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68" r:id="rId3"/>
    <p:sldId id="269" r:id="rId4"/>
    <p:sldId id="283" r:id="rId5"/>
    <p:sldId id="277" r:id="rId6"/>
    <p:sldId id="280" r:id="rId7"/>
    <p:sldId id="279" r:id="rId8"/>
    <p:sldId id="278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3" autoAdjust="0"/>
    <p:restoredTop sz="94118" autoAdjust="0"/>
  </p:normalViewPr>
  <p:slideViewPr>
    <p:cSldViewPr snapToGrid="0">
      <p:cViewPr>
        <p:scale>
          <a:sx n="50" d="100"/>
          <a:sy n="50" d="100"/>
        </p:scale>
        <p:origin x="-144" y="-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08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16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07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91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69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04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2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60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8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148B390-C02D-4694-A06F-18043111FE1B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5696D4E-7CE5-406A-995A-B2460BA8F9DF}" type="slidenum">
              <a:rPr lang="es-MX" smtClean="0"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1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59BC70-007D-4798-9020-BB4281A3F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s-MX" sz="4500" dirty="0"/>
              <a:t>Reporte fotográfico.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9DE891E-B17F-4D00-B8E3-C3A68C825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SUPERVISIÓN de obra: u. q. roo Cancún.</a:t>
            </a:r>
          </a:p>
          <a:p>
            <a:r>
              <a:rPr lang="es-MX" dirty="0" smtClean="0"/>
              <a:t>DEL 12 AL 15 </a:t>
            </a:r>
            <a:r>
              <a:rPr lang="es-MX" dirty="0"/>
              <a:t>DE </a:t>
            </a:r>
            <a:r>
              <a:rPr lang="es-MX" dirty="0" err="1" smtClean="0"/>
              <a:t>juniO</a:t>
            </a:r>
            <a:r>
              <a:rPr lang="es-MX" dirty="0" smtClean="0"/>
              <a:t> </a:t>
            </a:r>
            <a:r>
              <a:rPr lang="es-MX" dirty="0"/>
              <a:t>DEL 2018.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371926B-129A-4211-B18E-0C714153241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1785" y="291441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FEQROO-01">
            <a:extLst>
              <a:ext uri="{FF2B5EF4-FFF2-40B4-BE49-F238E27FC236}">
                <a16:creationId xmlns="" xmlns:a16="http://schemas.microsoft.com/office/drawing/2014/main" id="{235A6830-2F15-4C8D-A473-2DEF899BD65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289" y="524076"/>
            <a:ext cx="3366511" cy="71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1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51" y="601351"/>
            <a:ext cx="3366511" cy="718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4373065" y="536037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368157" y="476502"/>
            <a:ext cx="556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1070" y="359374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743" y="1828800"/>
            <a:ext cx="7096260" cy="43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51" y="601351"/>
            <a:ext cx="3366511" cy="718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4373065" y="536037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368157" y="476502"/>
            <a:ext cx="556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1070" y="359374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12" y="2240924"/>
            <a:ext cx="11410682" cy="35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r\Documents\IFEQROO\UQROO CANCUN MODULO D\FOTOS\19-22 JUN\IMAG0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848" y="1793875"/>
            <a:ext cx="7924345" cy="45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r\Documents\IFEQROO\UQROO CANCUN MODULO D\FOTOS\19-22 JUN\IMAG08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211" y="1901614"/>
            <a:ext cx="7663921" cy="43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r\Documents\IFEQROO\UQROO CANCUN MODULO D\FOTOS\19-22 JUN\IMAG08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040" y="1881765"/>
            <a:ext cx="7581370" cy="43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r\Documents\IFEQROO\UQROO CANCUN MODULO D\FOTOS\19-22 JUN\IMAG08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33" y="1849605"/>
            <a:ext cx="2440658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r\Documents\IFEQROO\UQROO CANCUN MODULO D\FOTOS\19-22 JUN\IMAG08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662" y="1849605"/>
            <a:ext cx="2440658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F39CC800-B570-4A7E-B5E0-A75DD0A24361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EC33EB7-F4A2-4961-903D-3EF097DC0A54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100230F-3345-4371-992C-3E43A9CD16C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IFEQROO-01">
            <a:extLst>
              <a:ext uri="{FF2B5EF4-FFF2-40B4-BE49-F238E27FC236}">
                <a16:creationId xmlns="" xmlns:a16="http://schemas.microsoft.com/office/drawing/2014/main" id="{340D0AC1-7E0F-48F0-B756-16888533351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r\Documents\IFEQROO\UQROO CANCUN MODULO D\FOTOS\19-22 JUN\IMAG08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309" y="1889442"/>
            <a:ext cx="2459171" cy="43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r\Documents\IFEQROO\UQROO CANCUN MODULO D\FOTOS\19-22 JUN\IMAG09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080" y="1889442"/>
            <a:ext cx="2452654" cy="43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\Documents\IFEQROO\UQROO CANCUN MODULO D\FOTOS\19-22 JUN\IMAG09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409" y="1889442"/>
            <a:ext cx="2435783" cy="43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F65587D-41AF-48DC-AE51-0940F790CAEE}"/>
              </a:ext>
            </a:extLst>
          </p:cNvPr>
          <p:cNvSpPr txBox="1">
            <a:spLocks/>
          </p:cNvSpPr>
          <p:nvPr/>
        </p:nvSpPr>
        <p:spPr>
          <a:xfrm>
            <a:off x="10239942" y="6147285"/>
            <a:ext cx="1489170" cy="686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bg1"/>
                </a:solidFill>
              </a:rPr>
              <a:t>MÓDULO </a:t>
            </a:r>
            <a:r>
              <a:rPr lang="es-MX" sz="2200" b="1" dirty="0" smtClean="0">
                <a:solidFill>
                  <a:schemeClr val="bg1"/>
                </a:solidFill>
              </a:rPr>
              <a:t>D</a:t>
            </a:r>
            <a:endParaRPr lang="es-MX" sz="2200" b="1" dirty="0">
              <a:solidFill>
                <a:schemeClr val="bg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593B2DDC-C852-44FD-9C84-75CACA2952CB}"/>
              </a:ext>
            </a:extLst>
          </p:cNvPr>
          <p:cNvCxnSpPr>
            <a:cxnSpLocks/>
          </p:cNvCxnSpPr>
          <p:nvPr/>
        </p:nvCxnSpPr>
        <p:spPr>
          <a:xfrm>
            <a:off x="3935188" y="458763"/>
            <a:ext cx="0" cy="849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D953EAC-466B-4A90-9D1E-8C682354B503}"/>
              </a:ext>
            </a:extLst>
          </p:cNvPr>
          <p:cNvSpPr txBox="1"/>
          <p:nvPr/>
        </p:nvSpPr>
        <p:spPr>
          <a:xfrm>
            <a:off x="4037514" y="432573"/>
            <a:ext cx="583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Supervisión de obra.</a:t>
            </a:r>
          </a:p>
          <a:p>
            <a:r>
              <a:rPr lang="es-MX" dirty="0"/>
              <a:t>Construcción de los módulos B, C y D UQROO Cancún</a:t>
            </a:r>
          </a:p>
          <a:p>
            <a:r>
              <a:rPr lang="es-MX" dirty="0"/>
              <a:t>Municipio Benito Juárez, Cancún, Quintana Roo.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885D7BB-E648-4751-A881-402FC3990BE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31" y="282100"/>
            <a:ext cx="1144838" cy="1184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IFEQROO-01">
            <a:extLst>
              <a:ext uri="{FF2B5EF4-FFF2-40B4-BE49-F238E27FC236}">
                <a16:creationId xmlns="" xmlns:a16="http://schemas.microsoft.com/office/drawing/2014/main" id="{39B10992-DADE-442D-90D2-C3892B1F63E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37" y="524077"/>
            <a:ext cx="3366511" cy="71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rminador 13"/>
          <p:cNvSpPr/>
          <p:nvPr/>
        </p:nvSpPr>
        <p:spPr>
          <a:xfrm>
            <a:off x="7916213" y="5863949"/>
            <a:ext cx="4134118" cy="283336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4038"/>
              </p:ext>
            </p:extLst>
          </p:nvPr>
        </p:nvGraphicFramePr>
        <p:xfrm>
          <a:off x="1534599" y="1881792"/>
          <a:ext cx="4035425" cy="3012552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765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0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1046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</a:t>
                      </a:r>
                      <a:r>
                        <a:rPr lang="es-MX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Obra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Residente de obra 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Auxiliares residente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Topógrafo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Cadenero de topografía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Fierreros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Albañiles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Carpinteros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Ayudantes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 de maquinaria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04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6264" marR="66264" marT="33148" marB="3314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9198"/>
              </p:ext>
            </p:extLst>
          </p:nvPr>
        </p:nvGraphicFramePr>
        <p:xfrm>
          <a:off x="7043983" y="1830276"/>
          <a:ext cx="4035425" cy="2080235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834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785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Maquinaria y Equipo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Retroexcavadora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Revolvedoras de concreto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Compactadoras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Cortadora de acero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Generador 8500</a:t>
                      </a:r>
                    </a:p>
                  </a:txBody>
                  <a:tcPr marL="66264" marR="66264" marT="33113" marB="3311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>
          <a:xfrm>
            <a:off x="8715989" y="5659922"/>
            <a:ext cx="3032353" cy="4873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3994">
              <a:defRPr/>
            </a:pPr>
            <a:r>
              <a:rPr lang="es-MX" sz="1449" b="1" spc="217" dirty="0">
                <a:latin typeface="Arial" panose="020B0604020202020204" pitchFamily="34" charset="0"/>
                <a:cs typeface="Arial" panose="020B0604020202020204" pitchFamily="34" charset="0"/>
              </a:rPr>
              <a:t>Recursos disponibles</a:t>
            </a:r>
          </a:p>
        </p:txBody>
      </p:sp>
    </p:spTree>
    <p:extLst>
      <p:ext uri="{BB962C8B-B14F-4D97-AF65-F5344CB8AC3E}">
        <p14:creationId xmlns:p14="http://schemas.microsoft.com/office/powerpoint/2010/main" val="12000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18155</TotalTime>
  <Words>281</Words>
  <Application>Microsoft Office PowerPoint</Application>
  <PresentationFormat>Custom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Retrospección</vt:lpstr>
      <vt:lpstr>Reporte fotográfico.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Ricardo Serrato</dc:creator>
  <cp:lastModifiedBy>Luis Ricardo Serrato</cp:lastModifiedBy>
  <cp:revision>204</cp:revision>
  <dcterms:created xsi:type="dcterms:W3CDTF">2018-01-24T16:50:58Z</dcterms:created>
  <dcterms:modified xsi:type="dcterms:W3CDTF">2018-07-11T16:51:27Z</dcterms:modified>
</cp:coreProperties>
</file>