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15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539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39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15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87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98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47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90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33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30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4591-EF90-4416-82C0-0F322B662D98}" type="datetimeFigureOut">
              <a:rPr lang="es-MX" smtClean="0"/>
              <a:t>28/08/2019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31EC-0547-44D7-8CF7-F5EA0DF90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23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76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1766</dc:creator>
  <cp:lastModifiedBy>1766</cp:lastModifiedBy>
  <cp:revision>1</cp:revision>
  <dcterms:created xsi:type="dcterms:W3CDTF">2019-08-28T19:59:25Z</dcterms:created>
  <dcterms:modified xsi:type="dcterms:W3CDTF">2019-08-28T19:59:36Z</dcterms:modified>
</cp:coreProperties>
</file>