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2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FA67-942F-4285-AB20-2883E788DAB6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BB93-EBF5-42B8-B136-A8543DD6E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025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FA67-942F-4285-AB20-2883E788DAB6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BB93-EBF5-42B8-B136-A8543DD6E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00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FA67-942F-4285-AB20-2883E788DAB6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BB93-EBF5-42B8-B136-A8543DD6E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06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FA67-942F-4285-AB20-2883E788DAB6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BB93-EBF5-42B8-B136-A8543DD6E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262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FA67-942F-4285-AB20-2883E788DAB6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BB93-EBF5-42B8-B136-A8543DD6E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211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FA67-942F-4285-AB20-2883E788DAB6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BB93-EBF5-42B8-B136-A8543DD6E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44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FA67-942F-4285-AB20-2883E788DAB6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BB93-EBF5-42B8-B136-A8543DD6E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9508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FA67-942F-4285-AB20-2883E788DAB6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BB93-EBF5-42B8-B136-A8543DD6E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554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FA67-942F-4285-AB20-2883E788DAB6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BB93-EBF5-42B8-B136-A8543DD6E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452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FA67-942F-4285-AB20-2883E788DAB6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BB93-EBF5-42B8-B136-A8543DD6E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9547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4FA67-942F-4285-AB20-2883E788DAB6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BB93-EBF5-42B8-B136-A8543DD6E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523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4FA67-942F-4285-AB20-2883E788DAB6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FBB93-EBF5-42B8-B136-A8543DD6EEB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1580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7296" t="18830" r="37116" b="20433"/>
          <a:stretch/>
        </p:blipFill>
        <p:spPr>
          <a:xfrm>
            <a:off x="3751385" y="225837"/>
            <a:ext cx="4970584" cy="6633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459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1766</dc:creator>
  <cp:lastModifiedBy>1766</cp:lastModifiedBy>
  <cp:revision>1</cp:revision>
  <dcterms:created xsi:type="dcterms:W3CDTF">2019-09-09T21:59:44Z</dcterms:created>
  <dcterms:modified xsi:type="dcterms:W3CDTF">2019-09-09T22:00:07Z</dcterms:modified>
</cp:coreProperties>
</file>