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2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C2676-F653-49CB-8AAE-4CAA373BBDEA}" type="datetimeFigureOut">
              <a:rPr lang="es-MX" smtClean="0"/>
              <a:t>19/09/2019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CD71-E14D-4BFE-8D67-87C14C3B82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0514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C2676-F653-49CB-8AAE-4CAA373BBDEA}" type="datetimeFigureOut">
              <a:rPr lang="es-MX" smtClean="0"/>
              <a:t>19/09/2019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CD71-E14D-4BFE-8D67-87C14C3B82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814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C2676-F653-49CB-8AAE-4CAA373BBDEA}" type="datetimeFigureOut">
              <a:rPr lang="es-MX" smtClean="0"/>
              <a:t>19/09/2019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CD71-E14D-4BFE-8D67-87C14C3B82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9057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C2676-F653-49CB-8AAE-4CAA373BBDEA}" type="datetimeFigureOut">
              <a:rPr lang="es-MX" smtClean="0"/>
              <a:t>19/09/2019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CD71-E14D-4BFE-8D67-87C14C3B82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8190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C2676-F653-49CB-8AAE-4CAA373BBDEA}" type="datetimeFigureOut">
              <a:rPr lang="es-MX" smtClean="0"/>
              <a:t>19/09/2019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CD71-E14D-4BFE-8D67-87C14C3B82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3191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C2676-F653-49CB-8AAE-4CAA373BBDEA}" type="datetimeFigureOut">
              <a:rPr lang="es-MX" smtClean="0"/>
              <a:t>19/09/2019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CD71-E14D-4BFE-8D67-87C14C3B82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42729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C2676-F653-49CB-8AAE-4CAA373BBDEA}" type="datetimeFigureOut">
              <a:rPr lang="es-MX" smtClean="0"/>
              <a:t>19/09/2019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CD71-E14D-4BFE-8D67-87C14C3B82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9215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C2676-F653-49CB-8AAE-4CAA373BBDEA}" type="datetimeFigureOut">
              <a:rPr lang="es-MX" smtClean="0"/>
              <a:t>19/09/2019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CD71-E14D-4BFE-8D67-87C14C3B82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6562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C2676-F653-49CB-8AAE-4CAA373BBDEA}" type="datetimeFigureOut">
              <a:rPr lang="es-MX" smtClean="0"/>
              <a:t>19/09/2019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CD71-E14D-4BFE-8D67-87C14C3B82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86283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C2676-F653-49CB-8AAE-4CAA373BBDEA}" type="datetimeFigureOut">
              <a:rPr lang="es-MX" smtClean="0"/>
              <a:t>19/09/2019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CD71-E14D-4BFE-8D67-87C14C3B82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1457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C2676-F653-49CB-8AAE-4CAA373BBDEA}" type="datetimeFigureOut">
              <a:rPr lang="es-MX" smtClean="0"/>
              <a:t>19/09/2019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CD71-E14D-4BFE-8D67-87C14C3B82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5358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5C2676-F653-49CB-8AAE-4CAA373BBDEA}" type="datetimeFigureOut">
              <a:rPr lang="es-MX" smtClean="0"/>
              <a:t>19/09/2019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1CD71-E14D-4BFE-8D67-87C14C3B82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07295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5526" y="0"/>
            <a:ext cx="386094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58162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1766</dc:creator>
  <cp:lastModifiedBy>1766</cp:lastModifiedBy>
  <cp:revision>1</cp:revision>
  <dcterms:created xsi:type="dcterms:W3CDTF">2019-09-19T18:35:52Z</dcterms:created>
  <dcterms:modified xsi:type="dcterms:W3CDTF">2019-09-19T18:36:03Z</dcterms:modified>
</cp:coreProperties>
</file>