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24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0651-0B0C-4AAF-A567-0E2199D51C8C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68F2-BC1B-4333-9B5F-D150DA03E2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183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0651-0B0C-4AAF-A567-0E2199D51C8C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68F2-BC1B-4333-9B5F-D150DA03E2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9624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0651-0B0C-4AAF-A567-0E2199D51C8C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68F2-BC1B-4333-9B5F-D150DA03E2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0942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0651-0B0C-4AAF-A567-0E2199D51C8C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68F2-BC1B-4333-9B5F-D150DA03E2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1974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0651-0B0C-4AAF-A567-0E2199D51C8C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68F2-BC1B-4333-9B5F-D150DA03E2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7297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0651-0B0C-4AAF-A567-0E2199D51C8C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68F2-BC1B-4333-9B5F-D150DA03E2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0613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0651-0B0C-4AAF-A567-0E2199D51C8C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68F2-BC1B-4333-9B5F-D150DA03E2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5888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0651-0B0C-4AAF-A567-0E2199D51C8C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68F2-BC1B-4333-9B5F-D150DA03E2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5939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0651-0B0C-4AAF-A567-0E2199D51C8C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68F2-BC1B-4333-9B5F-D150DA03E2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2616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0651-0B0C-4AAF-A567-0E2199D51C8C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68F2-BC1B-4333-9B5F-D150DA03E2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076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0651-0B0C-4AAF-A567-0E2199D51C8C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68F2-BC1B-4333-9B5F-D150DA03E2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0760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80651-0B0C-4AAF-A567-0E2199D51C8C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E68F2-BC1B-4333-9B5F-D150DA03E2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395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310" y="5636374"/>
            <a:ext cx="4263000" cy="319725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23" y="1200149"/>
            <a:ext cx="3171787" cy="422904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37" y="1597687"/>
            <a:ext cx="3152250" cy="42030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111" y="1200149"/>
            <a:ext cx="3171787" cy="4229049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350022" y="175352"/>
            <a:ext cx="62936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Reunión para la Revisión del Programa de Estudios de Dibujo Arquitectónico y de Construcción del Colegio de Bachilleres del Estado de Quintana Roo, efectuada en las Instalaciones de la Dirección General de Bachillerato con sede en la Ciudad de México, del 4 al 7 de diciembre de 2019. 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91208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51</Words>
  <Application>Microsoft Office PowerPoint</Application>
  <PresentationFormat>Carta (216 x 279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2</cp:revision>
  <cp:lastPrinted>2019-12-09T18:09:39Z</cp:lastPrinted>
  <dcterms:created xsi:type="dcterms:W3CDTF">2019-12-09T17:34:25Z</dcterms:created>
  <dcterms:modified xsi:type="dcterms:W3CDTF">2019-12-09T18:13:26Z</dcterms:modified>
</cp:coreProperties>
</file>