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98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1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36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56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0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74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53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25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74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936B-8331-4EC6-AD61-BEFC0955878B}" type="datetimeFigureOut">
              <a:rPr lang="es-MX" smtClean="0"/>
              <a:t>18/02/2020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38AE-0B2A-492D-B91A-82EEDAA7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0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" y="0"/>
            <a:ext cx="65823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0" y="0"/>
            <a:ext cx="68939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0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Carta (216 x 279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Oyuki Serv Edu</dc:creator>
  <cp:lastModifiedBy>Oyuki Serv Edu</cp:lastModifiedBy>
  <cp:revision>1</cp:revision>
  <dcterms:created xsi:type="dcterms:W3CDTF">2020-02-18T15:48:48Z</dcterms:created>
  <dcterms:modified xsi:type="dcterms:W3CDTF">2020-02-18T15:49:22Z</dcterms:modified>
</cp:coreProperties>
</file>