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720" y="-1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1608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18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432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712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84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220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357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335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103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52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113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5B051-095B-4D60-B63C-95B65D164CDE}" type="datetimeFigureOut">
              <a:rPr lang="es-MX" smtClean="0"/>
              <a:t>26/08/2021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749B0-5E3F-48D0-AA64-95FA4F53F5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06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5988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4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" y="0"/>
            <a:ext cx="659892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277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Carta (216 x 279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DIFESTATAL</dc:creator>
  <cp:lastModifiedBy>DIFESTATAL</cp:lastModifiedBy>
  <cp:revision>1</cp:revision>
  <dcterms:created xsi:type="dcterms:W3CDTF">2021-08-26T23:53:35Z</dcterms:created>
  <dcterms:modified xsi:type="dcterms:W3CDTF">2021-08-26T23:54:34Z</dcterms:modified>
</cp:coreProperties>
</file>