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64" r:id="rId4"/>
    <p:sldId id="265" r:id="rId5"/>
    <p:sldId id="266" r:id="rId6"/>
    <p:sldId id="267" r:id="rId7"/>
    <p:sldId id="260" r:id="rId8"/>
    <p:sldId id="261" r:id="rId9"/>
    <p:sldId id="262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546" y="-2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67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2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26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36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21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45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74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8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5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07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9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BAFE-FCDA-4824-AC95-F51C0A80429B}" type="datetimeFigureOut">
              <a:rPr lang="es-MX" smtClean="0"/>
              <a:t>19/11/2021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370C-4821-425E-9A91-388C0C9A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8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20B8E1-071A-4635-A603-5C36F5EF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0"/>
            <a:ext cx="6858000" cy="88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B1289E-B933-4DD3-96E0-62631E37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47"/>
            <a:ext cx="6858000" cy="88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307ADA-A025-49CD-A36B-E681A6BB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1" y="0"/>
            <a:ext cx="66036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32F7C9-9C88-49C6-AF6E-52D5FB22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04"/>
            <a:ext cx="6858000" cy="88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9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401E7B-26A0-44E6-B83C-E4FBDD33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6"/>
            <a:ext cx="6858000" cy="88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16728B-7A2E-4C08-AC7A-8E9FEC26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50"/>
            <a:ext cx="6858000" cy="88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7CA5DE-3C25-4054-852B-4D71D70BC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83"/>
            <a:ext cx="6858000" cy="885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B83E64-26A6-41C7-A01D-3C151084E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79"/>
            <a:ext cx="6858000" cy="87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DC2866-1264-449A-B585-C7719E288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84"/>
            <a:ext cx="6858000" cy="8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4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Office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</dc:creator>
  <cp:lastModifiedBy>Pablo</cp:lastModifiedBy>
  <cp:revision>1</cp:revision>
  <dcterms:created xsi:type="dcterms:W3CDTF">2021-11-19T18:03:36Z</dcterms:created>
  <dcterms:modified xsi:type="dcterms:W3CDTF">2021-11-19T18:29:22Z</dcterms:modified>
</cp:coreProperties>
</file>