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5204"/>
  </p:normalViewPr>
  <p:slideViewPr>
    <p:cSldViewPr snapToGrid="0">
      <p:cViewPr varScale="1">
        <p:scale>
          <a:sx n="68" d="100"/>
          <a:sy n="68" d="100"/>
        </p:scale>
        <p:origin x="289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3FAF-D2D4-4423-A5AE-0806E905C971}" type="datetimeFigureOut">
              <a:rPr lang="es-MX" smtClean="0"/>
              <a:t>22/04/25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DDAB-7D88-4A4D-BCFB-3E8424BA6D7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344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3FAF-D2D4-4423-A5AE-0806E905C971}" type="datetimeFigureOut">
              <a:rPr lang="es-MX" smtClean="0"/>
              <a:t>22/04/25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DDAB-7D88-4A4D-BCFB-3E8424BA6D7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700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3FAF-D2D4-4423-A5AE-0806E905C971}" type="datetimeFigureOut">
              <a:rPr lang="es-MX" smtClean="0"/>
              <a:t>22/04/25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DDAB-7D88-4A4D-BCFB-3E8424BA6D7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87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3FAF-D2D4-4423-A5AE-0806E905C971}" type="datetimeFigureOut">
              <a:rPr lang="es-MX" smtClean="0"/>
              <a:t>22/04/25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DDAB-7D88-4A4D-BCFB-3E8424BA6D7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309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3FAF-D2D4-4423-A5AE-0806E905C971}" type="datetimeFigureOut">
              <a:rPr lang="es-MX" smtClean="0"/>
              <a:t>22/04/25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DDAB-7D88-4A4D-BCFB-3E8424BA6D7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60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3FAF-D2D4-4423-A5AE-0806E905C971}" type="datetimeFigureOut">
              <a:rPr lang="es-MX" smtClean="0"/>
              <a:t>22/04/25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DDAB-7D88-4A4D-BCFB-3E8424BA6D7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459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3FAF-D2D4-4423-A5AE-0806E905C971}" type="datetimeFigureOut">
              <a:rPr lang="es-MX" smtClean="0"/>
              <a:t>22/04/25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DDAB-7D88-4A4D-BCFB-3E8424BA6D7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86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3FAF-D2D4-4423-A5AE-0806E905C971}" type="datetimeFigureOut">
              <a:rPr lang="es-MX" smtClean="0"/>
              <a:t>22/04/25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DDAB-7D88-4A4D-BCFB-3E8424BA6D7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625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3FAF-D2D4-4423-A5AE-0806E905C971}" type="datetimeFigureOut">
              <a:rPr lang="es-MX" smtClean="0"/>
              <a:t>22/04/25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DDAB-7D88-4A4D-BCFB-3E8424BA6D7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69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3FAF-D2D4-4423-A5AE-0806E905C971}" type="datetimeFigureOut">
              <a:rPr lang="es-MX" smtClean="0"/>
              <a:t>22/04/25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DDAB-7D88-4A4D-BCFB-3E8424BA6D7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83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3FAF-D2D4-4423-A5AE-0806E905C971}" type="datetimeFigureOut">
              <a:rPr lang="es-MX" smtClean="0"/>
              <a:t>22/04/25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DDAB-7D88-4A4D-BCFB-3E8424BA6D7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382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3FAF-D2D4-4423-A5AE-0806E905C971}" type="datetimeFigureOut">
              <a:rPr lang="es-MX" smtClean="0"/>
              <a:t>22/04/25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7DDAB-7D88-4A4D-BCFB-3E8424BA6D7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43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3392A86-33FF-4BC5-9E82-DB86D0DD2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2" y="0"/>
            <a:ext cx="663879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3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5789F8-C985-403C-B2FA-5D3F96F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F64E63F6-41E9-4743-8AF5-45E07CA0E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"/>
            <a:ext cx="6419850" cy="8801100"/>
          </a:xfrm>
        </p:spPr>
      </p:pic>
    </p:spTree>
    <p:extLst>
      <p:ext uri="{BB962C8B-B14F-4D97-AF65-F5344CB8AC3E}">
        <p14:creationId xmlns:p14="http://schemas.microsoft.com/office/powerpoint/2010/main" val="297755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9E96BB-00C4-43A8-8437-C18152B4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16A73344-23A9-415E-8B2F-2E2B16A0A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2400"/>
            <a:ext cx="6515100" cy="8991600"/>
          </a:xfrm>
        </p:spPr>
      </p:pic>
    </p:spTree>
    <p:extLst>
      <p:ext uri="{BB962C8B-B14F-4D97-AF65-F5344CB8AC3E}">
        <p14:creationId xmlns:p14="http://schemas.microsoft.com/office/powerpoint/2010/main" val="262195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C7EF8B-0E16-448C-80EC-3370C9DB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E7447320-C11A-48E0-8714-9238B44F5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6381750" cy="8610600"/>
          </a:xfrm>
        </p:spPr>
      </p:pic>
    </p:spTree>
    <p:extLst>
      <p:ext uri="{BB962C8B-B14F-4D97-AF65-F5344CB8AC3E}">
        <p14:creationId xmlns:p14="http://schemas.microsoft.com/office/powerpoint/2010/main" val="413343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FAD05F-6DC2-4715-B16C-2843E891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D6062272-5BC2-4CE4-A53E-55E11EDCE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1450"/>
            <a:ext cx="6438900" cy="8743950"/>
          </a:xfrm>
        </p:spPr>
      </p:pic>
    </p:spTree>
    <p:extLst>
      <p:ext uri="{BB962C8B-B14F-4D97-AF65-F5344CB8AC3E}">
        <p14:creationId xmlns:p14="http://schemas.microsoft.com/office/powerpoint/2010/main" val="186043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6A12C6-6471-4376-BA88-66C315ED3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CAD3D4FD-C16D-4052-9A76-7C20532BA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90500"/>
            <a:ext cx="6496050" cy="8801100"/>
          </a:xfrm>
        </p:spPr>
      </p:pic>
    </p:spTree>
    <p:extLst>
      <p:ext uri="{BB962C8B-B14F-4D97-AF65-F5344CB8AC3E}">
        <p14:creationId xmlns:p14="http://schemas.microsoft.com/office/powerpoint/2010/main" val="405296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A73BFC-36A9-4E1C-9DF4-ACF4A14A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35960DDF-B7F2-4B4C-9780-43D2A597F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6553200" cy="8782050"/>
          </a:xfrm>
        </p:spPr>
      </p:pic>
    </p:spTree>
    <p:extLst>
      <p:ext uri="{BB962C8B-B14F-4D97-AF65-F5344CB8AC3E}">
        <p14:creationId xmlns:p14="http://schemas.microsoft.com/office/powerpoint/2010/main" val="169473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32C694B-8A85-42DD-B608-07AAC92DE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2" y="0"/>
            <a:ext cx="663879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9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9BF4C7D-11D4-4ED4-9BFA-0F05C90A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2" y="0"/>
            <a:ext cx="663879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2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5A28D5-1684-4035-8555-950F432B5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0AC3E0D1-CA19-4CFE-A114-127E5A9CF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1450"/>
            <a:ext cx="6553200" cy="8972550"/>
          </a:xfrm>
        </p:spPr>
      </p:pic>
    </p:spTree>
    <p:extLst>
      <p:ext uri="{BB962C8B-B14F-4D97-AF65-F5344CB8AC3E}">
        <p14:creationId xmlns:p14="http://schemas.microsoft.com/office/powerpoint/2010/main" val="133454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A3F6E9-7F78-4160-9D28-8D8E44484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B5AA759A-C681-48C0-98FD-01B917CC5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7650"/>
            <a:ext cx="6381750" cy="8648700"/>
          </a:xfrm>
        </p:spPr>
      </p:pic>
    </p:spTree>
    <p:extLst>
      <p:ext uri="{BB962C8B-B14F-4D97-AF65-F5344CB8AC3E}">
        <p14:creationId xmlns:p14="http://schemas.microsoft.com/office/powerpoint/2010/main" val="404533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35AA74-BCE6-4097-B8B4-4AEC2E8F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63CE29BD-FFA3-4375-9E25-BD472B8A1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23850"/>
            <a:ext cx="6515100" cy="8686800"/>
          </a:xfrm>
        </p:spPr>
      </p:pic>
    </p:spTree>
    <p:extLst>
      <p:ext uri="{BB962C8B-B14F-4D97-AF65-F5344CB8AC3E}">
        <p14:creationId xmlns:p14="http://schemas.microsoft.com/office/powerpoint/2010/main" val="27323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B225AA-B3C3-49A2-8B17-964C2CDD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181442B3-4202-4620-891B-203A2259D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86836"/>
            <a:ext cx="6534150" cy="8466664"/>
          </a:xfrm>
        </p:spPr>
      </p:pic>
    </p:spTree>
    <p:extLst>
      <p:ext uri="{BB962C8B-B14F-4D97-AF65-F5344CB8AC3E}">
        <p14:creationId xmlns:p14="http://schemas.microsoft.com/office/powerpoint/2010/main" val="27526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323449-ADEC-45A8-8370-8F688715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E3EE552D-4785-4218-9C15-0AFDB3940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323850"/>
            <a:ext cx="6591300" cy="8667750"/>
          </a:xfrm>
        </p:spPr>
      </p:pic>
    </p:spTree>
    <p:extLst>
      <p:ext uri="{BB962C8B-B14F-4D97-AF65-F5344CB8AC3E}">
        <p14:creationId xmlns:p14="http://schemas.microsoft.com/office/powerpoint/2010/main" val="151034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4097D3-A649-40FB-BA70-81D3B1CE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FB7D7D65-3F6A-4BBC-98BE-90FCFEBE5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1450"/>
            <a:ext cx="6457950" cy="8972550"/>
          </a:xfrm>
        </p:spPr>
      </p:pic>
    </p:spTree>
    <p:extLst>
      <p:ext uri="{BB962C8B-B14F-4D97-AF65-F5344CB8AC3E}">
        <p14:creationId xmlns:p14="http://schemas.microsoft.com/office/powerpoint/2010/main" val="1714601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Macintosh PowerPoint</Application>
  <PresentationFormat>Presentación en pantalla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EMAIL MANAGEMENT TEAM</dc:creator>
  <cp:lastModifiedBy>Usuario de Microsoft Office</cp:lastModifiedBy>
  <cp:revision>9</cp:revision>
  <dcterms:created xsi:type="dcterms:W3CDTF">2025-04-22T20:23:02Z</dcterms:created>
  <dcterms:modified xsi:type="dcterms:W3CDTF">2025-04-22T21:02:31Z</dcterms:modified>
</cp:coreProperties>
</file>