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65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4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16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75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27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08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61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925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70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1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632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8B6A-F865-414B-B04F-4151D61D7B3B}" type="datetimeFigureOut">
              <a:rPr lang="es-MX" smtClean="0"/>
              <a:t>18/03/2025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57FD-61CE-4DD1-AE7D-87135097EA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17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31878" r="143" b="24518"/>
          <a:stretch/>
        </p:blipFill>
        <p:spPr bwMode="auto">
          <a:xfrm>
            <a:off x="1691681" y="332656"/>
            <a:ext cx="655272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25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cojudeq-03</dc:creator>
  <cp:lastModifiedBy>cojudeq-03</cp:lastModifiedBy>
  <cp:revision>1</cp:revision>
  <cp:lastPrinted>2025-03-18T18:19:52Z</cp:lastPrinted>
  <dcterms:created xsi:type="dcterms:W3CDTF">2025-03-18T18:18:12Z</dcterms:created>
  <dcterms:modified xsi:type="dcterms:W3CDTF">2025-03-18T18:20:28Z</dcterms:modified>
</cp:coreProperties>
</file>