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2" r:id="rId3"/>
    <p:sldId id="261" r:id="rId4"/>
    <p:sldId id="260" r:id="rId5"/>
    <p:sldId id="259" r:id="rId6"/>
    <p:sldId id="258" r:id="rId7"/>
    <p:sldId id="257" r:id="rId8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4660"/>
  </p:normalViewPr>
  <p:slideViewPr>
    <p:cSldViewPr snapToGrid="0">
      <p:cViewPr varScale="1">
        <p:scale>
          <a:sx n="62" d="100"/>
          <a:sy n="62" d="100"/>
        </p:scale>
        <p:origin x="268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EE2AC-35A1-4B1B-B0E1-B498111A9A82}" type="datetimeFigureOut">
              <a:rPr lang="es-MX" smtClean="0"/>
              <a:t>21/07/2025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0CE35-CAB5-439E-A37F-5155C2B516C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9632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EE2AC-35A1-4B1B-B0E1-B498111A9A82}" type="datetimeFigureOut">
              <a:rPr lang="es-MX" smtClean="0"/>
              <a:t>21/07/2025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0CE35-CAB5-439E-A37F-5155C2B516C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895500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EE2AC-35A1-4B1B-B0E1-B498111A9A82}" type="datetimeFigureOut">
              <a:rPr lang="es-MX" smtClean="0"/>
              <a:t>21/07/2025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0CE35-CAB5-439E-A37F-5155C2B516C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191537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EE2AC-35A1-4B1B-B0E1-B498111A9A82}" type="datetimeFigureOut">
              <a:rPr lang="es-MX" smtClean="0"/>
              <a:t>21/07/2025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0CE35-CAB5-439E-A37F-5155C2B516C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40681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EE2AC-35A1-4B1B-B0E1-B498111A9A82}" type="datetimeFigureOut">
              <a:rPr lang="es-MX" smtClean="0"/>
              <a:t>21/07/2025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0CE35-CAB5-439E-A37F-5155C2B516C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71552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EE2AC-35A1-4B1B-B0E1-B498111A9A82}" type="datetimeFigureOut">
              <a:rPr lang="es-MX" smtClean="0"/>
              <a:t>21/07/2025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0CE35-CAB5-439E-A37F-5155C2B516C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85659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EE2AC-35A1-4B1B-B0E1-B498111A9A82}" type="datetimeFigureOut">
              <a:rPr lang="es-MX" smtClean="0"/>
              <a:t>21/07/2025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0CE35-CAB5-439E-A37F-5155C2B516C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776858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EE2AC-35A1-4B1B-B0E1-B498111A9A82}" type="datetimeFigureOut">
              <a:rPr lang="es-MX" smtClean="0"/>
              <a:t>21/07/2025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0CE35-CAB5-439E-A37F-5155C2B516C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207075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EE2AC-35A1-4B1B-B0E1-B498111A9A82}" type="datetimeFigureOut">
              <a:rPr lang="es-MX" smtClean="0"/>
              <a:t>21/07/2025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0CE35-CAB5-439E-A37F-5155C2B516C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1820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EE2AC-35A1-4B1B-B0E1-B498111A9A82}" type="datetimeFigureOut">
              <a:rPr lang="es-MX" smtClean="0"/>
              <a:t>21/07/2025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0CE35-CAB5-439E-A37F-5155C2B516C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531590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EE2AC-35A1-4B1B-B0E1-B498111A9A82}" type="datetimeFigureOut">
              <a:rPr lang="es-MX" smtClean="0"/>
              <a:t>21/07/2025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0CE35-CAB5-439E-A37F-5155C2B516C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6978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BEE2AC-35A1-4B1B-B0E1-B498111A9A82}" type="datetimeFigureOut">
              <a:rPr lang="es-MX" smtClean="0"/>
              <a:t>21/07/2025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C0CE35-CAB5-439E-A37F-5155C2B516C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78112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998C1C5E-DC69-158B-4385-99FC811DAE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15" y="0"/>
            <a:ext cx="664497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697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CF4537-8BA9-6DD9-1130-6CC9A2D42C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622BB7BE-F194-B564-AA6F-D7DA2246F1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15" y="0"/>
            <a:ext cx="664497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5752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21B9B5-E790-9BB2-0C9F-0481595AE1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26703FE-F866-1135-11FC-B96EB45008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15" y="0"/>
            <a:ext cx="664497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8212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3BA29E-A38C-514F-F809-660A8DF7DC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A98A240-5E8D-8FE0-F4B3-1A784EF553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15" y="0"/>
            <a:ext cx="664497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9931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FA2AA6-B238-246F-61E2-9DCB576C40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B5BD6E7-5BC1-9065-7998-424EFB4C1E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15" y="0"/>
            <a:ext cx="664497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5966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7E2449-080F-8605-8B57-4EA37E2B11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39E8AC31-5F36-2DA7-BD83-1D15A79829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15" y="0"/>
            <a:ext cx="664497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6642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71719F-C36B-C5AE-CD91-C7D71CE7AC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F02B0D6C-5C4D-1825-C968-C3C5066F6B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15" y="0"/>
            <a:ext cx="664497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70929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10</TotalTime>
  <Words>0</Words>
  <Application>Microsoft Office PowerPoint</Application>
  <PresentationFormat>Presentación en pantalla (4:3)</PresentationFormat>
  <Paragraphs>0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BAFQROO</dc:creator>
  <cp:lastModifiedBy>BAFQROO</cp:lastModifiedBy>
  <cp:revision>1</cp:revision>
  <dcterms:created xsi:type="dcterms:W3CDTF">2025-07-21T19:05:14Z</dcterms:created>
  <dcterms:modified xsi:type="dcterms:W3CDTF">2025-07-21T19:16:12Z</dcterms:modified>
</cp:coreProperties>
</file>