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</p:sldIdLst>
  <p:sldSz cx="6858000" cy="9144000" type="screen4x3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130" d="100"/>
          <a:sy n="130" d="100"/>
        </p:scale>
        <p:origin x="522" y="-13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E742F-0881-4EB6-91C2-A71F9A837166}" type="datetimeFigureOut">
              <a:rPr lang="es-MX" smtClean="0"/>
              <a:t>28/05/2026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4A01BC-2D76-4667-A43C-F320176058E5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0754340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E742F-0881-4EB6-91C2-A71F9A837166}" type="datetimeFigureOut">
              <a:rPr lang="es-MX" smtClean="0"/>
              <a:t>28/05/2026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4A01BC-2D76-4667-A43C-F320176058E5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6506252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4"/>
            <a:ext cx="1478756" cy="7749117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4"/>
            <a:ext cx="4350544" cy="7749117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E742F-0881-4EB6-91C2-A71F9A837166}" type="datetimeFigureOut">
              <a:rPr lang="es-MX" smtClean="0"/>
              <a:t>28/05/2026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4A01BC-2D76-4667-A43C-F320176058E5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8214719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E742F-0881-4EB6-91C2-A71F9A837166}" type="datetimeFigureOut">
              <a:rPr lang="es-MX" smtClean="0"/>
              <a:t>28/05/2026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4A01BC-2D76-4667-A43C-F320176058E5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3309769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E742F-0881-4EB6-91C2-A71F9A837166}" type="datetimeFigureOut">
              <a:rPr lang="es-MX" smtClean="0"/>
              <a:t>28/05/2026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4A01BC-2D76-4667-A43C-F320176058E5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4197638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E742F-0881-4EB6-91C2-A71F9A837166}" type="datetimeFigureOut">
              <a:rPr lang="es-MX" smtClean="0"/>
              <a:t>28/05/2026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4A01BC-2D76-4667-A43C-F320176058E5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6406993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E742F-0881-4EB6-91C2-A71F9A837166}" type="datetimeFigureOut">
              <a:rPr lang="es-MX" smtClean="0"/>
              <a:t>28/05/2026</a:t>
            </a:fld>
            <a:endParaRPr lang="es-MX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4A01BC-2D76-4667-A43C-F320176058E5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7725753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E742F-0881-4EB6-91C2-A71F9A837166}" type="datetimeFigureOut">
              <a:rPr lang="es-MX" smtClean="0"/>
              <a:t>28/05/2026</a:t>
            </a:fld>
            <a:endParaRPr lang="es-MX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4A01BC-2D76-4667-A43C-F320176058E5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0648831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E742F-0881-4EB6-91C2-A71F9A837166}" type="datetimeFigureOut">
              <a:rPr lang="es-MX" smtClean="0"/>
              <a:t>28/05/2026</a:t>
            </a:fld>
            <a:endParaRPr lang="es-MX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4A01BC-2D76-4667-A43C-F320176058E5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4661216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9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E742F-0881-4EB6-91C2-A71F9A837166}" type="datetimeFigureOut">
              <a:rPr lang="es-MX" smtClean="0"/>
              <a:t>28/05/2026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4A01BC-2D76-4667-A43C-F320176058E5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9842619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9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E742F-0881-4EB6-91C2-A71F9A837166}" type="datetimeFigureOut">
              <a:rPr lang="es-MX" smtClean="0"/>
              <a:t>28/05/2026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4A01BC-2D76-4667-A43C-F320176058E5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516517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8E742F-0881-4EB6-91C2-A71F9A837166}" type="datetimeFigureOut">
              <a:rPr lang="es-MX" smtClean="0"/>
              <a:t>28/05/2026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4A01BC-2D76-4667-A43C-F320176058E5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2352021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4470"/>
            <a:ext cx="6858000" cy="8875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87220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4470"/>
            <a:ext cx="6858000" cy="8875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9925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50" y="57150"/>
            <a:ext cx="6858000" cy="8875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02311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4470"/>
            <a:ext cx="6858000" cy="8875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81271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4470"/>
            <a:ext cx="6858000" cy="8875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002782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67</TotalTime>
  <Words>0</Words>
  <Application>Microsoft Office PowerPoint</Application>
  <PresentationFormat>Presentación en pantalla (4:3)</PresentationFormat>
  <Paragraphs>0</Paragraphs>
  <Slides>5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Momo</dc:creator>
  <cp:lastModifiedBy>Momo</cp:lastModifiedBy>
  <cp:revision>3</cp:revision>
  <dcterms:created xsi:type="dcterms:W3CDTF">2026-05-28T21:02:24Z</dcterms:created>
  <dcterms:modified xsi:type="dcterms:W3CDTF">2026-05-28T22:10:14Z</dcterms:modified>
</cp:coreProperties>
</file>