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21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438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60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6996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24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043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803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999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097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2299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542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444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BDD0-56F0-41D0-948F-494E9A01D5D0}" type="datetimeFigureOut">
              <a:rPr lang="es-MX" smtClean="0"/>
              <a:t>28/05/2026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ABBC2-CDA4-4B60-A543-73834E04C2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151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1"/>
            <a:ext cx="6858000" cy="88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5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1"/>
            <a:ext cx="6858000" cy="88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3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471"/>
            <a:ext cx="6858000" cy="88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441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Presentación en pantalla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Momo</dc:creator>
  <cp:lastModifiedBy>Momo</cp:lastModifiedBy>
  <cp:revision>1</cp:revision>
  <dcterms:created xsi:type="dcterms:W3CDTF">2026-05-28T22:20:56Z</dcterms:created>
  <dcterms:modified xsi:type="dcterms:W3CDTF">2026-05-28T22:23:21Z</dcterms:modified>
</cp:coreProperties>
</file>