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13"/>
  </p:notesMasterIdLst>
  <p:sldIdLst>
    <p:sldId id="256" r:id="rId4"/>
    <p:sldId id="352" r:id="rId5"/>
    <p:sldId id="406" r:id="rId6"/>
    <p:sldId id="408" r:id="rId7"/>
    <p:sldId id="409" r:id="rId8"/>
    <p:sldId id="405" r:id="rId9"/>
    <p:sldId id="410" r:id="rId10"/>
    <p:sldId id="407" r:id="rId11"/>
    <p:sldId id="331" r:id="rId12"/>
  </p:sldIdLst>
  <p:sldSz cx="12192000" cy="6858000"/>
  <p:notesSz cx="7010400" cy="9296400"/>
  <p:defaultTextStyle>
    <a:defPPr>
      <a:defRPr lang="es-MX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C3E6"/>
    <a:srgbClr val="EC1C24"/>
    <a:srgbClr val="92258E"/>
    <a:srgbClr val="828BC4"/>
    <a:srgbClr val="E6E6E6"/>
    <a:srgbClr val="646464"/>
    <a:srgbClr val="ED1E79"/>
    <a:srgbClr val="8CC63E"/>
    <a:srgbClr val="F7941F"/>
    <a:srgbClr val="0282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4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5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5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05D432-CDCD-45F0-BA7C-01AE07AB825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EFE8D9CB-775C-482E-9894-D17410DDF896}">
      <dgm:prSet phldrT="[Texto]" custT="1"/>
      <dgm:spPr/>
      <dgm:t>
        <a:bodyPr/>
        <a:lstStyle/>
        <a:p>
          <a:pPr rtl="0"/>
          <a:r>
            <a:rPr lang="es-MX" sz="1400" b="1" dirty="0" smtClean="0">
              <a:solidFill>
                <a:schemeClr val="bg1"/>
              </a:solidFill>
              <a:latin typeface="Futura Bk BT" panose="020B0502020204020303" pitchFamily="34" charset="0"/>
            </a:rPr>
            <a:t>Construcción del edificio para oficinas de  la Academia Estatal de Seguridad Pública</a:t>
          </a:r>
          <a:endParaRPr lang="es-MX" sz="1400" b="1" dirty="0">
            <a:solidFill>
              <a:schemeClr val="bg1"/>
            </a:solidFill>
            <a:latin typeface="Futura Bk BT" panose="020B0502020204020303" pitchFamily="34" charset="0"/>
          </a:endParaRPr>
        </a:p>
      </dgm:t>
    </dgm:pt>
    <dgm:pt modelId="{280B17DD-FD85-4265-A2F3-F22DC39B4A66}" type="parTrans" cxnId="{EF9B9B20-657F-4671-B514-C2A3E662C4BB}">
      <dgm:prSet/>
      <dgm:spPr/>
      <dgm:t>
        <a:bodyPr/>
        <a:lstStyle/>
        <a:p>
          <a:endParaRPr lang="es-MX" sz="1600" b="1">
            <a:latin typeface="Futura Bk BT" panose="020B0502020204020303" pitchFamily="34" charset="0"/>
          </a:endParaRPr>
        </a:p>
      </dgm:t>
    </dgm:pt>
    <dgm:pt modelId="{11F87108-4305-4FD1-9FB1-8A1494244307}" type="sibTrans" cxnId="{EF9B9B20-657F-4671-B514-C2A3E662C4BB}">
      <dgm:prSet/>
      <dgm:spPr/>
      <dgm:t>
        <a:bodyPr/>
        <a:lstStyle/>
        <a:p>
          <a:endParaRPr lang="es-MX" sz="1600" b="1">
            <a:latin typeface="Futura Bk BT" panose="020B0502020204020303" pitchFamily="34" charset="0"/>
          </a:endParaRPr>
        </a:p>
      </dgm:t>
    </dgm:pt>
    <dgm:pt modelId="{D23E1436-470A-4C13-8AE2-E892E24E9346}">
      <dgm:prSet custT="1"/>
      <dgm:spPr/>
      <dgm:t>
        <a:bodyPr/>
        <a:lstStyle/>
        <a:p>
          <a:r>
            <a:rPr lang="es-MX" sz="1400" b="1" dirty="0" smtClean="0">
              <a:solidFill>
                <a:schemeClr val="bg1"/>
              </a:solidFill>
              <a:latin typeface="Futura Bk BT" panose="020B0502020204020303" pitchFamily="34" charset="0"/>
            </a:rPr>
            <a:t>Construcción del Pueblo Táctico en la Academia Estatal de Seguridad Pública</a:t>
          </a:r>
          <a:endParaRPr lang="es-MX" sz="1400" b="1" dirty="0">
            <a:solidFill>
              <a:schemeClr val="bg1"/>
            </a:solidFill>
            <a:latin typeface="Futura Bk BT" panose="020B0502020204020303" pitchFamily="34" charset="0"/>
          </a:endParaRPr>
        </a:p>
      </dgm:t>
    </dgm:pt>
    <dgm:pt modelId="{2E99D898-E6B2-4916-A55A-8F237B4000FE}" type="parTrans" cxnId="{789479BF-3822-4BBC-BB20-37ED1FEFD788}">
      <dgm:prSet/>
      <dgm:spPr/>
      <dgm:t>
        <a:bodyPr/>
        <a:lstStyle/>
        <a:p>
          <a:endParaRPr lang="es-MX" sz="1600" b="1">
            <a:latin typeface="Futura Bk BT" panose="020B0502020204020303" pitchFamily="34" charset="0"/>
          </a:endParaRPr>
        </a:p>
      </dgm:t>
    </dgm:pt>
    <dgm:pt modelId="{C4D74F88-1755-4F73-AF30-D07F7054C809}" type="sibTrans" cxnId="{789479BF-3822-4BBC-BB20-37ED1FEFD788}">
      <dgm:prSet/>
      <dgm:spPr/>
      <dgm:t>
        <a:bodyPr/>
        <a:lstStyle/>
        <a:p>
          <a:endParaRPr lang="es-MX" sz="1600" b="1">
            <a:latin typeface="Futura Bk BT" panose="020B0502020204020303" pitchFamily="34" charset="0"/>
          </a:endParaRPr>
        </a:p>
      </dgm:t>
    </dgm:pt>
    <dgm:pt modelId="{C63E8ED0-0B36-4B6F-9FE1-44D97C4CD866}">
      <dgm:prSet custT="1"/>
      <dgm:spPr/>
      <dgm:t>
        <a:bodyPr/>
        <a:lstStyle/>
        <a:p>
          <a:r>
            <a:rPr lang="es-MX" sz="1400" b="1" dirty="0" smtClean="0">
              <a:solidFill>
                <a:schemeClr val="bg1"/>
              </a:solidFill>
              <a:latin typeface="Futura Bk BT" panose="020B0502020204020303" pitchFamily="34" charset="0"/>
            </a:rPr>
            <a:t>Capacitación Personal 9-1-1  </a:t>
          </a:r>
          <a:endParaRPr lang="es-MX" sz="1400" b="1" dirty="0">
            <a:solidFill>
              <a:schemeClr val="bg1"/>
            </a:solidFill>
            <a:latin typeface="Futura Bk BT" panose="020B0502020204020303" pitchFamily="34" charset="0"/>
          </a:endParaRPr>
        </a:p>
      </dgm:t>
    </dgm:pt>
    <dgm:pt modelId="{03E1CC19-9389-4C89-ADB0-63E23B3959BE}" type="parTrans" cxnId="{31CAEB38-4CB9-48FE-9A0E-A0CB58617C9C}">
      <dgm:prSet/>
      <dgm:spPr/>
      <dgm:t>
        <a:bodyPr/>
        <a:lstStyle/>
        <a:p>
          <a:endParaRPr lang="es-MX" sz="1600" b="1">
            <a:latin typeface="Futura Bk BT" panose="020B0502020204020303" pitchFamily="34" charset="0"/>
          </a:endParaRPr>
        </a:p>
      </dgm:t>
    </dgm:pt>
    <dgm:pt modelId="{A7E18C7A-8D4B-4732-8C20-E6863A7E76A9}" type="sibTrans" cxnId="{31CAEB38-4CB9-48FE-9A0E-A0CB58617C9C}">
      <dgm:prSet/>
      <dgm:spPr/>
      <dgm:t>
        <a:bodyPr/>
        <a:lstStyle/>
        <a:p>
          <a:endParaRPr lang="es-MX" sz="1600" b="1">
            <a:latin typeface="Futura Bk BT" panose="020B0502020204020303" pitchFamily="34" charset="0"/>
          </a:endParaRPr>
        </a:p>
      </dgm:t>
    </dgm:pt>
    <dgm:pt modelId="{30E1B0EB-D6D6-433D-92E6-AE52128D093D}">
      <dgm:prSet custT="1"/>
      <dgm:spPr/>
      <dgm:t>
        <a:bodyPr/>
        <a:lstStyle/>
        <a:p>
          <a:r>
            <a:rPr lang="es-MX" sz="1400" b="1" dirty="0" smtClean="0">
              <a:solidFill>
                <a:schemeClr val="bg1"/>
              </a:solidFill>
              <a:latin typeface="Futura Bk BT" panose="020B0502020204020303" pitchFamily="34" charset="0"/>
            </a:rPr>
            <a:t>Difusión de los Servicios de Emergencia 9-1-1 y Denuncia Anónima 089</a:t>
          </a:r>
          <a:endParaRPr lang="es-MX" sz="1400" b="1" dirty="0">
            <a:solidFill>
              <a:schemeClr val="bg1"/>
            </a:solidFill>
            <a:latin typeface="Futura Bk BT" panose="020B0502020204020303" pitchFamily="34" charset="0"/>
          </a:endParaRPr>
        </a:p>
      </dgm:t>
    </dgm:pt>
    <dgm:pt modelId="{8802A257-9083-49C4-B52C-BEA21099B148}" type="parTrans" cxnId="{3A87439A-9AA4-481F-A922-FC22106D35AD}">
      <dgm:prSet/>
      <dgm:spPr/>
      <dgm:t>
        <a:bodyPr/>
        <a:lstStyle/>
        <a:p>
          <a:endParaRPr lang="es-MX" sz="1600" b="1">
            <a:latin typeface="Futura Bk BT" panose="020B0502020204020303" pitchFamily="34" charset="0"/>
          </a:endParaRPr>
        </a:p>
      </dgm:t>
    </dgm:pt>
    <dgm:pt modelId="{A54953BA-A3C0-4492-89E2-149C2EEDB3FC}" type="sibTrans" cxnId="{3A87439A-9AA4-481F-A922-FC22106D35AD}">
      <dgm:prSet/>
      <dgm:spPr/>
      <dgm:t>
        <a:bodyPr/>
        <a:lstStyle/>
        <a:p>
          <a:endParaRPr lang="es-MX" sz="1600" b="1">
            <a:latin typeface="Futura Bk BT" panose="020B0502020204020303" pitchFamily="34" charset="0"/>
          </a:endParaRPr>
        </a:p>
      </dgm:t>
    </dgm:pt>
    <dgm:pt modelId="{8DA7EB2F-6D3D-418E-AA8C-249A2EE8F1B3}">
      <dgm:prSet custT="1"/>
      <dgm:spPr/>
      <dgm:t>
        <a:bodyPr/>
        <a:lstStyle/>
        <a:p>
          <a:r>
            <a:rPr lang="es-MX" sz="1400" b="1" dirty="0" smtClean="0">
              <a:solidFill>
                <a:schemeClr val="bg1"/>
              </a:solidFill>
              <a:latin typeface="Futura Bk BT" panose="020B0502020204020303" pitchFamily="34" charset="0"/>
            </a:rPr>
            <a:t>Quintana Roo Seguro Fase II</a:t>
          </a:r>
          <a:endParaRPr lang="es-MX" sz="1400" b="1" dirty="0">
            <a:solidFill>
              <a:schemeClr val="bg1"/>
            </a:solidFill>
            <a:latin typeface="Futura Bk BT" panose="020B0502020204020303" pitchFamily="34" charset="0"/>
          </a:endParaRPr>
        </a:p>
      </dgm:t>
    </dgm:pt>
    <dgm:pt modelId="{455FCE41-26C9-4CA3-898A-DCC787BD304F}" type="parTrans" cxnId="{C202F5C6-02C0-42CF-9648-72674EEE1DE7}">
      <dgm:prSet/>
      <dgm:spPr/>
      <dgm:t>
        <a:bodyPr/>
        <a:lstStyle/>
        <a:p>
          <a:endParaRPr lang="es-MX" sz="1600" b="1">
            <a:latin typeface="Futura Bk BT" panose="020B0502020204020303" pitchFamily="34" charset="0"/>
          </a:endParaRPr>
        </a:p>
      </dgm:t>
    </dgm:pt>
    <dgm:pt modelId="{CEC90FBC-5BEE-4602-B1B6-9F8A7BABA441}" type="sibTrans" cxnId="{C202F5C6-02C0-42CF-9648-72674EEE1DE7}">
      <dgm:prSet/>
      <dgm:spPr/>
      <dgm:t>
        <a:bodyPr/>
        <a:lstStyle/>
        <a:p>
          <a:endParaRPr lang="es-MX" sz="1600" b="1">
            <a:latin typeface="Futura Bk BT" panose="020B0502020204020303" pitchFamily="34" charset="0"/>
          </a:endParaRPr>
        </a:p>
      </dgm:t>
    </dgm:pt>
    <dgm:pt modelId="{36B7A81F-C2A1-47BA-A2D9-24B0AF33762B}" type="pres">
      <dgm:prSet presAssocID="{5A05D432-CDCD-45F0-BA7C-01AE07AB825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B4D2759-F8E1-46F3-892C-0765C9298412}" type="pres">
      <dgm:prSet presAssocID="{EFE8D9CB-775C-482E-9894-D17410DDF896}" presName="composite" presStyleCnt="0"/>
      <dgm:spPr/>
    </dgm:pt>
    <dgm:pt modelId="{24B4629A-9830-4954-A90A-8D455B66B5E5}" type="pres">
      <dgm:prSet presAssocID="{EFE8D9CB-775C-482E-9894-D17410DDF896}" presName="imgShp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F543FA14-96B7-454C-8DF5-A18E051DA2CB}" type="pres">
      <dgm:prSet presAssocID="{EFE8D9CB-775C-482E-9894-D17410DDF896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1904D90-1F44-4B9B-8778-8677F136AB31}" type="pres">
      <dgm:prSet presAssocID="{11F87108-4305-4FD1-9FB1-8A1494244307}" presName="spacing" presStyleCnt="0"/>
      <dgm:spPr/>
    </dgm:pt>
    <dgm:pt modelId="{27921E98-80EC-41C1-8CCA-CA65ACA3C5BA}" type="pres">
      <dgm:prSet presAssocID="{D23E1436-470A-4C13-8AE2-E892E24E9346}" presName="composite" presStyleCnt="0"/>
      <dgm:spPr/>
    </dgm:pt>
    <dgm:pt modelId="{144C0EEF-F5AD-4F55-BF02-7B7483B68965}" type="pres">
      <dgm:prSet presAssocID="{D23E1436-470A-4C13-8AE2-E892E24E9346}" presName="imgShp" presStyleLbl="fgImgPlace1" presStyleIdx="1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81965BB3-559B-4D7B-A7D0-5AABBDA4110A}" type="pres">
      <dgm:prSet presAssocID="{D23E1436-470A-4C13-8AE2-E892E24E9346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5601C78-5B14-4732-B1CE-77FF1A30E781}" type="pres">
      <dgm:prSet presAssocID="{C4D74F88-1755-4F73-AF30-D07F7054C809}" presName="spacing" presStyleCnt="0"/>
      <dgm:spPr/>
    </dgm:pt>
    <dgm:pt modelId="{32861914-7581-42A2-9D58-A08B59C69641}" type="pres">
      <dgm:prSet presAssocID="{C63E8ED0-0B36-4B6F-9FE1-44D97C4CD866}" presName="composite" presStyleCnt="0"/>
      <dgm:spPr/>
    </dgm:pt>
    <dgm:pt modelId="{5F94C5E4-FE42-4BCD-B201-10E7F99AF109}" type="pres">
      <dgm:prSet presAssocID="{C63E8ED0-0B36-4B6F-9FE1-44D97C4CD866}" presName="imgShp" presStyleLbl="fgImgPlace1" presStyleIdx="2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3F6C129D-0400-4489-96A2-4D59C13BDF53}" type="pres">
      <dgm:prSet presAssocID="{C63E8ED0-0B36-4B6F-9FE1-44D97C4CD866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F8F8542-F98C-433B-8A23-9DD97F5A241A}" type="pres">
      <dgm:prSet presAssocID="{A7E18C7A-8D4B-4732-8C20-E6863A7E76A9}" presName="spacing" presStyleCnt="0"/>
      <dgm:spPr/>
    </dgm:pt>
    <dgm:pt modelId="{99855CF1-6582-45A5-BC2D-C9D2AC1B58CD}" type="pres">
      <dgm:prSet presAssocID="{30E1B0EB-D6D6-433D-92E6-AE52128D093D}" presName="composite" presStyleCnt="0"/>
      <dgm:spPr/>
    </dgm:pt>
    <dgm:pt modelId="{F966BD8F-EAB1-473D-970A-19877A44292E}" type="pres">
      <dgm:prSet presAssocID="{30E1B0EB-D6D6-433D-92E6-AE52128D093D}" presName="imgShp" presStyleLbl="fgImgPlace1" presStyleIdx="3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2CCFC0AC-D60D-40A8-847C-4FDA0F757F94}" type="pres">
      <dgm:prSet presAssocID="{30E1B0EB-D6D6-433D-92E6-AE52128D093D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D1F1DA1-9E20-492C-B48B-E02E336265EB}" type="pres">
      <dgm:prSet presAssocID="{A54953BA-A3C0-4492-89E2-149C2EEDB3FC}" presName="spacing" presStyleCnt="0"/>
      <dgm:spPr/>
    </dgm:pt>
    <dgm:pt modelId="{BE284EC5-3BCE-48D4-9D9F-C355CA7ADAAF}" type="pres">
      <dgm:prSet presAssocID="{8DA7EB2F-6D3D-418E-AA8C-249A2EE8F1B3}" presName="composite" presStyleCnt="0"/>
      <dgm:spPr/>
    </dgm:pt>
    <dgm:pt modelId="{4B8E0420-934C-4A11-87E5-622D7CCE46EE}" type="pres">
      <dgm:prSet presAssocID="{8DA7EB2F-6D3D-418E-AA8C-249A2EE8F1B3}" presName="imgShp" presStyleLbl="fgImgPlace1" presStyleIdx="4" presStyleCnt="5" custLinFactNeighborX="11213" custLinFactNeighborY="-803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6577DE36-C450-4D27-8382-2B6A5BA0A3AF}" type="pres">
      <dgm:prSet presAssocID="{8DA7EB2F-6D3D-418E-AA8C-249A2EE8F1B3}" presName="txShp" presStyleLbl="node1" presStyleIdx="4" presStyleCnt="5" custLinFactY="27858" custLinFactNeighborX="829" custLinFactNeighborY="1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31CAEB38-4CB9-48FE-9A0E-A0CB58617C9C}" srcId="{5A05D432-CDCD-45F0-BA7C-01AE07AB8251}" destId="{C63E8ED0-0B36-4B6F-9FE1-44D97C4CD866}" srcOrd="2" destOrd="0" parTransId="{03E1CC19-9389-4C89-ADB0-63E23B3959BE}" sibTransId="{A7E18C7A-8D4B-4732-8C20-E6863A7E76A9}"/>
    <dgm:cxn modelId="{D6F40541-631D-423D-992F-A53299189953}" type="presOf" srcId="{EFE8D9CB-775C-482E-9894-D17410DDF896}" destId="{F543FA14-96B7-454C-8DF5-A18E051DA2CB}" srcOrd="0" destOrd="0" presId="urn:microsoft.com/office/officeart/2005/8/layout/vList3"/>
    <dgm:cxn modelId="{3A87439A-9AA4-481F-A922-FC22106D35AD}" srcId="{5A05D432-CDCD-45F0-BA7C-01AE07AB8251}" destId="{30E1B0EB-D6D6-433D-92E6-AE52128D093D}" srcOrd="3" destOrd="0" parTransId="{8802A257-9083-49C4-B52C-BEA21099B148}" sibTransId="{A54953BA-A3C0-4492-89E2-149C2EEDB3FC}"/>
    <dgm:cxn modelId="{AF198AD2-3404-4E29-8165-2B66FB59C88E}" type="presOf" srcId="{8DA7EB2F-6D3D-418E-AA8C-249A2EE8F1B3}" destId="{6577DE36-C450-4D27-8382-2B6A5BA0A3AF}" srcOrd="0" destOrd="0" presId="urn:microsoft.com/office/officeart/2005/8/layout/vList3"/>
    <dgm:cxn modelId="{789479BF-3822-4BBC-BB20-37ED1FEFD788}" srcId="{5A05D432-CDCD-45F0-BA7C-01AE07AB8251}" destId="{D23E1436-470A-4C13-8AE2-E892E24E9346}" srcOrd="1" destOrd="0" parTransId="{2E99D898-E6B2-4916-A55A-8F237B4000FE}" sibTransId="{C4D74F88-1755-4F73-AF30-D07F7054C809}"/>
    <dgm:cxn modelId="{C202F5C6-02C0-42CF-9648-72674EEE1DE7}" srcId="{5A05D432-CDCD-45F0-BA7C-01AE07AB8251}" destId="{8DA7EB2F-6D3D-418E-AA8C-249A2EE8F1B3}" srcOrd="4" destOrd="0" parTransId="{455FCE41-26C9-4CA3-898A-DCC787BD304F}" sibTransId="{CEC90FBC-5BEE-4602-B1B6-9F8A7BABA441}"/>
    <dgm:cxn modelId="{EF9B9B20-657F-4671-B514-C2A3E662C4BB}" srcId="{5A05D432-CDCD-45F0-BA7C-01AE07AB8251}" destId="{EFE8D9CB-775C-482E-9894-D17410DDF896}" srcOrd="0" destOrd="0" parTransId="{280B17DD-FD85-4265-A2F3-F22DC39B4A66}" sibTransId="{11F87108-4305-4FD1-9FB1-8A1494244307}"/>
    <dgm:cxn modelId="{F8E98B41-491F-44B3-A047-14196C1C065C}" type="presOf" srcId="{5A05D432-CDCD-45F0-BA7C-01AE07AB8251}" destId="{36B7A81F-C2A1-47BA-A2D9-24B0AF33762B}" srcOrd="0" destOrd="0" presId="urn:microsoft.com/office/officeart/2005/8/layout/vList3"/>
    <dgm:cxn modelId="{B62B2E20-FA65-48AB-BB1B-C6447E2FEB67}" type="presOf" srcId="{C63E8ED0-0B36-4B6F-9FE1-44D97C4CD866}" destId="{3F6C129D-0400-4489-96A2-4D59C13BDF53}" srcOrd="0" destOrd="0" presId="urn:microsoft.com/office/officeart/2005/8/layout/vList3"/>
    <dgm:cxn modelId="{D7548D19-7DA0-4DA7-9E7F-4FD6FF314589}" type="presOf" srcId="{D23E1436-470A-4C13-8AE2-E892E24E9346}" destId="{81965BB3-559B-4D7B-A7D0-5AABBDA4110A}" srcOrd="0" destOrd="0" presId="urn:microsoft.com/office/officeart/2005/8/layout/vList3"/>
    <dgm:cxn modelId="{8C25C7CF-29BC-497B-BD8F-1398AC8DA0CA}" type="presOf" srcId="{30E1B0EB-D6D6-433D-92E6-AE52128D093D}" destId="{2CCFC0AC-D60D-40A8-847C-4FDA0F757F94}" srcOrd="0" destOrd="0" presId="urn:microsoft.com/office/officeart/2005/8/layout/vList3"/>
    <dgm:cxn modelId="{0FD011AD-F1BA-4FCE-BE0C-D9B8479FAE2B}" type="presParOf" srcId="{36B7A81F-C2A1-47BA-A2D9-24B0AF33762B}" destId="{5B4D2759-F8E1-46F3-892C-0765C9298412}" srcOrd="0" destOrd="0" presId="urn:microsoft.com/office/officeart/2005/8/layout/vList3"/>
    <dgm:cxn modelId="{010F2092-1C58-4AB2-96D3-974CD0484468}" type="presParOf" srcId="{5B4D2759-F8E1-46F3-892C-0765C9298412}" destId="{24B4629A-9830-4954-A90A-8D455B66B5E5}" srcOrd="0" destOrd="0" presId="urn:microsoft.com/office/officeart/2005/8/layout/vList3"/>
    <dgm:cxn modelId="{0665C88C-BABB-4745-9F06-A508C1758058}" type="presParOf" srcId="{5B4D2759-F8E1-46F3-892C-0765C9298412}" destId="{F543FA14-96B7-454C-8DF5-A18E051DA2CB}" srcOrd="1" destOrd="0" presId="urn:microsoft.com/office/officeart/2005/8/layout/vList3"/>
    <dgm:cxn modelId="{550E55E1-9F1A-4B2E-9BE9-1D779E3D15B2}" type="presParOf" srcId="{36B7A81F-C2A1-47BA-A2D9-24B0AF33762B}" destId="{A1904D90-1F44-4B9B-8778-8677F136AB31}" srcOrd="1" destOrd="0" presId="urn:microsoft.com/office/officeart/2005/8/layout/vList3"/>
    <dgm:cxn modelId="{F51E6145-89B6-4976-B162-E28539CEFFAE}" type="presParOf" srcId="{36B7A81F-C2A1-47BA-A2D9-24B0AF33762B}" destId="{27921E98-80EC-41C1-8CCA-CA65ACA3C5BA}" srcOrd="2" destOrd="0" presId="urn:microsoft.com/office/officeart/2005/8/layout/vList3"/>
    <dgm:cxn modelId="{E1E1B36C-A583-4F1B-B615-6505B0380FEB}" type="presParOf" srcId="{27921E98-80EC-41C1-8CCA-CA65ACA3C5BA}" destId="{144C0EEF-F5AD-4F55-BF02-7B7483B68965}" srcOrd="0" destOrd="0" presId="urn:microsoft.com/office/officeart/2005/8/layout/vList3"/>
    <dgm:cxn modelId="{E023A05E-46CD-4538-B77D-098CBC3979E4}" type="presParOf" srcId="{27921E98-80EC-41C1-8CCA-CA65ACA3C5BA}" destId="{81965BB3-559B-4D7B-A7D0-5AABBDA4110A}" srcOrd="1" destOrd="0" presId="urn:microsoft.com/office/officeart/2005/8/layout/vList3"/>
    <dgm:cxn modelId="{A6775425-A035-42D5-BB40-087E2533A632}" type="presParOf" srcId="{36B7A81F-C2A1-47BA-A2D9-24B0AF33762B}" destId="{A5601C78-5B14-4732-B1CE-77FF1A30E781}" srcOrd="3" destOrd="0" presId="urn:microsoft.com/office/officeart/2005/8/layout/vList3"/>
    <dgm:cxn modelId="{A747F9C9-F5BB-4459-A4FF-8BF680CC3AC0}" type="presParOf" srcId="{36B7A81F-C2A1-47BA-A2D9-24B0AF33762B}" destId="{32861914-7581-42A2-9D58-A08B59C69641}" srcOrd="4" destOrd="0" presId="urn:microsoft.com/office/officeart/2005/8/layout/vList3"/>
    <dgm:cxn modelId="{43E08173-670D-43C5-9A84-73E1FB71C1BF}" type="presParOf" srcId="{32861914-7581-42A2-9D58-A08B59C69641}" destId="{5F94C5E4-FE42-4BCD-B201-10E7F99AF109}" srcOrd="0" destOrd="0" presId="urn:microsoft.com/office/officeart/2005/8/layout/vList3"/>
    <dgm:cxn modelId="{4B347587-54F4-438F-B20F-03B91D445A65}" type="presParOf" srcId="{32861914-7581-42A2-9D58-A08B59C69641}" destId="{3F6C129D-0400-4489-96A2-4D59C13BDF53}" srcOrd="1" destOrd="0" presId="urn:microsoft.com/office/officeart/2005/8/layout/vList3"/>
    <dgm:cxn modelId="{95C69CF3-DEF7-41A4-BF34-E6FAD1364593}" type="presParOf" srcId="{36B7A81F-C2A1-47BA-A2D9-24B0AF33762B}" destId="{FF8F8542-F98C-433B-8A23-9DD97F5A241A}" srcOrd="5" destOrd="0" presId="urn:microsoft.com/office/officeart/2005/8/layout/vList3"/>
    <dgm:cxn modelId="{0FAD0527-C47A-4376-AFDD-65D7E952F79C}" type="presParOf" srcId="{36B7A81F-C2A1-47BA-A2D9-24B0AF33762B}" destId="{99855CF1-6582-45A5-BC2D-C9D2AC1B58CD}" srcOrd="6" destOrd="0" presId="urn:microsoft.com/office/officeart/2005/8/layout/vList3"/>
    <dgm:cxn modelId="{ADF20287-74DB-40EB-8F0D-99016F75F6B1}" type="presParOf" srcId="{99855CF1-6582-45A5-BC2D-C9D2AC1B58CD}" destId="{F966BD8F-EAB1-473D-970A-19877A44292E}" srcOrd="0" destOrd="0" presId="urn:microsoft.com/office/officeart/2005/8/layout/vList3"/>
    <dgm:cxn modelId="{85826C67-FABB-4955-8F67-B53DAB5B410C}" type="presParOf" srcId="{99855CF1-6582-45A5-BC2D-C9D2AC1B58CD}" destId="{2CCFC0AC-D60D-40A8-847C-4FDA0F757F94}" srcOrd="1" destOrd="0" presId="urn:microsoft.com/office/officeart/2005/8/layout/vList3"/>
    <dgm:cxn modelId="{817701F4-476F-4957-9449-25057D8D2024}" type="presParOf" srcId="{36B7A81F-C2A1-47BA-A2D9-24B0AF33762B}" destId="{7D1F1DA1-9E20-492C-B48B-E02E336265EB}" srcOrd="7" destOrd="0" presId="urn:microsoft.com/office/officeart/2005/8/layout/vList3"/>
    <dgm:cxn modelId="{A25D2D48-9798-4E90-8DFD-FD08410E8848}" type="presParOf" srcId="{36B7A81F-C2A1-47BA-A2D9-24B0AF33762B}" destId="{BE284EC5-3BCE-48D4-9D9F-C355CA7ADAAF}" srcOrd="8" destOrd="0" presId="urn:microsoft.com/office/officeart/2005/8/layout/vList3"/>
    <dgm:cxn modelId="{A585B291-105A-4819-9F5E-60D8D1DCDECE}" type="presParOf" srcId="{BE284EC5-3BCE-48D4-9D9F-C355CA7ADAAF}" destId="{4B8E0420-934C-4A11-87E5-622D7CCE46EE}" srcOrd="0" destOrd="0" presId="urn:microsoft.com/office/officeart/2005/8/layout/vList3"/>
    <dgm:cxn modelId="{ABEFAA4E-1862-4517-9D69-DBC60F5222DF}" type="presParOf" srcId="{BE284EC5-3BCE-48D4-9D9F-C355CA7ADAAF}" destId="{6577DE36-C450-4D27-8382-2B6A5BA0A3A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B78589-D618-4472-A575-8DB3A5490A5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63E88DB7-AF80-45A5-AB23-281686B5D6FB}">
      <dgm:prSet custT="1"/>
      <dgm:spPr/>
      <dgm:t>
        <a:bodyPr/>
        <a:lstStyle/>
        <a:p>
          <a:r>
            <a:rPr lang="es-MX" sz="1400" b="1" dirty="0" smtClean="0">
              <a:solidFill>
                <a:schemeClr val="bg1"/>
              </a:solidFill>
              <a:latin typeface="Futura Bk BT" panose="020B0502020204020303" pitchFamily="34" charset="0"/>
            </a:rPr>
            <a:t>Campaña de Difusión “Di no al Patito”</a:t>
          </a:r>
          <a:endParaRPr lang="es-MX" sz="1400" b="1" dirty="0">
            <a:solidFill>
              <a:schemeClr val="bg1"/>
            </a:solidFill>
            <a:latin typeface="Futura Bk BT" panose="020B0502020204020303" pitchFamily="34" charset="0"/>
          </a:endParaRPr>
        </a:p>
      </dgm:t>
    </dgm:pt>
    <dgm:pt modelId="{09F4FD03-ED67-4BFE-8760-1F21EA759B25}" type="parTrans" cxnId="{B9F7DB05-A44B-4EBB-A5FB-53228A0D956F}">
      <dgm:prSet/>
      <dgm:spPr/>
      <dgm:t>
        <a:bodyPr/>
        <a:lstStyle/>
        <a:p>
          <a:endParaRPr lang="es-MX" sz="1600" b="1"/>
        </a:p>
      </dgm:t>
    </dgm:pt>
    <dgm:pt modelId="{B8D7DA05-79F9-43A9-8100-0AC6E544680C}" type="sibTrans" cxnId="{B9F7DB05-A44B-4EBB-A5FB-53228A0D956F}">
      <dgm:prSet/>
      <dgm:spPr/>
      <dgm:t>
        <a:bodyPr/>
        <a:lstStyle/>
        <a:p>
          <a:endParaRPr lang="es-MX" sz="1600" b="1"/>
        </a:p>
      </dgm:t>
    </dgm:pt>
    <dgm:pt modelId="{5A8960AB-D228-4B5A-8ED7-F1DD4674C5C5}">
      <dgm:prSet custT="1"/>
      <dgm:spPr/>
      <dgm:t>
        <a:bodyPr/>
        <a:lstStyle/>
        <a:p>
          <a:r>
            <a:rPr lang="es-ES_tradnl" sz="1400" b="1" dirty="0" smtClean="0">
              <a:solidFill>
                <a:schemeClr val="bg1"/>
              </a:solidFill>
              <a:latin typeface="Futura Bk BT" panose="020B0502020204020303" pitchFamily="34" charset="0"/>
            </a:rPr>
            <a:t>Adquisición</a:t>
          </a:r>
          <a:r>
            <a:rPr lang="es-MX" sz="1400" b="1" dirty="0" smtClean="0">
              <a:solidFill>
                <a:schemeClr val="bg1"/>
              </a:solidFill>
              <a:latin typeface="Futura Bk BT" panose="020B0502020204020303" pitchFamily="34" charset="0"/>
            </a:rPr>
            <a:t> de Armas Cortas y Largas</a:t>
          </a:r>
          <a:endParaRPr lang="es-MX" sz="1400" b="1" dirty="0">
            <a:solidFill>
              <a:schemeClr val="bg1"/>
            </a:solidFill>
            <a:latin typeface="Futura Bk BT" panose="020B0502020204020303" pitchFamily="34" charset="0"/>
          </a:endParaRPr>
        </a:p>
      </dgm:t>
    </dgm:pt>
    <dgm:pt modelId="{06B6F907-9570-455F-991E-872BBDA3B080}" type="parTrans" cxnId="{D02DB147-2F4D-4C1C-8B88-8DA47426D033}">
      <dgm:prSet/>
      <dgm:spPr/>
      <dgm:t>
        <a:bodyPr/>
        <a:lstStyle/>
        <a:p>
          <a:endParaRPr lang="es-MX" sz="1600" b="1"/>
        </a:p>
      </dgm:t>
    </dgm:pt>
    <dgm:pt modelId="{D29EB3FE-4805-4586-82C0-9EACCFD32516}" type="sibTrans" cxnId="{D02DB147-2F4D-4C1C-8B88-8DA47426D033}">
      <dgm:prSet/>
      <dgm:spPr/>
      <dgm:t>
        <a:bodyPr/>
        <a:lstStyle/>
        <a:p>
          <a:endParaRPr lang="es-MX" sz="1600" b="1"/>
        </a:p>
      </dgm:t>
    </dgm:pt>
    <dgm:pt modelId="{AD645451-16E5-4111-955A-013EF08EA38E}">
      <dgm:prSet custT="1"/>
      <dgm:spPr/>
      <dgm:t>
        <a:bodyPr/>
        <a:lstStyle/>
        <a:p>
          <a:r>
            <a:rPr lang="es-MX" sz="1400" b="1" dirty="0" smtClean="0">
              <a:solidFill>
                <a:schemeClr val="bg1"/>
              </a:solidFill>
              <a:latin typeface="Futura Bk BT" panose="020B0502020204020303" pitchFamily="34" charset="0"/>
            </a:rPr>
            <a:t>Construcción de Base de Operaciones Isla Mujeres</a:t>
          </a:r>
          <a:endParaRPr lang="es-MX" sz="1400" b="1" dirty="0">
            <a:solidFill>
              <a:schemeClr val="bg1"/>
            </a:solidFill>
            <a:latin typeface="Futura Bk BT" panose="020B0502020204020303" pitchFamily="34" charset="0"/>
          </a:endParaRPr>
        </a:p>
      </dgm:t>
    </dgm:pt>
    <dgm:pt modelId="{1EE81F6E-6307-4FEC-888C-0231CC9B97DE}" type="parTrans" cxnId="{F8C0123F-B4DA-4C51-9838-2BF3DA232464}">
      <dgm:prSet/>
      <dgm:spPr/>
      <dgm:t>
        <a:bodyPr/>
        <a:lstStyle/>
        <a:p>
          <a:endParaRPr lang="es-MX" sz="1600" b="1"/>
        </a:p>
      </dgm:t>
    </dgm:pt>
    <dgm:pt modelId="{7E6DDD03-135B-4EBC-A69D-F13A9542CEC4}" type="sibTrans" cxnId="{F8C0123F-B4DA-4C51-9838-2BF3DA232464}">
      <dgm:prSet/>
      <dgm:spPr/>
      <dgm:t>
        <a:bodyPr/>
        <a:lstStyle/>
        <a:p>
          <a:endParaRPr lang="es-MX" sz="1600" b="1"/>
        </a:p>
      </dgm:t>
    </dgm:pt>
    <dgm:pt modelId="{573F2D27-DE76-41DA-BDEE-FAEEB74695C8}">
      <dgm:prSet custT="1"/>
      <dgm:spPr/>
      <dgm:t>
        <a:bodyPr/>
        <a:lstStyle/>
        <a:p>
          <a:r>
            <a:rPr lang="es-ES_tradnl" sz="1400" b="1" dirty="0" smtClean="0">
              <a:solidFill>
                <a:schemeClr val="bg1"/>
              </a:solidFill>
              <a:latin typeface="Futura Bk BT" panose="020B0502020204020303" pitchFamily="34" charset="0"/>
            </a:rPr>
            <a:t>Construcción</a:t>
          </a:r>
          <a:r>
            <a:rPr lang="es-MX" sz="1400" b="1" dirty="0" smtClean="0">
              <a:solidFill>
                <a:schemeClr val="bg1"/>
              </a:solidFill>
              <a:latin typeface="Futura Bk BT" panose="020B0502020204020303" pitchFamily="34" charset="0"/>
            </a:rPr>
            <a:t> de Espacios para Agrupamiento Canino</a:t>
          </a:r>
          <a:endParaRPr lang="es-MX" sz="1400" b="1" dirty="0">
            <a:solidFill>
              <a:schemeClr val="bg1"/>
            </a:solidFill>
            <a:latin typeface="Futura Bk BT" panose="020B0502020204020303" pitchFamily="34" charset="0"/>
          </a:endParaRPr>
        </a:p>
      </dgm:t>
    </dgm:pt>
    <dgm:pt modelId="{2B37EDC9-9167-436A-8424-06D0DC4A2968}" type="parTrans" cxnId="{00432F3B-5FB6-451B-AFC3-68187B4D0018}">
      <dgm:prSet/>
      <dgm:spPr/>
      <dgm:t>
        <a:bodyPr/>
        <a:lstStyle/>
        <a:p>
          <a:endParaRPr lang="es-MX"/>
        </a:p>
      </dgm:t>
    </dgm:pt>
    <dgm:pt modelId="{0F9C868F-5871-40E7-ADD5-5FFABC20480C}" type="sibTrans" cxnId="{00432F3B-5FB6-451B-AFC3-68187B4D0018}">
      <dgm:prSet/>
      <dgm:spPr/>
      <dgm:t>
        <a:bodyPr/>
        <a:lstStyle/>
        <a:p>
          <a:endParaRPr lang="es-MX"/>
        </a:p>
      </dgm:t>
    </dgm:pt>
    <dgm:pt modelId="{4EF36478-64D4-4F47-9362-BF7DB39BA2DA}">
      <dgm:prSet custT="1"/>
      <dgm:spPr/>
      <dgm:t>
        <a:bodyPr/>
        <a:lstStyle/>
        <a:p>
          <a:r>
            <a:rPr lang="es-MX" sz="1400" b="1" dirty="0" smtClean="0">
              <a:solidFill>
                <a:schemeClr val="bg1"/>
              </a:solidFill>
              <a:latin typeface="Futura Bk BT" panose="020B0502020204020303" pitchFamily="34" charset="0"/>
            </a:rPr>
            <a:t>Construcción de Puesto de Mando Policial en Bacalar</a:t>
          </a:r>
          <a:endParaRPr lang="es-MX" sz="1400" b="1" dirty="0">
            <a:solidFill>
              <a:schemeClr val="bg1"/>
            </a:solidFill>
            <a:latin typeface="Futura Bk BT" panose="020B0502020204020303" pitchFamily="34" charset="0"/>
          </a:endParaRPr>
        </a:p>
      </dgm:t>
    </dgm:pt>
    <dgm:pt modelId="{CFD2FAC0-B814-4810-A44C-ADADA0A3D325}" type="parTrans" cxnId="{D85B042D-322A-4DA2-A240-232C1B3B960D}">
      <dgm:prSet/>
      <dgm:spPr/>
      <dgm:t>
        <a:bodyPr/>
        <a:lstStyle/>
        <a:p>
          <a:endParaRPr lang="es-ES"/>
        </a:p>
      </dgm:t>
    </dgm:pt>
    <dgm:pt modelId="{9F8C8C2F-B903-4D39-A119-47BE8FBA1C3D}" type="sibTrans" cxnId="{D85B042D-322A-4DA2-A240-232C1B3B960D}">
      <dgm:prSet/>
      <dgm:spPr/>
      <dgm:t>
        <a:bodyPr/>
        <a:lstStyle/>
        <a:p>
          <a:endParaRPr lang="es-ES"/>
        </a:p>
      </dgm:t>
    </dgm:pt>
    <dgm:pt modelId="{B6030E26-3224-4E2A-AC95-2D1766E1DE5E}" type="pres">
      <dgm:prSet presAssocID="{95B78589-D618-4472-A575-8DB3A5490A5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752551F-B954-4AE7-A857-A659A17C1469}" type="pres">
      <dgm:prSet presAssocID="{63E88DB7-AF80-45A5-AB23-281686B5D6FB}" presName="composite" presStyleCnt="0"/>
      <dgm:spPr/>
    </dgm:pt>
    <dgm:pt modelId="{ABA842AB-41FA-419D-8EBA-F1623F88B7D0}" type="pres">
      <dgm:prSet presAssocID="{63E88DB7-AF80-45A5-AB23-281686B5D6FB}" presName="imgShp" presStyleLbl="fgImgPlace1" presStyleIdx="0" presStyleCnt="5" custScaleY="6539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85C35E6E-D834-449E-84A6-9BCF87D7D2C8}" type="pres">
      <dgm:prSet presAssocID="{63E88DB7-AF80-45A5-AB23-281686B5D6FB}" presName="txShp" presStyleLbl="node1" presStyleIdx="0" presStyleCnt="5" custScaleY="7740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CA30B5A-B010-4965-A90F-AE21CAC7FE4C}" type="pres">
      <dgm:prSet presAssocID="{B8D7DA05-79F9-43A9-8100-0AC6E544680C}" presName="spacing" presStyleCnt="0"/>
      <dgm:spPr/>
    </dgm:pt>
    <dgm:pt modelId="{FC61BCB8-1347-446A-978F-AB81EFC3CCE1}" type="pres">
      <dgm:prSet presAssocID="{5A8960AB-D228-4B5A-8ED7-F1DD4674C5C5}" presName="composite" presStyleCnt="0"/>
      <dgm:spPr/>
    </dgm:pt>
    <dgm:pt modelId="{E3892622-2CA3-47D9-AA90-7482A47FED4B}" type="pres">
      <dgm:prSet presAssocID="{5A8960AB-D228-4B5A-8ED7-F1DD4674C5C5}" presName="imgShp" presStyleLbl="fgImgPlace1" presStyleIdx="1" presStyleCnt="5" custScaleY="7457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8855F246-1105-45D5-925A-D76FC1F67215}" type="pres">
      <dgm:prSet presAssocID="{5A8960AB-D228-4B5A-8ED7-F1DD4674C5C5}" presName="txShp" presStyleLbl="node1" presStyleIdx="1" presStyleCnt="5" custScaleY="7894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2C8A5A9-C4C0-48C7-A358-D64CFAAD2138}" type="pres">
      <dgm:prSet presAssocID="{D29EB3FE-4805-4586-82C0-9EACCFD32516}" presName="spacing" presStyleCnt="0"/>
      <dgm:spPr/>
    </dgm:pt>
    <dgm:pt modelId="{62E4F9A3-A34B-416E-86EC-DC32966EDFF9}" type="pres">
      <dgm:prSet presAssocID="{573F2D27-DE76-41DA-BDEE-FAEEB74695C8}" presName="composite" presStyleCnt="0"/>
      <dgm:spPr/>
    </dgm:pt>
    <dgm:pt modelId="{408132E6-E5F5-45EE-A179-8579421CCFFD}" type="pres">
      <dgm:prSet presAssocID="{573F2D27-DE76-41DA-BDEE-FAEEB74695C8}" presName="imgShp" presStyleLbl="fgImgPlace1" presStyleIdx="2" presStyleCnt="5" custScaleY="74051" custLinFactNeighborX="-3677" custLinFactNeighborY="549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E5AC6C31-D480-4C34-AFD6-57194480FA29}" type="pres">
      <dgm:prSet presAssocID="{573F2D27-DE76-41DA-BDEE-FAEEB74695C8}" presName="txShp" presStyleLbl="node1" presStyleIdx="2" presStyleCnt="5" custScaleY="84184" custLinFactNeighborX="658" custLinFactNeighborY="379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C792602-0709-48E7-AEC6-813881A7D61A}" type="pres">
      <dgm:prSet presAssocID="{0F9C868F-5871-40E7-ADD5-5FFABC20480C}" presName="spacing" presStyleCnt="0"/>
      <dgm:spPr/>
    </dgm:pt>
    <dgm:pt modelId="{8B0A9AF1-E017-4D4B-9530-0D8985DBF279}" type="pres">
      <dgm:prSet presAssocID="{AD645451-16E5-4111-955A-013EF08EA38E}" presName="composite" presStyleCnt="0"/>
      <dgm:spPr/>
    </dgm:pt>
    <dgm:pt modelId="{7AAE9E88-9FD3-4B2B-AFDE-B02527FD8B47}" type="pres">
      <dgm:prSet presAssocID="{AD645451-16E5-4111-955A-013EF08EA38E}" presName="imgShp" presStyleLbl="fgImgPlace1" presStyleIdx="3" presStyleCnt="5" custScaleY="7080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B261E540-D5CD-4CC3-B066-CF6C171FF436}" type="pres">
      <dgm:prSet presAssocID="{AD645451-16E5-4111-955A-013EF08EA38E}" presName="txShp" presStyleLbl="node1" presStyleIdx="3" presStyleCnt="5" custScaleY="100257" custLinFactNeighborX="1904" custLinFactNeighborY="-299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5537392-35A4-4AEA-A33E-C5B2E95FAA50}" type="pres">
      <dgm:prSet presAssocID="{7E6DDD03-135B-4EBC-A69D-F13A9542CEC4}" presName="spacing" presStyleCnt="0"/>
      <dgm:spPr/>
    </dgm:pt>
    <dgm:pt modelId="{ED8108C7-F874-4E7B-86ED-CD0526BBC0DF}" type="pres">
      <dgm:prSet presAssocID="{4EF36478-64D4-4F47-9362-BF7DB39BA2DA}" presName="composite" presStyleCnt="0"/>
      <dgm:spPr/>
    </dgm:pt>
    <dgm:pt modelId="{701514F7-265A-4476-92A3-E4CDB85F99D5}" type="pres">
      <dgm:prSet presAssocID="{4EF36478-64D4-4F47-9362-BF7DB39BA2DA}" presName="imgShp" presStyleLbl="fgImgPlace1" presStyleIdx="4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F6DA2BE5-5F3A-42A2-9BB0-60499B8E40EE}" type="pres">
      <dgm:prSet presAssocID="{4EF36478-64D4-4F47-9362-BF7DB39BA2DA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85B042D-322A-4DA2-A240-232C1B3B960D}" srcId="{95B78589-D618-4472-A575-8DB3A5490A53}" destId="{4EF36478-64D4-4F47-9362-BF7DB39BA2DA}" srcOrd="4" destOrd="0" parTransId="{CFD2FAC0-B814-4810-A44C-ADADA0A3D325}" sibTransId="{9F8C8C2F-B903-4D39-A119-47BE8FBA1C3D}"/>
    <dgm:cxn modelId="{F125AF74-9004-4D5E-A513-F7AD7ADF5A46}" type="presOf" srcId="{5A8960AB-D228-4B5A-8ED7-F1DD4674C5C5}" destId="{8855F246-1105-45D5-925A-D76FC1F67215}" srcOrd="0" destOrd="0" presId="urn:microsoft.com/office/officeart/2005/8/layout/vList3"/>
    <dgm:cxn modelId="{F8C0123F-B4DA-4C51-9838-2BF3DA232464}" srcId="{95B78589-D618-4472-A575-8DB3A5490A53}" destId="{AD645451-16E5-4111-955A-013EF08EA38E}" srcOrd="3" destOrd="0" parTransId="{1EE81F6E-6307-4FEC-888C-0231CC9B97DE}" sibTransId="{7E6DDD03-135B-4EBC-A69D-F13A9542CEC4}"/>
    <dgm:cxn modelId="{1DBAF4CF-4472-42F2-B51D-D93BCCAE875A}" type="presOf" srcId="{573F2D27-DE76-41DA-BDEE-FAEEB74695C8}" destId="{E5AC6C31-D480-4C34-AFD6-57194480FA29}" srcOrd="0" destOrd="0" presId="urn:microsoft.com/office/officeart/2005/8/layout/vList3"/>
    <dgm:cxn modelId="{00432F3B-5FB6-451B-AFC3-68187B4D0018}" srcId="{95B78589-D618-4472-A575-8DB3A5490A53}" destId="{573F2D27-DE76-41DA-BDEE-FAEEB74695C8}" srcOrd="2" destOrd="0" parTransId="{2B37EDC9-9167-436A-8424-06D0DC4A2968}" sibTransId="{0F9C868F-5871-40E7-ADD5-5FFABC20480C}"/>
    <dgm:cxn modelId="{B9F7DB05-A44B-4EBB-A5FB-53228A0D956F}" srcId="{95B78589-D618-4472-A575-8DB3A5490A53}" destId="{63E88DB7-AF80-45A5-AB23-281686B5D6FB}" srcOrd="0" destOrd="0" parTransId="{09F4FD03-ED67-4BFE-8760-1F21EA759B25}" sibTransId="{B8D7DA05-79F9-43A9-8100-0AC6E544680C}"/>
    <dgm:cxn modelId="{8DEC86D9-F93F-4C84-9B87-5BB36DA8F434}" type="presOf" srcId="{4EF36478-64D4-4F47-9362-BF7DB39BA2DA}" destId="{F6DA2BE5-5F3A-42A2-9BB0-60499B8E40EE}" srcOrd="0" destOrd="0" presId="urn:microsoft.com/office/officeart/2005/8/layout/vList3"/>
    <dgm:cxn modelId="{0ADDADA9-0974-47F7-AD15-E129E2313F9F}" type="presOf" srcId="{AD645451-16E5-4111-955A-013EF08EA38E}" destId="{B261E540-D5CD-4CC3-B066-CF6C171FF436}" srcOrd="0" destOrd="0" presId="urn:microsoft.com/office/officeart/2005/8/layout/vList3"/>
    <dgm:cxn modelId="{1F45E111-5316-43E4-9D60-CE8E30CF7439}" type="presOf" srcId="{63E88DB7-AF80-45A5-AB23-281686B5D6FB}" destId="{85C35E6E-D834-449E-84A6-9BCF87D7D2C8}" srcOrd="0" destOrd="0" presId="urn:microsoft.com/office/officeart/2005/8/layout/vList3"/>
    <dgm:cxn modelId="{D02DB147-2F4D-4C1C-8B88-8DA47426D033}" srcId="{95B78589-D618-4472-A575-8DB3A5490A53}" destId="{5A8960AB-D228-4B5A-8ED7-F1DD4674C5C5}" srcOrd="1" destOrd="0" parTransId="{06B6F907-9570-455F-991E-872BBDA3B080}" sibTransId="{D29EB3FE-4805-4586-82C0-9EACCFD32516}"/>
    <dgm:cxn modelId="{BB1D674D-767C-4803-8782-713ED922D895}" type="presOf" srcId="{95B78589-D618-4472-A575-8DB3A5490A53}" destId="{B6030E26-3224-4E2A-AC95-2D1766E1DE5E}" srcOrd="0" destOrd="0" presId="urn:microsoft.com/office/officeart/2005/8/layout/vList3"/>
    <dgm:cxn modelId="{043DD511-624C-4D92-B5F6-B5C566B7F6E6}" type="presParOf" srcId="{B6030E26-3224-4E2A-AC95-2D1766E1DE5E}" destId="{5752551F-B954-4AE7-A857-A659A17C1469}" srcOrd="0" destOrd="0" presId="urn:microsoft.com/office/officeart/2005/8/layout/vList3"/>
    <dgm:cxn modelId="{1A2800C9-D543-43FD-B1C9-DE2E026C1B51}" type="presParOf" srcId="{5752551F-B954-4AE7-A857-A659A17C1469}" destId="{ABA842AB-41FA-419D-8EBA-F1623F88B7D0}" srcOrd="0" destOrd="0" presId="urn:microsoft.com/office/officeart/2005/8/layout/vList3"/>
    <dgm:cxn modelId="{D9723F03-EA7E-44D2-9250-2207F9CFE3CF}" type="presParOf" srcId="{5752551F-B954-4AE7-A857-A659A17C1469}" destId="{85C35E6E-D834-449E-84A6-9BCF87D7D2C8}" srcOrd="1" destOrd="0" presId="urn:microsoft.com/office/officeart/2005/8/layout/vList3"/>
    <dgm:cxn modelId="{F80793C3-80C4-402B-9CC7-6D811633F50C}" type="presParOf" srcId="{B6030E26-3224-4E2A-AC95-2D1766E1DE5E}" destId="{ACA30B5A-B010-4965-A90F-AE21CAC7FE4C}" srcOrd="1" destOrd="0" presId="urn:microsoft.com/office/officeart/2005/8/layout/vList3"/>
    <dgm:cxn modelId="{F6C0119C-1130-47D0-A1E0-6E4940F6127B}" type="presParOf" srcId="{B6030E26-3224-4E2A-AC95-2D1766E1DE5E}" destId="{FC61BCB8-1347-446A-978F-AB81EFC3CCE1}" srcOrd="2" destOrd="0" presId="urn:microsoft.com/office/officeart/2005/8/layout/vList3"/>
    <dgm:cxn modelId="{27670928-4CBC-47D6-9843-5E8A6F2B46BE}" type="presParOf" srcId="{FC61BCB8-1347-446A-978F-AB81EFC3CCE1}" destId="{E3892622-2CA3-47D9-AA90-7482A47FED4B}" srcOrd="0" destOrd="0" presId="urn:microsoft.com/office/officeart/2005/8/layout/vList3"/>
    <dgm:cxn modelId="{C46FBF5B-A6EC-4889-93C1-846EB4FBAE12}" type="presParOf" srcId="{FC61BCB8-1347-446A-978F-AB81EFC3CCE1}" destId="{8855F246-1105-45D5-925A-D76FC1F67215}" srcOrd="1" destOrd="0" presId="urn:microsoft.com/office/officeart/2005/8/layout/vList3"/>
    <dgm:cxn modelId="{243E9568-F0C4-4315-A46A-211C7B6F4BC6}" type="presParOf" srcId="{B6030E26-3224-4E2A-AC95-2D1766E1DE5E}" destId="{42C8A5A9-C4C0-48C7-A358-D64CFAAD2138}" srcOrd="3" destOrd="0" presId="urn:microsoft.com/office/officeart/2005/8/layout/vList3"/>
    <dgm:cxn modelId="{25B64467-2B06-4BCB-BFC3-5BDCB30C74F2}" type="presParOf" srcId="{B6030E26-3224-4E2A-AC95-2D1766E1DE5E}" destId="{62E4F9A3-A34B-416E-86EC-DC32966EDFF9}" srcOrd="4" destOrd="0" presId="urn:microsoft.com/office/officeart/2005/8/layout/vList3"/>
    <dgm:cxn modelId="{795345C4-FF21-4FA8-8241-E894B687DEF2}" type="presParOf" srcId="{62E4F9A3-A34B-416E-86EC-DC32966EDFF9}" destId="{408132E6-E5F5-45EE-A179-8579421CCFFD}" srcOrd="0" destOrd="0" presId="urn:microsoft.com/office/officeart/2005/8/layout/vList3"/>
    <dgm:cxn modelId="{6BB88FF2-E145-4D17-BE8E-CFAE34EF8E62}" type="presParOf" srcId="{62E4F9A3-A34B-416E-86EC-DC32966EDFF9}" destId="{E5AC6C31-D480-4C34-AFD6-57194480FA29}" srcOrd="1" destOrd="0" presId="urn:microsoft.com/office/officeart/2005/8/layout/vList3"/>
    <dgm:cxn modelId="{EF396790-6913-4A32-BECA-E5154FF94E37}" type="presParOf" srcId="{B6030E26-3224-4E2A-AC95-2D1766E1DE5E}" destId="{1C792602-0709-48E7-AEC6-813881A7D61A}" srcOrd="5" destOrd="0" presId="urn:microsoft.com/office/officeart/2005/8/layout/vList3"/>
    <dgm:cxn modelId="{2714FE06-EF87-407C-A895-9AF7095ABBFF}" type="presParOf" srcId="{B6030E26-3224-4E2A-AC95-2D1766E1DE5E}" destId="{8B0A9AF1-E017-4D4B-9530-0D8985DBF279}" srcOrd="6" destOrd="0" presId="urn:microsoft.com/office/officeart/2005/8/layout/vList3"/>
    <dgm:cxn modelId="{18C00ECC-E9DB-47AC-845E-5AB368F66B03}" type="presParOf" srcId="{8B0A9AF1-E017-4D4B-9530-0D8985DBF279}" destId="{7AAE9E88-9FD3-4B2B-AFDE-B02527FD8B47}" srcOrd="0" destOrd="0" presId="urn:microsoft.com/office/officeart/2005/8/layout/vList3"/>
    <dgm:cxn modelId="{135FF75F-255E-4899-AB8A-4974BFF270AF}" type="presParOf" srcId="{8B0A9AF1-E017-4D4B-9530-0D8985DBF279}" destId="{B261E540-D5CD-4CC3-B066-CF6C171FF436}" srcOrd="1" destOrd="0" presId="urn:microsoft.com/office/officeart/2005/8/layout/vList3"/>
    <dgm:cxn modelId="{E9002615-8CAF-43EA-B957-26B6B2300C61}" type="presParOf" srcId="{B6030E26-3224-4E2A-AC95-2D1766E1DE5E}" destId="{C5537392-35A4-4AEA-A33E-C5B2E95FAA50}" srcOrd="7" destOrd="0" presId="urn:microsoft.com/office/officeart/2005/8/layout/vList3"/>
    <dgm:cxn modelId="{045C18EB-A4DD-4194-9924-82260790C887}" type="presParOf" srcId="{B6030E26-3224-4E2A-AC95-2D1766E1DE5E}" destId="{ED8108C7-F874-4E7B-86ED-CD0526BBC0DF}" srcOrd="8" destOrd="0" presId="urn:microsoft.com/office/officeart/2005/8/layout/vList3"/>
    <dgm:cxn modelId="{93BD55F3-4C01-42B2-AA6B-88C681608F15}" type="presParOf" srcId="{ED8108C7-F874-4E7B-86ED-CD0526BBC0DF}" destId="{701514F7-265A-4476-92A3-E4CDB85F99D5}" srcOrd="0" destOrd="0" presId="urn:microsoft.com/office/officeart/2005/8/layout/vList3"/>
    <dgm:cxn modelId="{A782BCA1-1A39-4129-BFA2-BF4F2F8B0815}" type="presParOf" srcId="{ED8108C7-F874-4E7B-86ED-CD0526BBC0DF}" destId="{F6DA2BE5-5F3A-42A2-9BB0-60499B8E40E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05D432-CDCD-45F0-BA7C-01AE07AB825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EFE8D9CB-775C-482E-9894-D17410DDF896}">
      <dgm:prSet phldrT="[Texto]" custT="1"/>
      <dgm:spPr/>
      <dgm:t>
        <a:bodyPr/>
        <a:lstStyle/>
        <a:p>
          <a:pPr rtl="0"/>
          <a:r>
            <a:rPr lang="es-MX" sz="1400" b="1" dirty="0" smtClean="0">
              <a:solidFill>
                <a:schemeClr val="bg1"/>
              </a:solidFill>
              <a:latin typeface="Futura Bk BT" panose="020B0502020204020303" pitchFamily="34" charset="0"/>
            </a:rPr>
            <a:t>Construcción de Puesto de Mando Policial en Cozumel </a:t>
          </a:r>
          <a:endParaRPr lang="es-MX" sz="1400" b="1" dirty="0">
            <a:solidFill>
              <a:schemeClr val="bg1"/>
            </a:solidFill>
            <a:latin typeface="Futura Bk BT" panose="020B0502020204020303" pitchFamily="34" charset="0"/>
          </a:endParaRPr>
        </a:p>
      </dgm:t>
    </dgm:pt>
    <dgm:pt modelId="{280B17DD-FD85-4265-A2F3-F22DC39B4A66}" type="parTrans" cxnId="{EF9B9B20-657F-4671-B514-C2A3E662C4BB}">
      <dgm:prSet/>
      <dgm:spPr/>
      <dgm:t>
        <a:bodyPr/>
        <a:lstStyle/>
        <a:p>
          <a:endParaRPr lang="es-MX" sz="1600" b="1">
            <a:latin typeface="Futura Bk BT" panose="020B0502020204020303" pitchFamily="34" charset="0"/>
          </a:endParaRPr>
        </a:p>
      </dgm:t>
    </dgm:pt>
    <dgm:pt modelId="{11F87108-4305-4FD1-9FB1-8A1494244307}" type="sibTrans" cxnId="{EF9B9B20-657F-4671-B514-C2A3E662C4BB}">
      <dgm:prSet/>
      <dgm:spPr/>
      <dgm:t>
        <a:bodyPr/>
        <a:lstStyle/>
        <a:p>
          <a:endParaRPr lang="es-MX" sz="1600" b="1">
            <a:latin typeface="Futura Bk BT" panose="020B0502020204020303" pitchFamily="34" charset="0"/>
          </a:endParaRPr>
        </a:p>
      </dgm:t>
    </dgm:pt>
    <dgm:pt modelId="{D23E1436-470A-4C13-8AE2-E892E24E9346}">
      <dgm:prSet custT="1"/>
      <dgm:spPr/>
      <dgm:t>
        <a:bodyPr/>
        <a:lstStyle/>
        <a:p>
          <a:r>
            <a:rPr lang="es-MX" sz="1400" b="1" dirty="0" smtClean="0">
              <a:solidFill>
                <a:schemeClr val="bg1"/>
              </a:solidFill>
              <a:latin typeface="Futura Bk BT" panose="020B0502020204020303" pitchFamily="34" charset="0"/>
            </a:rPr>
            <a:t>Construcción de Puesto de Mando Policial en Playa del Carmen</a:t>
          </a:r>
          <a:endParaRPr lang="es-MX" sz="1400" b="1" dirty="0">
            <a:solidFill>
              <a:schemeClr val="bg1"/>
            </a:solidFill>
            <a:latin typeface="Futura Bk BT" panose="020B0502020204020303" pitchFamily="34" charset="0"/>
          </a:endParaRPr>
        </a:p>
      </dgm:t>
    </dgm:pt>
    <dgm:pt modelId="{2E99D898-E6B2-4916-A55A-8F237B4000FE}" type="parTrans" cxnId="{789479BF-3822-4BBC-BB20-37ED1FEFD788}">
      <dgm:prSet/>
      <dgm:spPr/>
      <dgm:t>
        <a:bodyPr/>
        <a:lstStyle/>
        <a:p>
          <a:endParaRPr lang="es-MX" sz="1600" b="1">
            <a:latin typeface="Futura Bk BT" panose="020B0502020204020303" pitchFamily="34" charset="0"/>
          </a:endParaRPr>
        </a:p>
      </dgm:t>
    </dgm:pt>
    <dgm:pt modelId="{C4D74F88-1755-4F73-AF30-D07F7054C809}" type="sibTrans" cxnId="{789479BF-3822-4BBC-BB20-37ED1FEFD788}">
      <dgm:prSet/>
      <dgm:spPr/>
      <dgm:t>
        <a:bodyPr/>
        <a:lstStyle/>
        <a:p>
          <a:endParaRPr lang="es-MX" sz="1600" b="1">
            <a:latin typeface="Futura Bk BT" panose="020B0502020204020303" pitchFamily="34" charset="0"/>
          </a:endParaRPr>
        </a:p>
      </dgm:t>
    </dgm:pt>
    <dgm:pt modelId="{C63E8ED0-0B36-4B6F-9FE1-44D97C4CD866}">
      <dgm:prSet custT="1"/>
      <dgm:spPr/>
      <dgm:t>
        <a:bodyPr/>
        <a:lstStyle/>
        <a:p>
          <a:r>
            <a:rPr lang="es-MX" sz="1400" b="1" dirty="0" smtClean="0">
              <a:solidFill>
                <a:schemeClr val="bg1"/>
              </a:solidFill>
              <a:latin typeface="Futura Bk BT" panose="020B0502020204020303" pitchFamily="34" charset="0"/>
            </a:rPr>
            <a:t>Construcción del Cuartel de la Secretaría de Seguridad Pública</a:t>
          </a:r>
          <a:endParaRPr lang="es-MX" sz="1400" b="1" dirty="0">
            <a:solidFill>
              <a:schemeClr val="bg1"/>
            </a:solidFill>
            <a:latin typeface="Futura Bk BT" panose="020B0502020204020303" pitchFamily="34" charset="0"/>
          </a:endParaRPr>
        </a:p>
      </dgm:t>
    </dgm:pt>
    <dgm:pt modelId="{03E1CC19-9389-4C89-ADB0-63E23B3959BE}" type="parTrans" cxnId="{31CAEB38-4CB9-48FE-9A0E-A0CB58617C9C}">
      <dgm:prSet/>
      <dgm:spPr/>
      <dgm:t>
        <a:bodyPr/>
        <a:lstStyle/>
        <a:p>
          <a:endParaRPr lang="es-MX" sz="1600" b="1">
            <a:latin typeface="Futura Bk BT" panose="020B0502020204020303" pitchFamily="34" charset="0"/>
          </a:endParaRPr>
        </a:p>
      </dgm:t>
    </dgm:pt>
    <dgm:pt modelId="{A7E18C7A-8D4B-4732-8C20-E6863A7E76A9}" type="sibTrans" cxnId="{31CAEB38-4CB9-48FE-9A0E-A0CB58617C9C}">
      <dgm:prSet/>
      <dgm:spPr/>
      <dgm:t>
        <a:bodyPr/>
        <a:lstStyle/>
        <a:p>
          <a:endParaRPr lang="es-MX" sz="1600" b="1">
            <a:latin typeface="Futura Bk BT" panose="020B0502020204020303" pitchFamily="34" charset="0"/>
          </a:endParaRPr>
        </a:p>
      </dgm:t>
    </dgm:pt>
    <dgm:pt modelId="{30E1B0EB-D6D6-433D-92E6-AE52128D093D}">
      <dgm:prSet custT="1"/>
      <dgm:spPr/>
      <dgm:t>
        <a:bodyPr/>
        <a:lstStyle/>
        <a:p>
          <a:r>
            <a:rPr lang="es-MX" sz="1400" b="1" dirty="0" smtClean="0">
              <a:solidFill>
                <a:schemeClr val="bg1"/>
              </a:solidFill>
              <a:latin typeface="Futura Bk BT" panose="020B0502020204020303" pitchFamily="34" charset="0"/>
            </a:rPr>
            <a:t>Grupo de Reacción Inmediata</a:t>
          </a:r>
          <a:endParaRPr lang="es-MX" sz="1400" b="1" dirty="0">
            <a:solidFill>
              <a:schemeClr val="bg1"/>
            </a:solidFill>
            <a:latin typeface="Futura Bk BT" panose="020B0502020204020303" pitchFamily="34" charset="0"/>
          </a:endParaRPr>
        </a:p>
      </dgm:t>
    </dgm:pt>
    <dgm:pt modelId="{8802A257-9083-49C4-B52C-BEA21099B148}" type="parTrans" cxnId="{3A87439A-9AA4-481F-A922-FC22106D35AD}">
      <dgm:prSet/>
      <dgm:spPr/>
      <dgm:t>
        <a:bodyPr/>
        <a:lstStyle/>
        <a:p>
          <a:endParaRPr lang="es-MX" sz="1600" b="1">
            <a:latin typeface="Futura Bk BT" panose="020B0502020204020303" pitchFamily="34" charset="0"/>
          </a:endParaRPr>
        </a:p>
      </dgm:t>
    </dgm:pt>
    <dgm:pt modelId="{A54953BA-A3C0-4492-89E2-149C2EEDB3FC}" type="sibTrans" cxnId="{3A87439A-9AA4-481F-A922-FC22106D35AD}">
      <dgm:prSet/>
      <dgm:spPr/>
      <dgm:t>
        <a:bodyPr/>
        <a:lstStyle/>
        <a:p>
          <a:endParaRPr lang="es-MX" sz="1600" b="1">
            <a:latin typeface="Futura Bk BT" panose="020B0502020204020303" pitchFamily="34" charset="0"/>
          </a:endParaRPr>
        </a:p>
      </dgm:t>
    </dgm:pt>
    <dgm:pt modelId="{8DA7EB2F-6D3D-418E-AA8C-249A2EE8F1B3}">
      <dgm:prSet custT="1"/>
      <dgm:spPr/>
      <dgm:t>
        <a:bodyPr/>
        <a:lstStyle/>
        <a:p>
          <a:r>
            <a:rPr lang="es-MX" sz="1400" b="1" dirty="0" smtClean="0">
              <a:solidFill>
                <a:schemeClr val="bg1"/>
              </a:solidFill>
              <a:latin typeface="Futura Bk BT" panose="020B0502020204020303" pitchFamily="34" charset="0"/>
            </a:rPr>
            <a:t>Adquisición de Patrullas para la Policía </a:t>
          </a:r>
          <a:r>
            <a:rPr lang="es-MX" sz="1400" b="1" dirty="0" smtClean="0">
              <a:solidFill>
                <a:schemeClr val="bg1"/>
              </a:solidFill>
              <a:latin typeface="Futura Bk BT" panose="020B0502020204020303" pitchFamily="34" charset="0"/>
            </a:rPr>
            <a:t>Estatal</a:t>
          </a:r>
          <a:endParaRPr lang="es-MX" sz="1400" b="1" dirty="0">
            <a:solidFill>
              <a:schemeClr val="bg1"/>
            </a:solidFill>
            <a:latin typeface="Futura Bk BT" panose="020B0502020204020303" pitchFamily="34" charset="0"/>
          </a:endParaRPr>
        </a:p>
      </dgm:t>
    </dgm:pt>
    <dgm:pt modelId="{455FCE41-26C9-4CA3-898A-DCC787BD304F}" type="parTrans" cxnId="{C202F5C6-02C0-42CF-9648-72674EEE1DE7}">
      <dgm:prSet/>
      <dgm:spPr/>
      <dgm:t>
        <a:bodyPr/>
        <a:lstStyle/>
        <a:p>
          <a:endParaRPr lang="es-MX" sz="1600" b="1">
            <a:latin typeface="Futura Bk BT" panose="020B0502020204020303" pitchFamily="34" charset="0"/>
          </a:endParaRPr>
        </a:p>
      </dgm:t>
    </dgm:pt>
    <dgm:pt modelId="{CEC90FBC-5BEE-4602-B1B6-9F8A7BABA441}" type="sibTrans" cxnId="{C202F5C6-02C0-42CF-9648-72674EEE1DE7}">
      <dgm:prSet/>
      <dgm:spPr/>
      <dgm:t>
        <a:bodyPr/>
        <a:lstStyle/>
        <a:p>
          <a:endParaRPr lang="es-MX" sz="1600" b="1">
            <a:latin typeface="Futura Bk BT" panose="020B0502020204020303" pitchFamily="34" charset="0"/>
          </a:endParaRPr>
        </a:p>
      </dgm:t>
    </dgm:pt>
    <dgm:pt modelId="{CD2F3A91-67E4-4031-86A4-626625FBCACA}">
      <dgm:prSet custT="1"/>
      <dgm:spPr/>
      <dgm:t>
        <a:bodyPr/>
        <a:lstStyle/>
        <a:p>
          <a:r>
            <a:rPr lang="es-MX" sz="1400" b="1" dirty="0" smtClean="0">
              <a:solidFill>
                <a:schemeClr val="bg1"/>
              </a:solidFill>
              <a:latin typeface="Futura Bk BT" panose="020B0502020204020303" pitchFamily="34" charset="0"/>
            </a:rPr>
            <a:t>Adecuación de instalaciones del Centro Estatal de Evaluación y Control de Confianza de la Sede Chetumal</a:t>
          </a:r>
          <a:endParaRPr lang="es-MX" sz="1400" b="1" dirty="0">
            <a:solidFill>
              <a:schemeClr val="bg1"/>
            </a:solidFill>
            <a:latin typeface="Futura Bk BT" panose="020B0502020204020303" pitchFamily="34" charset="0"/>
          </a:endParaRPr>
        </a:p>
      </dgm:t>
    </dgm:pt>
    <dgm:pt modelId="{694DB8C0-84E9-4A42-8399-B92712D3E97A}" type="parTrans" cxnId="{D01E37B0-4980-449C-9842-35CF03830B1F}">
      <dgm:prSet/>
      <dgm:spPr/>
      <dgm:t>
        <a:bodyPr/>
        <a:lstStyle/>
        <a:p>
          <a:endParaRPr lang="es-ES"/>
        </a:p>
      </dgm:t>
    </dgm:pt>
    <dgm:pt modelId="{D923402A-C44F-4E16-8B5C-B71033D1A409}" type="sibTrans" cxnId="{D01E37B0-4980-449C-9842-35CF03830B1F}">
      <dgm:prSet/>
      <dgm:spPr/>
      <dgm:t>
        <a:bodyPr/>
        <a:lstStyle/>
        <a:p>
          <a:endParaRPr lang="es-ES"/>
        </a:p>
      </dgm:t>
    </dgm:pt>
    <dgm:pt modelId="{36B7A81F-C2A1-47BA-A2D9-24B0AF33762B}" type="pres">
      <dgm:prSet presAssocID="{5A05D432-CDCD-45F0-BA7C-01AE07AB825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B4D2759-F8E1-46F3-892C-0765C9298412}" type="pres">
      <dgm:prSet presAssocID="{EFE8D9CB-775C-482E-9894-D17410DDF896}" presName="composite" presStyleCnt="0"/>
      <dgm:spPr/>
    </dgm:pt>
    <dgm:pt modelId="{24B4629A-9830-4954-A90A-8D455B66B5E5}" type="pres">
      <dgm:prSet presAssocID="{EFE8D9CB-775C-482E-9894-D17410DDF896}" presName="imgShp" presStyleLbl="fgImgPlac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F543FA14-96B7-454C-8DF5-A18E051DA2CB}" type="pres">
      <dgm:prSet presAssocID="{EFE8D9CB-775C-482E-9894-D17410DDF896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1904D90-1F44-4B9B-8778-8677F136AB31}" type="pres">
      <dgm:prSet presAssocID="{11F87108-4305-4FD1-9FB1-8A1494244307}" presName="spacing" presStyleCnt="0"/>
      <dgm:spPr/>
    </dgm:pt>
    <dgm:pt modelId="{27921E98-80EC-41C1-8CCA-CA65ACA3C5BA}" type="pres">
      <dgm:prSet presAssocID="{D23E1436-470A-4C13-8AE2-E892E24E9346}" presName="composite" presStyleCnt="0"/>
      <dgm:spPr/>
    </dgm:pt>
    <dgm:pt modelId="{144C0EEF-F5AD-4F55-BF02-7B7483B68965}" type="pres">
      <dgm:prSet presAssocID="{D23E1436-470A-4C13-8AE2-E892E24E9346}" presName="imgShp" presStyleLbl="fgImgPlace1" presStyleIdx="1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81965BB3-559B-4D7B-A7D0-5AABBDA4110A}" type="pres">
      <dgm:prSet presAssocID="{D23E1436-470A-4C13-8AE2-E892E24E9346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5601C78-5B14-4732-B1CE-77FF1A30E781}" type="pres">
      <dgm:prSet presAssocID="{C4D74F88-1755-4F73-AF30-D07F7054C809}" presName="spacing" presStyleCnt="0"/>
      <dgm:spPr/>
    </dgm:pt>
    <dgm:pt modelId="{32861914-7581-42A2-9D58-A08B59C69641}" type="pres">
      <dgm:prSet presAssocID="{C63E8ED0-0B36-4B6F-9FE1-44D97C4CD866}" presName="composite" presStyleCnt="0"/>
      <dgm:spPr/>
    </dgm:pt>
    <dgm:pt modelId="{5F94C5E4-FE42-4BCD-B201-10E7F99AF109}" type="pres">
      <dgm:prSet presAssocID="{C63E8ED0-0B36-4B6F-9FE1-44D97C4CD866}" presName="imgShp" presStyleLbl="fgImgPlace1" presStyleIdx="2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3F6C129D-0400-4489-96A2-4D59C13BDF53}" type="pres">
      <dgm:prSet presAssocID="{C63E8ED0-0B36-4B6F-9FE1-44D97C4CD866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F8F8542-F98C-433B-8A23-9DD97F5A241A}" type="pres">
      <dgm:prSet presAssocID="{A7E18C7A-8D4B-4732-8C20-E6863A7E76A9}" presName="spacing" presStyleCnt="0"/>
      <dgm:spPr/>
    </dgm:pt>
    <dgm:pt modelId="{99855CF1-6582-45A5-BC2D-C9D2AC1B58CD}" type="pres">
      <dgm:prSet presAssocID="{30E1B0EB-D6D6-433D-92E6-AE52128D093D}" presName="composite" presStyleCnt="0"/>
      <dgm:spPr/>
    </dgm:pt>
    <dgm:pt modelId="{F966BD8F-EAB1-473D-970A-19877A44292E}" type="pres">
      <dgm:prSet presAssocID="{30E1B0EB-D6D6-433D-92E6-AE52128D093D}" presName="imgShp" presStyleLbl="fgImgPlace1" presStyleIdx="3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2CCFC0AC-D60D-40A8-847C-4FDA0F757F94}" type="pres">
      <dgm:prSet presAssocID="{30E1B0EB-D6D6-433D-92E6-AE52128D093D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D1F1DA1-9E20-492C-B48B-E02E336265EB}" type="pres">
      <dgm:prSet presAssocID="{A54953BA-A3C0-4492-89E2-149C2EEDB3FC}" presName="spacing" presStyleCnt="0"/>
      <dgm:spPr/>
    </dgm:pt>
    <dgm:pt modelId="{BE284EC5-3BCE-48D4-9D9F-C355CA7ADAAF}" type="pres">
      <dgm:prSet presAssocID="{8DA7EB2F-6D3D-418E-AA8C-249A2EE8F1B3}" presName="composite" presStyleCnt="0"/>
      <dgm:spPr/>
    </dgm:pt>
    <dgm:pt modelId="{4B8E0420-934C-4A11-87E5-622D7CCE46EE}" type="pres">
      <dgm:prSet presAssocID="{8DA7EB2F-6D3D-418E-AA8C-249A2EE8F1B3}" presName="imgShp" presStyleLbl="fgImgPlace1" presStyleIdx="4" presStyleCnt="6" custLinFactNeighborX="11213" custLinFactNeighborY="-803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6577DE36-C450-4D27-8382-2B6A5BA0A3AF}" type="pres">
      <dgm:prSet presAssocID="{8DA7EB2F-6D3D-418E-AA8C-249A2EE8F1B3}" presName="txShp" presStyleLbl="node1" presStyleIdx="4" presStyleCnt="6" custLinFactNeighborX="319" custLinFactNeighborY="45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3629670-BE93-4250-A0AB-5EED8EC0264D}" type="pres">
      <dgm:prSet presAssocID="{CEC90FBC-5BEE-4602-B1B6-9F8A7BABA441}" presName="spacing" presStyleCnt="0"/>
      <dgm:spPr/>
    </dgm:pt>
    <dgm:pt modelId="{F010F16A-E56B-4C7A-A3CA-ABC6902B70F2}" type="pres">
      <dgm:prSet presAssocID="{CD2F3A91-67E4-4031-86A4-626625FBCACA}" presName="composite" presStyleCnt="0"/>
      <dgm:spPr/>
    </dgm:pt>
    <dgm:pt modelId="{D9900C61-9D04-4C1E-956A-F940E1D2FF61}" type="pres">
      <dgm:prSet presAssocID="{CD2F3A91-67E4-4031-86A4-626625FBCACA}" presName="imgShp" presStyleLbl="fgImgPlace1" presStyleIdx="5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ADDC9826-92B3-4D03-A149-32E9F7314B61}" type="pres">
      <dgm:prSet presAssocID="{CD2F3A91-67E4-4031-86A4-626625FBCACA}" presName="txShp" presStyleLbl="node1" presStyleIdx="5" presStyleCnt="6" custScaleY="19831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1CAEB38-4CB9-48FE-9A0E-A0CB58617C9C}" srcId="{5A05D432-CDCD-45F0-BA7C-01AE07AB8251}" destId="{C63E8ED0-0B36-4B6F-9FE1-44D97C4CD866}" srcOrd="2" destOrd="0" parTransId="{03E1CC19-9389-4C89-ADB0-63E23B3959BE}" sibTransId="{A7E18C7A-8D4B-4732-8C20-E6863A7E76A9}"/>
    <dgm:cxn modelId="{D6F40541-631D-423D-992F-A53299189953}" type="presOf" srcId="{EFE8D9CB-775C-482E-9894-D17410DDF896}" destId="{F543FA14-96B7-454C-8DF5-A18E051DA2CB}" srcOrd="0" destOrd="0" presId="urn:microsoft.com/office/officeart/2005/8/layout/vList3"/>
    <dgm:cxn modelId="{3A87439A-9AA4-481F-A922-FC22106D35AD}" srcId="{5A05D432-CDCD-45F0-BA7C-01AE07AB8251}" destId="{30E1B0EB-D6D6-433D-92E6-AE52128D093D}" srcOrd="3" destOrd="0" parTransId="{8802A257-9083-49C4-B52C-BEA21099B148}" sibTransId="{A54953BA-A3C0-4492-89E2-149C2EEDB3FC}"/>
    <dgm:cxn modelId="{AF198AD2-3404-4E29-8165-2B66FB59C88E}" type="presOf" srcId="{8DA7EB2F-6D3D-418E-AA8C-249A2EE8F1B3}" destId="{6577DE36-C450-4D27-8382-2B6A5BA0A3AF}" srcOrd="0" destOrd="0" presId="urn:microsoft.com/office/officeart/2005/8/layout/vList3"/>
    <dgm:cxn modelId="{B800BA87-2AC3-41C2-9F28-733E06AB97B9}" type="presOf" srcId="{CD2F3A91-67E4-4031-86A4-626625FBCACA}" destId="{ADDC9826-92B3-4D03-A149-32E9F7314B61}" srcOrd="0" destOrd="0" presId="urn:microsoft.com/office/officeart/2005/8/layout/vList3"/>
    <dgm:cxn modelId="{789479BF-3822-4BBC-BB20-37ED1FEFD788}" srcId="{5A05D432-CDCD-45F0-BA7C-01AE07AB8251}" destId="{D23E1436-470A-4C13-8AE2-E892E24E9346}" srcOrd="1" destOrd="0" parTransId="{2E99D898-E6B2-4916-A55A-8F237B4000FE}" sibTransId="{C4D74F88-1755-4F73-AF30-D07F7054C809}"/>
    <dgm:cxn modelId="{C202F5C6-02C0-42CF-9648-72674EEE1DE7}" srcId="{5A05D432-CDCD-45F0-BA7C-01AE07AB8251}" destId="{8DA7EB2F-6D3D-418E-AA8C-249A2EE8F1B3}" srcOrd="4" destOrd="0" parTransId="{455FCE41-26C9-4CA3-898A-DCC787BD304F}" sibTransId="{CEC90FBC-5BEE-4602-B1B6-9F8A7BABA441}"/>
    <dgm:cxn modelId="{EF9B9B20-657F-4671-B514-C2A3E662C4BB}" srcId="{5A05D432-CDCD-45F0-BA7C-01AE07AB8251}" destId="{EFE8D9CB-775C-482E-9894-D17410DDF896}" srcOrd="0" destOrd="0" parTransId="{280B17DD-FD85-4265-A2F3-F22DC39B4A66}" sibTransId="{11F87108-4305-4FD1-9FB1-8A1494244307}"/>
    <dgm:cxn modelId="{F8E98B41-491F-44B3-A047-14196C1C065C}" type="presOf" srcId="{5A05D432-CDCD-45F0-BA7C-01AE07AB8251}" destId="{36B7A81F-C2A1-47BA-A2D9-24B0AF33762B}" srcOrd="0" destOrd="0" presId="urn:microsoft.com/office/officeart/2005/8/layout/vList3"/>
    <dgm:cxn modelId="{D01E37B0-4980-449C-9842-35CF03830B1F}" srcId="{5A05D432-CDCD-45F0-BA7C-01AE07AB8251}" destId="{CD2F3A91-67E4-4031-86A4-626625FBCACA}" srcOrd="5" destOrd="0" parTransId="{694DB8C0-84E9-4A42-8399-B92712D3E97A}" sibTransId="{D923402A-C44F-4E16-8B5C-B71033D1A409}"/>
    <dgm:cxn modelId="{B62B2E20-FA65-48AB-BB1B-C6447E2FEB67}" type="presOf" srcId="{C63E8ED0-0B36-4B6F-9FE1-44D97C4CD866}" destId="{3F6C129D-0400-4489-96A2-4D59C13BDF53}" srcOrd="0" destOrd="0" presId="urn:microsoft.com/office/officeart/2005/8/layout/vList3"/>
    <dgm:cxn modelId="{D7548D19-7DA0-4DA7-9E7F-4FD6FF314589}" type="presOf" srcId="{D23E1436-470A-4C13-8AE2-E892E24E9346}" destId="{81965BB3-559B-4D7B-A7D0-5AABBDA4110A}" srcOrd="0" destOrd="0" presId="urn:microsoft.com/office/officeart/2005/8/layout/vList3"/>
    <dgm:cxn modelId="{8C25C7CF-29BC-497B-BD8F-1398AC8DA0CA}" type="presOf" srcId="{30E1B0EB-D6D6-433D-92E6-AE52128D093D}" destId="{2CCFC0AC-D60D-40A8-847C-4FDA0F757F94}" srcOrd="0" destOrd="0" presId="urn:microsoft.com/office/officeart/2005/8/layout/vList3"/>
    <dgm:cxn modelId="{0FD011AD-F1BA-4FCE-BE0C-D9B8479FAE2B}" type="presParOf" srcId="{36B7A81F-C2A1-47BA-A2D9-24B0AF33762B}" destId="{5B4D2759-F8E1-46F3-892C-0765C9298412}" srcOrd="0" destOrd="0" presId="urn:microsoft.com/office/officeart/2005/8/layout/vList3"/>
    <dgm:cxn modelId="{010F2092-1C58-4AB2-96D3-974CD0484468}" type="presParOf" srcId="{5B4D2759-F8E1-46F3-892C-0765C9298412}" destId="{24B4629A-9830-4954-A90A-8D455B66B5E5}" srcOrd="0" destOrd="0" presId="urn:microsoft.com/office/officeart/2005/8/layout/vList3"/>
    <dgm:cxn modelId="{0665C88C-BABB-4745-9F06-A508C1758058}" type="presParOf" srcId="{5B4D2759-F8E1-46F3-892C-0765C9298412}" destId="{F543FA14-96B7-454C-8DF5-A18E051DA2CB}" srcOrd="1" destOrd="0" presId="urn:microsoft.com/office/officeart/2005/8/layout/vList3"/>
    <dgm:cxn modelId="{550E55E1-9F1A-4B2E-9BE9-1D779E3D15B2}" type="presParOf" srcId="{36B7A81F-C2A1-47BA-A2D9-24B0AF33762B}" destId="{A1904D90-1F44-4B9B-8778-8677F136AB31}" srcOrd="1" destOrd="0" presId="urn:microsoft.com/office/officeart/2005/8/layout/vList3"/>
    <dgm:cxn modelId="{F51E6145-89B6-4976-B162-E28539CEFFAE}" type="presParOf" srcId="{36B7A81F-C2A1-47BA-A2D9-24B0AF33762B}" destId="{27921E98-80EC-41C1-8CCA-CA65ACA3C5BA}" srcOrd="2" destOrd="0" presId="urn:microsoft.com/office/officeart/2005/8/layout/vList3"/>
    <dgm:cxn modelId="{E1E1B36C-A583-4F1B-B615-6505B0380FEB}" type="presParOf" srcId="{27921E98-80EC-41C1-8CCA-CA65ACA3C5BA}" destId="{144C0EEF-F5AD-4F55-BF02-7B7483B68965}" srcOrd="0" destOrd="0" presId="urn:microsoft.com/office/officeart/2005/8/layout/vList3"/>
    <dgm:cxn modelId="{E023A05E-46CD-4538-B77D-098CBC3979E4}" type="presParOf" srcId="{27921E98-80EC-41C1-8CCA-CA65ACA3C5BA}" destId="{81965BB3-559B-4D7B-A7D0-5AABBDA4110A}" srcOrd="1" destOrd="0" presId="urn:microsoft.com/office/officeart/2005/8/layout/vList3"/>
    <dgm:cxn modelId="{A6775425-A035-42D5-BB40-087E2533A632}" type="presParOf" srcId="{36B7A81F-C2A1-47BA-A2D9-24B0AF33762B}" destId="{A5601C78-5B14-4732-B1CE-77FF1A30E781}" srcOrd="3" destOrd="0" presId="urn:microsoft.com/office/officeart/2005/8/layout/vList3"/>
    <dgm:cxn modelId="{A747F9C9-F5BB-4459-A4FF-8BF680CC3AC0}" type="presParOf" srcId="{36B7A81F-C2A1-47BA-A2D9-24B0AF33762B}" destId="{32861914-7581-42A2-9D58-A08B59C69641}" srcOrd="4" destOrd="0" presId="urn:microsoft.com/office/officeart/2005/8/layout/vList3"/>
    <dgm:cxn modelId="{43E08173-670D-43C5-9A84-73E1FB71C1BF}" type="presParOf" srcId="{32861914-7581-42A2-9D58-A08B59C69641}" destId="{5F94C5E4-FE42-4BCD-B201-10E7F99AF109}" srcOrd="0" destOrd="0" presId="urn:microsoft.com/office/officeart/2005/8/layout/vList3"/>
    <dgm:cxn modelId="{4B347587-54F4-438F-B20F-03B91D445A65}" type="presParOf" srcId="{32861914-7581-42A2-9D58-A08B59C69641}" destId="{3F6C129D-0400-4489-96A2-4D59C13BDF53}" srcOrd="1" destOrd="0" presId="urn:microsoft.com/office/officeart/2005/8/layout/vList3"/>
    <dgm:cxn modelId="{95C69CF3-DEF7-41A4-BF34-E6FAD1364593}" type="presParOf" srcId="{36B7A81F-C2A1-47BA-A2D9-24B0AF33762B}" destId="{FF8F8542-F98C-433B-8A23-9DD97F5A241A}" srcOrd="5" destOrd="0" presId="urn:microsoft.com/office/officeart/2005/8/layout/vList3"/>
    <dgm:cxn modelId="{0FAD0527-C47A-4376-AFDD-65D7E952F79C}" type="presParOf" srcId="{36B7A81F-C2A1-47BA-A2D9-24B0AF33762B}" destId="{99855CF1-6582-45A5-BC2D-C9D2AC1B58CD}" srcOrd="6" destOrd="0" presId="urn:microsoft.com/office/officeart/2005/8/layout/vList3"/>
    <dgm:cxn modelId="{ADF20287-74DB-40EB-8F0D-99016F75F6B1}" type="presParOf" srcId="{99855CF1-6582-45A5-BC2D-C9D2AC1B58CD}" destId="{F966BD8F-EAB1-473D-970A-19877A44292E}" srcOrd="0" destOrd="0" presId="urn:microsoft.com/office/officeart/2005/8/layout/vList3"/>
    <dgm:cxn modelId="{85826C67-FABB-4955-8F67-B53DAB5B410C}" type="presParOf" srcId="{99855CF1-6582-45A5-BC2D-C9D2AC1B58CD}" destId="{2CCFC0AC-D60D-40A8-847C-4FDA0F757F94}" srcOrd="1" destOrd="0" presId="urn:microsoft.com/office/officeart/2005/8/layout/vList3"/>
    <dgm:cxn modelId="{817701F4-476F-4957-9449-25057D8D2024}" type="presParOf" srcId="{36B7A81F-C2A1-47BA-A2D9-24B0AF33762B}" destId="{7D1F1DA1-9E20-492C-B48B-E02E336265EB}" srcOrd="7" destOrd="0" presId="urn:microsoft.com/office/officeart/2005/8/layout/vList3"/>
    <dgm:cxn modelId="{A25D2D48-9798-4E90-8DFD-FD08410E8848}" type="presParOf" srcId="{36B7A81F-C2A1-47BA-A2D9-24B0AF33762B}" destId="{BE284EC5-3BCE-48D4-9D9F-C355CA7ADAAF}" srcOrd="8" destOrd="0" presId="urn:microsoft.com/office/officeart/2005/8/layout/vList3"/>
    <dgm:cxn modelId="{A585B291-105A-4819-9F5E-60D8D1DCDECE}" type="presParOf" srcId="{BE284EC5-3BCE-48D4-9D9F-C355CA7ADAAF}" destId="{4B8E0420-934C-4A11-87E5-622D7CCE46EE}" srcOrd="0" destOrd="0" presId="urn:microsoft.com/office/officeart/2005/8/layout/vList3"/>
    <dgm:cxn modelId="{ABEFAA4E-1862-4517-9D69-DBC60F5222DF}" type="presParOf" srcId="{BE284EC5-3BCE-48D4-9D9F-C355CA7ADAAF}" destId="{6577DE36-C450-4D27-8382-2B6A5BA0A3AF}" srcOrd="1" destOrd="0" presId="urn:microsoft.com/office/officeart/2005/8/layout/vList3"/>
    <dgm:cxn modelId="{168D37F1-35A0-4E81-93BA-A6FF8D103646}" type="presParOf" srcId="{36B7A81F-C2A1-47BA-A2D9-24B0AF33762B}" destId="{63629670-BE93-4250-A0AB-5EED8EC0264D}" srcOrd="9" destOrd="0" presId="urn:microsoft.com/office/officeart/2005/8/layout/vList3"/>
    <dgm:cxn modelId="{A2E90FFC-75C2-46D2-90AB-408B17FECD9C}" type="presParOf" srcId="{36B7A81F-C2A1-47BA-A2D9-24B0AF33762B}" destId="{F010F16A-E56B-4C7A-A3CA-ABC6902B70F2}" srcOrd="10" destOrd="0" presId="urn:microsoft.com/office/officeart/2005/8/layout/vList3"/>
    <dgm:cxn modelId="{28843C17-A7C4-4045-9EB8-C24909FBB250}" type="presParOf" srcId="{F010F16A-E56B-4C7A-A3CA-ABC6902B70F2}" destId="{D9900C61-9D04-4C1E-956A-F940E1D2FF61}" srcOrd="0" destOrd="0" presId="urn:microsoft.com/office/officeart/2005/8/layout/vList3"/>
    <dgm:cxn modelId="{6F9AB01E-46E6-4E41-98D2-AA2F6505A4D4}" type="presParOf" srcId="{F010F16A-E56B-4C7A-A3CA-ABC6902B70F2}" destId="{ADDC9826-92B3-4D03-A149-32E9F7314B6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5B78589-D618-4472-A575-8DB3A5490A5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63E88DB7-AF80-45A5-AB23-281686B5D6FB}">
      <dgm:prSet custT="1"/>
      <dgm:spPr/>
      <dgm:t>
        <a:bodyPr/>
        <a:lstStyle/>
        <a:p>
          <a:r>
            <a:rPr lang="es-MX" sz="1400" b="1" dirty="0" smtClean="0">
              <a:solidFill>
                <a:schemeClr val="bg1"/>
              </a:solidFill>
              <a:latin typeface="Futura Bk BT" panose="020B0502020204020303" pitchFamily="34" charset="0"/>
            </a:rPr>
            <a:t>Ampliación del Área Administrativa del CERESO de Chetumal</a:t>
          </a:r>
          <a:endParaRPr lang="es-MX" sz="1400" b="1" dirty="0">
            <a:solidFill>
              <a:schemeClr val="bg1"/>
            </a:solidFill>
            <a:latin typeface="Futura Bk BT" panose="020B0502020204020303" pitchFamily="34" charset="0"/>
          </a:endParaRPr>
        </a:p>
      </dgm:t>
    </dgm:pt>
    <dgm:pt modelId="{09F4FD03-ED67-4BFE-8760-1F21EA759B25}" type="parTrans" cxnId="{B9F7DB05-A44B-4EBB-A5FB-53228A0D956F}">
      <dgm:prSet/>
      <dgm:spPr/>
      <dgm:t>
        <a:bodyPr/>
        <a:lstStyle/>
        <a:p>
          <a:endParaRPr lang="es-MX" sz="1600" b="1"/>
        </a:p>
      </dgm:t>
    </dgm:pt>
    <dgm:pt modelId="{B8D7DA05-79F9-43A9-8100-0AC6E544680C}" type="sibTrans" cxnId="{B9F7DB05-A44B-4EBB-A5FB-53228A0D956F}">
      <dgm:prSet/>
      <dgm:spPr/>
      <dgm:t>
        <a:bodyPr/>
        <a:lstStyle/>
        <a:p>
          <a:endParaRPr lang="es-MX" sz="1600" b="1"/>
        </a:p>
      </dgm:t>
    </dgm:pt>
    <dgm:pt modelId="{5A8960AB-D228-4B5A-8ED7-F1DD4674C5C5}">
      <dgm:prSet custT="1"/>
      <dgm:spPr/>
      <dgm:t>
        <a:bodyPr/>
        <a:lstStyle/>
        <a:p>
          <a:r>
            <a:rPr lang="es-MX" sz="1400" b="1" dirty="0" smtClean="0">
              <a:solidFill>
                <a:schemeClr val="bg1"/>
              </a:solidFill>
              <a:latin typeface="Futura Bk BT" panose="020B0502020204020303" pitchFamily="34" charset="0"/>
            </a:rPr>
            <a:t>Centro de Ejecución d Medidas para Adolescentes</a:t>
          </a:r>
          <a:endParaRPr lang="es-MX" sz="1400" b="1" dirty="0">
            <a:solidFill>
              <a:schemeClr val="bg1"/>
            </a:solidFill>
            <a:latin typeface="Futura Bk BT" panose="020B0502020204020303" pitchFamily="34" charset="0"/>
          </a:endParaRPr>
        </a:p>
      </dgm:t>
    </dgm:pt>
    <dgm:pt modelId="{06B6F907-9570-455F-991E-872BBDA3B080}" type="parTrans" cxnId="{D02DB147-2F4D-4C1C-8B88-8DA47426D033}">
      <dgm:prSet/>
      <dgm:spPr/>
      <dgm:t>
        <a:bodyPr/>
        <a:lstStyle/>
        <a:p>
          <a:endParaRPr lang="es-MX" sz="1600" b="1"/>
        </a:p>
      </dgm:t>
    </dgm:pt>
    <dgm:pt modelId="{D29EB3FE-4805-4586-82C0-9EACCFD32516}" type="sibTrans" cxnId="{D02DB147-2F4D-4C1C-8B88-8DA47426D033}">
      <dgm:prSet/>
      <dgm:spPr/>
      <dgm:t>
        <a:bodyPr/>
        <a:lstStyle/>
        <a:p>
          <a:endParaRPr lang="es-MX" sz="1600" b="1"/>
        </a:p>
      </dgm:t>
    </dgm:pt>
    <dgm:pt modelId="{AD645451-16E5-4111-955A-013EF08EA38E}">
      <dgm:prSet custT="1"/>
      <dgm:spPr/>
      <dgm:t>
        <a:bodyPr/>
        <a:lstStyle/>
        <a:p>
          <a:r>
            <a:rPr lang="es-MX" sz="1400" b="1" dirty="0" smtClean="0">
              <a:solidFill>
                <a:schemeClr val="bg1"/>
              </a:solidFill>
              <a:latin typeface="Futura Bk BT" panose="020B0502020204020303" pitchFamily="34" charset="0"/>
            </a:rPr>
            <a:t>Construcción de un Centro Penitenciario Varonil de Quintana Roo</a:t>
          </a:r>
          <a:endParaRPr lang="es-MX" sz="1400" b="1" dirty="0">
            <a:solidFill>
              <a:schemeClr val="bg1"/>
            </a:solidFill>
            <a:latin typeface="Futura Bk BT" panose="020B0502020204020303" pitchFamily="34" charset="0"/>
          </a:endParaRPr>
        </a:p>
      </dgm:t>
    </dgm:pt>
    <dgm:pt modelId="{1EE81F6E-6307-4FEC-888C-0231CC9B97DE}" type="parTrans" cxnId="{F8C0123F-B4DA-4C51-9838-2BF3DA232464}">
      <dgm:prSet/>
      <dgm:spPr/>
      <dgm:t>
        <a:bodyPr/>
        <a:lstStyle/>
        <a:p>
          <a:endParaRPr lang="es-MX" sz="1600" b="1"/>
        </a:p>
      </dgm:t>
    </dgm:pt>
    <dgm:pt modelId="{7E6DDD03-135B-4EBC-A69D-F13A9542CEC4}" type="sibTrans" cxnId="{F8C0123F-B4DA-4C51-9838-2BF3DA232464}">
      <dgm:prSet/>
      <dgm:spPr/>
      <dgm:t>
        <a:bodyPr/>
        <a:lstStyle/>
        <a:p>
          <a:endParaRPr lang="es-MX" sz="1600" b="1"/>
        </a:p>
      </dgm:t>
    </dgm:pt>
    <dgm:pt modelId="{573F2D27-DE76-41DA-BDEE-FAEEB74695C8}">
      <dgm:prSet custT="1"/>
      <dgm:spPr/>
      <dgm:t>
        <a:bodyPr/>
        <a:lstStyle/>
        <a:p>
          <a:r>
            <a:rPr lang="es-ES_tradnl" sz="1400" b="1" dirty="0" smtClean="0">
              <a:solidFill>
                <a:schemeClr val="bg1"/>
              </a:solidFill>
              <a:latin typeface="Futura Bk BT" panose="020B0502020204020303" pitchFamily="34" charset="0"/>
            </a:rPr>
            <a:t>Centro de Reinserción Social Femenil</a:t>
          </a:r>
          <a:endParaRPr lang="es-MX" sz="1400" b="1" dirty="0">
            <a:solidFill>
              <a:schemeClr val="bg1"/>
            </a:solidFill>
            <a:latin typeface="Futura Bk BT" panose="020B0502020204020303" pitchFamily="34" charset="0"/>
          </a:endParaRPr>
        </a:p>
      </dgm:t>
    </dgm:pt>
    <dgm:pt modelId="{2B37EDC9-9167-436A-8424-06D0DC4A2968}" type="parTrans" cxnId="{00432F3B-5FB6-451B-AFC3-68187B4D0018}">
      <dgm:prSet/>
      <dgm:spPr/>
      <dgm:t>
        <a:bodyPr/>
        <a:lstStyle/>
        <a:p>
          <a:endParaRPr lang="es-MX"/>
        </a:p>
      </dgm:t>
    </dgm:pt>
    <dgm:pt modelId="{0F9C868F-5871-40E7-ADD5-5FFABC20480C}" type="sibTrans" cxnId="{00432F3B-5FB6-451B-AFC3-68187B4D0018}">
      <dgm:prSet/>
      <dgm:spPr/>
      <dgm:t>
        <a:bodyPr/>
        <a:lstStyle/>
        <a:p>
          <a:endParaRPr lang="es-MX"/>
        </a:p>
      </dgm:t>
    </dgm:pt>
    <dgm:pt modelId="{4EF36478-64D4-4F47-9362-BF7DB39BA2DA}">
      <dgm:prSet custT="1"/>
      <dgm:spPr/>
      <dgm:t>
        <a:bodyPr/>
        <a:lstStyle/>
        <a:p>
          <a:r>
            <a:rPr lang="es-MX" sz="1400" b="1" dirty="0" smtClean="0">
              <a:solidFill>
                <a:schemeClr val="bg1"/>
              </a:solidFill>
              <a:latin typeface="Futura Bk BT" panose="020B0502020204020303" pitchFamily="34" charset="0"/>
            </a:rPr>
            <a:t>Semaforización de 10 Cruceros Conflictivos</a:t>
          </a:r>
          <a:endParaRPr lang="es-MX" sz="1400" b="1" dirty="0">
            <a:solidFill>
              <a:schemeClr val="bg1"/>
            </a:solidFill>
            <a:latin typeface="Futura Bk BT" panose="020B0502020204020303" pitchFamily="34" charset="0"/>
          </a:endParaRPr>
        </a:p>
      </dgm:t>
    </dgm:pt>
    <dgm:pt modelId="{CFD2FAC0-B814-4810-A44C-ADADA0A3D325}" type="parTrans" cxnId="{D85B042D-322A-4DA2-A240-232C1B3B960D}">
      <dgm:prSet/>
      <dgm:spPr/>
      <dgm:t>
        <a:bodyPr/>
        <a:lstStyle/>
        <a:p>
          <a:endParaRPr lang="es-ES"/>
        </a:p>
      </dgm:t>
    </dgm:pt>
    <dgm:pt modelId="{9F8C8C2F-B903-4D39-A119-47BE8FBA1C3D}" type="sibTrans" cxnId="{D85B042D-322A-4DA2-A240-232C1B3B960D}">
      <dgm:prSet/>
      <dgm:spPr/>
      <dgm:t>
        <a:bodyPr/>
        <a:lstStyle/>
        <a:p>
          <a:endParaRPr lang="es-ES"/>
        </a:p>
      </dgm:t>
    </dgm:pt>
    <dgm:pt modelId="{1EC0BD2B-361A-4E7C-A027-F0D72B0D5207}">
      <dgm:prSet custT="1"/>
      <dgm:spPr/>
      <dgm:t>
        <a:bodyPr/>
        <a:lstStyle/>
        <a:p>
          <a:r>
            <a:rPr lang="es-MX" sz="1400" b="1" dirty="0" smtClean="0">
              <a:solidFill>
                <a:schemeClr val="bg1"/>
              </a:solidFill>
              <a:latin typeface="Futura Bk BT" panose="020B0502020204020303" pitchFamily="34" charset="0"/>
            </a:rPr>
            <a:t>Implementación del Programa Integral Prevención del Delito en los Municipios de Benito Juárez y Solidaridad</a:t>
          </a:r>
          <a:endParaRPr lang="es-MX" sz="1400" b="1" dirty="0">
            <a:solidFill>
              <a:schemeClr val="bg1"/>
            </a:solidFill>
            <a:latin typeface="Futura Bk BT" panose="020B0502020204020303" pitchFamily="34" charset="0"/>
          </a:endParaRPr>
        </a:p>
      </dgm:t>
    </dgm:pt>
    <dgm:pt modelId="{344142DE-9BA5-4672-B404-473D0667D78F}" type="parTrans" cxnId="{C5BCAEDF-4CEE-458C-8934-6020555EECFF}">
      <dgm:prSet/>
      <dgm:spPr/>
      <dgm:t>
        <a:bodyPr/>
        <a:lstStyle/>
        <a:p>
          <a:endParaRPr lang="es-ES"/>
        </a:p>
      </dgm:t>
    </dgm:pt>
    <dgm:pt modelId="{FB01B6FE-DE98-4BBE-9508-6873FA62C137}" type="sibTrans" cxnId="{C5BCAEDF-4CEE-458C-8934-6020555EECFF}">
      <dgm:prSet/>
      <dgm:spPr/>
      <dgm:t>
        <a:bodyPr/>
        <a:lstStyle/>
        <a:p>
          <a:endParaRPr lang="es-ES"/>
        </a:p>
      </dgm:t>
    </dgm:pt>
    <dgm:pt modelId="{B6030E26-3224-4E2A-AC95-2D1766E1DE5E}" type="pres">
      <dgm:prSet presAssocID="{95B78589-D618-4472-A575-8DB3A5490A5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752551F-B954-4AE7-A857-A659A17C1469}" type="pres">
      <dgm:prSet presAssocID="{63E88DB7-AF80-45A5-AB23-281686B5D6FB}" presName="composite" presStyleCnt="0"/>
      <dgm:spPr/>
    </dgm:pt>
    <dgm:pt modelId="{ABA842AB-41FA-419D-8EBA-F1623F88B7D0}" type="pres">
      <dgm:prSet presAssocID="{63E88DB7-AF80-45A5-AB23-281686B5D6FB}" presName="imgShp" presStyleLbl="fgImgPlace1" presStyleIdx="0" presStyleCnt="6" custScaleY="6539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85C35E6E-D834-449E-84A6-9BCF87D7D2C8}" type="pres">
      <dgm:prSet presAssocID="{63E88DB7-AF80-45A5-AB23-281686B5D6FB}" presName="txShp" presStyleLbl="node1" presStyleIdx="0" presStyleCnt="6" custScaleY="7740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CA30B5A-B010-4965-A90F-AE21CAC7FE4C}" type="pres">
      <dgm:prSet presAssocID="{B8D7DA05-79F9-43A9-8100-0AC6E544680C}" presName="spacing" presStyleCnt="0"/>
      <dgm:spPr/>
    </dgm:pt>
    <dgm:pt modelId="{FC61BCB8-1347-446A-978F-AB81EFC3CCE1}" type="pres">
      <dgm:prSet presAssocID="{5A8960AB-D228-4B5A-8ED7-F1DD4674C5C5}" presName="composite" presStyleCnt="0"/>
      <dgm:spPr/>
    </dgm:pt>
    <dgm:pt modelId="{E3892622-2CA3-47D9-AA90-7482A47FED4B}" type="pres">
      <dgm:prSet presAssocID="{5A8960AB-D228-4B5A-8ED7-F1DD4674C5C5}" presName="imgShp" presStyleLbl="fgImgPlace1" presStyleIdx="1" presStyleCnt="6" custScaleY="7457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8855F246-1105-45D5-925A-D76FC1F67215}" type="pres">
      <dgm:prSet presAssocID="{5A8960AB-D228-4B5A-8ED7-F1DD4674C5C5}" presName="txShp" presStyleLbl="node1" presStyleIdx="1" presStyleCnt="6" custScaleY="7894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2C8A5A9-C4C0-48C7-A358-D64CFAAD2138}" type="pres">
      <dgm:prSet presAssocID="{D29EB3FE-4805-4586-82C0-9EACCFD32516}" presName="spacing" presStyleCnt="0"/>
      <dgm:spPr/>
    </dgm:pt>
    <dgm:pt modelId="{62E4F9A3-A34B-416E-86EC-DC32966EDFF9}" type="pres">
      <dgm:prSet presAssocID="{573F2D27-DE76-41DA-BDEE-FAEEB74695C8}" presName="composite" presStyleCnt="0"/>
      <dgm:spPr/>
    </dgm:pt>
    <dgm:pt modelId="{408132E6-E5F5-45EE-A179-8579421CCFFD}" type="pres">
      <dgm:prSet presAssocID="{573F2D27-DE76-41DA-BDEE-FAEEB74695C8}" presName="imgShp" presStyleLbl="fgImgPlace1" presStyleIdx="2" presStyleCnt="6" custScaleY="74051" custLinFactNeighborX="-3677" custLinFactNeighborY="549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E5AC6C31-D480-4C34-AFD6-57194480FA29}" type="pres">
      <dgm:prSet presAssocID="{573F2D27-DE76-41DA-BDEE-FAEEB74695C8}" presName="txShp" presStyleLbl="node1" presStyleIdx="2" presStyleCnt="6" custScaleY="84184" custLinFactNeighborX="658" custLinFactNeighborY="379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C792602-0709-48E7-AEC6-813881A7D61A}" type="pres">
      <dgm:prSet presAssocID="{0F9C868F-5871-40E7-ADD5-5FFABC20480C}" presName="spacing" presStyleCnt="0"/>
      <dgm:spPr/>
    </dgm:pt>
    <dgm:pt modelId="{8B0A9AF1-E017-4D4B-9530-0D8985DBF279}" type="pres">
      <dgm:prSet presAssocID="{AD645451-16E5-4111-955A-013EF08EA38E}" presName="composite" presStyleCnt="0"/>
      <dgm:spPr/>
    </dgm:pt>
    <dgm:pt modelId="{7AAE9E88-9FD3-4B2B-AFDE-B02527FD8B47}" type="pres">
      <dgm:prSet presAssocID="{AD645451-16E5-4111-955A-013EF08EA38E}" presName="imgShp" presStyleLbl="fgImgPlace1" presStyleIdx="3" presStyleCnt="6" custScaleY="7080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B261E540-D5CD-4CC3-B066-CF6C171FF436}" type="pres">
      <dgm:prSet presAssocID="{AD645451-16E5-4111-955A-013EF08EA38E}" presName="txShp" presStyleLbl="node1" presStyleIdx="3" presStyleCnt="6" custScaleY="100257" custLinFactNeighborX="1904" custLinFactNeighborY="-299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5537392-35A4-4AEA-A33E-C5B2E95FAA50}" type="pres">
      <dgm:prSet presAssocID="{7E6DDD03-135B-4EBC-A69D-F13A9542CEC4}" presName="spacing" presStyleCnt="0"/>
      <dgm:spPr/>
    </dgm:pt>
    <dgm:pt modelId="{ED8108C7-F874-4E7B-86ED-CD0526BBC0DF}" type="pres">
      <dgm:prSet presAssocID="{4EF36478-64D4-4F47-9362-BF7DB39BA2DA}" presName="composite" presStyleCnt="0"/>
      <dgm:spPr/>
    </dgm:pt>
    <dgm:pt modelId="{701514F7-265A-4476-92A3-E4CDB85F99D5}" type="pres">
      <dgm:prSet presAssocID="{4EF36478-64D4-4F47-9362-BF7DB39BA2DA}" presName="imgShp" presStyleLbl="fgImgPlace1" presStyleIdx="4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F6DA2BE5-5F3A-42A2-9BB0-60499B8E40EE}" type="pres">
      <dgm:prSet presAssocID="{4EF36478-64D4-4F47-9362-BF7DB39BA2DA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0CA2CAA-716D-4C88-8C24-A6266E6EDF81}" type="pres">
      <dgm:prSet presAssocID="{9F8C8C2F-B903-4D39-A119-47BE8FBA1C3D}" presName="spacing" presStyleCnt="0"/>
      <dgm:spPr/>
    </dgm:pt>
    <dgm:pt modelId="{88E1EF92-A828-4060-B895-647C10906326}" type="pres">
      <dgm:prSet presAssocID="{1EC0BD2B-361A-4E7C-A027-F0D72B0D5207}" presName="composite" presStyleCnt="0"/>
      <dgm:spPr/>
    </dgm:pt>
    <dgm:pt modelId="{EB67E3FE-BE03-4FC0-B3EF-A222411632FC}" type="pres">
      <dgm:prSet presAssocID="{1EC0BD2B-361A-4E7C-A027-F0D72B0D5207}" presName="imgShp" presStyleLbl="fgImgPlace1" presStyleIdx="5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75100F3F-4990-43D2-81B4-F4FD3BB171F0}" type="pres">
      <dgm:prSet presAssocID="{1EC0BD2B-361A-4E7C-A027-F0D72B0D5207}" presName="txShp" presStyleLbl="node1" presStyleIdx="5" presStyleCnt="6" custScaleY="12543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85B042D-322A-4DA2-A240-232C1B3B960D}" srcId="{95B78589-D618-4472-A575-8DB3A5490A53}" destId="{4EF36478-64D4-4F47-9362-BF7DB39BA2DA}" srcOrd="4" destOrd="0" parTransId="{CFD2FAC0-B814-4810-A44C-ADADA0A3D325}" sibTransId="{9F8C8C2F-B903-4D39-A119-47BE8FBA1C3D}"/>
    <dgm:cxn modelId="{D135B46B-3CD9-4844-B25A-DBA1BA68CCB9}" type="presOf" srcId="{1EC0BD2B-361A-4E7C-A027-F0D72B0D5207}" destId="{75100F3F-4990-43D2-81B4-F4FD3BB171F0}" srcOrd="0" destOrd="0" presId="urn:microsoft.com/office/officeart/2005/8/layout/vList3"/>
    <dgm:cxn modelId="{F125AF74-9004-4D5E-A513-F7AD7ADF5A46}" type="presOf" srcId="{5A8960AB-D228-4B5A-8ED7-F1DD4674C5C5}" destId="{8855F246-1105-45D5-925A-D76FC1F67215}" srcOrd="0" destOrd="0" presId="urn:microsoft.com/office/officeart/2005/8/layout/vList3"/>
    <dgm:cxn modelId="{F8C0123F-B4DA-4C51-9838-2BF3DA232464}" srcId="{95B78589-D618-4472-A575-8DB3A5490A53}" destId="{AD645451-16E5-4111-955A-013EF08EA38E}" srcOrd="3" destOrd="0" parTransId="{1EE81F6E-6307-4FEC-888C-0231CC9B97DE}" sibTransId="{7E6DDD03-135B-4EBC-A69D-F13A9542CEC4}"/>
    <dgm:cxn modelId="{1DBAF4CF-4472-42F2-B51D-D93BCCAE875A}" type="presOf" srcId="{573F2D27-DE76-41DA-BDEE-FAEEB74695C8}" destId="{E5AC6C31-D480-4C34-AFD6-57194480FA29}" srcOrd="0" destOrd="0" presId="urn:microsoft.com/office/officeart/2005/8/layout/vList3"/>
    <dgm:cxn modelId="{00432F3B-5FB6-451B-AFC3-68187B4D0018}" srcId="{95B78589-D618-4472-A575-8DB3A5490A53}" destId="{573F2D27-DE76-41DA-BDEE-FAEEB74695C8}" srcOrd="2" destOrd="0" parTransId="{2B37EDC9-9167-436A-8424-06D0DC4A2968}" sibTransId="{0F9C868F-5871-40E7-ADD5-5FFABC20480C}"/>
    <dgm:cxn modelId="{B9F7DB05-A44B-4EBB-A5FB-53228A0D956F}" srcId="{95B78589-D618-4472-A575-8DB3A5490A53}" destId="{63E88DB7-AF80-45A5-AB23-281686B5D6FB}" srcOrd="0" destOrd="0" parTransId="{09F4FD03-ED67-4BFE-8760-1F21EA759B25}" sibTransId="{B8D7DA05-79F9-43A9-8100-0AC6E544680C}"/>
    <dgm:cxn modelId="{8DEC86D9-F93F-4C84-9B87-5BB36DA8F434}" type="presOf" srcId="{4EF36478-64D4-4F47-9362-BF7DB39BA2DA}" destId="{F6DA2BE5-5F3A-42A2-9BB0-60499B8E40EE}" srcOrd="0" destOrd="0" presId="urn:microsoft.com/office/officeart/2005/8/layout/vList3"/>
    <dgm:cxn modelId="{0ADDADA9-0974-47F7-AD15-E129E2313F9F}" type="presOf" srcId="{AD645451-16E5-4111-955A-013EF08EA38E}" destId="{B261E540-D5CD-4CC3-B066-CF6C171FF436}" srcOrd="0" destOrd="0" presId="urn:microsoft.com/office/officeart/2005/8/layout/vList3"/>
    <dgm:cxn modelId="{1F45E111-5316-43E4-9D60-CE8E30CF7439}" type="presOf" srcId="{63E88DB7-AF80-45A5-AB23-281686B5D6FB}" destId="{85C35E6E-D834-449E-84A6-9BCF87D7D2C8}" srcOrd="0" destOrd="0" presId="urn:microsoft.com/office/officeart/2005/8/layout/vList3"/>
    <dgm:cxn modelId="{D02DB147-2F4D-4C1C-8B88-8DA47426D033}" srcId="{95B78589-D618-4472-A575-8DB3A5490A53}" destId="{5A8960AB-D228-4B5A-8ED7-F1DD4674C5C5}" srcOrd="1" destOrd="0" parTransId="{06B6F907-9570-455F-991E-872BBDA3B080}" sibTransId="{D29EB3FE-4805-4586-82C0-9EACCFD32516}"/>
    <dgm:cxn modelId="{BB1D674D-767C-4803-8782-713ED922D895}" type="presOf" srcId="{95B78589-D618-4472-A575-8DB3A5490A53}" destId="{B6030E26-3224-4E2A-AC95-2D1766E1DE5E}" srcOrd="0" destOrd="0" presId="urn:microsoft.com/office/officeart/2005/8/layout/vList3"/>
    <dgm:cxn modelId="{C5BCAEDF-4CEE-458C-8934-6020555EECFF}" srcId="{95B78589-D618-4472-A575-8DB3A5490A53}" destId="{1EC0BD2B-361A-4E7C-A027-F0D72B0D5207}" srcOrd="5" destOrd="0" parTransId="{344142DE-9BA5-4672-B404-473D0667D78F}" sibTransId="{FB01B6FE-DE98-4BBE-9508-6873FA62C137}"/>
    <dgm:cxn modelId="{043DD511-624C-4D92-B5F6-B5C566B7F6E6}" type="presParOf" srcId="{B6030E26-3224-4E2A-AC95-2D1766E1DE5E}" destId="{5752551F-B954-4AE7-A857-A659A17C1469}" srcOrd="0" destOrd="0" presId="urn:microsoft.com/office/officeart/2005/8/layout/vList3"/>
    <dgm:cxn modelId="{1A2800C9-D543-43FD-B1C9-DE2E026C1B51}" type="presParOf" srcId="{5752551F-B954-4AE7-A857-A659A17C1469}" destId="{ABA842AB-41FA-419D-8EBA-F1623F88B7D0}" srcOrd="0" destOrd="0" presId="urn:microsoft.com/office/officeart/2005/8/layout/vList3"/>
    <dgm:cxn modelId="{D9723F03-EA7E-44D2-9250-2207F9CFE3CF}" type="presParOf" srcId="{5752551F-B954-4AE7-A857-A659A17C1469}" destId="{85C35E6E-D834-449E-84A6-9BCF87D7D2C8}" srcOrd="1" destOrd="0" presId="urn:microsoft.com/office/officeart/2005/8/layout/vList3"/>
    <dgm:cxn modelId="{F80793C3-80C4-402B-9CC7-6D811633F50C}" type="presParOf" srcId="{B6030E26-3224-4E2A-AC95-2D1766E1DE5E}" destId="{ACA30B5A-B010-4965-A90F-AE21CAC7FE4C}" srcOrd="1" destOrd="0" presId="urn:microsoft.com/office/officeart/2005/8/layout/vList3"/>
    <dgm:cxn modelId="{F6C0119C-1130-47D0-A1E0-6E4940F6127B}" type="presParOf" srcId="{B6030E26-3224-4E2A-AC95-2D1766E1DE5E}" destId="{FC61BCB8-1347-446A-978F-AB81EFC3CCE1}" srcOrd="2" destOrd="0" presId="urn:microsoft.com/office/officeart/2005/8/layout/vList3"/>
    <dgm:cxn modelId="{27670928-4CBC-47D6-9843-5E8A6F2B46BE}" type="presParOf" srcId="{FC61BCB8-1347-446A-978F-AB81EFC3CCE1}" destId="{E3892622-2CA3-47D9-AA90-7482A47FED4B}" srcOrd="0" destOrd="0" presId="urn:microsoft.com/office/officeart/2005/8/layout/vList3"/>
    <dgm:cxn modelId="{C46FBF5B-A6EC-4889-93C1-846EB4FBAE12}" type="presParOf" srcId="{FC61BCB8-1347-446A-978F-AB81EFC3CCE1}" destId="{8855F246-1105-45D5-925A-D76FC1F67215}" srcOrd="1" destOrd="0" presId="urn:microsoft.com/office/officeart/2005/8/layout/vList3"/>
    <dgm:cxn modelId="{243E9568-F0C4-4315-A46A-211C7B6F4BC6}" type="presParOf" srcId="{B6030E26-3224-4E2A-AC95-2D1766E1DE5E}" destId="{42C8A5A9-C4C0-48C7-A358-D64CFAAD2138}" srcOrd="3" destOrd="0" presId="urn:microsoft.com/office/officeart/2005/8/layout/vList3"/>
    <dgm:cxn modelId="{25B64467-2B06-4BCB-BFC3-5BDCB30C74F2}" type="presParOf" srcId="{B6030E26-3224-4E2A-AC95-2D1766E1DE5E}" destId="{62E4F9A3-A34B-416E-86EC-DC32966EDFF9}" srcOrd="4" destOrd="0" presId="urn:microsoft.com/office/officeart/2005/8/layout/vList3"/>
    <dgm:cxn modelId="{795345C4-FF21-4FA8-8241-E894B687DEF2}" type="presParOf" srcId="{62E4F9A3-A34B-416E-86EC-DC32966EDFF9}" destId="{408132E6-E5F5-45EE-A179-8579421CCFFD}" srcOrd="0" destOrd="0" presId="urn:microsoft.com/office/officeart/2005/8/layout/vList3"/>
    <dgm:cxn modelId="{6BB88FF2-E145-4D17-BE8E-CFAE34EF8E62}" type="presParOf" srcId="{62E4F9A3-A34B-416E-86EC-DC32966EDFF9}" destId="{E5AC6C31-D480-4C34-AFD6-57194480FA29}" srcOrd="1" destOrd="0" presId="urn:microsoft.com/office/officeart/2005/8/layout/vList3"/>
    <dgm:cxn modelId="{EF396790-6913-4A32-BECA-E5154FF94E37}" type="presParOf" srcId="{B6030E26-3224-4E2A-AC95-2D1766E1DE5E}" destId="{1C792602-0709-48E7-AEC6-813881A7D61A}" srcOrd="5" destOrd="0" presId="urn:microsoft.com/office/officeart/2005/8/layout/vList3"/>
    <dgm:cxn modelId="{2714FE06-EF87-407C-A895-9AF7095ABBFF}" type="presParOf" srcId="{B6030E26-3224-4E2A-AC95-2D1766E1DE5E}" destId="{8B0A9AF1-E017-4D4B-9530-0D8985DBF279}" srcOrd="6" destOrd="0" presId="urn:microsoft.com/office/officeart/2005/8/layout/vList3"/>
    <dgm:cxn modelId="{18C00ECC-E9DB-47AC-845E-5AB368F66B03}" type="presParOf" srcId="{8B0A9AF1-E017-4D4B-9530-0D8985DBF279}" destId="{7AAE9E88-9FD3-4B2B-AFDE-B02527FD8B47}" srcOrd="0" destOrd="0" presId="urn:microsoft.com/office/officeart/2005/8/layout/vList3"/>
    <dgm:cxn modelId="{135FF75F-255E-4899-AB8A-4974BFF270AF}" type="presParOf" srcId="{8B0A9AF1-E017-4D4B-9530-0D8985DBF279}" destId="{B261E540-D5CD-4CC3-B066-CF6C171FF436}" srcOrd="1" destOrd="0" presId="urn:microsoft.com/office/officeart/2005/8/layout/vList3"/>
    <dgm:cxn modelId="{E9002615-8CAF-43EA-B957-26B6B2300C61}" type="presParOf" srcId="{B6030E26-3224-4E2A-AC95-2D1766E1DE5E}" destId="{C5537392-35A4-4AEA-A33E-C5B2E95FAA50}" srcOrd="7" destOrd="0" presId="urn:microsoft.com/office/officeart/2005/8/layout/vList3"/>
    <dgm:cxn modelId="{045C18EB-A4DD-4194-9924-82260790C887}" type="presParOf" srcId="{B6030E26-3224-4E2A-AC95-2D1766E1DE5E}" destId="{ED8108C7-F874-4E7B-86ED-CD0526BBC0DF}" srcOrd="8" destOrd="0" presId="urn:microsoft.com/office/officeart/2005/8/layout/vList3"/>
    <dgm:cxn modelId="{93BD55F3-4C01-42B2-AA6B-88C681608F15}" type="presParOf" srcId="{ED8108C7-F874-4E7B-86ED-CD0526BBC0DF}" destId="{701514F7-265A-4476-92A3-E4CDB85F99D5}" srcOrd="0" destOrd="0" presId="urn:microsoft.com/office/officeart/2005/8/layout/vList3"/>
    <dgm:cxn modelId="{A782BCA1-1A39-4129-BFA2-BF4F2F8B0815}" type="presParOf" srcId="{ED8108C7-F874-4E7B-86ED-CD0526BBC0DF}" destId="{F6DA2BE5-5F3A-42A2-9BB0-60499B8E40EE}" srcOrd="1" destOrd="0" presId="urn:microsoft.com/office/officeart/2005/8/layout/vList3"/>
    <dgm:cxn modelId="{A5C17AB5-B463-492C-9C6D-7DA9BBF5263F}" type="presParOf" srcId="{B6030E26-3224-4E2A-AC95-2D1766E1DE5E}" destId="{C0CA2CAA-716D-4C88-8C24-A6266E6EDF81}" srcOrd="9" destOrd="0" presId="urn:microsoft.com/office/officeart/2005/8/layout/vList3"/>
    <dgm:cxn modelId="{0CCE9ED2-3CB1-4217-A702-E4490A892CB0}" type="presParOf" srcId="{B6030E26-3224-4E2A-AC95-2D1766E1DE5E}" destId="{88E1EF92-A828-4060-B895-647C10906326}" srcOrd="10" destOrd="0" presId="urn:microsoft.com/office/officeart/2005/8/layout/vList3"/>
    <dgm:cxn modelId="{98EA937D-9D4C-4340-A6AE-7F0905443A95}" type="presParOf" srcId="{88E1EF92-A828-4060-B895-647C10906326}" destId="{EB67E3FE-BE03-4FC0-B3EF-A222411632FC}" srcOrd="0" destOrd="0" presId="urn:microsoft.com/office/officeart/2005/8/layout/vList3"/>
    <dgm:cxn modelId="{B4C22F1A-305F-4339-BE60-E66C9075C7F1}" type="presParOf" srcId="{88E1EF92-A828-4060-B895-647C10906326}" destId="{75100F3F-4990-43D2-81B4-F4FD3BB171F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A05D432-CDCD-45F0-BA7C-01AE07AB825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EFE8D9CB-775C-482E-9894-D17410DDF896}">
      <dgm:prSet phldrT="[Texto]" custT="1"/>
      <dgm:spPr/>
      <dgm:t>
        <a:bodyPr/>
        <a:lstStyle/>
        <a:p>
          <a:pPr rtl="0"/>
          <a:r>
            <a:rPr lang="es-MX" sz="1400" b="1" dirty="0" smtClean="0">
              <a:solidFill>
                <a:schemeClr val="bg1"/>
              </a:solidFill>
              <a:latin typeface="Futura Bk BT" panose="020B0502020204020303" pitchFamily="34" charset="0"/>
            </a:rPr>
            <a:t>Equipamiento Computacional en la CGA</a:t>
          </a:r>
          <a:endParaRPr lang="es-MX" sz="1400" b="1" dirty="0">
            <a:solidFill>
              <a:schemeClr val="bg1"/>
            </a:solidFill>
            <a:latin typeface="Futura Bk BT" panose="020B0502020204020303" pitchFamily="34" charset="0"/>
          </a:endParaRPr>
        </a:p>
      </dgm:t>
    </dgm:pt>
    <dgm:pt modelId="{280B17DD-FD85-4265-A2F3-F22DC39B4A66}" type="parTrans" cxnId="{EF9B9B20-657F-4671-B514-C2A3E662C4BB}">
      <dgm:prSet/>
      <dgm:spPr/>
      <dgm:t>
        <a:bodyPr/>
        <a:lstStyle/>
        <a:p>
          <a:endParaRPr lang="es-MX" sz="1600" b="1">
            <a:latin typeface="Futura Bk BT" panose="020B0502020204020303" pitchFamily="34" charset="0"/>
          </a:endParaRPr>
        </a:p>
      </dgm:t>
    </dgm:pt>
    <dgm:pt modelId="{11F87108-4305-4FD1-9FB1-8A1494244307}" type="sibTrans" cxnId="{EF9B9B20-657F-4671-B514-C2A3E662C4BB}">
      <dgm:prSet/>
      <dgm:spPr/>
      <dgm:t>
        <a:bodyPr/>
        <a:lstStyle/>
        <a:p>
          <a:endParaRPr lang="es-MX" sz="1600" b="1">
            <a:latin typeface="Futura Bk BT" panose="020B0502020204020303" pitchFamily="34" charset="0"/>
          </a:endParaRPr>
        </a:p>
      </dgm:t>
    </dgm:pt>
    <dgm:pt modelId="{D23E1436-470A-4C13-8AE2-E892E24E9346}">
      <dgm:prSet custT="1"/>
      <dgm:spPr/>
      <dgm:t>
        <a:bodyPr/>
        <a:lstStyle/>
        <a:p>
          <a:r>
            <a:rPr lang="es-MX" sz="1400" b="1" dirty="0" smtClean="0">
              <a:solidFill>
                <a:schemeClr val="bg1"/>
              </a:solidFill>
              <a:latin typeface="Futura Bk BT" panose="020B0502020204020303" pitchFamily="34" charset="0"/>
            </a:rPr>
            <a:t>Empleo de Arcos Detectores de Metal y Vallas Metálicas en Eventos Públicos </a:t>
          </a:r>
          <a:endParaRPr lang="es-MX" sz="1400" b="1" dirty="0">
            <a:solidFill>
              <a:schemeClr val="bg1"/>
            </a:solidFill>
            <a:latin typeface="Futura Bk BT" panose="020B0502020204020303" pitchFamily="34" charset="0"/>
          </a:endParaRPr>
        </a:p>
      </dgm:t>
    </dgm:pt>
    <dgm:pt modelId="{2E99D898-E6B2-4916-A55A-8F237B4000FE}" type="parTrans" cxnId="{789479BF-3822-4BBC-BB20-37ED1FEFD788}">
      <dgm:prSet/>
      <dgm:spPr/>
      <dgm:t>
        <a:bodyPr/>
        <a:lstStyle/>
        <a:p>
          <a:endParaRPr lang="es-MX" sz="1600" b="1">
            <a:latin typeface="Futura Bk BT" panose="020B0502020204020303" pitchFamily="34" charset="0"/>
          </a:endParaRPr>
        </a:p>
      </dgm:t>
    </dgm:pt>
    <dgm:pt modelId="{C4D74F88-1755-4F73-AF30-D07F7054C809}" type="sibTrans" cxnId="{789479BF-3822-4BBC-BB20-37ED1FEFD788}">
      <dgm:prSet/>
      <dgm:spPr/>
      <dgm:t>
        <a:bodyPr/>
        <a:lstStyle/>
        <a:p>
          <a:endParaRPr lang="es-MX" sz="1600" b="1">
            <a:latin typeface="Futura Bk BT" panose="020B0502020204020303" pitchFamily="34" charset="0"/>
          </a:endParaRPr>
        </a:p>
      </dgm:t>
    </dgm:pt>
    <dgm:pt modelId="{C63E8ED0-0B36-4B6F-9FE1-44D97C4CD866}">
      <dgm:prSet custT="1"/>
      <dgm:spPr/>
      <dgm:t>
        <a:bodyPr/>
        <a:lstStyle/>
        <a:p>
          <a:r>
            <a:rPr lang="es-MX" sz="1400" b="1" dirty="0" smtClean="0">
              <a:solidFill>
                <a:schemeClr val="bg1"/>
              </a:solidFill>
              <a:latin typeface="Futura Bk BT" panose="020B0502020204020303" pitchFamily="34" charset="0"/>
            </a:rPr>
            <a:t>Criadero y Adiestramiento de Binomio </a:t>
          </a:r>
          <a:r>
            <a:rPr lang="es-MX" sz="1400" b="1" dirty="0" err="1" smtClean="0">
              <a:solidFill>
                <a:schemeClr val="bg1"/>
              </a:solidFill>
              <a:latin typeface="Futura Bk BT" panose="020B0502020204020303" pitchFamily="34" charset="0"/>
            </a:rPr>
            <a:t>Canofilos</a:t>
          </a:r>
          <a:r>
            <a:rPr lang="es-MX" sz="1400" b="1" dirty="0" smtClean="0">
              <a:solidFill>
                <a:schemeClr val="bg1"/>
              </a:solidFill>
              <a:latin typeface="Futura Bk BT" panose="020B0502020204020303" pitchFamily="34" charset="0"/>
            </a:rPr>
            <a:t> para Detección y Búsqueda de Explosivos, de Enervantes y Rastreo</a:t>
          </a:r>
          <a:endParaRPr lang="es-MX" sz="1400" b="1" dirty="0">
            <a:solidFill>
              <a:schemeClr val="bg1"/>
            </a:solidFill>
            <a:latin typeface="Futura Bk BT" panose="020B0502020204020303" pitchFamily="34" charset="0"/>
          </a:endParaRPr>
        </a:p>
      </dgm:t>
    </dgm:pt>
    <dgm:pt modelId="{03E1CC19-9389-4C89-ADB0-63E23B3959BE}" type="parTrans" cxnId="{31CAEB38-4CB9-48FE-9A0E-A0CB58617C9C}">
      <dgm:prSet/>
      <dgm:spPr/>
      <dgm:t>
        <a:bodyPr/>
        <a:lstStyle/>
        <a:p>
          <a:endParaRPr lang="es-MX" sz="1600" b="1">
            <a:latin typeface="Futura Bk BT" panose="020B0502020204020303" pitchFamily="34" charset="0"/>
          </a:endParaRPr>
        </a:p>
      </dgm:t>
    </dgm:pt>
    <dgm:pt modelId="{A7E18C7A-8D4B-4732-8C20-E6863A7E76A9}" type="sibTrans" cxnId="{31CAEB38-4CB9-48FE-9A0E-A0CB58617C9C}">
      <dgm:prSet/>
      <dgm:spPr/>
      <dgm:t>
        <a:bodyPr/>
        <a:lstStyle/>
        <a:p>
          <a:endParaRPr lang="es-MX" sz="1600" b="1">
            <a:latin typeface="Futura Bk BT" panose="020B0502020204020303" pitchFamily="34" charset="0"/>
          </a:endParaRPr>
        </a:p>
      </dgm:t>
    </dgm:pt>
    <dgm:pt modelId="{30E1B0EB-D6D6-433D-92E6-AE52128D093D}">
      <dgm:prSet custT="1"/>
      <dgm:spPr/>
      <dgm:t>
        <a:bodyPr/>
        <a:lstStyle/>
        <a:p>
          <a:r>
            <a:rPr lang="es-MX" sz="1400" b="1" dirty="0" smtClean="0">
              <a:solidFill>
                <a:schemeClr val="bg1"/>
              </a:solidFill>
              <a:latin typeface="Futura Bk BT" panose="020B0502020204020303" pitchFamily="34" charset="0"/>
            </a:rPr>
            <a:t>Equipamiento para Escoltas y Avanzada</a:t>
          </a:r>
          <a:endParaRPr lang="es-MX" sz="1400" b="1" dirty="0">
            <a:solidFill>
              <a:schemeClr val="bg1"/>
            </a:solidFill>
            <a:latin typeface="Futura Bk BT" panose="020B0502020204020303" pitchFamily="34" charset="0"/>
          </a:endParaRPr>
        </a:p>
      </dgm:t>
    </dgm:pt>
    <dgm:pt modelId="{8802A257-9083-49C4-B52C-BEA21099B148}" type="parTrans" cxnId="{3A87439A-9AA4-481F-A922-FC22106D35AD}">
      <dgm:prSet/>
      <dgm:spPr/>
      <dgm:t>
        <a:bodyPr/>
        <a:lstStyle/>
        <a:p>
          <a:endParaRPr lang="es-MX" sz="1600" b="1">
            <a:latin typeface="Futura Bk BT" panose="020B0502020204020303" pitchFamily="34" charset="0"/>
          </a:endParaRPr>
        </a:p>
      </dgm:t>
    </dgm:pt>
    <dgm:pt modelId="{A54953BA-A3C0-4492-89E2-149C2EEDB3FC}" type="sibTrans" cxnId="{3A87439A-9AA4-481F-A922-FC22106D35AD}">
      <dgm:prSet/>
      <dgm:spPr/>
      <dgm:t>
        <a:bodyPr/>
        <a:lstStyle/>
        <a:p>
          <a:endParaRPr lang="es-MX" sz="1600" b="1">
            <a:latin typeface="Futura Bk BT" panose="020B0502020204020303" pitchFamily="34" charset="0"/>
          </a:endParaRPr>
        </a:p>
      </dgm:t>
    </dgm:pt>
    <dgm:pt modelId="{8DA7EB2F-6D3D-418E-AA8C-249A2EE8F1B3}">
      <dgm:prSet custT="1"/>
      <dgm:spPr/>
      <dgm:t>
        <a:bodyPr/>
        <a:lstStyle/>
        <a:p>
          <a:r>
            <a:rPr lang="es-MX" sz="1400" b="1" dirty="0" smtClean="0">
              <a:solidFill>
                <a:schemeClr val="bg1"/>
              </a:solidFill>
              <a:latin typeface="Futura Bk BT" panose="020B0502020204020303" pitchFamily="34" charset="0"/>
            </a:rPr>
            <a:t>Uniformes para Escoltas, Avanzada, Guardia Uniformada y Grupo Táctico</a:t>
          </a:r>
          <a:endParaRPr lang="es-MX" sz="1400" b="1" dirty="0">
            <a:solidFill>
              <a:schemeClr val="bg1"/>
            </a:solidFill>
            <a:latin typeface="Futura Bk BT" panose="020B0502020204020303" pitchFamily="34" charset="0"/>
          </a:endParaRPr>
        </a:p>
      </dgm:t>
    </dgm:pt>
    <dgm:pt modelId="{455FCE41-26C9-4CA3-898A-DCC787BD304F}" type="parTrans" cxnId="{C202F5C6-02C0-42CF-9648-72674EEE1DE7}">
      <dgm:prSet/>
      <dgm:spPr/>
      <dgm:t>
        <a:bodyPr/>
        <a:lstStyle/>
        <a:p>
          <a:endParaRPr lang="es-MX" sz="1600" b="1">
            <a:latin typeface="Futura Bk BT" panose="020B0502020204020303" pitchFamily="34" charset="0"/>
          </a:endParaRPr>
        </a:p>
      </dgm:t>
    </dgm:pt>
    <dgm:pt modelId="{CEC90FBC-5BEE-4602-B1B6-9F8A7BABA441}" type="sibTrans" cxnId="{C202F5C6-02C0-42CF-9648-72674EEE1DE7}">
      <dgm:prSet/>
      <dgm:spPr/>
      <dgm:t>
        <a:bodyPr/>
        <a:lstStyle/>
        <a:p>
          <a:endParaRPr lang="es-MX" sz="1600" b="1">
            <a:latin typeface="Futura Bk BT" panose="020B0502020204020303" pitchFamily="34" charset="0"/>
          </a:endParaRPr>
        </a:p>
      </dgm:t>
    </dgm:pt>
    <dgm:pt modelId="{36B7A81F-C2A1-47BA-A2D9-24B0AF33762B}" type="pres">
      <dgm:prSet presAssocID="{5A05D432-CDCD-45F0-BA7C-01AE07AB825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B4D2759-F8E1-46F3-892C-0765C9298412}" type="pres">
      <dgm:prSet presAssocID="{EFE8D9CB-775C-482E-9894-D17410DDF896}" presName="composite" presStyleCnt="0"/>
      <dgm:spPr/>
    </dgm:pt>
    <dgm:pt modelId="{24B4629A-9830-4954-A90A-8D455B66B5E5}" type="pres">
      <dgm:prSet presAssocID="{EFE8D9CB-775C-482E-9894-D17410DDF896}" presName="imgShp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F543FA14-96B7-454C-8DF5-A18E051DA2CB}" type="pres">
      <dgm:prSet presAssocID="{EFE8D9CB-775C-482E-9894-D17410DDF896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1904D90-1F44-4B9B-8778-8677F136AB31}" type="pres">
      <dgm:prSet presAssocID="{11F87108-4305-4FD1-9FB1-8A1494244307}" presName="spacing" presStyleCnt="0"/>
      <dgm:spPr/>
    </dgm:pt>
    <dgm:pt modelId="{27921E98-80EC-41C1-8CCA-CA65ACA3C5BA}" type="pres">
      <dgm:prSet presAssocID="{D23E1436-470A-4C13-8AE2-E892E24E9346}" presName="composite" presStyleCnt="0"/>
      <dgm:spPr/>
    </dgm:pt>
    <dgm:pt modelId="{144C0EEF-F5AD-4F55-BF02-7B7483B68965}" type="pres">
      <dgm:prSet presAssocID="{D23E1436-470A-4C13-8AE2-E892E24E9346}" presName="imgShp" presStyleLbl="fgImgPlace1" presStyleIdx="1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81965BB3-559B-4D7B-A7D0-5AABBDA4110A}" type="pres">
      <dgm:prSet presAssocID="{D23E1436-470A-4C13-8AE2-E892E24E9346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5601C78-5B14-4732-B1CE-77FF1A30E781}" type="pres">
      <dgm:prSet presAssocID="{C4D74F88-1755-4F73-AF30-D07F7054C809}" presName="spacing" presStyleCnt="0"/>
      <dgm:spPr/>
    </dgm:pt>
    <dgm:pt modelId="{32861914-7581-42A2-9D58-A08B59C69641}" type="pres">
      <dgm:prSet presAssocID="{C63E8ED0-0B36-4B6F-9FE1-44D97C4CD866}" presName="composite" presStyleCnt="0"/>
      <dgm:spPr/>
    </dgm:pt>
    <dgm:pt modelId="{5F94C5E4-FE42-4BCD-B201-10E7F99AF109}" type="pres">
      <dgm:prSet presAssocID="{C63E8ED0-0B36-4B6F-9FE1-44D97C4CD866}" presName="imgShp" presStyleLbl="fgImgPlace1" presStyleIdx="2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3F6C129D-0400-4489-96A2-4D59C13BDF53}" type="pres">
      <dgm:prSet presAssocID="{C63E8ED0-0B36-4B6F-9FE1-44D97C4CD866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F8F8542-F98C-433B-8A23-9DD97F5A241A}" type="pres">
      <dgm:prSet presAssocID="{A7E18C7A-8D4B-4732-8C20-E6863A7E76A9}" presName="spacing" presStyleCnt="0"/>
      <dgm:spPr/>
    </dgm:pt>
    <dgm:pt modelId="{99855CF1-6582-45A5-BC2D-C9D2AC1B58CD}" type="pres">
      <dgm:prSet presAssocID="{30E1B0EB-D6D6-433D-92E6-AE52128D093D}" presName="composite" presStyleCnt="0"/>
      <dgm:spPr/>
    </dgm:pt>
    <dgm:pt modelId="{F966BD8F-EAB1-473D-970A-19877A44292E}" type="pres">
      <dgm:prSet presAssocID="{30E1B0EB-D6D6-433D-92E6-AE52128D093D}" presName="imgShp" presStyleLbl="fgImgPlace1" presStyleIdx="3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2CCFC0AC-D60D-40A8-847C-4FDA0F757F94}" type="pres">
      <dgm:prSet presAssocID="{30E1B0EB-D6D6-433D-92E6-AE52128D093D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D1F1DA1-9E20-492C-B48B-E02E336265EB}" type="pres">
      <dgm:prSet presAssocID="{A54953BA-A3C0-4492-89E2-149C2EEDB3FC}" presName="spacing" presStyleCnt="0"/>
      <dgm:spPr/>
    </dgm:pt>
    <dgm:pt modelId="{BE284EC5-3BCE-48D4-9D9F-C355CA7ADAAF}" type="pres">
      <dgm:prSet presAssocID="{8DA7EB2F-6D3D-418E-AA8C-249A2EE8F1B3}" presName="composite" presStyleCnt="0"/>
      <dgm:spPr/>
    </dgm:pt>
    <dgm:pt modelId="{4B8E0420-934C-4A11-87E5-622D7CCE46EE}" type="pres">
      <dgm:prSet presAssocID="{8DA7EB2F-6D3D-418E-AA8C-249A2EE8F1B3}" presName="imgShp" presStyleLbl="fgImgPlace1" presStyleIdx="4" presStyleCnt="5" custLinFactNeighborX="11213" custLinFactNeighborY="-803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6577DE36-C450-4D27-8382-2B6A5BA0A3AF}" type="pres">
      <dgm:prSet presAssocID="{8DA7EB2F-6D3D-418E-AA8C-249A2EE8F1B3}" presName="txShp" presStyleLbl="node1" presStyleIdx="4" presStyleCnt="5" custLinFactY="27858" custLinFactNeighborX="829" custLinFactNeighborY="1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31CAEB38-4CB9-48FE-9A0E-A0CB58617C9C}" srcId="{5A05D432-CDCD-45F0-BA7C-01AE07AB8251}" destId="{C63E8ED0-0B36-4B6F-9FE1-44D97C4CD866}" srcOrd="2" destOrd="0" parTransId="{03E1CC19-9389-4C89-ADB0-63E23B3959BE}" sibTransId="{A7E18C7A-8D4B-4732-8C20-E6863A7E76A9}"/>
    <dgm:cxn modelId="{D6F40541-631D-423D-992F-A53299189953}" type="presOf" srcId="{EFE8D9CB-775C-482E-9894-D17410DDF896}" destId="{F543FA14-96B7-454C-8DF5-A18E051DA2CB}" srcOrd="0" destOrd="0" presId="urn:microsoft.com/office/officeart/2005/8/layout/vList3"/>
    <dgm:cxn modelId="{3A87439A-9AA4-481F-A922-FC22106D35AD}" srcId="{5A05D432-CDCD-45F0-BA7C-01AE07AB8251}" destId="{30E1B0EB-D6D6-433D-92E6-AE52128D093D}" srcOrd="3" destOrd="0" parTransId="{8802A257-9083-49C4-B52C-BEA21099B148}" sibTransId="{A54953BA-A3C0-4492-89E2-149C2EEDB3FC}"/>
    <dgm:cxn modelId="{AF198AD2-3404-4E29-8165-2B66FB59C88E}" type="presOf" srcId="{8DA7EB2F-6D3D-418E-AA8C-249A2EE8F1B3}" destId="{6577DE36-C450-4D27-8382-2B6A5BA0A3AF}" srcOrd="0" destOrd="0" presId="urn:microsoft.com/office/officeart/2005/8/layout/vList3"/>
    <dgm:cxn modelId="{789479BF-3822-4BBC-BB20-37ED1FEFD788}" srcId="{5A05D432-CDCD-45F0-BA7C-01AE07AB8251}" destId="{D23E1436-470A-4C13-8AE2-E892E24E9346}" srcOrd="1" destOrd="0" parTransId="{2E99D898-E6B2-4916-A55A-8F237B4000FE}" sibTransId="{C4D74F88-1755-4F73-AF30-D07F7054C809}"/>
    <dgm:cxn modelId="{C202F5C6-02C0-42CF-9648-72674EEE1DE7}" srcId="{5A05D432-CDCD-45F0-BA7C-01AE07AB8251}" destId="{8DA7EB2F-6D3D-418E-AA8C-249A2EE8F1B3}" srcOrd="4" destOrd="0" parTransId="{455FCE41-26C9-4CA3-898A-DCC787BD304F}" sibTransId="{CEC90FBC-5BEE-4602-B1B6-9F8A7BABA441}"/>
    <dgm:cxn modelId="{EF9B9B20-657F-4671-B514-C2A3E662C4BB}" srcId="{5A05D432-CDCD-45F0-BA7C-01AE07AB8251}" destId="{EFE8D9CB-775C-482E-9894-D17410DDF896}" srcOrd="0" destOrd="0" parTransId="{280B17DD-FD85-4265-A2F3-F22DC39B4A66}" sibTransId="{11F87108-4305-4FD1-9FB1-8A1494244307}"/>
    <dgm:cxn modelId="{F8E98B41-491F-44B3-A047-14196C1C065C}" type="presOf" srcId="{5A05D432-CDCD-45F0-BA7C-01AE07AB8251}" destId="{36B7A81F-C2A1-47BA-A2D9-24B0AF33762B}" srcOrd="0" destOrd="0" presId="urn:microsoft.com/office/officeart/2005/8/layout/vList3"/>
    <dgm:cxn modelId="{B62B2E20-FA65-48AB-BB1B-C6447E2FEB67}" type="presOf" srcId="{C63E8ED0-0B36-4B6F-9FE1-44D97C4CD866}" destId="{3F6C129D-0400-4489-96A2-4D59C13BDF53}" srcOrd="0" destOrd="0" presId="urn:microsoft.com/office/officeart/2005/8/layout/vList3"/>
    <dgm:cxn modelId="{D7548D19-7DA0-4DA7-9E7F-4FD6FF314589}" type="presOf" srcId="{D23E1436-470A-4C13-8AE2-E892E24E9346}" destId="{81965BB3-559B-4D7B-A7D0-5AABBDA4110A}" srcOrd="0" destOrd="0" presId="urn:microsoft.com/office/officeart/2005/8/layout/vList3"/>
    <dgm:cxn modelId="{8C25C7CF-29BC-497B-BD8F-1398AC8DA0CA}" type="presOf" srcId="{30E1B0EB-D6D6-433D-92E6-AE52128D093D}" destId="{2CCFC0AC-D60D-40A8-847C-4FDA0F757F94}" srcOrd="0" destOrd="0" presId="urn:microsoft.com/office/officeart/2005/8/layout/vList3"/>
    <dgm:cxn modelId="{0FD011AD-F1BA-4FCE-BE0C-D9B8479FAE2B}" type="presParOf" srcId="{36B7A81F-C2A1-47BA-A2D9-24B0AF33762B}" destId="{5B4D2759-F8E1-46F3-892C-0765C9298412}" srcOrd="0" destOrd="0" presId="urn:microsoft.com/office/officeart/2005/8/layout/vList3"/>
    <dgm:cxn modelId="{010F2092-1C58-4AB2-96D3-974CD0484468}" type="presParOf" srcId="{5B4D2759-F8E1-46F3-892C-0765C9298412}" destId="{24B4629A-9830-4954-A90A-8D455B66B5E5}" srcOrd="0" destOrd="0" presId="urn:microsoft.com/office/officeart/2005/8/layout/vList3"/>
    <dgm:cxn modelId="{0665C88C-BABB-4745-9F06-A508C1758058}" type="presParOf" srcId="{5B4D2759-F8E1-46F3-892C-0765C9298412}" destId="{F543FA14-96B7-454C-8DF5-A18E051DA2CB}" srcOrd="1" destOrd="0" presId="urn:microsoft.com/office/officeart/2005/8/layout/vList3"/>
    <dgm:cxn modelId="{550E55E1-9F1A-4B2E-9BE9-1D779E3D15B2}" type="presParOf" srcId="{36B7A81F-C2A1-47BA-A2D9-24B0AF33762B}" destId="{A1904D90-1F44-4B9B-8778-8677F136AB31}" srcOrd="1" destOrd="0" presId="urn:microsoft.com/office/officeart/2005/8/layout/vList3"/>
    <dgm:cxn modelId="{F51E6145-89B6-4976-B162-E28539CEFFAE}" type="presParOf" srcId="{36B7A81F-C2A1-47BA-A2D9-24B0AF33762B}" destId="{27921E98-80EC-41C1-8CCA-CA65ACA3C5BA}" srcOrd="2" destOrd="0" presId="urn:microsoft.com/office/officeart/2005/8/layout/vList3"/>
    <dgm:cxn modelId="{E1E1B36C-A583-4F1B-B615-6505B0380FEB}" type="presParOf" srcId="{27921E98-80EC-41C1-8CCA-CA65ACA3C5BA}" destId="{144C0EEF-F5AD-4F55-BF02-7B7483B68965}" srcOrd="0" destOrd="0" presId="urn:microsoft.com/office/officeart/2005/8/layout/vList3"/>
    <dgm:cxn modelId="{E023A05E-46CD-4538-B77D-098CBC3979E4}" type="presParOf" srcId="{27921E98-80EC-41C1-8CCA-CA65ACA3C5BA}" destId="{81965BB3-559B-4D7B-A7D0-5AABBDA4110A}" srcOrd="1" destOrd="0" presId="urn:microsoft.com/office/officeart/2005/8/layout/vList3"/>
    <dgm:cxn modelId="{A6775425-A035-42D5-BB40-087E2533A632}" type="presParOf" srcId="{36B7A81F-C2A1-47BA-A2D9-24B0AF33762B}" destId="{A5601C78-5B14-4732-B1CE-77FF1A30E781}" srcOrd="3" destOrd="0" presId="urn:microsoft.com/office/officeart/2005/8/layout/vList3"/>
    <dgm:cxn modelId="{A747F9C9-F5BB-4459-A4FF-8BF680CC3AC0}" type="presParOf" srcId="{36B7A81F-C2A1-47BA-A2D9-24B0AF33762B}" destId="{32861914-7581-42A2-9D58-A08B59C69641}" srcOrd="4" destOrd="0" presId="urn:microsoft.com/office/officeart/2005/8/layout/vList3"/>
    <dgm:cxn modelId="{43E08173-670D-43C5-9A84-73E1FB71C1BF}" type="presParOf" srcId="{32861914-7581-42A2-9D58-A08B59C69641}" destId="{5F94C5E4-FE42-4BCD-B201-10E7F99AF109}" srcOrd="0" destOrd="0" presId="urn:microsoft.com/office/officeart/2005/8/layout/vList3"/>
    <dgm:cxn modelId="{4B347587-54F4-438F-B20F-03B91D445A65}" type="presParOf" srcId="{32861914-7581-42A2-9D58-A08B59C69641}" destId="{3F6C129D-0400-4489-96A2-4D59C13BDF53}" srcOrd="1" destOrd="0" presId="urn:microsoft.com/office/officeart/2005/8/layout/vList3"/>
    <dgm:cxn modelId="{95C69CF3-DEF7-41A4-BF34-E6FAD1364593}" type="presParOf" srcId="{36B7A81F-C2A1-47BA-A2D9-24B0AF33762B}" destId="{FF8F8542-F98C-433B-8A23-9DD97F5A241A}" srcOrd="5" destOrd="0" presId="urn:microsoft.com/office/officeart/2005/8/layout/vList3"/>
    <dgm:cxn modelId="{0FAD0527-C47A-4376-AFDD-65D7E952F79C}" type="presParOf" srcId="{36B7A81F-C2A1-47BA-A2D9-24B0AF33762B}" destId="{99855CF1-6582-45A5-BC2D-C9D2AC1B58CD}" srcOrd="6" destOrd="0" presId="urn:microsoft.com/office/officeart/2005/8/layout/vList3"/>
    <dgm:cxn modelId="{ADF20287-74DB-40EB-8F0D-99016F75F6B1}" type="presParOf" srcId="{99855CF1-6582-45A5-BC2D-C9D2AC1B58CD}" destId="{F966BD8F-EAB1-473D-970A-19877A44292E}" srcOrd="0" destOrd="0" presId="urn:microsoft.com/office/officeart/2005/8/layout/vList3"/>
    <dgm:cxn modelId="{85826C67-FABB-4955-8F67-B53DAB5B410C}" type="presParOf" srcId="{99855CF1-6582-45A5-BC2D-C9D2AC1B58CD}" destId="{2CCFC0AC-D60D-40A8-847C-4FDA0F757F94}" srcOrd="1" destOrd="0" presId="urn:microsoft.com/office/officeart/2005/8/layout/vList3"/>
    <dgm:cxn modelId="{817701F4-476F-4957-9449-25057D8D2024}" type="presParOf" srcId="{36B7A81F-C2A1-47BA-A2D9-24B0AF33762B}" destId="{7D1F1DA1-9E20-492C-B48B-E02E336265EB}" srcOrd="7" destOrd="0" presId="urn:microsoft.com/office/officeart/2005/8/layout/vList3"/>
    <dgm:cxn modelId="{A25D2D48-9798-4E90-8DFD-FD08410E8848}" type="presParOf" srcId="{36B7A81F-C2A1-47BA-A2D9-24B0AF33762B}" destId="{BE284EC5-3BCE-48D4-9D9F-C355CA7ADAAF}" srcOrd="8" destOrd="0" presId="urn:microsoft.com/office/officeart/2005/8/layout/vList3"/>
    <dgm:cxn modelId="{A585B291-105A-4819-9F5E-60D8D1DCDECE}" type="presParOf" srcId="{BE284EC5-3BCE-48D4-9D9F-C355CA7ADAAF}" destId="{4B8E0420-934C-4A11-87E5-622D7CCE46EE}" srcOrd="0" destOrd="0" presId="urn:microsoft.com/office/officeart/2005/8/layout/vList3"/>
    <dgm:cxn modelId="{ABEFAA4E-1862-4517-9D69-DBC60F5222DF}" type="presParOf" srcId="{BE284EC5-3BCE-48D4-9D9F-C355CA7ADAAF}" destId="{6577DE36-C450-4D27-8382-2B6A5BA0A3A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5B78589-D618-4472-A575-8DB3A5490A5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63E88DB7-AF80-45A5-AB23-281686B5D6FB}">
      <dgm:prSet custT="1"/>
      <dgm:spPr/>
      <dgm:t>
        <a:bodyPr/>
        <a:lstStyle/>
        <a:p>
          <a:r>
            <a:rPr lang="es-ES_tradnl" sz="1400" b="1" dirty="0" smtClean="0">
              <a:solidFill>
                <a:schemeClr val="bg1"/>
              </a:solidFill>
              <a:latin typeface="Futura Bk BT" panose="020B0502020204020303" pitchFamily="34" charset="0"/>
            </a:rPr>
            <a:t>Mobiliario para Casas Escolta</a:t>
          </a:r>
          <a:endParaRPr lang="es-MX" sz="1400" b="1" dirty="0">
            <a:solidFill>
              <a:schemeClr val="bg1"/>
            </a:solidFill>
            <a:latin typeface="Futura Bk BT" panose="020B0502020204020303" pitchFamily="34" charset="0"/>
          </a:endParaRPr>
        </a:p>
      </dgm:t>
    </dgm:pt>
    <dgm:pt modelId="{09F4FD03-ED67-4BFE-8760-1F21EA759B25}" type="parTrans" cxnId="{B9F7DB05-A44B-4EBB-A5FB-53228A0D956F}">
      <dgm:prSet/>
      <dgm:spPr/>
      <dgm:t>
        <a:bodyPr/>
        <a:lstStyle/>
        <a:p>
          <a:endParaRPr lang="es-MX" sz="1600" b="1"/>
        </a:p>
      </dgm:t>
    </dgm:pt>
    <dgm:pt modelId="{B8D7DA05-79F9-43A9-8100-0AC6E544680C}" type="sibTrans" cxnId="{B9F7DB05-A44B-4EBB-A5FB-53228A0D956F}">
      <dgm:prSet/>
      <dgm:spPr/>
      <dgm:t>
        <a:bodyPr/>
        <a:lstStyle/>
        <a:p>
          <a:endParaRPr lang="es-MX" sz="1600" b="1"/>
        </a:p>
      </dgm:t>
    </dgm:pt>
    <dgm:pt modelId="{5A8960AB-D228-4B5A-8ED7-F1DD4674C5C5}">
      <dgm:prSet custT="1"/>
      <dgm:spPr/>
      <dgm:t>
        <a:bodyPr/>
        <a:lstStyle/>
        <a:p>
          <a:r>
            <a:rPr lang="es-ES_tradnl" sz="1400" b="1" dirty="0" smtClean="0">
              <a:solidFill>
                <a:schemeClr val="bg1"/>
              </a:solidFill>
              <a:latin typeface="Futura Bk BT" panose="020B0502020204020303" pitchFamily="34" charset="0"/>
            </a:rPr>
            <a:t>Telefonía Fija / Conmutador / Red Interna de Comunicación</a:t>
          </a:r>
          <a:endParaRPr lang="es-MX" sz="1400" b="1" dirty="0">
            <a:solidFill>
              <a:schemeClr val="bg1"/>
            </a:solidFill>
            <a:latin typeface="Futura Bk BT" panose="020B0502020204020303" pitchFamily="34" charset="0"/>
          </a:endParaRPr>
        </a:p>
      </dgm:t>
    </dgm:pt>
    <dgm:pt modelId="{06B6F907-9570-455F-991E-872BBDA3B080}" type="parTrans" cxnId="{D02DB147-2F4D-4C1C-8B88-8DA47426D033}">
      <dgm:prSet/>
      <dgm:spPr/>
      <dgm:t>
        <a:bodyPr/>
        <a:lstStyle/>
        <a:p>
          <a:endParaRPr lang="es-MX" sz="1600" b="1"/>
        </a:p>
      </dgm:t>
    </dgm:pt>
    <dgm:pt modelId="{D29EB3FE-4805-4586-82C0-9EACCFD32516}" type="sibTrans" cxnId="{D02DB147-2F4D-4C1C-8B88-8DA47426D033}">
      <dgm:prSet/>
      <dgm:spPr/>
      <dgm:t>
        <a:bodyPr/>
        <a:lstStyle/>
        <a:p>
          <a:endParaRPr lang="es-MX" sz="1600" b="1"/>
        </a:p>
      </dgm:t>
    </dgm:pt>
    <dgm:pt modelId="{AD645451-16E5-4111-955A-013EF08EA38E}">
      <dgm:prSet custT="1"/>
      <dgm:spPr/>
      <dgm:t>
        <a:bodyPr/>
        <a:lstStyle/>
        <a:p>
          <a:r>
            <a:rPr lang="es-ES_tradnl" sz="1400" b="1" dirty="0" smtClean="0">
              <a:solidFill>
                <a:schemeClr val="bg1"/>
              </a:solidFill>
              <a:latin typeface="Futura Bk BT" panose="020B0502020204020303" pitchFamily="34" charset="0"/>
            </a:rPr>
            <a:t>Credencialización de la Coordinación General de Ayudantía del Gobierno del Estado</a:t>
          </a:r>
          <a:endParaRPr lang="es-MX" sz="1400" b="1" dirty="0">
            <a:solidFill>
              <a:schemeClr val="bg1"/>
            </a:solidFill>
            <a:latin typeface="Futura Bk BT" panose="020B0502020204020303" pitchFamily="34" charset="0"/>
          </a:endParaRPr>
        </a:p>
      </dgm:t>
    </dgm:pt>
    <dgm:pt modelId="{1EE81F6E-6307-4FEC-888C-0231CC9B97DE}" type="parTrans" cxnId="{F8C0123F-B4DA-4C51-9838-2BF3DA232464}">
      <dgm:prSet/>
      <dgm:spPr/>
      <dgm:t>
        <a:bodyPr/>
        <a:lstStyle/>
        <a:p>
          <a:endParaRPr lang="es-MX" sz="1600" b="1"/>
        </a:p>
      </dgm:t>
    </dgm:pt>
    <dgm:pt modelId="{7E6DDD03-135B-4EBC-A69D-F13A9542CEC4}" type="sibTrans" cxnId="{F8C0123F-B4DA-4C51-9838-2BF3DA232464}">
      <dgm:prSet/>
      <dgm:spPr/>
      <dgm:t>
        <a:bodyPr/>
        <a:lstStyle/>
        <a:p>
          <a:endParaRPr lang="es-MX" sz="1600" b="1"/>
        </a:p>
      </dgm:t>
    </dgm:pt>
    <dgm:pt modelId="{573F2D27-DE76-41DA-BDEE-FAEEB74695C8}">
      <dgm:prSet custT="1"/>
      <dgm:spPr/>
      <dgm:t>
        <a:bodyPr/>
        <a:lstStyle/>
        <a:p>
          <a:r>
            <a:rPr lang="es-ES_tradnl" sz="1400" b="1" dirty="0" smtClean="0">
              <a:solidFill>
                <a:schemeClr val="bg1"/>
              </a:solidFill>
              <a:latin typeface="Futura Bk BT" panose="020B0502020204020303" pitchFamily="34" charset="0"/>
            </a:rPr>
            <a:t>Sistema Biométrico, Control de Asistencia </a:t>
          </a:r>
          <a:endParaRPr lang="es-MX" sz="1400" b="1" dirty="0">
            <a:solidFill>
              <a:schemeClr val="bg1"/>
            </a:solidFill>
            <a:latin typeface="Futura Bk BT" panose="020B0502020204020303" pitchFamily="34" charset="0"/>
          </a:endParaRPr>
        </a:p>
      </dgm:t>
    </dgm:pt>
    <dgm:pt modelId="{2B37EDC9-9167-436A-8424-06D0DC4A2968}" type="parTrans" cxnId="{00432F3B-5FB6-451B-AFC3-68187B4D0018}">
      <dgm:prSet/>
      <dgm:spPr/>
      <dgm:t>
        <a:bodyPr/>
        <a:lstStyle/>
        <a:p>
          <a:endParaRPr lang="es-MX"/>
        </a:p>
      </dgm:t>
    </dgm:pt>
    <dgm:pt modelId="{0F9C868F-5871-40E7-ADD5-5FFABC20480C}" type="sibTrans" cxnId="{00432F3B-5FB6-451B-AFC3-68187B4D0018}">
      <dgm:prSet/>
      <dgm:spPr/>
      <dgm:t>
        <a:bodyPr/>
        <a:lstStyle/>
        <a:p>
          <a:endParaRPr lang="es-MX"/>
        </a:p>
      </dgm:t>
    </dgm:pt>
    <dgm:pt modelId="{4AA318FD-D1C5-4A3F-8C98-5318AA835408}">
      <dgm:prSet custT="1"/>
      <dgm:spPr/>
      <dgm:t>
        <a:bodyPr/>
        <a:lstStyle/>
        <a:p>
          <a:r>
            <a:rPr lang="es-MX" sz="1400" b="1" dirty="0" smtClean="0">
              <a:latin typeface="Futura Bk BT" panose="020B0502020204020303" pitchFamily="34" charset="0"/>
            </a:rPr>
            <a:t>Programa de Capacitación Integral de la Coordinación General de Ayudantía del Gobierno del Estado</a:t>
          </a:r>
          <a:endParaRPr lang="es-MX" sz="1400" b="1" dirty="0">
            <a:solidFill>
              <a:schemeClr val="tx1"/>
            </a:solidFill>
            <a:latin typeface="Futura Bk BT" panose="020B0502020204020303" pitchFamily="34" charset="0"/>
          </a:endParaRPr>
        </a:p>
      </dgm:t>
    </dgm:pt>
    <dgm:pt modelId="{32C78D45-9C90-424F-93A4-EB8DE009E24F}" type="parTrans" cxnId="{AF18CF66-40D0-4EDB-816D-0CC4C416B3C0}">
      <dgm:prSet/>
      <dgm:spPr/>
      <dgm:t>
        <a:bodyPr/>
        <a:lstStyle/>
        <a:p>
          <a:endParaRPr lang="es-ES"/>
        </a:p>
      </dgm:t>
    </dgm:pt>
    <dgm:pt modelId="{2E052D42-F67F-4978-81C5-BFC7210C6CB9}" type="sibTrans" cxnId="{AF18CF66-40D0-4EDB-816D-0CC4C416B3C0}">
      <dgm:prSet/>
      <dgm:spPr/>
      <dgm:t>
        <a:bodyPr/>
        <a:lstStyle/>
        <a:p>
          <a:endParaRPr lang="es-ES"/>
        </a:p>
      </dgm:t>
    </dgm:pt>
    <dgm:pt modelId="{CC520822-560D-4A41-A720-863A8BCF4580}">
      <dgm:prSet custT="1"/>
      <dgm:spPr/>
      <dgm:t>
        <a:bodyPr/>
        <a:lstStyle/>
        <a:p>
          <a:r>
            <a:rPr lang="es-MX" sz="1400" b="1" dirty="0" smtClean="0">
              <a:solidFill>
                <a:schemeClr val="bg1"/>
              </a:solidFill>
              <a:latin typeface="Futura Bk BT" panose="020B0502020204020303" pitchFamily="34" charset="0"/>
            </a:rPr>
            <a:t>Estructura Orgánica de la Coordinación General de Ayudantía</a:t>
          </a:r>
          <a:endParaRPr lang="es-MX" sz="1400" b="1" dirty="0">
            <a:solidFill>
              <a:schemeClr val="bg1"/>
            </a:solidFill>
            <a:latin typeface="Futura Bk BT" panose="020B0502020204020303" pitchFamily="34" charset="0"/>
          </a:endParaRPr>
        </a:p>
      </dgm:t>
    </dgm:pt>
    <dgm:pt modelId="{A3722713-7908-40F5-9090-7BAD5E1CC751}" type="parTrans" cxnId="{E98B40C2-47F3-4BB9-855C-D9975EB991B4}">
      <dgm:prSet/>
      <dgm:spPr/>
      <dgm:t>
        <a:bodyPr/>
        <a:lstStyle/>
        <a:p>
          <a:endParaRPr lang="es-ES"/>
        </a:p>
      </dgm:t>
    </dgm:pt>
    <dgm:pt modelId="{2C50FEC2-0584-4C30-9FF2-AE9F0A580EE6}" type="sibTrans" cxnId="{E98B40C2-47F3-4BB9-855C-D9975EB991B4}">
      <dgm:prSet/>
      <dgm:spPr/>
      <dgm:t>
        <a:bodyPr/>
        <a:lstStyle/>
        <a:p>
          <a:endParaRPr lang="es-ES"/>
        </a:p>
      </dgm:t>
    </dgm:pt>
    <dgm:pt modelId="{B6030E26-3224-4E2A-AC95-2D1766E1DE5E}" type="pres">
      <dgm:prSet presAssocID="{95B78589-D618-4472-A575-8DB3A5490A5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752551F-B954-4AE7-A857-A659A17C1469}" type="pres">
      <dgm:prSet presAssocID="{63E88DB7-AF80-45A5-AB23-281686B5D6FB}" presName="composite" presStyleCnt="0"/>
      <dgm:spPr/>
    </dgm:pt>
    <dgm:pt modelId="{ABA842AB-41FA-419D-8EBA-F1623F88B7D0}" type="pres">
      <dgm:prSet presAssocID="{63E88DB7-AF80-45A5-AB23-281686B5D6FB}" presName="imgShp" presStyleLbl="fgImgPlace1" presStyleIdx="0" presStyleCnt="6" custScaleY="6539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85C35E6E-D834-449E-84A6-9BCF87D7D2C8}" type="pres">
      <dgm:prSet presAssocID="{63E88DB7-AF80-45A5-AB23-281686B5D6FB}" presName="txShp" presStyleLbl="node1" presStyleIdx="0" presStyleCnt="6" custScaleY="14669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CA30B5A-B010-4965-A90F-AE21CAC7FE4C}" type="pres">
      <dgm:prSet presAssocID="{B8D7DA05-79F9-43A9-8100-0AC6E544680C}" presName="spacing" presStyleCnt="0"/>
      <dgm:spPr/>
    </dgm:pt>
    <dgm:pt modelId="{FC61BCB8-1347-446A-978F-AB81EFC3CCE1}" type="pres">
      <dgm:prSet presAssocID="{5A8960AB-D228-4B5A-8ED7-F1DD4674C5C5}" presName="composite" presStyleCnt="0"/>
      <dgm:spPr/>
    </dgm:pt>
    <dgm:pt modelId="{E3892622-2CA3-47D9-AA90-7482A47FED4B}" type="pres">
      <dgm:prSet presAssocID="{5A8960AB-D228-4B5A-8ED7-F1DD4674C5C5}" presName="imgShp" presStyleLbl="fgImgPlace1" presStyleIdx="1" presStyleCnt="6" custScaleY="7457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8855F246-1105-45D5-925A-D76FC1F67215}" type="pres">
      <dgm:prSet presAssocID="{5A8960AB-D228-4B5A-8ED7-F1DD4674C5C5}" presName="txShp" presStyleLbl="node1" presStyleIdx="1" presStyleCnt="6" custScaleY="11948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2C8A5A9-C4C0-48C7-A358-D64CFAAD2138}" type="pres">
      <dgm:prSet presAssocID="{D29EB3FE-4805-4586-82C0-9EACCFD32516}" presName="spacing" presStyleCnt="0"/>
      <dgm:spPr/>
    </dgm:pt>
    <dgm:pt modelId="{62E4F9A3-A34B-416E-86EC-DC32966EDFF9}" type="pres">
      <dgm:prSet presAssocID="{573F2D27-DE76-41DA-BDEE-FAEEB74695C8}" presName="composite" presStyleCnt="0"/>
      <dgm:spPr/>
    </dgm:pt>
    <dgm:pt modelId="{408132E6-E5F5-45EE-A179-8579421CCFFD}" type="pres">
      <dgm:prSet presAssocID="{573F2D27-DE76-41DA-BDEE-FAEEB74695C8}" presName="imgShp" presStyleLbl="fgImgPlace1" presStyleIdx="2" presStyleCnt="6" custScaleY="74051" custLinFactNeighborX="-3677" custLinFactNeighborY="549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E5AC6C31-D480-4C34-AFD6-57194480FA29}" type="pres">
      <dgm:prSet presAssocID="{573F2D27-DE76-41DA-BDEE-FAEEB74695C8}" presName="txShp" presStyleLbl="node1" presStyleIdx="2" presStyleCnt="6" custScaleY="75711" custLinFactNeighborX="658" custLinFactNeighborY="379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C792602-0709-48E7-AEC6-813881A7D61A}" type="pres">
      <dgm:prSet presAssocID="{0F9C868F-5871-40E7-ADD5-5FFABC20480C}" presName="spacing" presStyleCnt="0"/>
      <dgm:spPr/>
    </dgm:pt>
    <dgm:pt modelId="{8B0A9AF1-E017-4D4B-9530-0D8985DBF279}" type="pres">
      <dgm:prSet presAssocID="{AD645451-16E5-4111-955A-013EF08EA38E}" presName="composite" presStyleCnt="0"/>
      <dgm:spPr/>
    </dgm:pt>
    <dgm:pt modelId="{7AAE9E88-9FD3-4B2B-AFDE-B02527FD8B47}" type="pres">
      <dgm:prSet presAssocID="{AD645451-16E5-4111-955A-013EF08EA38E}" presName="imgShp" presStyleLbl="fgImgPlace1" presStyleIdx="3" presStyleCnt="6" custScaleY="7080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B261E540-D5CD-4CC3-B066-CF6C171FF436}" type="pres">
      <dgm:prSet presAssocID="{AD645451-16E5-4111-955A-013EF08EA38E}" presName="txShp" presStyleLbl="node1" presStyleIdx="3" presStyleCnt="6" custScaleY="123756" custLinFactNeighborX="1904" custLinFactNeighborY="-299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FAC16C3-1324-4965-B02C-8E92A3BF7741}" type="pres">
      <dgm:prSet presAssocID="{7E6DDD03-135B-4EBC-A69D-F13A9542CEC4}" presName="spacing" presStyleCnt="0"/>
      <dgm:spPr/>
    </dgm:pt>
    <dgm:pt modelId="{5B817E47-7707-4865-93D0-86AC86996B95}" type="pres">
      <dgm:prSet presAssocID="{4AA318FD-D1C5-4A3F-8C98-5318AA835408}" presName="composite" presStyleCnt="0"/>
      <dgm:spPr/>
    </dgm:pt>
    <dgm:pt modelId="{CC2F7969-F16E-476C-B309-A6D8EDEBE7EF}" type="pres">
      <dgm:prSet presAssocID="{4AA318FD-D1C5-4A3F-8C98-5318AA835408}" presName="imgShp" presStyleLbl="fgImgPlace1" presStyleIdx="4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3B6D3C28-6CF7-461B-A808-8015233C2953}" type="pres">
      <dgm:prSet presAssocID="{4AA318FD-D1C5-4A3F-8C98-5318AA835408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D742C7D-CA9A-4917-8565-C4117537D1D9}" type="pres">
      <dgm:prSet presAssocID="{2E052D42-F67F-4978-81C5-BFC7210C6CB9}" presName="spacing" presStyleCnt="0"/>
      <dgm:spPr/>
    </dgm:pt>
    <dgm:pt modelId="{F393F1BB-F75B-4164-AB32-B4EECDE31081}" type="pres">
      <dgm:prSet presAssocID="{CC520822-560D-4A41-A720-863A8BCF4580}" presName="composite" presStyleCnt="0"/>
      <dgm:spPr/>
    </dgm:pt>
    <dgm:pt modelId="{35329C5D-A01E-471A-92AD-F0277DDD0E1F}" type="pres">
      <dgm:prSet presAssocID="{CC520822-560D-4A41-A720-863A8BCF4580}" presName="imgShp" presStyleLbl="fgImgPlace1" presStyleIdx="5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41B8F9FF-4719-436A-8A14-BAD79680CBF5}" type="pres">
      <dgm:prSet presAssocID="{CC520822-560D-4A41-A720-863A8BCF4580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ADDADA9-0974-47F7-AD15-E129E2313F9F}" type="presOf" srcId="{AD645451-16E5-4111-955A-013EF08EA38E}" destId="{B261E540-D5CD-4CC3-B066-CF6C171FF436}" srcOrd="0" destOrd="0" presId="urn:microsoft.com/office/officeart/2005/8/layout/vList3"/>
    <dgm:cxn modelId="{D02DB147-2F4D-4C1C-8B88-8DA47426D033}" srcId="{95B78589-D618-4472-A575-8DB3A5490A53}" destId="{5A8960AB-D228-4B5A-8ED7-F1DD4674C5C5}" srcOrd="1" destOrd="0" parTransId="{06B6F907-9570-455F-991E-872BBDA3B080}" sibTransId="{D29EB3FE-4805-4586-82C0-9EACCFD32516}"/>
    <dgm:cxn modelId="{F125AF74-9004-4D5E-A513-F7AD7ADF5A46}" type="presOf" srcId="{5A8960AB-D228-4B5A-8ED7-F1DD4674C5C5}" destId="{8855F246-1105-45D5-925A-D76FC1F67215}" srcOrd="0" destOrd="0" presId="urn:microsoft.com/office/officeart/2005/8/layout/vList3"/>
    <dgm:cxn modelId="{BB1D674D-767C-4803-8782-713ED922D895}" type="presOf" srcId="{95B78589-D618-4472-A575-8DB3A5490A53}" destId="{B6030E26-3224-4E2A-AC95-2D1766E1DE5E}" srcOrd="0" destOrd="0" presId="urn:microsoft.com/office/officeart/2005/8/layout/vList3"/>
    <dgm:cxn modelId="{1F45E111-5316-43E4-9D60-CE8E30CF7439}" type="presOf" srcId="{63E88DB7-AF80-45A5-AB23-281686B5D6FB}" destId="{85C35E6E-D834-449E-84A6-9BCF87D7D2C8}" srcOrd="0" destOrd="0" presId="urn:microsoft.com/office/officeart/2005/8/layout/vList3"/>
    <dgm:cxn modelId="{D0BBBD8B-B3C9-429C-94E0-7FFEF06D406C}" type="presOf" srcId="{4AA318FD-D1C5-4A3F-8C98-5318AA835408}" destId="{3B6D3C28-6CF7-461B-A808-8015233C2953}" srcOrd="0" destOrd="0" presId="urn:microsoft.com/office/officeart/2005/8/layout/vList3"/>
    <dgm:cxn modelId="{E98B40C2-47F3-4BB9-855C-D9975EB991B4}" srcId="{95B78589-D618-4472-A575-8DB3A5490A53}" destId="{CC520822-560D-4A41-A720-863A8BCF4580}" srcOrd="5" destOrd="0" parTransId="{A3722713-7908-40F5-9090-7BAD5E1CC751}" sibTransId="{2C50FEC2-0584-4C30-9FF2-AE9F0A580EE6}"/>
    <dgm:cxn modelId="{AF18CF66-40D0-4EDB-816D-0CC4C416B3C0}" srcId="{95B78589-D618-4472-A575-8DB3A5490A53}" destId="{4AA318FD-D1C5-4A3F-8C98-5318AA835408}" srcOrd="4" destOrd="0" parTransId="{32C78D45-9C90-424F-93A4-EB8DE009E24F}" sibTransId="{2E052D42-F67F-4978-81C5-BFC7210C6CB9}"/>
    <dgm:cxn modelId="{F8C0123F-B4DA-4C51-9838-2BF3DA232464}" srcId="{95B78589-D618-4472-A575-8DB3A5490A53}" destId="{AD645451-16E5-4111-955A-013EF08EA38E}" srcOrd="3" destOrd="0" parTransId="{1EE81F6E-6307-4FEC-888C-0231CC9B97DE}" sibTransId="{7E6DDD03-135B-4EBC-A69D-F13A9542CEC4}"/>
    <dgm:cxn modelId="{00432F3B-5FB6-451B-AFC3-68187B4D0018}" srcId="{95B78589-D618-4472-A575-8DB3A5490A53}" destId="{573F2D27-DE76-41DA-BDEE-FAEEB74695C8}" srcOrd="2" destOrd="0" parTransId="{2B37EDC9-9167-436A-8424-06D0DC4A2968}" sibTransId="{0F9C868F-5871-40E7-ADD5-5FFABC20480C}"/>
    <dgm:cxn modelId="{6DC138B3-9D5A-4293-9F4C-FFED8EDF2868}" type="presOf" srcId="{CC520822-560D-4A41-A720-863A8BCF4580}" destId="{41B8F9FF-4719-436A-8A14-BAD79680CBF5}" srcOrd="0" destOrd="0" presId="urn:microsoft.com/office/officeart/2005/8/layout/vList3"/>
    <dgm:cxn modelId="{B9F7DB05-A44B-4EBB-A5FB-53228A0D956F}" srcId="{95B78589-D618-4472-A575-8DB3A5490A53}" destId="{63E88DB7-AF80-45A5-AB23-281686B5D6FB}" srcOrd="0" destOrd="0" parTransId="{09F4FD03-ED67-4BFE-8760-1F21EA759B25}" sibTransId="{B8D7DA05-79F9-43A9-8100-0AC6E544680C}"/>
    <dgm:cxn modelId="{1DBAF4CF-4472-42F2-B51D-D93BCCAE875A}" type="presOf" srcId="{573F2D27-DE76-41DA-BDEE-FAEEB74695C8}" destId="{E5AC6C31-D480-4C34-AFD6-57194480FA29}" srcOrd="0" destOrd="0" presId="urn:microsoft.com/office/officeart/2005/8/layout/vList3"/>
    <dgm:cxn modelId="{043DD511-624C-4D92-B5F6-B5C566B7F6E6}" type="presParOf" srcId="{B6030E26-3224-4E2A-AC95-2D1766E1DE5E}" destId="{5752551F-B954-4AE7-A857-A659A17C1469}" srcOrd="0" destOrd="0" presId="urn:microsoft.com/office/officeart/2005/8/layout/vList3"/>
    <dgm:cxn modelId="{1A2800C9-D543-43FD-B1C9-DE2E026C1B51}" type="presParOf" srcId="{5752551F-B954-4AE7-A857-A659A17C1469}" destId="{ABA842AB-41FA-419D-8EBA-F1623F88B7D0}" srcOrd="0" destOrd="0" presId="urn:microsoft.com/office/officeart/2005/8/layout/vList3"/>
    <dgm:cxn modelId="{D9723F03-EA7E-44D2-9250-2207F9CFE3CF}" type="presParOf" srcId="{5752551F-B954-4AE7-A857-A659A17C1469}" destId="{85C35E6E-D834-449E-84A6-9BCF87D7D2C8}" srcOrd="1" destOrd="0" presId="urn:microsoft.com/office/officeart/2005/8/layout/vList3"/>
    <dgm:cxn modelId="{F80793C3-80C4-402B-9CC7-6D811633F50C}" type="presParOf" srcId="{B6030E26-3224-4E2A-AC95-2D1766E1DE5E}" destId="{ACA30B5A-B010-4965-A90F-AE21CAC7FE4C}" srcOrd="1" destOrd="0" presId="urn:microsoft.com/office/officeart/2005/8/layout/vList3"/>
    <dgm:cxn modelId="{F6C0119C-1130-47D0-A1E0-6E4940F6127B}" type="presParOf" srcId="{B6030E26-3224-4E2A-AC95-2D1766E1DE5E}" destId="{FC61BCB8-1347-446A-978F-AB81EFC3CCE1}" srcOrd="2" destOrd="0" presId="urn:microsoft.com/office/officeart/2005/8/layout/vList3"/>
    <dgm:cxn modelId="{27670928-4CBC-47D6-9843-5E8A6F2B46BE}" type="presParOf" srcId="{FC61BCB8-1347-446A-978F-AB81EFC3CCE1}" destId="{E3892622-2CA3-47D9-AA90-7482A47FED4B}" srcOrd="0" destOrd="0" presId="urn:microsoft.com/office/officeart/2005/8/layout/vList3"/>
    <dgm:cxn modelId="{C46FBF5B-A6EC-4889-93C1-846EB4FBAE12}" type="presParOf" srcId="{FC61BCB8-1347-446A-978F-AB81EFC3CCE1}" destId="{8855F246-1105-45D5-925A-D76FC1F67215}" srcOrd="1" destOrd="0" presId="urn:microsoft.com/office/officeart/2005/8/layout/vList3"/>
    <dgm:cxn modelId="{243E9568-F0C4-4315-A46A-211C7B6F4BC6}" type="presParOf" srcId="{B6030E26-3224-4E2A-AC95-2D1766E1DE5E}" destId="{42C8A5A9-C4C0-48C7-A358-D64CFAAD2138}" srcOrd="3" destOrd="0" presId="urn:microsoft.com/office/officeart/2005/8/layout/vList3"/>
    <dgm:cxn modelId="{25B64467-2B06-4BCB-BFC3-5BDCB30C74F2}" type="presParOf" srcId="{B6030E26-3224-4E2A-AC95-2D1766E1DE5E}" destId="{62E4F9A3-A34B-416E-86EC-DC32966EDFF9}" srcOrd="4" destOrd="0" presId="urn:microsoft.com/office/officeart/2005/8/layout/vList3"/>
    <dgm:cxn modelId="{795345C4-FF21-4FA8-8241-E894B687DEF2}" type="presParOf" srcId="{62E4F9A3-A34B-416E-86EC-DC32966EDFF9}" destId="{408132E6-E5F5-45EE-A179-8579421CCFFD}" srcOrd="0" destOrd="0" presId="urn:microsoft.com/office/officeart/2005/8/layout/vList3"/>
    <dgm:cxn modelId="{6BB88FF2-E145-4D17-BE8E-CFAE34EF8E62}" type="presParOf" srcId="{62E4F9A3-A34B-416E-86EC-DC32966EDFF9}" destId="{E5AC6C31-D480-4C34-AFD6-57194480FA29}" srcOrd="1" destOrd="0" presId="urn:microsoft.com/office/officeart/2005/8/layout/vList3"/>
    <dgm:cxn modelId="{EF396790-6913-4A32-BECA-E5154FF94E37}" type="presParOf" srcId="{B6030E26-3224-4E2A-AC95-2D1766E1DE5E}" destId="{1C792602-0709-48E7-AEC6-813881A7D61A}" srcOrd="5" destOrd="0" presId="urn:microsoft.com/office/officeart/2005/8/layout/vList3"/>
    <dgm:cxn modelId="{2714FE06-EF87-407C-A895-9AF7095ABBFF}" type="presParOf" srcId="{B6030E26-3224-4E2A-AC95-2D1766E1DE5E}" destId="{8B0A9AF1-E017-4D4B-9530-0D8985DBF279}" srcOrd="6" destOrd="0" presId="urn:microsoft.com/office/officeart/2005/8/layout/vList3"/>
    <dgm:cxn modelId="{18C00ECC-E9DB-47AC-845E-5AB368F66B03}" type="presParOf" srcId="{8B0A9AF1-E017-4D4B-9530-0D8985DBF279}" destId="{7AAE9E88-9FD3-4B2B-AFDE-B02527FD8B47}" srcOrd="0" destOrd="0" presId="urn:microsoft.com/office/officeart/2005/8/layout/vList3"/>
    <dgm:cxn modelId="{135FF75F-255E-4899-AB8A-4974BFF270AF}" type="presParOf" srcId="{8B0A9AF1-E017-4D4B-9530-0D8985DBF279}" destId="{B261E540-D5CD-4CC3-B066-CF6C171FF436}" srcOrd="1" destOrd="0" presId="urn:microsoft.com/office/officeart/2005/8/layout/vList3"/>
    <dgm:cxn modelId="{DCCD7BE3-5D6C-498E-ACC9-E2B64FAD1A83}" type="presParOf" srcId="{B6030E26-3224-4E2A-AC95-2D1766E1DE5E}" destId="{DFAC16C3-1324-4965-B02C-8E92A3BF7741}" srcOrd="7" destOrd="0" presId="urn:microsoft.com/office/officeart/2005/8/layout/vList3"/>
    <dgm:cxn modelId="{41318571-A606-46A6-80BF-69B163916D0E}" type="presParOf" srcId="{B6030E26-3224-4E2A-AC95-2D1766E1DE5E}" destId="{5B817E47-7707-4865-93D0-86AC86996B95}" srcOrd="8" destOrd="0" presId="urn:microsoft.com/office/officeart/2005/8/layout/vList3"/>
    <dgm:cxn modelId="{71D4B66E-A644-45CE-BC09-D1689FE0A27A}" type="presParOf" srcId="{5B817E47-7707-4865-93D0-86AC86996B95}" destId="{CC2F7969-F16E-476C-B309-A6D8EDEBE7EF}" srcOrd="0" destOrd="0" presId="urn:microsoft.com/office/officeart/2005/8/layout/vList3"/>
    <dgm:cxn modelId="{D9526360-D488-467C-87F2-E0207AC3728E}" type="presParOf" srcId="{5B817E47-7707-4865-93D0-86AC86996B95}" destId="{3B6D3C28-6CF7-461B-A808-8015233C2953}" srcOrd="1" destOrd="0" presId="urn:microsoft.com/office/officeart/2005/8/layout/vList3"/>
    <dgm:cxn modelId="{37C03B10-F070-4C75-A476-AFEEE28D8B47}" type="presParOf" srcId="{B6030E26-3224-4E2A-AC95-2D1766E1DE5E}" destId="{1D742C7D-CA9A-4917-8565-C4117537D1D9}" srcOrd="9" destOrd="0" presId="urn:microsoft.com/office/officeart/2005/8/layout/vList3"/>
    <dgm:cxn modelId="{2E8901EE-5A0F-4F71-89C8-9643BA4975D7}" type="presParOf" srcId="{B6030E26-3224-4E2A-AC95-2D1766E1DE5E}" destId="{F393F1BB-F75B-4164-AB32-B4EECDE31081}" srcOrd="10" destOrd="0" presId="urn:microsoft.com/office/officeart/2005/8/layout/vList3"/>
    <dgm:cxn modelId="{B85AAEF4-AA8C-4FC7-961F-EBEBB6A632A4}" type="presParOf" srcId="{F393F1BB-F75B-4164-AB32-B4EECDE31081}" destId="{35329C5D-A01E-471A-92AD-F0277DDD0E1F}" srcOrd="0" destOrd="0" presId="urn:microsoft.com/office/officeart/2005/8/layout/vList3"/>
    <dgm:cxn modelId="{C73FCC5A-03C3-4625-AD27-8354AE9AB511}" type="presParOf" srcId="{F393F1BB-F75B-4164-AB32-B4EECDE31081}" destId="{41B8F9FF-4719-436A-8A14-BAD79680CBF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A05D432-CDCD-45F0-BA7C-01AE07AB825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EFE8D9CB-775C-482E-9894-D17410DDF896}">
      <dgm:prSet phldrT="[Texto]" custT="1"/>
      <dgm:spPr/>
      <dgm:t>
        <a:bodyPr/>
        <a:lstStyle/>
        <a:p>
          <a:pPr rtl="0"/>
          <a:r>
            <a:rPr lang="es-ES_tradnl" sz="1400" b="1" dirty="0" smtClean="0">
              <a:latin typeface="Futura Bk BT" panose="020B0502020204020303" pitchFamily="34" charset="0"/>
            </a:rPr>
            <a:t>Terminación del Edificio: Centro Estatal de Prevención Social del Delito y Participación Ciudadana </a:t>
          </a:r>
          <a:endParaRPr lang="es-MX" sz="1400" b="1" i="0" u="none" dirty="0" smtClean="0">
            <a:solidFill>
              <a:schemeClr val="tx1"/>
            </a:solidFill>
            <a:latin typeface="Futura Bk BT" panose="020B0502020204020303" pitchFamily="34" charset="0"/>
          </a:endParaRPr>
        </a:p>
        <a:p>
          <a:pPr rtl="0"/>
          <a:endParaRPr lang="es-MX" sz="1400" b="1" dirty="0">
            <a:solidFill>
              <a:schemeClr val="tx1"/>
            </a:solidFill>
            <a:latin typeface="Futura Bk BT" panose="020B0502020204020303" pitchFamily="34" charset="0"/>
          </a:endParaRPr>
        </a:p>
      </dgm:t>
    </dgm:pt>
    <dgm:pt modelId="{280B17DD-FD85-4265-A2F3-F22DC39B4A66}" type="parTrans" cxnId="{EF9B9B20-657F-4671-B514-C2A3E662C4BB}">
      <dgm:prSet/>
      <dgm:spPr/>
      <dgm:t>
        <a:bodyPr/>
        <a:lstStyle/>
        <a:p>
          <a:endParaRPr lang="es-MX" sz="1600" b="1">
            <a:latin typeface="Futura Bk BT" panose="020B0502020204020303" pitchFamily="34" charset="0"/>
          </a:endParaRPr>
        </a:p>
      </dgm:t>
    </dgm:pt>
    <dgm:pt modelId="{11F87108-4305-4FD1-9FB1-8A1494244307}" type="sibTrans" cxnId="{EF9B9B20-657F-4671-B514-C2A3E662C4BB}">
      <dgm:prSet/>
      <dgm:spPr/>
      <dgm:t>
        <a:bodyPr/>
        <a:lstStyle/>
        <a:p>
          <a:endParaRPr lang="es-MX" sz="1600" b="1">
            <a:latin typeface="Futura Bk BT" panose="020B0502020204020303" pitchFamily="34" charset="0"/>
          </a:endParaRPr>
        </a:p>
      </dgm:t>
    </dgm:pt>
    <dgm:pt modelId="{D23E1436-470A-4C13-8AE2-E892E24E9346}">
      <dgm:prSet custT="1"/>
      <dgm:spPr/>
      <dgm:t>
        <a:bodyPr/>
        <a:lstStyle/>
        <a:p>
          <a:r>
            <a:rPr lang="es-ES_tradnl" sz="1400" b="1" dirty="0" smtClean="0">
              <a:latin typeface="Futura Bk BT" panose="020B0502020204020303" pitchFamily="34" charset="0"/>
            </a:rPr>
            <a:t>Unidad Itinerante de Prevención</a:t>
          </a:r>
          <a:endParaRPr lang="es-MX" sz="1400" b="1" dirty="0">
            <a:solidFill>
              <a:schemeClr val="tx1"/>
            </a:solidFill>
            <a:latin typeface="Futura Bk BT" panose="020B0502020204020303" pitchFamily="34" charset="0"/>
          </a:endParaRPr>
        </a:p>
      </dgm:t>
    </dgm:pt>
    <dgm:pt modelId="{2E99D898-E6B2-4916-A55A-8F237B4000FE}" type="parTrans" cxnId="{789479BF-3822-4BBC-BB20-37ED1FEFD788}">
      <dgm:prSet/>
      <dgm:spPr/>
      <dgm:t>
        <a:bodyPr/>
        <a:lstStyle/>
        <a:p>
          <a:endParaRPr lang="es-MX" sz="1600" b="1">
            <a:latin typeface="Futura Bk BT" panose="020B0502020204020303" pitchFamily="34" charset="0"/>
          </a:endParaRPr>
        </a:p>
      </dgm:t>
    </dgm:pt>
    <dgm:pt modelId="{C4D74F88-1755-4F73-AF30-D07F7054C809}" type="sibTrans" cxnId="{789479BF-3822-4BBC-BB20-37ED1FEFD788}">
      <dgm:prSet/>
      <dgm:spPr/>
      <dgm:t>
        <a:bodyPr/>
        <a:lstStyle/>
        <a:p>
          <a:endParaRPr lang="es-MX" sz="1600" b="1">
            <a:latin typeface="Futura Bk BT" panose="020B0502020204020303" pitchFamily="34" charset="0"/>
          </a:endParaRPr>
        </a:p>
      </dgm:t>
    </dgm:pt>
    <dgm:pt modelId="{36B7A81F-C2A1-47BA-A2D9-24B0AF33762B}" type="pres">
      <dgm:prSet presAssocID="{5A05D432-CDCD-45F0-BA7C-01AE07AB825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B4D2759-F8E1-46F3-892C-0765C9298412}" type="pres">
      <dgm:prSet presAssocID="{EFE8D9CB-775C-482E-9894-D17410DDF896}" presName="composite" presStyleCnt="0"/>
      <dgm:spPr/>
    </dgm:pt>
    <dgm:pt modelId="{24B4629A-9830-4954-A90A-8D455B66B5E5}" type="pres">
      <dgm:prSet presAssocID="{EFE8D9CB-775C-482E-9894-D17410DDF896}" presName="imgShp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F543FA14-96B7-454C-8DF5-A18E051DA2CB}" type="pres">
      <dgm:prSet presAssocID="{EFE8D9CB-775C-482E-9894-D17410DDF896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1904D90-1F44-4B9B-8778-8677F136AB31}" type="pres">
      <dgm:prSet presAssocID="{11F87108-4305-4FD1-9FB1-8A1494244307}" presName="spacing" presStyleCnt="0"/>
      <dgm:spPr/>
    </dgm:pt>
    <dgm:pt modelId="{27921E98-80EC-41C1-8CCA-CA65ACA3C5BA}" type="pres">
      <dgm:prSet presAssocID="{D23E1436-470A-4C13-8AE2-E892E24E9346}" presName="composite" presStyleCnt="0"/>
      <dgm:spPr/>
    </dgm:pt>
    <dgm:pt modelId="{144C0EEF-F5AD-4F55-BF02-7B7483B68965}" type="pres">
      <dgm:prSet presAssocID="{D23E1436-470A-4C13-8AE2-E892E24E9346}" presName="imgShp" presStyleLbl="fgImgPlace1" presStyleIdx="1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81965BB3-559B-4D7B-A7D0-5AABBDA4110A}" type="pres">
      <dgm:prSet presAssocID="{D23E1436-470A-4C13-8AE2-E892E24E9346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789479BF-3822-4BBC-BB20-37ED1FEFD788}" srcId="{5A05D432-CDCD-45F0-BA7C-01AE07AB8251}" destId="{D23E1436-470A-4C13-8AE2-E892E24E9346}" srcOrd="1" destOrd="0" parTransId="{2E99D898-E6B2-4916-A55A-8F237B4000FE}" sibTransId="{C4D74F88-1755-4F73-AF30-D07F7054C809}"/>
    <dgm:cxn modelId="{F8E98B41-491F-44B3-A047-14196C1C065C}" type="presOf" srcId="{5A05D432-CDCD-45F0-BA7C-01AE07AB8251}" destId="{36B7A81F-C2A1-47BA-A2D9-24B0AF33762B}" srcOrd="0" destOrd="0" presId="urn:microsoft.com/office/officeart/2005/8/layout/vList3"/>
    <dgm:cxn modelId="{D7548D19-7DA0-4DA7-9E7F-4FD6FF314589}" type="presOf" srcId="{D23E1436-470A-4C13-8AE2-E892E24E9346}" destId="{81965BB3-559B-4D7B-A7D0-5AABBDA4110A}" srcOrd="0" destOrd="0" presId="urn:microsoft.com/office/officeart/2005/8/layout/vList3"/>
    <dgm:cxn modelId="{D6F40541-631D-423D-992F-A53299189953}" type="presOf" srcId="{EFE8D9CB-775C-482E-9894-D17410DDF896}" destId="{F543FA14-96B7-454C-8DF5-A18E051DA2CB}" srcOrd="0" destOrd="0" presId="urn:microsoft.com/office/officeart/2005/8/layout/vList3"/>
    <dgm:cxn modelId="{EF9B9B20-657F-4671-B514-C2A3E662C4BB}" srcId="{5A05D432-CDCD-45F0-BA7C-01AE07AB8251}" destId="{EFE8D9CB-775C-482E-9894-D17410DDF896}" srcOrd="0" destOrd="0" parTransId="{280B17DD-FD85-4265-A2F3-F22DC39B4A66}" sibTransId="{11F87108-4305-4FD1-9FB1-8A1494244307}"/>
    <dgm:cxn modelId="{0FD011AD-F1BA-4FCE-BE0C-D9B8479FAE2B}" type="presParOf" srcId="{36B7A81F-C2A1-47BA-A2D9-24B0AF33762B}" destId="{5B4D2759-F8E1-46F3-892C-0765C9298412}" srcOrd="0" destOrd="0" presId="urn:microsoft.com/office/officeart/2005/8/layout/vList3"/>
    <dgm:cxn modelId="{010F2092-1C58-4AB2-96D3-974CD0484468}" type="presParOf" srcId="{5B4D2759-F8E1-46F3-892C-0765C9298412}" destId="{24B4629A-9830-4954-A90A-8D455B66B5E5}" srcOrd="0" destOrd="0" presId="urn:microsoft.com/office/officeart/2005/8/layout/vList3"/>
    <dgm:cxn modelId="{0665C88C-BABB-4745-9F06-A508C1758058}" type="presParOf" srcId="{5B4D2759-F8E1-46F3-892C-0765C9298412}" destId="{F543FA14-96B7-454C-8DF5-A18E051DA2CB}" srcOrd="1" destOrd="0" presId="urn:microsoft.com/office/officeart/2005/8/layout/vList3"/>
    <dgm:cxn modelId="{550E55E1-9F1A-4B2E-9BE9-1D779E3D15B2}" type="presParOf" srcId="{36B7A81F-C2A1-47BA-A2D9-24B0AF33762B}" destId="{A1904D90-1F44-4B9B-8778-8677F136AB31}" srcOrd="1" destOrd="0" presId="urn:microsoft.com/office/officeart/2005/8/layout/vList3"/>
    <dgm:cxn modelId="{F51E6145-89B6-4976-B162-E28539CEFFAE}" type="presParOf" srcId="{36B7A81F-C2A1-47BA-A2D9-24B0AF33762B}" destId="{27921E98-80EC-41C1-8CCA-CA65ACA3C5BA}" srcOrd="2" destOrd="0" presId="urn:microsoft.com/office/officeart/2005/8/layout/vList3"/>
    <dgm:cxn modelId="{E1E1B36C-A583-4F1B-B615-6505B0380FEB}" type="presParOf" srcId="{27921E98-80EC-41C1-8CCA-CA65ACA3C5BA}" destId="{144C0EEF-F5AD-4F55-BF02-7B7483B68965}" srcOrd="0" destOrd="0" presId="urn:microsoft.com/office/officeart/2005/8/layout/vList3"/>
    <dgm:cxn modelId="{E023A05E-46CD-4538-B77D-098CBC3979E4}" type="presParOf" srcId="{27921E98-80EC-41C1-8CCA-CA65ACA3C5BA}" destId="{81965BB3-559B-4D7B-A7D0-5AABBDA4110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43FA14-96B7-454C-8DF5-A18E051DA2CB}">
      <dsp:nvSpPr>
        <dsp:cNvPr id="0" name=""/>
        <dsp:cNvSpPr/>
      </dsp:nvSpPr>
      <dsp:spPr>
        <a:xfrm rot="10800000">
          <a:off x="1074486" y="37"/>
          <a:ext cx="3512162" cy="75937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864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bg1"/>
              </a:solidFill>
              <a:latin typeface="Futura Bk BT" panose="020B0502020204020303" pitchFamily="34" charset="0"/>
            </a:rPr>
            <a:t>Construcción del edificio para oficinas de  la Academia Estatal de Seguridad Pública</a:t>
          </a:r>
          <a:endParaRPr lang="es-MX" sz="1400" b="1" kern="1200" dirty="0">
            <a:solidFill>
              <a:schemeClr val="bg1"/>
            </a:solidFill>
            <a:latin typeface="Futura Bk BT" panose="020B0502020204020303" pitchFamily="34" charset="0"/>
          </a:endParaRPr>
        </a:p>
      </dsp:txBody>
      <dsp:txXfrm rot="10800000">
        <a:off x="1264330" y="37"/>
        <a:ext cx="3322318" cy="759375"/>
      </dsp:txXfrm>
    </dsp:sp>
    <dsp:sp modelId="{24B4629A-9830-4954-A90A-8D455B66B5E5}">
      <dsp:nvSpPr>
        <dsp:cNvPr id="0" name=""/>
        <dsp:cNvSpPr/>
      </dsp:nvSpPr>
      <dsp:spPr>
        <a:xfrm>
          <a:off x="694798" y="37"/>
          <a:ext cx="759375" cy="75937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965BB3-559B-4D7B-A7D0-5AABBDA4110A}">
      <dsp:nvSpPr>
        <dsp:cNvPr id="0" name=""/>
        <dsp:cNvSpPr/>
      </dsp:nvSpPr>
      <dsp:spPr>
        <a:xfrm rot="10800000">
          <a:off x="1074486" y="986092"/>
          <a:ext cx="3512162" cy="75937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864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bg1"/>
              </a:solidFill>
              <a:latin typeface="Futura Bk BT" panose="020B0502020204020303" pitchFamily="34" charset="0"/>
            </a:rPr>
            <a:t>Construcción del Pueblo Táctico en la Academia Estatal de Seguridad Pública</a:t>
          </a:r>
          <a:endParaRPr lang="es-MX" sz="1400" b="1" kern="1200" dirty="0">
            <a:solidFill>
              <a:schemeClr val="bg1"/>
            </a:solidFill>
            <a:latin typeface="Futura Bk BT" panose="020B0502020204020303" pitchFamily="34" charset="0"/>
          </a:endParaRPr>
        </a:p>
      </dsp:txBody>
      <dsp:txXfrm rot="10800000">
        <a:off x="1264330" y="986092"/>
        <a:ext cx="3322318" cy="759375"/>
      </dsp:txXfrm>
    </dsp:sp>
    <dsp:sp modelId="{144C0EEF-F5AD-4F55-BF02-7B7483B68965}">
      <dsp:nvSpPr>
        <dsp:cNvPr id="0" name=""/>
        <dsp:cNvSpPr/>
      </dsp:nvSpPr>
      <dsp:spPr>
        <a:xfrm>
          <a:off x="694798" y="986092"/>
          <a:ext cx="759375" cy="75937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6C129D-0400-4489-96A2-4D59C13BDF53}">
      <dsp:nvSpPr>
        <dsp:cNvPr id="0" name=""/>
        <dsp:cNvSpPr/>
      </dsp:nvSpPr>
      <dsp:spPr>
        <a:xfrm rot="10800000">
          <a:off x="1074486" y="1972147"/>
          <a:ext cx="3512162" cy="75937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864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bg1"/>
              </a:solidFill>
              <a:latin typeface="Futura Bk BT" panose="020B0502020204020303" pitchFamily="34" charset="0"/>
            </a:rPr>
            <a:t>Capacitación Personal 9-1-1  </a:t>
          </a:r>
          <a:endParaRPr lang="es-MX" sz="1400" b="1" kern="1200" dirty="0">
            <a:solidFill>
              <a:schemeClr val="bg1"/>
            </a:solidFill>
            <a:latin typeface="Futura Bk BT" panose="020B0502020204020303" pitchFamily="34" charset="0"/>
          </a:endParaRPr>
        </a:p>
      </dsp:txBody>
      <dsp:txXfrm rot="10800000">
        <a:off x="1264330" y="1972147"/>
        <a:ext cx="3322318" cy="759375"/>
      </dsp:txXfrm>
    </dsp:sp>
    <dsp:sp modelId="{5F94C5E4-FE42-4BCD-B201-10E7F99AF109}">
      <dsp:nvSpPr>
        <dsp:cNvPr id="0" name=""/>
        <dsp:cNvSpPr/>
      </dsp:nvSpPr>
      <dsp:spPr>
        <a:xfrm>
          <a:off x="694798" y="1972147"/>
          <a:ext cx="759375" cy="75937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CFC0AC-D60D-40A8-847C-4FDA0F757F94}">
      <dsp:nvSpPr>
        <dsp:cNvPr id="0" name=""/>
        <dsp:cNvSpPr/>
      </dsp:nvSpPr>
      <dsp:spPr>
        <a:xfrm rot="10800000">
          <a:off x="1074486" y="2958202"/>
          <a:ext cx="3512162" cy="75937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864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bg1"/>
              </a:solidFill>
              <a:latin typeface="Futura Bk BT" panose="020B0502020204020303" pitchFamily="34" charset="0"/>
            </a:rPr>
            <a:t>Difusión de los Servicios de Emergencia 9-1-1 y Denuncia Anónima 089</a:t>
          </a:r>
          <a:endParaRPr lang="es-MX" sz="1400" b="1" kern="1200" dirty="0">
            <a:solidFill>
              <a:schemeClr val="bg1"/>
            </a:solidFill>
            <a:latin typeface="Futura Bk BT" panose="020B0502020204020303" pitchFamily="34" charset="0"/>
          </a:endParaRPr>
        </a:p>
      </dsp:txBody>
      <dsp:txXfrm rot="10800000">
        <a:off x="1264330" y="2958202"/>
        <a:ext cx="3322318" cy="759375"/>
      </dsp:txXfrm>
    </dsp:sp>
    <dsp:sp modelId="{F966BD8F-EAB1-473D-970A-19877A44292E}">
      <dsp:nvSpPr>
        <dsp:cNvPr id="0" name=""/>
        <dsp:cNvSpPr/>
      </dsp:nvSpPr>
      <dsp:spPr>
        <a:xfrm>
          <a:off x="694798" y="2958202"/>
          <a:ext cx="759375" cy="75937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77DE36-C450-4D27-8382-2B6A5BA0A3AF}">
      <dsp:nvSpPr>
        <dsp:cNvPr id="0" name=""/>
        <dsp:cNvSpPr/>
      </dsp:nvSpPr>
      <dsp:spPr>
        <a:xfrm rot="10800000">
          <a:off x="1103602" y="3944295"/>
          <a:ext cx="3512162" cy="75937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864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bg1"/>
              </a:solidFill>
              <a:latin typeface="Futura Bk BT" panose="020B0502020204020303" pitchFamily="34" charset="0"/>
            </a:rPr>
            <a:t>Quintana Roo Seguro Fase II</a:t>
          </a:r>
          <a:endParaRPr lang="es-MX" sz="1400" b="1" kern="1200" dirty="0">
            <a:solidFill>
              <a:schemeClr val="bg1"/>
            </a:solidFill>
            <a:latin typeface="Futura Bk BT" panose="020B0502020204020303" pitchFamily="34" charset="0"/>
          </a:endParaRPr>
        </a:p>
      </dsp:txBody>
      <dsp:txXfrm rot="10800000">
        <a:off x="1293446" y="3944295"/>
        <a:ext cx="3322318" cy="759375"/>
      </dsp:txXfrm>
    </dsp:sp>
    <dsp:sp modelId="{4B8E0420-934C-4A11-87E5-622D7CCE46EE}">
      <dsp:nvSpPr>
        <dsp:cNvPr id="0" name=""/>
        <dsp:cNvSpPr/>
      </dsp:nvSpPr>
      <dsp:spPr>
        <a:xfrm>
          <a:off x="779947" y="3883226"/>
          <a:ext cx="759375" cy="75937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C35E6E-D834-449E-84A6-9BCF87D7D2C8}">
      <dsp:nvSpPr>
        <dsp:cNvPr id="0" name=""/>
        <dsp:cNvSpPr/>
      </dsp:nvSpPr>
      <dsp:spPr>
        <a:xfrm rot="10800000">
          <a:off x="1110452" y="641"/>
          <a:ext cx="3565226" cy="65773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727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bg1"/>
              </a:solidFill>
              <a:latin typeface="Futura Bk BT" panose="020B0502020204020303" pitchFamily="34" charset="0"/>
            </a:rPr>
            <a:t>Campaña de Difusión “Di no al Patito”</a:t>
          </a:r>
          <a:endParaRPr lang="es-MX" sz="1400" b="1" kern="1200" dirty="0">
            <a:solidFill>
              <a:schemeClr val="bg1"/>
            </a:solidFill>
            <a:latin typeface="Futura Bk BT" panose="020B0502020204020303" pitchFamily="34" charset="0"/>
          </a:endParaRPr>
        </a:p>
      </dsp:txBody>
      <dsp:txXfrm rot="10800000">
        <a:off x="1274885" y="641"/>
        <a:ext cx="3400793" cy="657734"/>
      </dsp:txXfrm>
    </dsp:sp>
    <dsp:sp modelId="{ABA842AB-41FA-419D-8EBA-F1623F88B7D0}">
      <dsp:nvSpPr>
        <dsp:cNvPr id="0" name=""/>
        <dsp:cNvSpPr/>
      </dsp:nvSpPr>
      <dsp:spPr>
        <a:xfrm>
          <a:off x="685564" y="51644"/>
          <a:ext cx="849775" cy="55572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55F246-1105-45D5-925A-D76FC1F67215}">
      <dsp:nvSpPr>
        <dsp:cNvPr id="0" name=""/>
        <dsp:cNvSpPr/>
      </dsp:nvSpPr>
      <dsp:spPr>
        <a:xfrm rot="10800000">
          <a:off x="1110452" y="912039"/>
          <a:ext cx="3565226" cy="67088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727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dirty="0" smtClean="0">
              <a:solidFill>
                <a:schemeClr val="bg1"/>
              </a:solidFill>
              <a:latin typeface="Futura Bk BT" panose="020B0502020204020303" pitchFamily="34" charset="0"/>
            </a:rPr>
            <a:t>Adquisición</a:t>
          </a:r>
          <a:r>
            <a:rPr lang="es-MX" sz="1400" b="1" kern="1200" dirty="0" smtClean="0">
              <a:solidFill>
                <a:schemeClr val="bg1"/>
              </a:solidFill>
              <a:latin typeface="Futura Bk BT" panose="020B0502020204020303" pitchFamily="34" charset="0"/>
            </a:rPr>
            <a:t> de Armas Cortas y Largas</a:t>
          </a:r>
          <a:endParaRPr lang="es-MX" sz="1400" b="1" kern="1200" dirty="0">
            <a:solidFill>
              <a:schemeClr val="bg1"/>
            </a:solidFill>
            <a:latin typeface="Futura Bk BT" panose="020B0502020204020303" pitchFamily="34" charset="0"/>
          </a:endParaRPr>
        </a:p>
      </dsp:txBody>
      <dsp:txXfrm rot="10800000">
        <a:off x="1278172" y="912039"/>
        <a:ext cx="3397506" cy="670880"/>
      </dsp:txXfrm>
    </dsp:sp>
    <dsp:sp modelId="{E3892622-2CA3-47D9-AA90-7482A47FED4B}">
      <dsp:nvSpPr>
        <dsp:cNvPr id="0" name=""/>
        <dsp:cNvSpPr/>
      </dsp:nvSpPr>
      <dsp:spPr>
        <a:xfrm>
          <a:off x="685564" y="930616"/>
          <a:ext cx="849775" cy="63372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AC6C31-D480-4C34-AFD6-57194480FA29}">
      <dsp:nvSpPr>
        <dsp:cNvPr id="0" name=""/>
        <dsp:cNvSpPr/>
      </dsp:nvSpPr>
      <dsp:spPr>
        <a:xfrm rot="10800000">
          <a:off x="1133911" y="1868850"/>
          <a:ext cx="3565226" cy="71537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727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dirty="0" smtClean="0">
              <a:solidFill>
                <a:schemeClr val="bg1"/>
              </a:solidFill>
              <a:latin typeface="Futura Bk BT" panose="020B0502020204020303" pitchFamily="34" charset="0"/>
            </a:rPr>
            <a:t>Construcción</a:t>
          </a:r>
          <a:r>
            <a:rPr lang="es-MX" sz="1400" b="1" kern="1200" dirty="0" smtClean="0">
              <a:solidFill>
                <a:schemeClr val="bg1"/>
              </a:solidFill>
              <a:latin typeface="Futura Bk BT" panose="020B0502020204020303" pitchFamily="34" charset="0"/>
            </a:rPr>
            <a:t> de Espacios para Agrupamiento Canino</a:t>
          </a:r>
          <a:endParaRPr lang="es-MX" sz="1400" b="1" kern="1200" dirty="0">
            <a:solidFill>
              <a:schemeClr val="bg1"/>
            </a:solidFill>
            <a:latin typeface="Futura Bk BT" panose="020B0502020204020303" pitchFamily="34" charset="0"/>
          </a:endParaRPr>
        </a:p>
      </dsp:txBody>
      <dsp:txXfrm rot="10800000">
        <a:off x="1312754" y="1868850"/>
        <a:ext cx="3386383" cy="715374"/>
      </dsp:txXfrm>
    </dsp:sp>
    <dsp:sp modelId="{408132E6-E5F5-45EE-A179-8579421CCFFD}">
      <dsp:nvSpPr>
        <dsp:cNvPr id="0" name=""/>
        <dsp:cNvSpPr/>
      </dsp:nvSpPr>
      <dsp:spPr>
        <a:xfrm>
          <a:off x="654318" y="1926359"/>
          <a:ext cx="849775" cy="62926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61E540-D5CD-4CC3-B066-CF6C171FF436}">
      <dsp:nvSpPr>
        <dsp:cNvPr id="0" name=""/>
        <dsp:cNvSpPr/>
      </dsp:nvSpPr>
      <dsp:spPr>
        <a:xfrm rot="10800000">
          <a:off x="1178333" y="2780156"/>
          <a:ext cx="3565226" cy="85195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727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bg1"/>
              </a:solidFill>
              <a:latin typeface="Futura Bk BT" panose="020B0502020204020303" pitchFamily="34" charset="0"/>
            </a:rPr>
            <a:t>Construcción de Base de Operaciones Isla Mujeres</a:t>
          </a:r>
          <a:endParaRPr lang="es-MX" sz="1400" b="1" kern="1200" dirty="0">
            <a:solidFill>
              <a:schemeClr val="bg1"/>
            </a:solidFill>
            <a:latin typeface="Futura Bk BT" panose="020B0502020204020303" pitchFamily="34" charset="0"/>
          </a:endParaRPr>
        </a:p>
      </dsp:txBody>
      <dsp:txXfrm rot="10800000">
        <a:off x="1391323" y="2780156"/>
        <a:ext cx="3352236" cy="851959"/>
      </dsp:txXfrm>
    </dsp:sp>
    <dsp:sp modelId="{7AAE9E88-9FD3-4B2B-AFDE-B02527FD8B47}">
      <dsp:nvSpPr>
        <dsp:cNvPr id="0" name=""/>
        <dsp:cNvSpPr/>
      </dsp:nvSpPr>
      <dsp:spPr>
        <a:xfrm>
          <a:off x="685564" y="2930757"/>
          <a:ext cx="849775" cy="60169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DA2BE5-5F3A-42A2-9BB0-60499B8E40EE}">
      <dsp:nvSpPr>
        <dsp:cNvPr id="0" name=""/>
        <dsp:cNvSpPr/>
      </dsp:nvSpPr>
      <dsp:spPr>
        <a:xfrm rot="10800000">
          <a:off x="1110452" y="3911247"/>
          <a:ext cx="3565226" cy="84977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727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bg1"/>
              </a:solidFill>
              <a:latin typeface="Futura Bk BT" panose="020B0502020204020303" pitchFamily="34" charset="0"/>
            </a:rPr>
            <a:t>Construcción de Puesto de Mando Policial en Bacalar</a:t>
          </a:r>
          <a:endParaRPr lang="es-MX" sz="1400" b="1" kern="1200" dirty="0">
            <a:solidFill>
              <a:schemeClr val="bg1"/>
            </a:solidFill>
            <a:latin typeface="Futura Bk BT" panose="020B0502020204020303" pitchFamily="34" charset="0"/>
          </a:endParaRPr>
        </a:p>
      </dsp:txBody>
      <dsp:txXfrm rot="10800000">
        <a:off x="1322896" y="3911247"/>
        <a:ext cx="3352782" cy="849775"/>
      </dsp:txXfrm>
    </dsp:sp>
    <dsp:sp modelId="{701514F7-265A-4476-92A3-E4CDB85F99D5}">
      <dsp:nvSpPr>
        <dsp:cNvPr id="0" name=""/>
        <dsp:cNvSpPr/>
      </dsp:nvSpPr>
      <dsp:spPr>
        <a:xfrm>
          <a:off x="685564" y="3911247"/>
          <a:ext cx="849775" cy="84977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43FA14-96B7-454C-8DF5-A18E051DA2CB}">
      <dsp:nvSpPr>
        <dsp:cNvPr id="0" name=""/>
        <dsp:cNvSpPr/>
      </dsp:nvSpPr>
      <dsp:spPr>
        <a:xfrm rot="10800000">
          <a:off x="1023299" y="1405"/>
          <a:ext cx="3512162" cy="55462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576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bg1"/>
              </a:solidFill>
              <a:latin typeface="Futura Bk BT" panose="020B0502020204020303" pitchFamily="34" charset="0"/>
            </a:rPr>
            <a:t>Construcción de Puesto de Mando Policial en Cozumel </a:t>
          </a:r>
          <a:endParaRPr lang="es-MX" sz="1400" b="1" kern="1200" dirty="0">
            <a:solidFill>
              <a:schemeClr val="bg1"/>
            </a:solidFill>
            <a:latin typeface="Futura Bk BT" panose="020B0502020204020303" pitchFamily="34" charset="0"/>
          </a:endParaRPr>
        </a:p>
      </dsp:txBody>
      <dsp:txXfrm rot="10800000">
        <a:off x="1161956" y="1405"/>
        <a:ext cx="3373505" cy="554629"/>
      </dsp:txXfrm>
    </dsp:sp>
    <dsp:sp modelId="{24B4629A-9830-4954-A90A-8D455B66B5E5}">
      <dsp:nvSpPr>
        <dsp:cNvPr id="0" name=""/>
        <dsp:cNvSpPr/>
      </dsp:nvSpPr>
      <dsp:spPr>
        <a:xfrm>
          <a:off x="745985" y="1405"/>
          <a:ext cx="554629" cy="55462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965BB3-559B-4D7B-A7D0-5AABBDA4110A}">
      <dsp:nvSpPr>
        <dsp:cNvPr id="0" name=""/>
        <dsp:cNvSpPr/>
      </dsp:nvSpPr>
      <dsp:spPr>
        <a:xfrm rot="10800000">
          <a:off x="1023299" y="721595"/>
          <a:ext cx="3512162" cy="55462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576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bg1"/>
              </a:solidFill>
              <a:latin typeface="Futura Bk BT" panose="020B0502020204020303" pitchFamily="34" charset="0"/>
            </a:rPr>
            <a:t>Construcción de Puesto de Mando Policial en Playa del Carmen</a:t>
          </a:r>
          <a:endParaRPr lang="es-MX" sz="1400" b="1" kern="1200" dirty="0">
            <a:solidFill>
              <a:schemeClr val="bg1"/>
            </a:solidFill>
            <a:latin typeface="Futura Bk BT" panose="020B0502020204020303" pitchFamily="34" charset="0"/>
          </a:endParaRPr>
        </a:p>
      </dsp:txBody>
      <dsp:txXfrm rot="10800000">
        <a:off x="1161956" y="721595"/>
        <a:ext cx="3373505" cy="554629"/>
      </dsp:txXfrm>
    </dsp:sp>
    <dsp:sp modelId="{144C0EEF-F5AD-4F55-BF02-7B7483B68965}">
      <dsp:nvSpPr>
        <dsp:cNvPr id="0" name=""/>
        <dsp:cNvSpPr/>
      </dsp:nvSpPr>
      <dsp:spPr>
        <a:xfrm>
          <a:off x="745985" y="721595"/>
          <a:ext cx="554629" cy="55462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6C129D-0400-4489-96A2-4D59C13BDF53}">
      <dsp:nvSpPr>
        <dsp:cNvPr id="0" name=""/>
        <dsp:cNvSpPr/>
      </dsp:nvSpPr>
      <dsp:spPr>
        <a:xfrm rot="10800000">
          <a:off x="1023299" y="1441786"/>
          <a:ext cx="3512162" cy="55462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576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bg1"/>
              </a:solidFill>
              <a:latin typeface="Futura Bk BT" panose="020B0502020204020303" pitchFamily="34" charset="0"/>
            </a:rPr>
            <a:t>Construcción del Cuartel de la Secretaría de Seguridad Pública</a:t>
          </a:r>
          <a:endParaRPr lang="es-MX" sz="1400" b="1" kern="1200" dirty="0">
            <a:solidFill>
              <a:schemeClr val="bg1"/>
            </a:solidFill>
            <a:latin typeface="Futura Bk BT" panose="020B0502020204020303" pitchFamily="34" charset="0"/>
          </a:endParaRPr>
        </a:p>
      </dsp:txBody>
      <dsp:txXfrm rot="10800000">
        <a:off x="1161956" y="1441786"/>
        <a:ext cx="3373505" cy="554629"/>
      </dsp:txXfrm>
    </dsp:sp>
    <dsp:sp modelId="{5F94C5E4-FE42-4BCD-B201-10E7F99AF109}">
      <dsp:nvSpPr>
        <dsp:cNvPr id="0" name=""/>
        <dsp:cNvSpPr/>
      </dsp:nvSpPr>
      <dsp:spPr>
        <a:xfrm>
          <a:off x="745985" y="1441786"/>
          <a:ext cx="554629" cy="55462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CFC0AC-D60D-40A8-847C-4FDA0F757F94}">
      <dsp:nvSpPr>
        <dsp:cNvPr id="0" name=""/>
        <dsp:cNvSpPr/>
      </dsp:nvSpPr>
      <dsp:spPr>
        <a:xfrm rot="10800000">
          <a:off x="1023299" y="2161976"/>
          <a:ext cx="3512162" cy="55462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576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bg1"/>
              </a:solidFill>
              <a:latin typeface="Futura Bk BT" panose="020B0502020204020303" pitchFamily="34" charset="0"/>
            </a:rPr>
            <a:t>Grupo de Reacción Inmediata</a:t>
          </a:r>
          <a:endParaRPr lang="es-MX" sz="1400" b="1" kern="1200" dirty="0">
            <a:solidFill>
              <a:schemeClr val="bg1"/>
            </a:solidFill>
            <a:latin typeface="Futura Bk BT" panose="020B0502020204020303" pitchFamily="34" charset="0"/>
          </a:endParaRPr>
        </a:p>
      </dsp:txBody>
      <dsp:txXfrm rot="10800000">
        <a:off x="1161956" y="2161976"/>
        <a:ext cx="3373505" cy="554629"/>
      </dsp:txXfrm>
    </dsp:sp>
    <dsp:sp modelId="{F966BD8F-EAB1-473D-970A-19877A44292E}">
      <dsp:nvSpPr>
        <dsp:cNvPr id="0" name=""/>
        <dsp:cNvSpPr/>
      </dsp:nvSpPr>
      <dsp:spPr>
        <a:xfrm>
          <a:off x="745985" y="2161976"/>
          <a:ext cx="554629" cy="55462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77DE36-C450-4D27-8382-2B6A5BA0A3AF}">
      <dsp:nvSpPr>
        <dsp:cNvPr id="0" name=""/>
        <dsp:cNvSpPr/>
      </dsp:nvSpPr>
      <dsp:spPr>
        <a:xfrm rot="10800000">
          <a:off x="1034503" y="2907186"/>
          <a:ext cx="3512162" cy="55462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576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bg1"/>
              </a:solidFill>
              <a:latin typeface="Futura Bk BT" panose="020B0502020204020303" pitchFamily="34" charset="0"/>
            </a:rPr>
            <a:t>Adquisición de Patrullas para la Policía </a:t>
          </a:r>
          <a:r>
            <a:rPr lang="es-MX" sz="1400" b="1" kern="1200" dirty="0" smtClean="0">
              <a:solidFill>
                <a:schemeClr val="bg1"/>
              </a:solidFill>
              <a:latin typeface="Futura Bk BT" panose="020B0502020204020303" pitchFamily="34" charset="0"/>
            </a:rPr>
            <a:t>Estatal</a:t>
          </a:r>
          <a:endParaRPr lang="es-MX" sz="1400" b="1" kern="1200" dirty="0">
            <a:solidFill>
              <a:schemeClr val="bg1"/>
            </a:solidFill>
            <a:latin typeface="Futura Bk BT" panose="020B0502020204020303" pitchFamily="34" charset="0"/>
          </a:endParaRPr>
        </a:p>
      </dsp:txBody>
      <dsp:txXfrm rot="10800000">
        <a:off x="1173160" y="2907186"/>
        <a:ext cx="3373505" cy="554629"/>
      </dsp:txXfrm>
    </dsp:sp>
    <dsp:sp modelId="{4B8E0420-934C-4A11-87E5-622D7CCE46EE}">
      <dsp:nvSpPr>
        <dsp:cNvPr id="0" name=""/>
        <dsp:cNvSpPr/>
      </dsp:nvSpPr>
      <dsp:spPr>
        <a:xfrm>
          <a:off x="808175" y="2837591"/>
          <a:ext cx="554629" cy="55462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DC9826-92B3-4D03-A149-32E9F7314B61}">
      <dsp:nvSpPr>
        <dsp:cNvPr id="0" name=""/>
        <dsp:cNvSpPr/>
      </dsp:nvSpPr>
      <dsp:spPr>
        <a:xfrm rot="10800000">
          <a:off x="1023299" y="3602357"/>
          <a:ext cx="3512162" cy="109990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576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bg1"/>
              </a:solidFill>
              <a:latin typeface="Futura Bk BT" panose="020B0502020204020303" pitchFamily="34" charset="0"/>
            </a:rPr>
            <a:t>Adecuación de instalaciones del Centro Estatal de Evaluación y Control de Confianza de la Sede Chetumal</a:t>
          </a:r>
          <a:endParaRPr lang="es-MX" sz="1400" b="1" kern="1200" dirty="0">
            <a:solidFill>
              <a:schemeClr val="bg1"/>
            </a:solidFill>
            <a:latin typeface="Futura Bk BT" panose="020B0502020204020303" pitchFamily="34" charset="0"/>
          </a:endParaRPr>
        </a:p>
      </dsp:txBody>
      <dsp:txXfrm rot="10800000">
        <a:off x="1298276" y="3602357"/>
        <a:ext cx="3237185" cy="1099907"/>
      </dsp:txXfrm>
    </dsp:sp>
    <dsp:sp modelId="{D9900C61-9D04-4C1E-956A-F940E1D2FF61}">
      <dsp:nvSpPr>
        <dsp:cNvPr id="0" name=""/>
        <dsp:cNvSpPr/>
      </dsp:nvSpPr>
      <dsp:spPr>
        <a:xfrm>
          <a:off x="745985" y="3874996"/>
          <a:ext cx="554629" cy="554629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C35E6E-D834-449E-84A6-9BCF87D7D2C8}">
      <dsp:nvSpPr>
        <dsp:cNvPr id="0" name=""/>
        <dsp:cNvSpPr/>
      </dsp:nvSpPr>
      <dsp:spPr>
        <a:xfrm rot="10800000">
          <a:off x="1054754" y="320"/>
          <a:ext cx="3527066" cy="51504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436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bg1"/>
              </a:solidFill>
              <a:latin typeface="Futura Bk BT" panose="020B0502020204020303" pitchFamily="34" charset="0"/>
            </a:rPr>
            <a:t>Ampliación del Área Administrativa del CERESO de Chetumal</a:t>
          </a:r>
          <a:endParaRPr lang="es-MX" sz="1400" b="1" kern="1200" dirty="0">
            <a:solidFill>
              <a:schemeClr val="bg1"/>
            </a:solidFill>
            <a:latin typeface="Futura Bk BT" panose="020B0502020204020303" pitchFamily="34" charset="0"/>
          </a:endParaRPr>
        </a:p>
      </dsp:txBody>
      <dsp:txXfrm rot="10800000">
        <a:off x="1183516" y="320"/>
        <a:ext cx="3398304" cy="515049"/>
      </dsp:txXfrm>
    </dsp:sp>
    <dsp:sp modelId="{ABA842AB-41FA-419D-8EBA-F1623F88B7D0}">
      <dsp:nvSpPr>
        <dsp:cNvPr id="0" name=""/>
        <dsp:cNvSpPr/>
      </dsp:nvSpPr>
      <dsp:spPr>
        <a:xfrm>
          <a:off x="722039" y="40259"/>
          <a:ext cx="665429" cy="43517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55F246-1105-45D5-925A-D76FC1F67215}">
      <dsp:nvSpPr>
        <dsp:cNvPr id="0" name=""/>
        <dsp:cNvSpPr/>
      </dsp:nvSpPr>
      <dsp:spPr>
        <a:xfrm rot="10800000">
          <a:off x="1054754" y="714005"/>
          <a:ext cx="3527066" cy="52534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436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bg1"/>
              </a:solidFill>
              <a:latin typeface="Futura Bk BT" panose="020B0502020204020303" pitchFamily="34" charset="0"/>
            </a:rPr>
            <a:t>Centro de Ejecución d Medidas para Adolescentes</a:t>
          </a:r>
          <a:endParaRPr lang="es-MX" sz="1400" b="1" kern="1200" dirty="0">
            <a:solidFill>
              <a:schemeClr val="bg1"/>
            </a:solidFill>
            <a:latin typeface="Futura Bk BT" panose="020B0502020204020303" pitchFamily="34" charset="0"/>
          </a:endParaRPr>
        </a:p>
      </dsp:txBody>
      <dsp:txXfrm rot="10800000">
        <a:off x="1186090" y="714005"/>
        <a:ext cx="3395730" cy="525343"/>
      </dsp:txXfrm>
    </dsp:sp>
    <dsp:sp modelId="{E3892622-2CA3-47D9-AA90-7482A47FED4B}">
      <dsp:nvSpPr>
        <dsp:cNvPr id="0" name=""/>
        <dsp:cNvSpPr/>
      </dsp:nvSpPr>
      <dsp:spPr>
        <a:xfrm>
          <a:off x="722039" y="728552"/>
          <a:ext cx="665429" cy="49625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AC6C31-D480-4C34-AFD6-57194480FA29}">
      <dsp:nvSpPr>
        <dsp:cNvPr id="0" name=""/>
        <dsp:cNvSpPr/>
      </dsp:nvSpPr>
      <dsp:spPr>
        <a:xfrm rot="10800000">
          <a:off x="1077962" y="1463251"/>
          <a:ext cx="3527066" cy="56018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436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dirty="0" smtClean="0">
              <a:solidFill>
                <a:schemeClr val="bg1"/>
              </a:solidFill>
              <a:latin typeface="Futura Bk BT" panose="020B0502020204020303" pitchFamily="34" charset="0"/>
            </a:rPr>
            <a:t>Centro de Reinserción Social Femenil</a:t>
          </a:r>
          <a:endParaRPr lang="es-MX" sz="1400" b="1" kern="1200" dirty="0">
            <a:solidFill>
              <a:schemeClr val="bg1"/>
            </a:solidFill>
            <a:latin typeface="Futura Bk BT" panose="020B0502020204020303" pitchFamily="34" charset="0"/>
          </a:endParaRPr>
        </a:p>
      </dsp:txBody>
      <dsp:txXfrm rot="10800000">
        <a:off x="1218008" y="1463251"/>
        <a:ext cx="3387020" cy="560185"/>
      </dsp:txXfrm>
    </dsp:sp>
    <dsp:sp modelId="{408132E6-E5F5-45EE-A179-8579421CCFFD}">
      <dsp:nvSpPr>
        <dsp:cNvPr id="0" name=""/>
        <dsp:cNvSpPr/>
      </dsp:nvSpPr>
      <dsp:spPr>
        <a:xfrm>
          <a:off x="697571" y="1508284"/>
          <a:ext cx="665429" cy="49275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61E540-D5CD-4CC3-B066-CF6C171FF436}">
      <dsp:nvSpPr>
        <dsp:cNvPr id="0" name=""/>
        <dsp:cNvSpPr/>
      </dsp:nvSpPr>
      <dsp:spPr>
        <a:xfrm rot="10800000">
          <a:off x="1121909" y="2176863"/>
          <a:ext cx="3527066" cy="66713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436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bg1"/>
              </a:solidFill>
              <a:latin typeface="Futura Bk BT" panose="020B0502020204020303" pitchFamily="34" charset="0"/>
            </a:rPr>
            <a:t>Construcción de un Centro Penitenciario Varonil de Quintana Roo</a:t>
          </a:r>
          <a:endParaRPr lang="es-MX" sz="1400" b="1" kern="1200" dirty="0">
            <a:solidFill>
              <a:schemeClr val="bg1"/>
            </a:solidFill>
            <a:latin typeface="Futura Bk BT" panose="020B0502020204020303" pitchFamily="34" charset="0"/>
          </a:endParaRPr>
        </a:p>
      </dsp:txBody>
      <dsp:txXfrm rot="10800000">
        <a:off x="1288694" y="2176863"/>
        <a:ext cx="3360281" cy="667139"/>
      </dsp:txXfrm>
    </dsp:sp>
    <dsp:sp modelId="{7AAE9E88-9FD3-4B2B-AFDE-B02527FD8B47}">
      <dsp:nvSpPr>
        <dsp:cNvPr id="0" name=""/>
        <dsp:cNvSpPr/>
      </dsp:nvSpPr>
      <dsp:spPr>
        <a:xfrm>
          <a:off x="722039" y="2294794"/>
          <a:ext cx="665429" cy="47116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DA2BE5-5F3A-42A2-9BB0-60499B8E40EE}">
      <dsp:nvSpPr>
        <dsp:cNvPr id="0" name=""/>
        <dsp:cNvSpPr/>
      </dsp:nvSpPr>
      <dsp:spPr>
        <a:xfrm rot="10800000">
          <a:off x="1054754" y="3062582"/>
          <a:ext cx="3527066" cy="66542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436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bg1"/>
              </a:solidFill>
              <a:latin typeface="Futura Bk BT" panose="020B0502020204020303" pitchFamily="34" charset="0"/>
            </a:rPr>
            <a:t>Semaforización de 10 Cruceros Conflictivos</a:t>
          </a:r>
          <a:endParaRPr lang="es-MX" sz="1400" b="1" kern="1200" dirty="0">
            <a:solidFill>
              <a:schemeClr val="bg1"/>
            </a:solidFill>
            <a:latin typeface="Futura Bk BT" panose="020B0502020204020303" pitchFamily="34" charset="0"/>
          </a:endParaRPr>
        </a:p>
      </dsp:txBody>
      <dsp:txXfrm rot="10800000">
        <a:off x="1221111" y="3062582"/>
        <a:ext cx="3360709" cy="665429"/>
      </dsp:txXfrm>
    </dsp:sp>
    <dsp:sp modelId="{701514F7-265A-4476-92A3-E4CDB85F99D5}">
      <dsp:nvSpPr>
        <dsp:cNvPr id="0" name=""/>
        <dsp:cNvSpPr/>
      </dsp:nvSpPr>
      <dsp:spPr>
        <a:xfrm>
          <a:off x="722039" y="3062582"/>
          <a:ext cx="665429" cy="665429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100F3F-4990-43D2-81B4-F4FD3BB171F0}">
      <dsp:nvSpPr>
        <dsp:cNvPr id="0" name=""/>
        <dsp:cNvSpPr/>
      </dsp:nvSpPr>
      <dsp:spPr>
        <a:xfrm rot="10800000">
          <a:off x="1054754" y="3926647"/>
          <a:ext cx="3527066" cy="83469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436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bg1"/>
              </a:solidFill>
              <a:latin typeface="Futura Bk BT" panose="020B0502020204020303" pitchFamily="34" charset="0"/>
            </a:rPr>
            <a:t>Implementación del Programa Integral Prevención del Delito en los Municipios de Benito Juárez y Solidaridad</a:t>
          </a:r>
          <a:endParaRPr lang="es-MX" sz="1400" b="1" kern="1200" dirty="0">
            <a:solidFill>
              <a:schemeClr val="bg1"/>
            </a:solidFill>
            <a:latin typeface="Futura Bk BT" panose="020B0502020204020303" pitchFamily="34" charset="0"/>
          </a:endParaRPr>
        </a:p>
      </dsp:txBody>
      <dsp:txXfrm rot="10800000">
        <a:off x="1263428" y="3926647"/>
        <a:ext cx="3318392" cy="834695"/>
      </dsp:txXfrm>
    </dsp:sp>
    <dsp:sp modelId="{EB67E3FE-BE03-4FC0-B3EF-A222411632FC}">
      <dsp:nvSpPr>
        <dsp:cNvPr id="0" name=""/>
        <dsp:cNvSpPr/>
      </dsp:nvSpPr>
      <dsp:spPr>
        <a:xfrm>
          <a:off x="722039" y="4011280"/>
          <a:ext cx="665429" cy="665429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43FA14-96B7-454C-8DF5-A18E051DA2CB}">
      <dsp:nvSpPr>
        <dsp:cNvPr id="0" name=""/>
        <dsp:cNvSpPr/>
      </dsp:nvSpPr>
      <dsp:spPr>
        <a:xfrm rot="10800000">
          <a:off x="1074486" y="37"/>
          <a:ext cx="3512162" cy="75937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864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bg1"/>
              </a:solidFill>
              <a:latin typeface="Futura Bk BT" panose="020B0502020204020303" pitchFamily="34" charset="0"/>
            </a:rPr>
            <a:t>Equipamiento Computacional en la CGA</a:t>
          </a:r>
          <a:endParaRPr lang="es-MX" sz="1400" b="1" kern="1200" dirty="0">
            <a:solidFill>
              <a:schemeClr val="bg1"/>
            </a:solidFill>
            <a:latin typeface="Futura Bk BT" panose="020B0502020204020303" pitchFamily="34" charset="0"/>
          </a:endParaRPr>
        </a:p>
      </dsp:txBody>
      <dsp:txXfrm rot="10800000">
        <a:off x="1264330" y="37"/>
        <a:ext cx="3322318" cy="759375"/>
      </dsp:txXfrm>
    </dsp:sp>
    <dsp:sp modelId="{24B4629A-9830-4954-A90A-8D455B66B5E5}">
      <dsp:nvSpPr>
        <dsp:cNvPr id="0" name=""/>
        <dsp:cNvSpPr/>
      </dsp:nvSpPr>
      <dsp:spPr>
        <a:xfrm>
          <a:off x="694798" y="37"/>
          <a:ext cx="759375" cy="75937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965BB3-559B-4D7B-A7D0-5AABBDA4110A}">
      <dsp:nvSpPr>
        <dsp:cNvPr id="0" name=""/>
        <dsp:cNvSpPr/>
      </dsp:nvSpPr>
      <dsp:spPr>
        <a:xfrm rot="10800000">
          <a:off x="1074486" y="986092"/>
          <a:ext cx="3512162" cy="75937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864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bg1"/>
              </a:solidFill>
              <a:latin typeface="Futura Bk BT" panose="020B0502020204020303" pitchFamily="34" charset="0"/>
            </a:rPr>
            <a:t>Empleo de Arcos Detectores de Metal y Vallas Metálicas en Eventos Públicos </a:t>
          </a:r>
          <a:endParaRPr lang="es-MX" sz="1400" b="1" kern="1200" dirty="0">
            <a:solidFill>
              <a:schemeClr val="bg1"/>
            </a:solidFill>
            <a:latin typeface="Futura Bk BT" panose="020B0502020204020303" pitchFamily="34" charset="0"/>
          </a:endParaRPr>
        </a:p>
      </dsp:txBody>
      <dsp:txXfrm rot="10800000">
        <a:off x="1264330" y="986092"/>
        <a:ext cx="3322318" cy="759375"/>
      </dsp:txXfrm>
    </dsp:sp>
    <dsp:sp modelId="{144C0EEF-F5AD-4F55-BF02-7B7483B68965}">
      <dsp:nvSpPr>
        <dsp:cNvPr id="0" name=""/>
        <dsp:cNvSpPr/>
      </dsp:nvSpPr>
      <dsp:spPr>
        <a:xfrm>
          <a:off x="694798" y="986092"/>
          <a:ext cx="759375" cy="75937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6C129D-0400-4489-96A2-4D59C13BDF53}">
      <dsp:nvSpPr>
        <dsp:cNvPr id="0" name=""/>
        <dsp:cNvSpPr/>
      </dsp:nvSpPr>
      <dsp:spPr>
        <a:xfrm rot="10800000">
          <a:off x="1074486" y="1972147"/>
          <a:ext cx="3512162" cy="75937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864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bg1"/>
              </a:solidFill>
              <a:latin typeface="Futura Bk BT" panose="020B0502020204020303" pitchFamily="34" charset="0"/>
            </a:rPr>
            <a:t>Criadero y Adiestramiento de Binomio </a:t>
          </a:r>
          <a:r>
            <a:rPr lang="es-MX" sz="1400" b="1" kern="1200" dirty="0" err="1" smtClean="0">
              <a:solidFill>
                <a:schemeClr val="bg1"/>
              </a:solidFill>
              <a:latin typeface="Futura Bk BT" panose="020B0502020204020303" pitchFamily="34" charset="0"/>
            </a:rPr>
            <a:t>Canofilos</a:t>
          </a:r>
          <a:r>
            <a:rPr lang="es-MX" sz="1400" b="1" kern="1200" dirty="0" smtClean="0">
              <a:solidFill>
                <a:schemeClr val="bg1"/>
              </a:solidFill>
              <a:latin typeface="Futura Bk BT" panose="020B0502020204020303" pitchFamily="34" charset="0"/>
            </a:rPr>
            <a:t> para Detección y Búsqueda de Explosivos, de Enervantes y Rastreo</a:t>
          </a:r>
          <a:endParaRPr lang="es-MX" sz="1400" b="1" kern="1200" dirty="0">
            <a:solidFill>
              <a:schemeClr val="bg1"/>
            </a:solidFill>
            <a:latin typeface="Futura Bk BT" panose="020B0502020204020303" pitchFamily="34" charset="0"/>
          </a:endParaRPr>
        </a:p>
      </dsp:txBody>
      <dsp:txXfrm rot="10800000">
        <a:off x="1264330" y="1972147"/>
        <a:ext cx="3322318" cy="759375"/>
      </dsp:txXfrm>
    </dsp:sp>
    <dsp:sp modelId="{5F94C5E4-FE42-4BCD-B201-10E7F99AF109}">
      <dsp:nvSpPr>
        <dsp:cNvPr id="0" name=""/>
        <dsp:cNvSpPr/>
      </dsp:nvSpPr>
      <dsp:spPr>
        <a:xfrm>
          <a:off x="694798" y="1972147"/>
          <a:ext cx="759375" cy="75937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CFC0AC-D60D-40A8-847C-4FDA0F757F94}">
      <dsp:nvSpPr>
        <dsp:cNvPr id="0" name=""/>
        <dsp:cNvSpPr/>
      </dsp:nvSpPr>
      <dsp:spPr>
        <a:xfrm rot="10800000">
          <a:off x="1074486" y="2958202"/>
          <a:ext cx="3512162" cy="75937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864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bg1"/>
              </a:solidFill>
              <a:latin typeface="Futura Bk BT" panose="020B0502020204020303" pitchFamily="34" charset="0"/>
            </a:rPr>
            <a:t>Equipamiento para Escoltas y Avanzada</a:t>
          </a:r>
          <a:endParaRPr lang="es-MX" sz="1400" b="1" kern="1200" dirty="0">
            <a:solidFill>
              <a:schemeClr val="bg1"/>
            </a:solidFill>
            <a:latin typeface="Futura Bk BT" panose="020B0502020204020303" pitchFamily="34" charset="0"/>
          </a:endParaRPr>
        </a:p>
      </dsp:txBody>
      <dsp:txXfrm rot="10800000">
        <a:off x="1264330" y="2958202"/>
        <a:ext cx="3322318" cy="759375"/>
      </dsp:txXfrm>
    </dsp:sp>
    <dsp:sp modelId="{F966BD8F-EAB1-473D-970A-19877A44292E}">
      <dsp:nvSpPr>
        <dsp:cNvPr id="0" name=""/>
        <dsp:cNvSpPr/>
      </dsp:nvSpPr>
      <dsp:spPr>
        <a:xfrm>
          <a:off x="694798" y="2958202"/>
          <a:ext cx="759375" cy="75937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77DE36-C450-4D27-8382-2B6A5BA0A3AF}">
      <dsp:nvSpPr>
        <dsp:cNvPr id="0" name=""/>
        <dsp:cNvSpPr/>
      </dsp:nvSpPr>
      <dsp:spPr>
        <a:xfrm rot="10800000">
          <a:off x="1103602" y="3944295"/>
          <a:ext cx="3512162" cy="75937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864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bg1"/>
              </a:solidFill>
              <a:latin typeface="Futura Bk BT" panose="020B0502020204020303" pitchFamily="34" charset="0"/>
            </a:rPr>
            <a:t>Uniformes para Escoltas, Avanzada, Guardia Uniformada y Grupo Táctico</a:t>
          </a:r>
          <a:endParaRPr lang="es-MX" sz="1400" b="1" kern="1200" dirty="0">
            <a:solidFill>
              <a:schemeClr val="bg1"/>
            </a:solidFill>
            <a:latin typeface="Futura Bk BT" panose="020B0502020204020303" pitchFamily="34" charset="0"/>
          </a:endParaRPr>
        </a:p>
      </dsp:txBody>
      <dsp:txXfrm rot="10800000">
        <a:off x="1293446" y="3944295"/>
        <a:ext cx="3322318" cy="759375"/>
      </dsp:txXfrm>
    </dsp:sp>
    <dsp:sp modelId="{4B8E0420-934C-4A11-87E5-622D7CCE46EE}">
      <dsp:nvSpPr>
        <dsp:cNvPr id="0" name=""/>
        <dsp:cNvSpPr/>
      </dsp:nvSpPr>
      <dsp:spPr>
        <a:xfrm>
          <a:off x="779947" y="3883226"/>
          <a:ext cx="759375" cy="75937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C35E6E-D834-449E-84A6-9BCF87D7D2C8}">
      <dsp:nvSpPr>
        <dsp:cNvPr id="0" name=""/>
        <dsp:cNvSpPr/>
      </dsp:nvSpPr>
      <dsp:spPr>
        <a:xfrm rot="10800000">
          <a:off x="1044022" y="1119"/>
          <a:ext cx="3565226" cy="85675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553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dirty="0" smtClean="0">
              <a:solidFill>
                <a:schemeClr val="bg1"/>
              </a:solidFill>
              <a:latin typeface="Futura Bk BT" panose="020B0502020204020303" pitchFamily="34" charset="0"/>
            </a:rPr>
            <a:t>Mobiliario para Casas Escolta</a:t>
          </a:r>
          <a:endParaRPr lang="es-MX" sz="1400" b="1" kern="1200" dirty="0">
            <a:solidFill>
              <a:schemeClr val="bg1"/>
            </a:solidFill>
            <a:latin typeface="Futura Bk BT" panose="020B0502020204020303" pitchFamily="34" charset="0"/>
          </a:endParaRPr>
        </a:p>
      </dsp:txBody>
      <dsp:txXfrm rot="10800000">
        <a:off x="1258211" y="1119"/>
        <a:ext cx="3351037" cy="856757"/>
      </dsp:txXfrm>
    </dsp:sp>
    <dsp:sp modelId="{ABA842AB-41FA-419D-8EBA-F1623F88B7D0}">
      <dsp:nvSpPr>
        <dsp:cNvPr id="0" name=""/>
        <dsp:cNvSpPr/>
      </dsp:nvSpPr>
      <dsp:spPr>
        <a:xfrm>
          <a:off x="751994" y="238520"/>
          <a:ext cx="584056" cy="38195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55F246-1105-45D5-925A-D76FC1F67215}">
      <dsp:nvSpPr>
        <dsp:cNvPr id="0" name=""/>
        <dsp:cNvSpPr/>
      </dsp:nvSpPr>
      <dsp:spPr>
        <a:xfrm rot="10800000">
          <a:off x="1044022" y="1032222"/>
          <a:ext cx="3565226" cy="69783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553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dirty="0" smtClean="0">
              <a:solidFill>
                <a:schemeClr val="bg1"/>
              </a:solidFill>
              <a:latin typeface="Futura Bk BT" panose="020B0502020204020303" pitchFamily="34" charset="0"/>
            </a:rPr>
            <a:t>Telefonía Fija / Conmutador / Red Interna de Comunicación</a:t>
          </a:r>
          <a:endParaRPr lang="es-MX" sz="1400" b="1" kern="1200" dirty="0">
            <a:solidFill>
              <a:schemeClr val="bg1"/>
            </a:solidFill>
            <a:latin typeface="Futura Bk BT" panose="020B0502020204020303" pitchFamily="34" charset="0"/>
          </a:endParaRPr>
        </a:p>
      </dsp:txBody>
      <dsp:txXfrm rot="10800000">
        <a:off x="1218479" y="1032222"/>
        <a:ext cx="3390769" cy="697830"/>
      </dsp:txXfrm>
    </dsp:sp>
    <dsp:sp modelId="{E3892622-2CA3-47D9-AA90-7482A47FED4B}">
      <dsp:nvSpPr>
        <dsp:cNvPr id="0" name=""/>
        <dsp:cNvSpPr/>
      </dsp:nvSpPr>
      <dsp:spPr>
        <a:xfrm>
          <a:off x="751994" y="1163354"/>
          <a:ext cx="584056" cy="43556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AC6C31-D480-4C34-AFD6-57194480FA29}">
      <dsp:nvSpPr>
        <dsp:cNvPr id="0" name=""/>
        <dsp:cNvSpPr/>
      </dsp:nvSpPr>
      <dsp:spPr>
        <a:xfrm rot="10800000">
          <a:off x="1067481" y="1926574"/>
          <a:ext cx="3565226" cy="44219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553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dirty="0" smtClean="0">
              <a:solidFill>
                <a:schemeClr val="bg1"/>
              </a:solidFill>
              <a:latin typeface="Futura Bk BT" panose="020B0502020204020303" pitchFamily="34" charset="0"/>
            </a:rPr>
            <a:t>Sistema Biométrico, Control de Asistencia </a:t>
          </a:r>
          <a:endParaRPr lang="es-MX" sz="1400" b="1" kern="1200" dirty="0">
            <a:solidFill>
              <a:schemeClr val="bg1"/>
            </a:solidFill>
            <a:latin typeface="Futura Bk BT" panose="020B0502020204020303" pitchFamily="34" charset="0"/>
          </a:endParaRPr>
        </a:p>
      </dsp:txBody>
      <dsp:txXfrm rot="10800000">
        <a:off x="1178029" y="1926574"/>
        <a:ext cx="3454678" cy="442194"/>
      </dsp:txXfrm>
    </dsp:sp>
    <dsp:sp modelId="{408132E6-E5F5-45EE-A179-8579421CCFFD}">
      <dsp:nvSpPr>
        <dsp:cNvPr id="0" name=""/>
        <dsp:cNvSpPr/>
      </dsp:nvSpPr>
      <dsp:spPr>
        <a:xfrm>
          <a:off x="730518" y="1941356"/>
          <a:ext cx="584056" cy="43249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61E540-D5CD-4CC3-B066-CF6C171FF436}">
      <dsp:nvSpPr>
        <dsp:cNvPr id="0" name=""/>
        <dsp:cNvSpPr/>
      </dsp:nvSpPr>
      <dsp:spPr>
        <a:xfrm rot="10800000">
          <a:off x="1111904" y="2503433"/>
          <a:ext cx="3565226" cy="7228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553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dirty="0" smtClean="0">
              <a:solidFill>
                <a:schemeClr val="bg1"/>
              </a:solidFill>
              <a:latin typeface="Futura Bk BT" panose="020B0502020204020303" pitchFamily="34" charset="0"/>
            </a:rPr>
            <a:t>Credencialización de la Coordinación General de Ayudantía del Gobierno del Estado</a:t>
          </a:r>
          <a:endParaRPr lang="es-MX" sz="1400" b="1" kern="1200" dirty="0">
            <a:solidFill>
              <a:schemeClr val="bg1"/>
            </a:solidFill>
            <a:latin typeface="Futura Bk BT" panose="020B0502020204020303" pitchFamily="34" charset="0"/>
          </a:endParaRPr>
        </a:p>
      </dsp:txBody>
      <dsp:txXfrm rot="10800000">
        <a:off x="1292605" y="2503433"/>
        <a:ext cx="3384525" cy="722804"/>
      </dsp:txXfrm>
    </dsp:sp>
    <dsp:sp modelId="{7AAE9E88-9FD3-4B2B-AFDE-B02527FD8B47}">
      <dsp:nvSpPr>
        <dsp:cNvPr id="0" name=""/>
        <dsp:cNvSpPr/>
      </dsp:nvSpPr>
      <dsp:spPr>
        <a:xfrm>
          <a:off x="751994" y="2675566"/>
          <a:ext cx="584056" cy="41354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6D3C28-6CF7-461B-A808-8015233C2953}">
      <dsp:nvSpPr>
        <dsp:cNvPr id="0" name=""/>
        <dsp:cNvSpPr/>
      </dsp:nvSpPr>
      <dsp:spPr>
        <a:xfrm rot="10800000">
          <a:off x="1044022" y="3418087"/>
          <a:ext cx="3565226" cy="58405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553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latin typeface="Futura Bk BT" panose="020B0502020204020303" pitchFamily="34" charset="0"/>
            </a:rPr>
            <a:t>Programa de Capacitación Integral de la Coordinación General de Ayudantía del Gobierno del Estado</a:t>
          </a:r>
          <a:endParaRPr lang="es-MX" sz="1400" b="1" kern="1200" dirty="0">
            <a:solidFill>
              <a:schemeClr val="tx1"/>
            </a:solidFill>
            <a:latin typeface="Futura Bk BT" panose="020B0502020204020303" pitchFamily="34" charset="0"/>
          </a:endParaRPr>
        </a:p>
      </dsp:txBody>
      <dsp:txXfrm rot="10800000">
        <a:off x="1190036" y="3418087"/>
        <a:ext cx="3419212" cy="584056"/>
      </dsp:txXfrm>
    </dsp:sp>
    <dsp:sp modelId="{CC2F7969-F16E-476C-B309-A6D8EDEBE7EF}">
      <dsp:nvSpPr>
        <dsp:cNvPr id="0" name=""/>
        <dsp:cNvSpPr/>
      </dsp:nvSpPr>
      <dsp:spPr>
        <a:xfrm>
          <a:off x="751994" y="3418087"/>
          <a:ext cx="584056" cy="58405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B8F9FF-4719-436A-8A14-BAD79680CBF5}">
      <dsp:nvSpPr>
        <dsp:cNvPr id="0" name=""/>
        <dsp:cNvSpPr/>
      </dsp:nvSpPr>
      <dsp:spPr>
        <a:xfrm rot="10800000">
          <a:off x="1044022" y="4176488"/>
          <a:ext cx="3565226" cy="58405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553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bg1"/>
              </a:solidFill>
              <a:latin typeface="Futura Bk BT" panose="020B0502020204020303" pitchFamily="34" charset="0"/>
            </a:rPr>
            <a:t>Estructura Orgánica de la Coordinación General de Ayudantía</a:t>
          </a:r>
          <a:endParaRPr lang="es-MX" sz="1400" b="1" kern="1200" dirty="0">
            <a:solidFill>
              <a:schemeClr val="bg1"/>
            </a:solidFill>
            <a:latin typeface="Futura Bk BT" panose="020B0502020204020303" pitchFamily="34" charset="0"/>
          </a:endParaRPr>
        </a:p>
      </dsp:txBody>
      <dsp:txXfrm rot="10800000">
        <a:off x="1190036" y="4176488"/>
        <a:ext cx="3419212" cy="584056"/>
      </dsp:txXfrm>
    </dsp:sp>
    <dsp:sp modelId="{35329C5D-A01E-471A-92AD-F0277DDD0E1F}">
      <dsp:nvSpPr>
        <dsp:cNvPr id="0" name=""/>
        <dsp:cNvSpPr/>
      </dsp:nvSpPr>
      <dsp:spPr>
        <a:xfrm>
          <a:off x="751994" y="4176488"/>
          <a:ext cx="584056" cy="584056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43FA14-96B7-454C-8DF5-A18E051DA2CB}">
      <dsp:nvSpPr>
        <dsp:cNvPr id="0" name=""/>
        <dsp:cNvSpPr/>
      </dsp:nvSpPr>
      <dsp:spPr>
        <a:xfrm rot="10800000">
          <a:off x="1525612" y="1180"/>
          <a:ext cx="4545455" cy="15228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1520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dirty="0" smtClean="0">
              <a:latin typeface="Futura Bk BT" panose="020B0502020204020303" pitchFamily="34" charset="0"/>
            </a:rPr>
            <a:t>Terminación del Edificio: Centro Estatal de Prevención Social del Delito y Participación Ciudadana </a:t>
          </a:r>
          <a:endParaRPr lang="es-MX" sz="1400" b="1" i="0" u="none" kern="1200" dirty="0" smtClean="0">
            <a:solidFill>
              <a:schemeClr val="tx1"/>
            </a:solidFill>
            <a:latin typeface="Futura Bk BT" panose="020B0502020204020303" pitchFamily="34" charset="0"/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b="1" kern="1200" dirty="0">
            <a:solidFill>
              <a:schemeClr val="tx1"/>
            </a:solidFill>
            <a:latin typeface="Futura Bk BT" panose="020B0502020204020303" pitchFamily="34" charset="0"/>
          </a:endParaRPr>
        </a:p>
      </dsp:txBody>
      <dsp:txXfrm rot="10800000">
        <a:off x="1906316" y="1180"/>
        <a:ext cx="4164751" cy="1522816"/>
      </dsp:txXfrm>
    </dsp:sp>
    <dsp:sp modelId="{24B4629A-9830-4954-A90A-8D455B66B5E5}">
      <dsp:nvSpPr>
        <dsp:cNvPr id="0" name=""/>
        <dsp:cNvSpPr/>
      </dsp:nvSpPr>
      <dsp:spPr>
        <a:xfrm>
          <a:off x="764203" y="1180"/>
          <a:ext cx="1522816" cy="152281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965BB3-559B-4D7B-A7D0-5AABBDA4110A}">
      <dsp:nvSpPr>
        <dsp:cNvPr id="0" name=""/>
        <dsp:cNvSpPr/>
      </dsp:nvSpPr>
      <dsp:spPr>
        <a:xfrm rot="10800000">
          <a:off x="1525612" y="1978569"/>
          <a:ext cx="4545455" cy="15228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1520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dirty="0" smtClean="0">
              <a:latin typeface="Futura Bk BT" panose="020B0502020204020303" pitchFamily="34" charset="0"/>
            </a:rPr>
            <a:t>Unidad Itinerante de Prevención</a:t>
          </a:r>
          <a:endParaRPr lang="es-MX" sz="1400" b="1" kern="1200" dirty="0">
            <a:solidFill>
              <a:schemeClr val="tx1"/>
            </a:solidFill>
            <a:latin typeface="Futura Bk BT" panose="020B0502020204020303" pitchFamily="34" charset="0"/>
          </a:endParaRPr>
        </a:p>
      </dsp:txBody>
      <dsp:txXfrm rot="10800000">
        <a:off x="1906316" y="1978569"/>
        <a:ext cx="4164751" cy="1522816"/>
      </dsp:txXfrm>
    </dsp:sp>
    <dsp:sp modelId="{144C0EEF-F5AD-4F55-BF02-7B7483B68965}">
      <dsp:nvSpPr>
        <dsp:cNvPr id="0" name=""/>
        <dsp:cNvSpPr/>
      </dsp:nvSpPr>
      <dsp:spPr>
        <a:xfrm>
          <a:off x="764203" y="1978569"/>
          <a:ext cx="1522816" cy="152281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r">
              <a:defRPr sz="1200"/>
            </a:lvl1pPr>
          </a:lstStyle>
          <a:p>
            <a:fld id="{8DF7B0B3-64FE-4278-B799-572F109407C7}" type="datetimeFigureOut">
              <a:rPr lang="es-MX" smtClean="0"/>
              <a:pPr/>
              <a:t>16/07/2018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8" rIns="93175" bIns="46588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5" tIns="46588" rIns="93175" bIns="46588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r">
              <a:defRPr sz="1200"/>
            </a:lvl1pPr>
          </a:lstStyle>
          <a:p>
            <a:fld id="{1DD12653-4F58-4903-B2BE-E37AC077D396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43585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12653-4F58-4903-B2BE-E37AC077D396}" type="slidenum">
              <a:rPr lang="es-MX" smtClean="0"/>
              <a:pPr/>
              <a:t>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80732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12653-4F58-4903-B2BE-E37AC077D396}" type="slidenum">
              <a:rPr lang="es-MX" smtClean="0"/>
              <a:pPr/>
              <a:t>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01783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12653-4F58-4903-B2BE-E37AC077D396}" type="slidenum">
              <a:rPr lang="es-MX" smtClean="0"/>
              <a:pPr/>
              <a:t>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91042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Futura Bk BT" panose="020B0502020204020303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2A5A9-F84F-4469-AB5F-89C2009748F6}" type="datetimeFigureOut">
              <a:rPr lang="es-MX"/>
              <a:pPr>
                <a:defRPr/>
              </a:pPr>
              <a:t>16/07/2018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DA0A6B-A5F1-46A6-AB9B-1379026213C2}" type="slidenum">
              <a:rPr lang="es-MX"/>
              <a:pPr/>
              <a:t>‹Nº›</a:t>
            </a:fld>
            <a:endParaRPr lang="es-MX" dirty="0"/>
          </a:p>
        </p:txBody>
      </p:sp>
      <p:pic>
        <p:nvPicPr>
          <p:cNvPr id="7" name="Imagen 3"/>
          <p:cNvPicPr>
            <a:picLocks noChangeAspect="1"/>
          </p:cNvPicPr>
          <p:nvPr userDrawn="1"/>
        </p:nvPicPr>
        <p:blipFill>
          <a:blip r:embed="rId2" cstate="print"/>
          <a:srcRect t="20351"/>
          <a:stretch>
            <a:fillRect/>
          </a:stretch>
        </p:blipFill>
        <p:spPr bwMode="auto">
          <a:xfrm>
            <a:off x="0" y="1395666"/>
            <a:ext cx="12192000" cy="546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8 Imagen" descr="Imagen LOGO_SSP 2016-2022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779002" y="88389"/>
            <a:ext cx="2139201" cy="725424"/>
          </a:xfrm>
          <a:prstGeom prst="rect">
            <a:avLst/>
          </a:prstGeom>
        </p:spPr>
      </p:pic>
      <p:pic>
        <p:nvPicPr>
          <p:cNvPr id="12" name="7 Imagen"/>
          <p:cNvPicPr/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8" t="1888" r="81029" b="88788"/>
          <a:stretch/>
        </p:blipFill>
        <p:spPr bwMode="auto">
          <a:xfrm>
            <a:off x="330647" y="88389"/>
            <a:ext cx="1700034" cy="1574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3FAFF-4B39-4C4B-BB15-918AAB53D1E1}" type="datetimeFigureOut">
              <a:rPr lang="es-MX"/>
              <a:pPr>
                <a:defRPr/>
              </a:pPr>
              <a:t>16/07/2018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2D236-7E78-461E-9AA2-F89A4F0EEAD0}" type="slidenum">
              <a:rPr lang="es-MX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9FE30-1BD6-491D-8A24-94D5A9725348}" type="datetimeFigureOut">
              <a:rPr lang="es-MX"/>
              <a:pPr>
                <a:defRPr/>
              </a:pPr>
              <a:t>16/07/2018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95346-8D49-4969-B80C-3340126AA0D6}" type="slidenum">
              <a:rPr lang="es-MX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9F507-546D-485B-9309-A585D69AF3C9}" type="datetimeFigureOut">
              <a:rPr lang="es-MX" smtClean="0"/>
              <a:t>16/07/2018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C2904-7F2D-4DE7-A8F9-1738767E6E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5964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9F507-546D-485B-9309-A585D69AF3C9}" type="datetimeFigureOut">
              <a:rPr lang="es-MX" smtClean="0"/>
              <a:t>16/07/2018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C2904-7F2D-4DE7-A8F9-1738767E6E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3429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9F507-546D-485B-9309-A585D69AF3C9}" type="datetimeFigureOut">
              <a:rPr lang="es-MX" smtClean="0"/>
              <a:t>16/07/2018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C2904-7F2D-4DE7-A8F9-1738767E6E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9566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9F507-546D-485B-9309-A585D69AF3C9}" type="datetimeFigureOut">
              <a:rPr lang="es-MX" smtClean="0"/>
              <a:t>16/07/2018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C2904-7F2D-4DE7-A8F9-1738767E6E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7858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9F507-546D-485B-9309-A585D69AF3C9}" type="datetimeFigureOut">
              <a:rPr lang="es-MX" smtClean="0"/>
              <a:t>16/07/2018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C2904-7F2D-4DE7-A8F9-1738767E6E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3421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9F507-546D-485B-9309-A585D69AF3C9}" type="datetimeFigureOut">
              <a:rPr lang="es-MX" smtClean="0"/>
              <a:t>16/07/2018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C2904-7F2D-4DE7-A8F9-1738767E6E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35314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9F507-546D-485B-9309-A585D69AF3C9}" type="datetimeFigureOut">
              <a:rPr lang="es-MX" smtClean="0"/>
              <a:t>16/07/2018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C2904-7F2D-4DE7-A8F9-1738767E6E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14563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9F507-546D-485B-9309-A585D69AF3C9}" type="datetimeFigureOut">
              <a:rPr lang="es-MX" smtClean="0"/>
              <a:t>16/07/2018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C2904-7F2D-4DE7-A8F9-1738767E6E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9855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2EDEA-6C26-40A8-B7E0-06BAC970B7EC}" type="datetimeFigureOut">
              <a:rPr lang="es-MX"/>
              <a:pPr>
                <a:defRPr/>
              </a:pPr>
              <a:t>16/07/2018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43FA35-11F2-400C-BACF-50AFFC0D8CE7}" type="slidenum">
              <a:rPr lang="es-MX"/>
              <a:pPr/>
              <a:t>‹Nº›</a:t>
            </a:fld>
            <a:endParaRPr lang="es-MX" dirty="0"/>
          </a:p>
        </p:txBody>
      </p:sp>
      <p:pic>
        <p:nvPicPr>
          <p:cNvPr id="7" name="Marcador de contenido 3"/>
          <p:cNvPicPr>
            <a:picLocks noChangeAspect="1"/>
          </p:cNvPicPr>
          <p:nvPr userDrawn="1"/>
        </p:nvPicPr>
        <p:blipFill>
          <a:blip r:embed="rId2" cstate="print"/>
          <a:srcRect t="23711"/>
          <a:stretch>
            <a:fillRect/>
          </a:stretch>
        </p:blipFill>
        <p:spPr bwMode="auto">
          <a:xfrm>
            <a:off x="19050" y="2086026"/>
            <a:ext cx="12172951" cy="5224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Imagen LOGO_SSP 2016-2022.jpg"/>
          <p:cNvPicPr>
            <a:picLocks noChangeAspect="1"/>
          </p:cNvPicPr>
          <p:nvPr userDrawn="1"/>
        </p:nvPicPr>
        <p:blipFill rotWithShape="1">
          <a:blip r:embed="rId3" cstate="print"/>
          <a:srcRect l="42448"/>
          <a:stretch/>
        </p:blipFill>
        <p:spPr>
          <a:xfrm>
            <a:off x="10687051" y="88389"/>
            <a:ext cx="1231151" cy="725424"/>
          </a:xfrm>
          <a:prstGeom prst="rect">
            <a:avLst/>
          </a:prstGeom>
        </p:spPr>
      </p:pic>
      <p:pic>
        <p:nvPicPr>
          <p:cNvPr id="12" name="7 Imagen"/>
          <p:cNvPicPr/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8" t="1888" r="81029" b="88670"/>
          <a:stretch/>
        </p:blipFill>
        <p:spPr bwMode="auto">
          <a:xfrm>
            <a:off x="330647" y="88391"/>
            <a:ext cx="1015107" cy="80696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ítulo 1"/>
          <p:cNvSpPr>
            <a:spLocks noGrp="1"/>
          </p:cNvSpPr>
          <p:nvPr>
            <p:ph type="title" hasCustomPrompt="1"/>
          </p:nvPr>
        </p:nvSpPr>
        <p:spPr>
          <a:xfrm>
            <a:off x="1560787" y="551797"/>
            <a:ext cx="8218213" cy="441407"/>
          </a:xfrm>
        </p:spPr>
        <p:txBody>
          <a:bodyPr/>
          <a:lstStyle>
            <a:lvl1pPr>
              <a:defRPr sz="3200">
                <a:latin typeface="Futura Bk BT" panose="020B0502020204020303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grpSp>
        <p:nvGrpSpPr>
          <p:cNvPr id="17" name="Group 5"/>
          <p:cNvGrpSpPr>
            <a:grpSpLocks/>
          </p:cNvGrpSpPr>
          <p:nvPr userDrawn="1"/>
        </p:nvGrpSpPr>
        <p:grpSpPr bwMode="auto">
          <a:xfrm>
            <a:off x="1345755" y="88393"/>
            <a:ext cx="8433247" cy="574675"/>
            <a:chOff x="413332" y="3778956"/>
            <a:chExt cx="8748131" cy="574445"/>
          </a:xfrm>
          <a:solidFill>
            <a:srgbClr val="06B3BA"/>
          </a:solidFill>
        </p:grpSpPr>
        <p:sp>
          <p:nvSpPr>
            <p:cNvPr id="18" name="Right Triangle 22"/>
            <p:cNvSpPr/>
            <p:nvPr/>
          </p:nvSpPr>
          <p:spPr>
            <a:xfrm rot="5400000">
              <a:off x="413428" y="3778860"/>
              <a:ext cx="574445" cy="574637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19" name="Straight Connector 3"/>
            <p:cNvCxnSpPr>
              <a:stCxn id="18" idx="2"/>
            </p:cNvCxnSpPr>
            <p:nvPr/>
          </p:nvCxnSpPr>
          <p:spPr>
            <a:xfrm>
              <a:off x="413332" y="3778956"/>
              <a:ext cx="8748131" cy="0"/>
            </a:xfrm>
            <a:prstGeom prst="line">
              <a:avLst/>
            </a:prstGeom>
            <a:grpFill/>
            <a:ln>
              <a:solidFill>
                <a:srgbClr val="06B3B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9F507-546D-485B-9309-A585D69AF3C9}" type="datetimeFigureOut">
              <a:rPr lang="es-MX" smtClean="0"/>
              <a:t>16/07/2018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C2904-7F2D-4DE7-A8F9-1738767E6E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54502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9F507-546D-485B-9309-A585D69AF3C9}" type="datetimeFigureOut">
              <a:rPr lang="es-MX" smtClean="0"/>
              <a:t>16/07/2018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C2904-7F2D-4DE7-A8F9-1738767E6E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4102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9F507-546D-485B-9309-A585D69AF3C9}" type="datetimeFigureOut">
              <a:rPr lang="es-MX" smtClean="0"/>
              <a:t>16/07/2018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C2904-7F2D-4DE7-A8F9-1738767E6E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31455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9F507-546D-485B-9309-A585D69AF3C9}" type="datetimeFigureOut">
              <a:rPr lang="es-MX" smtClean="0"/>
              <a:t>16/07/2018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C2904-7F2D-4DE7-A8F9-1738767E6E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69274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5A51A-1735-4C96-8201-426473AA0047}" type="datetimeFigureOut">
              <a:rPr lang="es-MX" smtClean="0"/>
              <a:t>16/07/2018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009BB-8259-4B47-93EE-2D24E07A53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17463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5A51A-1735-4C96-8201-426473AA0047}" type="datetimeFigureOut">
              <a:rPr lang="es-MX" smtClean="0"/>
              <a:t>16/07/2018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009BB-8259-4B47-93EE-2D24E07A53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19171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5A51A-1735-4C96-8201-426473AA0047}" type="datetimeFigureOut">
              <a:rPr lang="es-MX" smtClean="0"/>
              <a:t>16/07/2018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009BB-8259-4B47-93EE-2D24E07A53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8705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5A51A-1735-4C96-8201-426473AA0047}" type="datetimeFigureOut">
              <a:rPr lang="es-MX" smtClean="0"/>
              <a:t>16/07/2018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009BB-8259-4B47-93EE-2D24E07A53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90714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5A51A-1735-4C96-8201-426473AA0047}" type="datetimeFigureOut">
              <a:rPr lang="es-MX" smtClean="0"/>
              <a:t>16/07/2018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009BB-8259-4B47-93EE-2D24E07A53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71162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5A51A-1735-4C96-8201-426473AA0047}" type="datetimeFigureOut">
              <a:rPr lang="es-MX" smtClean="0"/>
              <a:t>16/07/2018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009BB-8259-4B47-93EE-2D24E07A53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9272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2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2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04B8A-E824-487F-909F-8D1B1364558B}" type="datetimeFigureOut">
              <a:rPr lang="es-MX"/>
              <a:pPr>
                <a:defRPr/>
              </a:pPr>
              <a:t>16/07/2018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91ECC5-FC71-4E85-94BC-DCBE7B61D337}" type="slidenum">
              <a:rPr lang="es-MX"/>
              <a:pPr/>
              <a:t>‹Nº›</a:t>
            </a:fld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5A51A-1735-4C96-8201-426473AA0047}" type="datetimeFigureOut">
              <a:rPr lang="es-MX" smtClean="0"/>
              <a:t>16/07/2018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009BB-8259-4B47-93EE-2D24E07A53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05367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5A51A-1735-4C96-8201-426473AA0047}" type="datetimeFigureOut">
              <a:rPr lang="es-MX" smtClean="0"/>
              <a:t>16/07/2018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009BB-8259-4B47-93EE-2D24E07A53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06862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5A51A-1735-4C96-8201-426473AA0047}" type="datetimeFigureOut">
              <a:rPr lang="es-MX" smtClean="0"/>
              <a:t>16/07/2018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009BB-8259-4B47-93EE-2D24E07A53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91155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5A51A-1735-4C96-8201-426473AA0047}" type="datetimeFigureOut">
              <a:rPr lang="es-MX" smtClean="0"/>
              <a:t>16/07/2018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009BB-8259-4B47-93EE-2D24E07A53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87281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5A51A-1735-4C96-8201-426473AA0047}" type="datetimeFigureOut">
              <a:rPr lang="es-MX" smtClean="0"/>
              <a:t>16/07/2018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009BB-8259-4B47-93EE-2D24E07A53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546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E1671-1784-449E-A59A-215E7F49DC1D}" type="datetimeFigureOut">
              <a:rPr lang="es-MX"/>
              <a:pPr>
                <a:defRPr/>
              </a:pPr>
              <a:t>16/07/2018</a:t>
            </a:fld>
            <a:endParaRPr lang="es-MX" dirty="0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083116-71F4-45A0-B610-22AADB8C535C}" type="slidenum">
              <a:rPr lang="es-MX"/>
              <a:pPr/>
              <a:t>‹Nº›</a:t>
            </a:fld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365129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24DB1-37AB-4915-BC7C-5589D43B0FDD}" type="datetimeFigureOut">
              <a:rPr lang="es-MX"/>
              <a:pPr>
                <a:defRPr/>
              </a:pPr>
              <a:t>16/07/2018</a:t>
            </a:fld>
            <a:endParaRPr lang="es-MX" dirty="0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5773D-683F-48BD-A77F-7C1431F95095}" type="slidenum">
              <a:rPr lang="es-MX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F1563-9D8A-4E14-A884-48165F97FBCF}" type="datetimeFigureOut">
              <a:rPr lang="es-MX"/>
              <a:pPr>
                <a:defRPr/>
              </a:pPr>
              <a:t>16/07/2018</a:t>
            </a:fld>
            <a:endParaRPr lang="es-MX" dirty="0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3F269E-6B60-4EB4-8352-F555D440921D}" type="slidenum">
              <a:rPr lang="es-MX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EBFC2-AB65-49A1-93D8-CCFABB0EE3A8}" type="datetimeFigureOut">
              <a:rPr lang="es-MX"/>
              <a:pPr>
                <a:defRPr/>
              </a:pPr>
              <a:t>16/07/2018</a:t>
            </a:fld>
            <a:endParaRPr lang="es-MX" dirty="0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849E4-B63C-4297-B70A-51A2CBAAFCA0}" type="slidenum">
              <a:rPr lang="es-MX"/>
              <a:pPr/>
              <a:t>‹Nº›</a:t>
            </a:fld>
            <a:endParaRPr lang="es-MX" dirty="0"/>
          </a:p>
        </p:txBody>
      </p:sp>
      <p:pic>
        <p:nvPicPr>
          <p:cNvPr id="5" name="Marcador de contenido 3"/>
          <p:cNvPicPr>
            <a:picLocks noChangeAspect="1"/>
          </p:cNvPicPr>
          <p:nvPr userDrawn="1"/>
        </p:nvPicPr>
        <p:blipFill rotWithShape="1">
          <a:blip r:embed="rId2" cstate="print"/>
          <a:srcRect t="37037"/>
          <a:stretch/>
        </p:blipFill>
        <p:spPr bwMode="auto">
          <a:xfrm>
            <a:off x="0" y="2540000"/>
            <a:ext cx="1219200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8 Imagen" descr="Imagen LOGO_SSP 2016-2022.jpg"/>
          <p:cNvPicPr>
            <a:picLocks noChangeAspect="1"/>
          </p:cNvPicPr>
          <p:nvPr userDrawn="1"/>
        </p:nvPicPr>
        <p:blipFill rotWithShape="1">
          <a:blip r:embed="rId3" cstate="print"/>
          <a:srcRect l="43038"/>
          <a:stretch/>
        </p:blipFill>
        <p:spPr>
          <a:xfrm>
            <a:off x="10699668" y="88389"/>
            <a:ext cx="1218535" cy="725424"/>
          </a:xfrm>
          <a:prstGeom prst="rect">
            <a:avLst/>
          </a:prstGeom>
        </p:spPr>
      </p:pic>
      <p:pic>
        <p:nvPicPr>
          <p:cNvPr id="8" name="7 Imagen"/>
          <p:cNvPicPr/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8" t="1888" r="81029" b="88586"/>
          <a:stretch/>
        </p:blipFill>
        <p:spPr bwMode="auto">
          <a:xfrm>
            <a:off x="330647" y="88389"/>
            <a:ext cx="1015107" cy="814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DF00D-5B42-4C14-9A4B-9DE2D524CF01}" type="datetimeFigureOut">
              <a:rPr lang="es-MX"/>
              <a:pPr>
                <a:defRPr/>
              </a:pPr>
              <a:t>16/07/2018</a:t>
            </a:fld>
            <a:endParaRPr lang="es-MX" dirty="0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D03B60-8829-46B3-A418-7CD0C1C0F7E8}" type="slidenum">
              <a:rPr lang="es-MX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s-MX" noProof="0" dirty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6A905-609E-4316-8385-585A530A46F6}" type="datetimeFigureOut">
              <a:rPr lang="es-MX"/>
              <a:pPr>
                <a:defRPr/>
              </a:pPr>
              <a:t>16/07/2018</a:t>
            </a:fld>
            <a:endParaRPr lang="es-MX" dirty="0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16011-0270-4BAC-82E7-13E87106D65E}" type="slidenum">
              <a:rPr lang="es-MX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838201" y="365129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MX" smtClean="0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838201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smtClean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899F4F-2D32-4DB4-B430-DC837DEE69A9}" type="datetimeFigureOut">
              <a:rPr lang="es-MX"/>
              <a:pPr>
                <a:defRPr/>
              </a:pPr>
              <a:t>16/07/2018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1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58EC6A79-3551-43F7-A29B-7DDA1E714C29}" type="slidenum">
              <a:rPr lang="es-MX"/>
              <a:pPr/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9F507-546D-485B-9309-A585D69AF3C9}" type="datetimeFigureOut">
              <a:rPr lang="es-MX" smtClean="0"/>
              <a:t>16/07/2018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C2904-7F2D-4DE7-A8F9-1738767E6E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193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5A51A-1735-4C96-8201-426473AA0047}" type="datetimeFigureOut">
              <a:rPr lang="es-MX" smtClean="0"/>
              <a:t>16/07/2018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09BB-8259-4B47-93EE-2D24E07A53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1550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microsoft.com/office/2007/relationships/hdphoto" Target="../media/hdphoto1.wdp"/><Relationship Id="rId5" Type="http://schemas.openxmlformats.org/officeDocument/2006/relationships/image" Target="../media/image9.jpg"/><Relationship Id="rId10" Type="http://schemas.openxmlformats.org/officeDocument/2006/relationships/image" Target="../media/image14.png"/><Relationship Id="rId4" Type="http://schemas.openxmlformats.org/officeDocument/2006/relationships/image" Target="../media/image8.jp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microsoft.com/office/2007/relationships/hdphoto" Target="../media/hdphoto1.wdp"/><Relationship Id="rId5" Type="http://schemas.openxmlformats.org/officeDocument/2006/relationships/image" Target="../media/image9.jpg"/><Relationship Id="rId10" Type="http://schemas.openxmlformats.org/officeDocument/2006/relationships/image" Target="../media/image14.png"/><Relationship Id="rId4" Type="http://schemas.openxmlformats.org/officeDocument/2006/relationships/image" Target="../media/image8.jp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microsoft.com/office/2007/relationships/hdphoto" Target="../media/hdphoto1.wdp"/><Relationship Id="rId5" Type="http://schemas.openxmlformats.org/officeDocument/2006/relationships/image" Target="../media/image9.jpg"/><Relationship Id="rId10" Type="http://schemas.openxmlformats.org/officeDocument/2006/relationships/image" Target="../media/image14.png"/><Relationship Id="rId4" Type="http://schemas.openxmlformats.org/officeDocument/2006/relationships/image" Target="../media/image8.jp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ítulo 1"/>
          <p:cNvSpPr>
            <a:spLocks noGrp="1"/>
          </p:cNvSpPr>
          <p:nvPr>
            <p:ph type="ctrTitle"/>
          </p:nvPr>
        </p:nvSpPr>
        <p:spPr>
          <a:xfrm>
            <a:off x="446069" y="862713"/>
            <a:ext cx="11309684" cy="2387600"/>
          </a:xfrm>
        </p:spPr>
        <p:txBody>
          <a:bodyPr/>
          <a:lstStyle/>
          <a:p>
            <a:pPr>
              <a:spcBef>
                <a:spcPts val="10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</a:pPr>
            <a:r>
              <a:rPr lang="es-MX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Comité de Planeación para el </a:t>
            </a:r>
            <a:br>
              <a:rPr lang="es-MX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 del Estado</a:t>
            </a:r>
            <a:br>
              <a:rPr lang="es-MX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Subcomité </a:t>
            </a:r>
            <a:r>
              <a:rPr lang="es-MX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Sectorial de Seguridad y Paz Social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5574891" y="6061547"/>
            <a:ext cx="6617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spc="300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T OT" pitchFamily="50" charset="0"/>
                <a:cs typeface="Calibri" pitchFamily="34" charset="0"/>
              </a:rPr>
              <a:t>Segunda </a:t>
            </a:r>
            <a:r>
              <a:rPr lang="es-MX" sz="3600" b="1" spc="300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T OT" pitchFamily="50" charset="0"/>
                <a:cs typeface="Calibri" pitchFamily="34" charset="0"/>
              </a:rPr>
              <a:t>Sesión Ordinaria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892868" y="3407237"/>
            <a:ext cx="841608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4800" b="1" spc="3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Futura-Heavy" panose="020B0A00000000000000" pitchFamily="34" charset="0"/>
                <a:cs typeface="Calibri" pitchFamily="34" charset="0"/>
              </a:rPr>
              <a:t>Propuesta de Proyectos </a:t>
            </a:r>
          </a:p>
          <a:p>
            <a:pPr algn="ctr"/>
            <a:r>
              <a:rPr lang="es-MX" sz="4800" b="1" spc="3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Futura-Heavy" panose="020B0A00000000000000" pitchFamily="34" charset="0"/>
                <a:cs typeface="Calibri" pitchFamily="34" charset="0"/>
              </a:rPr>
              <a:t>y </a:t>
            </a:r>
            <a:r>
              <a:rPr lang="es-MX" sz="4800" b="1" spc="3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Futura-Heavy" panose="020B0A00000000000000" pitchFamily="34" charset="0"/>
                <a:cs typeface="Calibri" pitchFamily="34" charset="0"/>
              </a:rPr>
              <a:t>Acciones </a:t>
            </a:r>
            <a:r>
              <a:rPr lang="es-MX" sz="4800" b="1" spc="3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Futura-Heavy" panose="020B0A00000000000000" pitchFamily="34" charset="0"/>
                <a:cs typeface="Calibri" pitchFamily="34" charset="0"/>
              </a:rPr>
              <a:t>2019</a:t>
            </a:r>
            <a:endParaRPr lang="es-MX" sz="4800" dirty="0"/>
          </a:p>
        </p:txBody>
      </p:sp>
      <p:sp>
        <p:nvSpPr>
          <p:cNvPr id="3" name="Rectángulo 2"/>
          <p:cNvSpPr/>
          <p:nvPr/>
        </p:nvSpPr>
        <p:spPr>
          <a:xfrm>
            <a:off x="9516535" y="101600"/>
            <a:ext cx="1196623" cy="835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7588146" y="5272367"/>
            <a:ext cx="3064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2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Futura Bk BT" panose="020B0502020204020303" pitchFamily="34" charset="0"/>
              </a:rPr>
              <a:t> </a:t>
            </a:r>
            <a:endParaRPr lang="es-MX" sz="32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bg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Futura Bk BT" panose="020B0502020204020303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310" y="2817028"/>
            <a:ext cx="2543175" cy="18002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536" y="2670322"/>
            <a:ext cx="2143125" cy="214312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618" y="4588441"/>
            <a:ext cx="2343151" cy="195262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507" y="1388309"/>
            <a:ext cx="3790951" cy="351472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25" y="1980404"/>
            <a:ext cx="2800351" cy="1628775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45" y="958215"/>
            <a:ext cx="4476751" cy="2981325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9" t="37366" r="22503" b="28221"/>
          <a:stretch/>
        </p:blipFill>
        <p:spPr>
          <a:xfrm>
            <a:off x="131091" y="1093799"/>
            <a:ext cx="4449171" cy="75062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038" y="1872480"/>
            <a:ext cx="2619375" cy="1743075"/>
          </a:xfrm>
          <a:prstGeom prst="rect">
            <a:avLst/>
          </a:prstGeom>
        </p:spPr>
      </p:pic>
      <p:sp>
        <p:nvSpPr>
          <p:cNvPr id="6" name="Triángulo rectángulo 5"/>
          <p:cNvSpPr/>
          <p:nvPr/>
        </p:nvSpPr>
        <p:spPr>
          <a:xfrm rot="16200000">
            <a:off x="6606893" y="-267209"/>
            <a:ext cx="954040" cy="1695207"/>
          </a:xfrm>
          <a:prstGeom prst="rtTriangl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Triángulo rectángulo 6"/>
          <p:cNvSpPr/>
          <p:nvPr/>
        </p:nvSpPr>
        <p:spPr>
          <a:xfrm rot="5400000">
            <a:off x="9594034" y="6136607"/>
            <a:ext cx="612953" cy="791737"/>
          </a:xfrm>
          <a:prstGeom prst="rtTriangl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Entrada manual 9"/>
          <p:cNvSpPr/>
          <p:nvPr/>
        </p:nvSpPr>
        <p:spPr>
          <a:xfrm rot="10800000">
            <a:off x="7931518" y="103375"/>
            <a:ext cx="1575583" cy="2813538"/>
          </a:xfrm>
          <a:prstGeom prst="flowChartManualInpu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Entrada manual 10"/>
          <p:cNvSpPr/>
          <p:nvPr/>
        </p:nvSpPr>
        <p:spPr>
          <a:xfrm>
            <a:off x="6281699" y="4184643"/>
            <a:ext cx="3222943" cy="2651235"/>
          </a:xfrm>
          <a:prstGeom prst="flowChartManualInpu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/>
          <p:cNvSpPr/>
          <p:nvPr/>
        </p:nvSpPr>
        <p:spPr>
          <a:xfrm>
            <a:off x="6741759" y="4903030"/>
            <a:ext cx="199926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6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Futura Bk BT" panose="020B0502020204020303" pitchFamily="34" charset="0"/>
              </a:rPr>
              <a:t>2019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-74732" y="3156027"/>
            <a:ext cx="62816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Futura Bk BT" panose="020B0502020204020303" pitchFamily="34" charset="0"/>
              </a:rPr>
              <a:t> PROYECTOS DE LA  SECRETARÍA DE SEGURIDAD PÚBLICA</a:t>
            </a:r>
            <a:endParaRPr lang="es-MX" sz="60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00B0F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09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990655" y="114140"/>
            <a:ext cx="7616207" cy="867930"/>
          </a:xfrm>
        </p:spPr>
        <p:txBody>
          <a:bodyPr wrap="square">
            <a:spAutoFit/>
          </a:bodyPr>
          <a:lstStyle/>
          <a:p>
            <a:pPr algn="ctr" eaLnBrk="0" hangingPunct="0"/>
            <a:r>
              <a:rPr lang="es-MX" sz="28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-Heavy" panose="020B0A00000000000000" pitchFamily="34" charset="0"/>
                <a:cs typeface="Calibri" pitchFamily="34" charset="0"/>
              </a:rPr>
              <a:t>PROYECTOS DE LA SECRETARÍA DE SEGURIDAD PÚBLICA</a:t>
            </a:r>
            <a:endParaRPr lang="es-MX" sz="2800" b="1" spc="3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Futura-Heavy" panose="020B0A00000000000000" pitchFamily="34" charset="0"/>
              <a:ea typeface="+mn-ea"/>
              <a:cs typeface="Calibri" pitchFamily="34" charset="0"/>
            </a:endParaRPr>
          </a:p>
        </p:txBody>
      </p:sp>
      <p:graphicFrame>
        <p:nvGraphicFramePr>
          <p:cNvPr id="29" name="Diagrama 28"/>
          <p:cNvGraphicFramePr/>
          <p:nvPr>
            <p:extLst>
              <p:ext uri="{D42A27DB-BD31-4B8C-83A1-F6EECF244321}">
                <p14:modId xmlns:p14="http://schemas.microsoft.com/office/powerpoint/2010/main" val="2542785065"/>
              </p:ext>
            </p:extLst>
          </p:nvPr>
        </p:nvGraphicFramePr>
        <p:xfrm>
          <a:off x="-488731" y="1118877"/>
          <a:ext cx="5281448" cy="4703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0" name="Diagrama 29"/>
          <p:cNvGraphicFramePr/>
          <p:nvPr>
            <p:extLst>
              <p:ext uri="{D42A27DB-BD31-4B8C-83A1-F6EECF244321}">
                <p14:modId xmlns:p14="http://schemas.microsoft.com/office/powerpoint/2010/main" val="3998411562"/>
              </p:ext>
            </p:extLst>
          </p:nvPr>
        </p:nvGraphicFramePr>
        <p:xfrm>
          <a:off x="5570078" y="1089880"/>
          <a:ext cx="5361243" cy="4761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38" name="Straight Connector 16"/>
          <p:cNvCxnSpPr/>
          <p:nvPr/>
        </p:nvCxnSpPr>
        <p:spPr>
          <a:xfrm>
            <a:off x="6167001" y="1177214"/>
            <a:ext cx="0" cy="4640262"/>
          </a:xfrm>
          <a:prstGeom prst="line">
            <a:avLst/>
          </a:prstGeom>
          <a:ln>
            <a:solidFill>
              <a:srgbClr val="06B3B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ángulo 39"/>
          <p:cNvSpPr/>
          <p:nvPr/>
        </p:nvSpPr>
        <p:spPr>
          <a:xfrm>
            <a:off x="4113097" y="1344684"/>
            <a:ext cx="17684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s-MX" sz="1600" b="1" dirty="0">
                <a:solidFill>
                  <a:schemeClr val="accent1"/>
                </a:solidFill>
                <a:latin typeface="Futura Bk BT" panose="020B0502020204020303" pitchFamily="34" charset="0"/>
              </a:rPr>
              <a:t>$ 16,268,800.00</a:t>
            </a:r>
          </a:p>
        </p:txBody>
      </p:sp>
      <p:sp>
        <p:nvSpPr>
          <p:cNvPr id="43" name="Rectángulo 42"/>
          <p:cNvSpPr/>
          <p:nvPr/>
        </p:nvSpPr>
        <p:spPr>
          <a:xfrm>
            <a:off x="10317816" y="2238958"/>
            <a:ext cx="17684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s-MX" sz="1600" b="1" dirty="0">
                <a:solidFill>
                  <a:schemeClr val="accent1"/>
                </a:solidFill>
                <a:latin typeface="Futura Bk BT" panose="020B0502020204020303" pitchFamily="34" charset="0"/>
              </a:rPr>
              <a:t>$ </a:t>
            </a:r>
            <a:r>
              <a:rPr lang="es-MX" sz="1600" b="1" dirty="0" smtClean="0">
                <a:solidFill>
                  <a:schemeClr val="accent1"/>
                </a:solidFill>
                <a:latin typeface="Futura Bk BT" panose="020B0502020204020303" pitchFamily="34" charset="0"/>
              </a:rPr>
              <a:t>14,160,700.37</a:t>
            </a:r>
            <a:endParaRPr lang="es-MX" sz="1600" b="1" dirty="0">
              <a:solidFill>
                <a:schemeClr val="accent1"/>
              </a:solidFill>
              <a:latin typeface="Futura Bk BT" panose="020B0502020204020303" pitchFamily="34" charset="0"/>
            </a:endParaRPr>
          </a:p>
        </p:txBody>
      </p:sp>
      <p:sp>
        <p:nvSpPr>
          <p:cNvPr id="44" name="Rectángulo 43"/>
          <p:cNvSpPr/>
          <p:nvPr/>
        </p:nvSpPr>
        <p:spPr>
          <a:xfrm>
            <a:off x="10301687" y="4153108"/>
            <a:ext cx="17684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s-MX" sz="1600" b="1" dirty="0">
                <a:solidFill>
                  <a:schemeClr val="accent1"/>
                </a:solidFill>
                <a:latin typeface="Futura Bk BT" panose="020B0502020204020303" pitchFamily="34" charset="0"/>
              </a:rPr>
              <a:t>$ </a:t>
            </a:r>
            <a:r>
              <a:rPr lang="es-MX" sz="1600" b="1" dirty="0" smtClean="0">
                <a:solidFill>
                  <a:schemeClr val="accent1"/>
                </a:solidFill>
                <a:latin typeface="Futura Bk BT" panose="020B0502020204020303" pitchFamily="34" charset="0"/>
              </a:rPr>
              <a:t>58,001,114.37</a:t>
            </a:r>
            <a:endParaRPr lang="es-MX" sz="1600" b="1" dirty="0">
              <a:solidFill>
                <a:schemeClr val="accent1"/>
              </a:solidFill>
              <a:latin typeface="Futura Bk BT" panose="020B0502020204020303" pitchFamily="34" charset="0"/>
            </a:endParaRPr>
          </a:p>
        </p:txBody>
      </p:sp>
      <p:sp>
        <p:nvSpPr>
          <p:cNvPr id="45" name="Rectángulo 44"/>
          <p:cNvSpPr/>
          <p:nvPr/>
        </p:nvSpPr>
        <p:spPr>
          <a:xfrm>
            <a:off x="10342124" y="1317768"/>
            <a:ext cx="14638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s-MX" sz="1600" b="1" dirty="0">
                <a:solidFill>
                  <a:schemeClr val="accent1"/>
                </a:solidFill>
                <a:latin typeface="Futura Bk BT" panose="020B0502020204020303" pitchFamily="34" charset="0"/>
              </a:rPr>
              <a:t>$ </a:t>
            </a:r>
            <a:r>
              <a:rPr lang="es-MX" sz="1600" b="1" dirty="0" smtClean="0">
                <a:solidFill>
                  <a:schemeClr val="accent1"/>
                </a:solidFill>
                <a:latin typeface="Futura Bk BT" panose="020B0502020204020303" pitchFamily="34" charset="0"/>
              </a:rPr>
              <a:t>157,480.00</a:t>
            </a:r>
            <a:endParaRPr lang="es-MX" sz="1600" b="1" dirty="0">
              <a:solidFill>
                <a:schemeClr val="accent1"/>
              </a:solidFill>
              <a:latin typeface="Futura Bk BT" panose="020B0502020204020303" pitchFamily="34" charset="0"/>
            </a:endParaRPr>
          </a:p>
        </p:txBody>
      </p:sp>
      <p:sp>
        <p:nvSpPr>
          <p:cNvPr id="52" name="Rectángulo 51"/>
          <p:cNvSpPr/>
          <p:nvPr/>
        </p:nvSpPr>
        <p:spPr>
          <a:xfrm>
            <a:off x="10339358" y="3231918"/>
            <a:ext cx="15856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s-MX" sz="1600" b="1" dirty="0" smtClean="0">
                <a:solidFill>
                  <a:schemeClr val="accent1"/>
                </a:solidFill>
                <a:latin typeface="Futura Bk BT" panose="020B0502020204020303" pitchFamily="34" charset="0"/>
              </a:rPr>
              <a:t>$1,047,500.00</a:t>
            </a:r>
            <a:endParaRPr lang="es-MX" sz="1600" b="1" dirty="0">
              <a:solidFill>
                <a:schemeClr val="accent1"/>
              </a:solidFill>
              <a:latin typeface="Futura Bk BT" panose="020B0502020204020303" pitchFamily="34" charset="0"/>
            </a:endParaRPr>
          </a:p>
        </p:txBody>
      </p:sp>
      <p:sp>
        <p:nvSpPr>
          <p:cNvPr id="17" name="Rectángulo 41"/>
          <p:cNvSpPr/>
          <p:nvPr/>
        </p:nvSpPr>
        <p:spPr>
          <a:xfrm>
            <a:off x="4093998" y="3328068"/>
            <a:ext cx="14638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s-MX" sz="1600" b="1" dirty="0">
                <a:solidFill>
                  <a:schemeClr val="accent1"/>
                </a:solidFill>
                <a:latin typeface="Futura Bk BT" panose="020B0502020204020303" pitchFamily="34" charset="0"/>
              </a:rPr>
              <a:t>$ </a:t>
            </a:r>
            <a:r>
              <a:rPr lang="es-MX" sz="1600" b="1" dirty="0" smtClean="0">
                <a:solidFill>
                  <a:schemeClr val="accent1"/>
                </a:solidFill>
                <a:latin typeface="Futura Bk BT" panose="020B0502020204020303" pitchFamily="34" charset="0"/>
              </a:rPr>
              <a:t>360,000.00</a:t>
            </a:r>
            <a:endParaRPr lang="es-MX" sz="1600" b="1" dirty="0">
              <a:solidFill>
                <a:schemeClr val="accent1"/>
              </a:solidFill>
              <a:latin typeface="Futura Bk BT" panose="020B0502020204020303" pitchFamily="34" charset="0"/>
            </a:endParaRPr>
          </a:p>
        </p:txBody>
      </p:sp>
      <p:sp>
        <p:nvSpPr>
          <p:cNvPr id="18" name="Rectángulo 41"/>
          <p:cNvSpPr/>
          <p:nvPr/>
        </p:nvSpPr>
        <p:spPr>
          <a:xfrm>
            <a:off x="4093998" y="4303377"/>
            <a:ext cx="14638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s-MX" sz="1600" b="1" dirty="0">
                <a:solidFill>
                  <a:schemeClr val="accent1"/>
                </a:solidFill>
                <a:latin typeface="Futura Bk BT" panose="020B0502020204020303" pitchFamily="34" charset="0"/>
              </a:rPr>
              <a:t>$ </a:t>
            </a:r>
            <a:r>
              <a:rPr lang="es-MX" sz="1600" b="1" dirty="0" smtClean="0">
                <a:solidFill>
                  <a:schemeClr val="accent1"/>
                </a:solidFill>
                <a:latin typeface="Futura Bk BT" panose="020B0502020204020303" pitchFamily="34" charset="0"/>
              </a:rPr>
              <a:t>180,000.00</a:t>
            </a:r>
            <a:endParaRPr lang="es-MX" sz="1600" b="1" dirty="0">
              <a:solidFill>
                <a:schemeClr val="accent1"/>
              </a:solidFill>
              <a:latin typeface="Futura Bk BT" panose="020B0502020204020303" pitchFamily="34" charset="0"/>
            </a:endParaRPr>
          </a:p>
        </p:txBody>
      </p:sp>
      <p:sp>
        <p:nvSpPr>
          <p:cNvPr id="19" name="Rectángulo 41"/>
          <p:cNvSpPr/>
          <p:nvPr/>
        </p:nvSpPr>
        <p:spPr>
          <a:xfrm>
            <a:off x="4093998" y="5254045"/>
            <a:ext cx="20730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s-MX" sz="1600" b="1" dirty="0">
                <a:solidFill>
                  <a:schemeClr val="accent1"/>
                </a:solidFill>
                <a:latin typeface="Futura Bk BT" panose="020B0502020204020303" pitchFamily="34" charset="0"/>
              </a:rPr>
              <a:t>$ </a:t>
            </a:r>
            <a:r>
              <a:rPr lang="es-MX" sz="1600" b="1" dirty="0" smtClean="0">
                <a:solidFill>
                  <a:schemeClr val="accent1"/>
                </a:solidFill>
                <a:latin typeface="Futura Bk BT" panose="020B0502020204020303" pitchFamily="34" charset="0"/>
              </a:rPr>
              <a:t>1,100,000,000.00</a:t>
            </a:r>
            <a:endParaRPr lang="es-MX" sz="1600" b="1" dirty="0">
              <a:solidFill>
                <a:schemeClr val="accent1"/>
              </a:solidFill>
              <a:latin typeface="Futura Bk BT" panose="020B0502020204020303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4100106" y="2319993"/>
            <a:ext cx="17684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s-MX" sz="1600" b="1" dirty="0">
                <a:solidFill>
                  <a:schemeClr val="accent1"/>
                </a:solidFill>
                <a:latin typeface="Futura Bk BT" panose="020B0502020204020303" pitchFamily="34" charset="0"/>
              </a:rPr>
              <a:t>$ </a:t>
            </a:r>
            <a:r>
              <a:rPr lang="es-MX" sz="1600" b="1" dirty="0" smtClean="0">
                <a:solidFill>
                  <a:schemeClr val="accent1"/>
                </a:solidFill>
                <a:latin typeface="Futura Bk BT" panose="020B0502020204020303" pitchFamily="34" charset="0"/>
              </a:rPr>
              <a:t>48,114,240.00</a:t>
            </a:r>
            <a:endParaRPr lang="es-MX" sz="1600" b="1" dirty="0">
              <a:solidFill>
                <a:schemeClr val="accent1"/>
              </a:solidFill>
              <a:latin typeface="Futura Bk BT" panose="020B0502020204020303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10301686" y="5215585"/>
            <a:ext cx="17684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s-MX" sz="1600" b="1" dirty="0">
                <a:solidFill>
                  <a:schemeClr val="accent1"/>
                </a:solidFill>
                <a:latin typeface="Futura Bk BT" panose="020B0502020204020303" pitchFamily="34" charset="0"/>
              </a:rPr>
              <a:t>$ </a:t>
            </a:r>
            <a:r>
              <a:rPr lang="es-MX" sz="1600" b="1" dirty="0" smtClean="0">
                <a:solidFill>
                  <a:schemeClr val="accent1"/>
                </a:solidFill>
                <a:latin typeface="Futura Bk BT" panose="020B0502020204020303" pitchFamily="34" charset="0"/>
              </a:rPr>
              <a:t>58,001,114.37</a:t>
            </a:r>
            <a:endParaRPr lang="es-MX" sz="1600" b="1" dirty="0">
              <a:solidFill>
                <a:schemeClr val="accent1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20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3" grpId="0"/>
      <p:bldP spid="44" grpId="0"/>
      <p:bldP spid="45" grpId="0"/>
      <p:bldP spid="52" grpId="0"/>
      <p:bldP spid="17" grpId="0"/>
      <p:bldP spid="18" grpId="0"/>
      <p:bldP spid="19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990655" y="131135"/>
            <a:ext cx="7616207" cy="867930"/>
          </a:xfrm>
        </p:spPr>
        <p:txBody>
          <a:bodyPr wrap="square">
            <a:spAutoFit/>
          </a:bodyPr>
          <a:lstStyle/>
          <a:p>
            <a:pPr algn="ctr" eaLnBrk="0" hangingPunct="0"/>
            <a:r>
              <a:rPr lang="es-MX" sz="28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-Heavy" panose="020B0A00000000000000" pitchFamily="34" charset="0"/>
                <a:cs typeface="Calibri" pitchFamily="34" charset="0"/>
              </a:rPr>
              <a:t>PROYECTOS DE LA SECRETARÍA DE SEGURIDAD PÚBLICA</a:t>
            </a:r>
            <a:endParaRPr lang="es-MX" sz="2800" b="1" spc="3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Futura-Heavy" panose="020B0A00000000000000" pitchFamily="34" charset="0"/>
              <a:ea typeface="+mn-ea"/>
              <a:cs typeface="Calibri" pitchFamily="34" charset="0"/>
            </a:endParaRPr>
          </a:p>
        </p:txBody>
      </p:sp>
      <p:graphicFrame>
        <p:nvGraphicFramePr>
          <p:cNvPr id="29" name="Diagrama 28"/>
          <p:cNvGraphicFramePr/>
          <p:nvPr>
            <p:extLst>
              <p:ext uri="{D42A27DB-BD31-4B8C-83A1-F6EECF244321}">
                <p14:modId xmlns:p14="http://schemas.microsoft.com/office/powerpoint/2010/main" val="486899656"/>
              </p:ext>
            </p:extLst>
          </p:nvPr>
        </p:nvGraphicFramePr>
        <p:xfrm>
          <a:off x="-488731" y="1118877"/>
          <a:ext cx="5281448" cy="4703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0" name="Diagrama 29"/>
          <p:cNvGraphicFramePr/>
          <p:nvPr>
            <p:extLst>
              <p:ext uri="{D42A27DB-BD31-4B8C-83A1-F6EECF244321}">
                <p14:modId xmlns:p14="http://schemas.microsoft.com/office/powerpoint/2010/main" val="4075931121"/>
              </p:ext>
            </p:extLst>
          </p:nvPr>
        </p:nvGraphicFramePr>
        <p:xfrm>
          <a:off x="5491960" y="1089880"/>
          <a:ext cx="5303860" cy="4761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38" name="Straight Connector 16"/>
          <p:cNvCxnSpPr/>
          <p:nvPr/>
        </p:nvCxnSpPr>
        <p:spPr>
          <a:xfrm>
            <a:off x="5984259" y="1177214"/>
            <a:ext cx="0" cy="4640262"/>
          </a:xfrm>
          <a:prstGeom prst="line">
            <a:avLst/>
          </a:prstGeom>
          <a:ln>
            <a:solidFill>
              <a:srgbClr val="06B3B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ángulo 39"/>
          <p:cNvSpPr/>
          <p:nvPr/>
        </p:nvSpPr>
        <p:spPr>
          <a:xfrm>
            <a:off x="4075086" y="1254755"/>
            <a:ext cx="17684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s-MX" sz="1600" b="1" dirty="0">
                <a:solidFill>
                  <a:schemeClr val="accent1"/>
                </a:solidFill>
                <a:latin typeface="Futura Bk BT" panose="020B0502020204020303" pitchFamily="34" charset="0"/>
              </a:rPr>
              <a:t>$ </a:t>
            </a:r>
            <a:r>
              <a:rPr lang="es-MX" sz="1600" b="1" dirty="0" smtClean="0">
                <a:solidFill>
                  <a:schemeClr val="accent1"/>
                </a:solidFill>
                <a:latin typeface="Futura Bk BT" panose="020B0502020204020303" pitchFamily="34" charset="0"/>
              </a:rPr>
              <a:t>51,731,700.00</a:t>
            </a:r>
            <a:endParaRPr lang="es-MX" sz="1600" b="1" dirty="0">
              <a:solidFill>
                <a:schemeClr val="accent1"/>
              </a:solidFill>
              <a:latin typeface="Futura Bk BT" panose="020B0502020204020303" pitchFamily="34" charset="0"/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10167511" y="1936487"/>
            <a:ext cx="17684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s-MX" sz="1600" b="1" dirty="0">
                <a:solidFill>
                  <a:schemeClr val="accent1"/>
                </a:solidFill>
                <a:latin typeface="Futura Bk BT" panose="020B0502020204020303" pitchFamily="34" charset="0"/>
              </a:rPr>
              <a:t>$ </a:t>
            </a:r>
            <a:r>
              <a:rPr lang="es-MX" sz="1600" b="1" dirty="0" smtClean="0">
                <a:solidFill>
                  <a:schemeClr val="accent1"/>
                </a:solidFill>
                <a:latin typeface="Futura Bk BT" panose="020B0502020204020303" pitchFamily="34" charset="0"/>
              </a:rPr>
              <a:t>14,000,000.00</a:t>
            </a:r>
            <a:endParaRPr lang="es-MX" sz="1600" b="1" dirty="0">
              <a:solidFill>
                <a:schemeClr val="accent1"/>
              </a:solidFill>
              <a:latin typeface="Futura Bk BT" panose="020B0502020204020303" pitchFamily="34" charset="0"/>
            </a:endParaRPr>
          </a:p>
        </p:txBody>
      </p:sp>
      <p:sp>
        <p:nvSpPr>
          <p:cNvPr id="44" name="Rectángulo 43"/>
          <p:cNvSpPr/>
          <p:nvPr/>
        </p:nvSpPr>
        <p:spPr>
          <a:xfrm>
            <a:off x="10124360" y="3497345"/>
            <a:ext cx="20730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s-MX" sz="1600" b="1" dirty="0">
                <a:solidFill>
                  <a:schemeClr val="accent1"/>
                </a:solidFill>
                <a:latin typeface="Futura Bk BT" panose="020B0502020204020303" pitchFamily="34" charset="0"/>
              </a:rPr>
              <a:t>$ </a:t>
            </a:r>
            <a:r>
              <a:rPr lang="es-MX" sz="1600" b="1" dirty="0" smtClean="0">
                <a:solidFill>
                  <a:schemeClr val="accent1"/>
                </a:solidFill>
                <a:latin typeface="Futura Bk BT" panose="020B0502020204020303" pitchFamily="34" charset="0"/>
              </a:rPr>
              <a:t>3,000,000,000.00</a:t>
            </a:r>
            <a:endParaRPr lang="es-MX" sz="1600" b="1" dirty="0">
              <a:solidFill>
                <a:schemeClr val="accent1"/>
              </a:solidFill>
              <a:latin typeface="Futura Bk BT" panose="020B0502020204020303" pitchFamily="34" charset="0"/>
            </a:endParaRPr>
          </a:p>
        </p:txBody>
      </p:sp>
      <p:sp>
        <p:nvSpPr>
          <p:cNvPr id="45" name="Rectángulo 44"/>
          <p:cNvSpPr/>
          <p:nvPr/>
        </p:nvSpPr>
        <p:spPr>
          <a:xfrm>
            <a:off x="10174171" y="1238219"/>
            <a:ext cx="16466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s-MX" sz="1600" b="1" dirty="0">
                <a:solidFill>
                  <a:schemeClr val="accent1"/>
                </a:solidFill>
                <a:latin typeface="Futura Bk BT" panose="020B0502020204020303" pitchFamily="34" charset="0"/>
              </a:rPr>
              <a:t>$ </a:t>
            </a:r>
            <a:r>
              <a:rPr lang="es-MX" sz="1600" b="1" dirty="0" smtClean="0">
                <a:solidFill>
                  <a:schemeClr val="accent1"/>
                </a:solidFill>
                <a:latin typeface="Futura Bk BT" panose="020B0502020204020303" pitchFamily="34" charset="0"/>
              </a:rPr>
              <a:t>5,000,000.00</a:t>
            </a:r>
            <a:endParaRPr lang="es-MX" sz="1600" b="1" dirty="0">
              <a:solidFill>
                <a:schemeClr val="accent1"/>
              </a:solidFill>
              <a:latin typeface="Futura Bk BT" panose="020B0502020204020303" pitchFamily="34" charset="0"/>
            </a:endParaRPr>
          </a:p>
        </p:txBody>
      </p:sp>
      <p:sp>
        <p:nvSpPr>
          <p:cNvPr id="52" name="Rectángulo 51"/>
          <p:cNvSpPr/>
          <p:nvPr/>
        </p:nvSpPr>
        <p:spPr>
          <a:xfrm>
            <a:off x="10142293" y="2721583"/>
            <a:ext cx="16466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s-MX" sz="1600" b="1" dirty="0" smtClean="0">
                <a:solidFill>
                  <a:schemeClr val="accent1"/>
                </a:solidFill>
                <a:latin typeface="Futura Bk BT" panose="020B0502020204020303" pitchFamily="34" charset="0"/>
              </a:rPr>
              <a:t>$ 2,500,000,00</a:t>
            </a:r>
            <a:endParaRPr lang="es-MX" sz="1600" b="1" dirty="0">
              <a:solidFill>
                <a:schemeClr val="accent1"/>
              </a:solidFill>
              <a:latin typeface="Futura Bk BT" panose="020B0502020204020303" pitchFamily="34" charset="0"/>
            </a:endParaRPr>
          </a:p>
        </p:txBody>
      </p:sp>
      <p:sp>
        <p:nvSpPr>
          <p:cNvPr id="17" name="Rectángulo 41"/>
          <p:cNvSpPr/>
          <p:nvPr/>
        </p:nvSpPr>
        <p:spPr>
          <a:xfrm>
            <a:off x="4030325" y="2664132"/>
            <a:ext cx="17684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s-MX" sz="1600" b="1" dirty="0">
                <a:solidFill>
                  <a:schemeClr val="accent1"/>
                </a:solidFill>
                <a:latin typeface="Futura Bk BT" panose="020B0502020204020303" pitchFamily="34" charset="0"/>
              </a:rPr>
              <a:t>$ </a:t>
            </a:r>
            <a:r>
              <a:rPr lang="es-MX" sz="1600" b="1" dirty="0" smtClean="0">
                <a:solidFill>
                  <a:schemeClr val="accent1"/>
                </a:solidFill>
                <a:latin typeface="Futura Bk BT" panose="020B0502020204020303" pitchFamily="34" charset="0"/>
              </a:rPr>
              <a:t>87,107,642.00</a:t>
            </a:r>
            <a:endParaRPr lang="es-MX" sz="1600" b="1" dirty="0">
              <a:solidFill>
                <a:schemeClr val="accent1"/>
              </a:solidFill>
              <a:latin typeface="Futura Bk BT" panose="020B0502020204020303" pitchFamily="34" charset="0"/>
            </a:endParaRPr>
          </a:p>
        </p:txBody>
      </p:sp>
      <p:sp>
        <p:nvSpPr>
          <p:cNvPr id="18" name="Rectángulo 41"/>
          <p:cNvSpPr/>
          <p:nvPr/>
        </p:nvSpPr>
        <p:spPr>
          <a:xfrm>
            <a:off x="4049240" y="3434174"/>
            <a:ext cx="17684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s-MX" sz="1600" b="1" dirty="0">
                <a:solidFill>
                  <a:schemeClr val="accent1"/>
                </a:solidFill>
                <a:latin typeface="Futura Bk BT" panose="020B0502020204020303" pitchFamily="34" charset="0"/>
              </a:rPr>
              <a:t>$ </a:t>
            </a:r>
            <a:r>
              <a:rPr lang="es-MX" sz="1600" b="1" dirty="0" smtClean="0">
                <a:solidFill>
                  <a:schemeClr val="accent1"/>
                </a:solidFill>
                <a:latin typeface="Futura Bk BT" panose="020B0502020204020303" pitchFamily="34" charset="0"/>
              </a:rPr>
              <a:t>66,862,947.40</a:t>
            </a:r>
            <a:endParaRPr lang="es-MX" sz="1600" b="1" dirty="0">
              <a:solidFill>
                <a:schemeClr val="accent1"/>
              </a:solidFill>
              <a:latin typeface="Futura Bk BT" panose="020B0502020204020303" pitchFamily="34" charset="0"/>
            </a:endParaRPr>
          </a:p>
        </p:txBody>
      </p:sp>
      <p:sp>
        <p:nvSpPr>
          <p:cNvPr id="19" name="Rectángulo 41"/>
          <p:cNvSpPr/>
          <p:nvPr/>
        </p:nvSpPr>
        <p:spPr>
          <a:xfrm>
            <a:off x="4049240" y="4172644"/>
            <a:ext cx="18902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s-MX" sz="1600" b="1" dirty="0">
                <a:solidFill>
                  <a:schemeClr val="accent1"/>
                </a:solidFill>
                <a:latin typeface="Futura Bk BT" panose="020B0502020204020303" pitchFamily="34" charset="0"/>
              </a:rPr>
              <a:t>$ </a:t>
            </a:r>
            <a:r>
              <a:rPr lang="es-MX" sz="1600" b="1" dirty="0" smtClean="0">
                <a:solidFill>
                  <a:schemeClr val="accent1"/>
                </a:solidFill>
                <a:latin typeface="Futura Bk BT" panose="020B0502020204020303" pitchFamily="34" charset="0"/>
              </a:rPr>
              <a:t>185,970</a:t>
            </a:r>
            <a:r>
              <a:rPr lang="es-MX" sz="1600" b="1" dirty="0">
                <a:solidFill>
                  <a:schemeClr val="accent1"/>
                </a:solidFill>
                <a:latin typeface="Futura Bk BT" panose="020B0502020204020303" pitchFamily="34" charset="0"/>
              </a:rPr>
              <a:t>,</a:t>
            </a:r>
            <a:r>
              <a:rPr lang="es-MX" sz="1600" b="1" dirty="0" smtClean="0">
                <a:solidFill>
                  <a:schemeClr val="accent1"/>
                </a:solidFill>
                <a:latin typeface="Futura Bk BT" panose="020B0502020204020303" pitchFamily="34" charset="0"/>
              </a:rPr>
              <a:t>800.00</a:t>
            </a:r>
            <a:endParaRPr lang="es-MX" sz="1600" b="1" dirty="0">
              <a:solidFill>
                <a:schemeClr val="accent1"/>
              </a:solidFill>
              <a:latin typeface="Futura Bk BT" panose="020B0502020204020303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4049240" y="1952857"/>
            <a:ext cx="17684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s-MX" sz="1600" b="1" dirty="0">
                <a:solidFill>
                  <a:schemeClr val="accent1"/>
                </a:solidFill>
                <a:latin typeface="Futura Bk BT" panose="020B0502020204020303" pitchFamily="34" charset="0"/>
              </a:rPr>
              <a:t>$ </a:t>
            </a:r>
            <a:r>
              <a:rPr lang="es-MX" sz="1600" b="1" dirty="0" smtClean="0">
                <a:solidFill>
                  <a:schemeClr val="accent1"/>
                </a:solidFill>
                <a:latin typeface="Futura Bk BT" panose="020B0502020204020303" pitchFamily="34" charset="0"/>
              </a:rPr>
              <a:t>51,731,700.00</a:t>
            </a:r>
            <a:endParaRPr lang="es-MX" sz="1600" b="1" dirty="0">
              <a:solidFill>
                <a:schemeClr val="accent1"/>
              </a:solidFill>
              <a:latin typeface="Futura Bk BT" panose="020B0502020204020303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10154485" y="4353286"/>
            <a:ext cx="17684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s-MX" sz="1600" b="1" dirty="0">
                <a:solidFill>
                  <a:schemeClr val="accent1"/>
                </a:solidFill>
                <a:latin typeface="Futura Bk BT" panose="020B0502020204020303" pitchFamily="34" charset="0"/>
              </a:rPr>
              <a:t>$ </a:t>
            </a:r>
            <a:r>
              <a:rPr lang="es-MX" sz="1600" b="1" dirty="0" smtClean="0">
                <a:solidFill>
                  <a:schemeClr val="accent1"/>
                </a:solidFill>
                <a:latin typeface="Futura Bk BT" panose="020B0502020204020303" pitchFamily="34" charset="0"/>
              </a:rPr>
              <a:t>17,570,579.00</a:t>
            </a:r>
            <a:endParaRPr lang="es-MX" sz="1600" b="1" dirty="0">
              <a:solidFill>
                <a:schemeClr val="accent1"/>
              </a:solidFill>
              <a:latin typeface="Futura Bk BT" panose="020B0502020204020303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10154485" y="5209227"/>
            <a:ext cx="16466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s-MX" sz="1600" b="1" dirty="0">
                <a:solidFill>
                  <a:schemeClr val="accent1"/>
                </a:solidFill>
                <a:latin typeface="Futura Bk BT" panose="020B0502020204020303" pitchFamily="34" charset="0"/>
              </a:rPr>
              <a:t>$ </a:t>
            </a:r>
            <a:r>
              <a:rPr lang="es-MX" sz="1600" b="1" dirty="0" smtClean="0">
                <a:solidFill>
                  <a:schemeClr val="accent1"/>
                </a:solidFill>
                <a:latin typeface="Futura Bk BT" panose="020B0502020204020303" pitchFamily="34" charset="0"/>
              </a:rPr>
              <a:t>6,548,956.96</a:t>
            </a:r>
            <a:endParaRPr lang="es-MX" sz="1600" b="1" dirty="0">
              <a:solidFill>
                <a:schemeClr val="accent1"/>
              </a:solidFill>
              <a:latin typeface="Futura Bk BT" panose="020B0502020204020303" pitchFamily="34" charset="0"/>
            </a:endParaRPr>
          </a:p>
        </p:txBody>
      </p:sp>
      <p:sp>
        <p:nvSpPr>
          <p:cNvPr id="21" name="Rectángulo 41"/>
          <p:cNvSpPr/>
          <p:nvPr/>
        </p:nvSpPr>
        <p:spPr>
          <a:xfrm>
            <a:off x="4010705" y="5039950"/>
            <a:ext cx="16466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s-MX" sz="1600" b="1" dirty="0">
                <a:solidFill>
                  <a:schemeClr val="accent1"/>
                </a:solidFill>
                <a:latin typeface="Futura Bk BT" panose="020B0502020204020303" pitchFamily="34" charset="0"/>
              </a:rPr>
              <a:t>$ </a:t>
            </a:r>
            <a:r>
              <a:rPr lang="es-MX" sz="1600" b="1" dirty="0" smtClean="0">
                <a:solidFill>
                  <a:schemeClr val="accent1"/>
                </a:solidFill>
                <a:latin typeface="Futura Bk BT" panose="020B0502020204020303" pitchFamily="34" charset="0"/>
              </a:rPr>
              <a:t>5,837,000</a:t>
            </a:r>
            <a:r>
              <a:rPr lang="es-MX" sz="1600" b="1" dirty="0" smtClean="0">
                <a:solidFill>
                  <a:schemeClr val="accent1"/>
                </a:solidFill>
                <a:latin typeface="Futura Bk BT" panose="020B0502020204020303" pitchFamily="34" charset="0"/>
              </a:rPr>
              <a:t>.00</a:t>
            </a:r>
            <a:endParaRPr lang="es-MX" sz="1600" b="1" dirty="0">
              <a:solidFill>
                <a:schemeClr val="accent1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55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3" grpId="0"/>
      <p:bldP spid="44" grpId="0"/>
      <p:bldP spid="45" grpId="0"/>
      <p:bldP spid="52" grpId="0"/>
      <p:bldP spid="17" grpId="0"/>
      <p:bldP spid="18" grpId="0"/>
      <p:bldP spid="19" grpId="0"/>
      <p:bldP spid="15" grpId="0"/>
      <p:bldP spid="16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7588146" y="5272367"/>
            <a:ext cx="3064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2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Futura Bk BT" panose="020B0502020204020303" pitchFamily="34" charset="0"/>
              </a:rPr>
              <a:t> </a:t>
            </a:r>
            <a:endParaRPr lang="es-MX" sz="32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bg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Futura Bk BT" panose="020B0502020204020303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310" y="2817028"/>
            <a:ext cx="2543175" cy="18002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536" y="2670322"/>
            <a:ext cx="2143125" cy="214312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618" y="4588441"/>
            <a:ext cx="2343151" cy="195262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507" y="1388309"/>
            <a:ext cx="3790951" cy="351472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25" y="1980404"/>
            <a:ext cx="2800351" cy="1628775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45" y="958215"/>
            <a:ext cx="4476751" cy="2981325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9" t="37366" r="22503" b="28221"/>
          <a:stretch/>
        </p:blipFill>
        <p:spPr>
          <a:xfrm>
            <a:off x="131091" y="1093799"/>
            <a:ext cx="4449171" cy="75062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038" y="1872480"/>
            <a:ext cx="2619375" cy="1743075"/>
          </a:xfrm>
          <a:prstGeom prst="rect">
            <a:avLst/>
          </a:prstGeom>
        </p:spPr>
      </p:pic>
      <p:sp>
        <p:nvSpPr>
          <p:cNvPr id="6" name="Triángulo rectángulo 5"/>
          <p:cNvSpPr/>
          <p:nvPr/>
        </p:nvSpPr>
        <p:spPr>
          <a:xfrm rot="16200000">
            <a:off x="6606893" y="-267209"/>
            <a:ext cx="954040" cy="1695207"/>
          </a:xfrm>
          <a:prstGeom prst="rtTriangl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Triángulo rectángulo 6"/>
          <p:cNvSpPr/>
          <p:nvPr/>
        </p:nvSpPr>
        <p:spPr>
          <a:xfrm rot="5400000">
            <a:off x="9594034" y="6136607"/>
            <a:ext cx="612953" cy="791737"/>
          </a:xfrm>
          <a:prstGeom prst="rtTriangl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Entrada manual 9"/>
          <p:cNvSpPr/>
          <p:nvPr/>
        </p:nvSpPr>
        <p:spPr>
          <a:xfrm rot="10800000">
            <a:off x="7931518" y="103375"/>
            <a:ext cx="1575583" cy="2813538"/>
          </a:xfrm>
          <a:prstGeom prst="flowChartManualInpu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Entrada manual 10"/>
          <p:cNvSpPr/>
          <p:nvPr/>
        </p:nvSpPr>
        <p:spPr>
          <a:xfrm>
            <a:off x="6281699" y="4184643"/>
            <a:ext cx="3222943" cy="2651235"/>
          </a:xfrm>
          <a:prstGeom prst="flowChartManualInpu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/>
          <p:cNvSpPr/>
          <p:nvPr/>
        </p:nvSpPr>
        <p:spPr>
          <a:xfrm>
            <a:off x="6741759" y="4903030"/>
            <a:ext cx="199926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6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Futura Bk BT" panose="020B0502020204020303" pitchFamily="34" charset="0"/>
              </a:rPr>
              <a:t>2019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-18519" y="2262762"/>
            <a:ext cx="628169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Futura Bk BT" panose="020B0502020204020303" pitchFamily="34" charset="0"/>
              </a:rPr>
              <a:t> PROYECTOS DE LA COORDINACIÓN GENERAL DE AYUDANTÍA</a:t>
            </a:r>
            <a:endParaRPr lang="es-MX" sz="60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00B0F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56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932499" y="131135"/>
            <a:ext cx="7616207" cy="867930"/>
          </a:xfrm>
        </p:spPr>
        <p:txBody>
          <a:bodyPr wrap="square">
            <a:spAutoFit/>
          </a:bodyPr>
          <a:lstStyle/>
          <a:p>
            <a:pPr algn="ctr" eaLnBrk="0" hangingPunct="0"/>
            <a:r>
              <a:rPr lang="es-MX" sz="28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-Heavy" panose="020B0A00000000000000" pitchFamily="34" charset="0"/>
                <a:cs typeface="Calibri" pitchFamily="34" charset="0"/>
              </a:rPr>
              <a:t>PROYECTOS DE LA COORDINACIÓN GENERAL DE AYUDANTÍA</a:t>
            </a:r>
            <a:endParaRPr lang="es-MX" sz="2800" b="1" spc="3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Futura-Heavy" panose="020B0A00000000000000" pitchFamily="34" charset="0"/>
              <a:ea typeface="+mn-ea"/>
              <a:cs typeface="Calibri" pitchFamily="34" charset="0"/>
            </a:endParaRPr>
          </a:p>
        </p:txBody>
      </p:sp>
      <p:graphicFrame>
        <p:nvGraphicFramePr>
          <p:cNvPr id="29" name="Diagrama 28"/>
          <p:cNvGraphicFramePr/>
          <p:nvPr>
            <p:extLst>
              <p:ext uri="{D42A27DB-BD31-4B8C-83A1-F6EECF244321}">
                <p14:modId xmlns:p14="http://schemas.microsoft.com/office/powerpoint/2010/main" val="427421391"/>
              </p:ext>
            </p:extLst>
          </p:nvPr>
        </p:nvGraphicFramePr>
        <p:xfrm>
          <a:off x="-488731" y="1118877"/>
          <a:ext cx="5281448" cy="4703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0" name="Diagrama 29"/>
          <p:cNvGraphicFramePr/>
          <p:nvPr>
            <p:extLst>
              <p:ext uri="{D42A27DB-BD31-4B8C-83A1-F6EECF244321}">
                <p14:modId xmlns:p14="http://schemas.microsoft.com/office/powerpoint/2010/main" val="2221029164"/>
              </p:ext>
            </p:extLst>
          </p:nvPr>
        </p:nvGraphicFramePr>
        <p:xfrm>
          <a:off x="5243065" y="1087343"/>
          <a:ext cx="5361243" cy="4761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38" name="Straight Connector 16"/>
          <p:cNvCxnSpPr/>
          <p:nvPr/>
        </p:nvCxnSpPr>
        <p:spPr>
          <a:xfrm>
            <a:off x="5862429" y="1177214"/>
            <a:ext cx="0" cy="4640262"/>
          </a:xfrm>
          <a:prstGeom prst="line">
            <a:avLst/>
          </a:prstGeom>
          <a:ln>
            <a:solidFill>
              <a:srgbClr val="06B3B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ángulo 39"/>
          <p:cNvSpPr/>
          <p:nvPr/>
        </p:nvSpPr>
        <p:spPr>
          <a:xfrm>
            <a:off x="4118667" y="1346533"/>
            <a:ext cx="14638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s-MX" sz="1600" b="1" dirty="0" smtClean="0">
                <a:solidFill>
                  <a:schemeClr val="accent1"/>
                </a:solidFill>
                <a:latin typeface="Futura Bk BT" panose="020B0502020204020303" pitchFamily="34" charset="0"/>
              </a:rPr>
              <a:t>$ 434,858.34</a:t>
            </a:r>
            <a:endParaRPr lang="es-MX" sz="1600" b="1" dirty="0">
              <a:solidFill>
                <a:schemeClr val="accent1"/>
              </a:solidFill>
              <a:latin typeface="Futura Bk BT" panose="020B0502020204020303" pitchFamily="34" charset="0"/>
            </a:endParaRPr>
          </a:p>
        </p:txBody>
      </p:sp>
      <p:sp>
        <p:nvSpPr>
          <p:cNvPr id="42" name="Rectángulo 41"/>
          <p:cNvSpPr/>
          <p:nvPr/>
        </p:nvSpPr>
        <p:spPr>
          <a:xfrm>
            <a:off x="4093998" y="2307764"/>
            <a:ext cx="16466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s-MX" sz="1600" b="1" dirty="0">
                <a:solidFill>
                  <a:schemeClr val="accent1"/>
                </a:solidFill>
                <a:latin typeface="Futura Bk BT" panose="020B0502020204020303" pitchFamily="34" charset="0"/>
              </a:rPr>
              <a:t>$ </a:t>
            </a:r>
            <a:r>
              <a:rPr lang="es-MX" sz="1600" b="1" dirty="0" smtClean="0">
                <a:solidFill>
                  <a:schemeClr val="accent1"/>
                </a:solidFill>
                <a:latin typeface="Futura Bk BT" panose="020B0502020204020303" pitchFamily="34" charset="0"/>
              </a:rPr>
              <a:t>6,612,000.00</a:t>
            </a:r>
            <a:endParaRPr lang="es-MX" sz="1600" b="1" dirty="0">
              <a:solidFill>
                <a:schemeClr val="accent1"/>
              </a:solidFill>
              <a:latin typeface="Futura Bk BT" panose="020B0502020204020303" pitchFamily="34" charset="0"/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10105419" y="2283832"/>
            <a:ext cx="14029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s-MX" sz="1600" b="1" dirty="0" smtClean="0">
                <a:solidFill>
                  <a:schemeClr val="accent1"/>
                </a:solidFill>
                <a:latin typeface="Futura Bk BT" panose="020B0502020204020303" pitchFamily="34" charset="0"/>
              </a:rPr>
              <a:t>$142,920.00</a:t>
            </a:r>
            <a:endParaRPr lang="es-MX" sz="1600" b="1" dirty="0">
              <a:solidFill>
                <a:schemeClr val="accent1"/>
              </a:solidFill>
              <a:latin typeface="Futura Bk BT" panose="020B0502020204020303" pitchFamily="34" charset="0"/>
            </a:endParaRPr>
          </a:p>
        </p:txBody>
      </p:sp>
      <p:sp>
        <p:nvSpPr>
          <p:cNvPr id="44" name="Rectángulo 43"/>
          <p:cNvSpPr/>
          <p:nvPr/>
        </p:nvSpPr>
        <p:spPr>
          <a:xfrm>
            <a:off x="10105419" y="3744561"/>
            <a:ext cx="126348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s-MX" sz="1500" b="1" dirty="0">
                <a:solidFill>
                  <a:schemeClr val="accent1"/>
                </a:solidFill>
                <a:latin typeface="Futura Bk BT" panose="020B0502020204020303" pitchFamily="34" charset="0"/>
              </a:rPr>
              <a:t>$ </a:t>
            </a:r>
            <a:r>
              <a:rPr lang="es-MX" sz="1500" b="1" dirty="0" smtClean="0">
                <a:solidFill>
                  <a:schemeClr val="accent1"/>
                </a:solidFill>
                <a:latin typeface="Futura Bk BT" panose="020B0502020204020303" pitchFamily="34" charset="0"/>
              </a:rPr>
              <a:t>53,709.60</a:t>
            </a:r>
            <a:endParaRPr lang="es-MX" sz="1500" b="1" dirty="0">
              <a:solidFill>
                <a:schemeClr val="accent1"/>
              </a:solidFill>
              <a:latin typeface="Futura Bk BT" panose="020B0502020204020303" pitchFamily="34" charset="0"/>
            </a:endParaRPr>
          </a:p>
        </p:txBody>
      </p:sp>
      <p:sp>
        <p:nvSpPr>
          <p:cNvPr id="45" name="Rectángulo 44"/>
          <p:cNvSpPr/>
          <p:nvPr/>
        </p:nvSpPr>
        <p:spPr>
          <a:xfrm>
            <a:off x="10105419" y="1316792"/>
            <a:ext cx="14638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s-MX" sz="1600" b="1" dirty="0">
                <a:solidFill>
                  <a:schemeClr val="accent1"/>
                </a:solidFill>
                <a:latin typeface="Futura Bk BT" panose="020B0502020204020303" pitchFamily="34" charset="0"/>
              </a:rPr>
              <a:t>$ </a:t>
            </a:r>
            <a:r>
              <a:rPr lang="es-MX" sz="1600" b="1" dirty="0" smtClean="0">
                <a:solidFill>
                  <a:schemeClr val="accent1"/>
                </a:solidFill>
                <a:latin typeface="Futura Bk BT" panose="020B0502020204020303" pitchFamily="34" charset="0"/>
              </a:rPr>
              <a:t>110,446.00</a:t>
            </a:r>
            <a:endParaRPr lang="es-MX" sz="1600" b="1" dirty="0">
              <a:solidFill>
                <a:schemeClr val="accent1"/>
              </a:solidFill>
              <a:latin typeface="Futura Bk BT" panose="020B0502020204020303" pitchFamily="34" charset="0"/>
            </a:endParaRPr>
          </a:p>
        </p:txBody>
      </p:sp>
      <p:sp>
        <p:nvSpPr>
          <p:cNvPr id="52" name="Rectángulo 51"/>
          <p:cNvSpPr/>
          <p:nvPr/>
        </p:nvSpPr>
        <p:spPr>
          <a:xfrm>
            <a:off x="10105637" y="3050429"/>
            <a:ext cx="11592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s-MX" sz="1600" b="1" dirty="0" smtClean="0">
                <a:solidFill>
                  <a:schemeClr val="accent1"/>
                </a:solidFill>
                <a:latin typeface="Futura Bk BT" panose="020B0502020204020303" pitchFamily="34" charset="0"/>
              </a:rPr>
              <a:t>$3,070.00</a:t>
            </a:r>
            <a:endParaRPr lang="es-MX" sz="1600" b="1" dirty="0">
              <a:solidFill>
                <a:schemeClr val="accent1"/>
              </a:solidFill>
              <a:latin typeface="Futura Bk BT" panose="020B0502020204020303" pitchFamily="34" charset="0"/>
            </a:endParaRPr>
          </a:p>
        </p:txBody>
      </p:sp>
      <p:sp>
        <p:nvSpPr>
          <p:cNvPr id="17" name="Rectángulo 41"/>
          <p:cNvSpPr/>
          <p:nvPr/>
        </p:nvSpPr>
        <p:spPr>
          <a:xfrm>
            <a:off x="4093998" y="3328068"/>
            <a:ext cx="16466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s-MX" sz="1600" b="1" dirty="0">
                <a:solidFill>
                  <a:schemeClr val="accent1"/>
                </a:solidFill>
                <a:latin typeface="Futura Bk BT" panose="020B0502020204020303" pitchFamily="34" charset="0"/>
              </a:rPr>
              <a:t>$ </a:t>
            </a:r>
            <a:r>
              <a:rPr lang="es-MX" sz="1600" b="1" dirty="0" smtClean="0">
                <a:solidFill>
                  <a:schemeClr val="accent1"/>
                </a:solidFill>
                <a:latin typeface="Futura Bk BT" panose="020B0502020204020303" pitchFamily="34" charset="0"/>
              </a:rPr>
              <a:t>8,419,500.00</a:t>
            </a:r>
            <a:endParaRPr lang="es-MX" sz="1600" b="1" dirty="0">
              <a:solidFill>
                <a:schemeClr val="accent1"/>
              </a:solidFill>
              <a:latin typeface="Futura Bk BT" panose="020B0502020204020303" pitchFamily="34" charset="0"/>
            </a:endParaRPr>
          </a:p>
        </p:txBody>
      </p:sp>
      <p:sp>
        <p:nvSpPr>
          <p:cNvPr id="18" name="Rectángulo 41"/>
          <p:cNvSpPr/>
          <p:nvPr/>
        </p:nvSpPr>
        <p:spPr>
          <a:xfrm>
            <a:off x="4093998" y="4303377"/>
            <a:ext cx="17684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s-MX" sz="1600" b="1" dirty="0">
                <a:solidFill>
                  <a:schemeClr val="accent1"/>
                </a:solidFill>
                <a:latin typeface="Futura Bk BT" panose="020B0502020204020303" pitchFamily="34" charset="0"/>
              </a:rPr>
              <a:t>$ </a:t>
            </a:r>
            <a:r>
              <a:rPr lang="es-MX" sz="1600" b="1" dirty="0" smtClean="0">
                <a:solidFill>
                  <a:schemeClr val="accent1"/>
                </a:solidFill>
                <a:latin typeface="Futura Bk BT" panose="020B0502020204020303" pitchFamily="34" charset="0"/>
              </a:rPr>
              <a:t>18,953,500.00</a:t>
            </a:r>
            <a:endParaRPr lang="es-MX" sz="1600" b="1" dirty="0">
              <a:solidFill>
                <a:schemeClr val="accent1"/>
              </a:solidFill>
              <a:latin typeface="Futura Bk BT" panose="020B0502020204020303" pitchFamily="34" charset="0"/>
            </a:endParaRPr>
          </a:p>
        </p:txBody>
      </p:sp>
      <p:sp>
        <p:nvSpPr>
          <p:cNvPr id="19" name="Rectángulo 41"/>
          <p:cNvSpPr/>
          <p:nvPr/>
        </p:nvSpPr>
        <p:spPr>
          <a:xfrm>
            <a:off x="4093998" y="5254045"/>
            <a:ext cx="16466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s-MX" sz="1600" b="1" dirty="0">
                <a:solidFill>
                  <a:schemeClr val="accent1"/>
                </a:solidFill>
                <a:latin typeface="Futura Bk BT" panose="020B0502020204020303" pitchFamily="34" charset="0"/>
              </a:rPr>
              <a:t>$ </a:t>
            </a:r>
            <a:r>
              <a:rPr lang="es-MX" sz="1600" b="1" dirty="0" smtClean="0">
                <a:solidFill>
                  <a:schemeClr val="accent1"/>
                </a:solidFill>
                <a:latin typeface="Futura Bk BT" panose="020B0502020204020303" pitchFamily="34" charset="0"/>
              </a:rPr>
              <a:t>3,064,800.00</a:t>
            </a:r>
            <a:endParaRPr lang="es-MX" sz="1600" b="1" dirty="0">
              <a:solidFill>
                <a:schemeClr val="accent1"/>
              </a:solidFill>
              <a:latin typeface="Futura Bk BT" panose="020B0502020204020303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0087832" y="4590084"/>
            <a:ext cx="1550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s-MX" sz="1500" b="1" dirty="0">
                <a:solidFill>
                  <a:schemeClr val="accent1"/>
                </a:solidFill>
                <a:latin typeface="Futura Bk BT" panose="020B0502020204020303" pitchFamily="34" charset="0"/>
              </a:rPr>
              <a:t>$ </a:t>
            </a:r>
            <a:r>
              <a:rPr lang="es-MX" sz="1500" b="1" dirty="0" smtClean="0">
                <a:solidFill>
                  <a:schemeClr val="accent1"/>
                </a:solidFill>
                <a:latin typeface="Futura Bk BT" panose="020B0502020204020303" pitchFamily="34" charset="0"/>
              </a:rPr>
              <a:t>4</a:t>
            </a:r>
            <a:r>
              <a:rPr lang="es-MX" b="1" dirty="0" smtClean="0">
                <a:solidFill>
                  <a:schemeClr val="accent1"/>
                </a:solidFill>
              </a:rPr>
              <a:t>,</a:t>
            </a:r>
            <a:r>
              <a:rPr lang="es-MX" sz="1500" b="1" dirty="0" smtClean="0">
                <a:solidFill>
                  <a:schemeClr val="accent1"/>
                </a:solidFill>
                <a:latin typeface="Futura Bk BT" panose="020B0502020204020303" pitchFamily="34" charset="0"/>
              </a:rPr>
              <a:t>805,010.19</a:t>
            </a:r>
            <a:endParaRPr lang="es-MX" sz="1500" b="1" dirty="0">
              <a:solidFill>
                <a:schemeClr val="accent1"/>
              </a:solidFill>
              <a:latin typeface="Futura Bk BT" panose="020B0502020204020303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10105419" y="5371408"/>
            <a:ext cx="1550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s-MX" sz="1500" b="1" dirty="0">
                <a:solidFill>
                  <a:schemeClr val="accent1"/>
                </a:solidFill>
                <a:latin typeface="Futura Bk BT" panose="020B0502020204020303" pitchFamily="34" charset="0"/>
              </a:rPr>
              <a:t>$ </a:t>
            </a:r>
            <a:r>
              <a:rPr lang="es-MX" sz="1500" b="1" dirty="0" smtClean="0">
                <a:solidFill>
                  <a:schemeClr val="accent1"/>
                </a:solidFill>
                <a:latin typeface="Futura Bk BT" panose="020B0502020204020303" pitchFamily="34" charset="0"/>
              </a:rPr>
              <a:t>1</a:t>
            </a:r>
            <a:r>
              <a:rPr lang="es-MX" b="1" dirty="0" smtClean="0">
                <a:solidFill>
                  <a:schemeClr val="accent1"/>
                </a:solidFill>
              </a:rPr>
              <a:t>,</a:t>
            </a:r>
            <a:r>
              <a:rPr lang="es-MX" sz="1500" b="1" dirty="0" smtClean="0">
                <a:solidFill>
                  <a:schemeClr val="accent1"/>
                </a:solidFill>
                <a:latin typeface="Futura Bk BT" panose="020B0502020204020303" pitchFamily="34" charset="0"/>
              </a:rPr>
              <a:t>907,042.18</a:t>
            </a:r>
            <a:endParaRPr lang="es-MX" sz="1500" b="1" dirty="0">
              <a:solidFill>
                <a:schemeClr val="accent1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18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43" grpId="0"/>
      <p:bldP spid="44" grpId="0"/>
      <p:bldP spid="45" grpId="0"/>
      <p:bldP spid="52" grpId="0"/>
      <p:bldP spid="17" grpId="0"/>
      <p:bldP spid="18" grpId="0"/>
      <p:bldP spid="19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7588146" y="5272367"/>
            <a:ext cx="3064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2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Futura Bk BT" panose="020B0502020204020303" pitchFamily="34" charset="0"/>
              </a:rPr>
              <a:t> </a:t>
            </a:r>
            <a:endParaRPr lang="es-MX" sz="32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bg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Futura Bk BT" panose="020B0502020204020303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310" y="2817028"/>
            <a:ext cx="2543175" cy="18002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536" y="2670322"/>
            <a:ext cx="2143125" cy="214312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618" y="4588441"/>
            <a:ext cx="2343151" cy="195262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507" y="1388309"/>
            <a:ext cx="3790951" cy="351472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25" y="1980404"/>
            <a:ext cx="2800351" cy="1628775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45" y="958215"/>
            <a:ext cx="4476751" cy="2981325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9" t="37366" r="22503" b="28221"/>
          <a:stretch/>
        </p:blipFill>
        <p:spPr>
          <a:xfrm>
            <a:off x="131091" y="1093799"/>
            <a:ext cx="4449171" cy="75062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038" y="1872480"/>
            <a:ext cx="2619375" cy="1743075"/>
          </a:xfrm>
          <a:prstGeom prst="rect">
            <a:avLst/>
          </a:prstGeom>
        </p:spPr>
      </p:pic>
      <p:sp>
        <p:nvSpPr>
          <p:cNvPr id="6" name="Triángulo rectángulo 5"/>
          <p:cNvSpPr/>
          <p:nvPr/>
        </p:nvSpPr>
        <p:spPr>
          <a:xfrm rot="16200000">
            <a:off x="6606893" y="-267209"/>
            <a:ext cx="954040" cy="1695207"/>
          </a:xfrm>
          <a:prstGeom prst="rtTriangl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Triángulo rectángulo 6"/>
          <p:cNvSpPr/>
          <p:nvPr/>
        </p:nvSpPr>
        <p:spPr>
          <a:xfrm rot="5400000">
            <a:off x="9594034" y="6136607"/>
            <a:ext cx="612953" cy="791737"/>
          </a:xfrm>
          <a:prstGeom prst="rtTriangl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Entrada manual 9"/>
          <p:cNvSpPr/>
          <p:nvPr/>
        </p:nvSpPr>
        <p:spPr>
          <a:xfrm rot="10800000">
            <a:off x="7931518" y="103375"/>
            <a:ext cx="1575583" cy="2813538"/>
          </a:xfrm>
          <a:prstGeom prst="flowChartManualInpu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Entrada manual 10"/>
          <p:cNvSpPr/>
          <p:nvPr/>
        </p:nvSpPr>
        <p:spPr>
          <a:xfrm>
            <a:off x="6729918" y="4186457"/>
            <a:ext cx="3222943" cy="2651235"/>
          </a:xfrm>
          <a:prstGeom prst="flowChartManualInpu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/>
          <p:cNvSpPr/>
          <p:nvPr/>
        </p:nvSpPr>
        <p:spPr>
          <a:xfrm>
            <a:off x="7304940" y="5101382"/>
            <a:ext cx="199926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6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Futura Bk BT" panose="020B0502020204020303" pitchFamily="34" charset="0"/>
              </a:rPr>
              <a:t>2019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-103480" y="1205381"/>
            <a:ext cx="716149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Futura Bk BT" panose="020B0502020204020303" pitchFamily="34" charset="0"/>
              </a:rPr>
              <a:t> PROYECTOS </a:t>
            </a:r>
            <a:r>
              <a:rPr lang="es-MX" sz="60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Futura Bk BT" panose="020B0502020204020303" pitchFamily="34" charset="0"/>
              </a:rPr>
              <a:t>DEL CENTRO ESTATAL DE PREVENCIÓN SOCIAL DEL DELITO Y PARTICIPACIÓN </a:t>
            </a:r>
            <a:r>
              <a:rPr lang="es-MX" sz="6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Futura Bk BT" panose="020B0502020204020303" pitchFamily="34" charset="0"/>
              </a:rPr>
              <a:t>CIUDADANA</a:t>
            </a:r>
            <a:endParaRPr lang="es-MX" sz="60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00B0F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05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802431" y="122704"/>
            <a:ext cx="8026555" cy="1255728"/>
          </a:xfrm>
        </p:spPr>
        <p:txBody>
          <a:bodyPr wrap="square">
            <a:spAutoFit/>
          </a:bodyPr>
          <a:lstStyle/>
          <a:p>
            <a:pPr algn="ctr" eaLnBrk="0" hangingPunct="0"/>
            <a:r>
              <a:rPr lang="es-MX" sz="28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-Heavy" panose="020B0A00000000000000" pitchFamily="34" charset="0"/>
                <a:cs typeface="Calibri" pitchFamily="34" charset="0"/>
              </a:rPr>
              <a:t>PROYECTOS DEL CENTRO ESTATAL DE PREVENCIÓN SOCIAL DEL DELITO Y PARTICIPACIÓN CIUDADANA</a:t>
            </a:r>
            <a:endParaRPr lang="es-MX" sz="2800" b="1" spc="3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Futura-Heavy" panose="020B0A00000000000000" pitchFamily="34" charset="0"/>
              <a:ea typeface="+mn-ea"/>
              <a:cs typeface="Calibri" pitchFamily="34" charset="0"/>
            </a:endParaRPr>
          </a:p>
        </p:txBody>
      </p:sp>
      <p:graphicFrame>
        <p:nvGraphicFramePr>
          <p:cNvPr id="29" name="Diagrama 28"/>
          <p:cNvGraphicFramePr/>
          <p:nvPr>
            <p:extLst>
              <p:ext uri="{D42A27DB-BD31-4B8C-83A1-F6EECF244321}">
                <p14:modId xmlns:p14="http://schemas.microsoft.com/office/powerpoint/2010/main" val="1955084523"/>
              </p:ext>
            </p:extLst>
          </p:nvPr>
        </p:nvGraphicFramePr>
        <p:xfrm>
          <a:off x="2187768" y="1740310"/>
          <a:ext cx="6835271" cy="3502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Rectángulo 41"/>
          <p:cNvSpPr/>
          <p:nvPr/>
        </p:nvSpPr>
        <p:spPr>
          <a:xfrm>
            <a:off x="8610084" y="2373000"/>
            <a:ext cx="16466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s-MX" sz="1600" b="1" dirty="0">
                <a:solidFill>
                  <a:schemeClr val="accent1"/>
                </a:solidFill>
                <a:latin typeface="Futura Bk BT" panose="020B0502020204020303" pitchFamily="34" charset="0"/>
              </a:rPr>
              <a:t>$ </a:t>
            </a:r>
            <a:r>
              <a:rPr lang="es-MX" sz="1600" b="1" dirty="0" smtClean="0">
                <a:solidFill>
                  <a:schemeClr val="accent1"/>
                </a:solidFill>
                <a:latin typeface="Futura Bk BT" panose="020B0502020204020303" pitchFamily="34" charset="0"/>
              </a:rPr>
              <a:t>7,000,000.00</a:t>
            </a:r>
            <a:endParaRPr lang="es-MX" sz="1600" b="1" dirty="0">
              <a:solidFill>
                <a:schemeClr val="accent1"/>
              </a:solidFill>
              <a:latin typeface="Futura Bk BT" panose="020B0502020204020303" pitchFamily="34" charset="0"/>
            </a:endParaRPr>
          </a:p>
        </p:txBody>
      </p:sp>
      <p:sp>
        <p:nvSpPr>
          <p:cNvPr id="19" name="Rectángulo 41"/>
          <p:cNvSpPr/>
          <p:nvPr/>
        </p:nvSpPr>
        <p:spPr>
          <a:xfrm>
            <a:off x="8579626" y="4251154"/>
            <a:ext cx="17075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s-MX" sz="1600" b="1" dirty="0">
                <a:solidFill>
                  <a:schemeClr val="accent1"/>
                </a:solidFill>
                <a:latin typeface="Futura Bk BT" panose="020B0502020204020303" pitchFamily="34" charset="0"/>
              </a:rPr>
              <a:t>$ </a:t>
            </a:r>
            <a:r>
              <a:rPr lang="es-MX" sz="1600" b="1" dirty="0" smtClean="0">
                <a:solidFill>
                  <a:schemeClr val="accent1"/>
                </a:solidFill>
                <a:latin typeface="Futura Bk BT" panose="020B0502020204020303" pitchFamily="34" charset="0"/>
              </a:rPr>
              <a:t>2,016,533.00</a:t>
            </a:r>
            <a:endParaRPr lang="es-MX" sz="1600" b="1" dirty="0">
              <a:solidFill>
                <a:schemeClr val="accent1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91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9516535" y="101600"/>
            <a:ext cx="1196623" cy="835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CuadroTexto 7"/>
          <p:cNvSpPr txBox="1"/>
          <p:nvPr/>
        </p:nvSpPr>
        <p:spPr>
          <a:xfrm>
            <a:off x="1491153" y="2476500"/>
            <a:ext cx="82878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6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nstler Script" panose="030304020206070D0D06" pitchFamily="66" charset="0"/>
              </a:rPr>
              <a:t>¡Gracias por su atención!</a:t>
            </a:r>
            <a:endParaRPr lang="es-MX" sz="96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unstler Script" panose="030304020206070D0D06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03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ON POWER POI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ON POWER POINT.pot [Modo de compatibilidad]" id="{E4CF0A32-2B3D-42E6-9AF8-94AE17BF0054}" vid="{A487520E-E49B-42F5-8234-DEB6828210C6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PRESENTACION POWER POINT</Template>
  <TotalTime>3804</TotalTime>
  <Words>462</Words>
  <Application>Microsoft Office PowerPoint</Application>
  <PresentationFormat>Panorámica</PresentationFormat>
  <Paragraphs>91</Paragraphs>
  <Slides>9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9</vt:i4>
      </vt:variant>
    </vt:vector>
  </HeadingPairs>
  <TitlesOfParts>
    <vt:vector size="19" baseType="lpstr">
      <vt:lpstr>Arial</vt:lpstr>
      <vt:lpstr>Calibri</vt:lpstr>
      <vt:lpstr>Calibri Light</vt:lpstr>
      <vt:lpstr>Futura Bk BT</vt:lpstr>
      <vt:lpstr>Futura T OT</vt:lpstr>
      <vt:lpstr>Futura-Heavy</vt:lpstr>
      <vt:lpstr>Kunstler Script</vt:lpstr>
      <vt:lpstr>PRESENTACION POWER POINT</vt:lpstr>
      <vt:lpstr>Diseño personalizado</vt:lpstr>
      <vt:lpstr>1_Diseño personalizado</vt:lpstr>
      <vt:lpstr>Comité de Planeación para el  Desarrollo del Estado Subcomité Sectorial de Seguridad y Paz Social </vt:lpstr>
      <vt:lpstr>Presentación de PowerPoint</vt:lpstr>
      <vt:lpstr>PROYECTOS DE LA SECRETARÍA DE SEGURIDAD PÚBLICA</vt:lpstr>
      <vt:lpstr>PROYECTOS DE LA SECRETARÍA DE SEGURIDAD PÚBLICA</vt:lpstr>
      <vt:lpstr>Presentación de PowerPoint</vt:lpstr>
      <vt:lpstr>PROYECTOS DE LA COORDINACIÓN GENERAL DE AYUDANTÍA</vt:lpstr>
      <vt:lpstr>Presentación de PowerPoint</vt:lpstr>
      <vt:lpstr>PROYECTOS DEL CENTRO ESTATAL DE PREVENCIÓN SOCIAL DEL DELITO Y PARTICIPACIÓN CIUDADANA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carolina</dc:creator>
  <cp:lastModifiedBy>Usuario de Windows</cp:lastModifiedBy>
  <cp:revision>359</cp:revision>
  <cp:lastPrinted>2018-04-03T17:03:25Z</cp:lastPrinted>
  <dcterms:created xsi:type="dcterms:W3CDTF">2017-03-13T15:37:11Z</dcterms:created>
  <dcterms:modified xsi:type="dcterms:W3CDTF">2018-07-16T22:59:42Z</dcterms:modified>
</cp:coreProperties>
</file>