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
  </p:handoutMasterIdLst>
  <p:sldIdLst>
    <p:sldId id="271" r:id="rId2"/>
    <p:sldId id="385" r:id="rId3"/>
    <p:sldId id="390" r:id="rId4"/>
  </p:sldIdLst>
  <p:sldSz cx="9144000" cy="6858000" type="letter"/>
  <p:notesSz cx="7010400" cy="9296400"/>
  <p:defaultTextStyle>
    <a:defPPr>
      <a:defRPr lang="es-MX"/>
    </a:defPPr>
    <a:lvl1pPr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B6BE"/>
    <a:srgbClr val="9A655C"/>
    <a:srgbClr val="27A5AC"/>
    <a:srgbClr val="68453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Estilo medio 3 - Énfasi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9631B5-78F2-41C9-869B-9F39066F8104}" styleName="Estilo medio 3 - Énfasis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44" autoAdjust="0"/>
    <p:restoredTop sz="94656"/>
  </p:normalViewPr>
  <p:slideViewPr>
    <p:cSldViewPr snapToGrid="0">
      <p:cViewPr varScale="1">
        <p:scale>
          <a:sx n="110" d="100"/>
          <a:sy n="110" d="100"/>
        </p:scale>
        <p:origin x="1536" y="84"/>
      </p:cViewPr>
      <p:guideLst>
        <p:guide orient="horz" pos="2160"/>
        <p:guide pos="384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E3BF86C1-D571-4329-A04E-3B058399B363}" type="datetimeFigureOut">
              <a:rPr lang="es-MX" smtClean="0"/>
              <a:pPr/>
              <a:t>17/07/2018</a:t>
            </a:fld>
            <a:endParaRPr lang="es-MX"/>
          </a:p>
        </p:txBody>
      </p:sp>
      <p:sp>
        <p:nvSpPr>
          <p:cNvPr id="4" name="3 Marcador de pie de página"/>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7CE5C692-A761-4EAF-B049-AFDDACA334EA}" type="slidenum">
              <a:rPr lang="es-MX" smtClean="0"/>
              <a:pPr/>
              <a:t>‹Nº›</a:t>
            </a:fld>
            <a:endParaRPr lang="es-MX"/>
          </a:p>
        </p:txBody>
      </p:sp>
    </p:spTree>
    <p:extLst>
      <p:ext uri="{BB962C8B-B14F-4D97-AF65-F5344CB8AC3E}">
        <p14:creationId xmlns:p14="http://schemas.microsoft.com/office/powerpoint/2010/main" val="39473209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_tradnl" smtClean="0"/>
              <a:t>Clic para editar título</a:t>
            </a:r>
            <a:endParaRPr lang="es-MX"/>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_tradnl" smtClean="0"/>
              <a:t>Haga clic para modificar el estilo de subtítulo del patrón</a:t>
            </a:r>
            <a:endParaRPr lang="es-MX"/>
          </a:p>
        </p:txBody>
      </p:sp>
      <p:sp>
        <p:nvSpPr>
          <p:cNvPr id="4" name="Marcador de fecha 3"/>
          <p:cNvSpPr>
            <a:spLocks noGrp="1"/>
          </p:cNvSpPr>
          <p:nvPr>
            <p:ph type="dt" sz="half" idx="10"/>
          </p:nvPr>
        </p:nvSpPr>
        <p:spPr/>
        <p:txBody>
          <a:bodyPr/>
          <a:lstStyle>
            <a:lvl1pPr>
              <a:defRPr/>
            </a:lvl1pPr>
          </a:lstStyle>
          <a:p>
            <a:pPr>
              <a:defRPr/>
            </a:pPr>
            <a:fld id="{11CB2610-2AEE-144F-AC29-75E0E16002BA}" type="datetimeFigureOut">
              <a:rPr lang="es-MX"/>
              <a:pPr>
                <a:defRPr/>
              </a:pPr>
              <a:t>17/07/2018</a:t>
            </a:fld>
            <a:endParaRPr lang="es-MX"/>
          </a:p>
        </p:txBody>
      </p:sp>
      <p:sp>
        <p:nvSpPr>
          <p:cNvPr id="5" name="Marcador de pie de página 4"/>
          <p:cNvSpPr>
            <a:spLocks noGrp="1"/>
          </p:cNvSpPr>
          <p:nvPr>
            <p:ph type="ftr" sz="quarter" idx="11"/>
          </p:nvPr>
        </p:nvSpPr>
        <p:spPr/>
        <p:txBody>
          <a:bodyPr/>
          <a:lstStyle>
            <a:lvl1pPr>
              <a:defRPr/>
            </a:lvl1pPr>
          </a:lstStyle>
          <a:p>
            <a:pPr>
              <a:defRPr/>
            </a:pPr>
            <a:endParaRPr lang="es-MX"/>
          </a:p>
        </p:txBody>
      </p:sp>
      <p:sp>
        <p:nvSpPr>
          <p:cNvPr id="6" name="Marcador de número de diapositiva 5"/>
          <p:cNvSpPr>
            <a:spLocks noGrp="1"/>
          </p:cNvSpPr>
          <p:nvPr>
            <p:ph type="sldNum" sz="quarter" idx="12"/>
          </p:nvPr>
        </p:nvSpPr>
        <p:spPr/>
        <p:txBody>
          <a:bodyPr/>
          <a:lstStyle>
            <a:lvl1pPr>
              <a:defRPr/>
            </a:lvl1pPr>
          </a:lstStyle>
          <a:p>
            <a:pPr>
              <a:defRPr/>
            </a:pPr>
            <a:fld id="{DE337987-04C5-764B-8C74-875C2EA5B56B}" type="slidenum">
              <a:rPr lang="es-MX"/>
              <a:pPr>
                <a:defRPr/>
              </a:pPr>
              <a:t>‹Nº›</a:t>
            </a:fld>
            <a:endParaRPr lang="es-MX"/>
          </a:p>
        </p:txBody>
      </p:sp>
    </p:spTree>
    <p:extLst>
      <p:ext uri="{BB962C8B-B14F-4D97-AF65-F5344CB8AC3E}">
        <p14:creationId xmlns:p14="http://schemas.microsoft.com/office/powerpoint/2010/main" val="3408425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MX"/>
          </a:p>
        </p:txBody>
      </p:sp>
      <p:sp>
        <p:nvSpPr>
          <p:cNvPr id="4" name="Marcador de fecha 3"/>
          <p:cNvSpPr>
            <a:spLocks noGrp="1"/>
          </p:cNvSpPr>
          <p:nvPr>
            <p:ph type="dt" sz="half" idx="10"/>
          </p:nvPr>
        </p:nvSpPr>
        <p:spPr/>
        <p:txBody>
          <a:bodyPr/>
          <a:lstStyle>
            <a:lvl1pPr>
              <a:defRPr/>
            </a:lvl1pPr>
          </a:lstStyle>
          <a:p>
            <a:pPr>
              <a:defRPr/>
            </a:pPr>
            <a:fld id="{785E7307-FFCA-F24A-820E-B36A467A2315}" type="datetimeFigureOut">
              <a:rPr lang="es-MX"/>
              <a:pPr>
                <a:defRPr/>
              </a:pPr>
              <a:t>17/07/2018</a:t>
            </a:fld>
            <a:endParaRPr lang="es-MX"/>
          </a:p>
        </p:txBody>
      </p:sp>
      <p:sp>
        <p:nvSpPr>
          <p:cNvPr id="5" name="Marcador de pie de página 4"/>
          <p:cNvSpPr>
            <a:spLocks noGrp="1"/>
          </p:cNvSpPr>
          <p:nvPr>
            <p:ph type="ftr" sz="quarter" idx="11"/>
          </p:nvPr>
        </p:nvSpPr>
        <p:spPr/>
        <p:txBody>
          <a:bodyPr/>
          <a:lstStyle>
            <a:lvl1pPr>
              <a:defRPr/>
            </a:lvl1pPr>
          </a:lstStyle>
          <a:p>
            <a:pPr>
              <a:defRPr/>
            </a:pPr>
            <a:endParaRPr lang="es-MX"/>
          </a:p>
        </p:txBody>
      </p:sp>
      <p:sp>
        <p:nvSpPr>
          <p:cNvPr id="6" name="Marcador de número de diapositiva 5"/>
          <p:cNvSpPr>
            <a:spLocks noGrp="1"/>
          </p:cNvSpPr>
          <p:nvPr>
            <p:ph type="sldNum" sz="quarter" idx="12"/>
          </p:nvPr>
        </p:nvSpPr>
        <p:spPr/>
        <p:txBody>
          <a:bodyPr/>
          <a:lstStyle>
            <a:lvl1pPr>
              <a:defRPr/>
            </a:lvl1pPr>
          </a:lstStyle>
          <a:p>
            <a:pPr>
              <a:defRPr/>
            </a:pPr>
            <a:fld id="{FB121AC1-4F6C-4445-8005-617856566FBF}" type="slidenum">
              <a:rPr lang="es-MX"/>
              <a:pPr>
                <a:defRPr/>
              </a:pPr>
              <a:t>‹Nº›</a:t>
            </a:fld>
            <a:endParaRPr lang="es-MX"/>
          </a:p>
        </p:txBody>
      </p:sp>
    </p:spTree>
    <p:extLst>
      <p:ext uri="{BB962C8B-B14F-4D97-AF65-F5344CB8AC3E}">
        <p14:creationId xmlns:p14="http://schemas.microsoft.com/office/powerpoint/2010/main" val="2742758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_tradnl" smtClean="0"/>
              <a:t>Clic para editar título</a:t>
            </a:r>
            <a:endParaRPr lang="es-MX"/>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MX"/>
          </a:p>
        </p:txBody>
      </p:sp>
      <p:sp>
        <p:nvSpPr>
          <p:cNvPr id="4" name="Marcador de fecha 3"/>
          <p:cNvSpPr>
            <a:spLocks noGrp="1"/>
          </p:cNvSpPr>
          <p:nvPr>
            <p:ph type="dt" sz="half" idx="10"/>
          </p:nvPr>
        </p:nvSpPr>
        <p:spPr/>
        <p:txBody>
          <a:bodyPr/>
          <a:lstStyle>
            <a:lvl1pPr>
              <a:defRPr/>
            </a:lvl1pPr>
          </a:lstStyle>
          <a:p>
            <a:pPr>
              <a:defRPr/>
            </a:pPr>
            <a:fld id="{2DB1E20C-030D-5749-AA9D-62BFC04350D3}" type="datetimeFigureOut">
              <a:rPr lang="es-MX"/>
              <a:pPr>
                <a:defRPr/>
              </a:pPr>
              <a:t>17/07/2018</a:t>
            </a:fld>
            <a:endParaRPr lang="es-MX"/>
          </a:p>
        </p:txBody>
      </p:sp>
      <p:sp>
        <p:nvSpPr>
          <p:cNvPr id="5" name="Marcador de pie de página 4"/>
          <p:cNvSpPr>
            <a:spLocks noGrp="1"/>
          </p:cNvSpPr>
          <p:nvPr>
            <p:ph type="ftr" sz="quarter" idx="11"/>
          </p:nvPr>
        </p:nvSpPr>
        <p:spPr/>
        <p:txBody>
          <a:bodyPr/>
          <a:lstStyle>
            <a:lvl1pPr>
              <a:defRPr/>
            </a:lvl1pPr>
          </a:lstStyle>
          <a:p>
            <a:pPr>
              <a:defRPr/>
            </a:pPr>
            <a:endParaRPr lang="es-MX"/>
          </a:p>
        </p:txBody>
      </p:sp>
      <p:sp>
        <p:nvSpPr>
          <p:cNvPr id="6" name="Marcador de número de diapositiva 5"/>
          <p:cNvSpPr>
            <a:spLocks noGrp="1"/>
          </p:cNvSpPr>
          <p:nvPr>
            <p:ph type="sldNum" sz="quarter" idx="12"/>
          </p:nvPr>
        </p:nvSpPr>
        <p:spPr/>
        <p:txBody>
          <a:bodyPr/>
          <a:lstStyle>
            <a:lvl1pPr>
              <a:defRPr/>
            </a:lvl1pPr>
          </a:lstStyle>
          <a:p>
            <a:pPr>
              <a:defRPr/>
            </a:pPr>
            <a:fld id="{E83381DF-3B0A-BB43-B5AE-DC26F425E116}" type="slidenum">
              <a:rPr lang="es-MX"/>
              <a:pPr>
                <a:defRPr/>
              </a:pPr>
              <a:t>‹Nº›</a:t>
            </a:fld>
            <a:endParaRPr lang="es-MX"/>
          </a:p>
        </p:txBody>
      </p:sp>
    </p:spTree>
    <p:extLst>
      <p:ext uri="{BB962C8B-B14F-4D97-AF65-F5344CB8AC3E}">
        <p14:creationId xmlns:p14="http://schemas.microsoft.com/office/powerpoint/2010/main" val="1127851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MX"/>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MX"/>
          </a:p>
        </p:txBody>
      </p:sp>
      <p:sp>
        <p:nvSpPr>
          <p:cNvPr id="4" name="Marcador de fecha 3"/>
          <p:cNvSpPr>
            <a:spLocks noGrp="1"/>
          </p:cNvSpPr>
          <p:nvPr>
            <p:ph type="dt" sz="half" idx="10"/>
          </p:nvPr>
        </p:nvSpPr>
        <p:spPr/>
        <p:txBody>
          <a:bodyPr/>
          <a:lstStyle>
            <a:lvl1pPr>
              <a:defRPr/>
            </a:lvl1pPr>
          </a:lstStyle>
          <a:p>
            <a:pPr>
              <a:defRPr/>
            </a:pPr>
            <a:fld id="{C3782E2A-A5B6-BE4A-AC36-0778FA68203C}" type="datetimeFigureOut">
              <a:rPr lang="es-MX"/>
              <a:pPr>
                <a:defRPr/>
              </a:pPr>
              <a:t>17/07/2018</a:t>
            </a:fld>
            <a:endParaRPr lang="es-MX"/>
          </a:p>
        </p:txBody>
      </p:sp>
      <p:sp>
        <p:nvSpPr>
          <p:cNvPr id="5" name="Marcador de pie de página 4"/>
          <p:cNvSpPr>
            <a:spLocks noGrp="1"/>
          </p:cNvSpPr>
          <p:nvPr>
            <p:ph type="ftr" sz="quarter" idx="11"/>
          </p:nvPr>
        </p:nvSpPr>
        <p:spPr/>
        <p:txBody>
          <a:bodyPr/>
          <a:lstStyle>
            <a:lvl1pPr>
              <a:defRPr/>
            </a:lvl1pPr>
          </a:lstStyle>
          <a:p>
            <a:pPr>
              <a:defRPr/>
            </a:pPr>
            <a:endParaRPr lang="es-MX"/>
          </a:p>
        </p:txBody>
      </p:sp>
      <p:sp>
        <p:nvSpPr>
          <p:cNvPr id="6" name="Marcador de número de diapositiva 5"/>
          <p:cNvSpPr>
            <a:spLocks noGrp="1"/>
          </p:cNvSpPr>
          <p:nvPr>
            <p:ph type="sldNum" sz="quarter" idx="12"/>
          </p:nvPr>
        </p:nvSpPr>
        <p:spPr/>
        <p:txBody>
          <a:bodyPr/>
          <a:lstStyle>
            <a:lvl1pPr>
              <a:defRPr/>
            </a:lvl1pPr>
          </a:lstStyle>
          <a:p>
            <a:pPr>
              <a:defRPr/>
            </a:pPr>
            <a:fld id="{10B713F2-C453-C547-8488-5370F9EE727F}" type="slidenum">
              <a:rPr lang="es-MX"/>
              <a:pPr>
                <a:defRPr/>
              </a:pPr>
              <a:t>‹Nº›</a:t>
            </a:fld>
            <a:endParaRPr lang="es-MX"/>
          </a:p>
        </p:txBody>
      </p:sp>
    </p:spTree>
    <p:extLst>
      <p:ext uri="{BB962C8B-B14F-4D97-AF65-F5344CB8AC3E}">
        <p14:creationId xmlns:p14="http://schemas.microsoft.com/office/powerpoint/2010/main" val="611170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6000"/>
            </a:lvl1pPr>
          </a:lstStyle>
          <a:p>
            <a:r>
              <a:rPr lang="es-ES_tradnl" smtClean="0"/>
              <a:t>Clic para editar título</a:t>
            </a:r>
            <a:endParaRPr lang="es-MX"/>
          </a:p>
        </p:txBody>
      </p:sp>
      <p:sp>
        <p:nvSpPr>
          <p:cNvPr id="3" name="Marcador de texto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pPr>
              <a:defRPr/>
            </a:pPr>
            <a:fld id="{AEF3730A-37B6-4443-B55D-140F9955D89F}" type="datetimeFigureOut">
              <a:rPr lang="es-MX"/>
              <a:pPr>
                <a:defRPr/>
              </a:pPr>
              <a:t>17/07/2018</a:t>
            </a:fld>
            <a:endParaRPr lang="es-MX"/>
          </a:p>
        </p:txBody>
      </p:sp>
      <p:sp>
        <p:nvSpPr>
          <p:cNvPr id="5" name="Marcador de pie de página 4"/>
          <p:cNvSpPr>
            <a:spLocks noGrp="1"/>
          </p:cNvSpPr>
          <p:nvPr>
            <p:ph type="ftr" sz="quarter" idx="11"/>
          </p:nvPr>
        </p:nvSpPr>
        <p:spPr/>
        <p:txBody>
          <a:bodyPr/>
          <a:lstStyle>
            <a:lvl1pPr>
              <a:defRPr/>
            </a:lvl1pPr>
          </a:lstStyle>
          <a:p>
            <a:pPr>
              <a:defRPr/>
            </a:pPr>
            <a:endParaRPr lang="es-MX"/>
          </a:p>
        </p:txBody>
      </p:sp>
      <p:sp>
        <p:nvSpPr>
          <p:cNvPr id="6" name="Marcador de número de diapositiva 5"/>
          <p:cNvSpPr>
            <a:spLocks noGrp="1"/>
          </p:cNvSpPr>
          <p:nvPr>
            <p:ph type="sldNum" sz="quarter" idx="12"/>
          </p:nvPr>
        </p:nvSpPr>
        <p:spPr/>
        <p:txBody>
          <a:bodyPr/>
          <a:lstStyle>
            <a:lvl1pPr>
              <a:defRPr/>
            </a:lvl1pPr>
          </a:lstStyle>
          <a:p>
            <a:pPr>
              <a:defRPr/>
            </a:pPr>
            <a:fld id="{8DC5244C-911A-E349-AF53-DE4C36B9E6AF}" type="slidenum">
              <a:rPr lang="es-MX"/>
              <a:pPr>
                <a:defRPr/>
              </a:pPr>
              <a:t>‹Nº›</a:t>
            </a:fld>
            <a:endParaRPr lang="es-MX"/>
          </a:p>
        </p:txBody>
      </p:sp>
    </p:spTree>
    <p:extLst>
      <p:ext uri="{BB962C8B-B14F-4D97-AF65-F5344CB8AC3E}">
        <p14:creationId xmlns:p14="http://schemas.microsoft.com/office/powerpoint/2010/main" val="93936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MX"/>
          </a:p>
        </p:txBody>
      </p:sp>
      <p:sp>
        <p:nvSpPr>
          <p:cNvPr id="3" name="Marcador de contenido 2"/>
          <p:cNvSpPr>
            <a:spLocks noGrp="1"/>
          </p:cNvSpPr>
          <p:nvPr>
            <p:ph sz="half" idx="1"/>
          </p:nvPr>
        </p:nvSpPr>
        <p:spPr>
          <a:xfrm>
            <a:off x="628650" y="1825625"/>
            <a:ext cx="3886200" cy="43513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MX"/>
          </a:p>
        </p:txBody>
      </p:sp>
      <p:sp>
        <p:nvSpPr>
          <p:cNvPr id="4" name="Marcador de contenido 3"/>
          <p:cNvSpPr>
            <a:spLocks noGrp="1"/>
          </p:cNvSpPr>
          <p:nvPr>
            <p:ph sz="half" idx="2"/>
          </p:nvPr>
        </p:nvSpPr>
        <p:spPr>
          <a:xfrm>
            <a:off x="4629150" y="1825625"/>
            <a:ext cx="3886200" cy="435133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MX"/>
          </a:p>
        </p:txBody>
      </p:sp>
      <p:sp>
        <p:nvSpPr>
          <p:cNvPr id="5" name="Marcador de fecha 3"/>
          <p:cNvSpPr>
            <a:spLocks noGrp="1"/>
          </p:cNvSpPr>
          <p:nvPr>
            <p:ph type="dt" sz="half" idx="10"/>
          </p:nvPr>
        </p:nvSpPr>
        <p:spPr/>
        <p:txBody>
          <a:bodyPr/>
          <a:lstStyle>
            <a:lvl1pPr>
              <a:defRPr/>
            </a:lvl1pPr>
          </a:lstStyle>
          <a:p>
            <a:pPr>
              <a:defRPr/>
            </a:pPr>
            <a:fld id="{420D17EC-1D65-6742-84BF-ADDB6EE759CD}" type="datetimeFigureOut">
              <a:rPr lang="es-MX"/>
              <a:pPr>
                <a:defRPr/>
              </a:pPr>
              <a:t>17/07/2018</a:t>
            </a:fld>
            <a:endParaRPr lang="es-MX"/>
          </a:p>
        </p:txBody>
      </p:sp>
      <p:sp>
        <p:nvSpPr>
          <p:cNvPr id="6" name="Marcador de pie de página 4"/>
          <p:cNvSpPr>
            <a:spLocks noGrp="1"/>
          </p:cNvSpPr>
          <p:nvPr>
            <p:ph type="ftr" sz="quarter" idx="11"/>
          </p:nvPr>
        </p:nvSpPr>
        <p:spPr/>
        <p:txBody>
          <a:bodyPr/>
          <a:lstStyle>
            <a:lvl1pPr>
              <a:defRPr/>
            </a:lvl1pPr>
          </a:lstStyle>
          <a:p>
            <a:pPr>
              <a:defRPr/>
            </a:pPr>
            <a:endParaRPr lang="es-MX"/>
          </a:p>
        </p:txBody>
      </p:sp>
      <p:sp>
        <p:nvSpPr>
          <p:cNvPr id="7" name="Marcador de número de diapositiva 5"/>
          <p:cNvSpPr>
            <a:spLocks noGrp="1"/>
          </p:cNvSpPr>
          <p:nvPr>
            <p:ph type="sldNum" sz="quarter" idx="12"/>
          </p:nvPr>
        </p:nvSpPr>
        <p:spPr/>
        <p:txBody>
          <a:bodyPr/>
          <a:lstStyle>
            <a:lvl1pPr>
              <a:defRPr/>
            </a:lvl1pPr>
          </a:lstStyle>
          <a:p>
            <a:pPr>
              <a:defRPr/>
            </a:pPr>
            <a:fld id="{A30467C1-E334-764F-87CD-E66BA0C5D67E}" type="slidenum">
              <a:rPr lang="es-MX"/>
              <a:pPr>
                <a:defRPr/>
              </a:pPr>
              <a:t>‹Nº›</a:t>
            </a:fld>
            <a:endParaRPr lang="es-MX"/>
          </a:p>
        </p:txBody>
      </p:sp>
    </p:spTree>
    <p:extLst>
      <p:ext uri="{BB962C8B-B14F-4D97-AF65-F5344CB8AC3E}">
        <p14:creationId xmlns:p14="http://schemas.microsoft.com/office/powerpoint/2010/main" val="3504117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_tradnl" smtClean="0"/>
              <a:t>Clic para editar título</a:t>
            </a:r>
            <a:endParaRPr lang="es-MX"/>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MX"/>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MX"/>
          </a:p>
        </p:txBody>
      </p:sp>
      <p:sp>
        <p:nvSpPr>
          <p:cNvPr id="7" name="Marcador de fecha 3"/>
          <p:cNvSpPr>
            <a:spLocks noGrp="1"/>
          </p:cNvSpPr>
          <p:nvPr>
            <p:ph type="dt" sz="half" idx="10"/>
          </p:nvPr>
        </p:nvSpPr>
        <p:spPr/>
        <p:txBody>
          <a:bodyPr/>
          <a:lstStyle>
            <a:lvl1pPr>
              <a:defRPr/>
            </a:lvl1pPr>
          </a:lstStyle>
          <a:p>
            <a:pPr>
              <a:defRPr/>
            </a:pPr>
            <a:fld id="{E448EC62-8100-D446-B4EF-33C2EEC2DE54}" type="datetimeFigureOut">
              <a:rPr lang="es-MX"/>
              <a:pPr>
                <a:defRPr/>
              </a:pPr>
              <a:t>17/07/2018</a:t>
            </a:fld>
            <a:endParaRPr lang="es-MX"/>
          </a:p>
        </p:txBody>
      </p:sp>
      <p:sp>
        <p:nvSpPr>
          <p:cNvPr id="8" name="Marcador de pie de página 4"/>
          <p:cNvSpPr>
            <a:spLocks noGrp="1"/>
          </p:cNvSpPr>
          <p:nvPr>
            <p:ph type="ftr" sz="quarter" idx="11"/>
          </p:nvPr>
        </p:nvSpPr>
        <p:spPr/>
        <p:txBody>
          <a:bodyPr/>
          <a:lstStyle>
            <a:lvl1pPr>
              <a:defRPr/>
            </a:lvl1pPr>
          </a:lstStyle>
          <a:p>
            <a:pPr>
              <a:defRPr/>
            </a:pPr>
            <a:endParaRPr lang="es-MX"/>
          </a:p>
        </p:txBody>
      </p:sp>
      <p:sp>
        <p:nvSpPr>
          <p:cNvPr id="9" name="Marcador de número de diapositiva 5"/>
          <p:cNvSpPr>
            <a:spLocks noGrp="1"/>
          </p:cNvSpPr>
          <p:nvPr>
            <p:ph type="sldNum" sz="quarter" idx="12"/>
          </p:nvPr>
        </p:nvSpPr>
        <p:spPr/>
        <p:txBody>
          <a:bodyPr/>
          <a:lstStyle>
            <a:lvl1pPr>
              <a:defRPr/>
            </a:lvl1pPr>
          </a:lstStyle>
          <a:p>
            <a:pPr>
              <a:defRPr/>
            </a:pPr>
            <a:fld id="{E1A1D5A4-13AE-5A48-BDF5-ECDF8A94C2D1}" type="slidenum">
              <a:rPr lang="es-MX"/>
              <a:pPr>
                <a:defRPr/>
              </a:pPr>
              <a:t>‹Nº›</a:t>
            </a:fld>
            <a:endParaRPr lang="es-MX"/>
          </a:p>
        </p:txBody>
      </p:sp>
    </p:spTree>
    <p:extLst>
      <p:ext uri="{BB962C8B-B14F-4D97-AF65-F5344CB8AC3E}">
        <p14:creationId xmlns:p14="http://schemas.microsoft.com/office/powerpoint/2010/main" val="3945261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MX"/>
          </a:p>
        </p:txBody>
      </p:sp>
      <p:sp>
        <p:nvSpPr>
          <p:cNvPr id="3" name="Marcador de fecha 3"/>
          <p:cNvSpPr>
            <a:spLocks noGrp="1"/>
          </p:cNvSpPr>
          <p:nvPr>
            <p:ph type="dt" sz="half" idx="10"/>
          </p:nvPr>
        </p:nvSpPr>
        <p:spPr/>
        <p:txBody>
          <a:bodyPr/>
          <a:lstStyle>
            <a:lvl1pPr>
              <a:defRPr/>
            </a:lvl1pPr>
          </a:lstStyle>
          <a:p>
            <a:pPr>
              <a:defRPr/>
            </a:pPr>
            <a:fld id="{16FE3776-4F20-E340-936A-43EC603F423A}" type="datetimeFigureOut">
              <a:rPr lang="es-MX"/>
              <a:pPr>
                <a:defRPr/>
              </a:pPr>
              <a:t>17/07/2018</a:t>
            </a:fld>
            <a:endParaRPr lang="es-MX"/>
          </a:p>
        </p:txBody>
      </p:sp>
      <p:sp>
        <p:nvSpPr>
          <p:cNvPr id="4" name="Marcador de pie de página 4"/>
          <p:cNvSpPr>
            <a:spLocks noGrp="1"/>
          </p:cNvSpPr>
          <p:nvPr>
            <p:ph type="ftr" sz="quarter" idx="11"/>
          </p:nvPr>
        </p:nvSpPr>
        <p:spPr/>
        <p:txBody>
          <a:bodyPr/>
          <a:lstStyle>
            <a:lvl1pPr>
              <a:defRPr/>
            </a:lvl1pPr>
          </a:lstStyle>
          <a:p>
            <a:pPr>
              <a:defRPr/>
            </a:pPr>
            <a:endParaRPr lang="es-MX"/>
          </a:p>
        </p:txBody>
      </p:sp>
      <p:sp>
        <p:nvSpPr>
          <p:cNvPr id="5" name="Marcador de número de diapositiva 5"/>
          <p:cNvSpPr>
            <a:spLocks noGrp="1"/>
          </p:cNvSpPr>
          <p:nvPr>
            <p:ph type="sldNum" sz="quarter" idx="12"/>
          </p:nvPr>
        </p:nvSpPr>
        <p:spPr/>
        <p:txBody>
          <a:bodyPr/>
          <a:lstStyle>
            <a:lvl1pPr>
              <a:defRPr/>
            </a:lvl1pPr>
          </a:lstStyle>
          <a:p>
            <a:pPr>
              <a:defRPr/>
            </a:pPr>
            <a:fld id="{B75446FA-D6E6-1745-834D-DB8A4A3FFF26}" type="slidenum">
              <a:rPr lang="es-MX"/>
              <a:pPr>
                <a:defRPr/>
              </a:pPr>
              <a:t>‹Nº›</a:t>
            </a:fld>
            <a:endParaRPr lang="es-MX"/>
          </a:p>
        </p:txBody>
      </p:sp>
    </p:spTree>
    <p:extLst>
      <p:ext uri="{BB962C8B-B14F-4D97-AF65-F5344CB8AC3E}">
        <p14:creationId xmlns:p14="http://schemas.microsoft.com/office/powerpoint/2010/main" val="827803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90364472-DE55-7E42-824C-BE5DD0C25112}" type="datetimeFigureOut">
              <a:rPr lang="es-MX"/>
              <a:pPr>
                <a:defRPr/>
              </a:pPr>
              <a:t>17/07/2018</a:t>
            </a:fld>
            <a:endParaRPr lang="es-MX"/>
          </a:p>
        </p:txBody>
      </p:sp>
      <p:sp>
        <p:nvSpPr>
          <p:cNvPr id="3" name="Marcador de pie de página 4"/>
          <p:cNvSpPr>
            <a:spLocks noGrp="1"/>
          </p:cNvSpPr>
          <p:nvPr>
            <p:ph type="ftr" sz="quarter" idx="11"/>
          </p:nvPr>
        </p:nvSpPr>
        <p:spPr/>
        <p:txBody>
          <a:bodyPr/>
          <a:lstStyle>
            <a:lvl1pPr>
              <a:defRPr/>
            </a:lvl1pPr>
          </a:lstStyle>
          <a:p>
            <a:pPr>
              <a:defRPr/>
            </a:pPr>
            <a:endParaRPr lang="es-MX"/>
          </a:p>
        </p:txBody>
      </p:sp>
      <p:sp>
        <p:nvSpPr>
          <p:cNvPr id="4" name="Marcador de número de diapositiva 5"/>
          <p:cNvSpPr>
            <a:spLocks noGrp="1"/>
          </p:cNvSpPr>
          <p:nvPr>
            <p:ph type="sldNum" sz="quarter" idx="12"/>
          </p:nvPr>
        </p:nvSpPr>
        <p:spPr/>
        <p:txBody>
          <a:bodyPr/>
          <a:lstStyle>
            <a:lvl1pPr>
              <a:defRPr/>
            </a:lvl1pPr>
          </a:lstStyle>
          <a:p>
            <a:pPr>
              <a:defRPr/>
            </a:pPr>
            <a:fld id="{201E0037-F8C0-4749-92D9-4E71A49DDBFE}" type="slidenum">
              <a:rPr lang="es-MX"/>
              <a:pPr>
                <a:defRPr/>
              </a:pPr>
              <a:t>‹Nº›</a:t>
            </a:fld>
            <a:endParaRPr lang="es-MX"/>
          </a:p>
        </p:txBody>
      </p:sp>
    </p:spTree>
    <p:extLst>
      <p:ext uri="{BB962C8B-B14F-4D97-AF65-F5344CB8AC3E}">
        <p14:creationId xmlns:p14="http://schemas.microsoft.com/office/powerpoint/2010/main" val="1708467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_tradnl" smtClean="0"/>
              <a:t>Clic para editar título</a:t>
            </a:r>
            <a:endParaRPr lang="es-MX"/>
          </a:p>
        </p:txBody>
      </p:sp>
      <p:sp>
        <p:nvSpPr>
          <p:cNvPr id="3" name="Marcador de contenido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2D94B290-0295-C845-B4AA-41BF73E5D40B}" type="datetimeFigureOut">
              <a:rPr lang="es-MX"/>
              <a:pPr>
                <a:defRPr/>
              </a:pPr>
              <a:t>17/07/2018</a:t>
            </a:fld>
            <a:endParaRPr lang="es-MX"/>
          </a:p>
        </p:txBody>
      </p:sp>
      <p:sp>
        <p:nvSpPr>
          <p:cNvPr id="6" name="Marcador de pie de página 4"/>
          <p:cNvSpPr>
            <a:spLocks noGrp="1"/>
          </p:cNvSpPr>
          <p:nvPr>
            <p:ph type="ftr" sz="quarter" idx="11"/>
          </p:nvPr>
        </p:nvSpPr>
        <p:spPr/>
        <p:txBody>
          <a:bodyPr/>
          <a:lstStyle>
            <a:lvl1pPr>
              <a:defRPr/>
            </a:lvl1pPr>
          </a:lstStyle>
          <a:p>
            <a:pPr>
              <a:defRPr/>
            </a:pPr>
            <a:endParaRPr lang="es-MX"/>
          </a:p>
        </p:txBody>
      </p:sp>
      <p:sp>
        <p:nvSpPr>
          <p:cNvPr id="7" name="Marcador de número de diapositiva 5"/>
          <p:cNvSpPr>
            <a:spLocks noGrp="1"/>
          </p:cNvSpPr>
          <p:nvPr>
            <p:ph type="sldNum" sz="quarter" idx="12"/>
          </p:nvPr>
        </p:nvSpPr>
        <p:spPr/>
        <p:txBody>
          <a:bodyPr/>
          <a:lstStyle>
            <a:lvl1pPr>
              <a:defRPr/>
            </a:lvl1pPr>
          </a:lstStyle>
          <a:p>
            <a:pPr>
              <a:defRPr/>
            </a:pPr>
            <a:fld id="{F9D96E28-BC9A-9849-ACA1-C7E77FCD8031}" type="slidenum">
              <a:rPr lang="es-MX"/>
              <a:pPr>
                <a:defRPr/>
              </a:pPr>
              <a:t>‹Nº›</a:t>
            </a:fld>
            <a:endParaRPr lang="es-MX"/>
          </a:p>
        </p:txBody>
      </p:sp>
    </p:spTree>
    <p:extLst>
      <p:ext uri="{BB962C8B-B14F-4D97-AF65-F5344CB8AC3E}">
        <p14:creationId xmlns:p14="http://schemas.microsoft.com/office/powerpoint/2010/main" val="1321316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3200"/>
            </a:lvl1pPr>
          </a:lstStyle>
          <a:p>
            <a:r>
              <a:rPr lang="es-ES_tradnl" smtClean="0"/>
              <a:t>Clic para editar título</a:t>
            </a:r>
            <a:endParaRPr lang="es-MX"/>
          </a:p>
        </p:txBody>
      </p:sp>
      <p:sp>
        <p:nvSpPr>
          <p:cNvPr id="3" name="Marcador de posición de imagen 2"/>
          <p:cNvSpPr>
            <a:spLocks noGrp="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_tradnl" noProof="0" smtClean="0"/>
              <a:t>Arrastre la imagen al marcador de posición o haga clic en el icono para agregar</a:t>
            </a:r>
            <a:endParaRPr lang="es-MX" noProof="0" smtClean="0"/>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58B31165-AAF3-DF44-BC05-0C6EEB8613F7}" type="datetimeFigureOut">
              <a:rPr lang="es-MX"/>
              <a:pPr>
                <a:defRPr/>
              </a:pPr>
              <a:t>17/07/2018</a:t>
            </a:fld>
            <a:endParaRPr lang="es-MX"/>
          </a:p>
        </p:txBody>
      </p:sp>
      <p:sp>
        <p:nvSpPr>
          <p:cNvPr id="6" name="Marcador de pie de página 4"/>
          <p:cNvSpPr>
            <a:spLocks noGrp="1"/>
          </p:cNvSpPr>
          <p:nvPr>
            <p:ph type="ftr" sz="quarter" idx="11"/>
          </p:nvPr>
        </p:nvSpPr>
        <p:spPr/>
        <p:txBody>
          <a:bodyPr/>
          <a:lstStyle>
            <a:lvl1pPr>
              <a:defRPr/>
            </a:lvl1pPr>
          </a:lstStyle>
          <a:p>
            <a:pPr>
              <a:defRPr/>
            </a:pPr>
            <a:endParaRPr lang="es-MX"/>
          </a:p>
        </p:txBody>
      </p:sp>
      <p:sp>
        <p:nvSpPr>
          <p:cNvPr id="7" name="Marcador de número de diapositiva 5"/>
          <p:cNvSpPr>
            <a:spLocks noGrp="1"/>
          </p:cNvSpPr>
          <p:nvPr>
            <p:ph type="sldNum" sz="quarter" idx="12"/>
          </p:nvPr>
        </p:nvSpPr>
        <p:spPr/>
        <p:txBody>
          <a:bodyPr/>
          <a:lstStyle>
            <a:lvl1pPr>
              <a:defRPr/>
            </a:lvl1pPr>
          </a:lstStyle>
          <a:p>
            <a:pPr>
              <a:defRPr/>
            </a:pPr>
            <a:fld id="{5DFDEDD8-41DD-BF40-9019-DFFC7FDF9866}" type="slidenum">
              <a:rPr lang="es-MX"/>
              <a:pPr>
                <a:defRPr/>
              </a:pPr>
              <a:t>‹Nº›</a:t>
            </a:fld>
            <a:endParaRPr lang="es-MX"/>
          </a:p>
        </p:txBody>
      </p:sp>
    </p:spTree>
    <p:extLst>
      <p:ext uri="{BB962C8B-B14F-4D97-AF65-F5344CB8AC3E}">
        <p14:creationId xmlns:p14="http://schemas.microsoft.com/office/powerpoint/2010/main" val="2180299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628650" y="365126"/>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s-ES"/>
              <a:t>Haga clic para modificar el estilo de título del patrón</a:t>
            </a:r>
            <a:endParaRPr lang="es-MX"/>
          </a:p>
        </p:txBody>
      </p:sp>
      <p:sp>
        <p:nvSpPr>
          <p:cNvPr id="1027" name="Marcador de texto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628650" y="6356351"/>
            <a:ext cx="20574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cs typeface="+mn-cs"/>
              </a:defRPr>
            </a:lvl1pPr>
          </a:lstStyle>
          <a:p>
            <a:pPr>
              <a:defRPr/>
            </a:pPr>
            <a:fld id="{4DCF4C45-DE71-9B47-9868-81F833B84286}" type="datetimeFigureOut">
              <a:rPr lang="es-MX"/>
              <a:pPr>
                <a:defRPr/>
              </a:pPr>
              <a:t>17/07/2018</a:t>
            </a:fld>
            <a:endParaRPr lang="es-MX"/>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s-MX"/>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cs typeface="+mn-cs"/>
              </a:defRPr>
            </a:lvl1pPr>
          </a:lstStyle>
          <a:p>
            <a:pPr>
              <a:defRPr/>
            </a:pPr>
            <a:fld id="{2864D797-AA1A-8041-94BB-7896A975EE22}" type="slidenum">
              <a:rPr lang="es-MX"/>
              <a:pPr>
                <a:defRPr/>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4400">
          <a:solidFill>
            <a:schemeClr val="tx1"/>
          </a:solidFill>
          <a:latin typeface="Calibri Light" charset="0"/>
          <a:ea typeface="ＭＳ Ｐゴシック" charset="0"/>
        </a:defRPr>
      </a:lvl6pPr>
      <a:lvl7pPr marL="914400" algn="l" rtl="0" eaLnBrk="1" fontAlgn="base" hangingPunct="1">
        <a:lnSpc>
          <a:spcPct val="90000"/>
        </a:lnSpc>
        <a:spcBef>
          <a:spcPct val="0"/>
        </a:spcBef>
        <a:spcAft>
          <a:spcPct val="0"/>
        </a:spcAft>
        <a:defRPr sz="4400">
          <a:solidFill>
            <a:schemeClr val="tx1"/>
          </a:solidFill>
          <a:latin typeface="Calibri Light" charset="0"/>
          <a:ea typeface="ＭＳ Ｐゴシック" charset="0"/>
        </a:defRPr>
      </a:lvl7pPr>
      <a:lvl8pPr marL="1371600" algn="l" rtl="0" eaLnBrk="1" fontAlgn="base" hangingPunct="1">
        <a:lnSpc>
          <a:spcPct val="90000"/>
        </a:lnSpc>
        <a:spcBef>
          <a:spcPct val="0"/>
        </a:spcBef>
        <a:spcAft>
          <a:spcPct val="0"/>
        </a:spcAft>
        <a:defRPr sz="4400">
          <a:solidFill>
            <a:schemeClr val="tx1"/>
          </a:solidFill>
          <a:latin typeface="Calibri Light" charset="0"/>
          <a:ea typeface="ＭＳ Ｐゴシック" charset="0"/>
        </a:defRPr>
      </a:lvl8pPr>
      <a:lvl9pPr marL="1828800" algn="l" rtl="0" eaLnBrk="1" fontAlgn="base" hangingPunct="1">
        <a:lnSpc>
          <a:spcPct val="90000"/>
        </a:lnSpc>
        <a:spcBef>
          <a:spcPct val="0"/>
        </a:spcBef>
        <a:spcAft>
          <a:spcPct val="0"/>
        </a:spcAft>
        <a:defRPr sz="4400">
          <a:solidFill>
            <a:schemeClr val="tx1"/>
          </a:solidFill>
          <a:latin typeface="Calibri Light" charset="0"/>
          <a:ea typeface="ＭＳ Ｐゴシック"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Imagen 3"/>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987"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4" name="Título 1"/>
          <p:cNvSpPr>
            <a:spLocks noGrp="1"/>
          </p:cNvSpPr>
          <p:nvPr>
            <p:ph type="ctrTitle"/>
          </p:nvPr>
        </p:nvSpPr>
        <p:spPr>
          <a:xfrm>
            <a:off x="1232087" y="1695591"/>
            <a:ext cx="6858000" cy="2287106"/>
          </a:xfrm>
        </p:spPr>
        <p:txBody>
          <a:bodyPr>
            <a:normAutofit fontScale="90000"/>
          </a:bodyPr>
          <a:lstStyle/>
          <a:p>
            <a:pPr>
              <a:spcAft>
                <a:spcPts val="600"/>
              </a:spcAft>
            </a:pPr>
            <a:r>
              <a:rPr lang="es-ES" sz="4000" dirty="0" smtClean="0">
                <a:latin typeface="Calibri Light" charset="0"/>
              </a:rPr>
              <a:t>Proyectos 2019 del Centro Estatal de Evaluación y Control de Confianza </a:t>
            </a:r>
            <a:br>
              <a:rPr lang="es-ES" sz="4000" dirty="0" smtClean="0">
                <a:latin typeface="Calibri Light" charset="0"/>
              </a:rPr>
            </a:br>
            <a:r>
              <a:rPr lang="es-ES" sz="4000" dirty="0" smtClean="0">
                <a:latin typeface="Calibri Light" charset="0"/>
              </a:rPr>
              <a:t/>
            </a:r>
            <a:br>
              <a:rPr lang="es-ES" sz="4000" dirty="0" smtClean="0">
                <a:latin typeface="Calibri Light" charset="0"/>
              </a:rPr>
            </a:br>
            <a:r>
              <a:rPr lang="es-ES" sz="3200" dirty="0" smtClean="0">
                <a:latin typeface="Calibri Light" charset="0"/>
              </a:rPr>
              <a:t>Chetumal, Quintana Roo </a:t>
            </a:r>
            <a:br>
              <a:rPr lang="es-ES" sz="3200" dirty="0" smtClean="0">
                <a:latin typeface="Calibri Light" charset="0"/>
              </a:rPr>
            </a:br>
            <a:r>
              <a:rPr lang="es-ES" sz="2400" dirty="0" smtClean="0">
                <a:latin typeface="Calibri Light" charset="0"/>
              </a:rPr>
              <a:t>17 de julio del 2018</a:t>
            </a:r>
            <a:endParaRPr lang="es-ES" sz="4400" dirty="0">
              <a:latin typeface="Calibri Light" charset="0"/>
            </a:endParaRPr>
          </a:p>
        </p:txBody>
      </p:sp>
      <p:sp>
        <p:nvSpPr>
          <p:cNvPr id="4" name="Rectángulo 3"/>
          <p:cNvSpPr/>
          <p:nvPr/>
        </p:nvSpPr>
        <p:spPr>
          <a:xfrm>
            <a:off x="4482913" y="3244334"/>
            <a:ext cx="237566" cy="369332"/>
          </a:xfrm>
          <a:prstGeom prst="rect">
            <a:avLst/>
          </a:prstGeom>
        </p:spPr>
        <p:txBody>
          <a:bodyPr wrap="none">
            <a:spAutoFit/>
          </a:bodyPr>
          <a:lstStyle/>
          <a:p>
            <a:r>
              <a:rPr lang="es-ES" dirty="0"/>
              <a:t> </a:t>
            </a:r>
          </a:p>
        </p:txBody>
      </p:sp>
      <p:pic>
        <p:nvPicPr>
          <p:cNvPr id="2050" name="Picture 2"/>
          <p:cNvPicPr>
            <a:picLocks noChangeAspect="1" noChangeArrowheads="1"/>
          </p:cNvPicPr>
          <p:nvPr/>
        </p:nvPicPr>
        <p:blipFill>
          <a:blip r:embed="rId3" cstate="print"/>
          <a:srcRect/>
          <a:stretch>
            <a:fillRect/>
          </a:stretch>
        </p:blipFill>
        <p:spPr bwMode="auto">
          <a:xfrm>
            <a:off x="6959374" y="390072"/>
            <a:ext cx="1634729" cy="600075"/>
          </a:xfrm>
          <a:prstGeom prst="rect">
            <a:avLst/>
          </a:prstGeom>
          <a:noFill/>
          <a:ln w="9525">
            <a:noFill/>
            <a:miter lim="800000"/>
            <a:headEnd/>
            <a:tailEnd/>
          </a:ln>
        </p:spPr>
      </p:pic>
    </p:spTree>
    <p:extLst>
      <p:ext uri="{BB962C8B-B14F-4D97-AF65-F5344CB8AC3E}">
        <p14:creationId xmlns:p14="http://schemas.microsoft.com/office/powerpoint/2010/main" val="3792739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cstate="email">
            <a:extLst>
              <a:ext uri="{28A0092B-C50C-407E-A947-70E740481C1C}">
                <a14:useLocalDpi xmlns:a14="http://schemas.microsoft.com/office/drawing/2010/main" val="0"/>
              </a:ext>
            </a:extLst>
          </a:blip>
          <a:srcRect/>
          <a:stretch>
            <a:fillRect/>
          </a:stretch>
        </p:blipFill>
        <p:spPr>
          <a:xfrm>
            <a:off x="0" y="0"/>
            <a:ext cx="9129713" cy="6724184"/>
          </a:xfrm>
        </p:spPr>
      </p:pic>
      <p:sp>
        <p:nvSpPr>
          <p:cNvPr id="5" name="Título 1"/>
          <p:cNvSpPr>
            <a:spLocks noGrp="1"/>
          </p:cNvSpPr>
          <p:nvPr>
            <p:ph type="title"/>
          </p:nvPr>
        </p:nvSpPr>
        <p:spPr>
          <a:xfrm>
            <a:off x="1481138" y="160338"/>
            <a:ext cx="5493544" cy="1325562"/>
          </a:xfrm>
        </p:spPr>
        <p:txBody>
          <a:bodyPr/>
          <a:lstStyle/>
          <a:p>
            <a:pPr algn="ctr" eaLnBrk="1" hangingPunct="1"/>
            <a:r>
              <a:rPr lang="es-MX" sz="2800" dirty="0" smtClean="0">
                <a:latin typeface="Calibri Light" charset="0"/>
              </a:rPr>
              <a:t>Centro Estatal de Evaluación y Control de Confianza</a:t>
            </a:r>
            <a:endParaRPr lang="es-MX" sz="2800" dirty="0">
              <a:latin typeface="Calibri Light" charset="0"/>
            </a:endParaRPr>
          </a:p>
        </p:txBody>
      </p:sp>
      <p:sp>
        <p:nvSpPr>
          <p:cNvPr id="3" name="CuadroTexto 2"/>
          <p:cNvSpPr txBox="1"/>
          <p:nvPr/>
        </p:nvSpPr>
        <p:spPr>
          <a:xfrm>
            <a:off x="628650" y="892628"/>
            <a:ext cx="7101705" cy="3093154"/>
          </a:xfrm>
          <a:prstGeom prst="rect">
            <a:avLst/>
          </a:prstGeom>
          <a:noFill/>
        </p:spPr>
        <p:txBody>
          <a:bodyPr wrap="square" rtlCol="0">
            <a:spAutoFit/>
          </a:bodyPr>
          <a:lstStyle/>
          <a:p>
            <a:pPr marL="342900" indent="-342900" algn="just">
              <a:spcAft>
                <a:spcPts val="600"/>
              </a:spcAft>
              <a:defRPr/>
            </a:pPr>
            <a:endParaRPr lang="es-ES" sz="2000" b="1" dirty="0" smtClean="0"/>
          </a:p>
          <a:p>
            <a:pPr marL="342900" indent="-342900" algn="just">
              <a:spcAft>
                <a:spcPts val="600"/>
              </a:spcAft>
              <a:defRPr/>
            </a:pPr>
            <a:endParaRPr lang="es-ES" sz="2000" b="1" dirty="0" smtClean="0"/>
          </a:p>
          <a:p>
            <a:pPr marL="342900" indent="-342900" algn="just">
              <a:spcAft>
                <a:spcPts val="600"/>
              </a:spcAft>
              <a:defRPr/>
            </a:pPr>
            <a:endParaRPr lang="es-ES" sz="2000" b="1" dirty="0" smtClean="0"/>
          </a:p>
          <a:p>
            <a:pPr marL="342900" indent="-342900" algn="just">
              <a:spcAft>
                <a:spcPts val="600"/>
              </a:spcAft>
              <a:defRPr/>
            </a:pPr>
            <a:endParaRPr lang="es-ES" sz="2000" b="1" dirty="0" smtClean="0"/>
          </a:p>
          <a:p>
            <a:pPr marL="342900" indent="-342900" algn="just">
              <a:spcAft>
                <a:spcPts val="600"/>
              </a:spcAft>
              <a:defRPr/>
            </a:pPr>
            <a:endParaRPr lang="es-ES" sz="2000" b="1" dirty="0" smtClean="0"/>
          </a:p>
          <a:p>
            <a:pPr marL="342900" indent="-342900" algn="just">
              <a:spcAft>
                <a:spcPts val="600"/>
              </a:spcAft>
              <a:defRPr/>
            </a:pPr>
            <a:endParaRPr lang="es-ES" sz="2000" b="1" dirty="0" smtClean="0"/>
          </a:p>
          <a:p>
            <a:pPr marL="342900" indent="-342900" algn="just">
              <a:spcAft>
                <a:spcPts val="600"/>
              </a:spcAft>
              <a:defRPr/>
            </a:pPr>
            <a:endParaRPr lang="es-ES" sz="2000" b="1" dirty="0" smtClean="0"/>
          </a:p>
          <a:p>
            <a:pPr marL="342900" indent="-342900" algn="just">
              <a:spcAft>
                <a:spcPts val="600"/>
              </a:spcAft>
              <a:defRPr/>
            </a:pPr>
            <a:endParaRPr lang="es-ES" sz="2000" b="1" dirty="0"/>
          </a:p>
        </p:txBody>
      </p:sp>
      <p:pic>
        <p:nvPicPr>
          <p:cNvPr id="9" name="Picture 2"/>
          <p:cNvPicPr>
            <a:picLocks noChangeAspect="1" noChangeArrowheads="1"/>
          </p:cNvPicPr>
          <p:nvPr/>
        </p:nvPicPr>
        <p:blipFill>
          <a:blip r:embed="rId3" cstate="print"/>
          <a:srcRect/>
          <a:stretch>
            <a:fillRect/>
          </a:stretch>
        </p:blipFill>
        <p:spPr bwMode="auto">
          <a:xfrm>
            <a:off x="6959374" y="390072"/>
            <a:ext cx="1634729" cy="600075"/>
          </a:xfrm>
          <a:prstGeom prst="rect">
            <a:avLst/>
          </a:prstGeom>
          <a:noFill/>
          <a:ln w="9525">
            <a:noFill/>
            <a:miter lim="800000"/>
            <a:headEnd/>
            <a:tailEnd/>
          </a:ln>
        </p:spPr>
      </p:pic>
      <p:sp>
        <p:nvSpPr>
          <p:cNvPr id="7" name="6 CuadroTexto"/>
          <p:cNvSpPr txBox="1"/>
          <p:nvPr/>
        </p:nvSpPr>
        <p:spPr>
          <a:xfrm>
            <a:off x="775757" y="1472446"/>
            <a:ext cx="7755765" cy="954107"/>
          </a:xfrm>
          <a:prstGeom prst="rect">
            <a:avLst/>
          </a:prstGeom>
          <a:noFill/>
        </p:spPr>
        <p:txBody>
          <a:bodyPr wrap="square" rtlCol="0">
            <a:spAutoFit/>
          </a:bodyPr>
          <a:lstStyle/>
          <a:p>
            <a:r>
              <a:rPr lang="es-MX" sz="2000" b="1" dirty="0" smtClean="0"/>
              <a:t>Nombre del proyecto: </a:t>
            </a:r>
            <a:r>
              <a:rPr lang="es-ES_tradnl" sz="1600" dirty="0" smtClean="0"/>
              <a:t>Adecuación de instalaciones del Centro Estatal de Evaluación y Control de Confianza de la sede Chetumal</a:t>
            </a:r>
            <a:endParaRPr lang="es-MX" sz="1600" dirty="0" smtClean="0"/>
          </a:p>
          <a:p>
            <a:r>
              <a:rPr lang="es-MX" sz="2000" b="1" dirty="0" smtClean="0"/>
              <a:t> </a:t>
            </a:r>
            <a:endParaRPr lang="es-MX" sz="2000" b="1" dirty="0"/>
          </a:p>
        </p:txBody>
      </p:sp>
      <p:sp>
        <p:nvSpPr>
          <p:cNvPr id="12" name="11 CuadroTexto"/>
          <p:cNvSpPr txBox="1"/>
          <p:nvPr/>
        </p:nvSpPr>
        <p:spPr>
          <a:xfrm>
            <a:off x="798764" y="2271828"/>
            <a:ext cx="7755765" cy="2677656"/>
          </a:xfrm>
          <a:prstGeom prst="rect">
            <a:avLst/>
          </a:prstGeom>
          <a:noFill/>
        </p:spPr>
        <p:txBody>
          <a:bodyPr wrap="square" rtlCol="0">
            <a:spAutoFit/>
          </a:bodyPr>
          <a:lstStyle/>
          <a:p>
            <a:pPr algn="just"/>
            <a:r>
              <a:rPr lang="es-MX" sz="2000" b="1" dirty="0" smtClean="0"/>
              <a:t>Descripción de la problemática: </a:t>
            </a:r>
            <a:r>
              <a:rPr lang="es-ES_tradnl" sz="1600" dirty="0" smtClean="0"/>
              <a:t>Con la finalidad de dar puntual seguimiento a los objetivos y metas programadas en las evaluaciones, es importante que las instalaciones estén en buen estado para brindar un servicio de calidad, sin embargo actualmente el edificio que ocupa el Centro Estatal de Evaluación y Control de Confianza, sede Chetumal, presenta problemas en su edificación específicamente en las áreas evaluadoras de psicología, poligrafía, e investigación socioeconómica, mismas que han sido afectados por escurrimiento de agua derivado de las lluvias, asimismo fisuras en las paredes de las diferentes áreas administrativas. Situación que imposibilita el uso de algunas áreas del Centro.</a:t>
            </a:r>
            <a:endParaRPr lang="es-MX" sz="1600" dirty="0" smtClean="0"/>
          </a:p>
          <a:p>
            <a:r>
              <a:rPr lang="es-MX" sz="2000" b="1" dirty="0" smtClean="0"/>
              <a:t> </a:t>
            </a:r>
            <a:endParaRPr lang="es-MX" sz="2000" b="1" dirty="0"/>
          </a:p>
        </p:txBody>
      </p:sp>
      <p:pic>
        <p:nvPicPr>
          <p:cNvPr id="13" name="12 Imagen" descr="C:\Users\Usuario\Desktop\IMG_20180716_111959.jpg"/>
          <p:cNvPicPr/>
          <p:nvPr/>
        </p:nvPicPr>
        <p:blipFill>
          <a:blip r:embed="rId4" cstate="print"/>
          <a:srcRect/>
          <a:stretch>
            <a:fillRect/>
          </a:stretch>
        </p:blipFill>
        <p:spPr bwMode="auto">
          <a:xfrm>
            <a:off x="3774081" y="4392414"/>
            <a:ext cx="1401767" cy="1352778"/>
          </a:xfrm>
          <a:prstGeom prst="rect">
            <a:avLst/>
          </a:prstGeom>
          <a:noFill/>
          <a:ln w="9525">
            <a:noFill/>
            <a:miter lim="800000"/>
            <a:headEnd/>
            <a:tailEnd/>
          </a:ln>
        </p:spPr>
      </p:pic>
      <p:pic>
        <p:nvPicPr>
          <p:cNvPr id="14" name="13 Imagen" descr="C:\Users\Usuario\Desktop\IMG_20180716_112016.jpg"/>
          <p:cNvPicPr/>
          <p:nvPr/>
        </p:nvPicPr>
        <p:blipFill>
          <a:blip r:embed="rId5" cstate="print"/>
          <a:srcRect/>
          <a:stretch>
            <a:fillRect/>
          </a:stretch>
        </p:blipFill>
        <p:spPr bwMode="auto">
          <a:xfrm>
            <a:off x="5940214" y="4422370"/>
            <a:ext cx="1262843" cy="1314196"/>
          </a:xfrm>
          <a:prstGeom prst="rect">
            <a:avLst/>
          </a:prstGeom>
          <a:noFill/>
          <a:ln w="9525">
            <a:noFill/>
            <a:miter lim="800000"/>
            <a:headEnd/>
            <a:tailEnd/>
          </a:ln>
        </p:spPr>
      </p:pic>
    </p:spTree>
    <p:extLst>
      <p:ext uri="{BB962C8B-B14F-4D97-AF65-F5344CB8AC3E}">
        <p14:creationId xmlns:p14="http://schemas.microsoft.com/office/powerpoint/2010/main" val="75598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cstate="email">
            <a:extLst>
              <a:ext uri="{28A0092B-C50C-407E-A947-70E740481C1C}">
                <a14:useLocalDpi xmlns:a14="http://schemas.microsoft.com/office/drawing/2010/main" val="0"/>
              </a:ext>
            </a:extLst>
          </a:blip>
          <a:srcRect/>
          <a:stretch>
            <a:fillRect/>
          </a:stretch>
        </p:blipFill>
        <p:spPr>
          <a:xfrm>
            <a:off x="0" y="0"/>
            <a:ext cx="9129713" cy="6724184"/>
          </a:xfrm>
        </p:spPr>
      </p:pic>
      <p:sp>
        <p:nvSpPr>
          <p:cNvPr id="5" name="Título 1"/>
          <p:cNvSpPr>
            <a:spLocks noGrp="1"/>
          </p:cNvSpPr>
          <p:nvPr>
            <p:ph type="title"/>
          </p:nvPr>
        </p:nvSpPr>
        <p:spPr>
          <a:xfrm>
            <a:off x="1481138" y="160338"/>
            <a:ext cx="5493544" cy="1325562"/>
          </a:xfrm>
        </p:spPr>
        <p:txBody>
          <a:bodyPr/>
          <a:lstStyle/>
          <a:p>
            <a:pPr algn="ctr" eaLnBrk="1" hangingPunct="1"/>
            <a:r>
              <a:rPr lang="es-MX" sz="2800" dirty="0" smtClean="0">
                <a:latin typeface="Calibri Light" charset="0"/>
              </a:rPr>
              <a:t>Centro Estatal de Evaluación y Control de Confianza</a:t>
            </a:r>
            <a:endParaRPr lang="es-MX" sz="2800" dirty="0">
              <a:latin typeface="Calibri Light" charset="0"/>
            </a:endParaRPr>
          </a:p>
        </p:txBody>
      </p:sp>
      <p:sp>
        <p:nvSpPr>
          <p:cNvPr id="3" name="CuadroTexto 2"/>
          <p:cNvSpPr txBox="1"/>
          <p:nvPr/>
        </p:nvSpPr>
        <p:spPr>
          <a:xfrm>
            <a:off x="628650" y="892628"/>
            <a:ext cx="7101705" cy="3093154"/>
          </a:xfrm>
          <a:prstGeom prst="rect">
            <a:avLst/>
          </a:prstGeom>
          <a:noFill/>
        </p:spPr>
        <p:txBody>
          <a:bodyPr wrap="square" rtlCol="0">
            <a:spAutoFit/>
          </a:bodyPr>
          <a:lstStyle/>
          <a:p>
            <a:pPr marL="342900" indent="-342900" algn="just">
              <a:spcAft>
                <a:spcPts val="600"/>
              </a:spcAft>
              <a:defRPr/>
            </a:pPr>
            <a:endParaRPr lang="es-ES" sz="2000" b="1" dirty="0" smtClean="0"/>
          </a:p>
          <a:p>
            <a:pPr marL="342900" indent="-342900" algn="just">
              <a:spcAft>
                <a:spcPts val="600"/>
              </a:spcAft>
              <a:defRPr/>
            </a:pPr>
            <a:endParaRPr lang="es-ES" sz="2000" b="1" dirty="0" smtClean="0"/>
          </a:p>
          <a:p>
            <a:pPr marL="342900" indent="-342900" algn="just">
              <a:spcAft>
                <a:spcPts val="600"/>
              </a:spcAft>
              <a:defRPr/>
            </a:pPr>
            <a:endParaRPr lang="es-ES" sz="2000" b="1" dirty="0" smtClean="0"/>
          </a:p>
          <a:p>
            <a:pPr marL="342900" indent="-342900" algn="just">
              <a:spcAft>
                <a:spcPts val="600"/>
              </a:spcAft>
              <a:defRPr/>
            </a:pPr>
            <a:endParaRPr lang="es-ES" sz="2000" b="1" dirty="0" smtClean="0"/>
          </a:p>
          <a:p>
            <a:pPr marL="342900" indent="-342900" algn="just">
              <a:spcAft>
                <a:spcPts val="600"/>
              </a:spcAft>
              <a:defRPr/>
            </a:pPr>
            <a:endParaRPr lang="es-ES" sz="2000" b="1" dirty="0" smtClean="0"/>
          </a:p>
          <a:p>
            <a:pPr marL="342900" indent="-342900" algn="just">
              <a:spcAft>
                <a:spcPts val="600"/>
              </a:spcAft>
              <a:defRPr/>
            </a:pPr>
            <a:endParaRPr lang="es-ES" sz="2000" b="1" dirty="0" smtClean="0"/>
          </a:p>
          <a:p>
            <a:pPr marL="342900" indent="-342900" algn="just">
              <a:spcAft>
                <a:spcPts val="600"/>
              </a:spcAft>
              <a:defRPr/>
            </a:pPr>
            <a:endParaRPr lang="es-ES" sz="2000" b="1" dirty="0" smtClean="0"/>
          </a:p>
          <a:p>
            <a:pPr marL="342900" indent="-342900" algn="just">
              <a:spcAft>
                <a:spcPts val="600"/>
              </a:spcAft>
              <a:defRPr/>
            </a:pPr>
            <a:endParaRPr lang="es-ES" sz="2000" b="1" dirty="0"/>
          </a:p>
        </p:txBody>
      </p:sp>
      <p:pic>
        <p:nvPicPr>
          <p:cNvPr id="9" name="Picture 2"/>
          <p:cNvPicPr>
            <a:picLocks noChangeAspect="1" noChangeArrowheads="1"/>
          </p:cNvPicPr>
          <p:nvPr/>
        </p:nvPicPr>
        <p:blipFill>
          <a:blip r:embed="rId3" cstate="print"/>
          <a:srcRect/>
          <a:stretch>
            <a:fillRect/>
          </a:stretch>
        </p:blipFill>
        <p:spPr bwMode="auto">
          <a:xfrm>
            <a:off x="6959374" y="390072"/>
            <a:ext cx="1634729" cy="600075"/>
          </a:xfrm>
          <a:prstGeom prst="rect">
            <a:avLst/>
          </a:prstGeom>
          <a:noFill/>
          <a:ln w="9525">
            <a:noFill/>
            <a:miter lim="800000"/>
            <a:headEnd/>
            <a:tailEnd/>
          </a:ln>
        </p:spPr>
      </p:pic>
      <p:sp>
        <p:nvSpPr>
          <p:cNvPr id="7" name="6 CuadroTexto"/>
          <p:cNvSpPr txBox="1"/>
          <p:nvPr/>
        </p:nvSpPr>
        <p:spPr>
          <a:xfrm>
            <a:off x="853396" y="2429978"/>
            <a:ext cx="7755765" cy="892552"/>
          </a:xfrm>
          <a:prstGeom prst="rect">
            <a:avLst/>
          </a:prstGeom>
          <a:noFill/>
        </p:spPr>
        <p:txBody>
          <a:bodyPr wrap="square" rtlCol="0">
            <a:spAutoFit/>
          </a:bodyPr>
          <a:lstStyle/>
          <a:p>
            <a:r>
              <a:rPr lang="es-MX" sz="2000" b="1" dirty="0" smtClean="0"/>
              <a:t>Beneficios esperados: </a:t>
            </a:r>
            <a:r>
              <a:rPr lang="es-ES_tradnl" sz="1600" dirty="0" smtClean="0"/>
              <a:t>Con la adecuación de las instalaciones del Centro Estatal de Evaluación y Control de Confianza de la sede Chetumal, se podría incrementar un 30% la capacidad de evaluación en esta sede.</a:t>
            </a:r>
            <a:r>
              <a:rPr lang="es-MX" sz="1600" b="1" dirty="0" smtClean="0"/>
              <a:t> </a:t>
            </a:r>
            <a:endParaRPr lang="es-MX" sz="1600" b="1" dirty="0"/>
          </a:p>
        </p:txBody>
      </p:sp>
      <p:sp>
        <p:nvSpPr>
          <p:cNvPr id="11" name="10 CuadroTexto"/>
          <p:cNvSpPr txBox="1"/>
          <p:nvPr/>
        </p:nvSpPr>
        <p:spPr>
          <a:xfrm>
            <a:off x="859146" y="1633474"/>
            <a:ext cx="7755765" cy="400110"/>
          </a:xfrm>
          <a:prstGeom prst="rect">
            <a:avLst/>
          </a:prstGeom>
          <a:noFill/>
        </p:spPr>
        <p:txBody>
          <a:bodyPr wrap="square" rtlCol="0">
            <a:spAutoFit/>
          </a:bodyPr>
          <a:lstStyle/>
          <a:p>
            <a:r>
              <a:rPr lang="es-MX" sz="2000" b="1" dirty="0" smtClean="0"/>
              <a:t>Monto estimado del proyecto:</a:t>
            </a:r>
            <a:r>
              <a:rPr lang="es-ES_tradnl" sz="2000" dirty="0" smtClean="0"/>
              <a:t>  $ 5,837,000.00</a:t>
            </a:r>
            <a:r>
              <a:rPr lang="es-MX" sz="2000" b="1" dirty="0" smtClean="0"/>
              <a:t> </a:t>
            </a:r>
            <a:endParaRPr lang="es-MX" sz="1600" b="1" dirty="0"/>
          </a:p>
        </p:txBody>
      </p:sp>
    </p:spTree>
    <p:extLst>
      <p:ext uri="{BB962C8B-B14F-4D97-AF65-F5344CB8AC3E}">
        <p14:creationId xmlns:p14="http://schemas.microsoft.com/office/powerpoint/2010/main" val="75598481"/>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ción Mariana Trinitaria Proyecto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ON POWER POINT.pot [Modo de compatibilidad]" id="{E4CF0A32-2B3D-42E6-9AF8-94AE17BF0054}" vid="{A487520E-E49B-42F5-8234-DEB6828210C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Presentación Mariana Trinitaria Proyectos.pot</Template>
  <TotalTime>4120</TotalTime>
  <Words>206</Words>
  <Application>Microsoft Office PowerPoint</Application>
  <PresentationFormat>Carta (216 x 279 mm)</PresentationFormat>
  <Paragraphs>22</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ＭＳ Ｐゴシック</vt:lpstr>
      <vt:lpstr>Arial</vt:lpstr>
      <vt:lpstr>Calibri</vt:lpstr>
      <vt:lpstr>Calibri Light</vt:lpstr>
      <vt:lpstr>Presentación Mariana Trinitaria Proyectos</vt:lpstr>
      <vt:lpstr>Proyectos 2019 del Centro Estatal de Evaluación y Control de Confianza   Chetumal, Quintana Roo  17 de julio del 2018</vt:lpstr>
      <vt:lpstr>Centro Estatal de Evaluación y Control de Confianza</vt:lpstr>
      <vt:lpstr>Centro Estatal de Evaluación y Control de Confianza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Miguel Arturo Aguilar Cheluja</dc:creator>
  <cp:lastModifiedBy>Alejandra</cp:lastModifiedBy>
  <cp:revision>215</cp:revision>
  <cp:lastPrinted>2017-10-25T22:43:13Z</cp:lastPrinted>
  <dcterms:created xsi:type="dcterms:W3CDTF">2016-11-11T22:46:38Z</dcterms:created>
  <dcterms:modified xsi:type="dcterms:W3CDTF">2018-07-17T15:34:27Z</dcterms:modified>
</cp:coreProperties>
</file>