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45" r:id="rId3"/>
    <p:sldId id="443" r:id="rId4"/>
    <p:sldId id="444" r:id="rId5"/>
    <p:sldId id="344" r:id="rId6"/>
    <p:sldId id="333" r:id="rId7"/>
    <p:sldId id="329" r:id="rId8"/>
    <p:sldId id="414" r:id="rId9"/>
    <p:sldId id="445" r:id="rId10"/>
    <p:sldId id="324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278"/>
    <a:srgbClr val="18ADB4"/>
    <a:srgbClr val="FFFF66"/>
    <a:srgbClr val="1BBFC7"/>
    <a:srgbClr val="26D9E2"/>
    <a:srgbClr val="10D1F8"/>
    <a:srgbClr val="38A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78589-D618-4472-A575-8DB3A5490A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7230FB-B3AD-46D7-BE8F-F7BB3EE8DDB4}">
      <dgm:prSet phldrT="[Texto]" custT="1"/>
      <dgm:spPr/>
      <dgm:t>
        <a:bodyPr/>
        <a:lstStyle/>
        <a:p>
          <a:r>
            <a:rPr lang="es-MX" sz="1600" b="0" i="0" u="none" dirty="0" smtClean="0">
              <a:latin typeface="Futura Bk BT" panose="020B0502020204020303" pitchFamily="34" charset="0"/>
            </a:rPr>
            <a:t>Base de operaciones en  el municipio de Tulum</a:t>
          </a:r>
          <a:endParaRPr lang="es-MX" sz="1600" dirty="0">
            <a:latin typeface="Futura Bk BT" panose="020B0502020204020303" pitchFamily="34" charset="0"/>
          </a:endParaRPr>
        </a:p>
      </dgm:t>
    </dgm:pt>
    <dgm:pt modelId="{25C4F353-5937-4AA6-9615-B5F90601CB80}" type="parTrans" cxnId="{3D277C48-135F-4B95-AFBB-CED959C078CF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E1C0A6BA-8C16-4C27-8A9A-DD42A65C6828}" type="sibTrans" cxnId="{3D277C48-135F-4B95-AFBB-CED959C078CF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CF1D0B65-C963-4299-8864-9D53583E4EF9}">
      <dgm:prSet phldrT="[Texto]" custT="1"/>
      <dgm:spPr/>
      <dgm:t>
        <a:bodyPr/>
        <a:lstStyle/>
        <a:p>
          <a:r>
            <a:rPr lang="es-MX" sz="1400" dirty="0" smtClean="0">
              <a:latin typeface="Futura Bk BT" panose="020B0502020204020303" pitchFamily="34" charset="0"/>
            </a:rPr>
            <a:t>Compra del equipamiento tecnológico para la obra del filtro policial de Chetumal</a:t>
          </a:r>
          <a:endParaRPr lang="es-MX" sz="1400" dirty="0">
            <a:latin typeface="Futura Bk BT" panose="020B0502020204020303" pitchFamily="34" charset="0"/>
          </a:endParaRPr>
        </a:p>
      </dgm:t>
    </dgm:pt>
    <dgm:pt modelId="{3633A4EB-E09A-428C-BA8E-6226C3643023}" type="parTrans" cxnId="{70E35FF6-7AC2-4FD6-8BA7-01BD707DED72}">
      <dgm:prSet/>
      <dgm:spPr/>
      <dgm:t>
        <a:bodyPr/>
        <a:lstStyle/>
        <a:p>
          <a:endParaRPr lang="es-ES"/>
        </a:p>
      </dgm:t>
    </dgm:pt>
    <dgm:pt modelId="{87CAC5D7-3D57-454A-ADC0-A58A11F93016}" type="sibTrans" cxnId="{70E35FF6-7AC2-4FD6-8BA7-01BD707DED72}">
      <dgm:prSet/>
      <dgm:spPr/>
      <dgm:t>
        <a:bodyPr/>
        <a:lstStyle/>
        <a:p>
          <a:endParaRPr lang="es-ES"/>
        </a:p>
      </dgm:t>
    </dgm:pt>
    <dgm:pt modelId="{6F0BD3C5-FC32-41CF-9D5A-149A06C05F81}">
      <dgm:prSet phldrT="[Texto]" custT="1"/>
      <dgm:spPr/>
      <dgm:t>
        <a:bodyPr/>
        <a:lstStyle/>
        <a:p>
          <a:r>
            <a:rPr lang="es-MX" sz="1600" dirty="0" smtClean="0">
              <a:latin typeface="Futura Bk BT" panose="020B0502020204020303" pitchFamily="34" charset="0"/>
            </a:rPr>
            <a:t>Base de operaciones en el Municipio de Benito Juárez</a:t>
          </a:r>
          <a:endParaRPr lang="es-MX" sz="1600" dirty="0">
            <a:latin typeface="Futura Bk BT" panose="020B0502020204020303" pitchFamily="34" charset="0"/>
          </a:endParaRPr>
        </a:p>
      </dgm:t>
    </dgm:pt>
    <dgm:pt modelId="{A452980F-842D-4914-BCD6-F2B38EA1956F}" type="parTrans" cxnId="{0482EC9C-0CEB-40AD-8DBA-4472B7D2671A}">
      <dgm:prSet/>
      <dgm:spPr/>
      <dgm:t>
        <a:bodyPr/>
        <a:lstStyle/>
        <a:p>
          <a:endParaRPr lang="es-ES"/>
        </a:p>
      </dgm:t>
    </dgm:pt>
    <dgm:pt modelId="{B13B589E-870C-4B1B-B5C8-58313B5A50DB}" type="sibTrans" cxnId="{0482EC9C-0CEB-40AD-8DBA-4472B7D2671A}">
      <dgm:prSet/>
      <dgm:spPr/>
      <dgm:t>
        <a:bodyPr/>
        <a:lstStyle/>
        <a:p>
          <a:endParaRPr lang="es-ES"/>
        </a:p>
      </dgm:t>
    </dgm:pt>
    <dgm:pt modelId="{1BFED857-DD10-464C-AC2D-EF7E1B6E9DA2}">
      <dgm:prSet phldrT="[Texto]" custT="1"/>
      <dgm:spPr/>
      <dgm:t>
        <a:bodyPr/>
        <a:lstStyle/>
        <a:p>
          <a:r>
            <a:rPr lang="es-MX" sz="1600" dirty="0" smtClean="0">
              <a:latin typeface="Futura Bk BT" panose="020B0502020204020303" pitchFamily="34" charset="0"/>
            </a:rPr>
            <a:t>Base de operaciones en el Municipio de Cozumel</a:t>
          </a:r>
          <a:endParaRPr lang="es-MX" sz="1600" dirty="0">
            <a:latin typeface="Futura Bk BT" panose="020B0502020204020303" pitchFamily="34" charset="0"/>
          </a:endParaRPr>
        </a:p>
      </dgm:t>
    </dgm:pt>
    <dgm:pt modelId="{D6EF9BCD-7ADF-4B02-A678-2F18114E1945}" type="parTrans" cxnId="{1FCF0E3E-0ABD-40F5-A6EA-9602DDD824E9}">
      <dgm:prSet/>
      <dgm:spPr/>
      <dgm:t>
        <a:bodyPr/>
        <a:lstStyle/>
        <a:p>
          <a:endParaRPr lang="es-ES"/>
        </a:p>
      </dgm:t>
    </dgm:pt>
    <dgm:pt modelId="{9371369A-B218-40FD-A3D6-3EC7A1EC864D}" type="sibTrans" cxnId="{1FCF0E3E-0ABD-40F5-A6EA-9602DDD824E9}">
      <dgm:prSet/>
      <dgm:spPr/>
      <dgm:t>
        <a:bodyPr/>
        <a:lstStyle/>
        <a:p>
          <a:endParaRPr lang="es-ES"/>
        </a:p>
      </dgm:t>
    </dgm:pt>
    <dgm:pt modelId="{0A6F6618-0649-4593-BDA7-EAAC93063F63}">
      <dgm:prSet phldrT="[Texto]" custT="1"/>
      <dgm:spPr/>
      <dgm:t>
        <a:bodyPr/>
        <a:lstStyle/>
        <a:p>
          <a:r>
            <a:rPr lang="es-MX" sz="1600" dirty="0" smtClean="0">
              <a:latin typeface="Futura Bk BT" panose="020B0502020204020303" pitchFamily="34" charset="0"/>
            </a:rPr>
            <a:t>Base de operaciones en el Municipio de Solidaridad</a:t>
          </a:r>
          <a:endParaRPr lang="es-MX" sz="1600" dirty="0">
            <a:latin typeface="Futura Bk BT" panose="020B0502020204020303" pitchFamily="34" charset="0"/>
          </a:endParaRPr>
        </a:p>
      </dgm:t>
    </dgm:pt>
    <dgm:pt modelId="{B0991A85-C0DF-48C7-A07A-882246C91393}" type="parTrans" cxnId="{F998EB57-0C08-41E2-8293-6A9EB9083823}">
      <dgm:prSet/>
      <dgm:spPr/>
      <dgm:t>
        <a:bodyPr/>
        <a:lstStyle/>
        <a:p>
          <a:endParaRPr lang="es-ES"/>
        </a:p>
      </dgm:t>
    </dgm:pt>
    <dgm:pt modelId="{D09B0093-1B15-4D2C-BB2E-23705A78D1F8}" type="sibTrans" cxnId="{F998EB57-0C08-41E2-8293-6A9EB9083823}">
      <dgm:prSet/>
      <dgm:spPr/>
      <dgm:t>
        <a:bodyPr/>
        <a:lstStyle/>
        <a:p>
          <a:endParaRPr lang="es-ES"/>
        </a:p>
      </dgm:t>
    </dgm:pt>
    <dgm:pt modelId="{1A53793E-E9B0-4AD9-BA29-5AE67161455E}">
      <dgm:prSet phldrT="[Texto]" custT="1"/>
      <dgm:spPr/>
      <dgm:t>
        <a:bodyPr/>
        <a:lstStyle/>
        <a:p>
          <a:r>
            <a:rPr lang="es-MX" sz="1400" dirty="0" smtClean="0">
              <a:latin typeface="Futura Bk BT" panose="020B0502020204020303" pitchFamily="34" charset="0"/>
            </a:rPr>
            <a:t>Playa Segura (Compra de 50 </a:t>
          </a:r>
          <a:r>
            <a:rPr lang="es-MX" sz="1400" dirty="0" err="1" smtClean="0">
              <a:latin typeface="Futura Bk BT" panose="020B0502020204020303" pitchFamily="34" charset="0"/>
            </a:rPr>
            <a:t>cuatrimotos</a:t>
          </a:r>
          <a:r>
            <a:rPr lang="es-MX" sz="1400" dirty="0" smtClean="0">
              <a:latin typeface="Futura Bk BT" panose="020B0502020204020303" pitchFamily="34" charset="0"/>
            </a:rPr>
            <a:t>)</a:t>
          </a:r>
          <a:endParaRPr lang="es-MX" sz="1400" dirty="0">
            <a:latin typeface="Futura Bk BT" panose="020B0502020204020303" pitchFamily="34" charset="0"/>
          </a:endParaRPr>
        </a:p>
      </dgm:t>
    </dgm:pt>
    <dgm:pt modelId="{FE64B0C7-4E6E-46EB-8584-DD89BE636716}" type="parTrans" cxnId="{4E998602-B0B4-4E43-B95D-C40D948404DB}">
      <dgm:prSet/>
      <dgm:spPr/>
      <dgm:t>
        <a:bodyPr/>
        <a:lstStyle/>
        <a:p>
          <a:endParaRPr lang="es-ES"/>
        </a:p>
      </dgm:t>
    </dgm:pt>
    <dgm:pt modelId="{15303987-A709-4AFF-9368-22533A658731}" type="sibTrans" cxnId="{4E998602-B0B4-4E43-B95D-C40D948404DB}">
      <dgm:prSet/>
      <dgm:spPr/>
      <dgm:t>
        <a:bodyPr/>
        <a:lstStyle/>
        <a:p>
          <a:endParaRPr lang="es-ES"/>
        </a:p>
      </dgm:t>
    </dgm:pt>
    <dgm:pt modelId="{B6030E26-3224-4E2A-AC95-2D1766E1DE5E}" type="pres">
      <dgm:prSet presAssocID="{95B78589-D618-4472-A575-8DB3A5490A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DEC17B-30CD-4E28-8D04-7DD0BD64A011}" type="pres">
      <dgm:prSet presAssocID="{AE7230FB-B3AD-46D7-BE8F-F7BB3EE8DDB4}" presName="composite" presStyleCnt="0"/>
      <dgm:spPr/>
    </dgm:pt>
    <dgm:pt modelId="{C4CDABAE-A7D3-42EC-8E7F-9F59AB994A41}" type="pres">
      <dgm:prSet presAssocID="{AE7230FB-B3AD-46D7-BE8F-F7BB3EE8DDB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5294B5E-0E60-43CC-8446-45CC7EF530B7}" type="pres">
      <dgm:prSet presAssocID="{AE7230FB-B3AD-46D7-BE8F-F7BB3EE8DDB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EE452F-39E0-4880-9CCE-F10E437BAC27}" type="pres">
      <dgm:prSet presAssocID="{E1C0A6BA-8C16-4C27-8A9A-DD42A65C6828}" presName="spacing" presStyleCnt="0"/>
      <dgm:spPr/>
    </dgm:pt>
    <dgm:pt modelId="{041E36CE-4D37-43CA-9A39-CF7FE549E44E}" type="pres">
      <dgm:prSet presAssocID="{6F0BD3C5-FC32-41CF-9D5A-149A06C05F81}" presName="composite" presStyleCnt="0"/>
      <dgm:spPr/>
    </dgm:pt>
    <dgm:pt modelId="{905EA987-04CC-42EC-9B9A-26496E0F9118}" type="pres">
      <dgm:prSet presAssocID="{6F0BD3C5-FC32-41CF-9D5A-149A06C05F81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E0D0ED9-E37A-4601-A7B2-2AA1EADB6DE6}" type="pres">
      <dgm:prSet presAssocID="{6F0BD3C5-FC32-41CF-9D5A-149A06C05F8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568EB2-1D02-44E6-8042-CC7DD0817751}" type="pres">
      <dgm:prSet presAssocID="{B13B589E-870C-4B1B-B5C8-58313B5A50DB}" presName="spacing" presStyleCnt="0"/>
      <dgm:spPr/>
    </dgm:pt>
    <dgm:pt modelId="{215081A2-B0BC-4D9D-BE0F-970659BA5184}" type="pres">
      <dgm:prSet presAssocID="{1BFED857-DD10-464C-AC2D-EF7E1B6E9DA2}" presName="composite" presStyleCnt="0"/>
      <dgm:spPr/>
    </dgm:pt>
    <dgm:pt modelId="{56ACF691-FDD9-4ED4-86EF-B16337B82E87}" type="pres">
      <dgm:prSet presAssocID="{1BFED857-DD10-464C-AC2D-EF7E1B6E9DA2}" presName="imgShp" presStyleLbl="fgImgPlace1" presStyleIdx="2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7F75EEF-0856-4FFE-9FFF-98B73C802928}" type="pres">
      <dgm:prSet presAssocID="{1BFED857-DD10-464C-AC2D-EF7E1B6E9DA2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496EE-6B81-49C9-A2A6-48AED6470F08}" type="pres">
      <dgm:prSet presAssocID="{9371369A-B218-40FD-A3D6-3EC7A1EC864D}" presName="spacing" presStyleCnt="0"/>
      <dgm:spPr/>
    </dgm:pt>
    <dgm:pt modelId="{77B3C22E-28A6-47D3-ADD1-6D463D1F2477}" type="pres">
      <dgm:prSet presAssocID="{0A6F6618-0649-4593-BDA7-EAAC93063F63}" presName="composite" presStyleCnt="0"/>
      <dgm:spPr/>
    </dgm:pt>
    <dgm:pt modelId="{07F0FB7C-D425-4E89-9085-E76FEC3CCC78}" type="pres">
      <dgm:prSet presAssocID="{0A6F6618-0649-4593-BDA7-EAAC93063F63}" presName="imgShp" presStyleLbl="fgImgPlace1" presStyleIdx="3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65D061F-7C60-4D89-896E-95E8B3F1175C}" type="pres">
      <dgm:prSet presAssocID="{0A6F6618-0649-4593-BDA7-EAAC93063F6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4A0C04-1D63-4DDC-8325-92D3FC01FCCC}" type="pres">
      <dgm:prSet presAssocID="{D09B0093-1B15-4D2C-BB2E-23705A78D1F8}" presName="spacing" presStyleCnt="0"/>
      <dgm:spPr/>
    </dgm:pt>
    <dgm:pt modelId="{3A61D103-274C-4F59-9E8F-2F3AEDA6C7E6}" type="pres">
      <dgm:prSet presAssocID="{CF1D0B65-C963-4299-8864-9D53583E4EF9}" presName="composite" presStyleCnt="0"/>
      <dgm:spPr/>
    </dgm:pt>
    <dgm:pt modelId="{B38EE124-0750-4400-97EB-4053B08D3B4F}" type="pres">
      <dgm:prSet presAssocID="{CF1D0B65-C963-4299-8864-9D53583E4EF9}" presName="imgShp" presStyleLbl="fgImgPlace1" presStyleIdx="4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D5B5371-0A3E-4B73-BD07-A5EF8229B203}" type="pres">
      <dgm:prSet presAssocID="{CF1D0B65-C963-4299-8864-9D53583E4EF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A2C96F-802C-4038-8CC1-0B69FA7F990D}" type="pres">
      <dgm:prSet presAssocID="{87CAC5D7-3D57-454A-ADC0-A58A11F93016}" presName="spacing" presStyleCnt="0"/>
      <dgm:spPr/>
    </dgm:pt>
    <dgm:pt modelId="{A1E9A03C-7BAF-4792-97CC-B8D675418DCF}" type="pres">
      <dgm:prSet presAssocID="{1A53793E-E9B0-4AD9-BA29-5AE67161455E}" presName="composite" presStyleCnt="0"/>
      <dgm:spPr/>
    </dgm:pt>
    <dgm:pt modelId="{7F101BD3-099C-4A94-AA8F-25D3E8ACDE91}" type="pres">
      <dgm:prSet presAssocID="{1A53793E-E9B0-4AD9-BA29-5AE67161455E}" presName="imgShp" presStyleLbl="fgImgPlace1" presStyleIdx="5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6E6C243-EAD2-461F-8ECA-4EC037CE74A1}" type="pres">
      <dgm:prSet presAssocID="{1A53793E-E9B0-4AD9-BA29-5AE67161455E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82EC9C-0CEB-40AD-8DBA-4472B7D2671A}" srcId="{95B78589-D618-4472-A575-8DB3A5490A53}" destId="{6F0BD3C5-FC32-41CF-9D5A-149A06C05F81}" srcOrd="1" destOrd="0" parTransId="{A452980F-842D-4914-BCD6-F2B38EA1956F}" sibTransId="{B13B589E-870C-4B1B-B5C8-58313B5A50DB}"/>
    <dgm:cxn modelId="{5D17313F-376C-4382-A3CE-32F6930ACCA6}" type="presOf" srcId="{CF1D0B65-C963-4299-8864-9D53583E4EF9}" destId="{BD5B5371-0A3E-4B73-BD07-A5EF8229B203}" srcOrd="0" destOrd="0" presId="urn:microsoft.com/office/officeart/2005/8/layout/vList3"/>
    <dgm:cxn modelId="{78A48667-5DF0-4DAD-A4D9-CA006587B1F2}" type="presOf" srcId="{6F0BD3C5-FC32-41CF-9D5A-149A06C05F81}" destId="{CE0D0ED9-E37A-4601-A7B2-2AA1EADB6DE6}" srcOrd="0" destOrd="0" presId="urn:microsoft.com/office/officeart/2005/8/layout/vList3"/>
    <dgm:cxn modelId="{3A5785D8-D067-4B76-AA1C-3E0D9EC1AC3C}" type="presOf" srcId="{1A53793E-E9B0-4AD9-BA29-5AE67161455E}" destId="{46E6C243-EAD2-461F-8ECA-4EC037CE74A1}" srcOrd="0" destOrd="0" presId="urn:microsoft.com/office/officeart/2005/8/layout/vList3"/>
    <dgm:cxn modelId="{3D277C48-135F-4B95-AFBB-CED959C078CF}" srcId="{95B78589-D618-4472-A575-8DB3A5490A53}" destId="{AE7230FB-B3AD-46D7-BE8F-F7BB3EE8DDB4}" srcOrd="0" destOrd="0" parTransId="{25C4F353-5937-4AA6-9615-B5F90601CB80}" sibTransId="{E1C0A6BA-8C16-4C27-8A9A-DD42A65C6828}"/>
    <dgm:cxn modelId="{1FCF0E3E-0ABD-40F5-A6EA-9602DDD824E9}" srcId="{95B78589-D618-4472-A575-8DB3A5490A53}" destId="{1BFED857-DD10-464C-AC2D-EF7E1B6E9DA2}" srcOrd="2" destOrd="0" parTransId="{D6EF9BCD-7ADF-4B02-A678-2F18114E1945}" sibTransId="{9371369A-B218-40FD-A3D6-3EC7A1EC864D}"/>
    <dgm:cxn modelId="{2CEA378E-A7F7-4A93-80C7-D0BD6D8EB485}" type="presOf" srcId="{0A6F6618-0649-4593-BDA7-EAAC93063F63}" destId="{265D061F-7C60-4D89-896E-95E8B3F1175C}" srcOrd="0" destOrd="0" presId="urn:microsoft.com/office/officeart/2005/8/layout/vList3"/>
    <dgm:cxn modelId="{E3954222-DF94-4AF6-BFE5-3F3CFA1090C6}" type="presOf" srcId="{AE7230FB-B3AD-46D7-BE8F-F7BB3EE8DDB4}" destId="{C5294B5E-0E60-43CC-8446-45CC7EF530B7}" srcOrd="0" destOrd="0" presId="urn:microsoft.com/office/officeart/2005/8/layout/vList3"/>
    <dgm:cxn modelId="{2B7C0283-B5C8-4FD3-8016-26BAFB7D1697}" type="presOf" srcId="{95B78589-D618-4472-A575-8DB3A5490A53}" destId="{B6030E26-3224-4E2A-AC95-2D1766E1DE5E}" srcOrd="0" destOrd="0" presId="urn:microsoft.com/office/officeart/2005/8/layout/vList3"/>
    <dgm:cxn modelId="{4E998602-B0B4-4E43-B95D-C40D948404DB}" srcId="{95B78589-D618-4472-A575-8DB3A5490A53}" destId="{1A53793E-E9B0-4AD9-BA29-5AE67161455E}" srcOrd="5" destOrd="0" parTransId="{FE64B0C7-4E6E-46EB-8584-DD89BE636716}" sibTransId="{15303987-A709-4AFF-9368-22533A658731}"/>
    <dgm:cxn modelId="{70E35FF6-7AC2-4FD6-8BA7-01BD707DED72}" srcId="{95B78589-D618-4472-A575-8DB3A5490A53}" destId="{CF1D0B65-C963-4299-8864-9D53583E4EF9}" srcOrd="4" destOrd="0" parTransId="{3633A4EB-E09A-428C-BA8E-6226C3643023}" sibTransId="{87CAC5D7-3D57-454A-ADC0-A58A11F93016}"/>
    <dgm:cxn modelId="{F998EB57-0C08-41E2-8293-6A9EB9083823}" srcId="{95B78589-D618-4472-A575-8DB3A5490A53}" destId="{0A6F6618-0649-4593-BDA7-EAAC93063F63}" srcOrd="3" destOrd="0" parTransId="{B0991A85-C0DF-48C7-A07A-882246C91393}" sibTransId="{D09B0093-1B15-4D2C-BB2E-23705A78D1F8}"/>
    <dgm:cxn modelId="{8C502309-C2F1-441C-8729-61269B910C71}" type="presOf" srcId="{1BFED857-DD10-464C-AC2D-EF7E1B6E9DA2}" destId="{07F75EEF-0856-4FFE-9FFF-98B73C802928}" srcOrd="0" destOrd="0" presId="urn:microsoft.com/office/officeart/2005/8/layout/vList3"/>
    <dgm:cxn modelId="{9BA8C2FB-D887-4BEC-BE4D-99FAE237BB12}" type="presParOf" srcId="{B6030E26-3224-4E2A-AC95-2D1766E1DE5E}" destId="{0FDEC17B-30CD-4E28-8D04-7DD0BD64A011}" srcOrd="0" destOrd="0" presId="urn:microsoft.com/office/officeart/2005/8/layout/vList3"/>
    <dgm:cxn modelId="{7CCB6B4D-CB3D-4A18-92FF-8C17392389E8}" type="presParOf" srcId="{0FDEC17B-30CD-4E28-8D04-7DD0BD64A011}" destId="{C4CDABAE-A7D3-42EC-8E7F-9F59AB994A41}" srcOrd="0" destOrd="0" presId="urn:microsoft.com/office/officeart/2005/8/layout/vList3"/>
    <dgm:cxn modelId="{606B34DA-3066-4C51-91A7-3A656E44754D}" type="presParOf" srcId="{0FDEC17B-30CD-4E28-8D04-7DD0BD64A011}" destId="{C5294B5E-0E60-43CC-8446-45CC7EF530B7}" srcOrd="1" destOrd="0" presId="urn:microsoft.com/office/officeart/2005/8/layout/vList3"/>
    <dgm:cxn modelId="{01574231-9B1A-43F5-9956-50754B62A801}" type="presParOf" srcId="{B6030E26-3224-4E2A-AC95-2D1766E1DE5E}" destId="{CCEE452F-39E0-4880-9CCE-F10E437BAC27}" srcOrd="1" destOrd="0" presId="urn:microsoft.com/office/officeart/2005/8/layout/vList3"/>
    <dgm:cxn modelId="{01CB967E-F459-44D9-B19E-EAD6C6402C08}" type="presParOf" srcId="{B6030E26-3224-4E2A-AC95-2D1766E1DE5E}" destId="{041E36CE-4D37-43CA-9A39-CF7FE549E44E}" srcOrd="2" destOrd="0" presId="urn:microsoft.com/office/officeart/2005/8/layout/vList3"/>
    <dgm:cxn modelId="{8A0527CE-5438-4E6F-ABCF-FE17DB83A0BF}" type="presParOf" srcId="{041E36CE-4D37-43CA-9A39-CF7FE549E44E}" destId="{905EA987-04CC-42EC-9B9A-26496E0F9118}" srcOrd="0" destOrd="0" presId="urn:microsoft.com/office/officeart/2005/8/layout/vList3"/>
    <dgm:cxn modelId="{ECFF66A8-6313-4D12-BCBF-A1E6B8C5171E}" type="presParOf" srcId="{041E36CE-4D37-43CA-9A39-CF7FE549E44E}" destId="{CE0D0ED9-E37A-4601-A7B2-2AA1EADB6DE6}" srcOrd="1" destOrd="0" presId="urn:microsoft.com/office/officeart/2005/8/layout/vList3"/>
    <dgm:cxn modelId="{32CA41A5-C8DD-428C-AEBF-AA5E15E4E11D}" type="presParOf" srcId="{B6030E26-3224-4E2A-AC95-2D1766E1DE5E}" destId="{D5568EB2-1D02-44E6-8042-CC7DD0817751}" srcOrd="3" destOrd="0" presId="urn:microsoft.com/office/officeart/2005/8/layout/vList3"/>
    <dgm:cxn modelId="{DE03DB47-B399-423B-8F21-8D507BEFB602}" type="presParOf" srcId="{B6030E26-3224-4E2A-AC95-2D1766E1DE5E}" destId="{215081A2-B0BC-4D9D-BE0F-970659BA5184}" srcOrd="4" destOrd="0" presId="urn:microsoft.com/office/officeart/2005/8/layout/vList3"/>
    <dgm:cxn modelId="{047ECFCB-8390-47D2-BEE5-1129479D1918}" type="presParOf" srcId="{215081A2-B0BC-4D9D-BE0F-970659BA5184}" destId="{56ACF691-FDD9-4ED4-86EF-B16337B82E87}" srcOrd="0" destOrd="0" presId="urn:microsoft.com/office/officeart/2005/8/layout/vList3"/>
    <dgm:cxn modelId="{B213826B-A752-4006-B09E-FCBCA89C1A19}" type="presParOf" srcId="{215081A2-B0BC-4D9D-BE0F-970659BA5184}" destId="{07F75EEF-0856-4FFE-9FFF-98B73C802928}" srcOrd="1" destOrd="0" presId="urn:microsoft.com/office/officeart/2005/8/layout/vList3"/>
    <dgm:cxn modelId="{3C68570F-9BF7-4D60-8952-8AABA7A98A14}" type="presParOf" srcId="{B6030E26-3224-4E2A-AC95-2D1766E1DE5E}" destId="{658496EE-6B81-49C9-A2A6-48AED6470F08}" srcOrd="5" destOrd="0" presId="urn:microsoft.com/office/officeart/2005/8/layout/vList3"/>
    <dgm:cxn modelId="{263C2461-36A8-4122-AF16-4F8486897D54}" type="presParOf" srcId="{B6030E26-3224-4E2A-AC95-2D1766E1DE5E}" destId="{77B3C22E-28A6-47D3-ADD1-6D463D1F2477}" srcOrd="6" destOrd="0" presId="urn:microsoft.com/office/officeart/2005/8/layout/vList3"/>
    <dgm:cxn modelId="{5F652452-EE89-4CD9-867C-1CCD15D78A01}" type="presParOf" srcId="{77B3C22E-28A6-47D3-ADD1-6D463D1F2477}" destId="{07F0FB7C-D425-4E89-9085-E76FEC3CCC78}" srcOrd="0" destOrd="0" presId="urn:microsoft.com/office/officeart/2005/8/layout/vList3"/>
    <dgm:cxn modelId="{5CDC6310-501B-49EA-B347-DBC2D5833E82}" type="presParOf" srcId="{77B3C22E-28A6-47D3-ADD1-6D463D1F2477}" destId="{265D061F-7C60-4D89-896E-95E8B3F1175C}" srcOrd="1" destOrd="0" presId="urn:microsoft.com/office/officeart/2005/8/layout/vList3"/>
    <dgm:cxn modelId="{F863EFCB-8DD4-4DA5-B986-02D5518BF03B}" type="presParOf" srcId="{B6030E26-3224-4E2A-AC95-2D1766E1DE5E}" destId="{E24A0C04-1D63-4DDC-8325-92D3FC01FCCC}" srcOrd="7" destOrd="0" presId="urn:microsoft.com/office/officeart/2005/8/layout/vList3"/>
    <dgm:cxn modelId="{71E8149F-2872-4CDE-A52A-2D9430E965E9}" type="presParOf" srcId="{B6030E26-3224-4E2A-AC95-2D1766E1DE5E}" destId="{3A61D103-274C-4F59-9E8F-2F3AEDA6C7E6}" srcOrd="8" destOrd="0" presId="urn:microsoft.com/office/officeart/2005/8/layout/vList3"/>
    <dgm:cxn modelId="{DAE852EC-82A1-423E-BE44-34D4652CF597}" type="presParOf" srcId="{3A61D103-274C-4F59-9E8F-2F3AEDA6C7E6}" destId="{B38EE124-0750-4400-97EB-4053B08D3B4F}" srcOrd="0" destOrd="0" presId="urn:microsoft.com/office/officeart/2005/8/layout/vList3"/>
    <dgm:cxn modelId="{6C9BE648-02E9-4F65-917A-0B0F269BC03B}" type="presParOf" srcId="{3A61D103-274C-4F59-9E8F-2F3AEDA6C7E6}" destId="{BD5B5371-0A3E-4B73-BD07-A5EF8229B203}" srcOrd="1" destOrd="0" presId="urn:microsoft.com/office/officeart/2005/8/layout/vList3"/>
    <dgm:cxn modelId="{19AE7E99-E98C-40DF-8980-AAE5C8258758}" type="presParOf" srcId="{B6030E26-3224-4E2A-AC95-2D1766E1DE5E}" destId="{B6A2C96F-802C-4038-8CC1-0B69FA7F990D}" srcOrd="9" destOrd="0" presId="urn:microsoft.com/office/officeart/2005/8/layout/vList3"/>
    <dgm:cxn modelId="{270AA358-F15C-486D-BB6B-4B61ABD014E5}" type="presParOf" srcId="{B6030E26-3224-4E2A-AC95-2D1766E1DE5E}" destId="{A1E9A03C-7BAF-4792-97CC-B8D675418DCF}" srcOrd="10" destOrd="0" presId="urn:microsoft.com/office/officeart/2005/8/layout/vList3"/>
    <dgm:cxn modelId="{7D0F3AE3-DE01-45A0-B44F-86330A839DCC}" type="presParOf" srcId="{A1E9A03C-7BAF-4792-97CC-B8D675418DCF}" destId="{7F101BD3-099C-4A94-AA8F-25D3E8ACDE91}" srcOrd="0" destOrd="0" presId="urn:microsoft.com/office/officeart/2005/8/layout/vList3"/>
    <dgm:cxn modelId="{3F55113B-0A48-404B-AF73-883D96EC618F}" type="presParOf" srcId="{A1E9A03C-7BAF-4792-97CC-B8D675418DCF}" destId="{46E6C243-EAD2-461F-8ECA-4EC037CE74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78589-D618-4472-A575-8DB3A5490A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7230FB-B3AD-46D7-BE8F-F7BB3EE8DDB4}">
      <dgm:prSet phldrT="[Texto]" custT="1"/>
      <dgm:spPr/>
      <dgm:t>
        <a:bodyPr/>
        <a:lstStyle/>
        <a:p>
          <a:endParaRPr lang="es-MX" sz="1600" b="0" i="0" u="none" dirty="0" smtClean="0">
            <a:latin typeface="Futura Bk BT" panose="020B0502020204020303" pitchFamily="34" charset="0"/>
          </a:endParaRPr>
        </a:p>
        <a:p>
          <a:r>
            <a:rPr lang="es-MX" sz="1600" b="0" i="0" u="none" dirty="0" smtClean="0">
              <a:latin typeface="Futura Bk BT" panose="020B0502020204020303" pitchFamily="34" charset="0"/>
            </a:rPr>
            <a:t>E</a:t>
          </a:r>
          <a:r>
            <a:rPr lang="es-MX" sz="1400" b="0" i="0" u="none" dirty="0" smtClean="0">
              <a:latin typeface="Futura Bk BT" panose="020B0502020204020303" pitchFamily="34" charset="0"/>
            </a:rPr>
            <a:t>laboración del Diagnóstico para la Construcción del Centro de Reinserción Social Varonil en la Zona Norte</a:t>
          </a:r>
          <a:endParaRPr lang="es-ES" sz="1400" b="0" i="0" u="none" dirty="0" smtClean="0">
            <a:latin typeface="Futura Bk BT" panose="020B0502020204020303" pitchFamily="34" charset="0"/>
          </a:endParaRPr>
        </a:p>
        <a:p>
          <a:endParaRPr lang="es-MX" sz="1600" dirty="0">
            <a:latin typeface="Futura Bk BT" panose="020B0502020204020303" pitchFamily="34" charset="0"/>
          </a:endParaRPr>
        </a:p>
      </dgm:t>
    </dgm:pt>
    <dgm:pt modelId="{25C4F353-5937-4AA6-9615-B5F90601CB80}" type="parTrans" cxnId="{3D277C48-135F-4B95-AFBB-CED959C078CF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E1C0A6BA-8C16-4C27-8A9A-DD42A65C6828}" type="sibTrans" cxnId="{3D277C48-135F-4B95-AFBB-CED959C078CF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CF1D0B65-C963-4299-8864-9D53583E4EF9}">
      <dgm:prSet phldrT="[Texto]" custT="1"/>
      <dgm:spPr/>
      <dgm:t>
        <a:bodyPr/>
        <a:lstStyle/>
        <a:p>
          <a:endParaRPr lang="es-ES" sz="1400" dirty="0" smtClean="0">
            <a:latin typeface="Futura Bk BT" panose="020B0502020204020303" pitchFamily="34" charset="0"/>
          </a:endParaRPr>
        </a:p>
        <a:p>
          <a:r>
            <a:rPr lang="es-ES" sz="1400" dirty="0" smtClean="0">
              <a:latin typeface="Futura Bk BT" panose="020B0502020204020303" pitchFamily="34" charset="0"/>
            </a:rPr>
            <a:t>Dignificación salarial (26 promociones)</a:t>
          </a:r>
        </a:p>
        <a:p>
          <a:endParaRPr lang="es-MX" sz="1400" dirty="0">
            <a:latin typeface="Futura Bk BT" panose="020B0502020204020303" pitchFamily="34" charset="0"/>
          </a:endParaRPr>
        </a:p>
      </dgm:t>
    </dgm:pt>
    <dgm:pt modelId="{3633A4EB-E09A-428C-BA8E-6226C3643023}" type="parTrans" cxnId="{70E35FF6-7AC2-4FD6-8BA7-01BD707DED72}">
      <dgm:prSet/>
      <dgm:spPr/>
      <dgm:t>
        <a:bodyPr/>
        <a:lstStyle/>
        <a:p>
          <a:endParaRPr lang="es-ES"/>
        </a:p>
      </dgm:t>
    </dgm:pt>
    <dgm:pt modelId="{87CAC5D7-3D57-454A-ADC0-A58A11F93016}" type="sibTrans" cxnId="{70E35FF6-7AC2-4FD6-8BA7-01BD707DED72}">
      <dgm:prSet/>
      <dgm:spPr/>
      <dgm:t>
        <a:bodyPr/>
        <a:lstStyle/>
        <a:p>
          <a:endParaRPr lang="es-ES"/>
        </a:p>
      </dgm:t>
    </dgm:pt>
    <dgm:pt modelId="{6F0BD3C5-FC32-41CF-9D5A-149A06C05F81}">
      <dgm:prSet phldrT="[Texto]" custT="1"/>
      <dgm:spPr/>
      <dgm:t>
        <a:bodyPr/>
        <a:lstStyle/>
        <a:p>
          <a:endParaRPr lang="es-ES" sz="1600" dirty="0" smtClean="0">
            <a:latin typeface="Futura Bk BT" panose="020B0502020204020303" pitchFamily="34" charset="0"/>
          </a:endParaRPr>
        </a:p>
        <a:p>
          <a:r>
            <a:rPr lang="es-ES" sz="1600" dirty="0" smtClean="0">
              <a:latin typeface="Futura Bk BT" panose="020B0502020204020303" pitchFamily="34" charset="0"/>
            </a:rPr>
            <a:t>Equipamiento de UMECAS</a:t>
          </a:r>
        </a:p>
        <a:p>
          <a:endParaRPr lang="es-MX" sz="1600" dirty="0">
            <a:latin typeface="Futura Bk BT" panose="020B0502020204020303" pitchFamily="34" charset="0"/>
          </a:endParaRPr>
        </a:p>
      </dgm:t>
    </dgm:pt>
    <dgm:pt modelId="{A452980F-842D-4914-BCD6-F2B38EA1956F}" type="parTrans" cxnId="{0482EC9C-0CEB-40AD-8DBA-4472B7D2671A}">
      <dgm:prSet/>
      <dgm:spPr/>
      <dgm:t>
        <a:bodyPr/>
        <a:lstStyle/>
        <a:p>
          <a:endParaRPr lang="es-ES"/>
        </a:p>
      </dgm:t>
    </dgm:pt>
    <dgm:pt modelId="{B13B589E-870C-4B1B-B5C8-58313B5A50DB}" type="sibTrans" cxnId="{0482EC9C-0CEB-40AD-8DBA-4472B7D2671A}">
      <dgm:prSet/>
      <dgm:spPr/>
      <dgm:t>
        <a:bodyPr/>
        <a:lstStyle/>
        <a:p>
          <a:endParaRPr lang="es-ES"/>
        </a:p>
      </dgm:t>
    </dgm:pt>
    <dgm:pt modelId="{1BFED857-DD10-464C-AC2D-EF7E1B6E9DA2}">
      <dgm:prSet phldrT="[Texto]" custT="1"/>
      <dgm:spPr/>
      <dgm:t>
        <a:bodyPr/>
        <a:lstStyle/>
        <a:p>
          <a:endParaRPr lang="es-ES" sz="1600" dirty="0" smtClean="0">
            <a:latin typeface="Futura Bk BT" panose="020B0502020204020303" pitchFamily="34" charset="0"/>
          </a:endParaRPr>
        </a:p>
        <a:p>
          <a:r>
            <a:rPr lang="es-ES" sz="1600" dirty="0" smtClean="0">
              <a:latin typeface="Futura Bk BT" panose="020B0502020204020303" pitchFamily="34" charset="0"/>
            </a:rPr>
            <a:t>Adquisición de Brazaletes</a:t>
          </a:r>
        </a:p>
        <a:p>
          <a:endParaRPr lang="es-MX" sz="1600" dirty="0">
            <a:latin typeface="Futura Bk BT" panose="020B0502020204020303" pitchFamily="34" charset="0"/>
          </a:endParaRPr>
        </a:p>
      </dgm:t>
    </dgm:pt>
    <dgm:pt modelId="{D6EF9BCD-7ADF-4B02-A678-2F18114E1945}" type="parTrans" cxnId="{1FCF0E3E-0ABD-40F5-A6EA-9602DDD824E9}">
      <dgm:prSet/>
      <dgm:spPr/>
      <dgm:t>
        <a:bodyPr/>
        <a:lstStyle/>
        <a:p>
          <a:endParaRPr lang="es-ES"/>
        </a:p>
      </dgm:t>
    </dgm:pt>
    <dgm:pt modelId="{9371369A-B218-40FD-A3D6-3EC7A1EC864D}" type="sibTrans" cxnId="{1FCF0E3E-0ABD-40F5-A6EA-9602DDD824E9}">
      <dgm:prSet/>
      <dgm:spPr/>
      <dgm:t>
        <a:bodyPr/>
        <a:lstStyle/>
        <a:p>
          <a:endParaRPr lang="es-ES"/>
        </a:p>
      </dgm:t>
    </dgm:pt>
    <dgm:pt modelId="{0A6F6618-0649-4593-BDA7-EAAC93063F63}">
      <dgm:prSet phldrT="[Texto]" custT="1"/>
      <dgm:spPr/>
      <dgm:t>
        <a:bodyPr/>
        <a:lstStyle/>
        <a:p>
          <a:endParaRPr lang="es-ES" sz="1600" dirty="0" smtClean="0">
            <a:latin typeface="Futura Bk BT" panose="020B0502020204020303" pitchFamily="34" charset="0"/>
          </a:endParaRPr>
        </a:p>
        <a:p>
          <a:r>
            <a:rPr lang="es-ES" sz="1600" dirty="0" smtClean="0">
              <a:latin typeface="Futura Bk BT" panose="020B0502020204020303" pitchFamily="34" charset="0"/>
            </a:rPr>
            <a:t>Dignificación salarial (homologación)</a:t>
          </a:r>
        </a:p>
        <a:p>
          <a:endParaRPr lang="es-MX" sz="1600" dirty="0">
            <a:latin typeface="Futura Bk BT" panose="020B0502020204020303" pitchFamily="34" charset="0"/>
          </a:endParaRPr>
        </a:p>
      </dgm:t>
    </dgm:pt>
    <dgm:pt modelId="{B0991A85-C0DF-48C7-A07A-882246C91393}" type="parTrans" cxnId="{F998EB57-0C08-41E2-8293-6A9EB9083823}">
      <dgm:prSet/>
      <dgm:spPr/>
      <dgm:t>
        <a:bodyPr/>
        <a:lstStyle/>
        <a:p>
          <a:endParaRPr lang="es-ES"/>
        </a:p>
      </dgm:t>
    </dgm:pt>
    <dgm:pt modelId="{D09B0093-1B15-4D2C-BB2E-23705A78D1F8}" type="sibTrans" cxnId="{F998EB57-0C08-41E2-8293-6A9EB9083823}">
      <dgm:prSet/>
      <dgm:spPr/>
      <dgm:t>
        <a:bodyPr/>
        <a:lstStyle/>
        <a:p>
          <a:endParaRPr lang="es-ES"/>
        </a:p>
      </dgm:t>
    </dgm:pt>
    <dgm:pt modelId="{1A53793E-E9B0-4AD9-BA29-5AE67161455E}">
      <dgm:prSet phldrT="[Texto]" custT="1"/>
      <dgm:spPr/>
      <dgm:t>
        <a:bodyPr/>
        <a:lstStyle/>
        <a:p>
          <a:endParaRPr lang="es-MX" sz="1400" dirty="0" smtClean="0">
            <a:latin typeface="Futura Bk BT" panose="020B0502020204020303" pitchFamily="34" charset="0"/>
          </a:endParaRPr>
        </a:p>
        <a:p>
          <a:endParaRPr lang="es-MX" sz="1400" dirty="0" smtClean="0">
            <a:latin typeface="Futura Bk BT" panose="020B0502020204020303" pitchFamily="34" charset="0"/>
          </a:endParaRPr>
        </a:p>
        <a:p>
          <a:r>
            <a:rPr lang="es-MX" sz="1400" dirty="0" smtClean="0">
              <a:latin typeface="Futura Bk BT" panose="020B0502020204020303" pitchFamily="34" charset="0"/>
            </a:rPr>
            <a:t>Dignificación salarial (incremento de seguro de vida de los policías por muerte) </a:t>
          </a:r>
          <a:endParaRPr lang="es-ES" sz="1400" dirty="0" smtClean="0">
            <a:latin typeface="Futura Bk BT" panose="020B0502020204020303" pitchFamily="34" charset="0"/>
          </a:endParaRPr>
        </a:p>
        <a:p>
          <a:endParaRPr lang="es-ES" sz="1400" dirty="0" smtClean="0">
            <a:latin typeface="Futura Bk BT" panose="020B0502020204020303" pitchFamily="34" charset="0"/>
          </a:endParaRPr>
        </a:p>
        <a:p>
          <a:endParaRPr lang="es-MX" sz="1400" dirty="0">
            <a:latin typeface="Futura Bk BT" panose="020B0502020204020303" pitchFamily="34" charset="0"/>
          </a:endParaRPr>
        </a:p>
      </dgm:t>
    </dgm:pt>
    <dgm:pt modelId="{FE64B0C7-4E6E-46EB-8584-DD89BE636716}" type="parTrans" cxnId="{4E998602-B0B4-4E43-B95D-C40D948404DB}">
      <dgm:prSet/>
      <dgm:spPr/>
      <dgm:t>
        <a:bodyPr/>
        <a:lstStyle/>
        <a:p>
          <a:endParaRPr lang="es-ES"/>
        </a:p>
      </dgm:t>
    </dgm:pt>
    <dgm:pt modelId="{15303987-A709-4AFF-9368-22533A658731}" type="sibTrans" cxnId="{4E998602-B0B4-4E43-B95D-C40D948404DB}">
      <dgm:prSet/>
      <dgm:spPr/>
      <dgm:t>
        <a:bodyPr/>
        <a:lstStyle/>
        <a:p>
          <a:endParaRPr lang="es-ES"/>
        </a:p>
      </dgm:t>
    </dgm:pt>
    <dgm:pt modelId="{B6030E26-3224-4E2A-AC95-2D1766E1DE5E}" type="pres">
      <dgm:prSet presAssocID="{95B78589-D618-4472-A575-8DB3A5490A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FDEC17B-30CD-4E28-8D04-7DD0BD64A011}" type="pres">
      <dgm:prSet presAssocID="{AE7230FB-B3AD-46D7-BE8F-F7BB3EE8DDB4}" presName="composite" presStyleCnt="0"/>
      <dgm:spPr/>
    </dgm:pt>
    <dgm:pt modelId="{C4CDABAE-A7D3-42EC-8E7F-9F59AB994A41}" type="pres">
      <dgm:prSet presAssocID="{AE7230FB-B3AD-46D7-BE8F-F7BB3EE8DDB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5294B5E-0E60-43CC-8446-45CC7EF530B7}" type="pres">
      <dgm:prSet presAssocID="{AE7230FB-B3AD-46D7-BE8F-F7BB3EE8DDB4}" presName="txShp" presStyleLbl="node1" presStyleIdx="0" presStyleCnt="6" custScaleY="1203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EE452F-39E0-4880-9CCE-F10E437BAC27}" type="pres">
      <dgm:prSet presAssocID="{E1C0A6BA-8C16-4C27-8A9A-DD42A65C6828}" presName="spacing" presStyleCnt="0"/>
      <dgm:spPr/>
    </dgm:pt>
    <dgm:pt modelId="{041E36CE-4D37-43CA-9A39-CF7FE549E44E}" type="pres">
      <dgm:prSet presAssocID="{6F0BD3C5-FC32-41CF-9D5A-149A06C05F81}" presName="composite" presStyleCnt="0"/>
      <dgm:spPr/>
    </dgm:pt>
    <dgm:pt modelId="{905EA987-04CC-42EC-9B9A-26496E0F9118}" type="pres">
      <dgm:prSet presAssocID="{6F0BD3C5-FC32-41CF-9D5A-149A06C05F81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E0D0ED9-E37A-4601-A7B2-2AA1EADB6DE6}" type="pres">
      <dgm:prSet presAssocID="{6F0BD3C5-FC32-41CF-9D5A-149A06C05F8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568EB2-1D02-44E6-8042-CC7DD0817751}" type="pres">
      <dgm:prSet presAssocID="{B13B589E-870C-4B1B-B5C8-58313B5A50DB}" presName="spacing" presStyleCnt="0"/>
      <dgm:spPr/>
    </dgm:pt>
    <dgm:pt modelId="{215081A2-B0BC-4D9D-BE0F-970659BA5184}" type="pres">
      <dgm:prSet presAssocID="{1BFED857-DD10-464C-AC2D-EF7E1B6E9DA2}" presName="composite" presStyleCnt="0"/>
      <dgm:spPr/>
    </dgm:pt>
    <dgm:pt modelId="{56ACF691-FDD9-4ED4-86EF-B16337B82E87}" type="pres">
      <dgm:prSet presAssocID="{1BFED857-DD10-464C-AC2D-EF7E1B6E9DA2}" presName="imgShp" presStyleLbl="fgImgPlace1" presStyleIdx="2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7F75EEF-0856-4FFE-9FFF-98B73C802928}" type="pres">
      <dgm:prSet presAssocID="{1BFED857-DD10-464C-AC2D-EF7E1B6E9DA2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496EE-6B81-49C9-A2A6-48AED6470F08}" type="pres">
      <dgm:prSet presAssocID="{9371369A-B218-40FD-A3D6-3EC7A1EC864D}" presName="spacing" presStyleCnt="0"/>
      <dgm:spPr/>
    </dgm:pt>
    <dgm:pt modelId="{77B3C22E-28A6-47D3-ADD1-6D463D1F2477}" type="pres">
      <dgm:prSet presAssocID="{0A6F6618-0649-4593-BDA7-EAAC93063F63}" presName="composite" presStyleCnt="0"/>
      <dgm:spPr/>
    </dgm:pt>
    <dgm:pt modelId="{07F0FB7C-D425-4E89-9085-E76FEC3CCC78}" type="pres">
      <dgm:prSet presAssocID="{0A6F6618-0649-4593-BDA7-EAAC93063F63}" presName="imgShp" presStyleLbl="fgImgPlace1" presStyleIdx="3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65D061F-7C60-4D89-896E-95E8B3F1175C}" type="pres">
      <dgm:prSet presAssocID="{0A6F6618-0649-4593-BDA7-EAAC93063F6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4A0C04-1D63-4DDC-8325-92D3FC01FCCC}" type="pres">
      <dgm:prSet presAssocID="{D09B0093-1B15-4D2C-BB2E-23705A78D1F8}" presName="spacing" presStyleCnt="0"/>
      <dgm:spPr/>
    </dgm:pt>
    <dgm:pt modelId="{3A61D103-274C-4F59-9E8F-2F3AEDA6C7E6}" type="pres">
      <dgm:prSet presAssocID="{CF1D0B65-C963-4299-8864-9D53583E4EF9}" presName="composite" presStyleCnt="0"/>
      <dgm:spPr/>
    </dgm:pt>
    <dgm:pt modelId="{B38EE124-0750-4400-97EB-4053B08D3B4F}" type="pres">
      <dgm:prSet presAssocID="{CF1D0B65-C963-4299-8864-9D53583E4EF9}" presName="imgShp" presStyleLbl="fgImgPlace1" presStyleIdx="4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D5B5371-0A3E-4B73-BD07-A5EF8229B203}" type="pres">
      <dgm:prSet presAssocID="{CF1D0B65-C963-4299-8864-9D53583E4EF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A2C96F-802C-4038-8CC1-0B69FA7F990D}" type="pres">
      <dgm:prSet presAssocID="{87CAC5D7-3D57-454A-ADC0-A58A11F93016}" presName="spacing" presStyleCnt="0"/>
      <dgm:spPr/>
    </dgm:pt>
    <dgm:pt modelId="{A1E9A03C-7BAF-4792-97CC-B8D675418DCF}" type="pres">
      <dgm:prSet presAssocID="{1A53793E-E9B0-4AD9-BA29-5AE67161455E}" presName="composite" presStyleCnt="0"/>
      <dgm:spPr/>
    </dgm:pt>
    <dgm:pt modelId="{7F101BD3-099C-4A94-AA8F-25D3E8ACDE91}" type="pres">
      <dgm:prSet presAssocID="{1A53793E-E9B0-4AD9-BA29-5AE67161455E}" presName="imgShp" presStyleLbl="fgImgPlace1" presStyleIdx="5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6E6C243-EAD2-461F-8ECA-4EC037CE74A1}" type="pres">
      <dgm:prSet presAssocID="{1A53793E-E9B0-4AD9-BA29-5AE67161455E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82EC9C-0CEB-40AD-8DBA-4472B7D2671A}" srcId="{95B78589-D618-4472-A575-8DB3A5490A53}" destId="{6F0BD3C5-FC32-41CF-9D5A-149A06C05F81}" srcOrd="1" destOrd="0" parTransId="{A452980F-842D-4914-BCD6-F2B38EA1956F}" sibTransId="{B13B589E-870C-4B1B-B5C8-58313B5A50DB}"/>
    <dgm:cxn modelId="{5D17313F-376C-4382-A3CE-32F6930ACCA6}" type="presOf" srcId="{CF1D0B65-C963-4299-8864-9D53583E4EF9}" destId="{BD5B5371-0A3E-4B73-BD07-A5EF8229B203}" srcOrd="0" destOrd="0" presId="urn:microsoft.com/office/officeart/2005/8/layout/vList3"/>
    <dgm:cxn modelId="{78A48667-5DF0-4DAD-A4D9-CA006587B1F2}" type="presOf" srcId="{6F0BD3C5-FC32-41CF-9D5A-149A06C05F81}" destId="{CE0D0ED9-E37A-4601-A7B2-2AA1EADB6DE6}" srcOrd="0" destOrd="0" presId="urn:microsoft.com/office/officeart/2005/8/layout/vList3"/>
    <dgm:cxn modelId="{3A5785D8-D067-4B76-AA1C-3E0D9EC1AC3C}" type="presOf" srcId="{1A53793E-E9B0-4AD9-BA29-5AE67161455E}" destId="{46E6C243-EAD2-461F-8ECA-4EC037CE74A1}" srcOrd="0" destOrd="0" presId="urn:microsoft.com/office/officeart/2005/8/layout/vList3"/>
    <dgm:cxn modelId="{3D277C48-135F-4B95-AFBB-CED959C078CF}" srcId="{95B78589-D618-4472-A575-8DB3A5490A53}" destId="{AE7230FB-B3AD-46D7-BE8F-F7BB3EE8DDB4}" srcOrd="0" destOrd="0" parTransId="{25C4F353-5937-4AA6-9615-B5F90601CB80}" sibTransId="{E1C0A6BA-8C16-4C27-8A9A-DD42A65C6828}"/>
    <dgm:cxn modelId="{1FCF0E3E-0ABD-40F5-A6EA-9602DDD824E9}" srcId="{95B78589-D618-4472-A575-8DB3A5490A53}" destId="{1BFED857-DD10-464C-AC2D-EF7E1B6E9DA2}" srcOrd="2" destOrd="0" parTransId="{D6EF9BCD-7ADF-4B02-A678-2F18114E1945}" sibTransId="{9371369A-B218-40FD-A3D6-3EC7A1EC864D}"/>
    <dgm:cxn modelId="{2CEA378E-A7F7-4A93-80C7-D0BD6D8EB485}" type="presOf" srcId="{0A6F6618-0649-4593-BDA7-EAAC93063F63}" destId="{265D061F-7C60-4D89-896E-95E8B3F1175C}" srcOrd="0" destOrd="0" presId="urn:microsoft.com/office/officeart/2005/8/layout/vList3"/>
    <dgm:cxn modelId="{E3954222-DF94-4AF6-BFE5-3F3CFA1090C6}" type="presOf" srcId="{AE7230FB-B3AD-46D7-BE8F-F7BB3EE8DDB4}" destId="{C5294B5E-0E60-43CC-8446-45CC7EF530B7}" srcOrd="0" destOrd="0" presId="urn:microsoft.com/office/officeart/2005/8/layout/vList3"/>
    <dgm:cxn modelId="{2B7C0283-B5C8-4FD3-8016-26BAFB7D1697}" type="presOf" srcId="{95B78589-D618-4472-A575-8DB3A5490A53}" destId="{B6030E26-3224-4E2A-AC95-2D1766E1DE5E}" srcOrd="0" destOrd="0" presId="urn:microsoft.com/office/officeart/2005/8/layout/vList3"/>
    <dgm:cxn modelId="{4E998602-B0B4-4E43-B95D-C40D948404DB}" srcId="{95B78589-D618-4472-A575-8DB3A5490A53}" destId="{1A53793E-E9B0-4AD9-BA29-5AE67161455E}" srcOrd="5" destOrd="0" parTransId="{FE64B0C7-4E6E-46EB-8584-DD89BE636716}" sibTransId="{15303987-A709-4AFF-9368-22533A658731}"/>
    <dgm:cxn modelId="{70E35FF6-7AC2-4FD6-8BA7-01BD707DED72}" srcId="{95B78589-D618-4472-A575-8DB3A5490A53}" destId="{CF1D0B65-C963-4299-8864-9D53583E4EF9}" srcOrd="4" destOrd="0" parTransId="{3633A4EB-E09A-428C-BA8E-6226C3643023}" sibTransId="{87CAC5D7-3D57-454A-ADC0-A58A11F93016}"/>
    <dgm:cxn modelId="{F998EB57-0C08-41E2-8293-6A9EB9083823}" srcId="{95B78589-D618-4472-A575-8DB3A5490A53}" destId="{0A6F6618-0649-4593-BDA7-EAAC93063F63}" srcOrd="3" destOrd="0" parTransId="{B0991A85-C0DF-48C7-A07A-882246C91393}" sibTransId="{D09B0093-1B15-4D2C-BB2E-23705A78D1F8}"/>
    <dgm:cxn modelId="{8C502309-C2F1-441C-8729-61269B910C71}" type="presOf" srcId="{1BFED857-DD10-464C-AC2D-EF7E1B6E9DA2}" destId="{07F75EEF-0856-4FFE-9FFF-98B73C802928}" srcOrd="0" destOrd="0" presId="urn:microsoft.com/office/officeart/2005/8/layout/vList3"/>
    <dgm:cxn modelId="{9BA8C2FB-D887-4BEC-BE4D-99FAE237BB12}" type="presParOf" srcId="{B6030E26-3224-4E2A-AC95-2D1766E1DE5E}" destId="{0FDEC17B-30CD-4E28-8D04-7DD0BD64A011}" srcOrd="0" destOrd="0" presId="urn:microsoft.com/office/officeart/2005/8/layout/vList3"/>
    <dgm:cxn modelId="{7CCB6B4D-CB3D-4A18-92FF-8C17392389E8}" type="presParOf" srcId="{0FDEC17B-30CD-4E28-8D04-7DD0BD64A011}" destId="{C4CDABAE-A7D3-42EC-8E7F-9F59AB994A41}" srcOrd="0" destOrd="0" presId="urn:microsoft.com/office/officeart/2005/8/layout/vList3"/>
    <dgm:cxn modelId="{606B34DA-3066-4C51-91A7-3A656E44754D}" type="presParOf" srcId="{0FDEC17B-30CD-4E28-8D04-7DD0BD64A011}" destId="{C5294B5E-0E60-43CC-8446-45CC7EF530B7}" srcOrd="1" destOrd="0" presId="urn:microsoft.com/office/officeart/2005/8/layout/vList3"/>
    <dgm:cxn modelId="{01574231-9B1A-43F5-9956-50754B62A801}" type="presParOf" srcId="{B6030E26-3224-4E2A-AC95-2D1766E1DE5E}" destId="{CCEE452F-39E0-4880-9CCE-F10E437BAC27}" srcOrd="1" destOrd="0" presId="urn:microsoft.com/office/officeart/2005/8/layout/vList3"/>
    <dgm:cxn modelId="{01CB967E-F459-44D9-B19E-EAD6C6402C08}" type="presParOf" srcId="{B6030E26-3224-4E2A-AC95-2D1766E1DE5E}" destId="{041E36CE-4D37-43CA-9A39-CF7FE549E44E}" srcOrd="2" destOrd="0" presId="urn:microsoft.com/office/officeart/2005/8/layout/vList3"/>
    <dgm:cxn modelId="{8A0527CE-5438-4E6F-ABCF-FE17DB83A0BF}" type="presParOf" srcId="{041E36CE-4D37-43CA-9A39-CF7FE549E44E}" destId="{905EA987-04CC-42EC-9B9A-26496E0F9118}" srcOrd="0" destOrd="0" presId="urn:microsoft.com/office/officeart/2005/8/layout/vList3"/>
    <dgm:cxn modelId="{ECFF66A8-6313-4D12-BCBF-A1E6B8C5171E}" type="presParOf" srcId="{041E36CE-4D37-43CA-9A39-CF7FE549E44E}" destId="{CE0D0ED9-E37A-4601-A7B2-2AA1EADB6DE6}" srcOrd="1" destOrd="0" presId="urn:microsoft.com/office/officeart/2005/8/layout/vList3"/>
    <dgm:cxn modelId="{32CA41A5-C8DD-428C-AEBF-AA5E15E4E11D}" type="presParOf" srcId="{B6030E26-3224-4E2A-AC95-2D1766E1DE5E}" destId="{D5568EB2-1D02-44E6-8042-CC7DD0817751}" srcOrd="3" destOrd="0" presId="urn:microsoft.com/office/officeart/2005/8/layout/vList3"/>
    <dgm:cxn modelId="{DE03DB47-B399-423B-8F21-8D507BEFB602}" type="presParOf" srcId="{B6030E26-3224-4E2A-AC95-2D1766E1DE5E}" destId="{215081A2-B0BC-4D9D-BE0F-970659BA5184}" srcOrd="4" destOrd="0" presId="urn:microsoft.com/office/officeart/2005/8/layout/vList3"/>
    <dgm:cxn modelId="{047ECFCB-8390-47D2-BEE5-1129479D1918}" type="presParOf" srcId="{215081A2-B0BC-4D9D-BE0F-970659BA5184}" destId="{56ACF691-FDD9-4ED4-86EF-B16337B82E87}" srcOrd="0" destOrd="0" presId="urn:microsoft.com/office/officeart/2005/8/layout/vList3"/>
    <dgm:cxn modelId="{B213826B-A752-4006-B09E-FCBCA89C1A19}" type="presParOf" srcId="{215081A2-B0BC-4D9D-BE0F-970659BA5184}" destId="{07F75EEF-0856-4FFE-9FFF-98B73C802928}" srcOrd="1" destOrd="0" presId="urn:microsoft.com/office/officeart/2005/8/layout/vList3"/>
    <dgm:cxn modelId="{3C68570F-9BF7-4D60-8952-8AABA7A98A14}" type="presParOf" srcId="{B6030E26-3224-4E2A-AC95-2D1766E1DE5E}" destId="{658496EE-6B81-49C9-A2A6-48AED6470F08}" srcOrd="5" destOrd="0" presId="urn:microsoft.com/office/officeart/2005/8/layout/vList3"/>
    <dgm:cxn modelId="{263C2461-36A8-4122-AF16-4F8486897D54}" type="presParOf" srcId="{B6030E26-3224-4E2A-AC95-2D1766E1DE5E}" destId="{77B3C22E-28A6-47D3-ADD1-6D463D1F2477}" srcOrd="6" destOrd="0" presId="urn:microsoft.com/office/officeart/2005/8/layout/vList3"/>
    <dgm:cxn modelId="{5F652452-EE89-4CD9-867C-1CCD15D78A01}" type="presParOf" srcId="{77B3C22E-28A6-47D3-ADD1-6D463D1F2477}" destId="{07F0FB7C-D425-4E89-9085-E76FEC3CCC78}" srcOrd="0" destOrd="0" presId="urn:microsoft.com/office/officeart/2005/8/layout/vList3"/>
    <dgm:cxn modelId="{5CDC6310-501B-49EA-B347-DBC2D5833E82}" type="presParOf" srcId="{77B3C22E-28A6-47D3-ADD1-6D463D1F2477}" destId="{265D061F-7C60-4D89-896E-95E8B3F1175C}" srcOrd="1" destOrd="0" presId="urn:microsoft.com/office/officeart/2005/8/layout/vList3"/>
    <dgm:cxn modelId="{F863EFCB-8DD4-4DA5-B986-02D5518BF03B}" type="presParOf" srcId="{B6030E26-3224-4E2A-AC95-2D1766E1DE5E}" destId="{E24A0C04-1D63-4DDC-8325-92D3FC01FCCC}" srcOrd="7" destOrd="0" presId="urn:microsoft.com/office/officeart/2005/8/layout/vList3"/>
    <dgm:cxn modelId="{71E8149F-2872-4CDE-A52A-2D9430E965E9}" type="presParOf" srcId="{B6030E26-3224-4E2A-AC95-2D1766E1DE5E}" destId="{3A61D103-274C-4F59-9E8F-2F3AEDA6C7E6}" srcOrd="8" destOrd="0" presId="urn:microsoft.com/office/officeart/2005/8/layout/vList3"/>
    <dgm:cxn modelId="{DAE852EC-82A1-423E-BE44-34D4652CF597}" type="presParOf" srcId="{3A61D103-274C-4F59-9E8F-2F3AEDA6C7E6}" destId="{B38EE124-0750-4400-97EB-4053B08D3B4F}" srcOrd="0" destOrd="0" presId="urn:microsoft.com/office/officeart/2005/8/layout/vList3"/>
    <dgm:cxn modelId="{6C9BE648-02E9-4F65-917A-0B0F269BC03B}" type="presParOf" srcId="{3A61D103-274C-4F59-9E8F-2F3AEDA6C7E6}" destId="{BD5B5371-0A3E-4B73-BD07-A5EF8229B203}" srcOrd="1" destOrd="0" presId="urn:microsoft.com/office/officeart/2005/8/layout/vList3"/>
    <dgm:cxn modelId="{19AE7E99-E98C-40DF-8980-AAE5C8258758}" type="presParOf" srcId="{B6030E26-3224-4E2A-AC95-2D1766E1DE5E}" destId="{B6A2C96F-802C-4038-8CC1-0B69FA7F990D}" srcOrd="9" destOrd="0" presId="urn:microsoft.com/office/officeart/2005/8/layout/vList3"/>
    <dgm:cxn modelId="{270AA358-F15C-486D-BB6B-4B61ABD014E5}" type="presParOf" srcId="{B6030E26-3224-4E2A-AC95-2D1766E1DE5E}" destId="{A1E9A03C-7BAF-4792-97CC-B8D675418DCF}" srcOrd="10" destOrd="0" presId="urn:microsoft.com/office/officeart/2005/8/layout/vList3"/>
    <dgm:cxn modelId="{7D0F3AE3-DE01-45A0-B44F-86330A839DCC}" type="presParOf" srcId="{A1E9A03C-7BAF-4792-97CC-B8D675418DCF}" destId="{7F101BD3-099C-4A94-AA8F-25D3E8ACDE91}" srcOrd="0" destOrd="0" presId="urn:microsoft.com/office/officeart/2005/8/layout/vList3"/>
    <dgm:cxn modelId="{3F55113B-0A48-404B-AF73-883D96EC618F}" type="presParOf" srcId="{A1E9A03C-7BAF-4792-97CC-B8D675418DCF}" destId="{46E6C243-EAD2-461F-8ECA-4EC037CE74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78589-D618-4472-A575-8DB3A5490A5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</dgm:pt>
    <dgm:pt modelId="{647FC446-9DCC-42A4-8543-8CA22BE5DCE2}">
      <dgm:prSet custT="1"/>
      <dgm:spPr/>
      <dgm:t>
        <a:bodyPr/>
        <a:lstStyle/>
        <a:p>
          <a:r>
            <a:rPr lang="es-ES" sz="1800" b="0" i="0" u="none" dirty="0" smtClean="0">
              <a:latin typeface="Futura Bk BT" panose="020B0502020204020303" pitchFamily="34" charset="0"/>
            </a:rPr>
            <a:t>Playa Segura</a:t>
          </a:r>
          <a:r>
            <a:rPr lang="es-ES" sz="1600" b="0" i="0" u="none" dirty="0" smtClean="0">
              <a:latin typeface="Futura Bk BT" panose="020B0502020204020303" pitchFamily="34" charset="0"/>
            </a:rPr>
            <a:t>.</a:t>
          </a:r>
          <a:endParaRPr lang="es-MX" sz="1600" dirty="0">
            <a:latin typeface="Futura Bk BT" panose="020B0502020204020303" pitchFamily="34" charset="0"/>
          </a:endParaRPr>
        </a:p>
      </dgm:t>
    </dgm:pt>
    <dgm:pt modelId="{E68CC761-F18E-4B28-8652-025761D41AE0}" type="parTrans" cxnId="{FFD687A6-D1BD-4023-817B-7AA3A75CC4C0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EC40EB62-6721-4303-A7E5-959E3A3745ED}" type="sibTrans" cxnId="{FFD687A6-D1BD-4023-817B-7AA3A75CC4C0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80DBBFA3-251B-4188-A6A9-AE17EBE77C0C}">
      <dgm:prSet custT="1"/>
      <dgm:spPr/>
      <dgm:t>
        <a:bodyPr/>
        <a:lstStyle/>
        <a:p>
          <a:r>
            <a:rPr lang="es-ES" sz="1800" b="0" i="0" u="none" dirty="0" smtClean="0">
              <a:solidFill>
                <a:srgbClr val="FF0000"/>
              </a:solidFill>
              <a:latin typeface="Futura Bk BT" panose="020B0502020204020303" pitchFamily="34" charset="0"/>
            </a:rPr>
            <a:t> </a:t>
          </a:r>
          <a:r>
            <a:rPr lang="es-ES" sz="1600" b="0" i="0" u="none" dirty="0" smtClean="0">
              <a:solidFill>
                <a:schemeClr val="tx1"/>
              </a:solidFill>
              <a:latin typeface="Futura Bk BT" panose="020B0502020204020303" pitchFamily="34" charset="0"/>
            </a:rPr>
            <a:t>Equipamiento Filtro Policial.</a:t>
          </a:r>
          <a:endParaRPr lang="es-MX" sz="1400" dirty="0">
            <a:solidFill>
              <a:schemeClr val="tx1"/>
            </a:solidFill>
            <a:latin typeface="Futura Bk BT" panose="020B0502020204020303" pitchFamily="34" charset="0"/>
          </a:endParaRPr>
        </a:p>
      </dgm:t>
    </dgm:pt>
    <dgm:pt modelId="{4B49CCEE-8088-4A4D-AAB7-AF2FD919594A}" type="parTrans" cxnId="{6FC087B6-AE94-4365-9CD3-B14747DA784E}">
      <dgm:prSet/>
      <dgm:spPr/>
      <dgm:t>
        <a:bodyPr/>
        <a:lstStyle/>
        <a:p>
          <a:endParaRPr lang="es-ES"/>
        </a:p>
      </dgm:t>
    </dgm:pt>
    <dgm:pt modelId="{82C00435-734E-4E9C-ABC5-707BF46AC5B6}" type="sibTrans" cxnId="{6FC087B6-AE94-4365-9CD3-B14747DA784E}">
      <dgm:prSet/>
      <dgm:spPr/>
      <dgm:t>
        <a:bodyPr/>
        <a:lstStyle/>
        <a:p>
          <a:endParaRPr lang="es-ES"/>
        </a:p>
      </dgm:t>
    </dgm:pt>
    <dgm:pt modelId="{0298E6FE-49CE-4A8E-AA8A-8C914E29EEEC}">
      <dgm:prSet custT="1"/>
      <dgm:spPr/>
      <dgm:t>
        <a:bodyPr/>
        <a:lstStyle/>
        <a:p>
          <a:endParaRPr lang="es-MX" sz="1200" b="0" i="0" u="none" dirty="0" smtClean="0">
            <a:latin typeface="Futura Bk BT" panose="020B0502020204020303" pitchFamily="34" charset="0"/>
          </a:endParaRPr>
        </a:p>
        <a:p>
          <a:r>
            <a:rPr lang="es-MX" sz="1600" b="0" i="0" u="none" dirty="0" smtClean="0">
              <a:latin typeface="Futura Bk BT" panose="020B0502020204020303" pitchFamily="34" charset="0"/>
            </a:rPr>
            <a:t>Base de Operaciones en el Municipio de Tulum, Benito Juárez, Cozumel, Solidaridad.</a:t>
          </a:r>
          <a:endParaRPr lang="es-MX" sz="1400" dirty="0">
            <a:latin typeface="Futura Bk BT" panose="020B0502020204020303" pitchFamily="34" charset="0"/>
          </a:endParaRPr>
        </a:p>
      </dgm:t>
    </dgm:pt>
    <dgm:pt modelId="{3DB4660D-4831-4B25-96C3-8CBED43A053D}" type="sibTrans" cxnId="{0FF67063-1DCD-4A04-BAF7-1F38DBDC01E1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3F33EA2C-2362-4206-A0D1-62DA9B24E736}" type="parTrans" cxnId="{0FF67063-1DCD-4A04-BAF7-1F38DBDC01E1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EDD6321C-8B4B-46AA-BEF9-5206D5F53A67}">
      <dgm:prSet custT="1"/>
      <dgm:spPr/>
      <dgm:t>
        <a:bodyPr/>
        <a:lstStyle/>
        <a:p>
          <a:endParaRPr lang="es-ES" sz="1600" b="0" i="0" u="none" dirty="0" smtClean="0">
            <a:latin typeface="Futura Bk BT" panose="020B0502020204020303" pitchFamily="34" charset="0"/>
          </a:endParaRPr>
        </a:p>
        <a:p>
          <a:r>
            <a:rPr lang="es-ES" sz="1600" b="0" i="0" u="none" dirty="0" smtClean="0">
              <a:latin typeface="Futura Bk BT" panose="020B0502020204020303" pitchFamily="34" charset="0"/>
            </a:rPr>
            <a:t>           Grupo de Reacción</a:t>
          </a:r>
        </a:p>
        <a:p>
          <a:endParaRPr lang="es-MX" sz="1200" dirty="0">
            <a:latin typeface="Futura Bk BT" panose="020B0502020204020303" pitchFamily="34" charset="0"/>
          </a:endParaRPr>
        </a:p>
      </dgm:t>
    </dgm:pt>
    <dgm:pt modelId="{5F53A611-2DA2-49E7-BB7B-A20B8AC14F36}" type="parTrans" cxnId="{F13860C4-734C-4AFF-845E-C5DCE44C749A}">
      <dgm:prSet/>
      <dgm:spPr/>
      <dgm:t>
        <a:bodyPr/>
        <a:lstStyle/>
        <a:p>
          <a:endParaRPr lang="es-ES"/>
        </a:p>
      </dgm:t>
    </dgm:pt>
    <dgm:pt modelId="{E9BA0D3C-C826-4A95-B48F-A594E2690B9C}" type="sibTrans" cxnId="{F13860C4-734C-4AFF-845E-C5DCE44C749A}">
      <dgm:prSet/>
      <dgm:spPr/>
      <dgm:t>
        <a:bodyPr/>
        <a:lstStyle/>
        <a:p>
          <a:endParaRPr lang="es-ES"/>
        </a:p>
      </dgm:t>
    </dgm:pt>
    <dgm:pt modelId="{3EEED5E2-8785-41B7-9DB1-3A48D725A0B7}" type="pres">
      <dgm:prSet presAssocID="{95B78589-D618-4472-A575-8DB3A5490A53}" presName="Name0" presStyleCnt="0">
        <dgm:presLayoutVars>
          <dgm:dir/>
        </dgm:presLayoutVars>
      </dgm:prSet>
      <dgm:spPr/>
    </dgm:pt>
    <dgm:pt modelId="{9289F07A-B5D9-4CE6-8366-B1E0FC8C20D9}" type="pres">
      <dgm:prSet presAssocID="{0298E6FE-49CE-4A8E-AA8A-8C914E29EEEC}" presName="noChildren" presStyleCnt="0"/>
      <dgm:spPr/>
    </dgm:pt>
    <dgm:pt modelId="{8AC6D482-2E79-4B30-BAE7-64F526F569C9}" type="pres">
      <dgm:prSet presAssocID="{0298E6FE-49CE-4A8E-AA8A-8C914E29EEEC}" presName="gap" presStyleCnt="0"/>
      <dgm:spPr/>
    </dgm:pt>
    <dgm:pt modelId="{63E8127C-5F25-4671-8F94-10AAB074F965}" type="pres">
      <dgm:prSet presAssocID="{0298E6FE-49CE-4A8E-AA8A-8C914E29EEEC}" presName="medCircle2" presStyleLbl="vennNode1" presStyleIdx="0" presStyleCnt="4" custScaleX="121503" custScaleY="117017" custLinFactNeighborX="-190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B50AC44-A38C-4220-8CE0-B8AD1907CF12}" type="pres">
      <dgm:prSet presAssocID="{0298E6FE-49CE-4A8E-AA8A-8C914E29EEEC}" presName="txLvlOnly1" presStyleLbl="revTx" presStyleIdx="0" presStyleCnt="4" custScaleX="75129" custLinFactNeighborX="-4566" custLinFactNeighborY="5781"/>
      <dgm:spPr/>
      <dgm:t>
        <a:bodyPr/>
        <a:lstStyle/>
        <a:p>
          <a:endParaRPr lang="es-ES"/>
        </a:p>
      </dgm:t>
    </dgm:pt>
    <dgm:pt modelId="{51E237C6-B89D-44A7-A0AF-11B284FA352F}" type="pres">
      <dgm:prSet presAssocID="{80DBBFA3-251B-4188-A6A9-AE17EBE77C0C}" presName="noChildren" presStyleCnt="0"/>
      <dgm:spPr/>
    </dgm:pt>
    <dgm:pt modelId="{6BC3F6DF-1473-460D-A285-F8E84FC69BA5}" type="pres">
      <dgm:prSet presAssocID="{80DBBFA3-251B-4188-A6A9-AE17EBE77C0C}" presName="gap" presStyleCnt="0"/>
      <dgm:spPr/>
    </dgm:pt>
    <dgm:pt modelId="{B29714CF-5714-41F1-A6C4-AF572169F706}" type="pres">
      <dgm:prSet presAssocID="{80DBBFA3-251B-4188-A6A9-AE17EBE77C0C}" presName="medCircle2" presStyleLbl="vennNode1" presStyleIdx="1" presStyleCnt="4" custLinFactNeighborX="-3802" custLinFactNeighborY="-40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3BFD977-A413-45AF-BACA-18DC525F6964}" type="pres">
      <dgm:prSet presAssocID="{80DBBFA3-251B-4188-A6A9-AE17EBE77C0C}" presName="txLvlOnly1" presStyleLbl="revTx" presStyleIdx="1" presStyleCnt="4" custScaleX="83404"/>
      <dgm:spPr/>
      <dgm:t>
        <a:bodyPr/>
        <a:lstStyle/>
        <a:p>
          <a:endParaRPr lang="es-ES"/>
        </a:p>
      </dgm:t>
    </dgm:pt>
    <dgm:pt modelId="{B5993098-4A22-411A-8D37-4A61851D0D11}" type="pres">
      <dgm:prSet presAssocID="{647FC446-9DCC-42A4-8543-8CA22BE5DCE2}" presName="noChildren" presStyleCnt="0"/>
      <dgm:spPr/>
    </dgm:pt>
    <dgm:pt modelId="{AB7523E4-3BE9-4EB2-919D-C85D5E77C271}" type="pres">
      <dgm:prSet presAssocID="{647FC446-9DCC-42A4-8543-8CA22BE5DCE2}" presName="gap" presStyleCnt="0"/>
      <dgm:spPr/>
    </dgm:pt>
    <dgm:pt modelId="{1CA84DBD-DD3D-423B-BF97-2E01E75DE294}" type="pres">
      <dgm:prSet presAssocID="{647FC446-9DCC-42A4-8543-8CA22BE5DCE2}" presName="medCircle2" presStyleLbl="vennNode1" presStyleIdx="2" presStyleCnt="4" custLinFactNeighborX="-7604" custLinFactNeighborY="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C3AEB65-CDD4-4067-A244-219BBE2C42FC}" type="pres">
      <dgm:prSet presAssocID="{647FC446-9DCC-42A4-8543-8CA22BE5DCE2}" presName="txLvlOnly1" presStyleLbl="revTx" presStyleIdx="2" presStyleCnt="4" custScaleX="76844"/>
      <dgm:spPr/>
      <dgm:t>
        <a:bodyPr/>
        <a:lstStyle/>
        <a:p>
          <a:endParaRPr lang="es-ES"/>
        </a:p>
      </dgm:t>
    </dgm:pt>
    <dgm:pt modelId="{F114FD73-A877-4234-B963-09068FB54C01}" type="pres">
      <dgm:prSet presAssocID="{EDD6321C-8B4B-46AA-BEF9-5206D5F53A67}" presName="noChildren" presStyleCnt="0"/>
      <dgm:spPr/>
    </dgm:pt>
    <dgm:pt modelId="{349BA74A-9E50-4325-A39F-A420351B2A10}" type="pres">
      <dgm:prSet presAssocID="{EDD6321C-8B4B-46AA-BEF9-5206D5F53A67}" presName="gap" presStyleCnt="0"/>
      <dgm:spPr/>
    </dgm:pt>
    <dgm:pt modelId="{F22CA4B3-12B3-488E-99D0-0DA8892A1216}" type="pres">
      <dgm:prSet presAssocID="{EDD6321C-8B4B-46AA-BEF9-5206D5F53A67}" presName="medCircle2" presStyleLbl="vennNode1" presStyleIdx="3" presStyleCnt="4" custLinFactNeighborX="22813" custLinFactNeighborY="-603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C84415F-4EC2-40B1-8968-0C980A50E956}" type="pres">
      <dgm:prSet presAssocID="{EDD6321C-8B4B-46AA-BEF9-5206D5F53A67}" presName="txLvlOnly1" presStyleLbl="revTx" presStyleIdx="3" presStyleCnt="4"/>
      <dgm:spPr/>
      <dgm:t>
        <a:bodyPr/>
        <a:lstStyle/>
        <a:p>
          <a:endParaRPr lang="es-ES"/>
        </a:p>
      </dgm:t>
    </dgm:pt>
  </dgm:ptLst>
  <dgm:cxnLst>
    <dgm:cxn modelId="{FFD687A6-D1BD-4023-817B-7AA3A75CC4C0}" srcId="{95B78589-D618-4472-A575-8DB3A5490A53}" destId="{647FC446-9DCC-42A4-8543-8CA22BE5DCE2}" srcOrd="2" destOrd="0" parTransId="{E68CC761-F18E-4B28-8652-025761D41AE0}" sibTransId="{EC40EB62-6721-4303-A7E5-959E3A3745ED}"/>
    <dgm:cxn modelId="{C502FFBE-56D6-40BF-955D-434926A32481}" type="presOf" srcId="{95B78589-D618-4472-A575-8DB3A5490A53}" destId="{3EEED5E2-8785-41B7-9DB1-3A48D725A0B7}" srcOrd="0" destOrd="0" presId="urn:microsoft.com/office/officeart/2008/layout/VerticalCircleList"/>
    <dgm:cxn modelId="{18E6D0A6-DBFA-4DC5-A15B-D4067F032D4B}" type="presOf" srcId="{0298E6FE-49CE-4A8E-AA8A-8C914E29EEEC}" destId="{BB50AC44-A38C-4220-8CE0-B8AD1907CF12}" srcOrd="0" destOrd="0" presId="urn:microsoft.com/office/officeart/2008/layout/VerticalCircleList"/>
    <dgm:cxn modelId="{6FC087B6-AE94-4365-9CD3-B14747DA784E}" srcId="{95B78589-D618-4472-A575-8DB3A5490A53}" destId="{80DBBFA3-251B-4188-A6A9-AE17EBE77C0C}" srcOrd="1" destOrd="0" parTransId="{4B49CCEE-8088-4A4D-AAB7-AF2FD919594A}" sibTransId="{82C00435-734E-4E9C-ABC5-707BF46AC5B6}"/>
    <dgm:cxn modelId="{0FF67063-1DCD-4A04-BAF7-1F38DBDC01E1}" srcId="{95B78589-D618-4472-A575-8DB3A5490A53}" destId="{0298E6FE-49CE-4A8E-AA8A-8C914E29EEEC}" srcOrd="0" destOrd="0" parTransId="{3F33EA2C-2362-4206-A0D1-62DA9B24E736}" sibTransId="{3DB4660D-4831-4B25-96C3-8CBED43A053D}"/>
    <dgm:cxn modelId="{C0DF3776-D342-4E8A-AFD2-2D7144E50FD0}" type="presOf" srcId="{80DBBFA3-251B-4188-A6A9-AE17EBE77C0C}" destId="{13BFD977-A413-45AF-BACA-18DC525F6964}" srcOrd="0" destOrd="0" presId="urn:microsoft.com/office/officeart/2008/layout/VerticalCircleList"/>
    <dgm:cxn modelId="{F13860C4-734C-4AFF-845E-C5DCE44C749A}" srcId="{95B78589-D618-4472-A575-8DB3A5490A53}" destId="{EDD6321C-8B4B-46AA-BEF9-5206D5F53A67}" srcOrd="3" destOrd="0" parTransId="{5F53A611-2DA2-49E7-BB7B-A20B8AC14F36}" sibTransId="{E9BA0D3C-C826-4A95-B48F-A594E2690B9C}"/>
    <dgm:cxn modelId="{7BEAA542-A9B0-4BBC-BD88-B539E7531A37}" type="presOf" srcId="{EDD6321C-8B4B-46AA-BEF9-5206D5F53A67}" destId="{2C84415F-4EC2-40B1-8968-0C980A50E956}" srcOrd="0" destOrd="0" presId="urn:microsoft.com/office/officeart/2008/layout/VerticalCircleList"/>
    <dgm:cxn modelId="{54736009-AB8F-4725-9EBD-40B03B695CFA}" type="presOf" srcId="{647FC446-9DCC-42A4-8543-8CA22BE5DCE2}" destId="{6C3AEB65-CDD4-4067-A244-219BBE2C42FC}" srcOrd="0" destOrd="0" presId="urn:microsoft.com/office/officeart/2008/layout/VerticalCircleList"/>
    <dgm:cxn modelId="{5D5DD4AC-C814-45BA-A12D-72F5446BDE0B}" type="presParOf" srcId="{3EEED5E2-8785-41B7-9DB1-3A48D725A0B7}" destId="{9289F07A-B5D9-4CE6-8366-B1E0FC8C20D9}" srcOrd="0" destOrd="0" presId="urn:microsoft.com/office/officeart/2008/layout/VerticalCircleList"/>
    <dgm:cxn modelId="{2924462C-C27A-4517-9938-1EBC78E7FD46}" type="presParOf" srcId="{9289F07A-B5D9-4CE6-8366-B1E0FC8C20D9}" destId="{8AC6D482-2E79-4B30-BAE7-64F526F569C9}" srcOrd="0" destOrd="0" presId="urn:microsoft.com/office/officeart/2008/layout/VerticalCircleList"/>
    <dgm:cxn modelId="{2835BB0B-7080-4FCB-8125-743EE9318A5F}" type="presParOf" srcId="{9289F07A-B5D9-4CE6-8366-B1E0FC8C20D9}" destId="{63E8127C-5F25-4671-8F94-10AAB074F965}" srcOrd="1" destOrd="0" presId="urn:microsoft.com/office/officeart/2008/layout/VerticalCircleList"/>
    <dgm:cxn modelId="{F56F42A5-36F7-4E4B-9EEA-E125AD2692D4}" type="presParOf" srcId="{9289F07A-B5D9-4CE6-8366-B1E0FC8C20D9}" destId="{BB50AC44-A38C-4220-8CE0-B8AD1907CF12}" srcOrd="2" destOrd="0" presId="urn:microsoft.com/office/officeart/2008/layout/VerticalCircleList"/>
    <dgm:cxn modelId="{38531031-653C-41D5-9CE8-376EA230A700}" type="presParOf" srcId="{3EEED5E2-8785-41B7-9DB1-3A48D725A0B7}" destId="{51E237C6-B89D-44A7-A0AF-11B284FA352F}" srcOrd="1" destOrd="0" presId="urn:microsoft.com/office/officeart/2008/layout/VerticalCircleList"/>
    <dgm:cxn modelId="{E75F23CF-02CD-431D-A38A-C7C446156B46}" type="presParOf" srcId="{51E237C6-B89D-44A7-A0AF-11B284FA352F}" destId="{6BC3F6DF-1473-460D-A285-F8E84FC69BA5}" srcOrd="0" destOrd="0" presId="urn:microsoft.com/office/officeart/2008/layout/VerticalCircleList"/>
    <dgm:cxn modelId="{6FBA9144-A1F1-4398-87AE-CF25DB45A5B7}" type="presParOf" srcId="{51E237C6-B89D-44A7-A0AF-11B284FA352F}" destId="{B29714CF-5714-41F1-A6C4-AF572169F706}" srcOrd="1" destOrd="0" presId="urn:microsoft.com/office/officeart/2008/layout/VerticalCircleList"/>
    <dgm:cxn modelId="{742C387A-CB71-4C45-AEE6-0CC99EC58B41}" type="presParOf" srcId="{51E237C6-B89D-44A7-A0AF-11B284FA352F}" destId="{13BFD977-A413-45AF-BACA-18DC525F6964}" srcOrd="2" destOrd="0" presId="urn:microsoft.com/office/officeart/2008/layout/VerticalCircleList"/>
    <dgm:cxn modelId="{4E414AD4-FB33-4FDB-BFB0-4D8E24F84AC7}" type="presParOf" srcId="{3EEED5E2-8785-41B7-9DB1-3A48D725A0B7}" destId="{B5993098-4A22-411A-8D37-4A61851D0D11}" srcOrd="2" destOrd="0" presId="urn:microsoft.com/office/officeart/2008/layout/VerticalCircleList"/>
    <dgm:cxn modelId="{8BC81364-F531-4C0B-839E-649F69B98854}" type="presParOf" srcId="{B5993098-4A22-411A-8D37-4A61851D0D11}" destId="{AB7523E4-3BE9-4EB2-919D-C85D5E77C271}" srcOrd="0" destOrd="0" presId="urn:microsoft.com/office/officeart/2008/layout/VerticalCircleList"/>
    <dgm:cxn modelId="{21B49720-2E7A-4C27-B3CC-E480D1465DA8}" type="presParOf" srcId="{B5993098-4A22-411A-8D37-4A61851D0D11}" destId="{1CA84DBD-DD3D-423B-BF97-2E01E75DE294}" srcOrd="1" destOrd="0" presId="urn:microsoft.com/office/officeart/2008/layout/VerticalCircleList"/>
    <dgm:cxn modelId="{E4713EF8-EEE1-4E38-A5A2-21C946137C46}" type="presParOf" srcId="{B5993098-4A22-411A-8D37-4A61851D0D11}" destId="{6C3AEB65-CDD4-4067-A244-219BBE2C42FC}" srcOrd="2" destOrd="0" presId="urn:microsoft.com/office/officeart/2008/layout/VerticalCircleList"/>
    <dgm:cxn modelId="{9EFCE4D1-5563-475F-81CF-617FC79D0BA1}" type="presParOf" srcId="{3EEED5E2-8785-41B7-9DB1-3A48D725A0B7}" destId="{F114FD73-A877-4234-B963-09068FB54C01}" srcOrd="3" destOrd="0" presId="urn:microsoft.com/office/officeart/2008/layout/VerticalCircleList"/>
    <dgm:cxn modelId="{9B6D9915-2798-46C4-9535-0DB41E3EA015}" type="presParOf" srcId="{F114FD73-A877-4234-B963-09068FB54C01}" destId="{349BA74A-9E50-4325-A39F-A420351B2A10}" srcOrd="0" destOrd="0" presId="urn:microsoft.com/office/officeart/2008/layout/VerticalCircleList"/>
    <dgm:cxn modelId="{2E731934-D508-4866-9414-63623829A4F3}" type="presParOf" srcId="{F114FD73-A877-4234-B963-09068FB54C01}" destId="{F22CA4B3-12B3-488E-99D0-0DA8892A1216}" srcOrd="1" destOrd="0" presId="urn:microsoft.com/office/officeart/2008/layout/VerticalCircleList"/>
    <dgm:cxn modelId="{91C8F2FC-2B6F-49A2-87D5-7344BA898ED9}" type="presParOf" srcId="{F114FD73-A877-4234-B963-09068FB54C01}" destId="{2C84415F-4EC2-40B1-8968-0C980A50E95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B78589-D618-4472-A575-8DB3A5490A5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</dgm:pt>
    <dgm:pt modelId="{647FC446-9DCC-42A4-8543-8CA22BE5DCE2}">
      <dgm:prSet custT="1"/>
      <dgm:spPr/>
      <dgm:t>
        <a:bodyPr/>
        <a:lstStyle/>
        <a:p>
          <a:endParaRPr lang="es-ES" sz="1600" b="0" i="0" u="none" dirty="0" smtClean="0">
            <a:latin typeface="Futura Bk BT" panose="020B0502020204020303" pitchFamily="34" charset="0"/>
          </a:endParaRPr>
        </a:p>
        <a:p>
          <a:r>
            <a:rPr lang="es-MX" sz="1600" b="0" i="0" u="none" dirty="0" smtClean="0">
              <a:latin typeface="Futura Bk BT" panose="020B0502020204020303" pitchFamily="34" charset="0"/>
            </a:rPr>
            <a:t>Dignificación salarial (homologación, promociones, incremento seguro de vida)</a:t>
          </a:r>
          <a:endParaRPr lang="es-ES" sz="1600" b="0" i="0" u="none" dirty="0" smtClean="0">
            <a:latin typeface="Futura Bk BT" panose="020B0502020204020303" pitchFamily="34" charset="0"/>
          </a:endParaRPr>
        </a:p>
        <a:p>
          <a:endParaRPr lang="es-MX" sz="1600" dirty="0">
            <a:latin typeface="Futura Bk BT" panose="020B0502020204020303" pitchFamily="34" charset="0"/>
          </a:endParaRPr>
        </a:p>
      </dgm:t>
    </dgm:pt>
    <dgm:pt modelId="{E68CC761-F18E-4B28-8652-025761D41AE0}" type="parTrans" cxnId="{FFD687A6-D1BD-4023-817B-7AA3A75CC4C0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EC40EB62-6721-4303-A7E5-959E3A3745ED}" type="sibTrans" cxnId="{FFD687A6-D1BD-4023-817B-7AA3A75CC4C0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80DBBFA3-251B-4188-A6A9-AE17EBE77C0C}">
      <dgm:prSet custT="1"/>
      <dgm:spPr/>
      <dgm:t>
        <a:bodyPr/>
        <a:lstStyle/>
        <a:p>
          <a:r>
            <a:rPr lang="es-ES" sz="1800" b="0" i="0" u="none" dirty="0" smtClean="0">
              <a:solidFill>
                <a:srgbClr val="FF0000"/>
              </a:solidFill>
              <a:latin typeface="Futura Bk BT" panose="020B0502020204020303" pitchFamily="34" charset="0"/>
            </a:rPr>
            <a:t> </a:t>
          </a:r>
        </a:p>
        <a:p>
          <a:r>
            <a:rPr lang="es-MX" sz="1600" b="0" i="0" u="none" dirty="0" smtClean="0">
              <a:solidFill>
                <a:schemeClr val="tx1"/>
              </a:solidFill>
              <a:latin typeface="Futura Bk BT" panose="020B0502020204020303" pitchFamily="34" charset="0"/>
            </a:rPr>
            <a:t>Equipamiento de UMECAS,  Adquisición de Brazaletes.</a:t>
          </a:r>
          <a:endParaRPr lang="es-ES" sz="1600" b="0" i="0" u="none" dirty="0" smtClean="0">
            <a:solidFill>
              <a:schemeClr val="tx1"/>
            </a:solidFill>
            <a:latin typeface="Futura Bk BT" panose="020B0502020204020303" pitchFamily="34" charset="0"/>
          </a:endParaRPr>
        </a:p>
        <a:p>
          <a:endParaRPr lang="es-MX" sz="1600" dirty="0">
            <a:solidFill>
              <a:schemeClr val="tx1"/>
            </a:solidFill>
            <a:latin typeface="Futura Bk BT" panose="020B0502020204020303" pitchFamily="34" charset="0"/>
          </a:endParaRPr>
        </a:p>
      </dgm:t>
    </dgm:pt>
    <dgm:pt modelId="{4B49CCEE-8088-4A4D-AAB7-AF2FD919594A}" type="parTrans" cxnId="{6FC087B6-AE94-4365-9CD3-B14747DA784E}">
      <dgm:prSet/>
      <dgm:spPr/>
      <dgm:t>
        <a:bodyPr/>
        <a:lstStyle/>
        <a:p>
          <a:endParaRPr lang="es-ES"/>
        </a:p>
      </dgm:t>
    </dgm:pt>
    <dgm:pt modelId="{82C00435-734E-4E9C-ABC5-707BF46AC5B6}" type="sibTrans" cxnId="{6FC087B6-AE94-4365-9CD3-B14747DA784E}">
      <dgm:prSet/>
      <dgm:spPr/>
      <dgm:t>
        <a:bodyPr/>
        <a:lstStyle/>
        <a:p>
          <a:endParaRPr lang="es-ES"/>
        </a:p>
      </dgm:t>
    </dgm:pt>
    <dgm:pt modelId="{0298E6FE-49CE-4A8E-AA8A-8C914E29EEEC}">
      <dgm:prSet custT="1"/>
      <dgm:spPr/>
      <dgm:t>
        <a:bodyPr/>
        <a:lstStyle/>
        <a:p>
          <a:endParaRPr lang="es-MX" sz="1200" b="0" i="0" u="none" dirty="0" smtClean="0">
            <a:latin typeface="Futura Bk BT" panose="020B0502020204020303" pitchFamily="34" charset="0"/>
          </a:endParaRPr>
        </a:p>
        <a:p>
          <a:r>
            <a:rPr lang="es-MX" sz="1600" b="0" i="0" u="none" dirty="0" smtClean="0">
              <a:latin typeface="Futura Bk BT" panose="020B0502020204020303" pitchFamily="34" charset="0"/>
            </a:rPr>
            <a:t>Elaboración del diagnóstico para la Construcción del Centro de Reinserción Social Varonil en la Zona Norte.</a:t>
          </a:r>
          <a:endParaRPr lang="es-ES" sz="1600" b="0" i="0" u="none" dirty="0" smtClean="0">
            <a:latin typeface="Futura Bk BT" panose="020B0502020204020303" pitchFamily="34" charset="0"/>
          </a:endParaRPr>
        </a:p>
        <a:p>
          <a:endParaRPr lang="es-MX" sz="1600" dirty="0">
            <a:latin typeface="Futura Bk BT" panose="020B0502020204020303" pitchFamily="34" charset="0"/>
          </a:endParaRPr>
        </a:p>
      </dgm:t>
    </dgm:pt>
    <dgm:pt modelId="{3DB4660D-4831-4B25-96C3-8CBED43A053D}" type="sibTrans" cxnId="{0FF67063-1DCD-4A04-BAF7-1F38DBDC01E1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3F33EA2C-2362-4206-A0D1-62DA9B24E736}" type="parTrans" cxnId="{0FF67063-1DCD-4A04-BAF7-1F38DBDC01E1}">
      <dgm:prSet/>
      <dgm:spPr/>
      <dgm:t>
        <a:bodyPr/>
        <a:lstStyle/>
        <a:p>
          <a:endParaRPr lang="es-MX" sz="1600">
            <a:latin typeface="Futura Bk BT" panose="020B0502020204020303" pitchFamily="34" charset="0"/>
          </a:endParaRPr>
        </a:p>
      </dgm:t>
    </dgm:pt>
    <dgm:pt modelId="{3EEED5E2-8785-41B7-9DB1-3A48D725A0B7}" type="pres">
      <dgm:prSet presAssocID="{95B78589-D618-4472-A575-8DB3A5490A53}" presName="Name0" presStyleCnt="0">
        <dgm:presLayoutVars>
          <dgm:dir/>
        </dgm:presLayoutVars>
      </dgm:prSet>
      <dgm:spPr/>
    </dgm:pt>
    <dgm:pt modelId="{9289F07A-B5D9-4CE6-8366-B1E0FC8C20D9}" type="pres">
      <dgm:prSet presAssocID="{0298E6FE-49CE-4A8E-AA8A-8C914E29EEEC}" presName="noChildren" presStyleCnt="0"/>
      <dgm:spPr/>
    </dgm:pt>
    <dgm:pt modelId="{8AC6D482-2E79-4B30-BAE7-64F526F569C9}" type="pres">
      <dgm:prSet presAssocID="{0298E6FE-49CE-4A8E-AA8A-8C914E29EEEC}" presName="gap" presStyleCnt="0"/>
      <dgm:spPr/>
    </dgm:pt>
    <dgm:pt modelId="{63E8127C-5F25-4671-8F94-10AAB074F965}" type="pres">
      <dgm:prSet presAssocID="{0298E6FE-49CE-4A8E-AA8A-8C914E29EEEC}" presName="medCircle2" presStyleLbl="vennNode1" presStyleIdx="0" presStyleCnt="3" custScaleX="121503" custScaleY="117017" custLinFactNeighborX="-190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B50AC44-A38C-4220-8CE0-B8AD1907CF12}" type="pres">
      <dgm:prSet presAssocID="{0298E6FE-49CE-4A8E-AA8A-8C914E29EEEC}" presName="txLvlOnly1" presStyleLbl="revTx" presStyleIdx="0" presStyleCnt="3" custScaleX="71677" custLinFactNeighborX="-4566" custLinFactNeighborY="5781"/>
      <dgm:spPr/>
      <dgm:t>
        <a:bodyPr/>
        <a:lstStyle/>
        <a:p>
          <a:endParaRPr lang="es-ES"/>
        </a:p>
      </dgm:t>
    </dgm:pt>
    <dgm:pt modelId="{51E237C6-B89D-44A7-A0AF-11B284FA352F}" type="pres">
      <dgm:prSet presAssocID="{80DBBFA3-251B-4188-A6A9-AE17EBE77C0C}" presName="noChildren" presStyleCnt="0"/>
      <dgm:spPr/>
    </dgm:pt>
    <dgm:pt modelId="{6BC3F6DF-1473-460D-A285-F8E84FC69BA5}" type="pres">
      <dgm:prSet presAssocID="{80DBBFA3-251B-4188-A6A9-AE17EBE77C0C}" presName="gap" presStyleCnt="0"/>
      <dgm:spPr/>
    </dgm:pt>
    <dgm:pt modelId="{B29714CF-5714-41F1-A6C4-AF572169F706}" type="pres">
      <dgm:prSet presAssocID="{80DBBFA3-251B-4188-A6A9-AE17EBE77C0C}" presName="medCircle2" presStyleLbl="vennNode1" presStyleIdx="1" presStyleCnt="3" custLinFactNeighborX="-3802" custLinFactNeighborY="-40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3BFD977-A413-45AF-BACA-18DC525F6964}" type="pres">
      <dgm:prSet presAssocID="{80DBBFA3-251B-4188-A6A9-AE17EBE77C0C}" presName="txLvlOnly1" presStyleLbl="revTx" presStyleIdx="1" presStyleCnt="3" custScaleX="76379"/>
      <dgm:spPr/>
      <dgm:t>
        <a:bodyPr/>
        <a:lstStyle/>
        <a:p>
          <a:endParaRPr lang="es-ES"/>
        </a:p>
      </dgm:t>
    </dgm:pt>
    <dgm:pt modelId="{B5993098-4A22-411A-8D37-4A61851D0D11}" type="pres">
      <dgm:prSet presAssocID="{647FC446-9DCC-42A4-8543-8CA22BE5DCE2}" presName="noChildren" presStyleCnt="0"/>
      <dgm:spPr/>
    </dgm:pt>
    <dgm:pt modelId="{AB7523E4-3BE9-4EB2-919D-C85D5E77C271}" type="pres">
      <dgm:prSet presAssocID="{647FC446-9DCC-42A4-8543-8CA22BE5DCE2}" presName="gap" presStyleCnt="0"/>
      <dgm:spPr/>
    </dgm:pt>
    <dgm:pt modelId="{1CA84DBD-DD3D-423B-BF97-2E01E75DE294}" type="pres">
      <dgm:prSet presAssocID="{647FC446-9DCC-42A4-8543-8CA22BE5DCE2}" presName="medCircle2" presStyleLbl="vennNode1" presStyleIdx="2" presStyleCnt="3" custLinFactNeighborX="-7604" custLinFactNeighborY="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C3AEB65-CDD4-4067-A244-219BBE2C42FC}" type="pres">
      <dgm:prSet presAssocID="{647FC446-9DCC-42A4-8543-8CA22BE5DCE2}" presName="txLvlOnly1" presStyleLbl="revTx" presStyleIdx="2" presStyleCnt="3" custScaleX="76844"/>
      <dgm:spPr/>
      <dgm:t>
        <a:bodyPr/>
        <a:lstStyle/>
        <a:p>
          <a:endParaRPr lang="es-ES"/>
        </a:p>
      </dgm:t>
    </dgm:pt>
  </dgm:ptLst>
  <dgm:cxnLst>
    <dgm:cxn modelId="{6FC087B6-AE94-4365-9CD3-B14747DA784E}" srcId="{95B78589-D618-4472-A575-8DB3A5490A53}" destId="{80DBBFA3-251B-4188-A6A9-AE17EBE77C0C}" srcOrd="1" destOrd="0" parTransId="{4B49CCEE-8088-4A4D-AAB7-AF2FD919594A}" sibTransId="{82C00435-734E-4E9C-ABC5-707BF46AC5B6}"/>
    <dgm:cxn modelId="{C502FFBE-56D6-40BF-955D-434926A32481}" type="presOf" srcId="{95B78589-D618-4472-A575-8DB3A5490A53}" destId="{3EEED5E2-8785-41B7-9DB1-3A48D725A0B7}" srcOrd="0" destOrd="0" presId="urn:microsoft.com/office/officeart/2008/layout/VerticalCircleList"/>
    <dgm:cxn modelId="{C0DF3776-D342-4E8A-AFD2-2D7144E50FD0}" type="presOf" srcId="{80DBBFA3-251B-4188-A6A9-AE17EBE77C0C}" destId="{13BFD977-A413-45AF-BACA-18DC525F6964}" srcOrd="0" destOrd="0" presId="urn:microsoft.com/office/officeart/2008/layout/VerticalCircleList"/>
    <dgm:cxn modelId="{0FF67063-1DCD-4A04-BAF7-1F38DBDC01E1}" srcId="{95B78589-D618-4472-A575-8DB3A5490A53}" destId="{0298E6FE-49CE-4A8E-AA8A-8C914E29EEEC}" srcOrd="0" destOrd="0" parTransId="{3F33EA2C-2362-4206-A0D1-62DA9B24E736}" sibTransId="{3DB4660D-4831-4B25-96C3-8CBED43A053D}"/>
    <dgm:cxn modelId="{18E6D0A6-DBFA-4DC5-A15B-D4067F032D4B}" type="presOf" srcId="{0298E6FE-49CE-4A8E-AA8A-8C914E29EEEC}" destId="{BB50AC44-A38C-4220-8CE0-B8AD1907CF12}" srcOrd="0" destOrd="0" presId="urn:microsoft.com/office/officeart/2008/layout/VerticalCircleList"/>
    <dgm:cxn modelId="{FFD687A6-D1BD-4023-817B-7AA3A75CC4C0}" srcId="{95B78589-D618-4472-A575-8DB3A5490A53}" destId="{647FC446-9DCC-42A4-8543-8CA22BE5DCE2}" srcOrd="2" destOrd="0" parTransId="{E68CC761-F18E-4B28-8652-025761D41AE0}" sibTransId="{EC40EB62-6721-4303-A7E5-959E3A3745ED}"/>
    <dgm:cxn modelId="{54736009-AB8F-4725-9EBD-40B03B695CFA}" type="presOf" srcId="{647FC446-9DCC-42A4-8543-8CA22BE5DCE2}" destId="{6C3AEB65-CDD4-4067-A244-219BBE2C42FC}" srcOrd="0" destOrd="0" presId="urn:microsoft.com/office/officeart/2008/layout/VerticalCircleList"/>
    <dgm:cxn modelId="{5D5DD4AC-C814-45BA-A12D-72F5446BDE0B}" type="presParOf" srcId="{3EEED5E2-8785-41B7-9DB1-3A48D725A0B7}" destId="{9289F07A-B5D9-4CE6-8366-B1E0FC8C20D9}" srcOrd="0" destOrd="0" presId="urn:microsoft.com/office/officeart/2008/layout/VerticalCircleList"/>
    <dgm:cxn modelId="{2924462C-C27A-4517-9938-1EBC78E7FD46}" type="presParOf" srcId="{9289F07A-B5D9-4CE6-8366-B1E0FC8C20D9}" destId="{8AC6D482-2E79-4B30-BAE7-64F526F569C9}" srcOrd="0" destOrd="0" presId="urn:microsoft.com/office/officeart/2008/layout/VerticalCircleList"/>
    <dgm:cxn modelId="{2835BB0B-7080-4FCB-8125-743EE9318A5F}" type="presParOf" srcId="{9289F07A-B5D9-4CE6-8366-B1E0FC8C20D9}" destId="{63E8127C-5F25-4671-8F94-10AAB074F965}" srcOrd="1" destOrd="0" presId="urn:microsoft.com/office/officeart/2008/layout/VerticalCircleList"/>
    <dgm:cxn modelId="{F56F42A5-36F7-4E4B-9EEA-E125AD2692D4}" type="presParOf" srcId="{9289F07A-B5D9-4CE6-8366-B1E0FC8C20D9}" destId="{BB50AC44-A38C-4220-8CE0-B8AD1907CF12}" srcOrd="2" destOrd="0" presId="urn:microsoft.com/office/officeart/2008/layout/VerticalCircleList"/>
    <dgm:cxn modelId="{38531031-653C-41D5-9CE8-376EA230A700}" type="presParOf" srcId="{3EEED5E2-8785-41B7-9DB1-3A48D725A0B7}" destId="{51E237C6-B89D-44A7-A0AF-11B284FA352F}" srcOrd="1" destOrd="0" presId="urn:microsoft.com/office/officeart/2008/layout/VerticalCircleList"/>
    <dgm:cxn modelId="{E75F23CF-02CD-431D-A38A-C7C446156B46}" type="presParOf" srcId="{51E237C6-B89D-44A7-A0AF-11B284FA352F}" destId="{6BC3F6DF-1473-460D-A285-F8E84FC69BA5}" srcOrd="0" destOrd="0" presId="urn:microsoft.com/office/officeart/2008/layout/VerticalCircleList"/>
    <dgm:cxn modelId="{6FBA9144-A1F1-4398-87AE-CF25DB45A5B7}" type="presParOf" srcId="{51E237C6-B89D-44A7-A0AF-11B284FA352F}" destId="{B29714CF-5714-41F1-A6C4-AF572169F706}" srcOrd="1" destOrd="0" presId="urn:microsoft.com/office/officeart/2008/layout/VerticalCircleList"/>
    <dgm:cxn modelId="{742C387A-CB71-4C45-AEE6-0CC99EC58B41}" type="presParOf" srcId="{51E237C6-B89D-44A7-A0AF-11B284FA352F}" destId="{13BFD977-A413-45AF-BACA-18DC525F6964}" srcOrd="2" destOrd="0" presId="urn:microsoft.com/office/officeart/2008/layout/VerticalCircleList"/>
    <dgm:cxn modelId="{4E414AD4-FB33-4FDB-BFB0-4D8E24F84AC7}" type="presParOf" srcId="{3EEED5E2-8785-41B7-9DB1-3A48D725A0B7}" destId="{B5993098-4A22-411A-8D37-4A61851D0D11}" srcOrd="2" destOrd="0" presId="urn:microsoft.com/office/officeart/2008/layout/VerticalCircleList"/>
    <dgm:cxn modelId="{8BC81364-F531-4C0B-839E-649F69B98854}" type="presParOf" srcId="{B5993098-4A22-411A-8D37-4A61851D0D11}" destId="{AB7523E4-3BE9-4EB2-919D-C85D5E77C271}" srcOrd="0" destOrd="0" presId="urn:microsoft.com/office/officeart/2008/layout/VerticalCircleList"/>
    <dgm:cxn modelId="{21B49720-2E7A-4C27-B3CC-E480D1465DA8}" type="presParOf" srcId="{B5993098-4A22-411A-8D37-4A61851D0D11}" destId="{1CA84DBD-DD3D-423B-BF97-2E01E75DE294}" srcOrd="1" destOrd="0" presId="urn:microsoft.com/office/officeart/2008/layout/VerticalCircleList"/>
    <dgm:cxn modelId="{E4713EF8-EEE1-4E38-A5A2-21C946137C46}" type="presParOf" srcId="{B5993098-4A22-411A-8D37-4A61851D0D11}" destId="{6C3AEB65-CDD4-4067-A244-219BBE2C42F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05D432-CDCD-45F0-BA7C-01AE07AB8251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FE8D9CB-775C-482E-9894-D17410DDF896}">
      <dgm:prSet phldrT="[Texto]" custT="1"/>
      <dgm:spPr/>
      <dgm:t>
        <a:bodyPr/>
        <a:lstStyle/>
        <a:p>
          <a:pPr rtl="0"/>
          <a:r>
            <a:rPr lang="es-MX" sz="1600" b="1" i="0" u="none" dirty="0" smtClean="0">
              <a:solidFill>
                <a:schemeClr val="bg1"/>
              </a:solidFill>
              <a:latin typeface="Futura Bk BT" panose="020B0502020204020303" pitchFamily="34" charset="0"/>
            </a:rPr>
            <a:t>Profesionalización de las Instituciones de Seguridad </a:t>
          </a:r>
          <a:r>
            <a:rPr lang="es-MX" sz="1600" b="1" i="0" u="none" dirty="0" smtClean="0">
              <a:latin typeface="Futura Bk BT" panose="020B0502020204020303" pitchFamily="34" charset="0"/>
            </a:rPr>
            <a:t>Pública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280B17DD-FD85-4265-A2F3-F22DC39B4A66}" type="parTrans" cxnId="{EF9B9B20-657F-4671-B514-C2A3E662C4BB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11F87108-4305-4FD1-9FB1-8A1494244307}" type="sibTrans" cxnId="{EF9B9B20-657F-4671-B514-C2A3E662C4BB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D23E1436-470A-4C13-8AE2-E892E24E9346}">
      <dgm:prSet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latin typeface="Futura Bk BT" panose="020B0502020204020303" pitchFamily="34" charset="0"/>
            </a:rPr>
            <a:t>Sistema Nacional de Información</a:t>
          </a:r>
          <a:endParaRPr lang="es-MX" sz="16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2E99D898-E6B2-4916-A55A-8F237B4000FE}" type="parTrans" cxnId="{789479BF-3822-4BBC-BB20-37ED1FEFD788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4D74F88-1755-4F73-AF30-D07F7054C809}" type="sibTrans" cxnId="{789479BF-3822-4BBC-BB20-37ED1FEFD788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63E8ED0-0B36-4B6F-9FE1-44D97C4CD866}">
      <dgm:prSet custT="1"/>
      <dgm:spPr/>
      <dgm:t>
        <a:bodyPr/>
        <a:lstStyle/>
        <a:p>
          <a:r>
            <a:rPr lang="es-MX" sz="1600" b="1" i="0" u="none" dirty="0" smtClean="0">
              <a:latin typeface="Futura Bk BT" panose="020B0502020204020303" pitchFamily="34" charset="0"/>
            </a:rPr>
            <a:t>Sistema </a:t>
          </a:r>
          <a:r>
            <a:rPr lang="es-MX" sz="1600" b="1" i="0" u="none" dirty="0" smtClean="0">
              <a:solidFill>
                <a:schemeClr val="bg1"/>
              </a:solidFill>
              <a:latin typeface="Futura Bk BT" panose="020B0502020204020303" pitchFamily="34" charset="0"/>
            </a:rPr>
            <a:t>Nacional de Atención de Llamadas de Emergencia y </a:t>
          </a:r>
          <a:r>
            <a:rPr lang="es-MX" sz="1600" b="1" i="0" u="none" dirty="0" smtClean="0">
              <a:latin typeface="Futura Bk BT" panose="020B0502020204020303" pitchFamily="34" charset="0"/>
            </a:rPr>
            <a:t>Denuncias Ciudadanas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03E1CC19-9389-4C89-ADB0-63E23B3959BE}" type="parTrans" cxnId="{31CAEB38-4CB9-48FE-9A0E-A0CB58617C9C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A7E18C7A-8D4B-4732-8C20-E6863A7E76A9}" type="sibTrans" cxnId="{31CAEB38-4CB9-48FE-9A0E-A0CB58617C9C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30E1B0EB-D6D6-433D-92E6-AE52128D093D}">
      <dgm:prSet custT="1"/>
      <dgm:spPr/>
      <dgm:t>
        <a:bodyPr/>
        <a:lstStyle/>
        <a:p>
          <a:r>
            <a:rPr lang="es-MX" sz="1600" b="1" i="0" u="none" dirty="0" smtClean="0">
              <a:solidFill>
                <a:schemeClr val="bg1"/>
              </a:solidFill>
              <a:latin typeface="Futura Bk BT" panose="020B0502020204020303" pitchFamily="34" charset="0"/>
            </a:rPr>
            <a:t>Red Nacional de Radiocomunicaciones</a:t>
          </a:r>
          <a:endParaRPr lang="es-MX" sz="16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8802A257-9083-49C4-B52C-BEA21099B148}" type="parTrans" cxnId="{3A87439A-9AA4-481F-A922-FC22106D35AD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A54953BA-A3C0-4492-89E2-149C2EEDB3FC}" type="sibTrans" cxnId="{3A87439A-9AA4-481F-A922-FC22106D35AD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8DA7EB2F-6D3D-418E-AA8C-249A2EE8F1B3}">
      <dgm:prSet custT="1"/>
      <dgm:spPr>
        <a:solidFill>
          <a:schemeClr val="accent1"/>
        </a:solidFill>
      </dgm:spPr>
      <dgm:t>
        <a:bodyPr/>
        <a:lstStyle/>
        <a:p>
          <a:r>
            <a:rPr lang="es-MX" sz="1600" b="1" i="0" u="none" dirty="0" smtClean="0">
              <a:solidFill>
                <a:schemeClr val="bg1"/>
              </a:solidFill>
              <a:latin typeface="Futura Bk BT" panose="020B0502020204020303" pitchFamily="34" charset="0"/>
            </a:rPr>
            <a:t>Fortalecimiento de Programas Prioritarios Locales de las Instituciones de Seguridad Pública e Impartición de Justicia</a:t>
          </a:r>
          <a:endParaRPr lang="es-MX" sz="16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455FCE41-26C9-4CA3-898A-DCC787BD304F}" type="parTrans" cxnId="{C202F5C6-02C0-42CF-9648-72674EEE1DE7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CEC90FBC-5BEE-4602-B1B6-9F8A7BABA441}" type="sibTrans" cxnId="{C202F5C6-02C0-42CF-9648-72674EEE1DE7}">
      <dgm:prSet/>
      <dgm:spPr/>
      <dgm:t>
        <a:bodyPr/>
        <a:lstStyle/>
        <a:p>
          <a:endParaRPr lang="es-MX" sz="1600" b="1">
            <a:latin typeface="Futura Bk BT" panose="020B0502020204020303" pitchFamily="34" charset="0"/>
          </a:endParaRPr>
        </a:p>
      </dgm:t>
    </dgm:pt>
    <dgm:pt modelId="{80C2777E-7915-4C60-9831-0F9753C610FA}" type="pres">
      <dgm:prSet presAssocID="{5A05D432-CDCD-45F0-BA7C-01AE07AB82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BC5798-2C9D-4FF6-8746-79D3259C3310}" type="pres">
      <dgm:prSet presAssocID="{EFE8D9CB-775C-482E-9894-D17410DDF896}" presName="comp" presStyleCnt="0"/>
      <dgm:spPr/>
    </dgm:pt>
    <dgm:pt modelId="{C157F388-0C5A-4EA5-AEB0-2CBC64480613}" type="pres">
      <dgm:prSet presAssocID="{EFE8D9CB-775C-482E-9894-D17410DDF896}" presName="box" presStyleLbl="node1" presStyleIdx="0" presStyleCnt="5"/>
      <dgm:spPr/>
      <dgm:t>
        <a:bodyPr/>
        <a:lstStyle/>
        <a:p>
          <a:endParaRPr lang="es-ES"/>
        </a:p>
      </dgm:t>
    </dgm:pt>
    <dgm:pt modelId="{41695F25-082D-4248-9124-1EBB738DF7D3}" type="pres">
      <dgm:prSet presAssocID="{EFE8D9CB-775C-482E-9894-D17410DDF896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FCEC1D1-5FE4-4497-9851-F875BE6BF03F}" type="pres">
      <dgm:prSet presAssocID="{EFE8D9CB-775C-482E-9894-D17410DDF89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F60168-9574-4AEF-9ECB-652F0C726947}" type="pres">
      <dgm:prSet presAssocID="{11F87108-4305-4FD1-9FB1-8A1494244307}" presName="spacer" presStyleCnt="0"/>
      <dgm:spPr/>
    </dgm:pt>
    <dgm:pt modelId="{66EB64A6-CDC3-446C-8CDF-76BC5B3EA4D7}" type="pres">
      <dgm:prSet presAssocID="{D23E1436-470A-4C13-8AE2-E892E24E9346}" presName="comp" presStyleCnt="0"/>
      <dgm:spPr/>
    </dgm:pt>
    <dgm:pt modelId="{9EE5F9E2-6F37-47B7-963F-81A63FF20D4E}" type="pres">
      <dgm:prSet presAssocID="{D23E1436-470A-4C13-8AE2-E892E24E9346}" presName="box" presStyleLbl="node1" presStyleIdx="1" presStyleCnt="5"/>
      <dgm:spPr/>
      <dgm:t>
        <a:bodyPr/>
        <a:lstStyle/>
        <a:p>
          <a:endParaRPr lang="es-ES"/>
        </a:p>
      </dgm:t>
    </dgm:pt>
    <dgm:pt modelId="{14AA20FC-A442-43EF-BEB4-2C689BEBE8FF}" type="pres">
      <dgm:prSet presAssocID="{D23E1436-470A-4C13-8AE2-E892E24E9346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DB63E90-C633-4CD7-857D-E2D8906BD982}" type="pres">
      <dgm:prSet presAssocID="{D23E1436-470A-4C13-8AE2-E892E24E934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7AABF2-B1EF-4BCA-AF31-5CEA40935FC8}" type="pres">
      <dgm:prSet presAssocID="{C4D74F88-1755-4F73-AF30-D07F7054C809}" presName="spacer" presStyleCnt="0"/>
      <dgm:spPr/>
    </dgm:pt>
    <dgm:pt modelId="{FA176037-50F9-4EA1-BFC1-7DEF14C3886D}" type="pres">
      <dgm:prSet presAssocID="{C63E8ED0-0B36-4B6F-9FE1-44D97C4CD866}" presName="comp" presStyleCnt="0"/>
      <dgm:spPr/>
    </dgm:pt>
    <dgm:pt modelId="{B1283CD1-6EAA-49D3-9C87-2F30C715DDF1}" type="pres">
      <dgm:prSet presAssocID="{C63E8ED0-0B36-4B6F-9FE1-44D97C4CD866}" presName="box" presStyleLbl="node1" presStyleIdx="2" presStyleCnt="5"/>
      <dgm:spPr/>
      <dgm:t>
        <a:bodyPr/>
        <a:lstStyle/>
        <a:p>
          <a:endParaRPr lang="es-ES"/>
        </a:p>
      </dgm:t>
    </dgm:pt>
    <dgm:pt modelId="{EAF6BEC6-4EB4-46B9-8007-1E1AF1BCEAE5}" type="pres">
      <dgm:prSet presAssocID="{C63E8ED0-0B36-4B6F-9FE1-44D97C4CD866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ES"/>
        </a:p>
      </dgm:t>
    </dgm:pt>
    <dgm:pt modelId="{86EE6689-FC99-4FDA-B204-A31A4AB67503}" type="pres">
      <dgm:prSet presAssocID="{C63E8ED0-0B36-4B6F-9FE1-44D97C4CD86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7EA936-BC4A-412E-B054-FA12689232D4}" type="pres">
      <dgm:prSet presAssocID="{A7E18C7A-8D4B-4732-8C20-E6863A7E76A9}" presName="spacer" presStyleCnt="0"/>
      <dgm:spPr/>
    </dgm:pt>
    <dgm:pt modelId="{0E939DA7-76C6-4DFE-8CC6-F8E3E9891ADC}" type="pres">
      <dgm:prSet presAssocID="{30E1B0EB-D6D6-433D-92E6-AE52128D093D}" presName="comp" presStyleCnt="0"/>
      <dgm:spPr/>
    </dgm:pt>
    <dgm:pt modelId="{BBBD25D2-E33E-4BF2-8B8B-4945CF164A00}" type="pres">
      <dgm:prSet presAssocID="{30E1B0EB-D6D6-433D-92E6-AE52128D093D}" presName="box" presStyleLbl="node1" presStyleIdx="3" presStyleCnt="5"/>
      <dgm:spPr/>
      <dgm:t>
        <a:bodyPr/>
        <a:lstStyle/>
        <a:p>
          <a:endParaRPr lang="es-ES"/>
        </a:p>
      </dgm:t>
    </dgm:pt>
    <dgm:pt modelId="{AD7A2F90-59BE-47AD-82DB-F732AF5453DA}" type="pres">
      <dgm:prSet presAssocID="{30E1B0EB-D6D6-433D-92E6-AE52128D093D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55656CD-BC26-47CB-9601-261132998399}" type="pres">
      <dgm:prSet presAssocID="{30E1B0EB-D6D6-433D-92E6-AE52128D093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B8C101-EABC-47F5-8F25-A05CDFDF1F2F}" type="pres">
      <dgm:prSet presAssocID="{A54953BA-A3C0-4492-89E2-149C2EEDB3FC}" presName="spacer" presStyleCnt="0"/>
      <dgm:spPr/>
    </dgm:pt>
    <dgm:pt modelId="{C8F3B545-0A23-421B-BD39-547D7557168C}" type="pres">
      <dgm:prSet presAssocID="{8DA7EB2F-6D3D-418E-AA8C-249A2EE8F1B3}" presName="comp" presStyleCnt="0"/>
      <dgm:spPr/>
    </dgm:pt>
    <dgm:pt modelId="{CA38C4EC-DA21-41B4-9E75-16FCA87003A6}" type="pres">
      <dgm:prSet presAssocID="{8DA7EB2F-6D3D-418E-AA8C-249A2EE8F1B3}" presName="box" presStyleLbl="node1" presStyleIdx="4" presStyleCnt="5"/>
      <dgm:spPr/>
      <dgm:t>
        <a:bodyPr/>
        <a:lstStyle/>
        <a:p>
          <a:endParaRPr lang="es-ES"/>
        </a:p>
      </dgm:t>
    </dgm:pt>
    <dgm:pt modelId="{DC483956-EEEE-4E88-A621-AB0E154D2270}" type="pres">
      <dgm:prSet presAssocID="{8DA7EB2F-6D3D-418E-AA8C-249A2EE8F1B3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3169AF2-2DB1-4C43-9261-69672329FB6F}" type="pres">
      <dgm:prSet presAssocID="{8DA7EB2F-6D3D-418E-AA8C-249A2EE8F1B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8D4570-ECF6-4786-B287-97EF93F76D5B}" type="presOf" srcId="{5A05D432-CDCD-45F0-BA7C-01AE07AB8251}" destId="{80C2777E-7915-4C60-9831-0F9753C610FA}" srcOrd="0" destOrd="0" presId="urn:microsoft.com/office/officeart/2005/8/layout/vList4"/>
    <dgm:cxn modelId="{73411CAB-BCFC-4FDB-904F-C196B76C5618}" type="presOf" srcId="{D23E1436-470A-4C13-8AE2-E892E24E9346}" destId="{EDB63E90-C633-4CD7-857D-E2D8906BD982}" srcOrd="1" destOrd="0" presId="urn:microsoft.com/office/officeart/2005/8/layout/vList4"/>
    <dgm:cxn modelId="{EF9B9B20-657F-4671-B514-C2A3E662C4BB}" srcId="{5A05D432-CDCD-45F0-BA7C-01AE07AB8251}" destId="{EFE8D9CB-775C-482E-9894-D17410DDF896}" srcOrd="0" destOrd="0" parTransId="{280B17DD-FD85-4265-A2F3-F22DC39B4A66}" sibTransId="{11F87108-4305-4FD1-9FB1-8A1494244307}"/>
    <dgm:cxn modelId="{9E3E3520-B26D-4FB9-8CE7-77E8B81CC999}" type="presOf" srcId="{8DA7EB2F-6D3D-418E-AA8C-249A2EE8F1B3}" destId="{43169AF2-2DB1-4C43-9261-69672329FB6F}" srcOrd="1" destOrd="0" presId="urn:microsoft.com/office/officeart/2005/8/layout/vList4"/>
    <dgm:cxn modelId="{789479BF-3822-4BBC-BB20-37ED1FEFD788}" srcId="{5A05D432-CDCD-45F0-BA7C-01AE07AB8251}" destId="{D23E1436-470A-4C13-8AE2-E892E24E9346}" srcOrd="1" destOrd="0" parTransId="{2E99D898-E6B2-4916-A55A-8F237B4000FE}" sibTransId="{C4D74F88-1755-4F73-AF30-D07F7054C809}"/>
    <dgm:cxn modelId="{E7C6FCBD-85B9-4072-B530-7BF5B8FA7E67}" type="presOf" srcId="{D23E1436-470A-4C13-8AE2-E892E24E9346}" destId="{9EE5F9E2-6F37-47B7-963F-81A63FF20D4E}" srcOrd="0" destOrd="0" presId="urn:microsoft.com/office/officeart/2005/8/layout/vList4"/>
    <dgm:cxn modelId="{B40FE552-A79D-40C4-9A17-9C0903FC9833}" type="presOf" srcId="{EFE8D9CB-775C-482E-9894-D17410DDF896}" destId="{DFCEC1D1-5FE4-4497-9851-F875BE6BF03F}" srcOrd="1" destOrd="0" presId="urn:microsoft.com/office/officeart/2005/8/layout/vList4"/>
    <dgm:cxn modelId="{6991B6F5-A97E-47B2-9827-C959D3E5619F}" type="presOf" srcId="{C63E8ED0-0B36-4B6F-9FE1-44D97C4CD866}" destId="{86EE6689-FC99-4FDA-B204-A31A4AB67503}" srcOrd="1" destOrd="0" presId="urn:microsoft.com/office/officeart/2005/8/layout/vList4"/>
    <dgm:cxn modelId="{DF14A220-7DAA-4D28-B0E5-C607F84F87B8}" type="presOf" srcId="{30E1B0EB-D6D6-433D-92E6-AE52128D093D}" destId="{955656CD-BC26-47CB-9601-261132998399}" srcOrd="1" destOrd="0" presId="urn:microsoft.com/office/officeart/2005/8/layout/vList4"/>
    <dgm:cxn modelId="{8CA03257-0E54-4A86-96AE-95028B03138E}" type="presOf" srcId="{30E1B0EB-D6D6-433D-92E6-AE52128D093D}" destId="{BBBD25D2-E33E-4BF2-8B8B-4945CF164A00}" srcOrd="0" destOrd="0" presId="urn:microsoft.com/office/officeart/2005/8/layout/vList4"/>
    <dgm:cxn modelId="{31CAEB38-4CB9-48FE-9A0E-A0CB58617C9C}" srcId="{5A05D432-CDCD-45F0-BA7C-01AE07AB8251}" destId="{C63E8ED0-0B36-4B6F-9FE1-44D97C4CD866}" srcOrd="2" destOrd="0" parTransId="{03E1CC19-9389-4C89-ADB0-63E23B3959BE}" sibTransId="{A7E18C7A-8D4B-4732-8C20-E6863A7E76A9}"/>
    <dgm:cxn modelId="{C202F5C6-02C0-42CF-9648-72674EEE1DE7}" srcId="{5A05D432-CDCD-45F0-BA7C-01AE07AB8251}" destId="{8DA7EB2F-6D3D-418E-AA8C-249A2EE8F1B3}" srcOrd="4" destOrd="0" parTransId="{455FCE41-26C9-4CA3-898A-DCC787BD304F}" sibTransId="{CEC90FBC-5BEE-4602-B1B6-9F8A7BABA441}"/>
    <dgm:cxn modelId="{26FC9659-77A5-42CB-80AA-DAD1AE5CF262}" type="presOf" srcId="{EFE8D9CB-775C-482E-9894-D17410DDF896}" destId="{C157F388-0C5A-4EA5-AEB0-2CBC64480613}" srcOrd="0" destOrd="0" presId="urn:microsoft.com/office/officeart/2005/8/layout/vList4"/>
    <dgm:cxn modelId="{C62D8264-1499-4B52-A9CA-78EDF4E249C9}" type="presOf" srcId="{8DA7EB2F-6D3D-418E-AA8C-249A2EE8F1B3}" destId="{CA38C4EC-DA21-41B4-9E75-16FCA87003A6}" srcOrd="0" destOrd="0" presId="urn:microsoft.com/office/officeart/2005/8/layout/vList4"/>
    <dgm:cxn modelId="{3A87439A-9AA4-481F-A922-FC22106D35AD}" srcId="{5A05D432-CDCD-45F0-BA7C-01AE07AB8251}" destId="{30E1B0EB-D6D6-433D-92E6-AE52128D093D}" srcOrd="3" destOrd="0" parTransId="{8802A257-9083-49C4-B52C-BEA21099B148}" sibTransId="{A54953BA-A3C0-4492-89E2-149C2EEDB3FC}"/>
    <dgm:cxn modelId="{7FF705BB-20C8-4DDB-AF42-22A57C1B3C77}" type="presOf" srcId="{C63E8ED0-0B36-4B6F-9FE1-44D97C4CD866}" destId="{B1283CD1-6EAA-49D3-9C87-2F30C715DDF1}" srcOrd="0" destOrd="0" presId="urn:microsoft.com/office/officeart/2005/8/layout/vList4"/>
    <dgm:cxn modelId="{D2FB280A-7091-4A7B-8C10-4976B35D0459}" type="presParOf" srcId="{80C2777E-7915-4C60-9831-0F9753C610FA}" destId="{72BC5798-2C9D-4FF6-8746-79D3259C3310}" srcOrd="0" destOrd="0" presId="urn:microsoft.com/office/officeart/2005/8/layout/vList4"/>
    <dgm:cxn modelId="{124EDDAC-8B31-486B-8152-FB661D40A99C}" type="presParOf" srcId="{72BC5798-2C9D-4FF6-8746-79D3259C3310}" destId="{C157F388-0C5A-4EA5-AEB0-2CBC64480613}" srcOrd="0" destOrd="0" presId="urn:microsoft.com/office/officeart/2005/8/layout/vList4"/>
    <dgm:cxn modelId="{0E67C92C-F060-4F30-8F67-B2BFFBD0B7BD}" type="presParOf" srcId="{72BC5798-2C9D-4FF6-8746-79D3259C3310}" destId="{41695F25-082D-4248-9124-1EBB738DF7D3}" srcOrd="1" destOrd="0" presId="urn:microsoft.com/office/officeart/2005/8/layout/vList4"/>
    <dgm:cxn modelId="{78274AB8-84F8-4794-B443-FD629BB82A17}" type="presParOf" srcId="{72BC5798-2C9D-4FF6-8746-79D3259C3310}" destId="{DFCEC1D1-5FE4-4497-9851-F875BE6BF03F}" srcOrd="2" destOrd="0" presId="urn:microsoft.com/office/officeart/2005/8/layout/vList4"/>
    <dgm:cxn modelId="{613B0412-6258-4DA5-ABB8-B844B96F3793}" type="presParOf" srcId="{80C2777E-7915-4C60-9831-0F9753C610FA}" destId="{FDF60168-9574-4AEF-9ECB-652F0C726947}" srcOrd="1" destOrd="0" presId="urn:microsoft.com/office/officeart/2005/8/layout/vList4"/>
    <dgm:cxn modelId="{E10F32C0-BB19-4B41-9E4F-DD86C8F6CD05}" type="presParOf" srcId="{80C2777E-7915-4C60-9831-0F9753C610FA}" destId="{66EB64A6-CDC3-446C-8CDF-76BC5B3EA4D7}" srcOrd="2" destOrd="0" presId="urn:microsoft.com/office/officeart/2005/8/layout/vList4"/>
    <dgm:cxn modelId="{9B1C300C-46CD-4D3E-9741-B04B537D7945}" type="presParOf" srcId="{66EB64A6-CDC3-446C-8CDF-76BC5B3EA4D7}" destId="{9EE5F9E2-6F37-47B7-963F-81A63FF20D4E}" srcOrd="0" destOrd="0" presId="urn:microsoft.com/office/officeart/2005/8/layout/vList4"/>
    <dgm:cxn modelId="{44EB5122-A1B6-40C3-A665-0322289C02F5}" type="presParOf" srcId="{66EB64A6-CDC3-446C-8CDF-76BC5B3EA4D7}" destId="{14AA20FC-A442-43EF-BEB4-2C689BEBE8FF}" srcOrd="1" destOrd="0" presId="urn:microsoft.com/office/officeart/2005/8/layout/vList4"/>
    <dgm:cxn modelId="{332383ED-5416-404F-9F6E-7A3399D56338}" type="presParOf" srcId="{66EB64A6-CDC3-446C-8CDF-76BC5B3EA4D7}" destId="{EDB63E90-C633-4CD7-857D-E2D8906BD982}" srcOrd="2" destOrd="0" presId="urn:microsoft.com/office/officeart/2005/8/layout/vList4"/>
    <dgm:cxn modelId="{E06229C0-C334-41F3-921F-364937830782}" type="presParOf" srcId="{80C2777E-7915-4C60-9831-0F9753C610FA}" destId="{6F7AABF2-B1EF-4BCA-AF31-5CEA40935FC8}" srcOrd="3" destOrd="0" presId="urn:microsoft.com/office/officeart/2005/8/layout/vList4"/>
    <dgm:cxn modelId="{115A869D-D39F-4ED4-9A2F-528BC9F54A5F}" type="presParOf" srcId="{80C2777E-7915-4C60-9831-0F9753C610FA}" destId="{FA176037-50F9-4EA1-BFC1-7DEF14C3886D}" srcOrd="4" destOrd="0" presId="urn:microsoft.com/office/officeart/2005/8/layout/vList4"/>
    <dgm:cxn modelId="{244D7D80-4585-44C1-9A89-A5860CCD776E}" type="presParOf" srcId="{FA176037-50F9-4EA1-BFC1-7DEF14C3886D}" destId="{B1283CD1-6EAA-49D3-9C87-2F30C715DDF1}" srcOrd="0" destOrd="0" presId="urn:microsoft.com/office/officeart/2005/8/layout/vList4"/>
    <dgm:cxn modelId="{7E9AF7B7-A053-4500-9422-96924194FA86}" type="presParOf" srcId="{FA176037-50F9-4EA1-BFC1-7DEF14C3886D}" destId="{EAF6BEC6-4EB4-46B9-8007-1E1AF1BCEAE5}" srcOrd="1" destOrd="0" presId="urn:microsoft.com/office/officeart/2005/8/layout/vList4"/>
    <dgm:cxn modelId="{8FC3D162-C23F-4FFB-9A4F-4E13F36A52D3}" type="presParOf" srcId="{FA176037-50F9-4EA1-BFC1-7DEF14C3886D}" destId="{86EE6689-FC99-4FDA-B204-A31A4AB67503}" srcOrd="2" destOrd="0" presId="urn:microsoft.com/office/officeart/2005/8/layout/vList4"/>
    <dgm:cxn modelId="{CE26B3CB-AFDA-4C77-A246-C5A8A8972E72}" type="presParOf" srcId="{80C2777E-7915-4C60-9831-0F9753C610FA}" destId="{7D7EA936-BC4A-412E-B054-FA12689232D4}" srcOrd="5" destOrd="0" presId="urn:microsoft.com/office/officeart/2005/8/layout/vList4"/>
    <dgm:cxn modelId="{43BA7EC2-507B-44A1-9A0D-6174D806FFEC}" type="presParOf" srcId="{80C2777E-7915-4C60-9831-0F9753C610FA}" destId="{0E939DA7-76C6-4DFE-8CC6-F8E3E9891ADC}" srcOrd="6" destOrd="0" presId="urn:microsoft.com/office/officeart/2005/8/layout/vList4"/>
    <dgm:cxn modelId="{8FFD9B2B-C335-40A9-A1EE-C1B3D34D1457}" type="presParOf" srcId="{0E939DA7-76C6-4DFE-8CC6-F8E3E9891ADC}" destId="{BBBD25D2-E33E-4BF2-8B8B-4945CF164A00}" srcOrd="0" destOrd="0" presId="urn:microsoft.com/office/officeart/2005/8/layout/vList4"/>
    <dgm:cxn modelId="{BA8B6FAE-664A-4E9A-8128-ABDFCC531CA5}" type="presParOf" srcId="{0E939DA7-76C6-4DFE-8CC6-F8E3E9891ADC}" destId="{AD7A2F90-59BE-47AD-82DB-F732AF5453DA}" srcOrd="1" destOrd="0" presId="urn:microsoft.com/office/officeart/2005/8/layout/vList4"/>
    <dgm:cxn modelId="{4EA276E2-8B0F-466A-88D2-5E41B2152965}" type="presParOf" srcId="{0E939DA7-76C6-4DFE-8CC6-F8E3E9891ADC}" destId="{955656CD-BC26-47CB-9601-261132998399}" srcOrd="2" destOrd="0" presId="urn:microsoft.com/office/officeart/2005/8/layout/vList4"/>
    <dgm:cxn modelId="{6B8D7C04-2BD1-4A6C-A22B-0BE9C9E10011}" type="presParOf" srcId="{80C2777E-7915-4C60-9831-0F9753C610FA}" destId="{36B8C101-EABC-47F5-8F25-A05CDFDF1F2F}" srcOrd="7" destOrd="0" presId="urn:microsoft.com/office/officeart/2005/8/layout/vList4"/>
    <dgm:cxn modelId="{30E78159-4D57-4F5A-91CB-AD16806E5193}" type="presParOf" srcId="{80C2777E-7915-4C60-9831-0F9753C610FA}" destId="{C8F3B545-0A23-421B-BD39-547D7557168C}" srcOrd="8" destOrd="0" presId="urn:microsoft.com/office/officeart/2005/8/layout/vList4"/>
    <dgm:cxn modelId="{05544BF7-F9E8-4AF2-93FD-91DD377A86B1}" type="presParOf" srcId="{C8F3B545-0A23-421B-BD39-547D7557168C}" destId="{CA38C4EC-DA21-41B4-9E75-16FCA87003A6}" srcOrd="0" destOrd="0" presId="urn:microsoft.com/office/officeart/2005/8/layout/vList4"/>
    <dgm:cxn modelId="{AD98ED2F-BD2D-4902-8095-D5678811EF17}" type="presParOf" srcId="{C8F3B545-0A23-421B-BD39-547D7557168C}" destId="{DC483956-EEEE-4E88-A621-AB0E154D2270}" srcOrd="1" destOrd="0" presId="urn:microsoft.com/office/officeart/2005/8/layout/vList4"/>
    <dgm:cxn modelId="{17D534E2-3985-4CEB-AB41-7DDEB46F96CE}" type="presParOf" srcId="{C8F3B545-0A23-421B-BD39-547D7557168C}" destId="{43169AF2-2DB1-4C43-9261-69672329FB6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B78589-D618-4472-A575-8DB3A5490A5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3E88DB7-AF80-45A5-AB23-281686B5D6FB}">
      <dgm:prSet custT="1"/>
      <dgm:spPr/>
      <dgm:t>
        <a:bodyPr/>
        <a:lstStyle/>
        <a:p>
          <a:r>
            <a:rPr lang="es-MX" sz="1600" b="1" i="0" u="none" dirty="0" smtClean="0">
              <a:solidFill>
                <a:schemeClr val="bg1"/>
              </a:solidFill>
              <a:latin typeface="Futura Bk BT" panose="020B0502020204020303" pitchFamily="34" charset="0"/>
            </a:rPr>
            <a:t>Modelo Nacional de Policía en Funciones de Seguridad Procesal</a:t>
          </a:r>
          <a:endParaRPr lang="es-MX" sz="1600" b="1" dirty="0">
            <a:solidFill>
              <a:schemeClr val="bg1"/>
            </a:solidFill>
            <a:latin typeface="Futura Bk BT" panose="020B0502020204020303" pitchFamily="34" charset="0"/>
          </a:endParaRPr>
        </a:p>
      </dgm:t>
    </dgm:pt>
    <dgm:pt modelId="{09F4FD03-ED67-4BFE-8760-1F21EA759B25}" type="parTrans" cxnId="{B9F7DB05-A44B-4EBB-A5FB-53228A0D956F}">
      <dgm:prSet/>
      <dgm:spPr/>
      <dgm:t>
        <a:bodyPr/>
        <a:lstStyle/>
        <a:p>
          <a:endParaRPr lang="es-MX" sz="1600" b="1"/>
        </a:p>
      </dgm:t>
    </dgm:pt>
    <dgm:pt modelId="{B8D7DA05-79F9-43A9-8100-0AC6E544680C}" type="sibTrans" cxnId="{B9F7DB05-A44B-4EBB-A5FB-53228A0D956F}">
      <dgm:prSet/>
      <dgm:spPr/>
      <dgm:t>
        <a:bodyPr/>
        <a:lstStyle/>
        <a:p>
          <a:endParaRPr lang="es-MX" sz="1600" b="1"/>
        </a:p>
      </dgm:t>
    </dgm:pt>
    <dgm:pt modelId="{5A8960AB-D228-4B5A-8ED7-F1DD4674C5C5}">
      <dgm:prSet custT="1"/>
      <dgm:spPr/>
      <dgm:t>
        <a:bodyPr/>
        <a:lstStyle/>
        <a:p>
          <a:r>
            <a:rPr lang="es-MX" sz="1600" b="1" i="0" u="none" dirty="0" smtClean="0">
              <a:solidFill>
                <a:schemeClr val="bg1"/>
              </a:solidFill>
              <a:latin typeface="Futura Bk BT" panose="020B0502020204020303" pitchFamily="34" charset="0"/>
            </a:rPr>
            <a:t>Fortalecimiento al Sistema </a:t>
          </a:r>
          <a:r>
            <a:rPr lang="es-MX" sz="1600" b="1" i="0" u="none" dirty="0" smtClean="0">
              <a:latin typeface="Futura Bk BT" panose="020B0502020204020303" pitchFamily="34" charset="0"/>
            </a:rPr>
            <a:t>Penitenciario Nacional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06B6F907-9570-455F-991E-872BBDA3B080}" type="parTrans" cxnId="{D02DB147-2F4D-4C1C-8B88-8DA47426D033}">
      <dgm:prSet/>
      <dgm:spPr/>
      <dgm:t>
        <a:bodyPr/>
        <a:lstStyle/>
        <a:p>
          <a:endParaRPr lang="es-MX" sz="1600" b="1"/>
        </a:p>
      </dgm:t>
    </dgm:pt>
    <dgm:pt modelId="{D29EB3FE-4805-4586-82C0-9EACCFD32516}" type="sibTrans" cxnId="{D02DB147-2F4D-4C1C-8B88-8DA47426D033}">
      <dgm:prSet/>
      <dgm:spPr/>
      <dgm:t>
        <a:bodyPr/>
        <a:lstStyle/>
        <a:p>
          <a:endParaRPr lang="es-MX" sz="1600" b="1"/>
        </a:p>
      </dgm:t>
    </dgm:pt>
    <dgm:pt modelId="{5758B56F-0439-48C6-ABFC-09EF0F62C13B}">
      <dgm:prSet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latin typeface="Futura Bk BT" panose="020B0502020204020303" pitchFamily="34" charset="0"/>
            </a:rPr>
            <a:t>Fortalecimiento de la Autoridad Administrativa Especializada del Sistema de Justicia </a:t>
          </a:r>
          <a:r>
            <a:rPr lang="es-MX" sz="1600" b="1" dirty="0" smtClean="0">
              <a:latin typeface="Futura Bk BT" panose="020B0502020204020303" pitchFamily="34" charset="0"/>
            </a:rPr>
            <a:t>Penal para Adolescentes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5FFCF63A-6693-4D44-8CE9-46CB3A029DEA}" type="parTrans" cxnId="{BA3E52CE-8DAD-4550-B17B-F5ECCC53440A}">
      <dgm:prSet/>
      <dgm:spPr/>
      <dgm:t>
        <a:bodyPr/>
        <a:lstStyle/>
        <a:p>
          <a:endParaRPr lang="es-MX" sz="1600" b="1"/>
        </a:p>
      </dgm:t>
    </dgm:pt>
    <dgm:pt modelId="{7FDEBF2F-35D6-4D0B-9F13-D6499D6EA709}" type="sibTrans" cxnId="{BA3E52CE-8DAD-4550-B17B-F5ECCC53440A}">
      <dgm:prSet/>
      <dgm:spPr/>
      <dgm:t>
        <a:bodyPr/>
        <a:lstStyle/>
        <a:p>
          <a:endParaRPr lang="es-MX" sz="1600" b="1"/>
        </a:p>
      </dgm:t>
    </dgm:pt>
    <dgm:pt modelId="{2EF78E94-2097-4D0C-BC33-F9A86B423B28}">
      <dgm:prSet custT="1"/>
      <dgm:spPr/>
      <dgm:t>
        <a:bodyPr/>
        <a:lstStyle/>
        <a:p>
          <a:r>
            <a:rPr lang="es-MX" sz="1600" b="1" dirty="0" smtClean="0">
              <a:latin typeface="Futura Bk BT" panose="020B0502020204020303" pitchFamily="34" charset="0"/>
            </a:rPr>
            <a:t>Fortalecimiento de las Unidades </a:t>
          </a:r>
          <a:r>
            <a:rPr lang="es-MX" sz="1600" b="1" dirty="0" smtClean="0">
              <a:solidFill>
                <a:schemeClr val="bg1"/>
              </a:solidFill>
              <a:latin typeface="Futura Bk BT" panose="020B0502020204020303" pitchFamily="34" charset="0"/>
            </a:rPr>
            <a:t>Estatales de Supervisión a </a:t>
          </a:r>
          <a:r>
            <a:rPr lang="es-MX" sz="1600" b="1" dirty="0" smtClean="0">
              <a:latin typeface="Futura Bk BT" panose="020B0502020204020303" pitchFamily="34" charset="0"/>
            </a:rPr>
            <a:t>Medidas Cautelares y Suspensión del Proceso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C68BE636-5ACD-4856-AF97-D23A0393DA9B}" type="parTrans" cxnId="{EFD21C39-EBA7-43BE-8554-E6F19BBC91F3}">
      <dgm:prSet/>
      <dgm:spPr/>
      <dgm:t>
        <a:bodyPr/>
        <a:lstStyle/>
        <a:p>
          <a:endParaRPr lang="es-MX" sz="1600" b="1"/>
        </a:p>
      </dgm:t>
    </dgm:pt>
    <dgm:pt modelId="{A0DFCD97-DC92-4C78-9779-CB8EDACD7AA2}" type="sibTrans" cxnId="{EFD21C39-EBA7-43BE-8554-E6F19BBC91F3}">
      <dgm:prSet/>
      <dgm:spPr/>
      <dgm:t>
        <a:bodyPr/>
        <a:lstStyle/>
        <a:p>
          <a:endParaRPr lang="es-MX" sz="1600" b="1"/>
        </a:p>
      </dgm:t>
    </dgm:pt>
    <dgm:pt modelId="{AD645451-16E5-4111-955A-013EF08EA38E}">
      <dgm:prSet custT="1"/>
      <dgm:spPr/>
      <dgm:t>
        <a:bodyPr/>
        <a:lstStyle/>
        <a:p>
          <a:r>
            <a:rPr lang="es-MX" sz="1600" b="1" dirty="0" smtClean="0">
              <a:latin typeface="Futura Bk BT" panose="020B0502020204020303" pitchFamily="34" charset="0"/>
            </a:rPr>
            <a:t>Acreditación (certificación) de Establecimientos Penitenciarios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1EE81F6E-6307-4FEC-888C-0231CC9B97DE}" type="parTrans" cxnId="{F8C0123F-B4DA-4C51-9838-2BF3DA232464}">
      <dgm:prSet/>
      <dgm:spPr/>
      <dgm:t>
        <a:bodyPr/>
        <a:lstStyle/>
        <a:p>
          <a:endParaRPr lang="es-MX" sz="1600" b="1"/>
        </a:p>
      </dgm:t>
    </dgm:pt>
    <dgm:pt modelId="{7E6DDD03-135B-4EBC-A69D-F13A9542CEC4}" type="sibTrans" cxnId="{F8C0123F-B4DA-4C51-9838-2BF3DA232464}">
      <dgm:prSet/>
      <dgm:spPr/>
      <dgm:t>
        <a:bodyPr/>
        <a:lstStyle/>
        <a:p>
          <a:endParaRPr lang="es-MX" sz="1600" b="1"/>
        </a:p>
      </dgm:t>
    </dgm:pt>
    <dgm:pt modelId="{5229DAD4-996B-4537-82EC-EC9141401CAD}" type="pres">
      <dgm:prSet presAssocID="{95B78589-D618-4472-A575-8DB3A5490A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058346-8C51-4F4F-9B70-24D78CAF0F30}" type="pres">
      <dgm:prSet presAssocID="{63E88DB7-AF80-45A5-AB23-281686B5D6FB}" presName="comp" presStyleCnt="0"/>
      <dgm:spPr/>
    </dgm:pt>
    <dgm:pt modelId="{C43CA18E-B7B5-48E2-9AE9-E5E222F41268}" type="pres">
      <dgm:prSet presAssocID="{63E88DB7-AF80-45A5-AB23-281686B5D6FB}" presName="box" presStyleLbl="node1" presStyleIdx="0" presStyleCnt="5" custLinFactNeighborX="551" custLinFactNeighborY="-32916"/>
      <dgm:spPr/>
      <dgm:t>
        <a:bodyPr/>
        <a:lstStyle/>
        <a:p>
          <a:endParaRPr lang="es-ES"/>
        </a:p>
      </dgm:t>
    </dgm:pt>
    <dgm:pt modelId="{D6405182-775A-46F7-83A6-2BBDB2C5825E}" type="pres">
      <dgm:prSet presAssocID="{63E88DB7-AF80-45A5-AB23-281686B5D6FB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S"/>
        </a:p>
      </dgm:t>
    </dgm:pt>
    <dgm:pt modelId="{88892B0E-BB37-4578-889F-6B43D6D755CB}" type="pres">
      <dgm:prSet presAssocID="{63E88DB7-AF80-45A5-AB23-281686B5D6F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4AC97A-8FCD-4F6D-8528-BC62FCBA9981}" type="pres">
      <dgm:prSet presAssocID="{B8D7DA05-79F9-43A9-8100-0AC6E544680C}" presName="spacer" presStyleCnt="0"/>
      <dgm:spPr/>
    </dgm:pt>
    <dgm:pt modelId="{A72D08D9-15DC-4A0E-B9B1-0CB28FCBC991}" type="pres">
      <dgm:prSet presAssocID="{5A8960AB-D228-4B5A-8ED7-F1DD4674C5C5}" presName="comp" presStyleCnt="0"/>
      <dgm:spPr/>
    </dgm:pt>
    <dgm:pt modelId="{B3BD1420-9145-4CF2-AFB5-FB448EE5C7CE}" type="pres">
      <dgm:prSet presAssocID="{5A8960AB-D228-4B5A-8ED7-F1DD4674C5C5}" presName="box" presStyleLbl="node1" presStyleIdx="1" presStyleCnt="5"/>
      <dgm:spPr/>
      <dgm:t>
        <a:bodyPr/>
        <a:lstStyle/>
        <a:p>
          <a:endParaRPr lang="es-ES"/>
        </a:p>
      </dgm:t>
    </dgm:pt>
    <dgm:pt modelId="{04CA2225-2762-4821-A1FF-0BFE0DDC3D05}" type="pres">
      <dgm:prSet presAssocID="{5A8960AB-D228-4B5A-8ED7-F1DD4674C5C5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EEEB587-5236-42F3-9330-7ACED2CD025E}" type="pres">
      <dgm:prSet presAssocID="{5A8960AB-D228-4B5A-8ED7-F1DD4674C5C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F28527-127E-462F-8381-B8DFB7F42A8E}" type="pres">
      <dgm:prSet presAssocID="{D29EB3FE-4805-4586-82C0-9EACCFD32516}" presName="spacer" presStyleCnt="0"/>
      <dgm:spPr/>
    </dgm:pt>
    <dgm:pt modelId="{C31E563F-134C-44BD-A469-690F420C07DE}" type="pres">
      <dgm:prSet presAssocID="{5758B56F-0439-48C6-ABFC-09EF0F62C13B}" presName="comp" presStyleCnt="0"/>
      <dgm:spPr/>
    </dgm:pt>
    <dgm:pt modelId="{E3AAD18B-BDDE-48DF-8617-69A1FB2C0F05}" type="pres">
      <dgm:prSet presAssocID="{5758B56F-0439-48C6-ABFC-09EF0F62C13B}" presName="box" presStyleLbl="node1" presStyleIdx="2" presStyleCnt="5"/>
      <dgm:spPr/>
      <dgm:t>
        <a:bodyPr/>
        <a:lstStyle/>
        <a:p>
          <a:endParaRPr lang="es-ES"/>
        </a:p>
      </dgm:t>
    </dgm:pt>
    <dgm:pt modelId="{5EF21E44-C54E-4822-8D17-0C6C67D67EF5}" type="pres">
      <dgm:prSet presAssocID="{5758B56F-0439-48C6-ABFC-09EF0F62C13B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ES"/>
        </a:p>
      </dgm:t>
    </dgm:pt>
    <dgm:pt modelId="{B8991B5E-339D-4131-9682-B57BEB4499C9}" type="pres">
      <dgm:prSet presAssocID="{5758B56F-0439-48C6-ABFC-09EF0F62C13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0CF0C7-DB31-4996-866F-94B8CE71BDE3}" type="pres">
      <dgm:prSet presAssocID="{7FDEBF2F-35D6-4D0B-9F13-D6499D6EA709}" presName="spacer" presStyleCnt="0"/>
      <dgm:spPr/>
    </dgm:pt>
    <dgm:pt modelId="{50DEC6C2-1E04-4943-AFD8-8425FDFA5D95}" type="pres">
      <dgm:prSet presAssocID="{2EF78E94-2097-4D0C-BC33-F9A86B423B28}" presName="comp" presStyleCnt="0"/>
      <dgm:spPr/>
    </dgm:pt>
    <dgm:pt modelId="{FC688560-64DF-4252-946F-BBB7286C1C4E}" type="pres">
      <dgm:prSet presAssocID="{2EF78E94-2097-4D0C-BC33-F9A86B423B28}" presName="box" presStyleLbl="node1" presStyleIdx="3" presStyleCnt="5"/>
      <dgm:spPr/>
      <dgm:t>
        <a:bodyPr/>
        <a:lstStyle/>
        <a:p>
          <a:endParaRPr lang="es-ES"/>
        </a:p>
      </dgm:t>
    </dgm:pt>
    <dgm:pt modelId="{F06BF03A-ECBD-4FA0-A18C-28B441418F67}" type="pres">
      <dgm:prSet presAssocID="{2EF78E94-2097-4D0C-BC33-F9A86B423B28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554544E0-0652-4B10-9D08-6CCA5B88EEED}" type="pres">
      <dgm:prSet presAssocID="{2EF78E94-2097-4D0C-BC33-F9A86B423B2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C1F4FA-847D-4B05-A759-C688D0C1E8CF}" type="pres">
      <dgm:prSet presAssocID="{A0DFCD97-DC92-4C78-9779-CB8EDACD7AA2}" presName="spacer" presStyleCnt="0"/>
      <dgm:spPr/>
    </dgm:pt>
    <dgm:pt modelId="{758D877D-E410-4C77-B11A-272E77A67BE8}" type="pres">
      <dgm:prSet presAssocID="{AD645451-16E5-4111-955A-013EF08EA38E}" presName="comp" presStyleCnt="0"/>
      <dgm:spPr/>
    </dgm:pt>
    <dgm:pt modelId="{04B87C22-A0AF-49EC-91FA-DBD3C3CC4A11}" type="pres">
      <dgm:prSet presAssocID="{AD645451-16E5-4111-955A-013EF08EA38E}" presName="box" presStyleLbl="node1" presStyleIdx="4" presStyleCnt="5"/>
      <dgm:spPr/>
      <dgm:t>
        <a:bodyPr/>
        <a:lstStyle/>
        <a:p>
          <a:endParaRPr lang="es-ES"/>
        </a:p>
      </dgm:t>
    </dgm:pt>
    <dgm:pt modelId="{AED0B26C-4959-4B2E-870B-72EE8C040782}" type="pres">
      <dgm:prSet presAssocID="{AD645451-16E5-4111-955A-013EF08EA38E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s-ES"/>
        </a:p>
      </dgm:t>
    </dgm:pt>
    <dgm:pt modelId="{8DFC0B8D-ED83-48C7-BE68-A3CEAD80F29F}" type="pres">
      <dgm:prSet presAssocID="{AD645451-16E5-4111-955A-013EF08EA38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B4CD67-7D14-47BD-9C10-E43D33C11177}" type="presOf" srcId="{63E88DB7-AF80-45A5-AB23-281686B5D6FB}" destId="{C43CA18E-B7B5-48E2-9AE9-E5E222F41268}" srcOrd="0" destOrd="0" presId="urn:microsoft.com/office/officeart/2005/8/layout/vList4"/>
    <dgm:cxn modelId="{EFD21C39-EBA7-43BE-8554-E6F19BBC91F3}" srcId="{95B78589-D618-4472-A575-8DB3A5490A53}" destId="{2EF78E94-2097-4D0C-BC33-F9A86B423B28}" srcOrd="3" destOrd="0" parTransId="{C68BE636-5ACD-4856-AF97-D23A0393DA9B}" sibTransId="{A0DFCD97-DC92-4C78-9779-CB8EDACD7AA2}"/>
    <dgm:cxn modelId="{BA3E52CE-8DAD-4550-B17B-F5ECCC53440A}" srcId="{95B78589-D618-4472-A575-8DB3A5490A53}" destId="{5758B56F-0439-48C6-ABFC-09EF0F62C13B}" srcOrd="2" destOrd="0" parTransId="{5FFCF63A-6693-4D44-8CE9-46CB3A029DEA}" sibTransId="{7FDEBF2F-35D6-4D0B-9F13-D6499D6EA709}"/>
    <dgm:cxn modelId="{F8C0123F-B4DA-4C51-9838-2BF3DA232464}" srcId="{95B78589-D618-4472-A575-8DB3A5490A53}" destId="{AD645451-16E5-4111-955A-013EF08EA38E}" srcOrd="4" destOrd="0" parTransId="{1EE81F6E-6307-4FEC-888C-0231CC9B97DE}" sibTransId="{7E6DDD03-135B-4EBC-A69D-F13A9542CEC4}"/>
    <dgm:cxn modelId="{EC3F344E-1926-4267-A582-A6B8979FCBBA}" type="presOf" srcId="{2EF78E94-2097-4D0C-BC33-F9A86B423B28}" destId="{FC688560-64DF-4252-946F-BBB7286C1C4E}" srcOrd="0" destOrd="0" presId="urn:microsoft.com/office/officeart/2005/8/layout/vList4"/>
    <dgm:cxn modelId="{4E2814B1-F23A-4A44-8A3E-8ED8C891F4BD}" type="presOf" srcId="{5A8960AB-D228-4B5A-8ED7-F1DD4674C5C5}" destId="{8EEEB587-5236-42F3-9330-7ACED2CD025E}" srcOrd="1" destOrd="0" presId="urn:microsoft.com/office/officeart/2005/8/layout/vList4"/>
    <dgm:cxn modelId="{71F698C7-9F08-45B3-AEC5-A52F577BB4D9}" type="presOf" srcId="{63E88DB7-AF80-45A5-AB23-281686B5D6FB}" destId="{88892B0E-BB37-4578-889F-6B43D6D755CB}" srcOrd="1" destOrd="0" presId="urn:microsoft.com/office/officeart/2005/8/layout/vList4"/>
    <dgm:cxn modelId="{7F32403C-AEB1-45BF-AD65-06B4C58FD7BD}" type="presOf" srcId="{2EF78E94-2097-4D0C-BC33-F9A86B423B28}" destId="{554544E0-0652-4B10-9D08-6CCA5B88EEED}" srcOrd="1" destOrd="0" presId="urn:microsoft.com/office/officeart/2005/8/layout/vList4"/>
    <dgm:cxn modelId="{B9F7DB05-A44B-4EBB-A5FB-53228A0D956F}" srcId="{95B78589-D618-4472-A575-8DB3A5490A53}" destId="{63E88DB7-AF80-45A5-AB23-281686B5D6FB}" srcOrd="0" destOrd="0" parTransId="{09F4FD03-ED67-4BFE-8760-1F21EA759B25}" sibTransId="{B8D7DA05-79F9-43A9-8100-0AC6E544680C}"/>
    <dgm:cxn modelId="{CE0D3E70-5FE4-46BC-B83B-BC315DEC0616}" type="presOf" srcId="{AD645451-16E5-4111-955A-013EF08EA38E}" destId="{04B87C22-A0AF-49EC-91FA-DBD3C3CC4A11}" srcOrd="0" destOrd="0" presId="urn:microsoft.com/office/officeart/2005/8/layout/vList4"/>
    <dgm:cxn modelId="{541B9D31-C578-4A5D-9A1C-9F37E3896D5D}" type="presOf" srcId="{95B78589-D618-4472-A575-8DB3A5490A53}" destId="{5229DAD4-996B-4537-82EC-EC9141401CAD}" srcOrd="0" destOrd="0" presId="urn:microsoft.com/office/officeart/2005/8/layout/vList4"/>
    <dgm:cxn modelId="{A431236A-5D50-4924-85FB-9707BA01E786}" type="presOf" srcId="{5A8960AB-D228-4B5A-8ED7-F1DD4674C5C5}" destId="{B3BD1420-9145-4CF2-AFB5-FB448EE5C7CE}" srcOrd="0" destOrd="0" presId="urn:microsoft.com/office/officeart/2005/8/layout/vList4"/>
    <dgm:cxn modelId="{D02DB147-2F4D-4C1C-8B88-8DA47426D033}" srcId="{95B78589-D618-4472-A575-8DB3A5490A53}" destId="{5A8960AB-D228-4B5A-8ED7-F1DD4674C5C5}" srcOrd="1" destOrd="0" parTransId="{06B6F907-9570-455F-991E-872BBDA3B080}" sibTransId="{D29EB3FE-4805-4586-82C0-9EACCFD32516}"/>
    <dgm:cxn modelId="{11EEAE58-D90F-46B1-B2F3-7847A6C15F3F}" type="presOf" srcId="{AD645451-16E5-4111-955A-013EF08EA38E}" destId="{8DFC0B8D-ED83-48C7-BE68-A3CEAD80F29F}" srcOrd="1" destOrd="0" presId="urn:microsoft.com/office/officeart/2005/8/layout/vList4"/>
    <dgm:cxn modelId="{3665D99F-355C-4FE3-A30C-B3AAF7634278}" type="presOf" srcId="{5758B56F-0439-48C6-ABFC-09EF0F62C13B}" destId="{B8991B5E-339D-4131-9682-B57BEB4499C9}" srcOrd="1" destOrd="0" presId="urn:microsoft.com/office/officeart/2005/8/layout/vList4"/>
    <dgm:cxn modelId="{394F739A-D525-4FFD-9874-E00497C29626}" type="presOf" srcId="{5758B56F-0439-48C6-ABFC-09EF0F62C13B}" destId="{E3AAD18B-BDDE-48DF-8617-69A1FB2C0F05}" srcOrd="0" destOrd="0" presId="urn:microsoft.com/office/officeart/2005/8/layout/vList4"/>
    <dgm:cxn modelId="{BDF42521-F438-45ED-B0C1-3F6975DD30FD}" type="presParOf" srcId="{5229DAD4-996B-4537-82EC-EC9141401CAD}" destId="{99058346-8C51-4F4F-9B70-24D78CAF0F30}" srcOrd="0" destOrd="0" presId="urn:microsoft.com/office/officeart/2005/8/layout/vList4"/>
    <dgm:cxn modelId="{B956B1F3-6AEC-4315-9BE1-424EFA824C46}" type="presParOf" srcId="{99058346-8C51-4F4F-9B70-24D78CAF0F30}" destId="{C43CA18E-B7B5-48E2-9AE9-E5E222F41268}" srcOrd="0" destOrd="0" presId="urn:microsoft.com/office/officeart/2005/8/layout/vList4"/>
    <dgm:cxn modelId="{4A0C8810-C74C-46AA-ABDC-93B40DE8E05B}" type="presParOf" srcId="{99058346-8C51-4F4F-9B70-24D78CAF0F30}" destId="{D6405182-775A-46F7-83A6-2BBDB2C5825E}" srcOrd="1" destOrd="0" presId="urn:microsoft.com/office/officeart/2005/8/layout/vList4"/>
    <dgm:cxn modelId="{A45A04FA-EEAB-4A7F-9CE7-C5616029C899}" type="presParOf" srcId="{99058346-8C51-4F4F-9B70-24D78CAF0F30}" destId="{88892B0E-BB37-4578-889F-6B43D6D755CB}" srcOrd="2" destOrd="0" presId="urn:microsoft.com/office/officeart/2005/8/layout/vList4"/>
    <dgm:cxn modelId="{B3F15178-AB05-4A81-A2FC-4B71ECE38CC0}" type="presParOf" srcId="{5229DAD4-996B-4537-82EC-EC9141401CAD}" destId="{C34AC97A-8FCD-4F6D-8528-BC62FCBA9981}" srcOrd="1" destOrd="0" presId="urn:microsoft.com/office/officeart/2005/8/layout/vList4"/>
    <dgm:cxn modelId="{ABBD64AD-47B1-4F3C-8820-B6432AAE68BC}" type="presParOf" srcId="{5229DAD4-996B-4537-82EC-EC9141401CAD}" destId="{A72D08D9-15DC-4A0E-B9B1-0CB28FCBC991}" srcOrd="2" destOrd="0" presId="urn:microsoft.com/office/officeart/2005/8/layout/vList4"/>
    <dgm:cxn modelId="{BEEACE2F-BEE9-44C1-AEB5-D1194A618AEA}" type="presParOf" srcId="{A72D08D9-15DC-4A0E-B9B1-0CB28FCBC991}" destId="{B3BD1420-9145-4CF2-AFB5-FB448EE5C7CE}" srcOrd="0" destOrd="0" presId="urn:microsoft.com/office/officeart/2005/8/layout/vList4"/>
    <dgm:cxn modelId="{71A822DE-9628-4040-A416-CB94F6684953}" type="presParOf" srcId="{A72D08D9-15DC-4A0E-B9B1-0CB28FCBC991}" destId="{04CA2225-2762-4821-A1FF-0BFE0DDC3D05}" srcOrd="1" destOrd="0" presId="urn:microsoft.com/office/officeart/2005/8/layout/vList4"/>
    <dgm:cxn modelId="{3253E89C-EEFC-406F-9952-D959DD8EDECF}" type="presParOf" srcId="{A72D08D9-15DC-4A0E-B9B1-0CB28FCBC991}" destId="{8EEEB587-5236-42F3-9330-7ACED2CD025E}" srcOrd="2" destOrd="0" presId="urn:microsoft.com/office/officeart/2005/8/layout/vList4"/>
    <dgm:cxn modelId="{F837BC91-9E92-4691-A202-6A1D47A00F33}" type="presParOf" srcId="{5229DAD4-996B-4537-82EC-EC9141401CAD}" destId="{84F28527-127E-462F-8381-B8DFB7F42A8E}" srcOrd="3" destOrd="0" presId="urn:microsoft.com/office/officeart/2005/8/layout/vList4"/>
    <dgm:cxn modelId="{A6C84A18-818D-4CBD-AB18-1DA35872CF13}" type="presParOf" srcId="{5229DAD4-996B-4537-82EC-EC9141401CAD}" destId="{C31E563F-134C-44BD-A469-690F420C07DE}" srcOrd="4" destOrd="0" presId="urn:microsoft.com/office/officeart/2005/8/layout/vList4"/>
    <dgm:cxn modelId="{473A2997-20EE-4049-925C-803E23260E1B}" type="presParOf" srcId="{C31E563F-134C-44BD-A469-690F420C07DE}" destId="{E3AAD18B-BDDE-48DF-8617-69A1FB2C0F05}" srcOrd="0" destOrd="0" presId="urn:microsoft.com/office/officeart/2005/8/layout/vList4"/>
    <dgm:cxn modelId="{A04A349D-4438-4645-8F16-8EDBCFBF247E}" type="presParOf" srcId="{C31E563F-134C-44BD-A469-690F420C07DE}" destId="{5EF21E44-C54E-4822-8D17-0C6C67D67EF5}" srcOrd="1" destOrd="0" presId="urn:microsoft.com/office/officeart/2005/8/layout/vList4"/>
    <dgm:cxn modelId="{8956ACD6-9D4D-40C0-9284-F173F895B8AE}" type="presParOf" srcId="{C31E563F-134C-44BD-A469-690F420C07DE}" destId="{B8991B5E-339D-4131-9682-B57BEB4499C9}" srcOrd="2" destOrd="0" presId="urn:microsoft.com/office/officeart/2005/8/layout/vList4"/>
    <dgm:cxn modelId="{3382CD68-07AC-4965-ADA7-345F5253C19D}" type="presParOf" srcId="{5229DAD4-996B-4537-82EC-EC9141401CAD}" destId="{F70CF0C7-DB31-4996-866F-94B8CE71BDE3}" srcOrd="5" destOrd="0" presId="urn:microsoft.com/office/officeart/2005/8/layout/vList4"/>
    <dgm:cxn modelId="{43F1F956-4807-40A9-8C71-C1FD07A0A966}" type="presParOf" srcId="{5229DAD4-996B-4537-82EC-EC9141401CAD}" destId="{50DEC6C2-1E04-4943-AFD8-8425FDFA5D95}" srcOrd="6" destOrd="0" presId="urn:microsoft.com/office/officeart/2005/8/layout/vList4"/>
    <dgm:cxn modelId="{0B23514B-735E-459E-B6FB-47D39AE7CDF3}" type="presParOf" srcId="{50DEC6C2-1E04-4943-AFD8-8425FDFA5D95}" destId="{FC688560-64DF-4252-946F-BBB7286C1C4E}" srcOrd="0" destOrd="0" presId="urn:microsoft.com/office/officeart/2005/8/layout/vList4"/>
    <dgm:cxn modelId="{D4053D0C-C7AA-44DE-BC4E-565A0AF5EA5F}" type="presParOf" srcId="{50DEC6C2-1E04-4943-AFD8-8425FDFA5D95}" destId="{F06BF03A-ECBD-4FA0-A18C-28B441418F67}" srcOrd="1" destOrd="0" presId="urn:microsoft.com/office/officeart/2005/8/layout/vList4"/>
    <dgm:cxn modelId="{F442ADD5-E03A-41FE-9096-E09C07DDFE3A}" type="presParOf" srcId="{50DEC6C2-1E04-4943-AFD8-8425FDFA5D95}" destId="{554544E0-0652-4B10-9D08-6CCA5B88EEED}" srcOrd="2" destOrd="0" presId="urn:microsoft.com/office/officeart/2005/8/layout/vList4"/>
    <dgm:cxn modelId="{1B20EF2E-A927-4EAA-8726-7C6046B55054}" type="presParOf" srcId="{5229DAD4-996B-4537-82EC-EC9141401CAD}" destId="{00C1F4FA-847D-4B05-A759-C688D0C1E8CF}" srcOrd="7" destOrd="0" presId="urn:microsoft.com/office/officeart/2005/8/layout/vList4"/>
    <dgm:cxn modelId="{225F1A5B-156A-41CA-90A2-E5C5905E6138}" type="presParOf" srcId="{5229DAD4-996B-4537-82EC-EC9141401CAD}" destId="{758D877D-E410-4C77-B11A-272E77A67BE8}" srcOrd="8" destOrd="0" presId="urn:microsoft.com/office/officeart/2005/8/layout/vList4"/>
    <dgm:cxn modelId="{6942A4DF-0545-4CCA-9C92-7E2AFB72BA51}" type="presParOf" srcId="{758D877D-E410-4C77-B11A-272E77A67BE8}" destId="{04B87C22-A0AF-49EC-91FA-DBD3C3CC4A11}" srcOrd="0" destOrd="0" presId="urn:microsoft.com/office/officeart/2005/8/layout/vList4"/>
    <dgm:cxn modelId="{8046217B-F7F0-49E1-AAC3-704BA9BF4528}" type="presParOf" srcId="{758D877D-E410-4C77-B11A-272E77A67BE8}" destId="{AED0B26C-4959-4B2E-870B-72EE8C040782}" srcOrd="1" destOrd="0" presId="urn:microsoft.com/office/officeart/2005/8/layout/vList4"/>
    <dgm:cxn modelId="{EF9BD977-CDDD-43FF-80C9-3BED3C8EFB81}" type="presParOf" srcId="{758D877D-E410-4C77-B11A-272E77A67BE8}" destId="{8DFC0B8D-ED83-48C7-BE68-A3CEAD80F29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05D432-CDCD-45F0-BA7C-01AE07AB825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FE8D9CB-775C-482E-9894-D17410DDF896}">
      <dgm:prSet phldrT="[Texto]" custT="1"/>
      <dgm:spPr/>
      <dgm:t>
        <a:bodyPr/>
        <a:lstStyle/>
        <a:p>
          <a:pPr rtl="0"/>
          <a:r>
            <a:rPr lang="es-MX" sz="1600" b="1" i="0" u="none" dirty="0" smtClean="0">
              <a:latin typeface="Futura Bk BT" panose="020B0502020204020303" pitchFamily="34" charset="0"/>
            </a:rPr>
            <a:t>Profesionalización de las Instituciones de Seguridad Pública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280B17DD-FD85-4265-A2F3-F22DC39B4A66}" type="parTrans" cxnId="{EF9B9B20-657F-4671-B514-C2A3E662C4BB}">
      <dgm:prSet/>
      <dgm:spPr/>
      <dgm:t>
        <a:bodyPr/>
        <a:lstStyle/>
        <a:p>
          <a:endParaRPr lang="es-MX" sz="1400" b="1">
            <a:latin typeface="Futura Bk BT" panose="020B0502020204020303" pitchFamily="34" charset="0"/>
          </a:endParaRPr>
        </a:p>
      </dgm:t>
    </dgm:pt>
    <dgm:pt modelId="{11F87108-4305-4FD1-9FB1-8A1494244307}" type="sibTrans" cxnId="{EF9B9B20-657F-4671-B514-C2A3E662C4BB}">
      <dgm:prSet/>
      <dgm:spPr/>
      <dgm:t>
        <a:bodyPr/>
        <a:lstStyle/>
        <a:p>
          <a:endParaRPr lang="es-MX" sz="1400" b="1">
            <a:latin typeface="Futura Bk BT" panose="020B0502020204020303" pitchFamily="34" charset="0"/>
          </a:endParaRPr>
        </a:p>
      </dgm:t>
    </dgm:pt>
    <dgm:pt modelId="{D23E1436-470A-4C13-8AE2-E892E24E9346}">
      <dgm:prSet custT="1"/>
      <dgm:spPr/>
      <dgm:t>
        <a:bodyPr/>
        <a:lstStyle/>
        <a:p>
          <a:r>
            <a:rPr lang="es-MX" sz="1600" b="1" dirty="0" smtClean="0">
              <a:latin typeface="Futura Bk BT" panose="020B0502020204020303" pitchFamily="34" charset="0"/>
            </a:rPr>
            <a:t>Sistema Nacional de Información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2E99D898-E6B2-4916-A55A-8F237B4000FE}" type="parTrans" cxnId="{789479BF-3822-4BBC-BB20-37ED1FEFD788}">
      <dgm:prSet/>
      <dgm:spPr/>
      <dgm:t>
        <a:bodyPr/>
        <a:lstStyle/>
        <a:p>
          <a:endParaRPr lang="es-MX" sz="1400" b="1">
            <a:latin typeface="Futura Bk BT" panose="020B0502020204020303" pitchFamily="34" charset="0"/>
          </a:endParaRPr>
        </a:p>
      </dgm:t>
    </dgm:pt>
    <dgm:pt modelId="{C4D74F88-1755-4F73-AF30-D07F7054C809}" type="sibTrans" cxnId="{789479BF-3822-4BBC-BB20-37ED1FEFD788}">
      <dgm:prSet/>
      <dgm:spPr/>
      <dgm:t>
        <a:bodyPr/>
        <a:lstStyle/>
        <a:p>
          <a:endParaRPr lang="es-MX" sz="1400" b="1">
            <a:latin typeface="Futura Bk BT" panose="020B0502020204020303" pitchFamily="34" charset="0"/>
          </a:endParaRPr>
        </a:p>
      </dgm:t>
    </dgm:pt>
    <dgm:pt modelId="{C63E8ED0-0B36-4B6F-9FE1-44D97C4CD866}">
      <dgm:prSet custT="1"/>
      <dgm:spPr/>
      <dgm:t>
        <a:bodyPr/>
        <a:lstStyle/>
        <a:p>
          <a:r>
            <a:rPr lang="es-MX" sz="1600" b="1" i="0" u="none" dirty="0" smtClean="0">
              <a:latin typeface="Futura Bk BT" panose="020B0502020204020303" pitchFamily="34" charset="0"/>
            </a:rPr>
            <a:t>Sistema Nacional de Atención de Llamadas de Emergencia y Denuncias Ciudadanas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03E1CC19-9389-4C89-ADB0-63E23B3959BE}" type="parTrans" cxnId="{31CAEB38-4CB9-48FE-9A0E-A0CB58617C9C}">
      <dgm:prSet/>
      <dgm:spPr/>
      <dgm:t>
        <a:bodyPr/>
        <a:lstStyle/>
        <a:p>
          <a:endParaRPr lang="es-MX" sz="1400" b="1">
            <a:latin typeface="Futura Bk BT" panose="020B0502020204020303" pitchFamily="34" charset="0"/>
          </a:endParaRPr>
        </a:p>
      </dgm:t>
    </dgm:pt>
    <dgm:pt modelId="{A7E18C7A-8D4B-4732-8C20-E6863A7E76A9}" type="sibTrans" cxnId="{31CAEB38-4CB9-48FE-9A0E-A0CB58617C9C}">
      <dgm:prSet/>
      <dgm:spPr/>
      <dgm:t>
        <a:bodyPr/>
        <a:lstStyle/>
        <a:p>
          <a:endParaRPr lang="es-MX" sz="1400" b="1">
            <a:latin typeface="Futura Bk BT" panose="020B0502020204020303" pitchFamily="34" charset="0"/>
          </a:endParaRPr>
        </a:p>
      </dgm:t>
    </dgm:pt>
    <dgm:pt modelId="{30E1B0EB-D6D6-433D-92E6-AE52128D093D}">
      <dgm:prSet custT="1"/>
      <dgm:spPr/>
      <dgm:t>
        <a:bodyPr/>
        <a:lstStyle/>
        <a:p>
          <a:r>
            <a:rPr lang="es-MX" sz="1600" b="1" i="0" u="none" dirty="0" smtClean="0">
              <a:latin typeface="Futura Bk BT" panose="020B0502020204020303" pitchFamily="34" charset="0"/>
            </a:rPr>
            <a:t>Red Nacional de Radiocomunicaciones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8802A257-9083-49C4-B52C-BEA21099B148}" type="parTrans" cxnId="{3A87439A-9AA4-481F-A922-FC22106D35AD}">
      <dgm:prSet/>
      <dgm:spPr/>
      <dgm:t>
        <a:bodyPr/>
        <a:lstStyle/>
        <a:p>
          <a:endParaRPr lang="es-MX" sz="1400" b="1">
            <a:latin typeface="Futura Bk BT" panose="020B0502020204020303" pitchFamily="34" charset="0"/>
          </a:endParaRPr>
        </a:p>
      </dgm:t>
    </dgm:pt>
    <dgm:pt modelId="{A54953BA-A3C0-4492-89E2-149C2EEDB3FC}" type="sibTrans" cxnId="{3A87439A-9AA4-481F-A922-FC22106D35AD}">
      <dgm:prSet/>
      <dgm:spPr/>
      <dgm:t>
        <a:bodyPr/>
        <a:lstStyle/>
        <a:p>
          <a:endParaRPr lang="es-MX" sz="1400" b="1">
            <a:latin typeface="Futura Bk BT" panose="020B0502020204020303" pitchFamily="34" charset="0"/>
          </a:endParaRPr>
        </a:p>
      </dgm:t>
    </dgm:pt>
    <dgm:pt modelId="{8DA7EB2F-6D3D-418E-AA8C-249A2EE8F1B3}">
      <dgm:prSet custT="1"/>
      <dgm:spPr/>
      <dgm:t>
        <a:bodyPr/>
        <a:lstStyle/>
        <a:p>
          <a:r>
            <a:rPr lang="es-MX" sz="1600" b="1" i="0" u="none" dirty="0" smtClean="0">
              <a:latin typeface="Futura Bk BT" panose="020B0502020204020303" pitchFamily="34" charset="0"/>
            </a:rPr>
            <a:t>Fortalecimiento de Programas Prioritarios Locales de las Instituciones de Seguridad Pública e Impartición de Justicia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455FCE41-26C9-4CA3-898A-DCC787BD304F}" type="parTrans" cxnId="{C202F5C6-02C0-42CF-9648-72674EEE1DE7}">
      <dgm:prSet/>
      <dgm:spPr/>
      <dgm:t>
        <a:bodyPr/>
        <a:lstStyle/>
        <a:p>
          <a:endParaRPr lang="es-MX" sz="1400" b="1">
            <a:latin typeface="Futura Bk BT" panose="020B0502020204020303" pitchFamily="34" charset="0"/>
          </a:endParaRPr>
        </a:p>
      </dgm:t>
    </dgm:pt>
    <dgm:pt modelId="{CEC90FBC-5BEE-4602-B1B6-9F8A7BABA441}" type="sibTrans" cxnId="{C202F5C6-02C0-42CF-9648-72674EEE1DE7}">
      <dgm:prSet/>
      <dgm:spPr/>
      <dgm:t>
        <a:bodyPr/>
        <a:lstStyle/>
        <a:p>
          <a:endParaRPr lang="es-MX" sz="1400" b="1">
            <a:latin typeface="Futura Bk BT" panose="020B0502020204020303" pitchFamily="34" charset="0"/>
          </a:endParaRPr>
        </a:p>
      </dgm:t>
    </dgm:pt>
    <dgm:pt modelId="{B4ECC4EC-4847-4B96-9E00-27991CA0E803}" type="pres">
      <dgm:prSet presAssocID="{5A05D432-CDCD-45F0-BA7C-01AE07AB8251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B60E56D4-D029-436B-8B0F-4C0DD8930747}" type="pres">
      <dgm:prSet presAssocID="{EFE8D9CB-775C-482E-9894-D17410DDF896}" presName="noChildren" presStyleCnt="0"/>
      <dgm:spPr/>
    </dgm:pt>
    <dgm:pt modelId="{01646225-DB08-4987-8A06-4848106047D0}" type="pres">
      <dgm:prSet presAssocID="{EFE8D9CB-775C-482E-9894-D17410DDF896}" presName="gap" presStyleCnt="0"/>
      <dgm:spPr/>
    </dgm:pt>
    <dgm:pt modelId="{0758D9D2-8148-4B78-B8DF-A7AE4CA69640}" type="pres">
      <dgm:prSet presAssocID="{EFE8D9CB-775C-482E-9894-D17410DDF896}" presName="medCircle2" presStyleLbl="venn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1C6CE1F-3BAC-4156-BF75-0B8B5D2CEB01}" type="pres">
      <dgm:prSet presAssocID="{EFE8D9CB-775C-482E-9894-D17410DDF896}" presName="txLvlOnly1" presStyleLbl="revTx" presStyleIdx="0" presStyleCnt="5" custScaleX="79700"/>
      <dgm:spPr/>
      <dgm:t>
        <a:bodyPr/>
        <a:lstStyle/>
        <a:p>
          <a:endParaRPr lang="es-ES"/>
        </a:p>
      </dgm:t>
    </dgm:pt>
    <dgm:pt modelId="{8ABB80E6-F247-4133-A1AA-A16A8CADA35D}" type="pres">
      <dgm:prSet presAssocID="{D23E1436-470A-4C13-8AE2-E892E24E9346}" presName="noChildren" presStyleCnt="0"/>
      <dgm:spPr/>
    </dgm:pt>
    <dgm:pt modelId="{65C5C0DA-8209-414B-8BB5-EA0B7AAE7730}" type="pres">
      <dgm:prSet presAssocID="{D23E1436-470A-4C13-8AE2-E892E24E9346}" presName="gap" presStyleCnt="0"/>
      <dgm:spPr/>
    </dgm:pt>
    <dgm:pt modelId="{91511BE4-768E-4745-A4F4-F3FB133E8EFE}" type="pres">
      <dgm:prSet presAssocID="{D23E1436-470A-4C13-8AE2-E892E24E9346}" presName="medCircle2" presStyleLbl="venn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D12C020-0BE2-4897-AD7C-977BB9406E7E}" type="pres">
      <dgm:prSet presAssocID="{D23E1436-470A-4C13-8AE2-E892E24E9346}" presName="txLvlOnly1" presStyleLbl="revTx" presStyleIdx="1" presStyleCnt="5" custScaleX="80086"/>
      <dgm:spPr/>
      <dgm:t>
        <a:bodyPr/>
        <a:lstStyle/>
        <a:p>
          <a:endParaRPr lang="es-ES"/>
        </a:p>
      </dgm:t>
    </dgm:pt>
    <dgm:pt modelId="{FF881874-65E1-4C2B-B3EC-C630639644AD}" type="pres">
      <dgm:prSet presAssocID="{C63E8ED0-0B36-4B6F-9FE1-44D97C4CD866}" presName="noChildren" presStyleCnt="0"/>
      <dgm:spPr/>
    </dgm:pt>
    <dgm:pt modelId="{A07718EF-DE93-4967-8AAE-705ABEA4B016}" type="pres">
      <dgm:prSet presAssocID="{C63E8ED0-0B36-4B6F-9FE1-44D97C4CD866}" presName="gap" presStyleCnt="0"/>
      <dgm:spPr/>
    </dgm:pt>
    <dgm:pt modelId="{9F35BAE6-FEA7-436D-85DD-2AC2DAA4FCD6}" type="pres">
      <dgm:prSet presAssocID="{C63E8ED0-0B36-4B6F-9FE1-44D97C4CD866}" presName="medCircle2" presStyleLbl="venn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C7FB5B8-31F5-4286-801C-FCC18CE6E98E}" type="pres">
      <dgm:prSet presAssocID="{C63E8ED0-0B36-4B6F-9FE1-44D97C4CD866}" presName="txLvlOnly1" presStyleLbl="revTx" presStyleIdx="2" presStyleCnt="5" custScaleX="79985"/>
      <dgm:spPr/>
      <dgm:t>
        <a:bodyPr/>
        <a:lstStyle/>
        <a:p>
          <a:endParaRPr lang="es-ES"/>
        </a:p>
      </dgm:t>
    </dgm:pt>
    <dgm:pt modelId="{0D6D6C82-DD2F-4B16-98CC-1B5C3C84455E}" type="pres">
      <dgm:prSet presAssocID="{30E1B0EB-D6D6-433D-92E6-AE52128D093D}" presName="noChildren" presStyleCnt="0"/>
      <dgm:spPr/>
    </dgm:pt>
    <dgm:pt modelId="{980D654C-3CB9-4E6C-BF8C-C587E814EF20}" type="pres">
      <dgm:prSet presAssocID="{30E1B0EB-D6D6-433D-92E6-AE52128D093D}" presName="gap" presStyleCnt="0"/>
      <dgm:spPr/>
    </dgm:pt>
    <dgm:pt modelId="{FCEF4083-9E5E-4223-A501-136AB7BC09D5}" type="pres">
      <dgm:prSet presAssocID="{30E1B0EB-D6D6-433D-92E6-AE52128D093D}" presName="medCircle2" presStyleLbl="venn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25FE5C1-7359-4251-BEF0-650BDF820095}" type="pres">
      <dgm:prSet presAssocID="{30E1B0EB-D6D6-433D-92E6-AE52128D093D}" presName="txLvlOnly1" presStyleLbl="revTx" presStyleIdx="3" presStyleCnt="5" custScaleX="82488"/>
      <dgm:spPr/>
      <dgm:t>
        <a:bodyPr/>
        <a:lstStyle/>
        <a:p>
          <a:endParaRPr lang="es-ES"/>
        </a:p>
      </dgm:t>
    </dgm:pt>
    <dgm:pt modelId="{0F564EB0-A9E8-48B6-8EF4-EEADFF58DBB5}" type="pres">
      <dgm:prSet presAssocID="{8DA7EB2F-6D3D-418E-AA8C-249A2EE8F1B3}" presName="noChildren" presStyleCnt="0"/>
      <dgm:spPr/>
    </dgm:pt>
    <dgm:pt modelId="{326800C9-9EE1-49D1-869C-2FA2CE1B9C1C}" type="pres">
      <dgm:prSet presAssocID="{8DA7EB2F-6D3D-418E-AA8C-249A2EE8F1B3}" presName="gap" presStyleCnt="0"/>
      <dgm:spPr/>
    </dgm:pt>
    <dgm:pt modelId="{7A4B85FB-4E5A-48FC-AA87-692BDBD6654B}" type="pres">
      <dgm:prSet presAssocID="{8DA7EB2F-6D3D-418E-AA8C-249A2EE8F1B3}" presName="medCircle2" presStyleLbl="vennNode1" presStyleIdx="4" presStyleCnt="5" custLinFactNeighborX="-5460" custLinFactNeighborY="264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18524F4-BA77-4098-9CA7-74972A8EED5F}" type="pres">
      <dgm:prSet presAssocID="{8DA7EB2F-6D3D-418E-AA8C-249A2EE8F1B3}" presName="txLvlOnly1" presStyleLbl="revTx" presStyleIdx="4" presStyleCnt="5" custScaleX="82428" custLinFactNeighborX="-387" custLinFactNeighborY="9074"/>
      <dgm:spPr/>
      <dgm:t>
        <a:bodyPr/>
        <a:lstStyle/>
        <a:p>
          <a:endParaRPr lang="es-ES"/>
        </a:p>
      </dgm:t>
    </dgm:pt>
  </dgm:ptLst>
  <dgm:cxnLst>
    <dgm:cxn modelId="{31CAEB38-4CB9-48FE-9A0E-A0CB58617C9C}" srcId="{5A05D432-CDCD-45F0-BA7C-01AE07AB8251}" destId="{C63E8ED0-0B36-4B6F-9FE1-44D97C4CD866}" srcOrd="2" destOrd="0" parTransId="{03E1CC19-9389-4C89-ADB0-63E23B3959BE}" sibTransId="{A7E18C7A-8D4B-4732-8C20-E6863A7E76A9}"/>
    <dgm:cxn modelId="{3A87439A-9AA4-481F-A922-FC22106D35AD}" srcId="{5A05D432-CDCD-45F0-BA7C-01AE07AB8251}" destId="{30E1B0EB-D6D6-433D-92E6-AE52128D093D}" srcOrd="3" destOrd="0" parTransId="{8802A257-9083-49C4-B52C-BEA21099B148}" sibTransId="{A54953BA-A3C0-4492-89E2-149C2EEDB3FC}"/>
    <dgm:cxn modelId="{789479BF-3822-4BBC-BB20-37ED1FEFD788}" srcId="{5A05D432-CDCD-45F0-BA7C-01AE07AB8251}" destId="{D23E1436-470A-4C13-8AE2-E892E24E9346}" srcOrd="1" destOrd="0" parTransId="{2E99D898-E6B2-4916-A55A-8F237B4000FE}" sibTransId="{C4D74F88-1755-4F73-AF30-D07F7054C809}"/>
    <dgm:cxn modelId="{C202F5C6-02C0-42CF-9648-72674EEE1DE7}" srcId="{5A05D432-CDCD-45F0-BA7C-01AE07AB8251}" destId="{8DA7EB2F-6D3D-418E-AA8C-249A2EE8F1B3}" srcOrd="4" destOrd="0" parTransId="{455FCE41-26C9-4CA3-898A-DCC787BD304F}" sibTransId="{CEC90FBC-5BEE-4602-B1B6-9F8A7BABA441}"/>
    <dgm:cxn modelId="{EF9B9B20-657F-4671-B514-C2A3E662C4BB}" srcId="{5A05D432-CDCD-45F0-BA7C-01AE07AB8251}" destId="{EFE8D9CB-775C-482E-9894-D17410DDF896}" srcOrd="0" destOrd="0" parTransId="{280B17DD-FD85-4265-A2F3-F22DC39B4A66}" sibTransId="{11F87108-4305-4FD1-9FB1-8A1494244307}"/>
    <dgm:cxn modelId="{165A6323-D045-48D1-9C35-71DCC89B73A8}" type="presOf" srcId="{30E1B0EB-D6D6-433D-92E6-AE52128D093D}" destId="{125FE5C1-7359-4251-BEF0-650BDF820095}" srcOrd="0" destOrd="0" presId="urn:microsoft.com/office/officeart/2008/layout/VerticalCircleList"/>
    <dgm:cxn modelId="{A36E7C41-D8B0-4200-9419-691D8C08654B}" type="presOf" srcId="{EFE8D9CB-775C-482E-9894-D17410DDF896}" destId="{91C6CE1F-3BAC-4156-BF75-0B8B5D2CEB01}" srcOrd="0" destOrd="0" presId="urn:microsoft.com/office/officeart/2008/layout/VerticalCircleList"/>
    <dgm:cxn modelId="{2DFF392B-83E3-4708-8551-E1CE3CD0A78A}" type="presOf" srcId="{C63E8ED0-0B36-4B6F-9FE1-44D97C4CD866}" destId="{4C7FB5B8-31F5-4286-801C-FCC18CE6E98E}" srcOrd="0" destOrd="0" presId="urn:microsoft.com/office/officeart/2008/layout/VerticalCircleList"/>
    <dgm:cxn modelId="{5FF7A5B3-BB7B-4BAC-8350-607858366F55}" type="presOf" srcId="{5A05D432-CDCD-45F0-BA7C-01AE07AB8251}" destId="{B4ECC4EC-4847-4B96-9E00-27991CA0E803}" srcOrd="0" destOrd="0" presId="urn:microsoft.com/office/officeart/2008/layout/VerticalCircleList"/>
    <dgm:cxn modelId="{23570137-71CA-48A6-8BA5-8966D3FA7C96}" type="presOf" srcId="{D23E1436-470A-4C13-8AE2-E892E24E9346}" destId="{5D12C020-0BE2-4897-AD7C-977BB9406E7E}" srcOrd="0" destOrd="0" presId="urn:microsoft.com/office/officeart/2008/layout/VerticalCircleList"/>
    <dgm:cxn modelId="{B6CB5EE5-57DF-4CBB-80EA-A4AC6A9D3DB7}" type="presOf" srcId="{8DA7EB2F-6D3D-418E-AA8C-249A2EE8F1B3}" destId="{118524F4-BA77-4098-9CA7-74972A8EED5F}" srcOrd="0" destOrd="0" presId="urn:microsoft.com/office/officeart/2008/layout/VerticalCircleList"/>
    <dgm:cxn modelId="{19942096-F093-4632-A6FC-BB4CC39F8E2A}" type="presParOf" srcId="{B4ECC4EC-4847-4B96-9E00-27991CA0E803}" destId="{B60E56D4-D029-436B-8B0F-4C0DD8930747}" srcOrd="0" destOrd="0" presId="urn:microsoft.com/office/officeart/2008/layout/VerticalCircleList"/>
    <dgm:cxn modelId="{7EB20EE5-2179-471C-9C1B-9DCCB40DC0C0}" type="presParOf" srcId="{B60E56D4-D029-436B-8B0F-4C0DD8930747}" destId="{01646225-DB08-4987-8A06-4848106047D0}" srcOrd="0" destOrd="0" presId="urn:microsoft.com/office/officeart/2008/layout/VerticalCircleList"/>
    <dgm:cxn modelId="{191581D7-6924-49CC-9706-7C2B80D6514D}" type="presParOf" srcId="{B60E56D4-D029-436B-8B0F-4C0DD8930747}" destId="{0758D9D2-8148-4B78-B8DF-A7AE4CA69640}" srcOrd="1" destOrd="0" presId="urn:microsoft.com/office/officeart/2008/layout/VerticalCircleList"/>
    <dgm:cxn modelId="{8CED5EF5-1C2B-454B-90A3-8EC8DF2EAD95}" type="presParOf" srcId="{B60E56D4-D029-436B-8B0F-4C0DD8930747}" destId="{91C6CE1F-3BAC-4156-BF75-0B8B5D2CEB01}" srcOrd="2" destOrd="0" presId="urn:microsoft.com/office/officeart/2008/layout/VerticalCircleList"/>
    <dgm:cxn modelId="{CC6A177D-0746-4932-8973-E966238FE8F0}" type="presParOf" srcId="{B4ECC4EC-4847-4B96-9E00-27991CA0E803}" destId="{8ABB80E6-F247-4133-A1AA-A16A8CADA35D}" srcOrd="1" destOrd="0" presId="urn:microsoft.com/office/officeart/2008/layout/VerticalCircleList"/>
    <dgm:cxn modelId="{3039A4AE-5F3F-4719-874B-C556B5694799}" type="presParOf" srcId="{8ABB80E6-F247-4133-A1AA-A16A8CADA35D}" destId="{65C5C0DA-8209-414B-8BB5-EA0B7AAE7730}" srcOrd="0" destOrd="0" presId="urn:microsoft.com/office/officeart/2008/layout/VerticalCircleList"/>
    <dgm:cxn modelId="{47D30023-7AFE-427F-90C5-8C12AE4AC255}" type="presParOf" srcId="{8ABB80E6-F247-4133-A1AA-A16A8CADA35D}" destId="{91511BE4-768E-4745-A4F4-F3FB133E8EFE}" srcOrd="1" destOrd="0" presId="urn:microsoft.com/office/officeart/2008/layout/VerticalCircleList"/>
    <dgm:cxn modelId="{370E1034-93E1-4B25-A3B6-5E2E5DC15976}" type="presParOf" srcId="{8ABB80E6-F247-4133-A1AA-A16A8CADA35D}" destId="{5D12C020-0BE2-4897-AD7C-977BB9406E7E}" srcOrd="2" destOrd="0" presId="urn:microsoft.com/office/officeart/2008/layout/VerticalCircleList"/>
    <dgm:cxn modelId="{D3A37D0B-6E41-4092-B29F-7D2A677399EE}" type="presParOf" srcId="{B4ECC4EC-4847-4B96-9E00-27991CA0E803}" destId="{FF881874-65E1-4C2B-B3EC-C630639644AD}" srcOrd="2" destOrd="0" presId="urn:microsoft.com/office/officeart/2008/layout/VerticalCircleList"/>
    <dgm:cxn modelId="{51A6EEEA-7E07-42FE-B44D-B271FAE96160}" type="presParOf" srcId="{FF881874-65E1-4C2B-B3EC-C630639644AD}" destId="{A07718EF-DE93-4967-8AAE-705ABEA4B016}" srcOrd="0" destOrd="0" presId="urn:microsoft.com/office/officeart/2008/layout/VerticalCircleList"/>
    <dgm:cxn modelId="{537268FA-ABDF-4514-82B8-0F90E0D06E46}" type="presParOf" srcId="{FF881874-65E1-4C2B-B3EC-C630639644AD}" destId="{9F35BAE6-FEA7-436D-85DD-2AC2DAA4FCD6}" srcOrd="1" destOrd="0" presId="urn:microsoft.com/office/officeart/2008/layout/VerticalCircleList"/>
    <dgm:cxn modelId="{5629586D-A698-4695-BE7D-F444B2B632B2}" type="presParOf" srcId="{FF881874-65E1-4C2B-B3EC-C630639644AD}" destId="{4C7FB5B8-31F5-4286-801C-FCC18CE6E98E}" srcOrd="2" destOrd="0" presId="urn:microsoft.com/office/officeart/2008/layout/VerticalCircleList"/>
    <dgm:cxn modelId="{D8DFE33B-27AE-49DC-A9FC-4C9D98877DB2}" type="presParOf" srcId="{B4ECC4EC-4847-4B96-9E00-27991CA0E803}" destId="{0D6D6C82-DD2F-4B16-98CC-1B5C3C84455E}" srcOrd="3" destOrd="0" presId="urn:microsoft.com/office/officeart/2008/layout/VerticalCircleList"/>
    <dgm:cxn modelId="{6CF98AA8-F335-4155-BE4E-C25C66BF3580}" type="presParOf" srcId="{0D6D6C82-DD2F-4B16-98CC-1B5C3C84455E}" destId="{980D654C-3CB9-4E6C-BF8C-C587E814EF20}" srcOrd="0" destOrd="0" presId="urn:microsoft.com/office/officeart/2008/layout/VerticalCircleList"/>
    <dgm:cxn modelId="{08747C93-4DB4-42A8-B082-7F3311D62D6E}" type="presParOf" srcId="{0D6D6C82-DD2F-4B16-98CC-1B5C3C84455E}" destId="{FCEF4083-9E5E-4223-A501-136AB7BC09D5}" srcOrd="1" destOrd="0" presId="urn:microsoft.com/office/officeart/2008/layout/VerticalCircleList"/>
    <dgm:cxn modelId="{C24DDEDD-E015-4683-AC59-43BE59D21C07}" type="presParOf" srcId="{0D6D6C82-DD2F-4B16-98CC-1B5C3C84455E}" destId="{125FE5C1-7359-4251-BEF0-650BDF820095}" srcOrd="2" destOrd="0" presId="urn:microsoft.com/office/officeart/2008/layout/VerticalCircleList"/>
    <dgm:cxn modelId="{2B8F3C83-7EF9-4497-A6B7-10E7BEA3BE67}" type="presParOf" srcId="{B4ECC4EC-4847-4B96-9E00-27991CA0E803}" destId="{0F564EB0-A9E8-48B6-8EF4-EEADFF58DBB5}" srcOrd="4" destOrd="0" presId="urn:microsoft.com/office/officeart/2008/layout/VerticalCircleList"/>
    <dgm:cxn modelId="{F91762E0-996F-43E3-8C3F-E99482BB1294}" type="presParOf" srcId="{0F564EB0-A9E8-48B6-8EF4-EEADFF58DBB5}" destId="{326800C9-9EE1-49D1-869C-2FA2CE1B9C1C}" srcOrd="0" destOrd="0" presId="urn:microsoft.com/office/officeart/2008/layout/VerticalCircleList"/>
    <dgm:cxn modelId="{24A74ED5-824F-47DA-B2E9-D92A248B7DBB}" type="presParOf" srcId="{0F564EB0-A9E8-48B6-8EF4-EEADFF58DBB5}" destId="{7A4B85FB-4E5A-48FC-AA87-692BDBD6654B}" srcOrd="1" destOrd="0" presId="urn:microsoft.com/office/officeart/2008/layout/VerticalCircleList"/>
    <dgm:cxn modelId="{57F5F30F-DC2C-4208-9EDC-778A97C9240E}" type="presParOf" srcId="{0F564EB0-A9E8-48B6-8EF4-EEADFF58DBB5}" destId="{118524F4-BA77-4098-9CA7-74972A8EED5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B78589-D618-4472-A575-8DB3A5490A53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3E88DB7-AF80-45A5-AB23-281686B5D6FB}">
      <dgm:prSet custT="1"/>
      <dgm:spPr/>
      <dgm:t>
        <a:bodyPr/>
        <a:lstStyle/>
        <a:p>
          <a:r>
            <a:rPr lang="es-MX" sz="1600" b="1" i="0" u="none" dirty="0" smtClean="0">
              <a:solidFill>
                <a:schemeClr val="tx1"/>
              </a:solidFill>
              <a:latin typeface="Futura Bk BT" panose="020B0502020204020303" pitchFamily="34" charset="0"/>
            </a:rPr>
            <a:t>Modelo Nacional de Policía en Funciones de Seguridad Procesal</a:t>
          </a:r>
          <a:endParaRPr lang="es-MX" sz="1600" b="1" dirty="0">
            <a:solidFill>
              <a:schemeClr val="tx1"/>
            </a:solidFill>
            <a:latin typeface="Futura Bk BT" panose="020B0502020204020303" pitchFamily="34" charset="0"/>
          </a:endParaRPr>
        </a:p>
      </dgm:t>
    </dgm:pt>
    <dgm:pt modelId="{09F4FD03-ED67-4BFE-8760-1F21EA759B25}" type="parTrans" cxnId="{B9F7DB05-A44B-4EBB-A5FB-53228A0D956F}">
      <dgm:prSet/>
      <dgm:spPr/>
      <dgm:t>
        <a:bodyPr/>
        <a:lstStyle/>
        <a:p>
          <a:endParaRPr lang="es-MX" sz="1600" b="1"/>
        </a:p>
      </dgm:t>
    </dgm:pt>
    <dgm:pt modelId="{B8D7DA05-79F9-43A9-8100-0AC6E544680C}" type="sibTrans" cxnId="{B9F7DB05-A44B-4EBB-A5FB-53228A0D956F}">
      <dgm:prSet/>
      <dgm:spPr/>
      <dgm:t>
        <a:bodyPr/>
        <a:lstStyle/>
        <a:p>
          <a:endParaRPr lang="es-MX" sz="1600" b="1"/>
        </a:p>
      </dgm:t>
    </dgm:pt>
    <dgm:pt modelId="{5A8960AB-D228-4B5A-8ED7-F1DD4674C5C5}">
      <dgm:prSet custT="1"/>
      <dgm:spPr/>
      <dgm:t>
        <a:bodyPr/>
        <a:lstStyle/>
        <a:p>
          <a:r>
            <a:rPr lang="es-MX" sz="1600" b="1" i="0" u="none" dirty="0" smtClean="0">
              <a:latin typeface="Futura Bk BT" panose="020B0502020204020303" pitchFamily="34" charset="0"/>
            </a:rPr>
            <a:t>Fortalecimiento al Sistema Penitenciario Nacional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06B6F907-9570-455F-991E-872BBDA3B080}" type="parTrans" cxnId="{D02DB147-2F4D-4C1C-8B88-8DA47426D033}">
      <dgm:prSet/>
      <dgm:spPr/>
      <dgm:t>
        <a:bodyPr/>
        <a:lstStyle/>
        <a:p>
          <a:endParaRPr lang="es-MX" sz="1600" b="1"/>
        </a:p>
      </dgm:t>
    </dgm:pt>
    <dgm:pt modelId="{D29EB3FE-4805-4586-82C0-9EACCFD32516}" type="sibTrans" cxnId="{D02DB147-2F4D-4C1C-8B88-8DA47426D033}">
      <dgm:prSet/>
      <dgm:spPr/>
      <dgm:t>
        <a:bodyPr/>
        <a:lstStyle/>
        <a:p>
          <a:endParaRPr lang="es-MX" sz="1600" b="1"/>
        </a:p>
      </dgm:t>
    </dgm:pt>
    <dgm:pt modelId="{5758B56F-0439-48C6-ABFC-09EF0F62C13B}">
      <dgm:prSet custT="1"/>
      <dgm:spPr/>
      <dgm:t>
        <a:bodyPr/>
        <a:lstStyle/>
        <a:p>
          <a:r>
            <a:rPr lang="es-MX" sz="1600" b="1" dirty="0" smtClean="0">
              <a:latin typeface="Futura Bk BT" panose="020B0502020204020303" pitchFamily="34" charset="0"/>
            </a:rPr>
            <a:t>Fortalecimiento de la Autoridad Administrativa Especializada del Sistema de Justicia Penal para Adolescentes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5FFCF63A-6693-4D44-8CE9-46CB3A029DEA}" type="parTrans" cxnId="{BA3E52CE-8DAD-4550-B17B-F5ECCC53440A}">
      <dgm:prSet/>
      <dgm:spPr/>
      <dgm:t>
        <a:bodyPr/>
        <a:lstStyle/>
        <a:p>
          <a:endParaRPr lang="es-MX" sz="1600" b="1"/>
        </a:p>
      </dgm:t>
    </dgm:pt>
    <dgm:pt modelId="{7FDEBF2F-35D6-4D0B-9F13-D6499D6EA709}" type="sibTrans" cxnId="{BA3E52CE-8DAD-4550-B17B-F5ECCC53440A}">
      <dgm:prSet/>
      <dgm:spPr/>
      <dgm:t>
        <a:bodyPr/>
        <a:lstStyle/>
        <a:p>
          <a:endParaRPr lang="es-MX" sz="1600" b="1"/>
        </a:p>
      </dgm:t>
    </dgm:pt>
    <dgm:pt modelId="{2EF78E94-2097-4D0C-BC33-F9A86B423B28}">
      <dgm:prSet custT="1"/>
      <dgm:spPr/>
      <dgm:t>
        <a:bodyPr/>
        <a:lstStyle/>
        <a:p>
          <a:r>
            <a:rPr lang="es-MX" sz="1600" b="1" dirty="0" smtClean="0">
              <a:latin typeface="Futura Bk BT" panose="020B0502020204020303" pitchFamily="34" charset="0"/>
            </a:rPr>
            <a:t>Fortalecimiento de las Unidades Estatales de Supervisión a Medidas Cautelares y Suspensión del Proceso ( Equipamiento) 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C68BE636-5ACD-4856-AF97-D23A0393DA9B}" type="parTrans" cxnId="{EFD21C39-EBA7-43BE-8554-E6F19BBC91F3}">
      <dgm:prSet/>
      <dgm:spPr/>
      <dgm:t>
        <a:bodyPr/>
        <a:lstStyle/>
        <a:p>
          <a:endParaRPr lang="es-MX" sz="1600" b="1"/>
        </a:p>
      </dgm:t>
    </dgm:pt>
    <dgm:pt modelId="{A0DFCD97-DC92-4C78-9779-CB8EDACD7AA2}" type="sibTrans" cxnId="{EFD21C39-EBA7-43BE-8554-E6F19BBC91F3}">
      <dgm:prSet/>
      <dgm:spPr/>
      <dgm:t>
        <a:bodyPr/>
        <a:lstStyle/>
        <a:p>
          <a:endParaRPr lang="es-MX" sz="1600" b="1"/>
        </a:p>
      </dgm:t>
    </dgm:pt>
    <dgm:pt modelId="{AD645451-16E5-4111-955A-013EF08EA38E}">
      <dgm:prSet custT="1"/>
      <dgm:spPr/>
      <dgm:t>
        <a:bodyPr/>
        <a:lstStyle/>
        <a:p>
          <a:r>
            <a:rPr lang="es-MX" sz="1600" b="1" dirty="0" smtClean="0">
              <a:latin typeface="Futura Bk BT" panose="020B0502020204020303" pitchFamily="34" charset="0"/>
            </a:rPr>
            <a:t>Acreditación (certificación) de Establecimientos Penitenciarios</a:t>
          </a:r>
          <a:endParaRPr lang="es-MX" sz="1600" b="1" dirty="0">
            <a:latin typeface="Futura Bk BT" panose="020B0502020204020303" pitchFamily="34" charset="0"/>
          </a:endParaRPr>
        </a:p>
      </dgm:t>
    </dgm:pt>
    <dgm:pt modelId="{1EE81F6E-6307-4FEC-888C-0231CC9B97DE}" type="parTrans" cxnId="{F8C0123F-B4DA-4C51-9838-2BF3DA232464}">
      <dgm:prSet/>
      <dgm:spPr/>
      <dgm:t>
        <a:bodyPr/>
        <a:lstStyle/>
        <a:p>
          <a:endParaRPr lang="es-MX" sz="1600" b="1"/>
        </a:p>
      </dgm:t>
    </dgm:pt>
    <dgm:pt modelId="{7E6DDD03-135B-4EBC-A69D-F13A9542CEC4}" type="sibTrans" cxnId="{F8C0123F-B4DA-4C51-9838-2BF3DA232464}">
      <dgm:prSet/>
      <dgm:spPr/>
      <dgm:t>
        <a:bodyPr/>
        <a:lstStyle/>
        <a:p>
          <a:endParaRPr lang="es-MX" sz="1600" b="1"/>
        </a:p>
      </dgm:t>
    </dgm:pt>
    <dgm:pt modelId="{98EDE5AF-9D3D-49DB-B771-2E2D7B70B255}" type="pres">
      <dgm:prSet presAssocID="{95B78589-D618-4472-A575-8DB3A5490A53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6A4B4AC3-0199-4782-96B4-98178DF7198F}" type="pres">
      <dgm:prSet presAssocID="{63E88DB7-AF80-45A5-AB23-281686B5D6FB}" presName="noChildren" presStyleCnt="0"/>
      <dgm:spPr/>
    </dgm:pt>
    <dgm:pt modelId="{C1C32C07-D5B0-4776-A917-FFD49E34629C}" type="pres">
      <dgm:prSet presAssocID="{63E88DB7-AF80-45A5-AB23-281686B5D6FB}" presName="gap" presStyleCnt="0"/>
      <dgm:spPr/>
    </dgm:pt>
    <dgm:pt modelId="{50F9CCCC-5BE7-4D84-B686-C0F549577331}" type="pres">
      <dgm:prSet presAssocID="{63E88DB7-AF80-45A5-AB23-281686B5D6FB}" presName="medCircle2" presStyleLbl="venn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33733AC-0D61-48B8-A1F3-E357CCACE9E2}" type="pres">
      <dgm:prSet presAssocID="{63E88DB7-AF80-45A5-AB23-281686B5D6FB}" presName="txLvlOnly1" presStyleLbl="revTx" presStyleIdx="0" presStyleCnt="5" custScaleX="84576"/>
      <dgm:spPr/>
      <dgm:t>
        <a:bodyPr/>
        <a:lstStyle/>
        <a:p>
          <a:endParaRPr lang="es-ES"/>
        </a:p>
      </dgm:t>
    </dgm:pt>
    <dgm:pt modelId="{3C1EAAD5-35AD-46C4-A4A8-FAD43E6F2A0A}" type="pres">
      <dgm:prSet presAssocID="{5A8960AB-D228-4B5A-8ED7-F1DD4674C5C5}" presName="noChildren" presStyleCnt="0"/>
      <dgm:spPr/>
    </dgm:pt>
    <dgm:pt modelId="{F7B8B410-AE4F-4B17-84DB-93F661B8B177}" type="pres">
      <dgm:prSet presAssocID="{5A8960AB-D228-4B5A-8ED7-F1DD4674C5C5}" presName="gap" presStyleCnt="0"/>
      <dgm:spPr/>
    </dgm:pt>
    <dgm:pt modelId="{45C9C637-9C54-4840-BD2C-F7D9EBDD75B4}" type="pres">
      <dgm:prSet presAssocID="{5A8960AB-D228-4B5A-8ED7-F1DD4674C5C5}" presName="medCircle2" presStyleLbl="venn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5D55863-E6A9-4FFB-8C52-C6CA01289CC4}" type="pres">
      <dgm:prSet presAssocID="{5A8960AB-D228-4B5A-8ED7-F1DD4674C5C5}" presName="txLvlOnly1" presStyleLbl="revTx" presStyleIdx="1" presStyleCnt="5" custScaleX="85610"/>
      <dgm:spPr/>
      <dgm:t>
        <a:bodyPr/>
        <a:lstStyle/>
        <a:p>
          <a:endParaRPr lang="es-ES"/>
        </a:p>
      </dgm:t>
    </dgm:pt>
    <dgm:pt modelId="{12A9A328-A555-49D7-8DAF-6903197B5034}" type="pres">
      <dgm:prSet presAssocID="{5758B56F-0439-48C6-ABFC-09EF0F62C13B}" presName="noChildren" presStyleCnt="0"/>
      <dgm:spPr/>
    </dgm:pt>
    <dgm:pt modelId="{69B61DD7-3392-4365-ABD1-35A279E7F4E9}" type="pres">
      <dgm:prSet presAssocID="{5758B56F-0439-48C6-ABFC-09EF0F62C13B}" presName="gap" presStyleCnt="0"/>
      <dgm:spPr/>
    </dgm:pt>
    <dgm:pt modelId="{AA629E5A-871B-4C9D-BCA6-85444CF3AE57}" type="pres">
      <dgm:prSet presAssocID="{5758B56F-0439-48C6-ABFC-09EF0F62C13B}" presName="medCircle2" presStyleLbl="venn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006A8EF-6B92-432A-9A74-427C6C4847F5}" type="pres">
      <dgm:prSet presAssocID="{5758B56F-0439-48C6-ABFC-09EF0F62C13B}" presName="txLvlOnly1" presStyleLbl="revTx" presStyleIdx="2" presStyleCnt="5" custScaleX="82293"/>
      <dgm:spPr/>
      <dgm:t>
        <a:bodyPr/>
        <a:lstStyle/>
        <a:p>
          <a:endParaRPr lang="es-ES"/>
        </a:p>
      </dgm:t>
    </dgm:pt>
    <dgm:pt modelId="{E9C97C67-42CA-464B-A1F2-90E29106B92D}" type="pres">
      <dgm:prSet presAssocID="{2EF78E94-2097-4D0C-BC33-F9A86B423B28}" presName="noChildren" presStyleCnt="0"/>
      <dgm:spPr/>
    </dgm:pt>
    <dgm:pt modelId="{916EF4B2-882B-4154-B9DC-EE20FA78F35B}" type="pres">
      <dgm:prSet presAssocID="{2EF78E94-2097-4D0C-BC33-F9A86B423B28}" presName="gap" presStyleCnt="0"/>
      <dgm:spPr/>
    </dgm:pt>
    <dgm:pt modelId="{30B1ADC6-7C98-4703-BEB8-97C2965279FB}" type="pres">
      <dgm:prSet presAssocID="{2EF78E94-2097-4D0C-BC33-F9A86B423B28}" presName="medCircle2" presStyleLbl="venn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9DFCDC2-4361-4313-86C0-2F4679497981}" type="pres">
      <dgm:prSet presAssocID="{2EF78E94-2097-4D0C-BC33-F9A86B423B28}" presName="txLvlOnly1" presStyleLbl="revTx" presStyleIdx="3" presStyleCnt="5" custScaleX="83384" custLinFactNeighborX="810" custLinFactNeighborY="11221"/>
      <dgm:spPr/>
      <dgm:t>
        <a:bodyPr/>
        <a:lstStyle/>
        <a:p>
          <a:endParaRPr lang="es-ES"/>
        </a:p>
      </dgm:t>
    </dgm:pt>
    <dgm:pt modelId="{0601AF5A-51EB-484B-90B7-C0C61225FC27}" type="pres">
      <dgm:prSet presAssocID="{AD645451-16E5-4111-955A-013EF08EA38E}" presName="noChildren" presStyleCnt="0"/>
      <dgm:spPr/>
    </dgm:pt>
    <dgm:pt modelId="{4C7FCC9F-0C5F-4682-BFD9-5F2B62B39555}" type="pres">
      <dgm:prSet presAssocID="{AD645451-16E5-4111-955A-013EF08EA38E}" presName="gap" presStyleCnt="0"/>
      <dgm:spPr/>
    </dgm:pt>
    <dgm:pt modelId="{8E63052B-0A78-4A8A-AFF3-B16EC0CE24F3}" type="pres">
      <dgm:prSet presAssocID="{AD645451-16E5-4111-955A-013EF08EA38E}" presName="medCircle2" presStyleLbl="venn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9B10BCA-B4EB-4D10-9AA4-62EF1F942916}" type="pres">
      <dgm:prSet presAssocID="{AD645451-16E5-4111-955A-013EF08EA38E}" presName="txLvlOnly1" presStyleLbl="revTx" presStyleIdx="4" presStyleCnt="5" custScaleX="80411"/>
      <dgm:spPr/>
      <dgm:t>
        <a:bodyPr/>
        <a:lstStyle/>
        <a:p>
          <a:endParaRPr lang="es-ES"/>
        </a:p>
      </dgm:t>
    </dgm:pt>
  </dgm:ptLst>
  <dgm:cxnLst>
    <dgm:cxn modelId="{D84F7940-04B1-46BC-985D-0348E151DC72}" type="presOf" srcId="{5758B56F-0439-48C6-ABFC-09EF0F62C13B}" destId="{A006A8EF-6B92-432A-9A74-427C6C4847F5}" srcOrd="0" destOrd="0" presId="urn:microsoft.com/office/officeart/2008/layout/VerticalCircleList"/>
    <dgm:cxn modelId="{C40F096D-9AB8-404E-916A-5CF3D5624D47}" type="presOf" srcId="{95B78589-D618-4472-A575-8DB3A5490A53}" destId="{98EDE5AF-9D3D-49DB-B771-2E2D7B70B255}" srcOrd="0" destOrd="0" presId="urn:microsoft.com/office/officeart/2008/layout/VerticalCircleList"/>
    <dgm:cxn modelId="{EFD21C39-EBA7-43BE-8554-E6F19BBC91F3}" srcId="{95B78589-D618-4472-A575-8DB3A5490A53}" destId="{2EF78E94-2097-4D0C-BC33-F9A86B423B28}" srcOrd="3" destOrd="0" parTransId="{C68BE636-5ACD-4856-AF97-D23A0393DA9B}" sibTransId="{A0DFCD97-DC92-4C78-9779-CB8EDACD7AA2}"/>
    <dgm:cxn modelId="{F0D73E1B-446B-4BE7-8E3B-1867C5DBE8FF}" type="presOf" srcId="{63E88DB7-AF80-45A5-AB23-281686B5D6FB}" destId="{033733AC-0D61-48B8-A1F3-E357CCACE9E2}" srcOrd="0" destOrd="0" presId="urn:microsoft.com/office/officeart/2008/layout/VerticalCircleList"/>
    <dgm:cxn modelId="{BA3E52CE-8DAD-4550-B17B-F5ECCC53440A}" srcId="{95B78589-D618-4472-A575-8DB3A5490A53}" destId="{5758B56F-0439-48C6-ABFC-09EF0F62C13B}" srcOrd="2" destOrd="0" parTransId="{5FFCF63A-6693-4D44-8CE9-46CB3A029DEA}" sibTransId="{7FDEBF2F-35D6-4D0B-9F13-D6499D6EA709}"/>
    <dgm:cxn modelId="{F8C0123F-B4DA-4C51-9838-2BF3DA232464}" srcId="{95B78589-D618-4472-A575-8DB3A5490A53}" destId="{AD645451-16E5-4111-955A-013EF08EA38E}" srcOrd="4" destOrd="0" parTransId="{1EE81F6E-6307-4FEC-888C-0231CC9B97DE}" sibTransId="{7E6DDD03-135B-4EBC-A69D-F13A9542CEC4}"/>
    <dgm:cxn modelId="{B9F7DB05-A44B-4EBB-A5FB-53228A0D956F}" srcId="{95B78589-D618-4472-A575-8DB3A5490A53}" destId="{63E88DB7-AF80-45A5-AB23-281686B5D6FB}" srcOrd="0" destOrd="0" parTransId="{09F4FD03-ED67-4BFE-8760-1F21EA759B25}" sibTransId="{B8D7DA05-79F9-43A9-8100-0AC6E544680C}"/>
    <dgm:cxn modelId="{695A5247-0704-4FA5-83DB-90255AF92EAF}" type="presOf" srcId="{5A8960AB-D228-4B5A-8ED7-F1DD4674C5C5}" destId="{75D55863-E6A9-4FFB-8C52-C6CA01289CC4}" srcOrd="0" destOrd="0" presId="urn:microsoft.com/office/officeart/2008/layout/VerticalCircleList"/>
    <dgm:cxn modelId="{6E2298DB-77A6-4027-831C-3DE9EDE57BF0}" type="presOf" srcId="{AD645451-16E5-4111-955A-013EF08EA38E}" destId="{39B10BCA-B4EB-4D10-9AA4-62EF1F942916}" srcOrd="0" destOrd="0" presId="urn:microsoft.com/office/officeart/2008/layout/VerticalCircleList"/>
    <dgm:cxn modelId="{41D030D2-5312-40C6-BC84-B030255227DD}" type="presOf" srcId="{2EF78E94-2097-4D0C-BC33-F9A86B423B28}" destId="{29DFCDC2-4361-4313-86C0-2F4679497981}" srcOrd="0" destOrd="0" presId="urn:microsoft.com/office/officeart/2008/layout/VerticalCircleList"/>
    <dgm:cxn modelId="{D02DB147-2F4D-4C1C-8B88-8DA47426D033}" srcId="{95B78589-D618-4472-A575-8DB3A5490A53}" destId="{5A8960AB-D228-4B5A-8ED7-F1DD4674C5C5}" srcOrd="1" destOrd="0" parTransId="{06B6F907-9570-455F-991E-872BBDA3B080}" sibTransId="{D29EB3FE-4805-4586-82C0-9EACCFD32516}"/>
    <dgm:cxn modelId="{C3ED2E39-7FF9-46F2-B1CE-6962F1F81C6D}" type="presParOf" srcId="{98EDE5AF-9D3D-49DB-B771-2E2D7B70B255}" destId="{6A4B4AC3-0199-4782-96B4-98178DF7198F}" srcOrd="0" destOrd="0" presId="urn:microsoft.com/office/officeart/2008/layout/VerticalCircleList"/>
    <dgm:cxn modelId="{DCE32B3F-29EE-476F-B3B7-E096EDEB2A93}" type="presParOf" srcId="{6A4B4AC3-0199-4782-96B4-98178DF7198F}" destId="{C1C32C07-D5B0-4776-A917-FFD49E34629C}" srcOrd="0" destOrd="0" presId="urn:microsoft.com/office/officeart/2008/layout/VerticalCircleList"/>
    <dgm:cxn modelId="{036FB23B-32FF-479B-AE4B-A30CAED87F1C}" type="presParOf" srcId="{6A4B4AC3-0199-4782-96B4-98178DF7198F}" destId="{50F9CCCC-5BE7-4D84-B686-C0F549577331}" srcOrd="1" destOrd="0" presId="urn:microsoft.com/office/officeart/2008/layout/VerticalCircleList"/>
    <dgm:cxn modelId="{F2FC9BBD-B657-4C02-8674-0C34E95257ED}" type="presParOf" srcId="{6A4B4AC3-0199-4782-96B4-98178DF7198F}" destId="{033733AC-0D61-48B8-A1F3-E357CCACE9E2}" srcOrd="2" destOrd="0" presId="urn:microsoft.com/office/officeart/2008/layout/VerticalCircleList"/>
    <dgm:cxn modelId="{736285C0-0535-4438-A0E5-6F6F9F4EA5A7}" type="presParOf" srcId="{98EDE5AF-9D3D-49DB-B771-2E2D7B70B255}" destId="{3C1EAAD5-35AD-46C4-A4A8-FAD43E6F2A0A}" srcOrd="1" destOrd="0" presId="urn:microsoft.com/office/officeart/2008/layout/VerticalCircleList"/>
    <dgm:cxn modelId="{B6A9659A-C113-4C73-830F-80B654B5D358}" type="presParOf" srcId="{3C1EAAD5-35AD-46C4-A4A8-FAD43E6F2A0A}" destId="{F7B8B410-AE4F-4B17-84DB-93F661B8B177}" srcOrd="0" destOrd="0" presId="urn:microsoft.com/office/officeart/2008/layout/VerticalCircleList"/>
    <dgm:cxn modelId="{A43E243D-F501-4127-BF91-390DC8E825B8}" type="presParOf" srcId="{3C1EAAD5-35AD-46C4-A4A8-FAD43E6F2A0A}" destId="{45C9C637-9C54-4840-BD2C-F7D9EBDD75B4}" srcOrd="1" destOrd="0" presId="urn:microsoft.com/office/officeart/2008/layout/VerticalCircleList"/>
    <dgm:cxn modelId="{F6896073-1B98-4530-A1B4-FE5418EF141A}" type="presParOf" srcId="{3C1EAAD5-35AD-46C4-A4A8-FAD43E6F2A0A}" destId="{75D55863-E6A9-4FFB-8C52-C6CA01289CC4}" srcOrd="2" destOrd="0" presId="urn:microsoft.com/office/officeart/2008/layout/VerticalCircleList"/>
    <dgm:cxn modelId="{F57BB58C-7D28-4363-A035-30881D4337F4}" type="presParOf" srcId="{98EDE5AF-9D3D-49DB-B771-2E2D7B70B255}" destId="{12A9A328-A555-49D7-8DAF-6903197B5034}" srcOrd="2" destOrd="0" presId="urn:microsoft.com/office/officeart/2008/layout/VerticalCircleList"/>
    <dgm:cxn modelId="{57F61673-FE83-40B7-9AEB-F83C9FF5122E}" type="presParOf" srcId="{12A9A328-A555-49D7-8DAF-6903197B5034}" destId="{69B61DD7-3392-4365-ABD1-35A279E7F4E9}" srcOrd="0" destOrd="0" presId="urn:microsoft.com/office/officeart/2008/layout/VerticalCircleList"/>
    <dgm:cxn modelId="{CFF721FA-5F8B-4DC4-AAFE-D2D175B86DB5}" type="presParOf" srcId="{12A9A328-A555-49D7-8DAF-6903197B5034}" destId="{AA629E5A-871B-4C9D-BCA6-85444CF3AE57}" srcOrd="1" destOrd="0" presId="urn:microsoft.com/office/officeart/2008/layout/VerticalCircleList"/>
    <dgm:cxn modelId="{D6C3E8EB-BEFD-4248-B2B1-0A1356976834}" type="presParOf" srcId="{12A9A328-A555-49D7-8DAF-6903197B5034}" destId="{A006A8EF-6B92-432A-9A74-427C6C4847F5}" srcOrd="2" destOrd="0" presId="urn:microsoft.com/office/officeart/2008/layout/VerticalCircleList"/>
    <dgm:cxn modelId="{0A4AA4DC-07E9-49EB-A8CA-0FBEC640A749}" type="presParOf" srcId="{98EDE5AF-9D3D-49DB-B771-2E2D7B70B255}" destId="{E9C97C67-42CA-464B-A1F2-90E29106B92D}" srcOrd="3" destOrd="0" presId="urn:microsoft.com/office/officeart/2008/layout/VerticalCircleList"/>
    <dgm:cxn modelId="{217494FB-C4EA-48B0-9EB7-C45E16FA2323}" type="presParOf" srcId="{E9C97C67-42CA-464B-A1F2-90E29106B92D}" destId="{916EF4B2-882B-4154-B9DC-EE20FA78F35B}" srcOrd="0" destOrd="0" presId="urn:microsoft.com/office/officeart/2008/layout/VerticalCircleList"/>
    <dgm:cxn modelId="{E61B1F0C-AFE5-44DD-9C15-83C8D51B1644}" type="presParOf" srcId="{E9C97C67-42CA-464B-A1F2-90E29106B92D}" destId="{30B1ADC6-7C98-4703-BEB8-97C2965279FB}" srcOrd="1" destOrd="0" presId="urn:microsoft.com/office/officeart/2008/layout/VerticalCircleList"/>
    <dgm:cxn modelId="{320A9E20-9B6A-4718-854E-9FC83A016D7B}" type="presParOf" srcId="{E9C97C67-42CA-464B-A1F2-90E29106B92D}" destId="{29DFCDC2-4361-4313-86C0-2F4679497981}" srcOrd="2" destOrd="0" presId="urn:microsoft.com/office/officeart/2008/layout/VerticalCircleList"/>
    <dgm:cxn modelId="{B0DF0C65-3CF1-423B-B6DA-1B3B51E7F68E}" type="presParOf" srcId="{98EDE5AF-9D3D-49DB-B771-2E2D7B70B255}" destId="{0601AF5A-51EB-484B-90B7-C0C61225FC27}" srcOrd="4" destOrd="0" presId="urn:microsoft.com/office/officeart/2008/layout/VerticalCircleList"/>
    <dgm:cxn modelId="{8D38706A-EFAD-4ADA-8117-EF867B539B66}" type="presParOf" srcId="{0601AF5A-51EB-484B-90B7-C0C61225FC27}" destId="{4C7FCC9F-0C5F-4682-BFD9-5F2B62B39555}" srcOrd="0" destOrd="0" presId="urn:microsoft.com/office/officeart/2008/layout/VerticalCircleList"/>
    <dgm:cxn modelId="{CDE8DD0C-3EFA-42A2-9C39-DA29E9E47A37}" type="presParOf" srcId="{0601AF5A-51EB-484B-90B7-C0C61225FC27}" destId="{8E63052B-0A78-4A8A-AFF3-B16EC0CE24F3}" srcOrd="1" destOrd="0" presId="urn:microsoft.com/office/officeart/2008/layout/VerticalCircleList"/>
    <dgm:cxn modelId="{0E085CFB-7119-471D-A34F-6CE8333E07B0}" type="presParOf" srcId="{0601AF5A-51EB-484B-90B7-C0C61225FC27}" destId="{39B10BCA-B4EB-4D10-9AA4-62EF1F94291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94B5E-0E60-43CC-8446-45CC7EF530B7}">
      <dsp:nvSpPr>
        <dsp:cNvPr id="0" name=""/>
        <dsp:cNvSpPr/>
      </dsp:nvSpPr>
      <dsp:spPr>
        <a:xfrm rot="10800000">
          <a:off x="1070111" y="1788"/>
          <a:ext cx="3565226" cy="6884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57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i="0" u="none" kern="1200" dirty="0" smtClean="0">
              <a:latin typeface="Futura Bk BT" panose="020B0502020204020303" pitchFamily="34" charset="0"/>
            </a:rPr>
            <a:t>Base de operaciones en  el municipio de Tulum</a:t>
          </a:r>
          <a:endParaRPr lang="es-MX" sz="1600" kern="1200" dirty="0">
            <a:latin typeface="Futura Bk BT" panose="020B0502020204020303" pitchFamily="34" charset="0"/>
          </a:endParaRPr>
        </a:p>
      </dsp:txBody>
      <dsp:txXfrm rot="10800000">
        <a:off x="1242214" y="1788"/>
        <a:ext cx="3393123" cy="688414"/>
      </dsp:txXfrm>
    </dsp:sp>
    <dsp:sp modelId="{C4CDABAE-A7D3-42EC-8E7F-9F59AB994A41}">
      <dsp:nvSpPr>
        <dsp:cNvPr id="0" name=""/>
        <dsp:cNvSpPr/>
      </dsp:nvSpPr>
      <dsp:spPr>
        <a:xfrm>
          <a:off x="725904" y="1788"/>
          <a:ext cx="688414" cy="6884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D0ED9-E37A-4601-A7B2-2AA1EADB6DE6}">
      <dsp:nvSpPr>
        <dsp:cNvPr id="0" name=""/>
        <dsp:cNvSpPr/>
      </dsp:nvSpPr>
      <dsp:spPr>
        <a:xfrm rot="10800000">
          <a:off x="1070111" y="895700"/>
          <a:ext cx="3565226" cy="6884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57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Futura Bk BT" panose="020B0502020204020303" pitchFamily="34" charset="0"/>
            </a:rPr>
            <a:t>Base de operaciones en el Municipio de Benito Juárez</a:t>
          </a:r>
          <a:endParaRPr lang="es-MX" sz="1600" kern="1200" dirty="0">
            <a:latin typeface="Futura Bk BT" panose="020B0502020204020303" pitchFamily="34" charset="0"/>
          </a:endParaRPr>
        </a:p>
      </dsp:txBody>
      <dsp:txXfrm rot="10800000">
        <a:off x="1242214" y="895700"/>
        <a:ext cx="3393123" cy="688414"/>
      </dsp:txXfrm>
    </dsp:sp>
    <dsp:sp modelId="{905EA987-04CC-42EC-9B9A-26496E0F9118}">
      <dsp:nvSpPr>
        <dsp:cNvPr id="0" name=""/>
        <dsp:cNvSpPr/>
      </dsp:nvSpPr>
      <dsp:spPr>
        <a:xfrm>
          <a:off x="725904" y="895700"/>
          <a:ext cx="688414" cy="6884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75EEF-0856-4FFE-9FFF-98B73C802928}">
      <dsp:nvSpPr>
        <dsp:cNvPr id="0" name=""/>
        <dsp:cNvSpPr/>
      </dsp:nvSpPr>
      <dsp:spPr>
        <a:xfrm rot="10800000">
          <a:off x="1070111" y="1789611"/>
          <a:ext cx="3565226" cy="6884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57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Futura Bk BT" panose="020B0502020204020303" pitchFamily="34" charset="0"/>
            </a:rPr>
            <a:t>Base de operaciones en el Municipio de Cozumel</a:t>
          </a:r>
          <a:endParaRPr lang="es-MX" sz="1600" kern="1200" dirty="0">
            <a:latin typeface="Futura Bk BT" panose="020B0502020204020303" pitchFamily="34" charset="0"/>
          </a:endParaRPr>
        </a:p>
      </dsp:txBody>
      <dsp:txXfrm rot="10800000">
        <a:off x="1242214" y="1789611"/>
        <a:ext cx="3393123" cy="688414"/>
      </dsp:txXfrm>
    </dsp:sp>
    <dsp:sp modelId="{56ACF691-FDD9-4ED4-86EF-B16337B82E87}">
      <dsp:nvSpPr>
        <dsp:cNvPr id="0" name=""/>
        <dsp:cNvSpPr/>
      </dsp:nvSpPr>
      <dsp:spPr>
        <a:xfrm>
          <a:off x="725904" y="1789611"/>
          <a:ext cx="688414" cy="6884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D061F-7C60-4D89-896E-95E8B3F1175C}">
      <dsp:nvSpPr>
        <dsp:cNvPr id="0" name=""/>
        <dsp:cNvSpPr/>
      </dsp:nvSpPr>
      <dsp:spPr>
        <a:xfrm rot="10800000">
          <a:off x="1070111" y="2683522"/>
          <a:ext cx="3565226" cy="6884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57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Futura Bk BT" panose="020B0502020204020303" pitchFamily="34" charset="0"/>
            </a:rPr>
            <a:t>Base de operaciones en el Municipio de Solidaridad</a:t>
          </a:r>
          <a:endParaRPr lang="es-MX" sz="1600" kern="1200" dirty="0">
            <a:latin typeface="Futura Bk BT" panose="020B0502020204020303" pitchFamily="34" charset="0"/>
          </a:endParaRPr>
        </a:p>
      </dsp:txBody>
      <dsp:txXfrm rot="10800000">
        <a:off x="1242214" y="2683522"/>
        <a:ext cx="3393123" cy="688414"/>
      </dsp:txXfrm>
    </dsp:sp>
    <dsp:sp modelId="{07F0FB7C-D425-4E89-9085-E76FEC3CCC78}">
      <dsp:nvSpPr>
        <dsp:cNvPr id="0" name=""/>
        <dsp:cNvSpPr/>
      </dsp:nvSpPr>
      <dsp:spPr>
        <a:xfrm>
          <a:off x="725904" y="2683522"/>
          <a:ext cx="688414" cy="6884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B5371-0A3E-4B73-BD07-A5EF8229B203}">
      <dsp:nvSpPr>
        <dsp:cNvPr id="0" name=""/>
        <dsp:cNvSpPr/>
      </dsp:nvSpPr>
      <dsp:spPr>
        <a:xfrm rot="10800000">
          <a:off x="1070111" y="3577434"/>
          <a:ext cx="3565226" cy="6884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57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Futura Bk BT" panose="020B0502020204020303" pitchFamily="34" charset="0"/>
            </a:rPr>
            <a:t>Compra del equipamiento tecnológico para la obra del filtro policial de Chetumal</a:t>
          </a:r>
          <a:endParaRPr lang="es-MX" sz="1400" kern="1200" dirty="0">
            <a:latin typeface="Futura Bk BT" panose="020B0502020204020303" pitchFamily="34" charset="0"/>
          </a:endParaRPr>
        </a:p>
      </dsp:txBody>
      <dsp:txXfrm rot="10800000">
        <a:off x="1242214" y="3577434"/>
        <a:ext cx="3393123" cy="688414"/>
      </dsp:txXfrm>
    </dsp:sp>
    <dsp:sp modelId="{B38EE124-0750-4400-97EB-4053B08D3B4F}">
      <dsp:nvSpPr>
        <dsp:cNvPr id="0" name=""/>
        <dsp:cNvSpPr/>
      </dsp:nvSpPr>
      <dsp:spPr>
        <a:xfrm>
          <a:off x="725904" y="3577434"/>
          <a:ext cx="688414" cy="6884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6C243-EAD2-461F-8ECA-4EC037CE74A1}">
      <dsp:nvSpPr>
        <dsp:cNvPr id="0" name=""/>
        <dsp:cNvSpPr/>
      </dsp:nvSpPr>
      <dsp:spPr>
        <a:xfrm rot="10800000">
          <a:off x="1070111" y="4471345"/>
          <a:ext cx="3565226" cy="6884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57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Futura Bk BT" panose="020B0502020204020303" pitchFamily="34" charset="0"/>
            </a:rPr>
            <a:t>Playa Segura (Compra de 50 </a:t>
          </a:r>
          <a:r>
            <a:rPr lang="es-MX" sz="1400" kern="1200" dirty="0" err="1" smtClean="0">
              <a:latin typeface="Futura Bk BT" panose="020B0502020204020303" pitchFamily="34" charset="0"/>
            </a:rPr>
            <a:t>cuatrimotos</a:t>
          </a:r>
          <a:r>
            <a:rPr lang="es-MX" sz="1400" kern="1200" dirty="0" smtClean="0">
              <a:latin typeface="Futura Bk BT" panose="020B0502020204020303" pitchFamily="34" charset="0"/>
            </a:rPr>
            <a:t>)</a:t>
          </a:r>
          <a:endParaRPr lang="es-MX" sz="1400" kern="1200" dirty="0">
            <a:latin typeface="Futura Bk BT" panose="020B0502020204020303" pitchFamily="34" charset="0"/>
          </a:endParaRPr>
        </a:p>
      </dsp:txBody>
      <dsp:txXfrm rot="10800000">
        <a:off x="1242214" y="4471345"/>
        <a:ext cx="3393123" cy="688414"/>
      </dsp:txXfrm>
    </dsp:sp>
    <dsp:sp modelId="{7F101BD3-099C-4A94-AA8F-25D3E8ACDE91}">
      <dsp:nvSpPr>
        <dsp:cNvPr id="0" name=""/>
        <dsp:cNvSpPr/>
      </dsp:nvSpPr>
      <dsp:spPr>
        <a:xfrm>
          <a:off x="725904" y="4471345"/>
          <a:ext cx="688414" cy="68841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94B5E-0E60-43CC-8446-45CC7EF530B7}">
      <dsp:nvSpPr>
        <dsp:cNvPr id="0" name=""/>
        <dsp:cNvSpPr/>
      </dsp:nvSpPr>
      <dsp:spPr>
        <a:xfrm rot="10800000">
          <a:off x="1065507" y="2652"/>
          <a:ext cx="3565226" cy="8062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5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0" i="0" u="none" kern="1200" dirty="0" smtClean="0">
            <a:latin typeface="Futura Bk BT" panose="020B05020202040203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i="0" u="none" kern="1200" dirty="0" smtClean="0">
              <a:latin typeface="Futura Bk BT" panose="020B0502020204020303" pitchFamily="34" charset="0"/>
            </a:rPr>
            <a:t>E</a:t>
          </a:r>
          <a:r>
            <a:rPr lang="es-MX" sz="1400" b="0" i="0" u="none" kern="1200" dirty="0" smtClean="0">
              <a:latin typeface="Futura Bk BT" panose="020B0502020204020303" pitchFamily="34" charset="0"/>
            </a:rPr>
            <a:t>laboración del Diagnóstico para la Construcción del Centro de Reinserción Social Varonil en la Zona Norte</a:t>
          </a:r>
          <a:endParaRPr lang="es-ES" sz="1400" b="0" i="0" u="none" kern="1200" dirty="0" smtClean="0">
            <a:latin typeface="Futura Bk BT" panose="020B05020202040203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latin typeface="Futura Bk BT" panose="020B0502020204020303" pitchFamily="34" charset="0"/>
          </a:endParaRPr>
        </a:p>
      </dsp:txBody>
      <dsp:txXfrm rot="10800000">
        <a:off x="1267071" y="2652"/>
        <a:ext cx="3363662" cy="806255"/>
      </dsp:txXfrm>
    </dsp:sp>
    <dsp:sp modelId="{C4CDABAE-A7D3-42EC-8E7F-9F59AB994A41}">
      <dsp:nvSpPr>
        <dsp:cNvPr id="0" name=""/>
        <dsp:cNvSpPr/>
      </dsp:nvSpPr>
      <dsp:spPr>
        <a:xfrm>
          <a:off x="730508" y="70780"/>
          <a:ext cx="669998" cy="6699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D0ED9-E37A-4601-A7B2-2AA1EADB6DE6}">
      <dsp:nvSpPr>
        <dsp:cNvPr id="0" name=""/>
        <dsp:cNvSpPr/>
      </dsp:nvSpPr>
      <dsp:spPr>
        <a:xfrm rot="10800000">
          <a:off x="1065507" y="1008907"/>
          <a:ext cx="3565226" cy="669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5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latin typeface="Futura Bk BT" panose="020B05020202040203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Futura Bk BT" panose="020B0502020204020303" pitchFamily="34" charset="0"/>
            </a:rPr>
            <a:t>Equipamiento de UMECAS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latin typeface="Futura Bk BT" panose="020B0502020204020303" pitchFamily="34" charset="0"/>
          </a:endParaRPr>
        </a:p>
      </dsp:txBody>
      <dsp:txXfrm rot="10800000">
        <a:off x="1233006" y="1008907"/>
        <a:ext cx="3397727" cy="669998"/>
      </dsp:txXfrm>
    </dsp:sp>
    <dsp:sp modelId="{905EA987-04CC-42EC-9B9A-26496E0F9118}">
      <dsp:nvSpPr>
        <dsp:cNvPr id="0" name=""/>
        <dsp:cNvSpPr/>
      </dsp:nvSpPr>
      <dsp:spPr>
        <a:xfrm>
          <a:off x="730508" y="1008907"/>
          <a:ext cx="669998" cy="6699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75EEF-0856-4FFE-9FFF-98B73C802928}">
      <dsp:nvSpPr>
        <dsp:cNvPr id="0" name=""/>
        <dsp:cNvSpPr/>
      </dsp:nvSpPr>
      <dsp:spPr>
        <a:xfrm rot="10800000">
          <a:off x="1065507" y="1878905"/>
          <a:ext cx="3565226" cy="669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5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latin typeface="Futura Bk BT" panose="020B05020202040203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Futura Bk BT" panose="020B0502020204020303" pitchFamily="34" charset="0"/>
            </a:rPr>
            <a:t>Adquisición de Brazaletes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latin typeface="Futura Bk BT" panose="020B0502020204020303" pitchFamily="34" charset="0"/>
          </a:endParaRPr>
        </a:p>
      </dsp:txBody>
      <dsp:txXfrm rot="10800000">
        <a:off x="1233006" y="1878905"/>
        <a:ext cx="3397727" cy="669998"/>
      </dsp:txXfrm>
    </dsp:sp>
    <dsp:sp modelId="{56ACF691-FDD9-4ED4-86EF-B16337B82E87}">
      <dsp:nvSpPr>
        <dsp:cNvPr id="0" name=""/>
        <dsp:cNvSpPr/>
      </dsp:nvSpPr>
      <dsp:spPr>
        <a:xfrm>
          <a:off x="730508" y="1878905"/>
          <a:ext cx="669998" cy="6699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D061F-7C60-4D89-896E-95E8B3F1175C}">
      <dsp:nvSpPr>
        <dsp:cNvPr id="0" name=""/>
        <dsp:cNvSpPr/>
      </dsp:nvSpPr>
      <dsp:spPr>
        <a:xfrm rot="10800000">
          <a:off x="1065507" y="2748903"/>
          <a:ext cx="3565226" cy="669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5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latin typeface="Futura Bk BT" panose="020B05020202040203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Futura Bk BT" panose="020B0502020204020303" pitchFamily="34" charset="0"/>
            </a:rPr>
            <a:t>Dignificación salarial (homologación)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latin typeface="Futura Bk BT" panose="020B0502020204020303" pitchFamily="34" charset="0"/>
          </a:endParaRPr>
        </a:p>
      </dsp:txBody>
      <dsp:txXfrm rot="10800000">
        <a:off x="1233006" y="2748903"/>
        <a:ext cx="3397727" cy="669998"/>
      </dsp:txXfrm>
    </dsp:sp>
    <dsp:sp modelId="{07F0FB7C-D425-4E89-9085-E76FEC3CCC78}">
      <dsp:nvSpPr>
        <dsp:cNvPr id="0" name=""/>
        <dsp:cNvSpPr/>
      </dsp:nvSpPr>
      <dsp:spPr>
        <a:xfrm>
          <a:off x="730508" y="2748903"/>
          <a:ext cx="669998" cy="6699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B5371-0A3E-4B73-BD07-A5EF8229B203}">
      <dsp:nvSpPr>
        <dsp:cNvPr id="0" name=""/>
        <dsp:cNvSpPr/>
      </dsp:nvSpPr>
      <dsp:spPr>
        <a:xfrm rot="10800000">
          <a:off x="1065507" y="3618900"/>
          <a:ext cx="3565226" cy="669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5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latin typeface="Futura Bk BT" panose="020B0502020204020303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Futura Bk BT" panose="020B0502020204020303" pitchFamily="34" charset="0"/>
            </a:rPr>
            <a:t>Dignificación salarial (26 promociones)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>
            <a:latin typeface="Futura Bk BT" panose="020B0502020204020303" pitchFamily="34" charset="0"/>
          </a:endParaRPr>
        </a:p>
      </dsp:txBody>
      <dsp:txXfrm rot="10800000">
        <a:off x="1233006" y="3618900"/>
        <a:ext cx="3397727" cy="669998"/>
      </dsp:txXfrm>
    </dsp:sp>
    <dsp:sp modelId="{B38EE124-0750-4400-97EB-4053B08D3B4F}">
      <dsp:nvSpPr>
        <dsp:cNvPr id="0" name=""/>
        <dsp:cNvSpPr/>
      </dsp:nvSpPr>
      <dsp:spPr>
        <a:xfrm>
          <a:off x="730508" y="3618900"/>
          <a:ext cx="669998" cy="6699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6C243-EAD2-461F-8ECA-4EC037CE74A1}">
      <dsp:nvSpPr>
        <dsp:cNvPr id="0" name=""/>
        <dsp:cNvSpPr/>
      </dsp:nvSpPr>
      <dsp:spPr>
        <a:xfrm rot="10800000">
          <a:off x="1065507" y="4488898"/>
          <a:ext cx="3565226" cy="669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45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>
            <a:latin typeface="Futura Bk BT" panose="020B0502020204020303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>
            <a:latin typeface="Futura Bk BT" panose="020B0502020204020303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Futura Bk BT" panose="020B0502020204020303" pitchFamily="34" charset="0"/>
            </a:rPr>
            <a:t>Dignificación salarial (incremento de seguro de vida de los policías por muerte) </a:t>
          </a:r>
          <a:endParaRPr lang="es-ES" sz="1400" kern="1200" dirty="0" smtClean="0">
            <a:latin typeface="Futura Bk BT" panose="020B0502020204020303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latin typeface="Futura Bk BT" panose="020B0502020204020303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>
            <a:latin typeface="Futura Bk BT" panose="020B0502020204020303" pitchFamily="34" charset="0"/>
          </a:endParaRPr>
        </a:p>
      </dsp:txBody>
      <dsp:txXfrm rot="10800000">
        <a:off x="1233006" y="4488898"/>
        <a:ext cx="3397727" cy="669998"/>
      </dsp:txXfrm>
    </dsp:sp>
    <dsp:sp modelId="{7F101BD3-099C-4A94-AA8F-25D3E8ACDE91}">
      <dsp:nvSpPr>
        <dsp:cNvPr id="0" name=""/>
        <dsp:cNvSpPr/>
      </dsp:nvSpPr>
      <dsp:spPr>
        <a:xfrm>
          <a:off x="730508" y="4488898"/>
          <a:ext cx="669998" cy="6699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127C-5F25-4671-8F94-10AAB074F965}">
      <dsp:nvSpPr>
        <dsp:cNvPr id="0" name=""/>
        <dsp:cNvSpPr/>
      </dsp:nvSpPr>
      <dsp:spPr>
        <a:xfrm>
          <a:off x="663349" y="1450"/>
          <a:ext cx="900879" cy="8676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50AC44-A38C-4220-8CE0-B8AD1907CF12}">
      <dsp:nvSpPr>
        <dsp:cNvPr id="0" name=""/>
        <dsp:cNvSpPr/>
      </dsp:nvSpPr>
      <dsp:spPr>
        <a:xfrm>
          <a:off x="1566054" y="107399"/>
          <a:ext cx="2972019" cy="74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latin typeface="Futura Bk BT" panose="020B0502020204020303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i="0" u="none" kern="1200" dirty="0" smtClean="0">
              <a:latin typeface="Futura Bk BT" panose="020B0502020204020303" pitchFamily="34" charset="0"/>
            </a:rPr>
            <a:t>Base de Operaciones en el Municipio de Tulum, Benito Juárez, Cozumel, Solidaridad.</a:t>
          </a:r>
          <a:endParaRPr lang="es-MX" sz="1400" kern="1200" dirty="0">
            <a:latin typeface="Futura Bk BT" panose="020B0502020204020303" pitchFamily="34" charset="0"/>
          </a:endParaRPr>
        </a:p>
      </dsp:txBody>
      <dsp:txXfrm>
        <a:off x="1566054" y="107399"/>
        <a:ext cx="2972019" cy="741446"/>
      </dsp:txXfrm>
    </dsp:sp>
    <dsp:sp modelId="{B29714CF-5714-41F1-A6C4-AF572169F706}">
      <dsp:nvSpPr>
        <dsp:cNvPr id="0" name=""/>
        <dsp:cNvSpPr/>
      </dsp:nvSpPr>
      <dsp:spPr>
        <a:xfrm>
          <a:off x="773994" y="838884"/>
          <a:ext cx="741446" cy="74144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BFD977-A413-45AF-BACA-18DC525F6964}">
      <dsp:nvSpPr>
        <dsp:cNvPr id="0" name=""/>
        <dsp:cNvSpPr/>
      </dsp:nvSpPr>
      <dsp:spPr>
        <a:xfrm>
          <a:off x="1501167" y="869068"/>
          <a:ext cx="3299369" cy="74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 smtClean="0">
              <a:solidFill>
                <a:srgbClr val="FF0000"/>
              </a:solidFill>
              <a:latin typeface="Futura Bk BT" panose="020B0502020204020303" pitchFamily="34" charset="0"/>
            </a:rPr>
            <a:t> </a:t>
          </a:r>
          <a:r>
            <a:rPr lang="es-ES" sz="1600" b="0" i="0" u="none" kern="1200" dirty="0" smtClean="0">
              <a:solidFill>
                <a:schemeClr val="tx1"/>
              </a:solidFill>
              <a:latin typeface="Futura Bk BT" panose="020B0502020204020303" pitchFamily="34" charset="0"/>
            </a:rPr>
            <a:t>Equipamiento Filtro Policial.</a:t>
          </a:r>
          <a:endParaRPr lang="es-MX" sz="1400" kern="1200" dirty="0">
            <a:solidFill>
              <a:schemeClr val="tx1"/>
            </a:solidFill>
            <a:latin typeface="Futura Bk BT" panose="020B0502020204020303" pitchFamily="34" charset="0"/>
          </a:endParaRPr>
        </a:p>
      </dsp:txBody>
      <dsp:txXfrm>
        <a:off x="1501167" y="869068"/>
        <a:ext cx="3299369" cy="741446"/>
      </dsp:txXfrm>
    </dsp:sp>
    <dsp:sp modelId="{1CA84DBD-DD3D-423B-BF97-2E01E75DE294}">
      <dsp:nvSpPr>
        <dsp:cNvPr id="0" name=""/>
        <dsp:cNvSpPr/>
      </dsp:nvSpPr>
      <dsp:spPr>
        <a:xfrm>
          <a:off x="810681" y="1610515"/>
          <a:ext cx="741446" cy="7414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3AEB65-CDD4-4067-A244-219BBE2C42FC}">
      <dsp:nvSpPr>
        <dsp:cNvPr id="0" name=""/>
        <dsp:cNvSpPr/>
      </dsp:nvSpPr>
      <dsp:spPr>
        <a:xfrm>
          <a:off x="1695797" y="1610515"/>
          <a:ext cx="3039863" cy="74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 smtClean="0">
              <a:latin typeface="Futura Bk BT" panose="020B0502020204020303" pitchFamily="34" charset="0"/>
            </a:rPr>
            <a:t>Playa Segura</a:t>
          </a:r>
          <a:r>
            <a:rPr lang="es-ES" sz="1600" b="0" i="0" u="none" kern="1200" dirty="0" smtClean="0">
              <a:latin typeface="Futura Bk BT" panose="020B0502020204020303" pitchFamily="34" charset="0"/>
            </a:rPr>
            <a:t>.</a:t>
          </a:r>
          <a:endParaRPr lang="es-MX" sz="1600" kern="1200" dirty="0">
            <a:latin typeface="Futura Bk BT" panose="020B0502020204020303" pitchFamily="34" charset="0"/>
          </a:endParaRPr>
        </a:p>
      </dsp:txBody>
      <dsp:txXfrm>
        <a:off x="1695797" y="1610515"/>
        <a:ext cx="3039863" cy="741446"/>
      </dsp:txXfrm>
    </dsp:sp>
    <dsp:sp modelId="{F22CA4B3-12B3-488E-99D0-0DA8892A1216}">
      <dsp:nvSpPr>
        <dsp:cNvPr id="0" name=""/>
        <dsp:cNvSpPr/>
      </dsp:nvSpPr>
      <dsp:spPr>
        <a:xfrm>
          <a:off x="807200" y="2307208"/>
          <a:ext cx="741446" cy="74144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84415F-4EC2-40B1-8968-0C980A50E956}">
      <dsp:nvSpPr>
        <dsp:cNvPr id="0" name=""/>
        <dsp:cNvSpPr/>
      </dsp:nvSpPr>
      <dsp:spPr>
        <a:xfrm>
          <a:off x="1008778" y="2351962"/>
          <a:ext cx="3955888" cy="741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0" i="0" u="none" kern="1200" dirty="0" smtClean="0">
            <a:latin typeface="Futura Bk BT" panose="020B0502020204020303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u="none" kern="1200" dirty="0" smtClean="0">
              <a:latin typeface="Futura Bk BT" panose="020B0502020204020303" pitchFamily="34" charset="0"/>
            </a:rPr>
            <a:t>           Grupo de Reacción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Futura Bk BT" panose="020B0502020204020303" pitchFamily="34" charset="0"/>
          </a:endParaRPr>
        </a:p>
      </dsp:txBody>
      <dsp:txXfrm>
        <a:off x="1008778" y="2351962"/>
        <a:ext cx="3955888" cy="741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127C-5F25-4671-8F94-10AAB074F965}">
      <dsp:nvSpPr>
        <dsp:cNvPr id="0" name=""/>
        <dsp:cNvSpPr/>
      </dsp:nvSpPr>
      <dsp:spPr>
        <a:xfrm>
          <a:off x="617784" y="1150"/>
          <a:ext cx="936662" cy="9020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50AC44-A38C-4220-8CE0-B8AD1907CF12}">
      <dsp:nvSpPr>
        <dsp:cNvPr id="0" name=""/>
        <dsp:cNvSpPr/>
      </dsp:nvSpPr>
      <dsp:spPr>
        <a:xfrm>
          <a:off x="1627334" y="111307"/>
          <a:ext cx="2948085" cy="770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latin typeface="Futura Bk BT" panose="020B0502020204020303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i="0" u="none" kern="1200" dirty="0" smtClean="0">
              <a:latin typeface="Futura Bk BT" panose="020B0502020204020303" pitchFamily="34" charset="0"/>
            </a:rPr>
            <a:t>Elaboración del diagnóstico para la Construcción del Centro de Reinserción Social Varonil en la Zona Norte.</a:t>
          </a:r>
          <a:endParaRPr lang="es-ES" sz="1600" b="0" i="0" u="none" kern="1200" dirty="0" smtClean="0">
            <a:latin typeface="Futura Bk BT" panose="020B0502020204020303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latin typeface="Futura Bk BT" panose="020B0502020204020303" pitchFamily="34" charset="0"/>
          </a:endParaRPr>
        </a:p>
      </dsp:txBody>
      <dsp:txXfrm>
        <a:off x="1627334" y="111307"/>
        <a:ext cx="2948085" cy="770896"/>
      </dsp:txXfrm>
    </dsp:sp>
    <dsp:sp modelId="{B29714CF-5714-41F1-A6C4-AF572169F706}">
      <dsp:nvSpPr>
        <dsp:cNvPr id="0" name=""/>
        <dsp:cNvSpPr/>
      </dsp:nvSpPr>
      <dsp:spPr>
        <a:xfrm>
          <a:off x="769564" y="871847"/>
          <a:ext cx="770896" cy="7708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BFD977-A413-45AF-BACA-18DC525F6964}">
      <dsp:nvSpPr>
        <dsp:cNvPr id="0" name=""/>
        <dsp:cNvSpPr/>
      </dsp:nvSpPr>
      <dsp:spPr>
        <a:xfrm>
          <a:off x="1670089" y="903230"/>
          <a:ext cx="3141479" cy="770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i="0" u="none" kern="1200" dirty="0" smtClean="0">
              <a:solidFill>
                <a:srgbClr val="FF0000"/>
              </a:solidFill>
              <a:latin typeface="Futura Bk BT" panose="020B0502020204020303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i="0" u="none" kern="1200" dirty="0" smtClean="0">
              <a:solidFill>
                <a:schemeClr val="tx1"/>
              </a:solidFill>
              <a:latin typeface="Futura Bk BT" panose="020B0502020204020303" pitchFamily="34" charset="0"/>
            </a:rPr>
            <a:t>Equipamiento de UMECAS,  Adquisición de Brazaletes.</a:t>
          </a:r>
          <a:endParaRPr lang="es-ES" sz="1600" b="0" i="0" u="none" kern="1200" dirty="0" smtClean="0">
            <a:solidFill>
              <a:schemeClr val="tx1"/>
            </a:solidFill>
            <a:latin typeface="Futura Bk BT" panose="020B0502020204020303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solidFill>
              <a:schemeClr val="tx1"/>
            </a:solidFill>
            <a:latin typeface="Futura Bk BT" panose="020B0502020204020303" pitchFamily="34" charset="0"/>
          </a:endParaRPr>
        </a:p>
      </dsp:txBody>
      <dsp:txXfrm>
        <a:off x="1670089" y="903230"/>
        <a:ext cx="3141479" cy="770896"/>
      </dsp:txXfrm>
    </dsp:sp>
    <dsp:sp modelId="{1CA84DBD-DD3D-423B-BF97-2E01E75DE294}">
      <dsp:nvSpPr>
        <dsp:cNvPr id="0" name=""/>
        <dsp:cNvSpPr/>
      </dsp:nvSpPr>
      <dsp:spPr>
        <a:xfrm>
          <a:off x="735473" y="1674127"/>
          <a:ext cx="770896" cy="7708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3AEB65-CDD4-4067-A244-219BBE2C42FC}">
      <dsp:nvSpPr>
        <dsp:cNvPr id="0" name=""/>
        <dsp:cNvSpPr/>
      </dsp:nvSpPr>
      <dsp:spPr>
        <a:xfrm>
          <a:off x="1655745" y="1674127"/>
          <a:ext cx="3160605" cy="770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0" i="0" u="none" kern="1200" dirty="0" smtClean="0">
            <a:latin typeface="Futura Bk BT" panose="020B0502020204020303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i="0" u="none" kern="1200" dirty="0" smtClean="0">
              <a:latin typeface="Futura Bk BT" panose="020B0502020204020303" pitchFamily="34" charset="0"/>
            </a:rPr>
            <a:t>Dignificación salarial (homologación, promociones, incremento seguro de vida)</a:t>
          </a:r>
          <a:endParaRPr lang="es-ES" sz="1600" b="0" i="0" u="none" kern="1200" dirty="0" smtClean="0">
            <a:latin typeface="Futura Bk BT" panose="020B0502020204020303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latin typeface="Futura Bk BT" panose="020B0502020204020303" pitchFamily="34" charset="0"/>
          </a:endParaRPr>
        </a:p>
      </dsp:txBody>
      <dsp:txXfrm>
        <a:off x="1655745" y="1674127"/>
        <a:ext cx="3160605" cy="7708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7F388-0C5A-4EA5-AEB0-2CBC64480613}">
      <dsp:nvSpPr>
        <dsp:cNvPr id="0" name=""/>
        <dsp:cNvSpPr/>
      </dsp:nvSpPr>
      <dsp:spPr>
        <a:xfrm>
          <a:off x="0" y="0"/>
          <a:ext cx="4101109" cy="84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Profesionalización de las Instituciones de Seguridad </a:t>
          </a:r>
          <a:r>
            <a:rPr lang="es-MX" sz="1600" b="1" i="0" u="none" kern="1200" dirty="0" smtClean="0">
              <a:latin typeface="Futura Bk BT" panose="020B0502020204020303" pitchFamily="34" charset="0"/>
            </a:rPr>
            <a:t>Pública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904491" y="0"/>
        <a:ext cx="3196617" cy="842698"/>
      </dsp:txXfrm>
    </dsp:sp>
    <dsp:sp modelId="{41695F25-082D-4248-9124-1EBB738DF7D3}">
      <dsp:nvSpPr>
        <dsp:cNvPr id="0" name=""/>
        <dsp:cNvSpPr/>
      </dsp:nvSpPr>
      <dsp:spPr>
        <a:xfrm>
          <a:off x="84269" y="84269"/>
          <a:ext cx="820221" cy="674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5F9E2-6F37-47B7-963F-81A63FF20D4E}">
      <dsp:nvSpPr>
        <dsp:cNvPr id="0" name=""/>
        <dsp:cNvSpPr/>
      </dsp:nvSpPr>
      <dsp:spPr>
        <a:xfrm>
          <a:off x="0" y="926968"/>
          <a:ext cx="4101109" cy="84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Sistema Nacional de Información</a:t>
          </a:r>
          <a:endParaRPr lang="es-MX" sz="16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>
        <a:off x="904491" y="926968"/>
        <a:ext cx="3196617" cy="842698"/>
      </dsp:txXfrm>
    </dsp:sp>
    <dsp:sp modelId="{14AA20FC-A442-43EF-BEB4-2C689BEBE8FF}">
      <dsp:nvSpPr>
        <dsp:cNvPr id="0" name=""/>
        <dsp:cNvSpPr/>
      </dsp:nvSpPr>
      <dsp:spPr>
        <a:xfrm>
          <a:off x="84269" y="1011238"/>
          <a:ext cx="820221" cy="6741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3CD1-6EAA-49D3-9C87-2F30C715DDF1}">
      <dsp:nvSpPr>
        <dsp:cNvPr id="0" name=""/>
        <dsp:cNvSpPr/>
      </dsp:nvSpPr>
      <dsp:spPr>
        <a:xfrm>
          <a:off x="0" y="1853937"/>
          <a:ext cx="4101109" cy="84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latin typeface="Futura Bk BT" panose="020B0502020204020303" pitchFamily="34" charset="0"/>
            </a:rPr>
            <a:t>Sistema </a:t>
          </a:r>
          <a:r>
            <a:rPr lang="es-MX" sz="1600" b="1" i="0" u="none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Nacional de Atención de Llamadas de Emergencia y </a:t>
          </a:r>
          <a:r>
            <a:rPr lang="es-MX" sz="1600" b="1" i="0" u="none" kern="1200" dirty="0" smtClean="0">
              <a:latin typeface="Futura Bk BT" panose="020B0502020204020303" pitchFamily="34" charset="0"/>
            </a:rPr>
            <a:t>Denuncias Ciudadanas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904491" y="1853937"/>
        <a:ext cx="3196617" cy="842698"/>
      </dsp:txXfrm>
    </dsp:sp>
    <dsp:sp modelId="{EAF6BEC6-4EB4-46B9-8007-1E1AF1BCEAE5}">
      <dsp:nvSpPr>
        <dsp:cNvPr id="0" name=""/>
        <dsp:cNvSpPr/>
      </dsp:nvSpPr>
      <dsp:spPr>
        <a:xfrm>
          <a:off x="84269" y="1938207"/>
          <a:ext cx="820221" cy="674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D25D2-E33E-4BF2-8B8B-4945CF164A00}">
      <dsp:nvSpPr>
        <dsp:cNvPr id="0" name=""/>
        <dsp:cNvSpPr/>
      </dsp:nvSpPr>
      <dsp:spPr>
        <a:xfrm>
          <a:off x="0" y="2780906"/>
          <a:ext cx="4101109" cy="84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Red Nacional de Radiocomunicaciones</a:t>
          </a:r>
          <a:endParaRPr lang="es-MX" sz="16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>
        <a:off x="904491" y="2780906"/>
        <a:ext cx="3196617" cy="842698"/>
      </dsp:txXfrm>
    </dsp:sp>
    <dsp:sp modelId="{AD7A2F90-59BE-47AD-82DB-F732AF5453DA}">
      <dsp:nvSpPr>
        <dsp:cNvPr id="0" name=""/>
        <dsp:cNvSpPr/>
      </dsp:nvSpPr>
      <dsp:spPr>
        <a:xfrm>
          <a:off x="84269" y="2865176"/>
          <a:ext cx="820221" cy="674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8C4EC-DA21-41B4-9E75-16FCA87003A6}">
      <dsp:nvSpPr>
        <dsp:cNvPr id="0" name=""/>
        <dsp:cNvSpPr/>
      </dsp:nvSpPr>
      <dsp:spPr>
        <a:xfrm>
          <a:off x="0" y="3707875"/>
          <a:ext cx="4101109" cy="8426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Fortalecimiento de Programas Prioritarios Locales de las Instituciones de Seguridad Pública e Impartición de Justicia</a:t>
          </a:r>
          <a:endParaRPr lang="es-MX" sz="16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>
        <a:off x="904491" y="3707875"/>
        <a:ext cx="3196617" cy="842698"/>
      </dsp:txXfrm>
    </dsp:sp>
    <dsp:sp modelId="{DC483956-EEEE-4E88-A621-AB0E154D2270}">
      <dsp:nvSpPr>
        <dsp:cNvPr id="0" name=""/>
        <dsp:cNvSpPr/>
      </dsp:nvSpPr>
      <dsp:spPr>
        <a:xfrm>
          <a:off x="84269" y="3792145"/>
          <a:ext cx="820221" cy="674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CA18E-B7B5-48E2-9AE9-E5E222F41268}">
      <dsp:nvSpPr>
        <dsp:cNvPr id="0" name=""/>
        <dsp:cNvSpPr/>
      </dsp:nvSpPr>
      <dsp:spPr>
        <a:xfrm>
          <a:off x="0" y="0"/>
          <a:ext cx="4285845" cy="84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Modelo Nacional de Policía en Funciones de Seguridad Procesal</a:t>
          </a:r>
          <a:endParaRPr lang="es-MX" sz="1600" b="1" kern="1200" dirty="0">
            <a:solidFill>
              <a:schemeClr val="bg1"/>
            </a:solidFill>
            <a:latin typeface="Futura Bk BT" panose="020B0502020204020303" pitchFamily="34" charset="0"/>
          </a:endParaRPr>
        </a:p>
      </dsp:txBody>
      <dsp:txXfrm>
        <a:off x="941438" y="0"/>
        <a:ext cx="3344406" cy="842698"/>
      </dsp:txXfrm>
    </dsp:sp>
    <dsp:sp modelId="{D6405182-775A-46F7-83A6-2BBDB2C5825E}">
      <dsp:nvSpPr>
        <dsp:cNvPr id="0" name=""/>
        <dsp:cNvSpPr/>
      </dsp:nvSpPr>
      <dsp:spPr>
        <a:xfrm>
          <a:off x="84269" y="84269"/>
          <a:ext cx="857169" cy="674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D1420-9145-4CF2-AFB5-FB448EE5C7CE}">
      <dsp:nvSpPr>
        <dsp:cNvPr id="0" name=""/>
        <dsp:cNvSpPr/>
      </dsp:nvSpPr>
      <dsp:spPr>
        <a:xfrm>
          <a:off x="0" y="926968"/>
          <a:ext cx="4285845" cy="84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Fortalecimiento al Sistema </a:t>
          </a:r>
          <a:r>
            <a:rPr lang="es-MX" sz="1600" b="1" i="0" u="none" kern="1200" dirty="0" smtClean="0">
              <a:latin typeface="Futura Bk BT" panose="020B0502020204020303" pitchFamily="34" charset="0"/>
            </a:rPr>
            <a:t>Penitenciario Nacional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941438" y="926968"/>
        <a:ext cx="3344406" cy="842698"/>
      </dsp:txXfrm>
    </dsp:sp>
    <dsp:sp modelId="{04CA2225-2762-4821-A1FF-0BFE0DDC3D05}">
      <dsp:nvSpPr>
        <dsp:cNvPr id="0" name=""/>
        <dsp:cNvSpPr/>
      </dsp:nvSpPr>
      <dsp:spPr>
        <a:xfrm>
          <a:off x="84269" y="1011238"/>
          <a:ext cx="857169" cy="674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AD18B-BDDE-48DF-8617-69A1FB2C0F05}">
      <dsp:nvSpPr>
        <dsp:cNvPr id="0" name=""/>
        <dsp:cNvSpPr/>
      </dsp:nvSpPr>
      <dsp:spPr>
        <a:xfrm>
          <a:off x="0" y="1853937"/>
          <a:ext cx="4285845" cy="84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Fortalecimiento de la Autoridad Administrativa Especializada del Sistema de Justicia </a:t>
          </a:r>
          <a:r>
            <a:rPr lang="es-MX" sz="1600" b="1" kern="1200" dirty="0" smtClean="0">
              <a:latin typeface="Futura Bk BT" panose="020B0502020204020303" pitchFamily="34" charset="0"/>
            </a:rPr>
            <a:t>Penal para Adolescentes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941438" y="1853937"/>
        <a:ext cx="3344406" cy="842698"/>
      </dsp:txXfrm>
    </dsp:sp>
    <dsp:sp modelId="{5EF21E44-C54E-4822-8D17-0C6C67D67EF5}">
      <dsp:nvSpPr>
        <dsp:cNvPr id="0" name=""/>
        <dsp:cNvSpPr/>
      </dsp:nvSpPr>
      <dsp:spPr>
        <a:xfrm>
          <a:off x="84269" y="1938207"/>
          <a:ext cx="857169" cy="674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88560-64DF-4252-946F-BBB7286C1C4E}">
      <dsp:nvSpPr>
        <dsp:cNvPr id="0" name=""/>
        <dsp:cNvSpPr/>
      </dsp:nvSpPr>
      <dsp:spPr>
        <a:xfrm>
          <a:off x="0" y="2780906"/>
          <a:ext cx="4285845" cy="84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Futura Bk BT" panose="020B0502020204020303" pitchFamily="34" charset="0"/>
            </a:rPr>
            <a:t>Fortalecimiento de las Unidades </a:t>
          </a:r>
          <a:r>
            <a:rPr lang="es-MX" sz="1600" b="1" kern="1200" dirty="0" smtClean="0">
              <a:solidFill>
                <a:schemeClr val="bg1"/>
              </a:solidFill>
              <a:latin typeface="Futura Bk BT" panose="020B0502020204020303" pitchFamily="34" charset="0"/>
            </a:rPr>
            <a:t>Estatales de Supervisión a </a:t>
          </a:r>
          <a:r>
            <a:rPr lang="es-MX" sz="1600" b="1" kern="1200" dirty="0" smtClean="0">
              <a:latin typeface="Futura Bk BT" panose="020B0502020204020303" pitchFamily="34" charset="0"/>
            </a:rPr>
            <a:t>Medidas Cautelares y Suspensión del Proceso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941438" y="2780906"/>
        <a:ext cx="3344406" cy="842698"/>
      </dsp:txXfrm>
    </dsp:sp>
    <dsp:sp modelId="{F06BF03A-ECBD-4FA0-A18C-28B441418F67}">
      <dsp:nvSpPr>
        <dsp:cNvPr id="0" name=""/>
        <dsp:cNvSpPr/>
      </dsp:nvSpPr>
      <dsp:spPr>
        <a:xfrm>
          <a:off x="84269" y="2865176"/>
          <a:ext cx="857169" cy="674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87C22-A0AF-49EC-91FA-DBD3C3CC4A11}">
      <dsp:nvSpPr>
        <dsp:cNvPr id="0" name=""/>
        <dsp:cNvSpPr/>
      </dsp:nvSpPr>
      <dsp:spPr>
        <a:xfrm>
          <a:off x="0" y="3707875"/>
          <a:ext cx="4285845" cy="84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Futura Bk BT" panose="020B0502020204020303" pitchFamily="34" charset="0"/>
            </a:rPr>
            <a:t>Acreditación (certificación) de Establecimientos Penitenciarios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941438" y="3707875"/>
        <a:ext cx="3344406" cy="842698"/>
      </dsp:txXfrm>
    </dsp:sp>
    <dsp:sp modelId="{AED0B26C-4959-4B2E-870B-72EE8C040782}">
      <dsp:nvSpPr>
        <dsp:cNvPr id="0" name=""/>
        <dsp:cNvSpPr/>
      </dsp:nvSpPr>
      <dsp:spPr>
        <a:xfrm>
          <a:off x="84269" y="3792145"/>
          <a:ext cx="857169" cy="674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8D9D2-8148-4B78-B8DF-A7AE4CA69640}">
      <dsp:nvSpPr>
        <dsp:cNvPr id="0" name=""/>
        <dsp:cNvSpPr/>
      </dsp:nvSpPr>
      <dsp:spPr>
        <a:xfrm>
          <a:off x="418666" y="398898"/>
          <a:ext cx="781174" cy="7811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C6CE1F-3BAC-4156-BF75-0B8B5D2CEB01}">
      <dsp:nvSpPr>
        <dsp:cNvPr id="0" name=""/>
        <dsp:cNvSpPr/>
      </dsp:nvSpPr>
      <dsp:spPr>
        <a:xfrm>
          <a:off x="1232291" y="398898"/>
          <a:ext cx="3321778" cy="78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latin typeface="Futura Bk BT" panose="020B0502020204020303" pitchFamily="34" charset="0"/>
            </a:rPr>
            <a:t>Profesionalización de las Instituciones de Seguridad Pública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1232291" y="398898"/>
        <a:ext cx="3321778" cy="781174"/>
      </dsp:txXfrm>
    </dsp:sp>
    <dsp:sp modelId="{91511BE4-768E-4745-A4F4-F3FB133E8EFE}">
      <dsp:nvSpPr>
        <dsp:cNvPr id="0" name=""/>
        <dsp:cNvSpPr/>
      </dsp:nvSpPr>
      <dsp:spPr>
        <a:xfrm>
          <a:off x="414644" y="1180073"/>
          <a:ext cx="781174" cy="7811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12C020-0BE2-4897-AD7C-977BB9406E7E}">
      <dsp:nvSpPr>
        <dsp:cNvPr id="0" name=""/>
        <dsp:cNvSpPr/>
      </dsp:nvSpPr>
      <dsp:spPr>
        <a:xfrm>
          <a:off x="1220225" y="1180073"/>
          <a:ext cx="3337866" cy="78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Futura Bk BT" panose="020B0502020204020303" pitchFamily="34" charset="0"/>
            </a:rPr>
            <a:t>Sistema Nacional de Información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1220225" y="1180073"/>
        <a:ext cx="3337866" cy="781174"/>
      </dsp:txXfrm>
    </dsp:sp>
    <dsp:sp modelId="{9F35BAE6-FEA7-436D-85DD-2AC2DAA4FCD6}">
      <dsp:nvSpPr>
        <dsp:cNvPr id="0" name=""/>
        <dsp:cNvSpPr/>
      </dsp:nvSpPr>
      <dsp:spPr>
        <a:xfrm>
          <a:off x="415697" y="1961248"/>
          <a:ext cx="781174" cy="7811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7FB5B8-31F5-4286-801C-FCC18CE6E98E}">
      <dsp:nvSpPr>
        <dsp:cNvPr id="0" name=""/>
        <dsp:cNvSpPr/>
      </dsp:nvSpPr>
      <dsp:spPr>
        <a:xfrm>
          <a:off x="1223382" y="1961248"/>
          <a:ext cx="3333656" cy="78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latin typeface="Futura Bk BT" panose="020B0502020204020303" pitchFamily="34" charset="0"/>
            </a:rPr>
            <a:t>Sistema Nacional de Atención de Llamadas de Emergencia y Denuncias Ciudadanas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1223382" y="1961248"/>
        <a:ext cx="3333656" cy="781174"/>
      </dsp:txXfrm>
    </dsp:sp>
    <dsp:sp modelId="{FCEF4083-9E5E-4223-A501-136AB7BC09D5}">
      <dsp:nvSpPr>
        <dsp:cNvPr id="0" name=""/>
        <dsp:cNvSpPr/>
      </dsp:nvSpPr>
      <dsp:spPr>
        <a:xfrm>
          <a:off x="389616" y="2742422"/>
          <a:ext cx="781174" cy="7811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5FE5C1-7359-4251-BEF0-650BDF820095}">
      <dsp:nvSpPr>
        <dsp:cNvPr id="0" name=""/>
        <dsp:cNvSpPr/>
      </dsp:nvSpPr>
      <dsp:spPr>
        <a:xfrm>
          <a:off x="1145141" y="2742422"/>
          <a:ext cx="3437978" cy="78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latin typeface="Futura Bk BT" panose="020B0502020204020303" pitchFamily="34" charset="0"/>
            </a:rPr>
            <a:t>Red Nacional de Radiocomunicaciones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1145141" y="2742422"/>
        <a:ext cx="3437978" cy="781174"/>
      </dsp:txXfrm>
    </dsp:sp>
    <dsp:sp modelId="{7A4B85FB-4E5A-48FC-AA87-692BDBD6654B}">
      <dsp:nvSpPr>
        <dsp:cNvPr id="0" name=""/>
        <dsp:cNvSpPr/>
      </dsp:nvSpPr>
      <dsp:spPr>
        <a:xfrm>
          <a:off x="347589" y="3544290"/>
          <a:ext cx="781174" cy="78117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8524F4-BA77-4098-9CA7-74972A8EED5F}">
      <dsp:nvSpPr>
        <dsp:cNvPr id="0" name=""/>
        <dsp:cNvSpPr/>
      </dsp:nvSpPr>
      <dsp:spPr>
        <a:xfrm>
          <a:off x="1130887" y="3594481"/>
          <a:ext cx="3435477" cy="78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latin typeface="Futura Bk BT" panose="020B0502020204020303" pitchFamily="34" charset="0"/>
            </a:rPr>
            <a:t>Fortalecimiento de Programas Prioritarios Locales de las Instituciones de Seguridad Pública e Impartición de Justicia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1130887" y="3594481"/>
        <a:ext cx="3435477" cy="7811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9CCCC-5BE7-4D84-B686-C0F549577331}">
      <dsp:nvSpPr>
        <dsp:cNvPr id="0" name=""/>
        <dsp:cNvSpPr/>
      </dsp:nvSpPr>
      <dsp:spPr>
        <a:xfrm>
          <a:off x="392330" y="284723"/>
          <a:ext cx="838443" cy="8384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33733AC-0D61-48B8-A1F3-E357CCACE9E2}">
      <dsp:nvSpPr>
        <dsp:cNvPr id="0" name=""/>
        <dsp:cNvSpPr/>
      </dsp:nvSpPr>
      <dsp:spPr>
        <a:xfrm>
          <a:off x="1156540" y="284723"/>
          <a:ext cx="3783424" cy="83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solidFill>
                <a:schemeClr val="tx1"/>
              </a:solidFill>
              <a:latin typeface="Futura Bk BT" panose="020B0502020204020303" pitchFamily="34" charset="0"/>
            </a:rPr>
            <a:t>Modelo Nacional de Policía en Funciones de Seguridad Procesal</a:t>
          </a:r>
          <a:endParaRPr lang="es-MX" sz="1600" b="1" kern="1200" dirty="0">
            <a:solidFill>
              <a:schemeClr val="tx1"/>
            </a:solidFill>
            <a:latin typeface="Futura Bk BT" panose="020B0502020204020303" pitchFamily="34" charset="0"/>
          </a:endParaRPr>
        </a:p>
      </dsp:txBody>
      <dsp:txXfrm>
        <a:off x="1156540" y="284723"/>
        <a:ext cx="3783424" cy="838443"/>
      </dsp:txXfrm>
    </dsp:sp>
    <dsp:sp modelId="{45C9C637-9C54-4840-BD2C-F7D9EBDD75B4}">
      <dsp:nvSpPr>
        <dsp:cNvPr id="0" name=""/>
        <dsp:cNvSpPr/>
      </dsp:nvSpPr>
      <dsp:spPr>
        <a:xfrm>
          <a:off x="380766" y="1123167"/>
          <a:ext cx="838443" cy="8384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D55863-E6A9-4FFB-8C52-C6CA01289CC4}">
      <dsp:nvSpPr>
        <dsp:cNvPr id="0" name=""/>
        <dsp:cNvSpPr/>
      </dsp:nvSpPr>
      <dsp:spPr>
        <a:xfrm>
          <a:off x="1121849" y="1123167"/>
          <a:ext cx="3829679" cy="83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0" u="none" kern="1200" dirty="0" smtClean="0">
              <a:latin typeface="Futura Bk BT" panose="020B0502020204020303" pitchFamily="34" charset="0"/>
            </a:rPr>
            <a:t>Fortalecimiento al Sistema Penitenciario Nacional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1121849" y="1123167"/>
        <a:ext cx="3829679" cy="838443"/>
      </dsp:txXfrm>
    </dsp:sp>
    <dsp:sp modelId="{AA629E5A-871B-4C9D-BCA6-85444CF3AE57}">
      <dsp:nvSpPr>
        <dsp:cNvPr id="0" name=""/>
        <dsp:cNvSpPr/>
      </dsp:nvSpPr>
      <dsp:spPr>
        <a:xfrm>
          <a:off x="417862" y="1961610"/>
          <a:ext cx="838443" cy="8384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06A8EF-6B92-432A-9A74-427C6C4847F5}">
      <dsp:nvSpPr>
        <dsp:cNvPr id="0" name=""/>
        <dsp:cNvSpPr/>
      </dsp:nvSpPr>
      <dsp:spPr>
        <a:xfrm>
          <a:off x="1233136" y="1961610"/>
          <a:ext cx="3681296" cy="83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Futura Bk BT" panose="020B0502020204020303" pitchFamily="34" charset="0"/>
            </a:rPr>
            <a:t>Fortalecimiento de la Autoridad Administrativa Especializada del Sistema de Justicia Penal para Adolescentes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1233136" y="1961610"/>
        <a:ext cx="3681296" cy="838443"/>
      </dsp:txXfrm>
    </dsp:sp>
    <dsp:sp modelId="{30B1ADC6-7C98-4703-BEB8-97C2965279FB}">
      <dsp:nvSpPr>
        <dsp:cNvPr id="0" name=""/>
        <dsp:cNvSpPr/>
      </dsp:nvSpPr>
      <dsp:spPr>
        <a:xfrm>
          <a:off x="405660" y="2800053"/>
          <a:ext cx="838443" cy="83844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DFCDC2-4361-4313-86C0-2F4679497981}">
      <dsp:nvSpPr>
        <dsp:cNvPr id="0" name=""/>
        <dsp:cNvSpPr/>
      </dsp:nvSpPr>
      <dsp:spPr>
        <a:xfrm>
          <a:off x="1232767" y="2894135"/>
          <a:ext cx="3730101" cy="83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Futura Bk BT" panose="020B0502020204020303" pitchFamily="34" charset="0"/>
            </a:rPr>
            <a:t>Fortalecimiento de las Unidades Estatales de Supervisión a Medidas Cautelares y Suspensión del Proceso ( Equipamiento) 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1232767" y="2894135"/>
        <a:ext cx="3730101" cy="838443"/>
      </dsp:txXfrm>
    </dsp:sp>
    <dsp:sp modelId="{8E63052B-0A78-4A8A-AFF3-B16EC0CE24F3}">
      <dsp:nvSpPr>
        <dsp:cNvPr id="0" name=""/>
        <dsp:cNvSpPr/>
      </dsp:nvSpPr>
      <dsp:spPr>
        <a:xfrm>
          <a:off x="438909" y="3638496"/>
          <a:ext cx="838443" cy="83844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B10BCA-B4EB-4D10-9AA4-62EF1F942916}">
      <dsp:nvSpPr>
        <dsp:cNvPr id="0" name=""/>
        <dsp:cNvSpPr/>
      </dsp:nvSpPr>
      <dsp:spPr>
        <a:xfrm>
          <a:off x="1296278" y="3638496"/>
          <a:ext cx="3597106" cy="83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Futura Bk BT" panose="020B0502020204020303" pitchFamily="34" charset="0"/>
            </a:rPr>
            <a:t>Acreditación (certificación) de Establecimientos Penitenciarios</a:t>
          </a:r>
          <a:endParaRPr lang="es-MX" sz="1600" b="1" kern="1200" dirty="0">
            <a:latin typeface="Futura Bk BT" panose="020B0502020204020303" pitchFamily="34" charset="0"/>
          </a:endParaRPr>
        </a:p>
      </dsp:txBody>
      <dsp:txXfrm>
        <a:off x="1296278" y="3638496"/>
        <a:ext cx="3597106" cy="838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37A7D-981A-404E-A1E9-52BF558F05A5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1A10F-6E17-49B1-A3E6-213D7ECF29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683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utura Bk BT" panose="020B0502020204020303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utura Bk BT" panose="020B05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fld id="{DBE4860A-7793-486F-9470-AE92066B1E09}" type="datetimeFigureOut">
              <a:rPr lang="es-MX" smtClean="0"/>
              <a:pPr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fld id="{E45FFDB2-9D5B-4C79-B14F-1F0FED687B37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3"/>
          <p:cNvPicPr>
            <a:picLocks noChangeAspect="1"/>
          </p:cNvPicPr>
          <p:nvPr userDrawn="1"/>
        </p:nvPicPr>
        <p:blipFill>
          <a:blip r:embed="rId2" cstate="print"/>
          <a:srcRect t="20351"/>
          <a:stretch>
            <a:fillRect/>
          </a:stretch>
        </p:blipFill>
        <p:spPr bwMode="auto">
          <a:xfrm>
            <a:off x="0" y="1395663"/>
            <a:ext cx="12192000" cy="5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8 Imagen" descr="Imagen LOGO_SSP 2016-2022.jpg"/>
          <p:cNvPicPr>
            <a:picLocks noChangeAspect="1"/>
          </p:cNvPicPr>
          <p:nvPr userDrawn="1"/>
        </p:nvPicPr>
        <p:blipFill rotWithShape="1">
          <a:blip r:embed="rId3" cstate="print"/>
          <a:srcRect l="42151"/>
          <a:stretch/>
        </p:blipFill>
        <p:spPr>
          <a:xfrm>
            <a:off x="10680700" y="88389"/>
            <a:ext cx="1237501" cy="725424"/>
          </a:xfrm>
          <a:prstGeom prst="rect">
            <a:avLst/>
          </a:prstGeom>
        </p:spPr>
      </p:pic>
      <p:pic>
        <p:nvPicPr>
          <p:cNvPr id="9" name="7 Imagen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88" r="81029" b="88596"/>
          <a:stretch/>
        </p:blipFill>
        <p:spPr bwMode="auto">
          <a:xfrm>
            <a:off x="330646" y="88389"/>
            <a:ext cx="1015107" cy="813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19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07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73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50" y="247107"/>
            <a:ext cx="9122150" cy="407988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8 Imagen" descr="Imagen LOGO_SSP 2016-2022.jpg"/>
          <p:cNvPicPr>
            <a:picLocks noChangeAspect="1"/>
          </p:cNvPicPr>
          <p:nvPr userDrawn="1"/>
        </p:nvPicPr>
        <p:blipFill rotWithShape="1">
          <a:blip r:embed="rId2" cstate="print"/>
          <a:srcRect l="42151"/>
          <a:stretch/>
        </p:blipFill>
        <p:spPr>
          <a:xfrm>
            <a:off x="10680700" y="88389"/>
            <a:ext cx="1237501" cy="725424"/>
          </a:xfrm>
          <a:prstGeom prst="rect">
            <a:avLst/>
          </a:prstGeom>
        </p:spPr>
      </p:pic>
      <p:pic>
        <p:nvPicPr>
          <p:cNvPr id="8" name="7 Imagen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888" r="81029" b="88596"/>
          <a:stretch/>
        </p:blipFill>
        <p:spPr bwMode="auto">
          <a:xfrm>
            <a:off x="330646" y="88389"/>
            <a:ext cx="1015107" cy="813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15">
            <a:extLst>
              <a:ext uri="{FF2B5EF4-FFF2-40B4-BE49-F238E27FC236}">
                <a16:creationId xmlns:a16="http://schemas.microsoft.com/office/drawing/2014/main" id="{B824292F-1623-48C4-8266-0816DF542B3B}"/>
              </a:ext>
            </a:extLst>
          </p:cNvPr>
          <p:cNvGrpSpPr/>
          <p:nvPr userDrawn="1"/>
        </p:nvGrpSpPr>
        <p:grpSpPr>
          <a:xfrm rot="10800000">
            <a:off x="5349255" y="815432"/>
            <a:ext cx="1493489" cy="38099"/>
            <a:chOff x="6081486" y="2315030"/>
            <a:chExt cx="4347029" cy="290287"/>
          </a:xfrm>
        </p:grpSpPr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ACF04DF6-516D-47AE-9B06-A8F92C0FC48C}"/>
                </a:ext>
              </a:extLst>
            </p:cNvPr>
            <p:cNvSpPr/>
            <p:nvPr userDrawn="1"/>
          </p:nvSpPr>
          <p:spPr>
            <a:xfrm>
              <a:off x="6081486" y="2315030"/>
              <a:ext cx="914400" cy="290285"/>
            </a:xfrm>
            <a:prstGeom prst="rect">
              <a:avLst/>
            </a:prstGeom>
            <a:solidFill>
              <a:srgbClr val="E54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C0842FEB-4757-4638-B3A4-975B61A29B1F}"/>
                </a:ext>
              </a:extLst>
            </p:cNvPr>
            <p:cNvSpPr/>
            <p:nvPr userDrawn="1"/>
          </p:nvSpPr>
          <p:spPr>
            <a:xfrm>
              <a:off x="6939643" y="2315030"/>
              <a:ext cx="914400" cy="290285"/>
            </a:xfrm>
            <a:prstGeom prst="rect">
              <a:avLst/>
            </a:prstGeom>
            <a:solidFill>
              <a:srgbClr val="F97D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9C1F16C3-55C2-46F2-A4E0-71C2D3A2A28A}"/>
                </a:ext>
              </a:extLst>
            </p:cNvPr>
            <p:cNvSpPr/>
            <p:nvPr userDrawn="1"/>
          </p:nvSpPr>
          <p:spPr>
            <a:xfrm>
              <a:off x="7797800" y="2315030"/>
              <a:ext cx="914400" cy="290285"/>
            </a:xfrm>
            <a:prstGeom prst="rect">
              <a:avLst/>
            </a:prstGeom>
            <a:solidFill>
              <a:srgbClr val="FEB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B0440612-0EA5-4826-90BD-CEED0E9E5414}"/>
                </a:ext>
              </a:extLst>
            </p:cNvPr>
            <p:cNvSpPr/>
            <p:nvPr userDrawn="1"/>
          </p:nvSpPr>
          <p:spPr>
            <a:xfrm>
              <a:off x="8655957" y="2315030"/>
              <a:ext cx="914400" cy="290285"/>
            </a:xfrm>
            <a:prstGeom prst="rect">
              <a:avLst/>
            </a:prstGeom>
            <a:solidFill>
              <a:srgbClr val="00C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393B6CE1-DF88-42EF-A72B-8D164947D796}"/>
                </a:ext>
              </a:extLst>
            </p:cNvPr>
            <p:cNvSpPr/>
            <p:nvPr userDrawn="1"/>
          </p:nvSpPr>
          <p:spPr>
            <a:xfrm>
              <a:off x="9514115" y="2315032"/>
              <a:ext cx="914400" cy="290285"/>
            </a:xfrm>
            <a:prstGeom prst="rect">
              <a:avLst/>
            </a:prstGeom>
            <a:solidFill>
              <a:srgbClr val="0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</p:grpSp>
    </p:spTree>
    <p:extLst>
      <p:ext uri="{BB962C8B-B14F-4D97-AF65-F5344CB8AC3E}">
        <p14:creationId xmlns:p14="http://schemas.microsoft.com/office/powerpoint/2010/main" val="320046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5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04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04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399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99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00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4860A-7793-486F-9470-AE92066B1E09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DB2-9D5B-4C79-B14F-1F0FED687B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885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4.png"/><Relationship Id="rId18" Type="http://schemas.openxmlformats.org/officeDocument/2006/relationships/diagramColors" Target="../diagrams/colors4.xml"/><Relationship Id="rId3" Type="http://schemas.openxmlformats.org/officeDocument/2006/relationships/image" Target="../media/image16.jpeg"/><Relationship Id="rId7" Type="http://schemas.openxmlformats.org/officeDocument/2006/relationships/diagramData" Target="../diagrams/data3.xml"/><Relationship Id="rId12" Type="http://schemas.openxmlformats.org/officeDocument/2006/relationships/image" Target="../media/image23.png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15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diagramDrawing" Target="../diagrams/drawing3.xml"/><Relationship Id="rId5" Type="http://schemas.openxmlformats.org/officeDocument/2006/relationships/image" Target="../media/image18.png"/><Relationship Id="rId15" Type="http://schemas.openxmlformats.org/officeDocument/2006/relationships/diagramData" Target="../diagrams/data4.xml"/><Relationship Id="rId10" Type="http://schemas.openxmlformats.org/officeDocument/2006/relationships/diagramColors" Target="../diagrams/colors3.xml"/><Relationship Id="rId19" Type="http://schemas.microsoft.com/office/2007/relationships/diagramDrawing" Target="../diagrams/drawing4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46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5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55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54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377587" y="735494"/>
            <a:ext cx="11436823" cy="2190468"/>
          </a:xfrm>
        </p:spPr>
        <p:txBody>
          <a:bodyPr anchor="ctr">
            <a:noAutofit/>
          </a:bodyPr>
          <a:lstStyle/>
          <a:p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Comité </a:t>
            </a:r>
            <a:r>
              <a:rPr lang="es-MX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 Planeación para el </a:t>
            </a:r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/>
            </a:r>
            <a:b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</a:br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Desarrollo </a:t>
            </a:r>
            <a:r>
              <a:rPr lang="es-MX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del </a:t>
            </a:r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Estado</a:t>
            </a:r>
            <a:b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</a:br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/>
            </a:r>
            <a:b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</a:b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/>
            </a:r>
            <a:b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</a:br>
            <a:r>
              <a:rPr lang="es-MX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Subcomité </a:t>
            </a:r>
            <a:r>
              <a:rPr lang="es-MX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Sectorial de </a:t>
            </a:r>
            <a:r>
              <a:rPr lang="es-MX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Seguridad y Paz Social </a:t>
            </a:r>
            <a:endParaRPr lang="es-MX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26089" y="5822817"/>
            <a:ext cx="816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T OT" pitchFamily="50" charset="0"/>
                <a:cs typeface="Calibri" pitchFamily="34" charset="0"/>
              </a:rPr>
              <a:t>Primera </a:t>
            </a:r>
            <a:r>
              <a:rPr lang="es-MX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T OT" pitchFamily="50" charset="0"/>
                <a:cs typeface="Calibri" pitchFamily="34" charset="0"/>
              </a:rPr>
              <a:t>Sesión </a:t>
            </a:r>
            <a:r>
              <a:rPr lang="es-MX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T OT" pitchFamily="50" charset="0"/>
                <a:cs typeface="Calibri" pitchFamily="34" charset="0"/>
              </a:rPr>
              <a:t>Ordinaria 2019</a:t>
            </a:r>
            <a:endParaRPr lang="es-MX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itchFamily="50" charset="0"/>
              <a:cs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3389932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" panose="020B0702020204020204" pitchFamily="34" charset="0"/>
                <a:ea typeface="+mj-ea"/>
                <a:cs typeface="Calibri" pitchFamily="34" charset="0"/>
              </a:rPr>
              <a:t>CIERRE </a:t>
            </a:r>
            <a:r>
              <a:rPr lang="es-MX" sz="4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" panose="020B0702020204020204" pitchFamily="34" charset="0"/>
                <a:ea typeface="+mj-ea"/>
                <a:cs typeface="Calibri" pitchFamily="34" charset="0"/>
              </a:rPr>
              <a:t>DE LOS PROGRAMAS, ACCIONES Y PROYECTOS DE INVERSION 2018</a:t>
            </a:r>
          </a:p>
        </p:txBody>
      </p:sp>
    </p:spTree>
    <p:extLst>
      <p:ext uri="{BB962C8B-B14F-4D97-AF65-F5344CB8AC3E}">
        <p14:creationId xmlns:p14="http://schemas.microsoft.com/office/powerpoint/2010/main" val="21186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307" y="619345"/>
            <a:ext cx="9710882" cy="602866"/>
          </a:xfrm>
        </p:spPr>
        <p:txBody>
          <a:bodyPr/>
          <a:lstStyle/>
          <a:p>
            <a:pPr algn="ctr"/>
            <a:r>
              <a:rPr lang="es-MX" sz="4000" dirty="0"/>
              <a:t>CIERRE DE LOS PROGRAMAS, ACCIONES Y PROYECTOS DE INVERSION 2018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09317" y="1868593"/>
            <a:ext cx="10610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T OT" pitchFamily="50" charset="0"/>
                <a:ea typeface="+mj-ea"/>
                <a:cs typeface="+mj-cs"/>
              </a:rPr>
              <a:t>SECRETARÍA DE SEGURIDAD PÚBLICA</a:t>
            </a:r>
          </a:p>
        </p:txBody>
      </p:sp>
      <p:grpSp>
        <p:nvGrpSpPr>
          <p:cNvPr id="14" name="Group 81"/>
          <p:cNvGrpSpPr/>
          <p:nvPr/>
        </p:nvGrpSpPr>
        <p:grpSpPr>
          <a:xfrm>
            <a:off x="5505628" y="1395786"/>
            <a:ext cx="1217577" cy="147389"/>
            <a:chOff x="4046879" y="2995611"/>
            <a:chExt cx="722558" cy="139656"/>
          </a:xfrm>
          <a:solidFill>
            <a:srgbClr val="41B0B6"/>
          </a:solidFill>
        </p:grpSpPr>
        <p:sp>
          <p:nvSpPr>
            <p:cNvPr id="15" name="Oval 82"/>
            <p:cNvSpPr/>
            <p:nvPr/>
          </p:nvSpPr>
          <p:spPr>
            <a:xfrm>
              <a:off x="4046879" y="3034664"/>
              <a:ext cx="80011" cy="800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83"/>
            <p:cNvSpPr/>
            <p:nvPr/>
          </p:nvSpPr>
          <p:spPr>
            <a:xfrm>
              <a:off x="4192604" y="3034664"/>
              <a:ext cx="80011" cy="800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84"/>
            <p:cNvSpPr/>
            <p:nvPr/>
          </p:nvSpPr>
          <p:spPr>
            <a:xfrm>
              <a:off x="4338329" y="2995611"/>
              <a:ext cx="139656" cy="139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85"/>
            <p:cNvSpPr/>
            <p:nvPr/>
          </p:nvSpPr>
          <p:spPr>
            <a:xfrm>
              <a:off x="4543699" y="3034664"/>
              <a:ext cx="80011" cy="800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86"/>
            <p:cNvSpPr/>
            <p:nvPr/>
          </p:nvSpPr>
          <p:spPr>
            <a:xfrm>
              <a:off x="4689426" y="3034664"/>
              <a:ext cx="80011" cy="800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2251101" y="3934376"/>
            <a:ext cx="772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Brush Script MT" panose="03060802040406070304" pitchFamily="66" charset="0"/>
              </a:rPr>
              <a:t>¡Gracias por su Atención!</a:t>
            </a:r>
            <a:endParaRPr lang="es-MX" sz="5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rc 111"/>
          <p:cNvSpPr/>
          <p:nvPr/>
        </p:nvSpPr>
        <p:spPr>
          <a:xfrm rot="16200000" flipV="1">
            <a:off x="9915625" y="4460561"/>
            <a:ext cx="1190390" cy="1190390"/>
          </a:xfrm>
          <a:prstGeom prst="arc">
            <a:avLst>
              <a:gd name="adj1" fmla="val 8776185"/>
              <a:gd name="adj2" fmla="val 17771857"/>
            </a:avLst>
          </a:prstGeom>
          <a:ln w="3175">
            <a:solidFill>
              <a:schemeClr val="bg1">
                <a:lumMod val="75000"/>
                <a:alpha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Arc 112"/>
          <p:cNvSpPr/>
          <p:nvPr/>
        </p:nvSpPr>
        <p:spPr>
          <a:xfrm rot="16200000" flipV="1">
            <a:off x="9940953" y="4485889"/>
            <a:ext cx="1139734" cy="1139734"/>
          </a:xfrm>
          <a:prstGeom prst="arc">
            <a:avLst>
              <a:gd name="adj1" fmla="val 15669959"/>
              <a:gd name="adj2" fmla="val 3394832"/>
            </a:avLst>
          </a:prstGeom>
          <a:ln w="3175">
            <a:solidFill>
              <a:schemeClr val="bg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Arc 114"/>
          <p:cNvSpPr/>
          <p:nvPr/>
        </p:nvSpPr>
        <p:spPr>
          <a:xfrm rot="16200000" flipV="1">
            <a:off x="9966280" y="4511216"/>
            <a:ext cx="1089080" cy="1089080"/>
          </a:xfrm>
          <a:prstGeom prst="arc">
            <a:avLst>
              <a:gd name="adj1" fmla="val 21079283"/>
              <a:gd name="adj2" fmla="val 10545169"/>
            </a:avLst>
          </a:prstGeom>
          <a:ln w="3175">
            <a:solidFill>
              <a:schemeClr val="bg1">
                <a:lumMod val="75000"/>
                <a:alpha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Arc 116"/>
          <p:cNvSpPr/>
          <p:nvPr/>
        </p:nvSpPr>
        <p:spPr>
          <a:xfrm rot="16200000" flipV="1">
            <a:off x="10042262" y="4587198"/>
            <a:ext cx="937116" cy="937116"/>
          </a:xfrm>
          <a:prstGeom prst="arc">
            <a:avLst>
              <a:gd name="adj1" fmla="val 16455221"/>
              <a:gd name="adj2" fmla="val 5773284"/>
            </a:avLst>
          </a:prstGeom>
          <a:ln w="3175">
            <a:solidFill>
              <a:schemeClr val="bg1">
                <a:lumMod val="75000"/>
                <a:alpha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Arc 130"/>
          <p:cNvSpPr/>
          <p:nvPr/>
        </p:nvSpPr>
        <p:spPr>
          <a:xfrm rot="16200000" flipV="1">
            <a:off x="10067590" y="4612526"/>
            <a:ext cx="886460" cy="886460"/>
          </a:xfrm>
          <a:prstGeom prst="arc">
            <a:avLst>
              <a:gd name="adj1" fmla="val 1445308"/>
              <a:gd name="adj2" fmla="val 11222566"/>
            </a:avLst>
          </a:prstGeom>
          <a:ln w="3175">
            <a:solidFill>
              <a:schemeClr val="bg1">
                <a:lumMod val="75000"/>
                <a:alpha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837" t="36269" r="21570" b="21117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4305" y="947437"/>
            <a:ext cx="8870867" cy="110701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800" b="1" spc="300" dirty="0" smtClean="0">
                <a:ln w="762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Futura Bk BT" panose="020B0502020204020303" pitchFamily="34" charset="0"/>
              </a:rPr>
              <a:t>PROYECTOS 2018</a:t>
            </a:r>
            <a:endParaRPr lang="es-MX" sz="4800" b="1" spc="300" dirty="0">
              <a:ln w="762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Futura Bk BT" panose="020B05020202040203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2" b="100000" l="1509" r="97845">
                        <a14:foregroundMark x1="31897" y1="10442" x2="75431" y2="10442"/>
                        <a14:foregroundMark x1="73060" y1="10442" x2="87716" y2="26903"/>
                        <a14:foregroundMark x1="21983" y1="12035" x2="7974" y2="28142"/>
                        <a14:foregroundMark x1="42672" y1="46903" x2="41595" y2="82301"/>
                        <a14:foregroundMark x1="51078" y1="41770" x2="74569" y2="56283"/>
                        <a14:foregroundMark x1="55819" y1="48673" x2="58836" y2="70796"/>
                        <a14:foregroundMark x1="40302" y1="52212" x2="39224" y2="70265"/>
                        <a14:foregroundMark x1="51509" y1="65133" x2="71552" y2="50619"/>
                        <a14:foregroundMark x1="49569" y1="48673" x2="49569" y2="68673"/>
                        <a14:foregroundMark x1="21552" y1="10442" x2="1509" y2="37699"/>
                        <a14:foregroundMark x1="81250" y1="13274" x2="97414" y2="405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345" y="2079775"/>
            <a:ext cx="2828789" cy="34445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7" y="124691"/>
            <a:ext cx="952449" cy="8312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0" t="10332"/>
          <a:stretch/>
        </p:blipFill>
        <p:spPr>
          <a:xfrm>
            <a:off x="10598727" y="166255"/>
            <a:ext cx="1316182" cy="6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8"/>
          <p:cNvSpPr/>
          <p:nvPr/>
        </p:nvSpPr>
        <p:spPr>
          <a:xfrm>
            <a:off x="1601555" y="43910"/>
            <a:ext cx="9039081" cy="888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" panose="020B0702020204020204" pitchFamily="34" charset="0"/>
                <a:ea typeface="+mj-ea"/>
                <a:cs typeface="Calibri" pitchFamily="34" charset="0"/>
              </a:rPr>
              <a:t>PROYECCIÓN 2018</a:t>
            </a:r>
            <a:endParaRPr lang="es-MX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Hv" panose="020B0702020204020204" pitchFamily="34" charset="0"/>
              <a:ea typeface="+mj-ea"/>
              <a:cs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66313" y="1305395"/>
            <a:ext cx="10432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EN EL 2018 SE TENÍA  PREVISTO REALIZAR </a:t>
            </a: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28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PROYECTOS CON RECURSO AUTORIZADO POR LA CANTIDAD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DE </a:t>
            </a: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$</a:t>
            </a: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319,664,719.60</a:t>
            </a:r>
            <a:endParaRPr lang="es-MX" sz="32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+mj-ea"/>
              <a:cs typeface="Calibri" pitchFamily="34" charset="0"/>
            </a:endParaRPr>
          </a:p>
          <a:p>
            <a:pPr algn="just"/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+mj-ea"/>
              <a:cs typeface="Calibri" pitchFamily="34" charset="0"/>
            </a:endParaRPr>
          </a:p>
          <a:p>
            <a:pPr algn="just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DIVIDIDO DE LA SIGUIENTE MANERA: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01678"/>
              </p:ext>
            </p:extLst>
          </p:nvPr>
        </p:nvGraphicFramePr>
        <p:xfrm>
          <a:off x="2057095" y="3802115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43186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174959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42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CANTIDAD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TIPO DE RECURSO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0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18 PROYECTOS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ESTATAL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$208,763,040.18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53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10 PROGRAMAS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FEDERAL</a:t>
                      </a:r>
                      <a:r>
                        <a:rPr lang="es-MX" b="1" baseline="0" dirty="0" smtClean="0"/>
                        <a:t> (</a:t>
                      </a:r>
                      <a:r>
                        <a:rPr lang="es-MX" b="1" dirty="0" smtClean="0"/>
                        <a:t>FASP)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110,901,679.42</a:t>
                      </a:r>
                      <a:endParaRPr lang="es-MX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30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28 PROYECTOS</a:t>
                      </a:r>
                      <a:endParaRPr lang="es-MX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s-MX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319,664,719.60</a:t>
                      </a:r>
                      <a:endParaRPr lang="es-MX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59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83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8"/>
          <p:cNvSpPr/>
          <p:nvPr/>
        </p:nvSpPr>
        <p:spPr>
          <a:xfrm>
            <a:off x="1601555" y="43910"/>
            <a:ext cx="9039081" cy="888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" panose="020B0702020204020204" pitchFamily="34" charset="0"/>
                <a:ea typeface="+mj-ea"/>
                <a:cs typeface="Calibri" pitchFamily="34" charset="0"/>
              </a:rPr>
              <a:t>CIERRE DE PROYECTOS 2018</a:t>
            </a:r>
            <a:endParaRPr lang="es-MX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Hv" panose="020B0702020204020204" pitchFamily="34" charset="0"/>
              <a:ea typeface="+mj-ea"/>
              <a:cs typeface="Calibr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2459" y="1305395"/>
            <a:ext cx="10432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EN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DICIEMBRE DEL 2018, LA SECRETARÍA DE SEGURIDAD PÚBLICA CERRÓ EL EJERCICIO FISCAL CON LA REALIZACIÓN DE </a:t>
            </a: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22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 PROYECTOS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CON RECURSO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EJERCIDO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POR LA CANTIDAD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DE </a:t>
            </a:r>
            <a:r>
              <a:rPr lang="es-MX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$247,336,447.63</a:t>
            </a:r>
            <a:endParaRPr lang="es-MX" sz="32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+mj-ea"/>
              <a:cs typeface="Calibri" pitchFamily="34" charset="0"/>
            </a:endParaRPr>
          </a:p>
          <a:p>
            <a:pPr algn="just"/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+mj-ea"/>
              <a:cs typeface="Calibri" pitchFamily="34" charset="0"/>
            </a:endParaRPr>
          </a:p>
          <a:p>
            <a:pPr algn="just"/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DIVIDIDO DE LA SIGUIENTE MANERA: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25438"/>
              </p:ext>
            </p:extLst>
          </p:nvPr>
        </p:nvGraphicFramePr>
        <p:xfrm>
          <a:off x="2057095" y="3954515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43186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174959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8426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73841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CANTIDAD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TIPO DE RECURSO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PORCENTAJE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0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12 PROYECTOS 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ESTATAL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$140,718,118.17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57%</a:t>
                      </a:r>
                      <a:endParaRPr lang="es-MX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53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10 PROGRAMAS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FEDERAL (FASP)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/>
                        <a:t>$106,618,329.46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smtClean="0"/>
                        <a:t>43%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30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22 PROYECTOS</a:t>
                      </a:r>
                      <a:endParaRPr lang="es-MX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$247,336,447.63</a:t>
                      </a:r>
                      <a:endParaRPr lang="es-MX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MX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59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4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659869728"/>
              </p:ext>
            </p:extLst>
          </p:nvPr>
        </p:nvGraphicFramePr>
        <p:xfrm>
          <a:off x="-634056" y="1439895"/>
          <a:ext cx="5361243" cy="516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8" name="Straight Connector 16"/>
          <p:cNvCxnSpPr/>
          <p:nvPr/>
        </p:nvCxnSpPr>
        <p:spPr>
          <a:xfrm flipH="1">
            <a:off x="5764575" y="1439894"/>
            <a:ext cx="15810" cy="4978816"/>
          </a:xfrm>
          <a:prstGeom prst="line">
            <a:avLst/>
          </a:prstGeom>
          <a:ln w="57150">
            <a:solidFill>
              <a:srgbClr val="06B3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3961664" y="1637435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</a:t>
            </a:r>
            <a:r>
              <a:rPr lang="es-MX" sz="1600" b="1" dirty="0" smtClean="0">
                <a:solidFill>
                  <a:srgbClr val="0070C0"/>
                </a:solidFill>
                <a:latin typeface="Futura Bk BT" panose="020B0502020204020303" pitchFamily="34" charset="0"/>
              </a:rPr>
              <a:t>2,963,126.86</a:t>
            </a:r>
            <a:endParaRPr lang="es-MX" sz="1600" b="1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3961642" y="2523418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</a:t>
            </a:r>
            <a:r>
              <a:rPr lang="es-MX" sz="1600" b="1" dirty="0" smtClean="0">
                <a:solidFill>
                  <a:srgbClr val="0070C0"/>
                </a:solidFill>
                <a:latin typeface="Futura Bk BT" panose="020B0502020204020303" pitchFamily="34" charset="0"/>
              </a:rPr>
              <a:t>4,214,692.89</a:t>
            </a:r>
            <a:endParaRPr lang="es-MX" sz="1600" b="1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3934342" y="3409401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$3,121,989.09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3951300" y="4290169"/>
            <a:ext cx="1585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$3,205,112.15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9957060" y="1637435"/>
            <a:ext cx="1585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 smtClean="0">
                <a:solidFill>
                  <a:srgbClr val="0070C0"/>
                </a:solidFill>
                <a:latin typeface="Futura Bk BT" panose="020B0502020204020303" pitchFamily="34" charset="0"/>
              </a:rPr>
              <a:t>$</a:t>
            </a:r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5,220,000.00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9957060" y="2614641"/>
            <a:ext cx="1281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$95,004.00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9926602" y="3489613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$ 4,746,661.18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9896123" y="4359845"/>
            <a:ext cx="1829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$ 84,070,516.00 </a:t>
            </a:r>
          </a:p>
        </p:txBody>
      </p:sp>
      <p:sp>
        <p:nvSpPr>
          <p:cNvPr id="24" name="Rectangle 78"/>
          <p:cNvSpPr/>
          <p:nvPr/>
        </p:nvSpPr>
        <p:spPr>
          <a:xfrm>
            <a:off x="1615410" y="372312"/>
            <a:ext cx="9039081" cy="888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" panose="020B0702020204020204" pitchFamily="34" charset="0"/>
                <a:ea typeface="+mj-ea"/>
                <a:cs typeface="Calibri" pitchFamily="34" charset="0"/>
              </a:rPr>
              <a:t>CIERRE DE PROYECTOS 2018</a:t>
            </a:r>
            <a:endParaRPr lang="es-MX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Hv" panose="020B0702020204020204" pitchFamily="34" charset="0"/>
              <a:ea typeface="+mj-ea"/>
              <a:cs typeface="Calibri" pitchFamily="34" charset="0"/>
            </a:endParaRPr>
          </a:p>
          <a:p>
            <a:pPr algn="ctr"/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" panose="020B0702020204020204" pitchFamily="34" charset="0"/>
                <a:ea typeface="+mj-ea"/>
                <a:cs typeface="Calibri" pitchFamily="34" charset="0"/>
              </a:rPr>
              <a:t>RECURSO ESTATAL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961642" y="5181367"/>
            <a:ext cx="1585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$8,497,998.00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892103" y="5230077"/>
            <a:ext cx="1524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$ 307,114.00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61642" y="6072565"/>
            <a:ext cx="1707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$14,358,654.00</a:t>
            </a: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858984060"/>
              </p:ext>
            </p:extLst>
          </p:nvPr>
        </p:nvGraphicFramePr>
        <p:xfrm>
          <a:off x="5293248" y="1439895"/>
          <a:ext cx="5361243" cy="516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Rectángulo 18"/>
          <p:cNvSpPr/>
          <p:nvPr/>
        </p:nvSpPr>
        <p:spPr>
          <a:xfrm>
            <a:off x="9720078" y="5949607"/>
            <a:ext cx="2323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MX" sz="1200" b="1" dirty="0" smtClean="0">
                <a:solidFill>
                  <a:srgbClr val="0070C0"/>
                </a:solidFill>
                <a:latin typeface="Futura Bk BT" panose="020B0502020204020303" pitchFamily="34" charset="0"/>
              </a:rPr>
              <a:t>    Accidental</a:t>
            </a:r>
            <a:r>
              <a:rPr lang="es-MX" sz="1600" b="1" dirty="0" smtClean="0">
                <a:solidFill>
                  <a:srgbClr val="0070C0"/>
                </a:solidFill>
                <a:latin typeface="Futura Bk BT" panose="020B0502020204020303" pitchFamily="34" charset="0"/>
              </a:rPr>
              <a:t> :$1</a:t>
            </a:r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, </a:t>
            </a:r>
            <a:r>
              <a:rPr lang="es-MX" sz="1600" b="1" dirty="0" smtClean="0">
                <a:solidFill>
                  <a:srgbClr val="0070C0"/>
                </a:solidFill>
                <a:latin typeface="Futura Bk BT" panose="020B0502020204020303" pitchFamily="34" charset="0"/>
              </a:rPr>
              <a:t>500,000</a:t>
            </a:r>
            <a:br>
              <a:rPr lang="es-MX" sz="1600" b="1" dirty="0" smtClean="0">
                <a:solidFill>
                  <a:srgbClr val="0070C0"/>
                </a:solidFill>
                <a:latin typeface="Futura Bk BT" panose="020B0502020204020303" pitchFamily="34" charset="0"/>
              </a:rPr>
            </a:br>
            <a:r>
              <a:rPr lang="es-MX" sz="1200" b="1" dirty="0" smtClean="0">
                <a:solidFill>
                  <a:srgbClr val="0070C0"/>
                </a:solidFill>
                <a:latin typeface="Futura Bk BT" panose="020B0502020204020303" pitchFamily="34" charset="0"/>
              </a:rPr>
              <a:t>Natural: </a:t>
            </a:r>
            <a:r>
              <a:rPr lang="es-MX" sz="1600" b="1" dirty="0" smtClean="0">
                <a:solidFill>
                  <a:srgbClr val="0070C0"/>
                </a:solidFill>
                <a:latin typeface="Futura Bk BT" panose="020B0502020204020303" pitchFamily="34" charset="0"/>
              </a:rPr>
              <a:t>$1,000,000 </a:t>
            </a:r>
            <a:br>
              <a:rPr lang="es-MX" sz="1600" b="1" dirty="0" smtClean="0">
                <a:solidFill>
                  <a:srgbClr val="0070C0"/>
                </a:solidFill>
                <a:latin typeface="Futura Bk BT" panose="020B0502020204020303" pitchFamily="34" charset="0"/>
              </a:rPr>
            </a:br>
            <a:endParaRPr lang="es-MX" sz="1600" b="1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/>
      <p:bldP spid="24" grpId="0"/>
      <p:bldP spid="23" grpId="0"/>
      <p:bldP spid="26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t="713" r="2674" b="890"/>
          <a:stretch/>
        </p:blipFill>
        <p:spPr>
          <a:xfrm>
            <a:off x="5747056" y="331076"/>
            <a:ext cx="4950372" cy="65269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7" name="Título 2"/>
          <p:cNvSpPr txBox="1">
            <a:spLocks/>
          </p:cNvSpPr>
          <p:nvPr/>
        </p:nvSpPr>
        <p:spPr bwMode="auto">
          <a:xfrm>
            <a:off x="2283094" y="283595"/>
            <a:ext cx="634340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0" hangingPunct="0"/>
            <a:r>
              <a:rPr lang="es-MX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utura-Heavy" panose="020B0A00000000000000" pitchFamily="34" charset="0"/>
                <a:ea typeface="+mn-ea"/>
                <a:cs typeface="Calibri" pitchFamily="34" charset="0"/>
              </a:rPr>
              <a:t>MAPEO DE PROYECTOS </a:t>
            </a:r>
          </a:p>
          <a:p>
            <a:pPr eaLnBrk="0" hangingPunct="0"/>
            <a:r>
              <a:rPr lang="es-MX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utura-Heavy" panose="020B0A00000000000000" pitchFamily="34" charset="0"/>
                <a:ea typeface="+mn-ea"/>
                <a:cs typeface="Calibri" pitchFamily="34" charset="0"/>
              </a:rPr>
              <a:t>RECURSO ESTATAL</a:t>
            </a:r>
            <a:endParaRPr lang="es-MX" sz="3600" b="1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Futura-Heavy" panose="020B0A00000000000000" pitchFamily="34" charset="0"/>
              <a:ea typeface="+mn-ea"/>
              <a:cs typeface="Calibri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8568650" y="5246099"/>
            <a:ext cx="267252" cy="26725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Elipse 25"/>
          <p:cNvSpPr/>
          <p:nvPr/>
        </p:nvSpPr>
        <p:spPr>
          <a:xfrm>
            <a:off x="10311063" y="2228634"/>
            <a:ext cx="298756" cy="298756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Elipse 27"/>
          <p:cNvSpPr/>
          <p:nvPr/>
        </p:nvSpPr>
        <p:spPr>
          <a:xfrm>
            <a:off x="8714183" y="2371299"/>
            <a:ext cx="298756" cy="298756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Elipse 38"/>
          <p:cNvSpPr/>
          <p:nvPr/>
        </p:nvSpPr>
        <p:spPr>
          <a:xfrm>
            <a:off x="9061719" y="2483353"/>
            <a:ext cx="319772" cy="28916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0530" y="4857369"/>
            <a:ext cx="293075" cy="293074"/>
          </a:xfrm>
          <a:prstGeom prst="rect">
            <a:avLst/>
          </a:prstGeom>
        </p:spPr>
      </p:pic>
      <p:sp>
        <p:nvSpPr>
          <p:cNvPr id="45" name="Elipse 44"/>
          <p:cNvSpPr/>
          <p:nvPr/>
        </p:nvSpPr>
        <p:spPr>
          <a:xfrm>
            <a:off x="9764420" y="1754961"/>
            <a:ext cx="298756" cy="298756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uadroTexto 2"/>
          <p:cNvSpPr txBox="1"/>
          <p:nvPr/>
        </p:nvSpPr>
        <p:spPr>
          <a:xfrm>
            <a:off x="10522489" y="684057"/>
            <a:ext cx="1441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ISLA MUJERES</a:t>
            </a:r>
            <a:endParaRPr lang="es-MX" sz="1600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10545505" y="1142712"/>
            <a:ext cx="1605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BENITO JUÁREZ</a:t>
            </a:r>
            <a:endParaRPr lang="es-MX" sz="1600" b="1" dirty="0"/>
          </a:p>
        </p:txBody>
      </p:sp>
      <p:sp>
        <p:nvSpPr>
          <p:cNvPr id="46" name="CuadroTexto 45"/>
          <p:cNvSpPr txBox="1"/>
          <p:nvPr/>
        </p:nvSpPr>
        <p:spPr>
          <a:xfrm>
            <a:off x="10292566" y="1471270"/>
            <a:ext cx="185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PUERTO MORELOS</a:t>
            </a:r>
            <a:endParaRPr lang="es-MX" sz="1600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10072962" y="1789393"/>
            <a:ext cx="1457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SOLIDARIDAD</a:t>
            </a:r>
            <a:endParaRPr lang="es-MX" sz="16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7408860" y="1214197"/>
            <a:ext cx="185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LÁZARO CÁRDENAS</a:t>
            </a:r>
            <a:endParaRPr lang="es-MX" sz="1600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9735730" y="2496963"/>
            <a:ext cx="1023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COZUMEL</a:t>
            </a:r>
            <a:endParaRPr lang="es-MX" sz="16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9247956" y="2680273"/>
            <a:ext cx="1023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TULUM</a:t>
            </a:r>
            <a:endParaRPr lang="es-MX" sz="1600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9291693" y="3371318"/>
            <a:ext cx="235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FELIPE CARRILLO PUERTO</a:t>
            </a:r>
            <a:endParaRPr lang="es-MX" sz="1600" b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4914025" y="2712861"/>
            <a:ext cx="213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JOSÉ MARÍA MORELOS</a:t>
            </a:r>
            <a:endParaRPr lang="es-MX" sz="1600" b="1" dirty="0"/>
          </a:p>
        </p:txBody>
      </p:sp>
      <p:sp>
        <p:nvSpPr>
          <p:cNvPr id="53" name="CuadroTexto 52"/>
          <p:cNvSpPr txBox="1"/>
          <p:nvPr/>
        </p:nvSpPr>
        <p:spPr>
          <a:xfrm>
            <a:off x="9038241" y="4520808"/>
            <a:ext cx="107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BACALAR</a:t>
            </a:r>
            <a:endParaRPr lang="es-MX" sz="1600" b="1" dirty="0"/>
          </a:p>
        </p:txBody>
      </p:sp>
      <p:sp>
        <p:nvSpPr>
          <p:cNvPr id="54" name="CuadroTexto 53"/>
          <p:cNvSpPr txBox="1"/>
          <p:nvPr/>
        </p:nvSpPr>
        <p:spPr>
          <a:xfrm>
            <a:off x="8604676" y="5767797"/>
            <a:ext cx="1819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OTHÓN P. BLANCO</a:t>
            </a:r>
            <a:endParaRPr lang="es-MX" sz="1600" b="1" dirty="0"/>
          </a:p>
        </p:txBody>
      </p:sp>
      <p:graphicFrame>
        <p:nvGraphicFramePr>
          <p:cNvPr id="56" name="Diagrama 55"/>
          <p:cNvGraphicFramePr/>
          <p:nvPr>
            <p:extLst>
              <p:ext uri="{D42A27DB-BD31-4B8C-83A1-F6EECF244321}">
                <p14:modId xmlns:p14="http://schemas.microsoft.com/office/powerpoint/2010/main" val="3405890275"/>
              </p:ext>
            </p:extLst>
          </p:nvPr>
        </p:nvGraphicFramePr>
        <p:xfrm>
          <a:off x="15228" y="3756460"/>
          <a:ext cx="5408318" cy="309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7" name="Elipse 56"/>
          <p:cNvSpPr/>
          <p:nvPr/>
        </p:nvSpPr>
        <p:spPr>
          <a:xfrm>
            <a:off x="9982558" y="1015387"/>
            <a:ext cx="275038" cy="294899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35 Elipse"/>
          <p:cNvSpPr/>
          <p:nvPr/>
        </p:nvSpPr>
        <p:spPr>
          <a:xfrm>
            <a:off x="7950129" y="5064584"/>
            <a:ext cx="272113" cy="316072"/>
          </a:xfrm>
          <a:prstGeom prst="ellipse">
            <a:avLst/>
          </a:prstGeom>
          <a:blipFill rotWithShape="1"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35 Elipse"/>
          <p:cNvSpPr/>
          <p:nvPr/>
        </p:nvSpPr>
        <p:spPr>
          <a:xfrm>
            <a:off x="8282803" y="5063253"/>
            <a:ext cx="272113" cy="316072"/>
          </a:xfrm>
          <a:prstGeom prst="ellipse">
            <a:avLst/>
          </a:prstGeom>
          <a:blipFill rotWithShape="1"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Elipse 32"/>
          <p:cNvSpPr/>
          <p:nvPr/>
        </p:nvSpPr>
        <p:spPr>
          <a:xfrm>
            <a:off x="10151761" y="1242124"/>
            <a:ext cx="298756" cy="298756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Elipse 33"/>
          <p:cNvSpPr/>
          <p:nvPr/>
        </p:nvSpPr>
        <p:spPr>
          <a:xfrm>
            <a:off x="8383408" y="5521743"/>
            <a:ext cx="319772" cy="28916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Elipse 34"/>
          <p:cNvSpPr/>
          <p:nvPr/>
        </p:nvSpPr>
        <p:spPr>
          <a:xfrm>
            <a:off x="9451318" y="1945892"/>
            <a:ext cx="319772" cy="28916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Elipse 35"/>
          <p:cNvSpPr/>
          <p:nvPr/>
        </p:nvSpPr>
        <p:spPr>
          <a:xfrm>
            <a:off x="10168621" y="890478"/>
            <a:ext cx="319772" cy="28916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Elipse 37"/>
          <p:cNvSpPr/>
          <p:nvPr/>
        </p:nvSpPr>
        <p:spPr>
          <a:xfrm>
            <a:off x="10136831" y="2033981"/>
            <a:ext cx="319772" cy="28916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2489" y="965322"/>
            <a:ext cx="293075" cy="29307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049" y="2031754"/>
            <a:ext cx="293075" cy="2930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3198" y="5377994"/>
            <a:ext cx="340210" cy="318733"/>
          </a:xfrm>
          <a:prstGeom prst="rect">
            <a:avLst/>
          </a:prstGeom>
        </p:spPr>
      </p:pic>
      <p:graphicFrame>
        <p:nvGraphicFramePr>
          <p:cNvPr id="37" name="Diagrama 36"/>
          <p:cNvGraphicFramePr/>
          <p:nvPr>
            <p:extLst>
              <p:ext uri="{D42A27DB-BD31-4B8C-83A1-F6EECF244321}">
                <p14:modId xmlns:p14="http://schemas.microsoft.com/office/powerpoint/2010/main" val="3285789317"/>
              </p:ext>
            </p:extLst>
          </p:nvPr>
        </p:nvGraphicFramePr>
        <p:xfrm>
          <a:off x="-46154" y="1339519"/>
          <a:ext cx="5408318" cy="2446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9509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>
        <p:bldAsOne/>
      </p:bldGraphic>
      <p:bldGraphic spid="3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2637720717"/>
              </p:ext>
            </p:extLst>
          </p:nvPr>
        </p:nvGraphicFramePr>
        <p:xfrm>
          <a:off x="189658" y="1638745"/>
          <a:ext cx="4101109" cy="455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873033619"/>
              </p:ext>
            </p:extLst>
          </p:nvPr>
        </p:nvGraphicFramePr>
        <p:xfrm>
          <a:off x="6175290" y="1638744"/>
          <a:ext cx="4285845" cy="455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 5"/>
          <p:cNvSpPr/>
          <p:nvPr/>
        </p:nvSpPr>
        <p:spPr>
          <a:xfrm>
            <a:off x="4279223" y="1967818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$ 20,509,351.54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90767" y="2830729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$ 15,020,123.73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279223" y="3815103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$ 19,298,960.15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290767" y="4748250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$ 20,725,574.76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279223" y="5641346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$ 12,107,165.74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449591" y="1946626"/>
            <a:ext cx="1463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$ 251,530.40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0449590" y="2830729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$ 4,554,901.69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449590" y="3735430"/>
            <a:ext cx="1342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$ 73,088.00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0449589" y="4689704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$ 1,077,502.45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0449589" y="5641346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s-MX" sz="1600" b="1" dirty="0">
                <a:solidFill>
                  <a:srgbClr val="0070C0"/>
                </a:solidFill>
                <a:latin typeface="Futura Bk BT" panose="020B0502020204020303" pitchFamily="34" charset="0"/>
              </a:rPr>
              <a:t>$ 13,000,131.00</a:t>
            </a:r>
          </a:p>
        </p:txBody>
      </p:sp>
      <p:sp>
        <p:nvSpPr>
          <p:cNvPr id="18" name="Rectangle 78"/>
          <p:cNvSpPr/>
          <p:nvPr/>
        </p:nvSpPr>
        <p:spPr>
          <a:xfrm>
            <a:off x="1615410" y="372312"/>
            <a:ext cx="9039081" cy="888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" panose="020B0702020204020204" pitchFamily="34" charset="0"/>
                <a:ea typeface="+mj-ea"/>
                <a:cs typeface="Calibri" pitchFamily="34" charset="0"/>
              </a:rPr>
              <a:t>CIERRE DE PROYECTOS 2018</a:t>
            </a:r>
            <a:endParaRPr lang="es-MX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Hv" panose="020B0702020204020204" pitchFamily="34" charset="0"/>
              <a:ea typeface="+mj-ea"/>
              <a:cs typeface="Calibri" pitchFamily="34" charset="0"/>
            </a:endParaRPr>
          </a:p>
          <a:p>
            <a:pPr algn="ctr"/>
            <a:r>
              <a:rPr lang="es-MX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" panose="020B0702020204020204" pitchFamily="34" charset="0"/>
                <a:ea typeface="+mj-ea"/>
                <a:cs typeface="Calibri" pitchFamily="34" charset="0"/>
              </a:rPr>
              <a:t>RECURSO FASP</a:t>
            </a:r>
          </a:p>
        </p:txBody>
      </p:sp>
    </p:spTree>
    <p:extLst>
      <p:ext uri="{BB962C8B-B14F-4D97-AF65-F5344CB8AC3E}">
        <p14:creationId xmlns:p14="http://schemas.microsoft.com/office/powerpoint/2010/main" val="6897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30" grpId="0">
        <p:bldAsOne/>
      </p:bldGraphic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t="713" r="2674" b="890"/>
          <a:stretch/>
        </p:blipFill>
        <p:spPr>
          <a:xfrm>
            <a:off x="4705223" y="212875"/>
            <a:ext cx="4950372" cy="65269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7" name="Título 2"/>
          <p:cNvSpPr txBox="1">
            <a:spLocks/>
          </p:cNvSpPr>
          <p:nvPr/>
        </p:nvSpPr>
        <p:spPr bwMode="auto">
          <a:xfrm>
            <a:off x="1253941" y="243753"/>
            <a:ext cx="648286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0" hangingPunct="0"/>
            <a:r>
              <a:rPr lang="es-MX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utura-Heavy" panose="020B0A00000000000000" pitchFamily="34" charset="0"/>
                <a:ea typeface="+mn-ea"/>
                <a:cs typeface="Calibri" pitchFamily="34" charset="0"/>
              </a:rPr>
              <a:t>MAPEO DE PROGRAMAS</a:t>
            </a:r>
          </a:p>
          <a:p>
            <a:pPr eaLnBrk="0" hangingPunct="0"/>
            <a:r>
              <a:rPr lang="es-MX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utura-Heavy" panose="020B0A00000000000000" pitchFamily="34" charset="0"/>
                <a:ea typeface="+mn-ea"/>
                <a:cs typeface="Calibri" pitchFamily="34" charset="0"/>
              </a:rPr>
              <a:t>RECURSO FASP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381452" y="399607"/>
            <a:ext cx="1441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ISLA MUJERES</a:t>
            </a:r>
            <a:endParaRPr lang="es-MX" sz="1600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9449495" y="978080"/>
            <a:ext cx="1605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BENITO JUÁREZ</a:t>
            </a:r>
            <a:endParaRPr lang="es-MX" sz="1600" b="1" dirty="0"/>
          </a:p>
        </p:txBody>
      </p:sp>
      <p:sp>
        <p:nvSpPr>
          <p:cNvPr id="46" name="CuadroTexto 45"/>
          <p:cNvSpPr txBox="1"/>
          <p:nvPr/>
        </p:nvSpPr>
        <p:spPr>
          <a:xfrm>
            <a:off x="9326080" y="1323250"/>
            <a:ext cx="185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PUERTO MORELOS</a:t>
            </a:r>
            <a:endParaRPr lang="es-MX" sz="1600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9050668" y="1686613"/>
            <a:ext cx="1457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SOLIDARIDAD</a:t>
            </a:r>
            <a:endParaRPr lang="es-MX" sz="16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326913" y="1095690"/>
            <a:ext cx="185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LÁZARO CÁRDENAS</a:t>
            </a:r>
            <a:endParaRPr lang="es-MX" sz="1600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9144055" y="2326673"/>
            <a:ext cx="1023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COZUMEL</a:t>
            </a:r>
            <a:endParaRPr lang="es-MX" sz="16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8262460" y="2505661"/>
            <a:ext cx="1023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TULUM</a:t>
            </a:r>
            <a:endParaRPr lang="es-MX" sz="1600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8202071" y="3267562"/>
            <a:ext cx="235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FELIPE CARRILLO PUERTO</a:t>
            </a:r>
            <a:endParaRPr lang="es-MX" sz="1600" b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3960636" y="2505661"/>
            <a:ext cx="213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JOSÉ MARÍA MORELOS</a:t>
            </a:r>
            <a:endParaRPr lang="es-MX" sz="1600" b="1" dirty="0"/>
          </a:p>
        </p:txBody>
      </p:sp>
      <p:sp>
        <p:nvSpPr>
          <p:cNvPr id="53" name="CuadroTexto 52"/>
          <p:cNvSpPr txBox="1"/>
          <p:nvPr/>
        </p:nvSpPr>
        <p:spPr>
          <a:xfrm>
            <a:off x="8014918" y="4420158"/>
            <a:ext cx="107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BACALAR</a:t>
            </a:r>
            <a:endParaRPr lang="es-MX" sz="1600" b="1" dirty="0"/>
          </a:p>
        </p:txBody>
      </p:sp>
      <p:sp>
        <p:nvSpPr>
          <p:cNvPr id="54" name="CuadroTexto 53"/>
          <p:cNvSpPr txBox="1"/>
          <p:nvPr/>
        </p:nvSpPr>
        <p:spPr>
          <a:xfrm>
            <a:off x="7644791" y="5587203"/>
            <a:ext cx="1819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OTHÓN P. BLANCO</a:t>
            </a:r>
            <a:endParaRPr lang="es-MX" sz="1600" b="1" dirty="0"/>
          </a:p>
        </p:txBody>
      </p:sp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2155634850"/>
              </p:ext>
            </p:extLst>
          </p:nvPr>
        </p:nvGraphicFramePr>
        <p:xfrm>
          <a:off x="-309144" y="1434244"/>
          <a:ext cx="4767916" cy="470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26" y="5117831"/>
            <a:ext cx="263781" cy="263781"/>
          </a:xfrm>
          <a:prstGeom prst="ellipse">
            <a:avLst/>
          </a:prstGeom>
        </p:spPr>
      </p:pic>
      <p:sp>
        <p:nvSpPr>
          <p:cNvPr id="34" name="Elipse 33"/>
          <p:cNvSpPr/>
          <p:nvPr/>
        </p:nvSpPr>
        <p:spPr>
          <a:xfrm>
            <a:off x="7411319" y="5125594"/>
            <a:ext cx="268007" cy="262063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Elipse 34"/>
          <p:cNvSpPr/>
          <p:nvPr/>
        </p:nvSpPr>
        <p:spPr>
          <a:xfrm>
            <a:off x="6988933" y="3111797"/>
            <a:ext cx="307899" cy="26038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Elipse 37"/>
          <p:cNvSpPr/>
          <p:nvPr/>
        </p:nvSpPr>
        <p:spPr>
          <a:xfrm>
            <a:off x="7102543" y="4760318"/>
            <a:ext cx="249235" cy="295674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Elipse 21"/>
          <p:cNvSpPr/>
          <p:nvPr/>
        </p:nvSpPr>
        <p:spPr>
          <a:xfrm>
            <a:off x="6762589" y="5116175"/>
            <a:ext cx="267095" cy="267094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Elipse 26"/>
          <p:cNvSpPr/>
          <p:nvPr/>
        </p:nvSpPr>
        <p:spPr>
          <a:xfrm>
            <a:off x="9170694" y="2116093"/>
            <a:ext cx="267095" cy="267094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Elipse 27"/>
          <p:cNvSpPr/>
          <p:nvPr/>
        </p:nvSpPr>
        <p:spPr>
          <a:xfrm>
            <a:off x="9007935" y="1061499"/>
            <a:ext cx="267095" cy="267094"/>
          </a:xfrm>
          <a:prstGeom prst="ellipse">
            <a:avLst/>
          </a:prstGeom>
          <a:blipFill rotWithShape="1"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Elipse 29"/>
          <p:cNvSpPr/>
          <p:nvPr/>
        </p:nvSpPr>
        <p:spPr>
          <a:xfrm>
            <a:off x="9267480" y="950883"/>
            <a:ext cx="268007" cy="262063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Elipse 35"/>
          <p:cNvSpPr/>
          <p:nvPr/>
        </p:nvSpPr>
        <p:spPr>
          <a:xfrm>
            <a:off x="9449495" y="1973684"/>
            <a:ext cx="268007" cy="262063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Elipse 36"/>
          <p:cNvSpPr/>
          <p:nvPr/>
        </p:nvSpPr>
        <p:spPr>
          <a:xfrm>
            <a:off x="8402673" y="1838252"/>
            <a:ext cx="307899" cy="26038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Elipse 38"/>
          <p:cNvSpPr/>
          <p:nvPr/>
        </p:nvSpPr>
        <p:spPr>
          <a:xfrm>
            <a:off x="8545136" y="1187314"/>
            <a:ext cx="307899" cy="26038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Elipse 39"/>
          <p:cNvSpPr/>
          <p:nvPr/>
        </p:nvSpPr>
        <p:spPr>
          <a:xfrm>
            <a:off x="8842392" y="865930"/>
            <a:ext cx="307899" cy="26038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Elipse 40"/>
          <p:cNvSpPr/>
          <p:nvPr/>
        </p:nvSpPr>
        <p:spPr>
          <a:xfrm>
            <a:off x="8179276" y="690495"/>
            <a:ext cx="307899" cy="26038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Elipse 41"/>
          <p:cNvSpPr/>
          <p:nvPr/>
        </p:nvSpPr>
        <p:spPr>
          <a:xfrm>
            <a:off x="8996342" y="451685"/>
            <a:ext cx="307899" cy="26038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Elipse 42"/>
          <p:cNvSpPr/>
          <p:nvPr/>
        </p:nvSpPr>
        <p:spPr>
          <a:xfrm>
            <a:off x="8856972" y="2224713"/>
            <a:ext cx="307899" cy="26038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Elipse 44"/>
          <p:cNvSpPr/>
          <p:nvPr/>
        </p:nvSpPr>
        <p:spPr>
          <a:xfrm>
            <a:off x="7727465" y="2235747"/>
            <a:ext cx="307899" cy="26038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Elipse 54"/>
          <p:cNvSpPr/>
          <p:nvPr/>
        </p:nvSpPr>
        <p:spPr>
          <a:xfrm>
            <a:off x="5575769" y="3475183"/>
            <a:ext cx="307899" cy="26038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Elipse 55"/>
          <p:cNvSpPr/>
          <p:nvPr/>
        </p:nvSpPr>
        <p:spPr>
          <a:xfrm>
            <a:off x="6099173" y="4628518"/>
            <a:ext cx="307899" cy="26038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Elipse 56"/>
          <p:cNvSpPr/>
          <p:nvPr/>
        </p:nvSpPr>
        <p:spPr>
          <a:xfrm>
            <a:off x="6392783" y="5184860"/>
            <a:ext cx="307899" cy="26038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194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t="713" r="2674" b="890"/>
          <a:stretch/>
        </p:blipFill>
        <p:spPr>
          <a:xfrm>
            <a:off x="4705223" y="212875"/>
            <a:ext cx="4950372" cy="65269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3" name="CuadroTexto 2"/>
          <p:cNvSpPr txBox="1"/>
          <p:nvPr/>
        </p:nvSpPr>
        <p:spPr>
          <a:xfrm>
            <a:off x="9381452" y="399607"/>
            <a:ext cx="1441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ISLA MUJERES</a:t>
            </a:r>
            <a:endParaRPr lang="es-MX" sz="1600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9449495" y="978080"/>
            <a:ext cx="1605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BENITO JUÁREZ</a:t>
            </a:r>
            <a:endParaRPr lang="es-MX" sz="1600" b="1" dirty="0"/>
          </a:p>
        </p:txBody>
      </p:sp>
      <p:sp>
        <p:nvSpPr>
          <p:cNvPr id="46" name="CuadroTexto 45"/>
          <p:cNvSpPr txBox="1"/>
          <p:nvPr/>
        </p:nvSpPr>
        <p:spPr>
          <a:xfrm>
            <a:off x="9326080" y="1323250"/>
            <a:ext cx="185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PUERTO MORELOS</a:t>
            </a:r>
            <a:endParaRPr lang="es-MX" sz="1600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9050668" y="1686613"/>
            <a:ext cx="1457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SOLIDARIDAD</a:t>
            </a:r>
            <a:endParaRPr lang="es-MX" sz="16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326913" y="1095690"/>
            <a:ext cx="185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LÁZARO CÁRDENAS</a:t>
            </a:r>
            <a:endParaRPr lang="es-MX" sz="1600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9144055" y="2326673"/>
            <a:ext cx="1023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COZUMEL</a:t>
            </a:r>
            <a:endParaRPr lang="es-MX" sz="16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8262460" y="2505661"/>
            <a:ext cx="1023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TULUM</a:t>
            </a:r>
            <a:endParaRPr lang="es-MX" sz="1600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8202071" y="3267562"/>
            <a:ext cx="235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FELIPE CARRILLO PUERTO</a:t>
            </a:r>
            <a:endParaRPr lang="es-MX" sz="1600" b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3960636" y="2505661"/>
            <a:ext cx="213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JOSÉ MARÍA MORELOS</a:t>
            </a:r>
            <a:endParaRPr lang="es-MX" sz="1600" b="1" dirty="0"/>
          </a:p>
        </p:txBody>
      </p:sp>
      <p:sp>
        <p:nvSpPr>
          <p:cNvPr id="53" name="CuadroTexto 52"/>
          <p:cNvSpPr txBox="1"/>
          <p:nvPr/>
        </p:nvSpPr>
        <p:spPr>
          <a:xfrm>
            <a:off x="8014918" y="4420158"/>
            <a:ext cx="107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BACALAR</a:t>
            </a:r>
            <a:endParaRPr lang="es-MX" sz="1600" b="1" dirty="0"/>
          </a:p>
        </p:txBody>
      </p:sp>
      <p:sp>
        <p:nvSpPr>
          <p:cNvPr id="54" name="CuadroTexto 53"/>
          <p:cNvSpPr txBox="1"/>
          <p:nvPr/>
        </p:nvSpPr>
        <p:spPr>
          <a:xfrm>
            <a:off x="7644791" y="5587203"/>
            <a:ext cx="1819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OTHÓN P. BLANCO</a:t>
            </a:r>
            <a:endParaRPr lang="es-MX" sz="1600" b="1" dirty="0"/>
          </a:p>
        </p:txBody>
      </p:sp>
      <p:graphicFrame>
        <p:nvGraphicFramePr>
          <p:cNvPr id="21" name="Diagrama 20"/>
          <p:cNvGraphicFramePr/>
          <p:nvPr>
            <p:extLst/>
          </p:nvPr>
        </p:nvGraphicFramePr>
        <p:xfrm>
          <a:off x="-279101" y="1640269"/>
          <a:ext cx="5112459" cy="476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Elipse 21"/>
          <p:cNvSpPr/>
          <p:nvPr/>
        </p:nvSpPr>
        <p:spPr>
          <a:xfrm>
            <a:off x="7310759" y="5080339"/>
            <a:ext cx="334032" cy="339719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Elipse 22"/>
          <p:cNvSpPr/>
          <p:nvPr/>
        </p:nvSpPr>
        <p:spPr>
          <a:xfrm>
            <a:off x="6961631" y="5083985"/>
            <a:ext cx="334032" cy="326071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Elipse 23"/>
          <p:cNvSpPr/>
          <p:nvPr/>
        </p:nvSpPr>
        <p:spPr>
          <a:xfrm>
            <a:off x="6645850" y="5083985"/>
            <a:ext cx="306737" cy="326071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Elipse 24"/>
          <p:cNvSpPr/>
          <p:nvPr/>
        </p:nvSpPr>
        <p:spPr>
          <a:xfrm>
            <a:off x="7092902" y="4770630"/>
            <a:ext cx="320384" cy="285128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Elipse 25"/>
          <p:cNvSpPr/>
          <p:nvPr/>
        </p:nvSpPr>
        <p:spPr>
          <a:xfrm>
            <a:off x="9234533" y="2001400"/>
            <a:ext cx="341507" cy="325273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Elipse 26"/>
          <p:cNvSpPr/>
          <p:nvPr/>
        </p:nvSpPr>
        <p:spPr>
          <a:xfrm>
            <a:off x="8869778" y="865011"/>
            <a:ext cx="334032" cy="326071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Elipse 27"/>
          <p:cNvSpPr/>
          <p:nvPr/>
        </p:nvSpPr>
        <p:spPr>
          <a:xfrm>
            <a:off x="8960142" y="2191873"/>
            <a:ext cx="334032" cy="326071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ítulo 2"/>
          <p:cNvSpPr txBox="1">
            <a:spLocks/>
          </p:cNvSpPr>
          <p:nvPr/>
        </p:nvSpPr>
        <p:spPr bwMode="auto">
          <a:xfrm>
            <a:off x="1253941" y="243753"/>
            <a:ext cx="648286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0" hangingPunct="0"/>
            <a:r>
              <a:rPr lang="es-MX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utura-Heavy" panose="020B0A00000000000000" pitchFamily="34" charset="0"/>
                <a:ea typeface="+mn-ea"/>
                <a:cs typeface="Calibri" pitchFamily="34" charset="0"/>
              </a:rPr>
              <a:t>MAPEO DE PROGRAMAS</a:t>
            </a:r>
          </a:p>
          <a:p>
            <a:pPr eaLnBrk="0" hangingPunct="0"/>
            <a:r>
              <a:rPr lang="es-MX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utura-Heavy" panose="020B0A00000000000000" pitchFamily="34" charset="0"/>
                <a:ea typeface="+mn-ea"/>
                <a:cs typeface="Calibri" pitchFamily="34" charset="0"/>
              </a:rPr>
              <a:t>RECURSO FASP</a:t>
            </a:r>
          </a:p>
        </p:txBody>
      </p:sp>
    </p:spTree>
    <p:extLst>
      <p:ext uri="{BB962C8B-B14F-4D97-AF65-F5344CB8AC3E}">
        <p14:creationId xmlns:p14="http://schemas.microsoft.com/office/powerpoint/2010/main" val="6765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6474</TotalTime>
  <Words>647</Words>
  <Application>Microsoft Office PowerPoint</Application>
  <PresentationFormat>Panorámica</PresentationFormat>
  <Paragraphs>157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Brush Script MT</vt:lpstr>
      <vt:lpstr>Calibri</vt:lpstr>
      <vt:lpstr>Calibri Light</vt:lpstr>
      <vt:lpstr>Futura Bk BT</vt:lpstr>
      <vt:lpstr>Futura Hv</vt:lpstr>
      <vt:lpstr>Futura T OT</vt:lpstr>
      <vt:lpstr>Futura-Heavy</vt:lpstr>
      <vt:lpstr>Tema de Office</vt:lpstr>
      <vt:lpstr>Comité de Planeación para el  Desarrollo del Estado   Subcomité Sectorial de Seguridad y Paz Social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CIERRE DE LOS PROGRAMAS, ACCIONES Y PROYECTOS DE INVERSION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Planeación para el  Desarrollo del Estado   Subcomité Sectorial de Seguridad y Paz Social</dc:title>
  <dc:creator>Walmart</dc:creator>
  <cp:lastModifiedBy>Usuario de Windows</cp:lastModifiedBy>
  <cp:revision>713</cp:revision>
  <cp:lastPrinted>2019-03-27T19:30:21Z</cp:lastPrinted>
  <dcterms:created xsi:type="dcterms:W3CDTF">2018-04-01T14:42:05Z</dcterms:created>
  <dcterms:modified xsi:type="dcterms:W3CDTF">2019-03-28T22:48:46Z</dcterms:modified>
</cp:coreProperties>
</file>