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  <p:sldId id="280" r:id="rId4"/>
  </p:sldIdLst>
  <p:sldSz cx="9144000" cy="6858000" type="letter"/>
  <p:notesSz cx="7010400" cy="92233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13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3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663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7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4716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481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508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600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97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63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416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172A4-C030-4057-A439-76A4779410E1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830E6-4249-4AED-B383-F9B5B9974B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403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463138" y="2813071"/>
            <a:ext cx="8283039" cy="199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5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Proyectos, Programas y Acciones</a:t>
            </a:r>
          </a:p>
          <a:p>
            <a:pPr algn="ctr"/>
            <a:endParaRPr lang="es-ES" sz="3500" b="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s-ES" sz="4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2019</a:t>
            </a:r>
            <a:endParaRPr lang="es-ES" sz="4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1350" dirty="0"/>
          </a:p>
        </p:txBody>
      </p:sp>
      <p:grpSp>
        <p:nvGrpSpPr>
          <p:cNvPr id="9" name="Grupo 8"/>
          <p:cNvGrpSpPr/>
          <p:nvPr/>
        </p:nvGrpSpPr>
        <p:grpSpPr>
          <a:xfrm>
            <a:off x="463138" y="339922"/>
            <a:ext cx="8347625" cy="982358"/>
            <a:chOff x="463138" y="339922"/>
            <a:chExt cx="8347625" cy="982358"/>
          </a:xfrm>
        </p:grpSpPr>
        <p:sp>
          <p:nvSpPr>
            <p:cNvPr id="3" name="CuadroTexto 2"/>
            <p:cNvSpPr txBox="1"/>
            <p:nvPr/>
          </p:nvSpPr>
          <p:spPr>
            <a:xfrm>
              <a:off x="463138" y="412895"/>
              <a:ext cx="583065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00" b="1" dirty="0"/>
                <a:t>Subcomité Sectorial de Seguridad y Paz Social </a:t>
              </a:r>
            </a:p>
            <a:p>
              <a:r>
                <a:rPr lang="es-MX" sz="1500" b="1" dirty="0"/>
                <a:t>Corresponsabilidad en la Prevención del Delito y Responsabilidad Vial</a:t>
              </a:r>
            </a:p>
          </p:txBody>
        </p:sp>
        <p:cxnSp>
          <p:nvCxnSpPr>
            <p:cNvPr id="5" name="Conector recto 4"/>
            <p:cNvCxnSpPr/>
            <p:nvPr/>
          </p:nvCxnSpPr>
          <p:spPr>
            <a:xfrm>
              <a:off x="463138" y="999115"/>
              <a:ext cx="518357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11875" y="339922"/>
              <a:ext cx="2298888" cy="659192"/>
            </a:xfrm>
            <a:prstGeom prst="rect">
              <a:avLst/>
            </a:prstGeom>
          </p:spPr>
        </p:pic>
        <p:sp>
          <p:nvSpPr>
            <p:cNvPr id="8" name="CuadroTexto 7"/>
            <p:cNvSpPr txBox="1"/>
            <p:nvPr/>
          </p:nvSpPr>
          <p:spPr>
            <a:xfrm>
              <a:off x="463138" y="999115"/>
              <a:ext cx="834762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00" dirty="0" smtClean="0"/>
                <a:t>Centro Estatal de Prevención Social del Delito y Participación Ciudadana </a:t>
              </a:r>
              <a:endParaRPr lang="es-MX" sz="15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7228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463138" y="114297"/>
            <a:ext cx="8347625" cy="982358"/>
            <a:chOff x="463138" y="339922"/>
            <a:chExt cx="8347625" cy="982358"/>
          </a:xfrm>
        </p:grpSpPr>
        <p:sp>
          <p:nvSpPr>
            <p:cNvPr id="14" name="CuadroTexto 13"/>
            <p:cNvSpPr txBox="1"/>
            <p:nvPr/>
          </p:nvSpPr>
          <p:spPr>
            <a:xfrm>
              <a:off x="463138" y="412895"/>
              <a:ext cx="583065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00" b="1" dirty="0"/>
                <a:t>Subcomité Sectorial de Seguridad y Paz Social </a:t>
              </a:r>
            </a:p>
            <a:p>
              <a:r>
                <a:rPr lang="es-MX" sz="1500" b="1" dirty="0"/>
                <a:t>Corresponsabilidad en la Prevención del Delito y Responsabilidad Vial</a:t>
              </a:r>
            </a:p>
          </p:txBody>
        </p:sp>
        <p:cxnSp>
          <p:nvCxnSpPr>
            <p:cNvPr id="15" name="Conector recto 14"/>
            <p:cNvCxnSpPr/>
            <p:nvPr/>
          </p:nvCxnSpPr>
          <p:spPr>
            <a:xfrm>
              <a:off x="463138" y="999115"/>
              <a:ext cx="518357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Imagen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11875" y="339922"/>
              <a:ext cx="2298888" cy="659192"/>
            </a:xfrm>
            <a:prstGeom prst="rect">
              <a:avLst/>
            </a:prstGeom>
          </p:spPr>
        </p:pic>
        <p:sp>
          <p:nvSpPr>
            <p:cNvPr id="17" name="CuadroTexto 16"/>
            <p:cNvSpPr txBox="1"/>
            <p:nvPr/>
          </p:nvSpPr>
          <p:spPr>
            <a:xfrm>
              <a:off x="463138" y="999115"/>
              <a:ext cx="834762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00" dirty="0" smtClean="0"/>
                <a:t>Centro Estatal de Prevención Social del Delito y Participación Ciudadana </a:t>
              </a:r>
              <a:endParaRPr lang="es-MX" sz="1500" dirty="0"/>
            </a:p>
          </p:txBody>
        </p:sp>
      </p:grpSp>
      <p:pic>
        <p:nvPicPr>
          <p:cNvPr id="24" name="Imagen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04" y="1401288"/>
            <a:ext cx="8991040" cy="458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2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398187" y="292423"/>
            <a:ext cx="8347625" cy="982358"/>
            <a:chOff x="463138" y="339922"/>
            <a:chExt cx="8347625" cy="982358"/>
          </a:xfrm>
        </p:grpSpPr>
        <p:sp>
          <p:nvSpPr>
            <p:cNvPr id="8" name="CuadroTexto 7"/>
            <p:cNvSpPr txBox="1"/>
            <p:nvPr/>
          </p:nvSpPr>
          <p:spPr>
            <a:xfrm>
              <a:off x="463138" y="412895"/>
              <a:ext cx="583065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00" b="1" dirty="0"/>
                <a:t>Subcomité Sectorial de Seguridad y Paz Social </a:t>
              </a:r>
            </a:p>
            <a:p>
              <a:r>
                <a:rPr lang="es-MX" sz="1500" b="1" dirty="0"/>
                <a:t>Corresponsabilidad en la Prevención del Delito y Responsabilidad Vial</a:t>
              </a:r>
            </a:p>
          </p:txBody>
        </p:sp>
        <p:cxnSp>
          <p:nvCxnSpPr>
            <p:cNvPr id="9" name="Conector recto 8"/>
            <p:cNvCxnSpPr/>
            <p:nvPr/>
          </p:nvCxnSpPr>
          <p:spPr>
            <a:xfrm>
              <a:off x="463138" y="999115"/>
              <a:ext cx="518357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11875" y="339922"/>
              <a:ext cx="2298888" cy="659192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463138" y="999115"/>
              <a:ext cx="834762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00" dirty="0" smtClean="0"/>
                <a:t>Centro Estatal de Prevención Social del Delito y Participación Ciudadana </a:t>
              </a:r>
              <a:endParaRPr lang="es-MX" sz="1500" dirty="0"/>
            </a:p>
          </p:txBody>
        </p:sp>
      </p:grp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54" y="1758731"/>
            <a:ext cx="8906493" cy="433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1710</TotalTime>
  <Words>84</Words>
  <Application>Microsoft Office PowerPoint</Application>
  <PresentationFormat>Carta (216 x 279 mm)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DELL1</dc:creator>
  <cp:lastModifiedBy>Usuario de Windows</cp:lastModifiedBy>
  <cp:revision>83</cp:revision>
  <cp:lastPrinted>2018-10-25T16:08:34Z</cp:lastPrinted>
  <dcterms:created xsi:type="dcterms:W3CDTF">2018-10-02T17:30:23Z</dcterms:created>
  <dcterms:modified xsi:type="dcterms:W3CDTF">2019-03-28T18:04:25Z</dcterms:modified>
</cp:coreProperties>
</file>