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74" r:id="rId3"/>
    <p:sldId id="275" r:id="rId4"/>
    <p:sldId id="280" r:id="rId5"/>
    <p:sldId id="283" r:id="rId6"/>
    <p:sldId id="284" r:id="rId7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259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441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540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144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914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045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715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768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565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34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540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1574C-021A-47F0-9161-ACCA173F6982}" type="datetimeFigureOut">
              <a:rPr lang="es-MX" smtClean="0"/>
              <a:t>26/03/2019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44B2A-F5B5-4028-BDA1-1D61467A5B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993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9" y="30370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DE CAPACITACIÓN 2019 </a:t>
            </a:r>
            <a:endParaRPr lang="es-MX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22"/>
          <a:stretch/>
        </p:blipFill>
        <p:spPr>
          <a:xfrm>
            <a:off x="0" y="5577840"/>
            <a:ext cx="12192000" cy="128015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78DA4F4-D869-4E71-9D28-5825A2D4B20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848215" y="309404"/>
            <a:ext cx="2005330" cy="826770"/>
          </a:xfrm>
          <a:prstGeom prst="rect">
            <a:avLst/>
          </a:prstGeom>
        </p:spPr>
      </p:pic>
      <p:pic>
        <p:nvPicPr>
          <p:cNvPr id="7" name="0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47" y="235109"/>
            <a:ext cx="967105" cy="90106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852057" y="48984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2806065" algn="ctr"/>
                <a:tab pos="5612130" algn="r"/>
                <a:tab pos="4981575" algn="l"/>
              </a:tabLst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/>
                <a:ea typeface="Calibri" panose="020F0502020204030204" pitchFamily="34" charset="0"/>
                <a:cs typeface="Times New Roman" panose="02020603050405020304" pitchFamily="18" charset="0"/>
              </a:rPr>
              <a:t>COORDINACION GENERAL AYUDANTIA </a:t>
            </a:r>
          </a:p>
          <a:p>
            <a:pPr algn="ctr">
              <a:spcAft>
                <a:spcPts val="0"/>
              </a:spcAft>
              <a:tabLst>
                <a:tab pos="2806065" algn="ctr"/>
                <a:tab pos="5612130" algn="r"/>
                <a:tab pos="4981575" algn="l"/>
              </a:tabLst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/>
                <a:cs typeface="Times New Roman" panose="02020603050405020304" pitchFamily="18" charset="0"/>
              </a:rPr>
              <a:t>DEL GOBIERNO DEL ESTADO DE QUINTANA ROO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028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46" b="-5139"/>
          <a:stretch/>
        </p:blipFill>
        <p:spPr>
          <a:xfrm>
            <a:off x="0" y="6361610"/>
            <a:ext cx="12192000" cy="522515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838200" y="218670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70000"/>
              </a:lnSpc>
            </a:pPr>
            <a:r>
              <a:rPr lang="es-MX" sz="2000" dirty="0" smtClean="0"/>
              <a:t>El presente plan de capacitación de la coordinación general de ayudantía , es un conjunto de procedimientos debidamente estructurados y enlazados entre sí que comprenden un esquema de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profesionalización</a:t>
            </a:r>
            <a:r>
              <a:rPr lang="es-MX" sz="2000" dirty="0" smtClean="0"/>
              <a:t> con apoyo en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certificaciones</a:t>
            </a:r>
            <a:r>
              <a:rPr lang="es-MX" sz="2000" dirty="0" smtClean="0"/>
              <a:t> , con el objeto de garantizar el desarrollo profesional , la estabilidad, el sentido de pertenencia y sobre todo garantizar la seguridad del C. Gobernador , Familia y funcionarios.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73813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46" b="-5139"/>
          <a:stretch/>
        </p:blipFill>
        <p:spPr>
          <a:xfrm>
            <a:off x="0" y="6361610"/>
            <a:ext cx="12192000" cy="522515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700937"/>
              </p:ext>
            </p:extLst>
          </p:nvPr>
        </p:nvGraphicFramePr>
        <p:xfrm>
          <a:off x="54592" y="222611"/>
          <a:ext cx="12082815" cy="522748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97673">
                  <a:extLst>
                    <a:ext uri="{9D8B030D-6E8A-4147-A177-3AD203B41FA5}">
                      <a16:colId xmlns:a16="http://schemas.microsoft.com/office/drawing/2014/main" val="2010301702"/>
                    </a:ext>
                  </a:extLst>
                </a:gridCol>
                <a:gridCol w="2348374">
                  <a:extLst>
                    <a:ext uri="{9D8B030D-6E8A-4147-A177-3AD203B41FA5}">
                      <a16:colId xmlns:a16="http://schemas.microsoft.com/office/drawing/2014/main" val="3086522494"/>
                    </a:ext>
                  </a:extLst>
                </a:gridCol>
                <a:gridCol w="2351945">
                  <a:extLst>
                    <a:ext uri="{9D8B030D-6E8A-4147-A177-3AD203B41FA5}">
                      <a16:colId xmlns:a16="http://schemas.microsoft.com/office/drawing/2014/main" val="1298413925"/>
                    </a:ext>
                  </a:extLst>
                </a:gridCol>
                <a:gridCol w="1884823">
                  <a:extLst>
                    <a:ext uri="{9D8B030D-6E8A-4147-A177-3AD203B41FA5}">
                      <a16:colId xmlns:a16="http://schemas.microsoft.com/office/drawing/2014/main" val="928151104"/>
                    </a:ext>
                  </a:extLst>
                </a:gridCol>
              </a:tblGrid>
              <a:tr h="82658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CONTENIDO 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 de </a:t>
                      </a:r>
                      <a:r>
                        <a:rPr lang="es-MX" sz="1800" b="1" u="none" strike="noStrike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Avance</a:t>
                      </a:r>
                      <a:r>
                        <a:rPr lang="es-MX" sz="1800" b="1" u="none" strike="noStrike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algn="ctr" fontAlgn="b"/>
                      <a:r>
                        <a:rPr lang="es-MX" sz="1800" b="1" u="none" strike="noStrike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nivel Básico</a:t>
                      </a:r>
                      <a:endParaRPr lang="es-MX" sz="1800" b="1" u="none" strike="noStrike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1" u="none" strike="noStrike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% de Avance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s-MX" sz="1800" b="1" u="none" strike="noStrike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nivel Intermedio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1" u="none" strike="noStrike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% de Avance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s-MX" sz="1800" b="1" u="none" strike="noStrike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nivel Avanzado</a:t>
                      </a:r>
                      <a:endParaRPr lang="es-MX" sz="1800" b="1" u="none" strike="noStrike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836225"/>
                  </a:ext>
                </a:extLst>
              </a:tr>
              <a:tr h="36357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SEGURIDAD PROTECCION Y VIGILANCIA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 rowSpan="1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espera de recurso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Estatus:  </a:t>
                      </a:r>
                      <a:r>
                        <a:rPr lang="es-MX" sz="1600" b="1" u="none" strike="noStrike" kern="1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por</a:t>
                      </a:r>
                      <a:r>
                        <a:rPr lang="es-MX" sz="1600" b="1" u="none" strike="noStrike" kern="1200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b="1" u="none" strike="noStrike" kern="1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realizar en breve </a:t>
                      </a:r>
                    </a:p>
                  </a:txBody>
                  <a:tcPr marL="9525" marR="9525" marT="9525" marB="0" anchor="ctr"/>
                </a:tc>
                <a:tc rowSpan="1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espera de recurso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Estatus:  </a:t>
                      </a:r>
                      <a:r>
                        <a:rPr lang="es-MX" sz="1600" b="1" u="none" strike="noStrike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en tiempo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6281836"/>
                  </a:ext>
                </a:extLst>
              </a:tr>
              <a:tr h="3749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DEFENSA PERSONAL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MX" sz="1400" b="1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MX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777525"/>
                  </a:ext>
                </a:extLst>
              </a:tr>
              <a:tr h="56948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u="none" strike="noStrike" kern="1200" dirty="0">
                          <a:effectLst/>
                        </a:rPr>
                        <a:t>TALLER INDUCCIÓN  COORDINACION GENERAL DE AYUDANTIA</a:t>
                      </a:r>
                      <a:endParaRPr lang="es-MX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400" b="1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MX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1050429"/>
                  </a:ext>
                </a:extLst>
              </a:tr>
              <a:tr h="3749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ACONDICIONAMIENTO FISICO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800" b="1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MX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1052168"/>
                  </a:ext>
                </a:extLst>
              </a:tr>
              <a:tr h="36357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TALLER DESARROLLO PERSONAL</a:t>
                      </a: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espera de recurso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Estatus:  </a:t>
                      </a:r>
                      <a:r>
                        <a:rPr lang="es-MX" sz="1600" b="1" u="none" strike="noStrike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vencido</a:t>
                      </a:r>
                      <a:r>
                        <a:rPr lang="es-MX" sz="16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s-MX" sz="160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28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fontAlgn="t"/>
                      <a:endParaRPr lang="es-MX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69776967"/>
                  </a:ext>
                </a:extLst>
              </a:tr>
              <a:tr h="53649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EMPLEO DE ARMAMENTO Y TIRO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5708875"/>
                  </a:ext>
                </a:extLst>
              </a:tr>
              <a:tr h="36357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PRIMEROS AUXILIOS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61241197"/>
                  </a:ext>
                </a:extLst>
              </a:tr>
              <a:tr h="36357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MANEJO EVASIVO Y DEFENSIVO DE VEHICULOS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62165"/>
                  </a:ext>
                </a:extLst>
              </a:tr>
              <a:tr h="36357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NORMATIVIDAD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22138485"/>
                  </a:ext>
                </a:extLst>
              </a:tr>
              <a:tr h="36357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INTELIGENCIA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92259671"/>
                  </a:ext>
                </a:extLst>
              </a:tr>
              <a:tr h="36357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SEGURIDAD PATRIMONIAL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65904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12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46" b="-5139"/>
          <a:stretch/>
        </p:blipFill>
        <p:spPr>
          <a:xfrm>
            <a:off x="0" y="6361610"/>
            <a:ext cx="12192000" cy="522515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15537" y="622623"/>
            <a:ext cx="11760926" cy="188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Adquisición de material para la capacitación 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s-MX" sz="1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MX" sz="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MX" sz="100" dirty="0" smtClean="0"/>
          </a:p>
          <a:p>
            <a:pPr marL="800100" lvl="1" indent="-342900" algn="ctr">
              <a:buFont typeface="Arial" panose="020B0604020202020204" pitchFamily="34" charset="0"/>
              <a:buChar char="•"/>
            </a:pPr>
            <a:endParaRPr lang="es-MX" sz="100" dirty="0"/>
          </a:p>
          <a:p>
            <a:pPr marL="800100" lvl="1" indent="-342900" algn="ctr">
              <a:buFont typeface="Arial" panose="020B0604020202020204" pitchFamily="34" charset="0"/>
              <a:buChar char="•"/>
            </a:pPr>
            <a:endParaRPr lang="es-MX" sz="100" dirty="0" smtClean="0"/>
          </a:p>
          <a:p>
            <a:pPr algn="ctr"/>
            <a:endParaRPr lang="es-MX" sz="20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409973" y="-269228"/>
            <a:ext cx="6740433" cy="1003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Requerimientos:</a:t>
            </a:r>
            <a:endParaRPr lang="es-MX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467184" y="4991370"/>
            <a:ext cx="10415451" cy="188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i="1" dirty="0" smtClean="0"/>
              <a:t>Para zona norte :  </a:t>
            </a:r>
          </a:p>
          <a:p>
            <a:r>
              <a:rPr lang="es-MX" sz="2000" i="1" dirty="0"/>
              <a:t> </a:t>
            </a:r>
            <a:r>
              <a:rPr lang="es-MX" sz="2000" i="1" dirty="0" smtClean="0"/>
              <a:t>                                     1 instructor en seguridad a funcionarios, 1 en seguridad patrimonial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i="1" dirty="0" smtClean="0"/>
              <a:t>Para zona sur     :  </a:t>
            </a:r>
          </a:p>
          <a:p>
            <a:r>
              <a:rPr lang="es-MX" sz="2000" i="1" dirty="0" smtClean="0"/>
              <a:t>                                      1 </a:t>
            </a:r>
            <a:r>
              <a:rPr lang="es-MX" sz="2000" i="1" dirty="0"/>
              <a:t>instructor en seguridad a funcionarios, 1 en seguridad patrimonial</a:t>
            </a:r>
            <a:endParaRPr lang="es-MX" sz="2000" i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100" dirty="0" smtClean="0"/>
              <a:t>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s-MX" sz="1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MX" sz="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MX" sz="100" dirty="0" smtClean="0"/>
          </a:p>
          <a:p>
            <a:pPr marL="800100" lvl="1" indent="-342900" algn="ctr">
              <a:buFont typeface="Arial" panose="020B0604020202020204" pitchFamily="34" charset="0"/>
              <a:buChar char="•"/>
            </a:pPr>
            <a:endParaRPr lang="es-MX" sz="100" dirty="0"/>
          </a:p>
          <a:p>
            <a:pPr marL="800100" lvl="1" indent="-342900" algn="ctr">
              <a:buFont typeface="Arial" panose="020B0604020202020204" pitchFamily="34" charset="0"/>
              <a:buChar char="•"/>
            </a:pPr>
            <a:endParaRPr lang="es-MX" sz="100" dirty="0" smtClean="0"/>
          </a:p>
          <a:p>
            <a:pPr algn="ctr"/>
            <a:endParaRPr lang="es-MX" sz="2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49" y="1612502"/>
            <a:ext cx="3726904" cy="279517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440" y="1612502"/>
            <a:ext cx="3670517" cy="279517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481" y="1612502"/>
            <a:ext cx="3523520" cy="2795178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324702" y="4545091"/>
            <a:ext cx="3525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 de 4 instructores: </a:t>
            </a:r>
          </a:p>
        </p:txBody>
      </p:sp>
      <p:sp>
        <p:nvSpPr>
          <p:cNvPr id="13" name="Cerrar llave 12"/>
          <p:cNvSpPr/>
          <p:nvPr/>
        </p:nvSpPr>
        <p:spPr>
          <a:xfrm rot="16200000">
            <a:off x="5813439" y="-4251379"/>
            <a:ext cx="898358" cy="11490824"/>
          </a:xfrm>
          <a:prstGeom prst="rightBrace">
            <a:avLst>
              <a:gd name="adj1" fmla="val 8333"/>
              <a:gd name="adj2" fmla="val 16494"/>
            </a:avLst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4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46" b="-5139"/>
          <a:stretch/>
        </p:blipFill>
        <p:spPr>
          <a:xfrm>
            <a:off x="0" y="6361610"/>
            <a:ext cx="12192000" cy="52251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3505" y="1294450"/>
            <a:ext cx="7716844" cy="466221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709974" y="243172"/>
            <a:ext cx="5688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Pago derecho para registrar la CGA </a:t>
            </a:r>
          </a:p>
          <a:p>
            <a:pPr algn="ctr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Centro Certificador de Competencias 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41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46" b="-5139"/>
          <a:stretch/>
        </p:blipFill>
        <p:spPr>
          <a:xfrm>
            <a:off x="0" y="6361610"/>
            <a:ext cx="12192000" cy="522515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313722" y="0"/>
            <a:ext cx="6740433" cy="1325563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313721" y="-332706"/>
            <a:ext cx="67404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Bibliográfico </a:t>
            </a:r>
            <a:endParaRPr lang="es-MX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1171" y="748981"/>
            <a:ext cx="4683377" cy="5416687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6601098" y="5297304"/>
            <a:ext cx="67404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Nota: Se deberá adquirir el material </a:t>
            </a:r>
          </a:p>
          <a:p>
            <a:pPr algn="ctr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cada zona existente en la CGA</a:t>
            </a:r>
            <a:endParaRPr lang="es-MX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218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238</Words>
  <Application>Microsoft Office PowerPoint</Application>
  <PresentationFormat>Panorámica</PresentationFormat>
  <Paragraphs>61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Futura Md BT</vt:lpstr>
      <vt:lpstr>Times New Roman</vt:lpstr>
      <vt:lpstr>Tema de Office</vt:lpstr>
      <vt:lpstr>PLAN DE CAPACITACIÓN 2019 </vt:lpstr>
      <vt:lpstr>Presentación de PowerPoint</vt:lpstr>
      <vt:lpstr>Presentación de PowerPoint</vt:lpstr>
      <vt:lpstr>Presentación de PowerPoint</vt:lpstr>
      <vt:lpstr>Presentación de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Alvarez Ponce</dc:creator>
  <cp:lastModifiedBy>Usuario de Windows</cp:lastModifiedBy>
  <cp:revision>215</cp:revision>
  <cp:lastPrinted>2019-03-14T15:24:41Z</cp:lastPrinted>
  <dcterms:created xsi:type="dcterms:W3CDTF">2018-12-19T16:32:53Z</dcterms:created>
  <dcterms:modified xsi:type="dcterms:W3CDTF">2019-03-26T16:20:34Z</dcterms:modified>
</cp:coreProperties>
</file>