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9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434" autoAdjust="0"/>
  </p:normalViewPr>
  <p:slideViewPr>
    <p:cSldViewPr snapToGrid="0" showGuides="1">
      <p:cViewPr varScale="1">
        <p:scale>
          <a:sx n="69" d="100"/>
          <a:sy n="69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91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801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1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90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40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35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835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74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36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92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71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983AD9-53C0-4A5C-B5F2-A082838E213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A0DF02-04B1-40C4-817C-C8FD002EAA4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27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98" y="1132764"/>
            <a:ext cx="3892710" cy="3872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86908" y="3491753"/>
            <a:ext cx="7383607" cy="91368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s-MX" sz="5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Pre-cierre de Programas, Proyectos y Acciones 2019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204183" y="5875364"/>
            <a:ext cx="7383607" cy="9136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General de Seguridad Pública y Tránsito Municipal</a:t>
            </a:r>
          </a:p>
        </p:txBody>
      </p:sp>
    </p:spTree>
    <p:extLst>
      <p:ext uri="{BB962C8B-B14F-4D97-AF65-F5344CB8AC3E}">
        <p14:creationId xmlns:p14="http://schemas.microsoft.com/office/powerpoint/2010/main" val="25022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123684"/>
              </p:ext>
            </p:extLst>
          </p:nvPr>
        </p:nvGraphicFramePr>
        <p:xfrm>
          <a:off x="503232" y="900241"/>
          <a:ext cx="11208551" cy="52922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Equipamiento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otorizado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(Cámaras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solapa y sistema de grabación de video en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patrulla.)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$674.164,00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Creación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Reacción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$105.000,00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Evaluaciones de control de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confianza de 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$505,588.16 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Evaluaciones de Control de Confianza para</a:t>
                      </a:r>
                      <a:r>
                        <a:rPr lang="es-E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Aspirantes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371,756.00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Aspirantes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Aspirantes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72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Certificación del </a:t>
                      </a:r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</a:t>
                      </a:r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olicial</a:t>
                      </a:r>
                      <a:r>
                        <a:rPr lang="es-MX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$ 0.00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  <a:p>
                      <a:pPr algn="ctr" fontAlgn="ctr"/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Certificaciones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Certificaciones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357635" y="284896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816301" y="188715"/>
            <a:ext cx="6375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Recurso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FORTASEG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2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03018"/>
              </p:ext>
            </p:extLst>
          </p:nvPr>
        </p:nvGraphicFramePr>
        <p:xfrm>
          <a:off x="450258" y="989073"/>
          <a:ext cx="11208551" cy="46977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Cumplir con el Programa Rector de Profesionalización y con los lineamientos del programa FORTASEG.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$200.000,00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de equipamiento personal e institucional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(Prendas de protección para seguridad pública y nacional.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Vestuario y Uniformes.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Vehículos y Equipo Terrestre.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Materiales de Seguridad Pública.)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$7.547.362,84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32697</a:t>
                      </a:r>
                      <a:b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32697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Artículos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332207" y="152856"/>
            <a:ext cx="6375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Recurso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FORTASEG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7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436176"/>
              </p:ext>
            </p:extLst>
          </p:nvPr>
        </p:nvGraphicFramePr>
        <p:xfrm>
          <a:off x="266272" y="755991"/>
          <a:ext cx="11208551" cy="48219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de 5 radios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$430.000,00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 con diversas acciones de prevención del delito con participación ciudadana.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$500.000,00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inicial para aspirantes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$400,000.00</a:t>
                      </a:r>
                      <a:endParaRPr lang="es-MX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inicial para elementos en activo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$140,000.00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72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del desempeño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$12,200.00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099124" y="152856"/>
            <a:ext cx="6375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Recurso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FORTASEG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1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090602"/>
              </p:ext>
            </p:extLst>
          </p:nvPr>
        </p:nvGraphicFramePr>
        <p:xfrm>
          <a:off x="266272" y="755991"/>
          <a:ext cx="11208551" cy="21052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Competencias básicas de la función policial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$353,500.00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de las Competencias básicas de la función policial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$80,800.00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099124" y="152856"/>
            <a:ext cx="6375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Recurso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FORTASEG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13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152757"/>
              </p:ext>
            </p:extLst>
          </p:nvPr>
        </p:nvGraphicFramePr>
        <p:xfrm>
          <a:off x="339424" y="1002879"/>
          <a:ext cx="11208551" cy="4614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Diplomado de mandos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$200,000.00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Táctico básico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$105,000.00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Taller: La función policial y su eficacia en los primeros actos de investigación (IPH) (2)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$-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Capacitaciones</a:t>
                      </a:r>
                      <a:endParaRPr kumimoji="0" lang="es-E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Homologación salarial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$2.264.074,20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72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reclutamiento.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Aspirantes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Aspirantes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357598" y="249037"/>
            <a:ext cx="555078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 Propio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9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249145"/>
              </p:ext>
            </p:extLst>
          </p:nvPr>
        </p:nvGraphicFramePr>
        <p:xfrm>
          <a:off x="149731" y="926320"/>
          <a:ext cx="11208551" cy="48348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Reorganización sectorial para una mejor atención ciudadana.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reconocimiento al mérito policial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$0,00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Proximidad social.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$12.500,00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Atención a víctimas de violencia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$12.500,00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72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atención y seguimiento psicológico a elementos policiales.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$12.500,00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Policías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129149" y="152856"/>
            <a:ext cx="60628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 Propio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9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712440"/>
              </p:ext>
            </p:extLst>
          </p:nvPr>
        </p:nvGraphicFramePr>
        <p:xfrm>
          <a:off x="384443" y="1024293"/>
          <a:ext cx="11208551" cy="48710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9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17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85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Operativos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conjuntos con instancias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Estatales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Federales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4.681.251,98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Investigación y trabajo de campo para la creación de estrategias operativas.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$6.250,00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Trabajos de campo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4789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Trabajos de campo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Rehabilitación </a:t>
                      </a: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casetas de vigilancia policial.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$20.000,00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Casetas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Casetas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Teatro guiñol, programa especial para la juventud.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$12.500,00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725">
                <a:tc>
                  <a:txBody>
                    <a:bodyPr/>
                    <a:lstStyle/>
                    <a:p>
                      <a:pPr algn="ctr"/>
                      <a:r>
                        <a:rPr lang="es-MX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MX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proximidad social y creación de comités vecinales.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$12.500,00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algn="ctr" fontAlgn="ctr"/>
                      <a:r>
                        <a:rPr lang="es-E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1707259" y="249037"/>
            <a:ext cx="7425732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Y ACCIONES 2019</a:t>
            </a:r>
            <a:endParaRPr lang="es-MX"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597256" y="301957"/>
            <a:ext cx="57153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Programas con </a:t>
            </a:r>
            <a:r>
              <a:rPr lang="es-MX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 Propio</a:t>
            </a:r>
            <a:endParaRPr lang="es-MX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52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4872989" y="2183642"/>
            <a:ext cx="54591" cy="21699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5351489" y="2203557"/>
            <a:ext cx="5546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 Gracias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31" y="1433422"/>
            <a:ext cx="3664429" cy="36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446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1821</TotalTime>
  <Words>699</Words>
  <Application>Microsoft Office PowerPoint</Application>
  <PresentationFormat>Panorámica</PresentationFormat>
  <Paragraphs>290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Retrospección</vt:lpstr>
      <vt:lpstr>Pre-cierre de Programas, Proyectos y Acciones 2019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Programas</dc:title>
  <dc:creator>neri arjona</dc:creator>
  <cp:lastModifiedBy>vicente antonio barrera broca</cp:lastModifiedBy>
  <cp:revision>94</cp:revision>
  <dcterms:created xsi:type="dcterms:W3CDTF">2019-03-26T18:02:16Z</dcterms:created>
  <dcterms:modified xsi:type="dcterms:W3CDTF">2019-12-02T14:51:30Z</dcterms:modified>
</cp:coreProperties>
</file>