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9" r:id="rId4"/>
    <p:sldId id="262" r:id="rId5"/>
  </p:sldIdLst>
  <p:sldSz cx="9144000" cy="6858000" type="screen4x3"/>
  <p:notesSz cx="9296400" cy="7010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9631B5-78F2-41C9-869B-9F39066F8104}" styleName="Estilo medio 3 - 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00" autoAdjust="0"/>
    <p:restoredTop sz="94790" autoAdjust="0"/>
  </p:normalViewPr>
  <p:slideViewPr>
    <p:cSldViewPr>
      <p:cViewPr varScale="1">
        <p:scale>
          <a:sx n="73" d="100"/>
          <a:sy n="73" d="100"/>
        </p:scale>
        <p:origin x="162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43BDB34-BA90-4C68-97A2-8A6B9A95D9CB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6AEE360-03C6-488F-AD38-67DC7D96EDA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96032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9CA3515-C89E-4C26-96B2-969BB550DA57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127B763-ACE1-4C6A-AC94-FD2C80CB5E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787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Rectángulo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Rectángulo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F63E16B-026C-44FA-B062-B1E035C04064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44A27FF-F7C8-41D0-B503-B4AD0EF09E0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E16B-026C-44FA-B062-B1E035C04064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A27FF-F7C8-41D0-B503-B4AD0EF09E0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E16B-026C-44FA-B062-B1E035C04064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A27FF-F7C8-41D0-B503-B4AD0EF09E0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E16B-026C-44FA-B062-B1E035C04064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A27FF-F7C8-41D0-B503-B4AD0EF09E0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E16B-026C-44FA-B062-B1E035C04064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A27FF-F7C8-41D0-B503-B4AD0EF09E0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E16B-026C-44FA-B062-B1E035C04064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A27FF-F7C8-41D0-B503-B4AD0EF09E0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F63E16B-026C-44FA-B062-B1E035C04064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44A27FF-F7C8-41D0-B503-B4AD0EF09E03}" type="slidenum">
              <a:rPr lang="es-MX" smtClean="0"/>
              <a:t>‹Nº›</a:t>
            </a:fld>
            <a:endParaRPr lang="es-MX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F63E16B-026C-44FA-B062-B1E035C04064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44A27FF-F7C8-41D0-B503-B4AD0EF09E0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E16B-026C-44FA-B062-B1E035C04064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A27FF-F7C8-41D0-B503-B4AD0EF09E0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E16B-026C-44FA-B062-B1E035C04064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A27FF-F7C8-41D0-B503-B4AD0EF09E0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E16B-026C-44FA-B062-B1E035C04064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A27FF-F7C8-41D0-B503-B4AD0EF09E0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Rectángulo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Rectángulo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F63E16B-026C-44FA-B062-B1E035C04064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44A27FF-F7C8-41D0-B503-B4AD0EF09E03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140BE5B-2B35-4703-98E8-EFB38AFBB8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9250" y="5395458"/>
            <a:ext cx="2024047" cy="1298561"/>
          </a:xfrm>
          <a:prstGeom prst="rect">
            <a:avLst/>
          </a:prstGeom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42207" y="2037590"/>
            <a:ext cx="6832274" cy="1061864"/>
          </a:xfrm>
        </p:spPr>
        <p:txBody>
          <a:bodyPr>
            <a:normAutofit/>
          </a:bodyPr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 PRE- CIERRE DE PROGRAMAS, PROYECTOS Y ACCIONES 2019</a:t>
            </a:r>
          </a:p>
        </p:txBody>
      </p:sp>
      <p:pic>
        <p:nvPicPr>
          <p:cNvPr id="4098" name="Picture 2" descr="C:\Users\tania\OneDrive\Imágenes\policia y transito PIX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167" y="5442384"/>
            <a:ext cx="3322630" cy="1252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>
          <a:xfrm>
            <a:off x="373869" y="1060114"/>
            <a:ext cx="8568950" cy="14401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64008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2000" dirty="0">
                <a:solidFill>
                  <a:schemeClr val="bg1"/>
                </a:solidFill>
              </a:rPr>
              <a:t>DIRECCIÓN GENERAL DE SEGURIDAD PÚBLICA</a:t>
            </a:r>
          </a:p>
          <a:p>
            <a:pPr algn="ctr"/>
            <a:r>
              <a:rPr lang="es-MX" sz="2000" dirty="0">
                <a:solidFill>
                  <a:schemeClr val="bg1"/>
                </a:solidFill>
              </a:rPr>
              <a:t> Y TRÁNSITO DE ISLA MUJERES</a:t>
            </a:r>
            <a:endParaRPr lang="es-MX" sz="2000" dirty="0"/>
          </a:p>
        </p:txBody>
      </p:sp>
      <p:sp>
        <p:nvSpPr>
          <p:cNvPr id="7" name="2 Subtítulo"/>
          <p:cNvSpPr txBox="1">
            <a:spLocks/>
          </p:cNvSpPr>
          <p:nvPr/>
        </p:nvSpPr>
        <p:spPr>
          <a:xfrm>
            <a:off x="2390089" y="347554"/>
            <a:ext cx="4953000" cy="57606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64008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600" b="1" dirty="0">
                <a:solidFill>
                  <a:schemeClr val="bg1"/>
                </a:solidFill>
              </a:rPr>
              <a:t>H. AYUNTAMIENTO DE ISLA MUJERES </a:t>
            </a:r>
            <a:endParaRPr lang="es-MX" sz="1600" dirty="0"/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1895019" y="4474583"/>
            <a:ext cx="5526650" cy="784379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>
            <a:lvl1pPr marL="64008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80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LIC. JUÁN LUIS CARRILLO SOBERANIS</a:t>
            </a:r>
          </a:p>
          <a:p>
            <a:pPr algn="ctr"/>
            <a:r>
              <a:rPr lang="es-MX" sz="180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PRESIDENTE MUNICIPAL DE ISLA MUJERES</a:t>
            </a:r>
            <a:endParaRPr lang="es-MX" sz="1800" dirty="0">
              <a:solidFill>
                <a:schemeClr val="tx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DE547C0B-2177-4683-B7A2-EA2C09558C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14223" y="5633755"/>
            <a:ext cx="1201016" cy="1207113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C1B7DDF7-F73B-4196-BADE-C044465D95C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67944" y="5653074"/>
            <a:ext cx="798645" cy="926672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A1AE2232-5018-47A6-916F-F8B99281DD69}"/>
              </a:ext>
            </a:extLst>
          </p:cNvPr>
          <p:cNvSpPr txBox="1"/>
          <p:nvPr/>
        </p:nvSpPr>
        <p:spPr>
          <a:xfrm>
            <a:off x="5621469" y="3060001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LUNES 2 DE DICIEMBRE 2019</a:t>
            </a:r>
          </a:p>
          <a:p>
            <a:r>
              <a:rPr lang="es-MX" dirty="0">
                <a:solidFill>
                  <a:schemeClr val="bg1"/>
                </a:solidFill>
              </a:rPr>
              <a:t>CHETUMAL, QUINTANA ROO</a:t>
            </a:r>
          </a:p>
        </p:txBody>
      </p:sp>
    </p:spTree>
    <p:extLst>
      <p:ext uri="{BB962C8B-B14F-4D97-AF65-F5344CB8AC3E}">
        <p14:creationId xmlns:p14="http://schemas.microsoft.com/office/powerpoint/2010/main" val="242636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98824"/>
              </p:ext>
            </p:extLst>
          </p:nvPr>
        </p:nvGraphicFramePr>
        <p:xfrm>
          <a:off x="251520" y="1916831"/>
          <a:ext cx="8640961" cy="45894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0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62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85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000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De</a:t>
                      </a:r>
                      <a:r>
                        <a:rPr lang="es-ES" sz="1400" b="1" u="none" strike="noStrike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</a:t>
                      </a:r>
                      <a:endParaRPr lang="es-MX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Proyecto, Programa o Acción</a:t>
                      </a:r>
                      <a:endParaRPr lang="es-MX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</a:t>
                      </a:r>
                      <a:r>
                        <a:rPr lang="es-ES" sz="1400" b="1" u="none" strike="noStrike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Asignada</a:t>
                      </a:r>
                      <a:endParaRPr lang="es-MX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r>
                        <a:rPr lang="es-ES" sz="1400" b="1" u="none" strike="noStrike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Ejercido</a:t>
                      </a:r>
                      <a:endParaRPr lang="es-MX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ES" sz="1400" b="1" u="none" strike="noStrike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Programada</a:t>
                      </a:r>
                      <a:endParaRPr lang="es-MX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ES" sz="1400" b="1" u="none" strike="noStrike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1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 de colônias seguras Operando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536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s-MX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 Impartición de cursos en las escuelas sobre prevención de delitos, riesgos psicosociales, adicciones, etc.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s-MX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Comités de enlaces de seguridad y comunidad ciudadana capacitados de Seguridad Pública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s-MX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Realización de eventos para la vinculación de elementos policiales con la ciudadanía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64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s-MX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Puestos de control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1380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s-MX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 de balizamiento en las calles del municipio de Isla Mujeres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s-MX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 de señalización en las calles de Municipio de Isla Mujeres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000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s-MX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 vial de concientización para la actualización de documentos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1 Título">
            <a:extLst>
              <a:ext uri="{FF2B5EF4-FFF2-40B4-BE49-F238E27FC236}">
                <a16:creationId xmlns:a16="http://schemas.microsoft.com/office/drawing/2014/main" id="{E47DEECB-11FC-495A-B60D-DAE14CEFD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39797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es-MX" sz="2700" dirty="0"/>
              <a:t>Indicador nacional al que Abonan los Programas, Proyectos o acciones:</a:t>
            </a:r>
            <a:r>
              <a:rPr lang="es-MX" sz="3200" dirty="0"/>
              <a:t/>
            </a:r>
            <a:br>
              <a:rPr lang="es-MX" sz="3200" dirty="0"/>
            </a:br>
            <a:r>
              <a:rPr lang="es-MX" sz="1400" dirty="0"/>
              <a:t>(</a:t>
            </a:r>
            <a:r>
              <a:rPr lang="es-MX" sz="1300" dirty="0"/>
              <a:t>Incidencia delictiva, Prevalencia Delictiva, Percepción de la Seguridad, Cifra Negra, Secuestro, Percepción de la Seguridad Pública.</a:t>
            </a:r>
            <a:endParaRPr lang="es-MX" sz="3100" dirty="0"/>
          </a:p>
        </p:txBody>
      </p:sp>
      <p:sp>
        <p:nvSpPr>
          <p:cNvPr id="6" name="5 Rectángulo"/>
          <p:cNvSpPr/>
          <p:nvPr/>
        </p:nvSpPr>
        <p:spPr>
          <a:xfrm>
            <a:off x="2771800" y="1556792"/>
            <a:ext cx="33843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/>
              <a:t>Programas con recurso: (Fondo Propio)</a:t>
            </a:r>
            <a:br>
              <a:rPr lang="es-MX" sz="1400" dirty="0"/>
            </a:b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2296013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3 Tabla">
            <a:extLst>
              <a:ext uri="{FF2B5EF4-FFF2-40B4-BE49-F238E27FC236}">
                <a16:creationId xmlns:a16="http://schemas.microsoft.com/office/drawing/2014/main" id="{EB127A0D-62B3-4327-AB55-46B17DCE86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864881"/>
              </p:ext>
            </p:extLst>
          </p:nvPr>
        </p:nvGraphicFramePr>
        <p:xfrm>
          <a:off x="261863" y="1916832"/>
          <a:ext cx="8640961" cy="47236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0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62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85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9703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De</a:t>
                      </a:r>
                      <a:r>
                        <a:rPr lang="es-ES" sz="1400" b="1" u="none" strike="noStrike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</a:t>
                      </a:r>
                      <a:endParaRPr lang="es-MX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Proyecto, Programa o Acción</a:t>
                      </a:r>
                      <a:endParaRPr lang="es-MX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</a:t>
                      </a:r>
                      <a:r>
                        <a:rPr lang="es-ES" sz="1400" b="1" u="none" strike="noStrike" baseline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Asignada</a:t>
                      </a:r>
                      <a:endParaRPr lang="es-MX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r>
                        <a:rPr lang="es-ES" sz="1400" b="1" u="none" strike="noStrike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Ejercido</a:t>
                      </a:r>
                      <a:endParaRPr lang="es-MX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ES" sz="1400" b="1" u="none" strike="noStrike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Programada</a:t>
                      </a:r>
                      <a:endParaRPr lang="es-MX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ES" sz="1400" b="1" u="none" strike="noStrike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24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s-MX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 Policía cercano implementado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524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s-MX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Implementación del programa camino seguro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660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s-MX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Reactivación de puntos de vigilancia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660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 rowSpan="2">
                  <a:txBody>
                    <a:bodyPr/>
                    <a:lstStyle/>
                    <a:p>
                      <a:pPr algn="just" fontAlgn="b"/>
                      <a:r>
                        <a:rPr lang="es-MX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Coordinación de acciones con los diferentes órdenes de gobierno para ampliar cobertura de seguridad publica.</a:t>
                      </a:r>
                    </a:p>
                    <a:p>
                      <a:pPr algn="just" fontAlgn="b"/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fontAlgn="b"/>
                      <a:r>
                        <a:rPr lang="es-MX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(convenio y acciones)</a:t>
                      </a:r>
                    </a:p>
                  </a:txBody>
                  <a:tcPr marL="6302" marR="6302" marT="6302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Convenios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Convenios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7221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Acciones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Acciones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69703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s-MX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Gestión para la conversión de la cárcel municipal a un centro de retención municipal.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  <a:endParaRPr kumimoji="0" lang="pt-B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5524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s-MX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Equipamiento policial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600,000.00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5524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s-MX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Certificación policial 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400,000.00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93%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2" marR="6302" marT="630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6" name="1 Título">
            <a:extLst>
              <a:ext uri="{FF2B5EF4-FFF2-40B4-BE49-F238E27FC236}">
                <a16:creationId xmlns:a16="http://schemas.microsoft.com/office/drawing/2014/main" id="{601271B0-99D1-4322-A7A9-AFF600F93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39797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es-MX" sz="2700" dirty="0"/>
              <a:t>Indicador nacional al que Abonan los Programas, Proyectos o acciones:</a:t>
            </a:r>
            <a:r>
              <a:rPr lang="es-MX" sz="3200" dirty="0"/>
              <a:t/>
            </a:r>
            <a:br>
              <a:rPr lang="es-MX" sz="3200" dirty="0"/>
            </a:br>
            <a:r>
              <a:rPr lang="es-MX" sz="1400" dirty="0"/>
              <a:t>(</a:t>
            </a:r>
            <a:r>
              <a:rPr lang="es-MX" sz="1300" dirty="0"/>
              <a:t>Incidencia delictiva, Prevalencia Delictiva, Percepción de la Seguridad, Cifra Negra, Secuestro, Percepción de la Seguridad Pública.</a:t>
            </a:r>
            <a:endParaRPr lang="es-MX" sz="3100" dirty="0"/>
          </a:p>
        </p:txBody>
      </p:sp>
      <p:sp>
        <p:nvSpPr>
          <p:cNvPr id="7" name="5 Rectángulo">
            <a:extLst>
              <a:ext uri="{FF2B5EF4-FFF2-40B4-BE49-F238E27FC236}">
                <a16:creationId xmlns:a16="http://schemas.microsoft.com/office/drawing/2014/main" id="{19B56869-7D4C-46BC-9513-71A2825BB604}"/>
              </a:ext>
            </a:extLst>
          </p:cNvPr>
          <p:cNvSpPr/>
          <p:nvPr/>
        </p:nvSpPr>
        <p:spPr>
          <a:xfrm>
            <a:off x="2771800" y="1556792"/>
            <a:ext cx="33843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/>
              <a:t>Programas con recurso: (Fondo Propio)</a:t>
            </a:r>
            <a:br>
              <a:rPr lang="es-MX" sz="1400" dirty="0"/>
            </a:b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1034626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140BE5B-2B35-4703-98E8-EFB38AFBB8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4778" y="5734273"/>
            <a:ext cx="1496630" cy="960188"/>
          </a:xfrm>
          <a:prstGeom prst="rect">
            <a:avLst/>
          </a:prstGeom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42207" y="2037590"/>
            <a:ext cx="6832274" cy="1061864"/>
          </a:xfrm>
        </p:spPr>
        <p:txBody>
          <a:bodyPr>
            <a:normAutofit/>
          </a:bodyPr>
          <a:lstStyle/>
          <a:p>
            <a:pPr algn="ctr"/>
            <a:r>
              <a:rPr lang="es-MX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GRACIAS POR SU ATENCIÓN</a:t>
            </a:r>
          </a:p>
        </p:txBody>
      </p:sp>
      <p:pic>
        <p:nvPicPr>
          <p:cNvPr id="4098" name="Picture 2" descr="C:\Users\tania\OneDrive\Imágenes\policia y transito PIX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0163" y="5672256"/>
            <a:ext cx="2712621" cy="1022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>
          <a:xfrm>
            <a:off x="373869" y="1060114"/>
            <a:ext cx="8568950" cy="14401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64008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2000" dirty="0">
                <a:solidFill>
                  <a:schemeClr val="bg1"/>
                </a:solidFill>
              </a:rPr>
              <a:t>DIRECCIÓN GENERAL DE SEGURIDAD PÚBLICA</a:t>
            </a:r>
          </a:p>
          <a:p>
            <a:pPr algn="ctr"/>
            <a:r>
              <a:rPr lang="es-MX" sz="2000" dirty="0">
                <a:solidFill>
                  <a:schemeClr val="bg1"/>
                </a:solidFill>
              </a:rPr>
              <a:t> Y TRÁNSITO DE ISLA MUJERES</a:t>
            </a:r>
            <a:endParaRPr lang="es-MX" sz="2000" dirty="0"/>
          </a:p>
        </p:txBody>
      </p:sp>
      <p:sp>
        <p:nvSpPr>
          <p:cNvPr id="7" name="2 Subtítulo"/>
          <p:cNvSpPr txBox="1">
            <a:spLocks/>
          </p:cNvSpPr>
          <p:nvPr/>
        </p:nvSpPr>
        <p:spPr>
          <a:xfrm>
            <a:off x="2390089" y="347554"/>
            <a:ext cx="4953000" cy="57606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64008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600" b="1" dirty="0">
                <a:solidFill>
                  <a:schemeClr val="bg1"/>
                </a:solidFill>
              </a:rPr>
              <a:t>H. AYUNTAMIENTO DE ISLA MUJERES </a:t>
            </a:r>
            <a:endParaRPr lang="es-MX" sz="1600" dirty="0"/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1895019" y="4474583"/>
            <a:ext cx="5526650" cy="784379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>
            <a:normAutofit/>
          </a:bodyPr>
          <a:lstStyle>
            <a:lvl1pPr marL="64008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80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LIC. JUÁN LUIS CARRILLO SOBERANIS</a:t>
            </a:r>
          </a:p>
          <a:p>
            <a:pPr algn="ctr"/>
            <a:r>
              <a:rPr lang="es-MX" sz="180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PRESIDENTE MUNICIPAL DE ISLA MUJERES</a:t>
            </a:r>
            <a:endParaRPr lang="es-MX" sz="1800" dirty="0">
              <a:solidFill>
                <a:schemeClr val="tx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DE547C0B-2177-4683-B7A2-EA2C09558C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13228" y="5797886"/>
            <a:ext cx="1017042" cy="102220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C1B7DDF7-F73B-4196-BADE-C044465D95C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17211" y="5791168"/>
            <a:ext cx="676011" cy="784379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A1AE2232-5018-47A6-916F-F8B99281DD69}"/>
              </a:ext>
            </a:extLst>
          </p:cNvPr>
          <p:cNvSpPr txBox="1"/>
          <p:nvPr/>
        </p:nvSpPr>
        <p:spPr>
          <a:xfrm>
            <a:off x="5621469" y="3060001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LUNES 2 DE DICIEMBRE 2019</a:t>
            </a:r>
          </a:p>
          <a:p>
            <a:r>
              <a:rPr lang="es-MX" dirty="0">
                <a:solidFill>
                  <a:schemeClr val="bg1"/>
                </a:solidFill>
              </a:rPr>
              <a:t>CHETUMAL, QUINTANA ROO</a:t>
            </a:r>
          </a:p>
        </p:txBody>
      </p:sp>
    </p:spTree>
    <p:extLst>
      <p:ext uri="{BB962C8B-B14F-4D97-AF65-F5344CB8AC3E}">
        <p14:creationId xmlns:p14="http://schemas.microsoft.com/office/powerpoint/2010/main" val="4036123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628</TotalTime>
  <Words>387</Words>
  <Application>Microsoft Office PowerPoint</Application>
  <PresentationFormat>Presentación en pantalla (4:3)</PresentationFormat>
  <Paragraphs>130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Yu Gothic</vt:lpstr>
      <vt:lpstr>Arial</vt:lpstr>
      <vt:lpstr>Calibri</vt:lpstr>
      <vt:lpstr>Georgia</vt:lpstr>
      <vt:lpstr>Trebuchet MS</vt:lpstr>
      <vt:lpstr>Wingdings 2</vt:lpstr>
      <vt:lpstr>Urbano</vt:lpstr>
      <vt:lpstr>Presentación de PowerPoint</vt:lpstr>
      <vt:lpstr>Indicador nacional al que Abonan los Programas, Proyectos o acciones: (Incidencia delictiva, Prevalencia Delictiva, Percepción de la Seguridad, Cifra Negra, Secuestro, Percepción de la Seguridad Pública.</vt:lpstr>
      <vt:lpstr>Indicador nacional al que Abonan los Programas, Proyectos o acciones: (Incidencia delictiva, Prevalencia Delictiva, Percepción de la Seguridad, Cifra Negra, Secuestro, Percepción de la Seguridad Pública.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Tania Karenina Galera Gomez</dc:creator>
  <cp:lastModifiedBy>vicente antonio barrera broca</cp:lastModifiedBy>
  <cp:revision>71</cp:revision>
  <cp:lastPrinted>2019-11-26T23:22:16Z</cp:lastPrinted>
  <dcterms:created xsi:type="dcterms:W3CDTF">2017-08-01T05:39:10Z</dcterms:created>
  <dcterms:modified xsi:type="dcterms:W3CDTF">2019-12-02T00:22:37Z</dcterms:modified>
</cp:coreProperties>
</file>