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71" r:id="rId4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B7C8"/>
    <a:srgbClr val="B12550"/>
    <a:srgbClr val="0ACC0A"/>
    <a:srgbClr val="00CCFF"/>
    <a:srgbClr val="CC00FF"/>
    <a:srgbClr val="CFD4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029453" cy="3509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264777" y="1"/>
            <a:ext cx="4029453" cy="3509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6B656-8D05-4CB4-99F6-7D812D814B2D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6659487"/>
            <a:ext cx="4029453" cy="3509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264777" y="6659487"/>
            <a:ext cx="4029453" cy="3509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1C4B4-6342-4F8C-97EA-1D630986408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0119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029453" cy="3509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264777" y="1"/>
            <a:ext cx="4029453" cy="3509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3069D-16ED-4099-BFBE-39CCA9C72223}" type="datetimeFigureOut">
              <a:rPr lang="es-ES" smtClean="0"/>
              <a:t>01/12/2019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73400" y="877888"/>
            <a:ext cx="3149600" cy="23637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29206" y="3373469"/>
            <a:ext cx="7437989" cy="27602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659487"/>
            <a:ext cx="4029453" cy="3509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264777" y="6659487"/>
            <a:ext cx="4029453" cy="3509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61849-7A0F-4B9A-8F0E-FE513EF04C6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4087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61849-7A0F-4B9A-8F0E-FE513EF04C66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6448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C4850E-8275-482A-B60C-E3DF878930F7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50E-8275-482A-B60C-E3DF878930F7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50E-8275-482A-B60C-E3DF878930F7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50E-8275-482A-B60C-E3DF878930F7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50E-8275-482A-B60C-E3DF878930F7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50E-8275-482A-B60C-E3DF878930F7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50E-8275-482A-B60C-E3DF878930F7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50E-8275-482A-B60C-E3DF878930F7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4850E-8275-482A-B60C-E3DF878930F7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4C4850E-8275-482A-B60C-E3DF878930F7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C4850E-8275-482A-B60C-E3DF878930F7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4C4850E-8275-482A-B60C-E3DF878930F7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96E5FBF-E93B-44A7-9755-8949CC906785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505779" y="877237"/>
            <a:ext cx="7772400" cy="16712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dirty="0" smtClean="0"/>
              <a:t>PRE-CIERRE DE PROGRAMAS PROYECTOS Y ACCIONES 2019</a:t>
            </a:r>
            <a:endParaRPr lang="es-MX" sz="3200" dirty="0"/>
          </a:p>
        </p:txBody>
      </p:sp>
      <p:pic>
        <p:nvPicPr>
          <p:cNvPr id="5" name="4 Image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293" y="188383"/>
            <a:ext cx="1205363" cy="122413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683568" y="3625514"/>
            <a:ext cx="80648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dirty="0">
                <a:latin typeface="Arial Black" panose="020B0A04020102020204" pitchFamily="34" charset="0"/>
              </a:rPr>
              <a:t>DIRECCIÓN GENERAL DE SEGURIDAD PÚBLICA Y TRÁNSITO  </a:t>
            </a:r>
            <a:r>
              <a:rPr lang="es-MX" sz="3200" dirty="0" smtClean="0">
                <a:latin typeface="Arial Black" panose="020B0A04020102020204" pitchFamily="34" charset="0"/>
              </a:rPr>
              <a:t>MUNICIPAL </a:t>
            </a:r>
            <a:endParaRPr lang="es-MX" sz="3200" dirty="0">
              <a:latin typeface="Arial Black" panose="020B0A04020102020204" pitchFamily="34" charset="0"/>
            </a:endParaRPr>
          </a:p>
        </p:txBody>
      </p:sp>
      <p:sp>
        <p:nvSpPr>
          <p:cNvPr id="7" name="6 Título"/>
          <p:cNvSpPr>
            <a:spLocks noGrp="1"/>
          </p:cNvSpPr>
          <p:nvPr>
            <p:ph type="ctrTitle"/>
          </p:nvPr>
        </p:nvSpPr>
        <p:spPr>
          <a:xfrm>
            <a:off x="1547664" y="2288289"/>
            <a:ext cx="5688631" cy="1120227"/>
          </a:xfrm>
        </p:spPr>
        <p:txBody>
          <a:bodyPr>
            <a:noAutofit/>
          </a:bodyPr>
          <a:lstStyle/>
          <a:p>
            <a:pPr algn="ctr"/>
            <a:r>
              <a:rPr lang="es-MX" sz="3200" b="1" dirty="0">
                <a:solidFill>
                  <a:schemeClr val="accent4">
                    <a:lumMod val="75000"/>
                  </a:schemeClr>
                </a:solidFill>
              </a:rPr>
              <a:t>H. AYUNTAMIENTO DE BACALAR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021" y="261338"/>
            <a:ext cx="984854" cy="128939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990" y="368696"/>
            <a:ext cx="1074673" cy="1074673"/>
          </a:xfrm>
          <a:prstGeom prst="rect">
            <a:avLst/>
          </a:prstGeom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3707904" y="6093296"/>
            <a:ext cx="5180162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400" dirty="0" smtClean="0"/>
              <a:t>BACALAR, QUINTANA ROO A 02 DE DICIEMBRE DE 2019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95108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 txBox="1">
            <a:spLocks/>
          </p:cNvSpPr>
          <p:nvPr/>
        </p:nvSpPr>
        <p:spPr>
          <a:xfrm>
            <a:off x="179512" y="2842580"/>
            <a:ext cx="8784976" cy="543473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 defTabSz="914400"/>
            <a:r>
              <a:rPr lang="es-MX" sz="25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 con recurso: Federal (FORTAMUN), Recursos propios</a:t>
            </a:r>
            <a:endParaRPr lang="es-MX" sz="2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2418801"/>
              </p:ext>
            </p:extLst>
          </p:nvPr>
        </p:nvGraphicFramePr>
        <p:xfrm>
          <a:off x="274830" y="3593941"/>
          <a:ext cx="868763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08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5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7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73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60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2400"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  <a:endParaRPr lang="es-MX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1600" b="1" baseline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6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Alcanzada</a:t>
                      </a:r>
                      <a:endParaRPr lang="es-MX" sz="16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400"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Adquisición de uniformes, prendas de seguridad y</a:t>
                      </a:r>
                      <a:r>
                        <a:rPr lang="es-MX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Protección.</a:t>
                      </a:r>
                      <a:endParaRPr lang="es-MX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$ 800,000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50 %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s-MX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lote de 180 uniformes </a:t>
                      </a:r>
                      <a:endParaRPr lang="es-MX" sz="16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 uniformes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2400"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Adquisición</a:t>
                      </a:r>
                      <a:r>
                        <a:rPr lang="es-MX" sz="16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Radios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$ 120,640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100 %</a:t>
                      </a:r>
                    </a:p>
                    <a:p>
                      <a:pPr algn="ctr"/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MX" sz="1300" b="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radios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s-MX" sz="13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radios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Rectángulo 3"/>
          <p:cNvSpPr/>
          <p:nvPr/>
        </p:nvSpPr>
        <p:spPr>
          <a:xfrm>
            <a:off x="287524" y="242766"/>
            <a:ext cx="867696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PRE-CIERRE DE PROGRAMAS PROYECTOS Y ACCIONES 2019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67543" y="1804603"/>
            <a:ext cx="8064896" cy="10379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500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SEGURIDAD PÚBLICA Y TRÁNSITO  MUNICIPAL</a:t>
            </a:r>
          </a:p>
        </p:txBody>
      </p:sp>
      <p:sp>
        <p:nvSpPr>
          <p:cNvPr id="11" name="6 Título"/>
          <p:cNvSpPr txBox="1">
            <a:spLocks/>
          </p:cNvSpPr>
          <p:nvPr/>
        </p:nvSpPr>
        <p:spPr>
          <a:xfrm>
            <a:off x="1727684" y="894458"/>
            <a:ext cx="5688631" cy="1120227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 defTabSz="914400"/>
            <a:r>
              <a:rPr lang="es-MX" sz="25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H. AYUNTAMIENTO DE BACALAR</a:t>
            </a:r>
            <a:endParaRPr lang="es-MX" sz="25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6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92C8BE75-3711-4E92-B0EC-987966468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420888"/>
            <a:ext cx="7521984" cy="1440160"/>
          </a:xfrm>
        </p:spPr>
        <p:txBody>
          <a:bodyPr>
            <a:normAutofit/>
          </a:bodyPr>
          <a:lstStyle/>
          <a:p>
            <a:pPr algn="ctr"/>
            <a:r>
              <a:rPr lang="es-MX" sz="3600" b="1" dirty="0" smtClean="0">
                <a:solidFill>
                  <a:schemeClr val="tx1"/>
                </a:solidFill>
              </a:rPr>
              <a:t>GRACIAS POR SU ATENCIÓN </a:t>
            </a:r>
            <a:endParaRPr lang="es-MX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42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493</TotalTime>
  <Words>118</Words>
  <Application>Microsoft Office PowerPoint</Application>
  <PresentationFormat>Presentación en pantalla (4:3)</PresentationFormat>
  <Paragraphs>28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Lucida Sans Unicode</vt:lpstr>
      <vt:lpstr>Verdana</vt:lpstr>
      <vt:lpstr>Wingdings 2</vt:lpstr>
      <vt:lpstr>Wingdings 3</vt:lpstr>
      <vt:lpstr>Concurrencia</vt:lpstr>
      <vt:lpstr>H. AYUNTAMIENTO DE BACALAR</vt:lpstr>
      <vt:lpstr>Presentación de PowerPoint</vt:lpstr>
      <vt:lpstr>GRACIAS POR SU ATENCIÓN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Acciones a realizar durante el año 2019</dc:title>
  <dc:creator>MARIANA</dc:creator>
  <cp:lastModifiedBy>vicente antonio barrera broca</cp:lastModifiedBy>
  <cp:revision>53</cp:revision>
  <cp:lastPrinted>2019-11-20T20:09:33Z</cp:lastPrinted>
  <dcterms:created xsi:type="dcterms:W3CDTF">2019-03-23T15:27:33Z</dcterms:created>
  <dcterms:modified xsi:type="dcterms:W3CDTF">2019-12-02T00:23:19Z</dcterms:modified>
</cp:coreProperties>
</file>