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219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601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587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424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686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268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227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8916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64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983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461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87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98277" y="1413167"/>
            <a:ext cx="7772400" cy="4248472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H. AYUNTAMIENTO DE JOSÉ MARÍA MORELOS</a:t>
            </a:r>
            <a:b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DIR. GRAL. DE SEG. PUB. Y TTO. MUNICIPAL</a:t>
            </a:r>
            <a:b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PRE-CIERRE DE PROGRAMAS PROYECTOS Y ACCIONES 2019</a:t>
            </a:r>
            <a:b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1600" dirty="0"/>
              <a:t/>
            </a:r>
            <a:br>
              <a:rPr lang="es-MX" sz="1600" dirty="0"/>
            </a:br>
            <a:r>
              <a:rPr lang="es-MX" sz="1600" dirty="0" smtClean="0"/>
              <a:t>CHETUMAL, Q. ROO 2 DE DICIEMBRE DE 2019 </a:t>
            </a:r>
            <a:r>
              <a:rPr lang="es-MX" sz="3600" dirty="0" smtClean="0"/>
              <a:t/>
            </a:r>
            <a:br>
              <a:rPr lang="es-MX" sz="3600" dirty="0" smtClean="0"/>
            </a:br>
            <a:endParaRPr lang="es-MX" dirty="0"/>
          </a:p>
        </p:txBody>
      </p:sp>
      <p:pic>
        <p:nvPicPr>
          <p:cNvPr id="3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7730"/>
            <a:ext cx="952449" cy="83127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366" y="132088"/>
            <a:ext cx="979817" cy="92255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031" y="76636"/>
            <a:ext cx="891646" cy="1124744"/>
          </a:xfrm>
          <a:prstGeom prst="rect">
            <a:avLst/>
          </a:prstGeom>
        </p:spPr>
      </p:pic>
      <p:pic>
        <p:nvPicPr>
          <p:cNvPr id="1026" name="Imagen 1" descr="http://files.quintanaroo.webnode.es/200003203-d98d1da871/Escudo_Morelos_Quintana_Ro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089" y="268327"/>
            <a:ext cx="741362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803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421016"/>
              </p:ext>
            </p:extLst>
          </p:nvPr>
        </p:nvGraphicFramePr>
        <p:xfrm>
          <a:off x="167134" y="3833470"/>
          <a:ext cx="8718231" cy="27520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50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8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8873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7001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039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1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PREVENCIÓN DEL DÉLITO:</a:t>
                      </a:r>
                    </a:p>
                    <a:p>
                      <a:r>
                        <a:rPr lang="es-E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1.- ESCUELA SEGURA                                                                       2.- VIVE SEGURO                                                                          3.-COMERCIO SEGURO                                                                                                                                                                                                    4.- PASAJERO SEGURO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ESCUELAS.                        14 COLONIAS.                       20 COMERCIOS.              PASAJEROS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ESCUELAS.                        14 COLONIAS.                       20 COMERCIOS.              PASAJEROS</a:t>
                      </a:r>
                      <a:endParaRPr lang="es-MX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-24063" y="3335236"/>
            <a:ext cx="4150657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/>
              <a:t>Programas con recurso: (Municipal, Propio)</a:t>
            </a:r>
            <a:br>
              <a:rPr lang="es-MX" sz="3200" dirty="0" smtClean="0"/>
            </a:br>
            <a:endParaRPr lang="es-MX" sz="3200" dirty="0"/>
          </a:p>
        </p:txBody>
      </p:sp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028" y="52647"/>
            <a:ext cx="979817" cy="922555"/>
          </a:xfrm>
          <a:prstGeom prst="rect">
            <a:avLst/>
          </a:prstGeom>
        </p:spPr>
      </p:pic>
      <p:pic>
        <p:nvPicPr>
          <p:cNvPr id="8" name="Imagen 1" descr="http://files.quintanaroo.webnode.es/200003203-d98d1da871/Escudo_Morelos_Quintana_Ro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838" y="169646"/>
            <a:ext cx="741362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569" y="124691"/>
            <a:ext cx="746349" cy="941463"/>
          </a:xfrm>
          <a:prstGeom prst="rect">
            <a:avLst/>
          </a:prstGeom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28382" y="1168202"/>
            <a:ext cx="8856983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10000" dirty="0" smtClean="0">
                <a:latin typeface="Arial" panose="020B0604020202020204" pitchFamily="34" charset="0"/>
                <a:cs typeface="Arial" panose="020B0604020202020204" pitchFamily="34" charset="0"/>
              </a:rPr>
              <a:t>H. AYUNTAMIENTO DE JOSÉ MARÍA MORELOS</a:t>
            </a:r>
            <a:br>
              <a:rPr lang="es-MX" sz="10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10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0" dirty="0" smtClean="0">
                <a:latin typeface="Arial" panose="020B0604020202020204" pitchFamily="34" charset="0"/>
                <a:cs typeface="Arial" panose="020B0604020202020204" pitchFamily="34" charset="0"/>
              </a:rPr>
              <a:t>DIR. GRAL. DE SEG. PUB. Y TTO. MUNICIPAL</a:t>
            </a:r>
            <a:br>
              <a:rPr lang="es-MX" sz="10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10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0000" dirty="0" smtClean="0">
                <a:latin typeface="Arial" panose="020B0604020202020204" pitchFamily="34" charset="0"/>
                <a:cs typeface="Arial" panose="020B0604020202020204" pitchFamily="34" charset="0"/>
              </a:rPr>
              <a:t>PRE-CIERRE DE PROGRAMAS PROYECTOS Y ACCIONES 2019</a:t>
            </a:r>
            <a:br>
              <a:rPr lang="es-MX" sz="10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6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CHETUMAL, Q. ROO 2 DE DICIEMBRE DE 2019 </a:t>
            </a:r>
            <a:br>
              <a:rPr lang="es-MX" sz="6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6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6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064083"/>
              </p:ext>
            </p:extLst>
          </p:nvPr>
        </p:nvGraphicFramePr>
        <p:xfrm>
          <a:off x="107504" y="1916832"/>
          <a:ext cx="8718231" cy="21119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50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8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8873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7001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039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9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 ESPECIALIZADO DE ATENCIÓN A LA VIOLENCIA FAMILIAR Y/O DE GENERO (GEAVIG) 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ESCUELAS                                                                        14 COLONIAS 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PLATICAS EN 10 ESCUELAS                                   CANALIZACIÓN DE 38 VICTIMAS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105817" y="1412776"/>
            <a:ext cx="4150657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/>
              <a:t>Programas con recurso: (Municipal, Propio)</a:t>
            </a:r>
            <a:br>
              <a:rPr lang="es-MX" sz="3200" dirty="0" smtClean="0"/>
            </a:br>
            <a:endParaRPr lang="es-MX" sz="3200" dirty="0"/>
          </a:p>
        </p:txBody>
      </p:sp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028" y="52647"/>
            <a:ext cx="979817" cy="922555"/>
          </a:xfrm>
          <a:prstGeom prst="rect">
            <a:avLst/>
          </a:prstGeom>
        </p:spPr>
      </p:pic>
      <p:pic>
        <p:nvPicPr>
          <p:cNvPr id="8" name="Imagen 1" descr="http://files.quintanaroo.webnode.es/200003203-d98d1da871/Escudo_Morelos_Quintana_Ro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838" y="169646"/>
            <a:ext cx="741362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569" y="124691"/>
            <a:ext cx="746349" cy="94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21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470" y="256490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 POR SU </a:t>
            </a:r>
            <a:r>
              <a:rPr lang="es-MX" sz="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ATENCIÓN.</a:t>
            </a:r>
            <a:endParaRPr lang="es-MX" sz="6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32086"/>
            <a:ext cx="979817" cy="922555"/>
          </a:xfrm>
          <a:prstGeom prst="rect">
            <a:avLst/>
          </a:prstGeom>
        </p:spPr>
      </p:pic>
      <p:pic>
        <p:nvPicPr>
          <p:cNvPr id="5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70" y="177728"/>
            <a:ext cx="952449" cy="831273"/>
          </a:xfrm>
          <a:prstGeom prst="rect">
            <a:avLst/>
          </a:prstGeom>
        </p:spPr>
      </p:pic>
      <p:pic>
        <p:nvPicPr>
          <p:cNvPr id="6" name="Imagen 1" descr="http://files.quintanaroo.webnode.es/200003203-d98d1da871/Escudo_Morelos_Quintana_Ro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838" y="169646"/>
            <a:ext cx="741362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67996"/>
            <a:ext cx="746349" cy="94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395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133</Words>
  <Application>Microsoft Office PowerPoint</Application>
  <PresentationFormat>Presentación en pantalla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  H. AYUNTAMIENTO DE JOSÉ MARÍA MORELOS  DIR. GRAL. DE SEG. PUB. Y TTO. MUNICIPAL  PRE-CIERRE DE PROGRAMAS PROYECTOS Y ACCIONES 2019     CHETUMAL, Q. ROO 2 DE DICIEMBRE DE 2019  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 DE PRESENTACION. (Con sus respectivos logotipos) H. AYUNTAMIENTO: DIRECCIÓN DE SEGURIDAD PÚBLICA: PRESENTACIÓN DE PROGRAMAS PROYECTOS Y ACCIONES 2019  Fecha y lugar de la presentación</dc:title>
  <dc:creator>SEFIPLAN</dc:creator>
  <cp:lastModifiedBy>vicente antonio barrera broca</cp:lastModifiedBy>
  <cp:revision>27</cp:revision>
  <dcterms:created xsi:type="dcterms:W3CDTF">2019-07-24T00:43:47Z</dcterms:created>
  <dcterms:modified xsi:type="dcterms:W3CDTF">2019-12-02T14:59:08Z</dcterms:modified>
</cp:coreProperties>
</file>