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8" r:id="rId2"/>
    <p:sldId id="324" r:id="rId3"/>
    <p:sldId id="342" r:id="rId4"/>
    <p:sldId id="343" r:id="rId5"/>
    <p:sldId id="344" r:id="rId6"/>
    <p:sldId id="345" r:id="rId7"/>
    <p:sldId id="346" r:id="rId8"/>
  </p:sldIdLst>
  <p:sldSz cx="10058400" cy="7772400"/>
  <p:notesSz cx="9296400" cy="7010400"/>
  <p:defaultTextStyle>
    <a:defPPr>
      <a:defRPr lang="es-ES"/>
    </a:defPPr>
    <a:lvl1pPr marL="0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32" userDrawn="1">
          <p15:clr>
            <a:srgbClr val="A4A3A4"/>
          </p15:clr>
        </p15:guide>
        <p15:guide id="2" orient="horz" pos="4622" userDrawn="1">
          <p15:clr>
            <a:srgbClr val="A4A3A4"/>
          </p15:clr>
        </p15:guide>
        <p15:guide id="3" orient="horz" pos="292" userDrawn="1">
          <p15:clr>
            <a:srgbClr val="A4A3A4"/>
          </p15:clr>
        </p15:guide>
        <p15:guide id="4" orient="horz" pos="2458" userDrawn="1">
          <p15:clr>
            <a:srgbClr val="A4A3A4"/>
          </p15:clr>
        </p15:guide>
        <p15:guide id="5" orient="horz" pos="567" userDrawn="1">
          <p15:clr>
            <a:srgbClr val="A4A3A4"/>
          </p15:clr>
        </p15:guide>
        <p15:guide id="6" pos="2534" userDrawn="1">
          <p15:clr>
            <a:srgbClr val="A4A3A4"/>
          </p15:clr>
        </p15:guide>
        <p15:guide id="7" pos="560" userDrawn="1">
          <p15:clr>
            <a:srgbClr val="A4A3A4"/>
          </p15:clr>
        </p15:guide>
        <p15:guide id="8" pos="5761" userDrawn="1">
          <p15:clr>
            <a:srgbClr val="A4A3A4"/>
          </p15:clr>
        </p15:guide>
        <p15:guide id="9" pos="6056" userDrawn="1">
          <p15:clr>
            <a:srgbClr val="A4A3A4"/>
          </p15:clr>
        </p15:guide>
        <p15:guide id="10" pos="3169" userDrawn="1">
          <p15:clr>
            <a:srgbClr val="A4A3A4"/>
          </p15:clr>
        </p15:guide>
        <p15:guide id="11" pos="27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0D0D"/>
    <a:srgbClr val="FFE300"/>
    <a:srgbClr val="19171B"/>
    <a:srgbClr val="FF0066"/>
    <a:srgbClr val="5F5F5F"/>
    <a:srgbClr val="4D4D4D"/>
    <a:srgbClr val="1D1D1D"/>
    <a:srgbClr val="000000"/>
    <a:srgbClr val="DCD7C7"/>
    <a:srgbClr val="E0D8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69" autoAdjust="0"/>
    <p:restoredTop sz="61224" autoAdjust="0"/>
  </p:normalViewPr>
  <p:slideViewPr>
    <p:cSldViewPr snapToObjects="1">
      <p:cViewPr varScale="1">
        <p:scale>
          <a:sx n="65" d="100"/>
          <a:sy n="65" d="100"/>
        </p:scale>
        <p:origin x="1494" y="72"/>
      </p:cViewPr>
      <p:guideLst>
        <p:guide orient="horz" pos="4332"/>
        <p:guide orient="horz" pos="4622"/>
        <p:guide orient="horz" pos="292"/>
        <p:guide orient="horz" pos="2458"/>
        <p:guide orient="horz" pos="567"/>
        <p:guide pos="2534"/>
        <p:guide pos="560"/>
        <p:guide pos="5761"/>
        <p:guide pos="6056"/>
        <p:guide pos="3169"/>
        <p:guide pos="27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89813" tIns="44907" rIns="89813" bIns="44907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5265810" y="0"/>
            <a:ext cx="4028440" cy="350520"/>
          </a:xfrm>
          <a:prstGeom prst="rect">
            <a:avLst/>
          </a:prstGeom>
        </p:spPr>
        <p:txBody>
          <a:bodyPr vert="horz" lIns="89813" tIns="44907" rIns="89813" bIns="44907" rtlCol="0"/>
          <a:lstStyle>
            <a:lvl1pPr algn="r">
              <a:defRPr sz="1200"/>
            </a:lvl1pPr>
          </a:lstStyle>
          <a:p>
            <a:fld id="{9FB52CC0-745D-F541-B6AC-43B952E953A9}" type="datetimeFigureOut">
              <a:rPr lang="es-ES" smtClean="0"/>
              <a:t>01/12/2019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89813" tIns="44907" rIns="89813" bIns="44907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5265810" y="6658664"/>
            <a:ext cx="4028440" cy="350520"/>
          </a:xfrm>
          <a:prstGeom prst="rect">
            <a:avLst/>
          </a:prstGeom>
        </p:spPr>
        <p:txBody>
          <a:bodyPr vert="horz" lIns="89813" tIns="44907" rIns="89813" bIns="44907" rtlCol="0" anchor="b"/>
          <a:lstStyle>
            <a:lvl1pPr algn="r">
              <a:defRPr sz="1200"/>
            </a:lvl1pPr>
          </a:lstStyle>
          <a:p>
            <a:fld id="{ABE34EBF-FF52-EA49-B3BC-19B11B0191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56014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89813" tIns="44907" rIns="89813" bIns="44907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265810" y="1"/>
            <a:ext cx="4028440" cy="351737"/>
          </a:xfrm>
          <a:prstGeom prst="rect">
            <a:avLst/>
          </a:prstGeom>
        </p:spPr>
        <p:txBody>
          <a:bodyPr vert="horz" lIns="89813" tIns="44907" rIns="89813" bIns="44907" rtlCol="0"/>
          <a:lstStyle>
            <a:lvl1pPr algn="r">
              <a:defRPr sz="1200"/>
            </a:lvl1pPr>
          </a:lstStyle>
          <a:p>
            <a:fld id="{E9FA78F5-6E0E-43A3-AA97-31DEC46C3AB0}" type="datetimeFigureOut">
              <a:rPr lang="es-MX" smtClean="0"/>
              <a:t>01/12/2019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117850" y="876300"/>
            <a:ext cx="3060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813" tIns="44907" rIns="89813" bIns="44907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29641" y="3373755"/>
            <a:ext cx="7437120" cy="2760345"/>
          </a:xfrm>
          <a:prstGeom prst="rect">
            <a:avLst/>
          </a:prstGeom>
        </p:spPr>
        <p:txBody>
          <a:bodyPr vert="horz" lIns="89813" tIns="44907" rIns="89813" bIns="4490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89813" tIns="44907" rIns="89813" bIns="44907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265810" y="6658664"/>
            <a:ext cx="4028440" cy="351736"/>
          </a:xfrm>
          <a:prstGeom prst="rect">
            <a:avLst/>
          </a:prstGeom>
        </p:spPr>
        <p:txBody>
          <a:bodyPr vert="horz" lIns="89813" tIns="44907" rIns="89813" bIns="44907" rtlCol="0" anchor="b"/>
          <a:lstStyle>
            <a:lvl1pPr algn="r">
              <a:defRPr sz="1200"/>
            </a:lvl1pPr>
          </a:lstStyle>
          <a:p>
            <a:fld id="{9935ECFF-3E37-4369-B5B8-42CBE56DDF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14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117850" y="876300"/>
            <a:ext cx="3060700" cy="23653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5ECFF-3E37-4369-B5B8-42CBE56DDF69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8822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117850" y="876300"/>
            <a:ext cx="3060700" cy="23653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5ECFF-3E37-4369-B5B8-42CBE56DDF69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2374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59102" y="2158008"/>
            <a:ext cx="4140199" cy="322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064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 a 2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0" y="7700408"/>
            <a:ext cx="10069760" cy="72001"/>
            <a:chOff x="-11360" y="1991130"/>
            <a:chExt cx="10069760" cy="87119"/>
          </a:xfrm>
        </p:grpSpPr>
        <p:sp>
          <p:nvSpPr>
            <p:cNvPr id="5" name="Rectangle 4"/>
            <p:cNvSpPr/>
            <p:nvPr userDrawn="1"/>
          </p:nvSpPr>
          <p:spPr>
            <a:xfrm flipV="1">
              <a:off x="-11360" y="1991130"/>
              <a:ext cx="2364904" cy="87118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 flipV="1">
              <a:off x="2353544" y="1991130"/>
              <a:ext cx="5688632" cy="87118"/>
            </a:xfrm>
            <a:prstGeom prst="rect">
              <a:avLst/>
            </a:prstGeom>
            <a:solidFill>
              <a:srgbClr val="EE1B2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 flipV="1">
              <a:off x="8039820" y="1991131"/>
              <a:ext cx="2018580" cy="87118"/>
            </a:xfrm>
            <a:prstGeom prst="rect">
              <a:avLst/>
            </a:prstGeom>
            <a:solidFill>
              <a:srgbClr val="FFE3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</p:grp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356097" y="6910536"/>
            <a:ext cx="2008808" cy="62199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8053537" y="6910536"/>
            <a:ext cx="1616784" cy="429828"/>
          </a:xfrm>
          <a:prstGeom prst="rect">
            <a:avLst/>
          </a:prstGeom>
        </p:spPr>
      </p:pic>
      <p:sp>
        <p:nvSpPr>
          <p:cNvPr id="12" name="Marcador de contenido 3"/>
          <p:cNvSpPr>
            <a:spLocks noGrp="1"/>
          </p:cNvSpPr>
          <p:nvPr>
            <p:ph sz="quarter" idx="10"/>
          </p:nvPr>
        </p:nvSpPr>
        <p:spPr>
          <a:xfrm>
            <a:off x="276672" y="1536725"/>
            <a:ext cx="4464496" cy="5013771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s-ES"/>
              <a:t>Click to edit Master text styles</a:t>
            </a:r>
          </a:p>
          <a:p>
            <a:pPr lvl="1"/>
            <a:r>
              <a:rPr lang="es-ES"/>
              <a:t>Second level</a:t>
            </a:r>
          </a:p>
          <a:p>
            <a:pPr lvl="2"/>
            <a:r>
              <a:rPr lang="es-ES"/>
              <a:t>Third level</a:t>
            </a:r>
          </a:p>
          <a:p>
            <a:pPr lvl="3"/>
            <a:r>
              <a:rPr lang="es-ES"/>
              <a:t>Fourth level</a:t>
            </a:r>
          </a:p>
          <a:p>
            <a:pPr lvl="4"/>
            <a:r>
              <a:rPr lang="es-ES"/>
              <a:t>Fifth level</a:t>
            </a:r>
            <a:endParaRPr lang="es-ES" dirty="0"/>
          </a:p>
        </p:txBody>
      </p:sp>
      <p:sp>
        <p:nvSpPr>
          <p:cNvPr id="13" name="Marcador de contenido 3"/>
          <p:cNvSpPr>
            <a:spLocks noGrp="1"/>
          </p:cNvSpPr>
          <p:nvPr>
            <p:ph sz="quarter" idx="11"/>
          </p:nvPr>
        </p:nvSpPr>
        <p:spPr>
          <a:xfrm>
            <a:off x="5081142" y="1536725"/>
            <a:ext cx="4556571" cy="5013771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s-ES"/>
              <a:t>Click to edit Master text styles</a:t>
            </a:r>
          </a:p>
          <a:p>
            <a:pPr lvl="1"/>
            <a:r>
              <a:rPr lang="es-ES"/>
              <a:t>Second level</a:t>
            </a:r>
          </a:p>
          <a:p>
            <a:pPr lvl="2"/>
            <a:r>
              <a:rPr lang="es-ES"/>
              <a:t>Third level</a:t>
            </a:r>
          </a:p>
          <a:p>
            <a:pPr lvl="3"/>
            <a:r>
              <a:rPr lang="es-ES"/>
              <a:t>Fourth level</a:t>
            </a:r>
          </a:p>
          <a:p>
            <a:pPr lvl="4"/>
            <a:r>
              <a:rPr lang="es-ES"/>
              <a:t>Fifth level</a:t>
            </a:r>
            <a:endParaRPr lang="es-ES" dirty="0"/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276673" y="357808"/>
            <a:ext cx="9361040" cy="1157049"/>
          </a:xfrm>
        </p:spPr>
        <p:txBody>
          <a:bodyPr/>
          <a:lstStyle/>
          <a:p>
            <a:r>
              <a:rPr lang="es-E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429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e Image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0" y="7700408"/>
            <a:ext cx="10069760" cy="72001"/>
            <a:chOff x="-11360" y="1991130"/>
            <a:chExt cx="10069760" cy="87119"/>
          </a:xfrm>
        </p:grpSpPr>
        <p:sp>
          <p:nvSpPr>
            <p:cNvPr id="5" name="Rectangle 4"/>
            <p:cNvSpPr/>
            <p:nvPr userDrawn="1"/>
          </p:nvSpPr>
          <p:spPr>
            <a:xfrm flipV="1">
              <a:off x="-11360" y="1991130"/>
              <a:ext cx="2364904" cy="87118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 flipV="1">
              <a:off x="2353544" y="1991130"/>
              <a:ext cx="5688632" cy="87118"/>
            </a:xfrm>
            <a:prstGeom prst="rect">
              <a:avLst/>
            </a:prstGeom>
            <a:solidFill>
              <a:srgbClr val="EE1B2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 flipV="1">
              <a:off x="8039820" y="1991131"/>
              <a:ext cx="2018580" cy="87118"/>
            </a:xfrm>
            <a:prstGeom prst="rect">
              <a:avLst/>
            </a:prstGeom>
            <a:solidFill>
              <a:srgbClr val="FFE3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</p:grp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356097" y="6910536"/>
            <a:ext cx="2008808" cy="62199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8053537" y="6910536"/>
            <a:ext cx="1616784" cy="429828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sz="quarter" idx="10"/>
          </p:nvPr>
        </p:nvSpPr>
        <p:spPr>
          <a:xfrm>
            <a:off x="276674" y="1509936"/>
            <a:ext cx="6408713" cy="4897214"/>
          </a:xfrm>
        </p:spPr>
        <p:txBody>
          <a:bodyPr/>
          <a:lstStyle/>
          <a:p>
            <a:pPr lvl="0"/>
            <a:r>
              <a:rPr lang="es-ES"/>
              <a:t>Click to edit Master text styles</a:t>
            </a:r>
          </a:p>
          <a:p>
            <a:pPr lvl="1"/>
            <a:r>
              <a:rPr lang="es-ES"/>
              <a:t>Second level</a:t>
            </a:r>
          </a:p>
          <a:p>
            <a:pPr lvl="2"/>
            <a:r>
              <a:rPr lang="es-ES"/>
              <a:t>Third level</a:t>
            </a:r>
          </a:p>
          <a:p>
            <a:pPr lvl="3"/>
            <a:r>
              <a:rPr lang="es-ES"/>
              <a:t>Fourth level</a:t>
            </a:r>
          </a:p>
          <a:p>
            <a:pPr lvl="4"/>
            <a:r>
              <a:rPr lang="es-ES"/>
              <a:t>Fifth level</a:t>
            </a:r>
            <a:endParaRPr lang="en-US" dirty="0"/>
          </a:p>
        </p:txBody>
      </p:sp>
      <p:sp>
        <p:nvSpPr>
          <p:cNvPr id="15" name="Title 6"/>
          <p:cNvSpPr>
            <a:spLocks noGrp="1"/>
          </p:cNvSpPr>
          <p:nvPr>
            <p:ph type="title"/>
          </p:nvPr>
        </p:nvSpPr>
        <p:spPr>
          <a:xfrm>
            <a:off x="276672" y="357808"/>
            <a:ext cx="6408711" cy="1157049"/>
          </a:xfrm>
        </p:spPr>
        <p:txBody>
          <a:bodyPr/>
          <a:lstStyle/>
          <a:p>
            <a:r>
              <a:rPr lang="es-ES" dirty="0" err="1"/>
              <a:t>Click</a:t>
            </a:r>
            <a:r>
              <a:rPr lang="es-ES" dirty="0"/>
              <a:t> to </a:t>
            </a:r>
            <a:r>
              <a:rPr lang="es-ES" dirty="0" err="1"/>
              <a:t>edit</a:t>
            </a:r>
            <a:endParaRPr lang="en-US" dirty="0"/>
          </a:p>
        </p:txBody>
      </p:sp>
      <p:sp>
        <p:nvSpPr>
          <p:cNvPr id="17" name="Marcador de posición de imagen 8"/>
          <p:cNvSpPr>
            <a:spLocks noGrp="1"/>
          </p:cNvSpPr>
          <p:nvPr>
            <p:ph type="pic" sz="quarter" idx="11" hasCustomPrompt="1"/>
          </p:nvPr>
        </p:nvSpPr>
        <p:spPr>
          <a:xfrm rot="10800000">
            <a:off x="7081797" y="0"/>
            <a:ext cx="2976603" cy="6546032"/>
          </a:xfrm>
          <a:prstGeom prst="round1Rect">
            <a:avLst/>
          </a:prstGeom>
          <a:solidFill>
            <a:schemeClr val="bg1">
              <a:lumMod val="95000"/>
            </a:schemeClr>
          </a:solidFill>
        </p:spPr>
        <p:txBody>
          <a:bodyPr vert="vert270" wrap="square" anchor="ctr"/>
          <a:lstStyle>
            <a:lvl1pPr marL="0" indent="0" algn="ctr">
              <a:buNone/>
              <a:defRPr>
                <a:solidFill>
                  <a:srgbClr val="C5C9D9"/>
                </a:solidFill>
              </a:defRPr>
            </a:lvl1pPr>
          </a:lstStyle>
          <a:p>
            <a:r>
              <a:rPr lang="es-ES" dirty="0"/>
              <a:t>Hacer clic en el centro 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para insertar imagen</a:t>
            </a:r>
          </a:p>
        </p:txBody>
      </p:sp>
    </p:spTree>
    <p:extLst>
      <p:ext uri="{BB962C8B-B14F-4D97-AF65-F5344CB8AC3E}">
        <p14:creationId xmlns:p14="http://schemas.microsoft.com/office/powerpoint/2010/main" val="17617236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e Image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0" y="7700408"/>
            <a:ext cx="10069760" cy="72001"/>
            <a:chOff x="-11360" y="1991130"/>
            <a:chExt cx="10069760" cy="87119"/>
          </a:xfrm>
        </p:grpSpPr>
        <p:sp>
          <p:nvSpPr>
            <p:cNvPr id="5" name="Rectangle 4"/>
            <p:cNvSpPr/>
            <p:nvPr userDrawn="1"/>
          </p:nvSpPr>
          <p:spPr>
            <a:xfrm flipV="1">
              <a:off x="-11360" y="1991130"/>
              <a:ext cx="2364904" cy="87118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 flipV="1">
              <a:off x="2353544" y="1991130"/>
              <a:ext cx="5688632" cy="87118"/>
            </a:xfrm>
            <a:prstGeom prst="rect">
              <a:avLst/>
            </a:prstGeom>
            <a:solidFill>
              <a:srgbClr val="EE1B2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 flipV="1">
              <a:off x="8039820" y="1991131"/>
              <a:ext cx="2018580" cy="87118"/>
            </a:xfrm>
            <a:prstGeom prst="rect">
              <a:avLst/>
            </a:prstGeom>
            <a:solidFill>
              <a:srgbClr val="FFE3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</p:grp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356097" y="6910536"/>
            <a:ext cx="2008808" cy="62199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8053537" y="6910536"/>
            <a:ext cx="1616784" cy="429828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sz="quarter" idx="10"/>
          </p:nvPr>
        </p:nvSpPr>
        <p:spPr>
          <a:xfrm>
            <a:off x="276674" y="1509936"/>
            <a:ext cx="4176463" cy="4897214"/>
          </a:xfrm>
        </p:spPr>
        <p:txBody>
          <a:bodyPr/>
          <a:lstStyle/>
          <a:p>
            <a:pPr lvl="0"/>
            <a:r>
              <a:rPr lang="es-ES"/>
              <a:t>Click to edit Master text styles</a:t>
            </a:r>
          </a:p>
          <a:p>
            <a:pPr lvl="1"/>
            <a:r>
              <a:rPr lang="es-ES"/>
              <a:t>Second level</a:t>
            </a:r>
          </a:p>
          <a:p>
            <a:pPr lvl="2"/>
            <a:r>
              <a:rPr lang="es-ES"/>
              <a:t>Third level</a:t>
            </a:r>
          </a:p>
          <a:p>
            <a:pPr lvl="3"/>
            <a:r>
              <a:rPr lang="es-ES"/>
              <a:t>Fourth level</a:t>
            </a:r>
          </a:p>
          <a:p>
            <a:pPr lvl="4"/>
            <a:r>
              <a:rPr lang="es-ES"/>
              <a:t>Fifth level</a:t>
            </a:r>
            <a:endParaRPr lang="en-US" dirty="0"/>
          </a:p>
        </p:txBody>
      </p:sp>
      <p:sp>
        <p:nvSpPr>
          <p:cNvPr id="15" name="Title 6"/>
          <p:cNvSpPr>
            <a:spLocks noGrp="1"/>
          </p:cNvSpPr>
          <p:nvPr>
            <p:ph type="title"/>
          </p:nvPr>
        </p:nvSpPr>
        <p:spPr>
          <a:xfrm>
            <a:off x="276674" y="357808"/>
            <a:ext cx="4176464" cy="1157049"/>
          </a:xfrm>
        </p:spPr>
        <p:txBody>
          <a:bodyPr/>
          <a:lstStyle/>
          <a:p>
            <a:r>
              <a:rPr lang="es-ES" dirty="0" err="1"/>
              <a:t>Click</a:t>
            </a:r>
            <a:r>
              <a:rPr lang="es-ES" dirty="0"/>
              <a:t> to </a:t>
            </a:r>
            <a:r>
              <a:rPr lang="es-ES" dirty="0" err="1"/>
              <a:t>edit</a:t>
            </a:r>
            <a:endParaRPr lang="en-US" dirty="0"/>
          </a:p>
        </p:txBody>
      </p:sp>
      <p:sp>
        <p:nvSpPr>
          <p:cNvPr id="13" name="Marcador de posición de imagen 8"/>
          <p:cNvSpPr>
            <a:spLocks noGrp="1"/>
          </p:cNvSpPr>
          <p:nvPr>
            <p:ph type="pic" sz="quarter" idx="11" hasCustomPrompt="1"/>
          </p:nvPr>
        </p:nvSpPr>
        <p:spPr>
          <a:xfrm rot="10800000">
            <a:off x="5089848" y="0"/>
            <a:ext cx="4968552" cy="6546032"/>
          </a:xfrm>
          <a:prstGeom prst="round1Rect">
            <a:avLst>
              <a:gd name="adj" fmla="val 1183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vert270" wrap="square" anchor="ctr"/>
          <a:lstStyle>
            <a:lvl1pPr marL="0" indent="0" algn="ctr">
              <a:buNone/>
              <a:defRPr>
                <a:solidFill>
                  <a:srgbClr val="C5C9D9"/>
                </a:solidFill>
              </a:defRPr>
            </a:lvl1pPr>
          </a:lstStyle>
          <a:p>
            <a:r>
              <a:rPr lang="es-ES" dirty="0"/>
              <a:t>Hacer clic en el centro 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para insertar imagen</a:t>
            </a:r>
          </a:p>
        </p:txBody>
      </p:sp>
    </p:spTree>
    <p:extLst>
      <p:ext uri="{BB962C8B-B14F-4D97-AF65-F5344CB8AC3E}">
        <p14:creationId xmlns:p14="http://schemas.microsoft.com/office/powerpoint/2010/main" val="3572319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0" y="7700408"/>
            <a:ext cx="10069760" cy="72001"/>
            <a:chOff x="-11360" y="1991130"/>
            <a:chExt cx="10069760" cy="87119"/>
          </a:xfrm>
        </p:grpSpPr>
        <p:sp>
          <p:nvSpPr>
            <p:cNvPr id="5" name="Rectangle 4"/>
            <p:cNvSpPr/>
            <p:nvPr userDrawn="1"/>
          </p:nvSpPr>
          <p:spPr>
            <a:xfrm flipV="1">
              <a:off x="-11360" y="1991130"/>
              <a:ext cx="2364904" cy="87118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 flipV="1">
              <a:off x="2353544" y="1991130"/>
              <a:ext cx="5688632" cy="87118"/>
            </a:xfrm>
            <a:prstGeom prst="rect">
              <a:avLst/>
            </a:prstGeom>
            <a:solidFill>
              <a:srgbClr val="EE1B2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 flipV="1">
              <a:off x="8039820" y="1991131"/>
              <a:ext cx="2018580" cy="87118"/>
            </a:xfrm>
            <a:prstGeom prst="rect">
              <a:avLst/>
            </a:prstGeom>
            <a:solidFill>
              <a:srgbClr val="FFE3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</p:grp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356097" y="6910536"/>
            <a:ext cx="2008808" cy="62199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8053537" y="6910536"/>
            <a:ext cx="1616784" cy="429828"/>
          </a:xfrm>
          <a:prstGeom prst="rect">
            <a:avLst/>
          </a:prstGeom>
        </p:spPr>
      </p:pic>
      <p:sp>
        <p:nvSpPr>
          <p:cNvPr id="11" name="Marcador de posición de imagen 8"/>
          <p:cNvSpPr>
            <a:spLocks noGrp="1"/>
          </p:cNvSpPr>
          <p:nvPr>
            <p:ph type="pic" sz="quarter" idx="11" hasCustomPrompt="1"/>
          </p:nvPr>
        </p:nvSpPr>
        <p:spPr>
          <a:xfrm rot="10800000">
            <a:off x="348681" y="0"/>
            <a:ext cx="9709719" cy="3091880"/>
          </a:xfrm>
          <a:prstGeom prst="round1Rect">
            <a:avLst>
              <a:gd name="adj" fmla="val 18065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vert270" wrap="square" anchor="ctr"/>
          <a:lstStyle>
            <a:lvl1pPr marL="0" indent="0" algn="ctr">
              <a:buNone/>
              <a:defRPr>
                <a:solidFill>
                  <a:srgbClr val="C5C9D9"/>
                </a:solidFill>
              </a:defRPr>
            </a:lvl1pPr>
          </a:lstStyle>
          <a:p>
            <a:r>
              <a:rPr lang="es-ES" dirty="0"/>
              <a:t>Hacer clic en el centro 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para insertar imagen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0"/>
          </p:nvPr>
        </p:nvSpPr>
        <p:spPr>
          <a:xfrm>
            <a:off x="276672" y="4534272"/>
            <a:ext cx="9361041" cy="1944216"/>
          </a:xfrm>
        </p:spPr>
        <p:txBody>
          <a:bodyPr/>
          <a:lstStyle/>
          <a:p>
            <a:pPr lvl="0"/>
            <a:r>
              <a:rPr lang="es-ES"/>
              <a:t>Click</a:t>
            </a:r>
            <a:r>
              <a:rPr lang="es-ES" dirty="0"/>
              <a:t> to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styles</a:t>
            </a:r>
            <a:endParaRPr lang="es-ES" dirty="0"/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2"/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3"/>
            <a:r>
              <a:rPr lang="es-ES" dirty="0" err="1"/>
              <a:t>Fourth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4"/>
            <a:r>
              <a:rPr lang="es-ES" dirty="0" err="1"/>
              <a:t>Fifth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n-US" dirty="0"/>
          </a:p>
        </p:txBody>
      </p:sp>
      <p:sp>
        <p:nvSpPr>
          <p:cNvPr id="13" name="Title 6"/>
          <p:cNvSpPr>
            <a:spLocks noGrp="1"/>
          </p:cNvSpPr>
          <p:nvPr>
            <p:ph type="title"/>
          </p:nvPr>
        </p:nvSpPr>
        <p:spPr>
          <a:xfrm>
            <a:off x="276673" y="3382145"/>
            <a:ext cx="9361040" cy="1157049"/>
          </a:xfrm>
        </p:spPr>
        <p:txBody>
          <a:bodyPr/>
          <a:lstStyle/>
          <a:p>
            <a:r>
              <a:rPr lang="es-E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058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e Image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0" y="7700408"/>
            <a:ext cx="10069760" cy="72001"/>
            <a:chOff x="-11360" y="1991130"/>
            <a:chExt cx="10069760" cy="87119"/>
          </a:xfrm>
        </p:grpSpPr>
        <p:sp>
          <p:nvSpPr>
            <p:cNvPr id="5" name="Rectangle 4"/>
            <p:cNvSpPr/>
            <p:nvPr userDrawn="1"/>
          </p:nvSpPr>
          <p:spPr>
            <a:xfrm flipV="1">
              <a:off x="-11360" y="1991130"/>
              <a:ext cx="2364904" cy="87118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 flipV="1">
              <a:off x="2353544" y="1991130"/>
              <a:ext cx="5688632" cy="87118"/>
            </a:xfrm>
            <a:prstGeom prst="rect">
              <a:avLst/>
            </a:prstGeom>
            <a:solidFill>
              <a:srgbClr val="EE1B2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 flipV="1">
              <a:off x="8039820" y="1991131"/>
              <a:ext cx="2018580" cy="87118"/>
            </a:xfrm>
            <a:prstGeom prst="rect">
              <a:avLst/>
            </a:prstGeom>
            <a:solidFill>
              <a:srgbClr val="FFE3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</p:grp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356097" y="6910536"/>
            <a:ext cx="2008808" cy="62199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8053537" y="6910536"/>
            <a:ext cx="1616784" cy="429828"/>
          </a:xfrm>
          <a:prstGeom prst="rect">
            <a:avLst/>
          </a:prstGeom>
        </p:spPr>
      </p:pic>
      <p:sp>
        <p:nvSpPr>
          <p:cNvPr id="11" name="Marcador de posición de imagen 8"/>
          <p:cNvSpPr>
            <a:spLocks noGrp="1"/>
          </p:cNvSpPr>
          <p:nvPr>
            <p:ph type="pic" sz="quarter" idx="11" hasCustomPrompt="1"/>
          </p:nvPr>
        </p:nvSpPr>
        <p:spPr>
          <a:xfrm rot="10800000">
            <a:off x="348681" y="0"/>
            <a:ext cx="9709719" cy="4246240"/>
          </a:xfrm>
          <a:prstGeom prst="round1Rect">
            <a:avLst>
              <a:gd name="adj" fmla="val 13863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vert270" wrap="square" anchor="ctr"/>
          <a:lstStyle>
            <a:lvl1pPr marL="0" indent="0" algn="ctr">
              <a:buNone/>
              <a:defRPr>
                <a:solidFill>
                  <a:srgbClr val="C5C9D9"/>
                </a:solidFill>
              </a:defRPr>
            </a:lvl1pPr>
          </a:lstStyle>
          <a:p>
            <a:r>
              <a:rPr lang="es-ES" dirty="0"/>
              <a:t>Hacer clic en el centro 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para insertar imagen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0"/>
          </p:nvPr>
        </p:nvSpPr>
        <p:spPr>
          <a:xfrm>
            <a:off x="276672" y="4534272"/>
            <a:ext cx="9361041" cy="1944216"/>
          </a:xfrm>
        </p:spPr>
        <p:txBody>
          <a:bodyPr/>
          <a:lstStyle/>
          <a:p>
            <a:pPr lvl="0"/>
            <a:r>
              <a:rPr lang="es-ES"/>
              <a:t>Click</a:t>
            </a:r>
            <a:r>
              <a:rPr lang="es-ES" dirty="0"/>
              <a:t> to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styles</a:t>
            </a:r>
            <a:endParaRPr lang="es-ES" dirty="0"/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2"/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3"/>
            <a:r>
              <a:rPr lang="es-ES" dirty="0" err="1"/>
              <a:t>Fourth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4"/>
            <a:r>
              <a:rPr lang="es-ES" dirty="0" err="1"/>
              <a:t>Fifth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2380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e Imagen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0" y="7700408"/>
            <a:ext cx="10069760" cy="72001"/>
            <a:chOff x="-11360" y="1991130"/>
            <a:chExt cx="10069760" cy="87119"/>
          </a:xfrm>
        </p:grpSpPr>
        <p:sp>
          <p:nvSpPr>
            <p:cNvPr id="5" name="Rectangle 4"/>
            <p:cNvSpPr/>
            <p:nvPr userDrawn="1"/>
          </p:nvSpPr>
          <p:spPr>
            <a:xfrm flipV="1">
              <a:off x="-11360" y="1991130"/>
              <a:ext cx="2364904" cy="87118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 flipV="1">
              <a:off x="2353544" y="1991130"/>
              <a:ext cx="5688632" cy="87118"/>
            </a:xfrm>
            <a:prstGeom prst="rect">
              <a:avLst/>
            </a:prstGeom>
            <a:solidFill>
              <a:srgbClr val="EE1B2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 flipV="1">
              <a:off x="8039820" y="1991131"/>
              <a:ext cx="2018580" cy="87118"/>
            </a:xfrm>
            <a:prstGeom prst="rect">
              <a:avLst/>
            </a:prstGeom>
            <a:solidFill>
              <a:srgbClr val="FFE3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</p:grp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356097" y="6910536"/>
            <a:ext cx="2008808" cy="62199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8053537" y="6910536"/>
            <a:ext cx="1616784" cy="429828"/>
          </a:xfrm>
          <a:prstGeom prst="rect">
            <a:avLst/>
          </a:prstGeom>
        </p:spPr>
      </p:pic>
      <p:sp>
        <p:nvSpPr>
          <p:cNvPr id="11" name="Marcador de posición de imagen 8"/>
          <p:cNvSpPr>
            <a:spLocks noGrp="1"/>
          </p:cNvSpPr>
          <p:nvPr>
            <p:ph type="pic" sz="quarter" idx="11" hasCustomPrompt="1"/>
          </p:nvPr>
        </p:nvSpPr>
        <p:spPr>
          <a:xfrm rot="10800000">
            <a:off x="348681" y="0"/>
            <a:ext cx="9709719" cy="5542384"/>
          </a:xfrm>
          <a:prstGeom prst="round1Rect">
            <a:avLst>
              <a:gd name="adj" fmla="val 10845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vert270" wrap="square" anchor="ctr"/>
          <a:lstStyle>
            <a:lvl1pPr marL="0" indent="0" algn="ctr">
              <a:buNone/>
              <a:defRPr>
                <a:solidFill>
                  <a:srgbClr val="C5C9D9"/>
                </a:solidFill>
              </a:defRPr>
            </a:lvl1pPr>
          </a:lstStyle>
          <a:p>
            <a:r>
              <a:rPr lang="es-ES" dirty="0"/>
              <a:t>Hacer clic en el centro 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para insertar imagen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2" hasCustomPrompt="1"/>
          </p:nvPr>
        </p:nvSpPr>
        <p:spPr>
          <a:xfrm>
            <a:off x="244359" y="5808610"/>
            <a:ext cx="9359900" cy="863600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 dirty="0">
                <a:solidFill>
                  <a:srgbClr val="000000"/>
                </a:solidFill>
                <a:latin typeface="Poppins" charset="0"/>
                <a:ea typeface="Poppins" charset="0"/>
                <a:cs typeface="Poppins" charset="0"/>
              </a:rPr>
              <a:t>Pie de p</a:t>
            </a:r>
            <a:r>
              <a:rPr lang="es-ES" dirty="0" err="1">
                <a:solidFill>
                  <a:srgbClr val="000000"/>
                </a:solidFill>
                <a:latin typeface="Poppins" charset="0"/>
                <a:ea typeface="Poppins" charset="0"/>
                <a:cs typeface="Poppins" charset="0"/>
              </a:rPr>
              <a:t>ágina</a:t>
            </a:r>
            <a:r>
              <a:rPr lang="es-ES" dirty="0">
                <a:solidFill>
                  <a:srgbClr val="000000"/>
                </a:solidFill>
                <a:latin typeface="Poppins" charset="0"/>
                <a:ea typeface="Poppins" charset="0"/>
                <a:cs typeface="Poppins" charset="0"/>
              </a:rPr>
              <a:t> / Texto</a:t>
            </a:r>
            <a:r>
              <a:rPr lang="es-ES" baseline="0" dirty="0">
                <a:solidFill>
                  <a:srgbClr val="000000"/>
                </a:solidFill>
                <a:latin typeface="Poppins" charset="0"/>
                <a:ea typeface="Poppins" charset="0"/>
                <a:cs typeface="Poppins" charset="0"/>
              </a:rPr>
              <a:t> secundario</a:t>
            </a:r>
            <a:endParaRPr lang="en-US" dirty="0">
              <a:solidFill>
                <a:srgbClr val="000000"/>
              </a:solidFill>
              <a:latin typeface="Poppins" charset="0"/>
              <a:ea typeface="Poppins" charset="0"/>
              <a:cs typeface="Poppi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75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0" y="7700408"/>
            <a:ext cx="10069760" cy="72001"/>
            <a:chOff x="-11360" y="1991130"/>
            <a:chExt cx="10069760" cy="87119"/>
          </a:xfrm>
        </p:grpSpPr>
        <p:sp>
          <p:nvSpPr>
            <p:cNvPr id="5" name="Rectangle 4"/>
            <p:cNvSpPr/>
            <p:nvPr userDrawn="1"/>
          </p:nvSpPr>
          <p:spPr>
            <a:xfrm flipV="1">
              <a:off x="-11360" y="1991130"/>
              <a:ext cx="2364904" cy="87118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 flipV="1">
              <a:off x="2353544" y="1991130"/>
              <a:ext cx="5688632" cy="87118"/>
            </a:xfrm>
            <a:prstGeom prst="rect">
              <a:avLst/>
            </a:prstGeom>
            <a:solidFill>
              <a:srgbClr val="EE1B2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 flipV="1">
              <a:off x="8039820" y="1991131"/>
              <a:ext cx="2018580" cy="87118"/>
            </a:xfrm>
            <a:prstGeom prst="rect">
              <a:avLst/>
            </a:prstGeom>
            <a:solidFill>
              <a:srgbClr val="FFE3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</p:grp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356097" y="6910536"/>
            <a:ext cx="2008808" cy="62199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8053537" y="6910536"/>
            <a:ext cx="1616784" cy="429828"/>
          </a:xfrm>
          <a:prstGeom prst="rect">
            <a:avLst/>
          </a:prstGeom>
        </p:spPr>
      </p:pic>
      <p:sp>
        <p:nvSpPr>
          <p:cNvPr id="11" name="Marcador de posición de imagen 8"/>
          <p:cNvSpPr>
            <a:spLocks noGrp="1"/>
          </p:cNvSpPr>
          <p:nvPr>
            <p:ph type="pic" sz="quarter" idx="11" hasCustomPrompt="1"/>
          </p:nvPr>
        </p:nvSpPr>
        <p:spPr>
          <a:xfrm rot="10800000">
            <a:off x="348681" y="0"/>
            <a:ext cx="9709719" cy="6546032"/>
          </a:xfrm>
          <a:prstGeom prst="round1Rect">
            <a:avLst>
              <a:gd name="adj" fmla="val 8688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vert270" wrap="square" anchor="ctr"/>
          <a:lstStyle>
            <a:lvl1pPr marL="0" indent="0" algn="ctr">
              <a:buNone/>
              <a:defRPr>
                <a:solidFill>
                  <a:srgbClr val="C5C9D9"/>
                </a:solidFill>
              </a:defRPr>
            </a:lvl1pPr>
          </a:lstStyle>
          <a:p>
            <a:r>
              <a:rPr lang="es-ES" dirty="0"/>
              <a:t>Hacer clic en el centro 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para insertar imagen</a:t>
            </a:r>
          </a:p>
        </p:txBody>
      </p:sp>
    </p:spTree>
    <p:extLst>
      <p:ext uri="{BB962C8B-B14F-4D97-AF65-F5344CB8AC3E}">
        <p14:creationId xmlns:p14="http://schemas.microsoft.com/office/powerpoint/2010/main" val="10839807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eca, Contenido e Image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Single Corner Rectangle 1"/>
          <p:cNvSpPr/>
          <p:nvPr userDrawn="1"/>
        </p:nvSpPr>
        <p:spPr>
          <a:xfrm rot="10800000">
            <a:off x="348681" y="0"/>
            <a:ext cx="9709719" cy="6550496"/>
          </a:xfrm>
          <a:prstGeom prst="round1Rect">
            <a:avLst>
              <a:gd name="adj" fmla="val 883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99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0" y="7700408"/>
            <a:ext cx="10069760" cy="72001"/>
            <a:chOff x="-11360" y="1991130"/>
            <a:chExt cx="10069760" cy="87119"/>
          </a:xfrm>
        </p:grpSpPr>
        <p:sp>
          <p:nvSpPr>
            <p:cNvPr id="5" name="Rectangle 4"/>
            <p:cNvSpPr/>
            <p:nvPr userDrawn="1"/>
          </p:nvSpPr>
          <p:spPr>
            <a:xfrm flipV="1">
              <a:off x="-11360" y="1991130"/>
              <a:ext cx="2364904" cy="87118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 flipV="1">
              <a:off x="2353544" y="1991130"/>
              <a:ext cx="5688632" cy="87118"/>
            </a:xfrm>
            <a:prstGeom prst="rect">
              <a:avLst/>
            </a:prstGeom>
            <a:solidFill>
              <a:srgbClr val="EE1B2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 flipV="1">
              <a:off x="8039820" y="1991131"/>
              <a:ext cx="2018580" cy="87118"/>
            </a:xfrm>
            <a:prstGeom prst="rect">
              <a:avLst/>
            </a:prstGeom>
            <a:solidFill>
              <a:srgbClr val="FFE3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</p:grp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356097" y="6910536"/>
            <a:ext cx="2008808" cy="62199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8053537" y="6910536"/>
            <a:ext cx="1616784" cy="429828"/>
          </a:xfrm>
          <a:prstGeom prst="rect">
            <a:avLst/>
          </a:prstGeom>
        </p:spPr>
      </p:pic>
      <p:sp>
        <p:nvSpPr>
          <p:cNvPr id="12" name="Marcador de posición de imagen 8"/>
          <p:cNvSpPr>
            <a:spLocks noGrp="1"/>
          </p:cNvSpPr>
          <p:nvPr>
            <p:ph type="pic" sz="quarter" idx="10" hasCustomPrompt="1"/>
          </p:nvPr>
        </p:nvSpPr>
        <p:spPr>
          <a:xfrm>
            <a:off x="348681" y="1"/>
            <a:ext cx="9730201" cy="3238128"/>
          </a:xfrm>
          <a:blipFill rotWithShape="1">
            <a:blip r:embed="rId4"/>
            <a:stretch>
              <a:fillRect/>
            </a:stretch>
          </a:blipFill>
          <a:effectLst/>
        </p:spPr>
        <p:txBody>
          <a:bodyPr anchor="ctr"/>
          <a:lstStyle>
            <a:lvl1pPr marL="0" indent="0" algn="ctr">
              <a:buNone/>
              <a:defRPr>
                <a:solidFill>
                  <a:srgbClr val="C5C9D9"/>
                </a:solidFill>
              </a:defRPr>
            </a:lvl1pPr>
          </a:lstStyle>
          <a:p>
            <a:r>
              <a:rPr lang="es-ES" dirty="0"/>
              <a:t>Hacer clic en el centro para insertar imagen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sp>
        <p:nvSpPr>
          <p:cNvPr id="16" name="Content Placeholder 2"/>
          <p:cNvSpPr>
            <a:spLocks noGrp="1"/>
          </p:cNvSpPr>
          <p:nvPr>
            <p:ph sz="quarter" idx="11"/>
          </p:nvPr>
        </p:nvSpPr>
        <p:spPr>
          <a:xfrm>
            <a:off x="564706" y="3526160"/>
            <a:ext cx="9145016" cy="2808312"/>
          </a:xfrm>
        </p:spPr>
        <p:txBody>
          <a:bodyPr/>
          <a:lstStyle/>
          <a:p>
            <a:pPr lvl="0"/>
            <a:r>
              <a:rPr lang="es-ES"/>
              <a:t>Click</a:t>
            </a:r>
            <a:r>
              <a:rPr lang="es-ES" dirty="0"/>
              <a:t> to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styles</a:t>
            </a:r>
            <a:endParaRPr lang="es-ES" dirty="0"/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2"/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3"/>
            <a:r>
              <a:rPr lang="es-ES" dirty="0" err="1"/>
              <a:t>Fourth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4"/>
            <a:r>
              <a:rPr lang="es-ES" dirty="0" err="1"/>
              <a:t>Fifth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1285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eca, Contenido e Image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Single Corner Rectangle 1"/>
          <p:cNvSpPr/>
          <p:nvPr userDrawn="1"/>
        </p:nvSpPr>
        <p:spPr>
          <a:xfrm rot="10800000">
            <a:off x="348681" y="0"/>
            <a:ext cx="9709719" cy="6550496"/>
          </a:xfrm>
          <a:prstGeom prst="round1Rect">
            <a:avLst>
              <a:gd name="adj" fmla="val 883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99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0" y="7700408"/>
            <a:ext cx="10069760" cy="72001"/>
            <a:chOff x="-11360" y="1991130"/>
            <a:chExt cx="10069760" cy="87119"/>
          </a:xfrm>
        </p:grpSpPr>
        <p:sp>
          <p:nvSpPr>
            <p:cNvPr id="5" name="Rectangle 4"/>
            <p:cNvSpPr/>
            <p:nvPr userDrawn="1"/>
          </p:nvSpPr>
          <p:spPr>
            <a:xfrm flipV="1">
              <a:off x="-11360" y="1991130"/>
              <a:ext cx="2364904" cy="87118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 flipV="1">
              <a:off x="2353544" y="1991130"/>
              <a:ext cx="5688632" cy="87118"/>
            </a:xfrm>
            <a:prstGeom prst="rect">
              <a:avLst/>
            </a:prstGeom>
            <a:solidFill>
              <a:srgbClr val="EE1B2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 flipV="1">
              <a:off x="8039820" y="1991131"/>
              <a:ext cx="2018580" cy="87118"/>
            </a:xfrm>
            <a:prstGeom prst="rect">
              <a:avLst/>
            </a:prstGeom>
            <a:solidFill>
              <a:srgbClr val="FFE3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</p:grp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356097" y="6910536"/>
            <a:ext cx="2008808" cy="62199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8053537" y="6910536"/>
            <a:ext cx="1616784" cy="429828"/>
          </a:xfrm>
          <a:prstGeom prst="rect">
            <a:avLst/>
          </a:prstGeom>
        </p:spPr>
      </p:pic>
      <p:sp>
        <p:nvSpPr>
          <p:cNvPr id="12" name="Marcador de posición de imagen 8"/>
          <p:cNvSpPr>
            <a:spLocks noGrp="1"/>
          </p:cNvSpPr>
          <p:nvPr>
            <p:ph type="pic" sz="quarter" idx="10" hasCustomPrompt="1"/>
          </p:nvPr>
        </p:nvSpPr>
        <p:spPr>
          <a:xfrm>
            <a:off x="348681" y="1"/>
            <a:ext cx="4857781" cy="3238128"/>
          </a:xfrm>
          <a:blipFill rotWithShape="1">
            <a:blip r:embed="rId4"/>
            <a:stretch>
              <a:fillRect/>
            </a:stretch>
          </a:blipFill>
          <a:effectLst/>
        </p:spPr>
        <p:txBody>
          <a:bodyPr anchor="ctr"/>
          <a:lstStyle>
            <a:lvl1pPr marL="0" indent="0" algn="ctr">
              <a:buNone/>
              <a:defRPr>
                <a:solidFill>
                  <a:srgbClr val="C5C9D9"/>
                </a:solidFill>
              </a:defRPr>
            </a:lvl1pPr>
          </a:lstStyle>
          <a:p>
            <a:r>
              <a:rPr lang="es-ES" dirty="0"/>
              <a:t>Hacer clic en el centro para insertar imagen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sp>
        <p:nvSpPr>
          <p:cNvPr id="16" name="Content Placeholder 2"/>
          <p:cNvSpPr>
            <a:spLocks noGrp="1"/>
          </p:cNvSpPr>
          <p:nvPr>
            <p:ph sz="quarter" idx="11"/>
          </p:nvPr>
        </p:nvSpPr>
        <p:spPr>
          <a:xfrm>
            <a:off x="564706" y="3526160"/>
            <a:ext cx="9145016" cy="2808312"/>
          </a:xfrm>
        </p:spPr>
        <p:txBody>
          <a:bodyPr/>
          <a:lstStyle/>
          <a:p>
            <a:pPr lvl="0"/>
            <a:r>
              <a:rPr lang="es-ES"/>
              <a:t>Click</a:t>
            </a:r>
            <a:r>
              <a:rPr lang="es-ES" dirty="0"/>
              <a:t> to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styles</a:t>
            </a:r>
            <a:endParaRPr lang="es-ES" dirty="0"/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2"/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3"/>
            <a:r>
              <a:rPr lang="es-ES" dirty="0" err="1"/>
              <a:t>Fourth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4"/>
            <a:r>
              <a:rPr lang="es-ES" dirty="0" err="1"/>
              <a:t>Fifth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n-US" dirty="0"/>
          </a:p>
        </p:txBody>
      </p:sp>
      <p:sp>
        <p:nvSpPr>
          <p:cNvPr id="11" name="Marcador de posición de imagen 8"/>
          <p:cNvSpPr>
            <a:spLocks noGrp="1"/>
          </p:cNvSpPr>
          <p:nvPr>
            <p:ph type="pic" sz="quarter" idx="12" hasCustomPrompt="1"/>
          </p:nvPr>
        </p:nvSpPr>
        <p:spPr>
          <a:xfrm>
            <a:off x="5200619" y="1"/>
            <a:ext cx="4857781" cy="3238128"/>
          </a:xfrm>
          <a:blipFill rotWithShape="1">
            <a:blip r:embed="rId4"/>
            <a:stretch>
              <a:fillRect/>
            </a:stretch>
          </a:blipFill>
          <a:effectLst/>
        </p:spPr>
        <p:txBody>
          <a:bodyPr anchor="ctr"/>
          <a:lstStyle>
            <a:lvl1pPr marL="0" indent="0" algn="ctr">
              <a:buNone/>
              <a:defRPr>
                <a:solidFill>
                  <a:srgbClr val="C5C9D9"/>
                </a:solidFill>
              </a:defRPr>
            </a:lvl1pPr>
          </a:lstStyle>
          <a:p>
            <a:r>
              <a:rPr lang="es-ES" dirty="0"/>
              <a:t>Hacer clic en el centro para insertar imagen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30557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eca, Contenido 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Single Corner Rectangle 1"/>
          <p:cNvSpPr/>
          <p:nvPr userDrawn="1"/>
        </p:nvSpPr>
        <p:spPr>
          <a:xfrm rot="10800000">
            <a:off x="348681" y="0"/>
            <a:ext cx="9709719" cy="6550496"/>
          </a:xfrm>
          <a:prstGeom prst="round1Rect">
            <a:avLst>
              <a:gd name="adj" fmla="val 883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99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0" y="7700408"/>
            <a:ext cx="10069760" cy="72001"/>
            <a:chOff x="-11360" y="1991130"/>
            <a:chExt cx="10069760" cy="87119"/>
          </a:xfrm>
        </p:grpSpPr>
        <p:sp>
          <p:nvSpPr>
            <p:cNvPr id="5" name="Rectangle 4"/>
            <p:cNvSpPr/>
            <p:nvPr userDrawn="1"/>
          </p:nvSpPr>
          <p:spPr>
            <a:xfrm flipV="1">
              <a:off x="-11360" y="1991130"/>
              <a:ext cx="2364904" cy="87118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 flipV="1">
              <a:off x="2353544" y="1991130"/>
              <a:ext cx="5688632" cy="87118"/>
            </a:xfrm>
            <a:prstGeom prst="rect">
              <a:avLst/>
            </a:prstGeom>
            <a:solidFill>
              <a:srgbClr val="EE1B2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 flipV="1">
              <a:off x="8039820" y="1991131"/>
              <a:ext cx="2018580" cy="87118"/>
            </a:xfrm>
            <a:prstGeom prst="rect">
              <a:avLst/>
            </a:prstGeom>
            <a:solidFill>
              <a:srgbClr val="FFE3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</p:grp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356097" y="6910536"/>
            <a:ext cx="2008808" cy="62199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8053537" y="6910536"/>
            <a:ext cx="1616784" cy="429828"/>
          </a:xfrm>
          <a:prstGeom prst="rect">
            <a:avLst/>
          </a:prstGeom>
        </p:spPr>
      </p:pic>
      <p:sp>
        <p:nvSpPr>
          <p:cNvPr id="12" name="Marcador de posición de imagen 8"/>
          <p:cNvSpPr>
            <a:spLocks noGrp="1"/>
          </p:cNvSpPr>
          <p:nvPr>
            <p:ph type="pic" sz="quarter" idx="10" hasCustomPrompt="1"/>
          </p:nvPr>
        </p:nvSpPr>
        <p:spPr>
          <a:xfrm>
            <a:off x="5245225" y="0"/>
            <a:ext cx="4833658" cy="6550496"/>
          </a:xfrm>
          <a:blipFill rotWithShape="1">
            <a:blip r:embed="rId4"/>
            <a:stretch>
              <a:fillRect/>
            </a:stretch>
          </a:blipFill>
          <a:effectLst/>
        </p:spPr>
        <p:txBody>
          <a:bodyPr anchor="ctr"/>
          <a:lstStyle>
            <a:lvl1pPr marL="0" indent="0" algn="ctr">
              <a:buNone/>
              <a:defRPr>
                <a:solidFill>
                  <a:srgbClr val="C5C9D9"/>
                </a:solidFill>
              </a:defRPr>
            </a:lvl1pPr>
          </a:lstStyle>
          <a:p>
            <a:r>
              <a:rPr lang="es-ES" dirty="0"/>
              <a:t>Hacer clic en el centro para insertar imagen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sp>
        <p:nvSpPr>
          <p:cNvPr id="16" name="Content Placeholder 2"/>
          <p:cNvSpPr>
            <a:spLocks noGrp="1"/>
          </p:cNvSpPr>
          <p:nvPr>
            <p:ph sz="quarter" idx="11"/>
          </p:nvPr>
        </p:nvSpPr>
        <p:spPr>
          <a:xfrm>
            <a:off x="564705" y="285800"/>
            <a:ext cx="4320479" cy="5904656"/>
          </a:xfrm>
        </p:spPr>
        <p:txBody>
          <a:bodyPr/>
          <a:lstStyle/>
          <a:p>
            <a:pPr lvl="0"/>
            <a:r>
              <a:rPr lang="es-ES" dirty="0" err="1"/>
              <a:t>Click</a:t>
            </a:r>
            <a:r>
              <a:rPr lang="es-ES" dirty="0"/>
              <a:t> to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styles</a:t>
            </a:r>
            <a:endParaRPr lang="es-ES" dirty="0"/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2"/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3"/>
            <a:r>
              <a:rPr lang="es-ES" dirty="0" err="1"/>
              <a:t>Fourth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4"/>
            <a:r>
              <a:rPr lang="es-ES" dirty="0" err="1"/>
              <a:t>Fifth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48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Vertical con Slo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59102" y="2158008"/>
            <a:ext cx="4140199" cy="32258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708722" y="6823456"/>
            <a:ext cx="8640959" cy="30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5108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eca, Contenido e Image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Single Corner Rectangle 1"/>
          <p:cNvSpPr/>
          <p:nvPr userDrawn="1"/>
        </p:nvSpPr>
        <p:spPr>
          <a:xfrm rot="10800000">
            <a:off x="348681" y="0"/>
            <a:ext cx="9709719" cy="6550496"/>
          </a:xfrm>
          <a:prstGeom prst="round1Rect">
            <a:avLst>
              <a:gd name="adj" fmla="val 883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99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0" y="7700408"/>
            <a:ext cx="10069760" cy="72001"/>
            <a:chOff x="-11360" y="1991130"/>
            <a:chExt cx="10069760" cy="87119"/>
          </a:xfrm>
        </p:grpSpPr>
        <p:sp>
          <p:nvSpPr>
            <p:cNvPr id="5" name="Rectangle 4"/>
            <p:cNvSpPr/>
            <p:nvPr userDrawn="1"/>
          </p:nvSpPr>
          <p:spPr>
            <a:xfrm flipV="1">
              <a:off x="-11360" y="1991130"/>
              <a:ext cx="2364904" cy="87118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 flipV="1">
              <a:off x="2353544" y="1991130"/>
              <a:ext cx="5688632" cy="87118"/>
            </a:xfrm>
            <a:prstGeom prst="rect">
              <a:avLst/>
            </a:prstGeom>
            <a:solidFill>
              <a:srgbClr val="EE1B2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 flipV="1">
              <a:off x="8039820" y="1991131"/>
              <a:ext cx="2018580" cy="87118"/>
            </a:xfrm>
            <a:prstGeom prst="rect">
              <a:avLst/>
            </a:prstGeom>
            <a:solidFill>
              <a:srgbClr val="FFE3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</p:grp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356097" y="6910536"/>
            <a:ext cx="2008808" cy="62199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8053537" y="6910536"/>
            <a:ext cx="1616784" cy="429828"/>
          </a:xfrm>
          <a:prstGeom prst="rect">
            <a:avLst/>
          </a:prstGeom>
        </p:spPr>
      </p:pic>
      <p:sp>
        <p:nvSpPr>
          <p:cNvPr id="12" name="Marcador de posición de imagen 8"/>
          <p:cNvSpPr>
            <a:spLocks noGrp="1"/>
          </p:cNvSpPr>
          <p:nvPr>
            <p:ph type="pic" sz="quarter" idx="10" hasCustomPrompt="1"/>
          </p:nvPr>
        </p:nvSpPr>
        <p:spPr>
          <a:xfrm>
            <a:off x="5245225" y="0"/>
            <a:ext cx="4833658" cy="4174232"/>
          </a:xfrm>
          <a:blipFill rotWithShape="1">
            <a:blip r:embed="rId4"/>
            <a:stretch>
              <a:fillRect/>
            </a:stretch>
          </a:blipFill>
          <a:effectLst/>
        </p:spPr>
        <p:txBody>
          <a:bodyPr anchor="ctr"/>
          <a:lstStyle>
            <a:lvl1pPr marL="0" indent="0" algn="ctr">
              <a:buNone/>
              <a:defRPr>
                <a:solidFill>
                  <a:srgbClr val="C5C9D9"/>
                </a:solidFill>
              </a:defRPr>
            </a:lvl1pPr>
          </a:lstStyle>
          <a:p>
            <a:r>
              <a:rPr lang="es-ES" dirty="0"/>
              <a:t>Hacer clic en el centro para insertar imagen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sp>
        <p:nvSpPr>
          <p:cNvPr id="16" name="Content Placeholder 2"/>
          <p:cNvSpPr>
            <a:spLocks noGrp="1"/>
          </p:cNvSpPr>
          <p:nvPr>
            <p:ph sz="quarter" idx="11"/>
          </p:nvPr>
        </p:nvSpPr>
        <p:spPr>
          <a:xfrm>
            <a:off x="564705" y="285800"/>
            <a:ext cx="4320479" cy="5904656"/>
          </a:xfrm>
        </p:spPr>
        <p:txBody>
          <a:bodyPr/>
          <a:lstStyle/>
          <a:p>
            <a:pPr lvl="0"/>
            <a:r>
              <a:rPr lang="es-ES" dirty="0" err="1"/>
              <a:t>Click</a:t>
            </a:r>
            <a:r>
              <a:rPr lang="es-ES" dirty="0"/>
              <a:t> to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styles</a:t>
            </a:r>
            <a:endParaRPr lang="es-ES" dirty="0"/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2"/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3"/>
            <a:r>
              <a:rPr lang="es-ES" dirty="0" err="1"/>
              <a:t>Fourth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4"/>
            <a:r>
              <a:rPr lang="es-ES" dirty="0" err="1"/>
              <a:t>Fifth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n-US" dirty="0"/>
          </a:p>
        </p:txBody>
      </p:sp>
      <p:sp>
        <p:nvSpPr>
          <p:cNvPr id="11" name="Marcador de posición de imagen 8"/>
          <p:cNvSpPr>
            <a:spLocks noGrp="1"/>
          </p:cNvSpPr>
          <p:nvPr>
            <p:ph type="pic" sz="quarter" idx="12" hasCustomPrompt="1"/>
          </p:nvPr>
        </p:nvSpPr>
        <p:spPr>
          <a:xfrm>
            <a:off x="5245225" y="4174232"/>
            <a:ext cx="4833658" cy="2376264"/>
          </a:xfrm>
          <a:blipFill rotWithShape="1">
            <a:blip r:embed="rId4"/>
            <a:stretch>
              <a:fillRect/>
            </a:stretch>
          </a:blipFill>
          <a:effectLst/>
        </p:spPr>
        <p:txBody>
          <a:bodyPr anchor="ctr"/>
          <a:lstStyle>
            <a:lvl1pPr marL="0" indent="0" algn="ctr">
              <a:buNone/>
              <a:defRPr>
                <a:solidFill>
                  <a:srgbClr val="C5C9D9"/>
                </a:solidFill>
              </a:defRPr>
            </a:lvl1pPr>
          </a:lstStyle>
          <a:p>
            <a:r>
              <a:rPr lang="es-ES" dirty="0"/>
              <a:t>Hacer clic en el centro para insertar imagen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888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horizonta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60602" y="2891780"/>
            <a:ext cx="5537199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7855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horizontal con Sloga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60602" y="2891780"/>
            <a:ext cx="5537199" cy="17145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708722" y="6823456"/>
            <a:ext cx="8640959" cy="30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7609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 alternativa con línea tri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2193" y="726976"/>
            <a:ext cx="816566" cy="91863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760640" y="730645"/>
            <a:ext cx="3327506" cy="1377955"/>
          </a:xfrm>
          <a:prstGeom prst="rect">
            <a:avLst/>
          </a:prstGeom>
        </p:spPr>
      </p:pic>
      <p:grpSp>
        <p:nvGrpSpPr>
          <p:cNvPr id="5" name="Group 4"/>
          <p:cNvGrpSpPr/>
          <p:nvPr userDrawn="1"/>
        </p:nvGrpSpPr>
        <p:grpSpPr>
          <a:xfrm>
            <a:off x="712492" y="5542428"/>
            <a:ext cx="9357268" cy="46802"/>
            <a:chOff x="701132" y="1991131"/>
            <a:chExt cx="9357268" cy="56629"/>
          </a:xfrm>
        </p:grpSpPr>
        <p:sp>
          <p:nvSpPr>
            <p:cNvPr id="6" name="Rectangle 5"/>
            <p:cNvSpPr/>
            <p:nvPr userDrawn="1"/>
          </p:nvSpPr>
          <p:spPr>
            <a:xfrm flipV="1">
              <a:off x="701132" y="1991132"/>
              <a:ext cx="816544" cy="56627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  <p:sp>
          <p:nvSpPr>
            <p:cNvPr id="7" name="Rectangle 6"/>
            <p:cNvSpPr/>
            <p:nvPr userDrawn="1"/>
          </p:nvSpPr>
          <p:spPr>
            <a:xfrm flipV="1">
              <a:off x="1500808" y="1991133"/>
              <a:ext cx="4248000" cy="56627"/>
            </a:xfrm>
            <a:prstGeom prst="rect">
              <a:avLst/>
            </a:prstGeom>
            <a:solidFill>
              <a:srgbClr val="EE1B2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 flipV="1">
              <a:off x="5749280" y="1991131"/>
              <a:ext cx="4309120" cy="56627"/>
            </a:xfrm>
            <a:prstGeom prst="rect">
              <a:avLst/>
            </a:prstGeom>
            <a:solidFill>
              <a:srgbClr val="FFE3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</p:grp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50000"/>
          </a:blip>
          <a:stretch>
            <a:fillRect/>
          </a:stretch>
        </p:blipFill>
        <p:spPr>
          <a:xfrm>
            <a:off x="5760641" y="6118448"/>
            <a:ext cx="3334792" cy="886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484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 de Sección, Título Cor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2193" y="726976"/>
            <a:ext cx="816566" cy="91863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760640" y="730645"/>
            <a:ext cx="3327506" cy="1377955"/>
          </a:xfrm>
          <a:prstGeom prst="rect">
            <a:avLst/>
          </a:prstGeom>
        </p:spPr>
      </p:pic>
      <p:grpSp>
        <p:nvGrpSpPr>
          <p:cNvPr id="5" name="Group 4"/>
          <p:cNvGrpSpPr/>
          <p:nvPr userDrawn="1"/>
        </p:nvGrpSpPr>
        <p:grpSpPr>
          <a:xfrm>
            <a:off x="712492" y="3958242"/>
            <a:ext cx="9357268" cy="46804"/>
            <a:chOff x="701132" y="1991128"/>
            <a:chExt cx="9357268" cy="56631"/>
          </a:xfrm>
        </p:grpSpPr>
        <p:sp>
          <p:nvSpPr>
            <p:cNvPr id="6" name="Rectangle 5"/>
            <p:cNvSpPr/>
            <p:nvPr userDrawn="1"/>
          </p:nvSpPr>
          <p:spPr>
            <a:xfrm flipV="1">
              <a:off x="701132" y="1991132"/>
              <a:ext cx="816544" cy="56627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  <p:sp>
          <p:nvSpPr>
            <p:cNvPr id="7" name="Rectangle 6"/>
            <p:cNvSpPr/>
            <p:nvPr userDrawn="1"/>
          </p:nvSpPr>
          <p:spPr>
            <a:xfrm flipV="1">
              <a:off x="1500808" y="1991128"/>
              <a:ext cx="4248000" cy="56626"/>
            </a:xfrm>
            <a:prstGeom prst="rect">
              <a:avLst/>
            </a:prstGeom>
            <a:solidFill>
              <a:srgbClr val="EE1B2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 flipV="1">
              <a:off x="5749280" y="1991130"/>
              <a:ext cx="4309120" cy="56626"/>
            </a:xfrm>
            <a:prstGeom prst="rect">
              <a:avLst/>
            </a:prstGeom>
            <a:solidFill>
              <a:srgbClr val="FFE3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704" y="4390256"/>
            <a:ext cx="6552728" cy="2952328"/>
          </a:xfrm>
        </p:spPr>
        <p:txBody>
          <a:bodyPr/>
          <a:lstStyle/>
          <a:p>
            <a:r>
              <a:rPr lang="es-ES"/>
              <a:t>Click</a:t>
            </a:r>
            <a:r>
              <a:rPr lang="es-ES" dirty="0"/>
              <a:t> to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187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 de Sección, Título Lar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2193" y="726976"/>
            <a:ext cx="816566" cy="91863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760640" y="730645"/>
            <a:ext cx="3327506" cy="1377955"/>
          </a:xfrm>
          <a:prstGeom prst="rect">
            <a:avLst/>
          </a:prstGeom>
        </p:spPr>
      </p:pic>
      <p:grpSp>
        <p:nvGrpSpPr>
          <p:cNvPr id="5" name="Group 4"/>
          <p:cNvGrpSpPr/>
          <p:nvPr userDrawn="1"/>
        </p:nvGrpSpPr>
        <p:grpSpPr>
          <a:xfrm>
            <a:off x="712492" y="2878111"/>
            <a:ext cx="9357268" cy="46802"/>
            <a:chOff x="701132" y="1991131"/>
            <a:chExt cx="9357268" cy="56629"/>
          </a:xfrm>
        </p:grpSpPr>
        <p:sp>
          <p:nvSpPr>
            <p:cNvPr id="6" name="Rectangle 5"/>
            <p:cNvSpPr/>
            <p:nvPr userDrawn="1"/>
          </p:nvSpPr>
          <p:spPr>
            <a:xfrm flipV="1">
              <a:off x="701132" y="1991132"/>
              <a:ext cx="816544" cy="56627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  <p:sp>
          <p:nvSpPr>
            <p:cNvPr id="7" name="Rectangle 6"/>
            <p:cNvSpPr/>
            <p:nvPr userDrawn="1"/>
          </p:nvSpPr>
          <p:spPr>
            <a:xfrm flipV="1">
              <a:off x="1500808" y="1991133"/>
              <a:ext cx="4248000" cy="56627"/>
            </a:xfrm>
            <a:prstGeom prst="rect">
              <a:avLst/>
            </a:prstGeom>
            <a:solidFill>
              <a:srgbClr val="EE1B2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 flipV="1">
              <a:off x="5749280" y="1991131"/>
              <a:ext cx="4309120" cy="56627"/>
            </a:xfrm>
            <a:prstGeom prst="rect">
              <a:avLst/>
            </a:prstGeom>
            <a:solidFill>
              <a:srgbClr val="FFE3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704" y="3454152"/>
            <a:ext cx="6552728" cy="3888432"/>
          </a:xfrm>
        </p:spPr>
        <p:txBody>
          <a:bodyPr/>
          <a:lstStyle/>
          <a:p>
            <a:r>
              <a:rPr lang="es-ES"/>
              <a:t>Click</a:t>
            </a:r>
            <a:r>
              <a:rPr lang="es-ES" dirty="0"/>
              <a:t> to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020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0" y="7700408"/>
            <a:ext cx="10069760" cy="72001"/>
            <a:chOff x="-11360" y="1991130"/>
            <a:chExt cx="10069760" cy="87119"/>
          </a:xfrm>
        </p:grpSpPr>
        <p:sp>
          <p:nvSpPr>
            <p:cNvPr id="5" name="Rectangle 4"/>
            <p:cNvSpPr/>
            <p:nvPr userDrawn="1"/>
          </p:nvSpPr>
          <p:spPr>
            <a:xfrm flipV="1">
              <a:off x="-11360" y="1991130"/>
              <a:ext cx="2364904" cy="87118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 flipV="1">
              <a:off x="2353544" y="1991130"/>
              <a:ext cx="5688632" cy="87118"/>
            </a:xfrm>
            <a:prstGeom prst="rect">
              <a:avLst/>
            </a:prstGeom>
            <a:solidFill>
              <a:srgbClr val="EE1B2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 flipV="1">
              <a:off x="8039820" y="1991131"/>
              <a:ext cx="2018580" cy="87118"/>
            </a:xfrm>
            <a:prstGeom prst="rect">
              <a:avLst/>
            </a:prstGeom>
            <a:solidFill>
              <a:srgbClr val="FFE3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</p:grp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356097" y="6910536"/>
            <a:ext cx="2008808" cy="62199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8053537" y="6910536"/>
            <a:ext cx="1616784" cy="42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085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0" y="7700408"/>
            <a:ext cx="10069760" cy="72001"/>
            <a:chOff x="-11360" y="1991130"/>
            <a:chExt cx="10069760" cy="87119"/>
          </a:xfrm>
        </p:grpSpPr>
        <p:sp>
          <p:nvSpPr>
            <p:cNvPr id="5" name="Rectangle 4"/>
            <p:cNvSpPr/>
            <p:nvPr userDrawn="1"/>
          </p:nvSpPr>
          <p:spPr>
            <a:xfrm flipV="1">
              <a:off x="-11360" y="1991130"/>
              <a:ext cx="2364904" cy="87118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 flipV="1">
              <a:off x="2353544" y="1991130"/>
              <a:ext cx="5688632" cy="87118"/>
            </a:xfrm>
            <a:prstGeom prst="rect">
              <a:avLst/>
            </a:prstGeom>
            <a:solidFill>
              <a:srgbClr val="EE1B2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 flipV="1">
              <a:off x="8039820" y="1991131"/>
              <a:ext cx="2018580" cy="87118"/>
            </a:xfrm>
            <a:prstGeom prst="rect">
              <a:avLst/>
            </a:prstGeom>
            <a:solidFill>
              <a:srgbClr val="FFE3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99" dirty="0">
                <a:latin typeface="Poppins" charset="0"/>
              </a:endParaRPr>
            </a:p>
          </p:txBody>
        </p:sp>
      </p:grp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356097" y="6910536"/>
            <a:ext cx="2008808" cy="62199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8053537" y="6910536"/>
            <a:ext cx="1616784" cy="429828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76672" y="1509936"/>
            <a:ext cx="9361041" cy="4897214"/>
          </a:xfrm>
        </p:spPr>
        <p:txBody>
          <a:bodyPr/>
          <a:lstStyle/>
          <a:p>
            <a:pPr lvl="0"/>
            <a:r>
              <a:rPr lang="es-ES"/>
              <a:t>Click to edit Master text styles</a:t>
            </a:r>
          </a:p>
          <a:p>
            <a:pPr lvl="1"/>
            <a:r>
              <a:rPr lang="es-ES"/>
              <a:t>Second level</a:t>
            </a:r>
          </a:p>
          <a:p>
            <a:pPr lvl="2"/>
            <a:r>
              <a:rPr lang="es-ES"/>
              <a:t>Third level</a:t>
            </a:r>
          </a:p>
          <a:p>
            <a:pPr lvl="3"/>
            <a:r>
              <a:rPr lang="es-ES"/>
              <a:t>Fourth level</a:t>
            </a:r>
          </a:p>
          <a:p>
            <a:pPr lvl="4"/>
            <a:r>
              <a:rPr lang="es-ES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76673" y="357808"/>
            <a:ext cx="9361040" cy="1157049"/>
          </a:xfrm>
        </p:spPr>
        <p:txBody>
          <a:bodyPr/>
          <a:lstStyle/>
          <a:p>
            <a:r>
              <a:rPr lang="es-ES" dirty="0" err="1"/>
              <a:t>Click</a:t>
            </a:r>
            <a:r>
              <a:rPr lang="es-ES" dirty="0"/>
              <a:t> to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429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276672" y="319253"/>
            <a:ext cx="9287290" cy="1157049"/>
          </a:xfrm>
          <a:prstGeom prst="rect">
            <a:avLst/>
          </a:prstGeom>
        </p:spPr>
        <p:txBody>
          <a:bodyPr vert="horz" lIns="101882" tIns="50941" rIns="101882" bIns="50941" rtlCol="0" anchor="t">
            <a:normAutofit/>
          </a:bodyPr>
          <a:lstStyle/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98082" y="1471382"/>
            <a:ext cx="9267622" cy="5040560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61617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726" r:id="rId2"/>
    <p:sldLayoutId id="2147483681" r:id="rId3"/>
    <p:sldLayoutId id="2147483727" r:id="rId4"/>
    <p:sldLayoutId id="2147483708" r:id="rId5"/>
    <p:sldLayoutId id="2147483716" r:id="rId6"/>
    <p:sldLayoutId id="2147483725" r:id="rId7"/>
    <p:sldLayoutId id="2147483679" r:id="rId8"/>
    <p:sldLayoutId id="2147483711" r:id="rId9"/>
    <p:sldLayoutId id="2147483712" r:id="rId10"/>
    <p:sldLayoutId id="2147483713" r:id="rId11"/>
    <p:sldLayoutId id="2147483714" r:id="rId12"/>
    <p:sldLayoutId id="2147483717" r:id="rId13"/>
    <p:sldLayoutId id="2147483718" r:id="rId14"/>
    <p:sldLayoutId id="2147483719" r:id="rId15"/>
    <p:sldLayoutId id="2147483715" r:id="rId16"/>
    <p:sldLayoutId id="2147483720" r:id="rId17"/>
    <p:sldLayoutId id="2147483722" r:id="rId18"/>
    <p:sldLayoutId id="2147483721" r:id="rId19"/>
    <p:sldLayoutId id="2147483723" r:id="rId20"/>
  </p:sldLayoutIdLst>
  <p:txStyles>
    <p:titleStyle>
      <a:lvl1pPr algn="l" defTabSz="509388" rtl="0" eaLnBrk="1" latinLnBrk="0" hangingPunct="1">
        <a:spcBef>
          <a:spcPct val="0"/>
        </a:spcBef>
        <a:buNone/>
        <a:defRPr sz="5000" b="0" i="0" kern="1200" spc="0">
          <a:solidFill>
            <a:srgbClr val="000000"/>
          </a:solidFill>
          <a:latin typeface="Poppins Medium" charset="0"/>
          <a:ea typeface="Poppins Medium" charset="0"/>
          <a:cs typeface="Poppins Medium" charset="0"/>
        </a:defRPr>
      </a:lvl1pPr>
    </p:titleStyle>
    <p:bodyStyle>
      <a:lvl1pPr marL="0" indent="0" algn="l" defTabSz="509388" rtl="0" eaLnBrk="1" latinLnBrk="0" hangingPunct="1">
        <a:lnSpc>
          <a:spcPct val="100000"/>
        </a:lnSpc>
        <a:spcBef>
          <a:spcPct val="20000"/>
        </a:spcBef>
        <a:buFont typeface="Arial"/>
        <a:buNone/>
        <a:defRPr sz="2600" kern="1200">
          <a:solidFill>
            <a:srgbClr val="000000"/>
          </a:solidFill>
          <a:latin typeface="Poppins" charset="0"/>
          <a:ea typeface="Poppins" charset="0"/>
          <a:cs typeface="Poppins" charset="0"/>
        </a:defRPr>
      </a:lvl1pPr>
      <a:lvl2pPr marL="457177" indent="-273037" algn="l" defTabSz="509388" rtl="0" eaLnBrk="1" latinLnBrk="0" hangingPunct="1">
        <a:lnSpc>
          <a:spcPct val="100000"/>
        </a:lnSpc>
        <a:spcBef>
          <a:spcPct val="20000"/>
        </a:spcBef>
        <a:buFont typeface="Arial"/>
        <a:buChar char="–"/>
        <a:defRPr sz="2600" kern="1200">
          <a:solidFill>
            <a:srgbClr val="000000"/>
          </a:solidFill>
          <a:latin typeface="Poppins" charset="0"/>
          <a:ea typeface="Poppins" charset="0"/>
          <a:cs typeface="Poppins" charset="0"/>
        </a:defRPr>
      </a:lvl2pPr>
      <a:lvl3pPr marL="806411" indent="-273037" algn="l" defTabSz="509388" rtl="0" eaLnBrk="1" latinLnBrk="0" hangingPunct="1">
        <a:lnSpc>
          <a:spcPct val="100000"/>
        </a:lnSpc>
        <a:spcBef>
          <a:spcPct val="20000"/>
        </a:spcBef>
        <a:buFont typeface="Arial"/>
        <a:buChar char="•"/>
        <a:defRPr sz="2100" kern="1200">
          <a:solidFill>
            <a:srgbClr val="000000"/>
          </a:solidFill>
          <a:latin typeface="Poppins" charset="0"/>
          <a:ea typeface="Poppins" charset="0"/>
          <a:cs typeface="Poppins" charset="0"/>
        </a:defRPr>
      </a:lvl3pPr>
      <a:lvl4pPr marL="1163581" indent="-273037" algn="l" defTabSz="509388" rtl="0" eaLnBrk="1" latinLnBrk="0" hangingPunct="1">
        <a:lnSpc>
          <a:spcPct val="100000"/>
        </a:lnSpc>
        <a:spcBef>
          <a:spcPct val="20000"/>
        </a:spcBef>
        <a:buFont typeface="Arial"/>
        <a:buChar char="–"/>
        <a:defRPr sz="1700" kern="1200">
          <a:solidFill>
            <a:srgbClr val="000000"/>
          </a:solidFill>
          <a:latin typeface="Poppins" charset="0"/>
          <a:ea typeface="Poppins" charset="0"/>
          <a:cs typeface="Poppins" charset="0"/>
        </a:defRPr>
      </a:lvl4pPr>
      <a:lvl5pPr marL="1522339" indent="-273037" algn="l" defTabSz="509388" rtl="0" eaLnBrk="1" latinLnBrk="0" hangingPunct="1">
        <a:lnSpc>
          <a:spcPct val="100000"/>
        </a:lnSpc>
        <a:spcBef>
          <a:spcPct val="20000"/>
        </a:spcBef>
        <a:buFont typeface="Arial"/>
        <a:buChar char="»"/>
        <a:defRPr sz="1700" kern="1200">
          <a:solidFill>
            <a:srgbClr val="000000"/>
          </a:solidFill>
          <a:latin typeface="Poppins" charset="0"/>
          <a:ea typeface="Poppins" charset="0"/>
          <a:cs typeface="Poppins" charset="0"/>
        </a:defRPr>
      </a:lvl5pPr>
      <a:lvl6pPr marL="2801629" indent="-254693" algn="l" defTabSz="509388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018" indent="-254693" algn="l" defTabSz="509388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404" indent="-254693" algn="l" defTabSz="509388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29792" indent="-254693" algn="l" defTabSz="509388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509388" rtl="0" eaLnBrk="1" latinLnBrk="0" hangingPunct="1">
        <a:defRPr sz="1999" kern="1200">
          <a:solidFill>
            <a:schemeClr val="tx1"/>
          </a:solidFill>
          <a:latin typeface="+mn-lt"/>
          <a:ea typeface="+mn-ea"/>
          <a:cs typeface="+mn-cs"/>
        </a:defRPr>
      </a:lvl1pPr>
      <a:lvl2pPr marL="509388" algn="l" defTabSz="509388" rtl="0" eaLnBrk="1" latinLnBrk="0" hangingPunct="1">
        <a:defRPr sz="1999" kern="1200">
          <a:solidFill>
            <a:schemeClr val="tx1"/>
          </a:solidFill>
          <a:latin typeface="+mn-lt"/>
          <a:ea typeface="+mn-ea"/>
          <a:cs typeface="+mn-cs"/>
        </a:defRPr>
      </a:lvl2pPr>
      <a:lvl3pPr marL="1018774" algn="l" defTabSz="509388" rtl="0" eaLnBrk="1" latinLnBrk="0" hangingPunct="1"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28163" algn="l" defTabSz="509388" rtl="0" eaLnBrk="1" latinLnBrk="0" hangingPunct="1">
        <a:defRPr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37549" algn="l" defTabSz="509388" rtl="0" eaLnBrk="1" latinLnBrk="0" hangingPunct="1">
        <a:defRPr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46936" algn="l" defTabSz="509388" rtl="0" eaLnBrk="1" latinLnBrk="0" hangingPunct="1">
        <a:defRPr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3056324" algn="l" defTabSz="509388" rtl="0" eaLnBrk="1" latinLnBrk="0" hangingPunct="1">
        <a:defRPr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565711" algn="l" defTabSz="509388" rtl="0" eaLnBrk="1" latinLnBrk="0" hangingPunct="1">
        <a:defRPr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4075099" algn="l" defTabSz="509388" rtl="0" eaLnBrk="1" latinLnBrk="0" hangingPunct="1">
        <a:defRPr sz="19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1282" y="5608171"/>
            <a:ext cx="9386530" cy="9964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0956" tIns="20956" rIns="20956" bIns="20956" numCol="1" spcCol="38100" rtlCol="0" anchor="ctr">
            <a:spAutoFit/>
          </a:bodyPr>
          <a:lstStyle/>
          <a:p>
            <a:pPr algn="ctr" defTabSz="340502" hangingPunct="0"/>
            <a:r>
              <a:rPr lang="es-MX" b="1" dirty="0">
                <a:solidFill>
                  <a:schemeClr val="bg1">
                    <a:lumMod val="65000"/>
                  </a:schemeClr>
                </a:solidFill>
                <a:latin typeface="Muli" panose="00000500000000000000" pitchFamily="2" charset="0"/>
                <a:ea typeface="Poppins" charset="0"/>
                <a:cs typeface="Poppins" charset="0"/>
                <a:sym typeface="Helvetica Neue"/>
              </a:rPr>
              <a:t>PRE-CIERRE DE PROGRAMAS PROYECTOS Y ACCIONES 2019</a:t>
            </a:r>
          </a:p>
          <a:p>
            <a:pPr algn="ctr" defTabSz="340502" hangingPunct="0"/>
            <a:endParaRPr lang="es-MX" sz="1400" b="1" dirty="0">
              <a:solidFill>
                <a:schemeClr val="bg1">
                  <a:lumMod val="50000"/>
                </a:schemeClr>
              </a:solidFill>
              <a:latin typeface="Muli" panose="00000500000000000000" pitchFamily="2" charset="0"/>
              <a:ea typeface="Poppins" charset="0"/>
              <a:cs typeface="Poppins" charset="0"/>
              <a:sym typeface="Helvetica Neue"/>
            </a:endParaRPr>
          </a:p>
          <a:p>
            <a:pPr algn="ctr" defTabSz="340502" hangingPunct="0"/>
            <a:r>
              <a:rPr lang="es-MX" sz="1400" b="1" dirty="0">
                <a:solidFill>
                  <a:schemeClr val="bg1">
                    <a:lumMod val="50000"/>
                  </a:schemeClr>
                </a:solidFill>
                <a:latin typeface="Muli" panose="00000500000000000000" pitchFamily="2" charset="0"/>
                <a:ea typeface="Poppins" charset="0"/>
                <a:cs typeface="Poppins" charset="0"/>
                <a:sym typeface="Helvetica Neue"/>
              </a:rPr>
              <a:t>H. AYUNTAMIENTO DEL MUNICIPIO DE COZUMEL, Q ROO</a:t>
            </a:r>
            <a:br>
              <a:rPr lang="es-MX" sz="1400" b="1" dirty="0">
                <a:solidFill>
                  <a:schemeClr val="bg1">
                    <a:lumMod val="50000"/>
                  </a:schemeClr>
                </a:solidFill>
                <a:latin typeface="Muli" panose="00000500000000000000" pitchFamily="2" charset="0"/>
                <a:ea typeface="Poppins" charset="0"/>
                <a:cs typeface="Poppins" charset="0"/>
                <a:sym typeface="Helvetica Neue"/>
              </a:rPr>
            </a:br>
            <a:r>
              <a:rPr lang="es-MX" sz="1400" b="1" dirty="0">
                <a:solidFill>
                  <a:schemeClr val="bg1">
                    <a:lumMod val="50000"/>
                  </a:schemeClr>
                </a:solidFill>
                <a:latin typeface="Muli" panose="00000500000000000000" pitchFamily="2" charset="0"/>
                <a:ea typeface="Poppins" charset="0"/>
                <a:cs typeface="Poppins" charset="0"/>
                <a:sym typeface="Helvetica Neue"/>
              </a:rPr>
              <a:t>DIRECCIÓN DE SEGURIDAD PÚBLICA y TRANSITO</a:t>
            </a:r>
            <a:endParaRPr lang="es-ES" sz="1400" b="1" dirty="0">
              <a:solidFill>
                <a:schemeClr val="bg1">
                  <a:lumMod val="50000"/>
                </a:schemeClr>
              </a:solidFill>
              <a:latin typeface="Muli" panose="00000500000000000000" pitchFamily="2" charset="0"/>
              <a:ea typeface="Poppins" charset="0"/>
              <a:cs typeface="Poppins" charset="0"/>
              <a:sym typeface="Helvetica Neue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060892" y="7198568"/>
            <a:ext cx="39873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600" dirty="0">
                <a:solidFill>
                  <a:srgbClr val="19171B"/>
                </a:solidFill>
              </a:rPr>
              <a:t>Chetumal, Q Roo a 02 de diciembre de 2019 </a:t>
            </a:r>
          </a:p>
        </p:txBody>
      </p:sp>
    </p:spTree>
    <p:extLst>
      <p:ext uri="{BB962C8B-B14F-4D97-AF65-F5344CB8AC3E}">
        <p14:creationId xmlns:p14="http://schemas.microsoft.com/office/powerpoint/2010/main" val="1608781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7152" y="6838528"/>
            <a:ext cx="952449" cy="831273"/>
          </a:xfrm>
          <a:prstGeom prst="rect">
            <a:avLst/>
          </a:prstGeom>
        </p:spPr>
      </p:pic>
      <p:sp>
        <p:nvSpPr>
          <p:cNvPr id="10" name="1 Título"/>
          <p:cNvSpPr txBox="1">
            <a:spLocks/>
          </p:cNvSpPr>
          <p:nvPr/>
        </p:nvSpPr>
        <p:spPr>
          <a:xfrm>
            <a:off x="482352" y="357808"/>
            <a:ext cx="9083352" cy="1296144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509388" rtl="0" eaLnBrk="1" latinLnBrk="0" hangingPunct="1">
              <a:spcBef>
                <a:spcPct val="0"/>
              </a:spcBef>
              <a:buNone/>
              <a:defRPr sz="5000" b="0" i="0" kern="1200" spc="0">
                <a:solidFill>
                  <a:srgbClr val="000000"/>
                </a:solidFill>
                <a:latin typeface="Poppins Medium" charset="0"/>
                <a:ea typeface="Poppins Medium" charset="0"/>
                <a:cs typeface="Poppins Medium" charset="0"/>
              </a:defRPr>
            </a:lvl1pPr>
          </a:lstStyle>
          <a:p>
            <a:pPr algn="ctr"/>
            <a:r>
              <a:rPr lang="es-MX" sz="3200" dirty="0"/>
              <a:t>Indicador nacional al que Abonan los Programas, Proyectos o acciones:</a:t>
            </a:r>
            <a:br>
              <a:rPr lang="es-MX" sz="3200" dirty="0"/>
            </a:br>
            <a:r>
              <a:rPr lang="es-MX" sz="1400" dirty="0"/>
              <a:t>Tasa de Incidencia delictiva</a:t>
            </a:r>
            <a:endParaRPr lang="es-MX" sz="3200" dirty="0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576360" y="1581944"/>
            <a:ext cx="8917335" cy="50405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dirty="0">
                <a:solidFill>
                  <a:srgbClr val="19171B"/>
                </a:solidFill>
              </a:rPr>
              <a:t>Programas con recurso: Fondo Propio</a:t>
            </a:r>
          </a:p>
        </p:txBody>
      </p:sp>
      <p:graphicFrame>
        <p:nvGraphicFramePr>
          <p:cNvPr id="13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3457431"/>
              </p:ext>
            </p:extLst>
          </p:nvPr>
        </p:nvGraphicFramePr>
        <p:xfrm>
          <a:off x="98894" y="2086000"/>
          <a:ext cx="9680815" cy="448655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101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1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70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66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7803">
                  <a:extLst>
                    <a:ext uri="{9D8B030D-6E8A-4147-A177-3AD203B41FA5}">
                      <a16:colId xmlns:a16="http://schemas.microsoft.com/office/drawing/2014/main" val="203173758"/>
                    </a:ext>
                  </a:extLst>
                </a:gridCol>
                <a:gridCol w="18878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3043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Proyecto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acción.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 Asignada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Ejercido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Programada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r>
                        <a:rPr lang="es-MX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alcanzada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8795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Realización</a:t>
                      </a:r>
                      <a:r>
                        <a:rPr lang="es-MX" sz="16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operativos conjuntamente, Estado-Municipio en zonas de alta incidencia delictiva</a:t>
                      </a:r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s-MX" sz="16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 operativos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 operativos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2219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Realizar operativos conjuntos entre los tres órdenes de gobierno para </a:t>
                      </a:r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prevención</a:t>
                      </a:r>
                      <a:r>
                        <a:rPr lang="es-MX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del delito</a:t>
                      </a:r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 Operativos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   Operativos</a:t>
                      </a:r>
                    </a:p>
                  </a:txBody>
                  <a:tcPr anchor="ctr">
                    <a:pattFill prst="pct5">
                      <a:fgClr>
                        <a:schemeClr val="accent3">
                          <a:lumMod val="20000"/>
                          <a:lumOff val="80000"/>
                        </a:schemeClr>
                      </a:fgClr>
                      <a:bgClr>
                        <a:schemeClr val="bg1">
                          <a:lumMod val="95000"/>
                        </a:schemeClr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373713962"/>
                  </a:ext>
                </a:extLst>
              </a:tr>
              <a:tr h="1162219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Realización</a:t>
                      </a:r>
                      <a:r>
                        <a:rPr lang="es-MX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talleres</a:t>
                      </a:r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integrales </a:t>
                      </a: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participación ciudadana, empresarial y de proximidad social para la prevención de la violencia</a:t>
                      </a:r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$36,380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Jóvenes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Jóvenes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502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3033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7152" y="6838528"/>
            <a:ext cx="952449" cy="831273"/>
          </a:xfrm>
          <a:prstGeom prst="rect">
            <a:avLst/>
          </a:prstGeom>
        </p:spPr>
      </p:pic>
      <p:sp>
        <p:nvSpPr>
          <p:cNvPr id="10" name="1 Título"/>
          <p:cNvSpPr txBox="1">
            <a:spLocks/>
          </p:cNvSpPr>
          <p:nvPr/>
        </p:nvSpPr>
        <p:spPr>
          <a:xfrm>
            <a:off x="482352" y="357808"/>
            <a:ext cx="9083352" cy="1296144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509388" rtl="0" eaLnBrk="1" latinLnBrk="0" hangingPunct="1">
              <a:spcBef>
                <a:spcPct val="0"/>
              </a:spcBef>
              <a:buNone/>
              <a:defRPr sz="5000" b="0" i="0" kern="1200" spc="0">
                <a:solidFill>
                  <a:srgbClr val="000000"/>
                </a:solidFill>
                <a:latin typeface="Poppins Medium" charset="0"/>
                <a:ea typeface="Poppins Medium" charset="0"/>
                <a:cs typeface="Poppins Medium" charset="0"/>
              </a:defRPr>
            </a:lvl1pPr>
          </a:lstStyle>
          <a:p>
            <a:pPr algn="ctr"/>
            <a:r>
              <a:rPr lang="es-MX" sz="3200" dirty="0"/>
              <a:t>Indicador nacional al que Abonan los Programas, Proyectos o acciones:</a:t>
            </a:r>
            <a:br>
              <a:rPr lang="es-MX" sz="3200" dirty="0"/>
            </a:br>
            <a:r>
              <a:rPr lang="es-MX" sz="1400" dirty="0"/>
              <a:t>Tasa de Incidencia delictiva</a:t>
            </a:r>
            <a:endParaRPr lang="es-MX" sz="3200" dirty="0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576360" y="1581944"/>
            <a:ext cx="8917335" cy="50405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dirty="0">
                <a:solidFill>
                  <a:srgbClr val="19171B"/>
                </a:solidFill>
              </a:rPr>
              <a:t>Programas con recurso: Fondo Propio</a:t>
            </a:r>
          </a:p>
        </p:txBody>
      </p:sp>
      <p:graphicFrame>
        <p:nvGraphicFramePr>
          <p:cNvPr id="13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6939465"/>
              </p:ext>
            </p:extLst>
          </p:nvPr>
        </p:nvGraphicFramePr>
        <p:xfrm>
          <a:off x="350681" y="1969586"/>
          <a:ext cx="9188115" cy="479689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536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08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3173758"/>
                    </a:ext>
                  </a:extLst>
                </a:gridCol>
                <a:gridCol w="12692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3043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Proyecto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acción.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 Asignada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Ejercido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Programada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r>
                        <a:rPr lang="es-MX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alcanzada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8795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Implementación</a:t>
                      </a:r>
                      <a:r>
                        <a:rPr lang="es-MX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del</a:t>
                      </a:r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 Policía en tu Colonia destinado a crear espacios de diálogo con la comunidad para escuchar y atender sus problemas, necesidades y </a:t>
                      </a:r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propuestas.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$15,000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24,129 Personas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24,129 Personas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2219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Operar las Casetas de Seguridad con Atención Ciudadana en los espacios públicos a través de la remodelación y/o equipamiento con equipos de video vigilancia y radiocomunicación,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>
                    <a:pattFill prst="pct10">
                      <a:fgClr>
                        <a:schemeClr val="bg1">
                          <a:lumMod val="95000"/>
                        </a:schemeClr>
                      </a:fgClr>
                      <a:bgClr>
                        <a:schemeClr val="accent2">
                          <a:lumMod val="20000"/>
                          <a:lumOff val="80000"/>
                        </a:schemeClr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373713962"/>
                  </a:ext>
                </a:extLst>
              </a:tr>
              <a:tr h="1162219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Realizar </a:t>
                      </a: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campañas permanentes de formación e información dirigidas a la población en general en materia de responsabilidad y seguridad </a:t>
                      </a:r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vial.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8,646 Personas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8,646 Personas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502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1836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7152" y="6838528"/>
            <a:ext cx="952449" cy="831273"/>
          </a:xfrm>
          <a:prstGeom prst="rect">
            <a:avLst/>
          </a:prstGeom>
        </p:spPr>
      </p:pic>
      <p:sp>
        <p:nvSpPr>
          <p:cNvPr id="10" name="1 Título"/>
          <p:cNvSpPr txBox="1">
            <a:spLocks/>
          </p:cNvSpPr>
          <p:nvPr/>
        </p:nvSpPr>
        <p:spPr>
          <a:xfrm>
            <a:off x="482352" y="357808"/>
            <a:ext cx="9083352" cy="1296144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509388" rtl="0" eaLnBrk="1" latinLnBrk="0" hangingPunct="1">
              <a:spcBef>
                <a:spcPct val="0"/>
              </a:spcBef>
              <a:buNone/>
              <a:defRPr sz="5000" b="0" i="0" kern="1200" spc="0">
                <a:solidFill>
                  <a:srgbClr val="000000"/>
                </a:solidFill>
                <a:latin typeface="Poppins Medium" charset="0"/>
                <a:ea typeface="Poppins Medium" charset="0"/>
                <a:cs typeface="Poppins Medium" charset="0"/>
              </a:defRPr>
            </a:lvl1pPr>
          </a:lstStyle>
          <a:p>
            <a:pPr algn="ctr"/>
            <a:r>
              <a:rPr lang="es-MX" sz="3200" dirty="0"/>
              <a:t>Indicador nacional al que Abonan los Programas, Proyectos o acciones:</a:t>
            </a:r>
            <a:br>
              <a:rPr lang="es-MX" sz="3200" dirty="0"/>
            </a:br>
            <a:r>
              <a:rPr lang="es-MX" sz="1400" dirty="0"/>
              <a:t>Tasa de Incidencia delictiva</a:t>
            </a:r>
            <a:endParaRPr lang="es-MX" sz="3200" dirty="0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576360" y="1581944"/>
            <a:ext cx="8917335" cy="50405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dirty="0">
                <a:solidFill>
                  <a:srgbClr val="19171B"/>
                </a:solidFill>
              </a:rPr>
              <a:t>Programas con recurso: Fondo Propio</a:t>
            </a:r>
          </a:p>
        </p:txBody>
      </p:sp>
      <p:graphicFrame>
        <p:nvGraphicFramePr>
          <p:cNvPr id="13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8460304"/>
              </p:ext>
            </p:extLst>
          </p:nvPr>
        </p:nvGraphicFramePr>
        <p:xfrm>
          <a:off x="440969" y="2000018"/>
          <a:ext cx="9188115" cy="479689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536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5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3173758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3043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Proyecto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acción.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 Asignada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Ejercido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Programada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r>
                        <a:rPr lang="es-MX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alcanzada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8795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Realización  de talleres Educación </a:t>
                      </a: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Vial para la Prevención de Accidentes Viales que contemple controles de alcoholemia,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$31,030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Programa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Programa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2219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Realizar talleres de </a:t>
                      </a: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capacitación permanente a la corporación policial en materia de seguridad pública y prevención de la </a:t>
                      </a:r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violencia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Cursos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Cursos</a:t>
                      </a:r>
                    </a:p>
                  </a:txBody>
                  <a:tcPr anchor="ctr">
                    <a:pattFill prst="pct5">
                      <a:fgClr>
                        <a:schemeClr val="accent3">
                          <a:lumMod val="20000"/>
                          <a:lumOff val="80000"/>
                        </a:schemeClr>
                      </a:fgClr>
                      <a:bgClr>
                        <a:schemeClr val="accent2">
                          <a:lumMod val="20000"/>
                          <a:lumOff val="80000"/>
                        </a:schemeClr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373713962"/>
                  </a:ext>
                </a:extLst>
              </a:tr>
              <a:tr h="1162219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Evaluación</a:t>
                      </a:r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los elementos de seguridad pública en materia de control de confianza, formación inicial o equivalente, evaluación de competencias básicas o profesionales y evaluación del desempeño.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$709,280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 Elementos Permanencia y 20 de nuevo ingreso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509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   Elementos Permanencia y 20 de nuevo ingreso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502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1552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7152" y="6838528"/>
            <a:ext cx="952449" cy="831273"/>
          </a:xfrm>
          <a:prstGeom prst="rect">
            <a:avLst/>
          </a:prstGeom>
        </p:spPr>
      </p:pic>
      <p:sp>
        <p:nvSpPr>
          <p:cNvPr id="10" name="1 Título"/>
          <p:cNvSpPr txBox="1">
            <a:spLocks/>
          </p:cNvSpPr>
          <p:nvPr/>
        </p:nvSpPr>
        <p:spPr>
          <a:xfrm>
            <a:off x="482352" y="357808"/>
            <a:ext cx="9083352" cy="1296144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509388" rtl="0" eaLnBrk="1" latinLnBrk="0" hangingPunct="1">
              <a:spcBef>
                <a:spcPct val="0"/>
              </a:spcBef>
              <a:buNone/>
              <a:defRPr sz="5000" b="0" i="0" kern="1200" spc="0">
                <a:solidFill>
                  <a:srgbClr val="000000"/>
                </a:solidFill>
                <a:latin typeface="Poppins Medium" charset="0"/>
                <a:ea typeface="Poppins Medium" charset="0"/>
                <a:cs typeface="Poppins Medium" charset="0"/>
              </a:defRPr>
            </a:lvl1pPr>
          </a:lstStyle>
          <a:p>
            <a:pPr algn="ctr"/>
            <a:r>
              <a:rPr lang="es-MX" sz="3200" dirty="0"/>
              <a:t>Indicador nacional al que Abonan los Programas, Proyectos o acciones:</a:t>
            </a:r>
            <a:br>
              <a:rPr lang="es-MX" sz="3200" dirty="0"/>
            </a:br>
            <a:r>
              <a:rPr lang="es-MX" sz="1400" dirty="0"/>
              <a:t>Tasa de Incidencia delictiva</a:t>
            </a:r>
            <a:endParaRPr lang="es-MX" sz="3200" dirty="0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576360" y="1581944"/>
            <a:ext cx="8917335" cy="50405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dirty="0">
                <a:solidFill>
                  <a:srgbClr val="19171B"/>
                </a:solidFill>
              </a:rPr>
              <a:t>Programas con recurso: Fondo Propio</a:t>
            </a:r>
          </a:p>
        </p:txBody>
      </p:sp>
      <p:graphicFrame>
        <p:nvGraphicFramePr>
          <p:cNvPr id="13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4878146"/>
              </p:ext>
            </p:extLst>
          </p:nvPr>
        </p:nvGraphicFramePr>
        <p:xfrm>
          <a:off x="377587" y="2144271"/>
          <a:ext cx="9188115" cy="456653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536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97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66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47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1573">
                  <a:extLst>
                    <a:ext uri="{9D8B030D-6E8A-4147-A177-3AD203B41FA5}">
                      <a16:colId xmlns:a16="http://schemas.microsoft.com/office/drawing/2014/main" val="203173758"/>
                    </a:ext>
                  </a:extLst>
                </a:gridCol>
                <a:gridCol w="17917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3043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Proyecto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acción.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 Asignada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Ejercido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Programada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r>
                        <a:rPr lang="es-MX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alcanzada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8795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Adquisición</a:t>
                      </a:r>
                      <a:r>
                        <a:rPr lang="es-MX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Equipo de Intervención a 16 elementos del grupo táctico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$414,468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elementos de la unidad de reacción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509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   elementos de la unidad de reacción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2219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Adquisición</a:t>
                      </a:r>
                      <a:r>
                        <a:rPr lang="es-MX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5 motopatrullas equipadas para el grupo táctico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$710,550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elementos de la unidad de reacción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509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   elementos de la unidad de reacción</a:t>
                      </a:r>
                    </a:p>
                  </a:txBody>
                  <a:tcPr anchor="ctr">
                    <a:pattFill prst="pct5">
                      <a:fgClr>
                        <a:schemeClr val="accent3">
                          <a:lumMod val="20000"/>
                          <a:lumOff val="80000"/>
                        </a:schemeClr>
                      </a:fgClr>
                      <a:bgClr>
                        <a:schemeClr val="accent2">
                          <a:lumMod val="20000"/>
                          <a:lumOff val="80000"/>
                        </a:schemeClr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373713962"/>
                  </a:ext>
                </a:extLst>
              </a:tr>
              <a:tr h="1162219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incremento el salario de 225 que componen el estado de fuerza de la Direccion de Seguridad Publica</a:t>
                      </a:r>
                      <a:r>
                        <a:rPr lang="es-MX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 Transito 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$337,500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225 Elementos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509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225    </a:t>
                      </a:r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Elementos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502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8159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7152" y="6838528"/>
            <a:ext cx="952449" cy="831273"/>
          </a:xfrm>
          <a:prstGeom prst="rect">
            <a:avLst/>
          </a:prstGeom>
        </p:spPr>
      </p:pic>
      <p:sp>
        <p:nvSpPr>
          <p:cNvPr id="10" name="1 Título"/>
          <p:cNvSpPr txBox="1">
            <a:spLocks/>
          </p:cNvSpPr>
          <p:nvPr/>
        </p:nvSpPr>
        <p:spPr>
          <a:xfrm>
            <a:off x="482352" y="357808"/>
            <a:ext cx="9083352" cy="1296144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509388" rtl="0" eaLnBrk="1" latinLnBrk="0" hangingPunct="1">
              <a:spcBef>
                <a:spcPct val="0"/>
              </a:spcBef>
              <a:buNone/>
              <a:defRPr sz="5000" b="0" i="0" kern="1200" spc="0">
                <a:solidFill>
                  <a:srgbClr val="000000"/>
                </a:solidFill>
                <a:latin typeface="Poppins Medium" charset="0"/>
                <a:ea typeface="Poppins Medium" charset="0"/>
                <a:cs typeface="Poppins Medium" charset="0"/>
              </a:defRPr>
            </a:lvl1pPr>
          </a:lstStyle>
          <a:p>
            <a:pPr algn="ctr"/>
            <a:r>
              <a:rPr lang="es-MX" sz="3200" dirty="0"/>
              <a:t>Indicador nacional al que Abonan los Programas, Proyectos o acciones:</a:t>
            </a:r>
            <a:br>
              <a:rPr lang="es-MX" sz="3200" dirty="0"/>
            </a:br>
            <a:r>
              <a:rPr lang="es-MX" sz="1400" dirty="0"/>
              <a:t>Tasa de Incidencia delictiva</a:t>
            </a:r>
            <a:endParaRPr lang="es-MX" sz="3200" dirty="0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576360" y="1581944"/>
            <a:ext cx="8917335" cy="50405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dirty="0">
                <a:solidFill>
                  <a:srgbClr val="19171B"/>
                </a:solidFill>
              </a:rPr>
              <a:t>Programas con recurso: Fondo Propio</a:t>
            </a:r>
          </a:p>
        </p:txBody>
      </p:sp>
      <p:graphicFrame>
        <p:nvGraphicFramePr>
          <p:cNvPr id="13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7146620"/>
              </p:ext>
            </p:extLst>
          </p:nvPr>
        </p:nvGraphicFramePr>
        <p:xfrm>
          <a:off x="377587" y="2144271"/>
          <a:ext cx="9188115" cy="429969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536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58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5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47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1573">
                  <a:extLst>
                    <a:ext uri="{9D8B030D-6E8A-4147-A177-3AD203B41FA5}">
                      <a16:colId xmlns:a16="http://schemas.microsoft.com/office/drawing/2014/main" val="203173758"/>
                    </a:ext>
                  </a:extLst>
                </a:gridCol>
                <a:gridCol w="17917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3043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Proyecto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acción.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 Asignada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Ejercido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Programada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r>
                        <a:rPr lang="es-MX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alcanzada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8795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Poner en marcha la Unidad Policial para Mujeres gestionada por oficiales mujeres que atienda a las mujeres víctimas de violencia, de acuerdo a la LAMVLV y la </a:t>
                      </a:r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LNNA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$30,965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Unidad policial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509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509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Unidad policial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2219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Intervenir en 6 eventos significativos</a:t>
                      </a:r>
                      <a:r>
                        <a:rPr lang="es-MX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forma oportuna y eficaz ante situaciones de desorden vial, accidentes o eventos que alteren la seguridad vial.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Eventos que alteran la seguridad  vial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509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Eventos que alteran la seguridad  vial </a:t>
                      </a:r>
                    </a:p>
                  </a:txBody>
                  <a:tcPr anchor="ctr">
                    <a:pattFill prst="pct5">
                      <a:fgClr>
                        <a:schemeClr val="accent3">
                          <a:lumMod val="20000"/>
                          <a:lumOff val="80000"/>
                        </a:schemeClr>
                      </a:fgClr>
                      <a:bgClr>
                        <a:schemeClr val="accent5">
                          <a:lumMod val="20000"/>
                          <a:lumOff val="80000"/>
                        </a:schemeClr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373713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4001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1282" y="5839004"/>
            <a:ext cx="9386530" cy="53476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0956" tIns="20956" rIns="20956" bIns="20956" numCol="1" spcCol="38100" rtlCol="0" anchor="ctr">
            <a:spAutoFit/>
          </a:bodyPr>
          <a:lstStyle/>
          <a:p>
            <a:pPr algn="ctr" defTabSz="340502" hangingPunct="0"/>
            <a:r>
              <a:rPr lang="es-MX" sz="3200" b="1" dirty="0" smtClean="0">
                <a:solidFill>
                  <a:srgbClr val="0D0D0D"/>
                </a:solidFill>
                <a:latin typeface="Muli" panose="00000500000000000000" pitchFamily="2" charset="0"/>
                <a:ea typeface="Poppins" charset="0"/>
                <a:cs typeface="Poppins" charset="0"/>
                <a:sym typeface="Helvetica Neue"/>
              </a:rPr>
              <a:t>GRACIAS POR SU ATENCIÓN</a:t>
            </a:r>
            <a:endParaRPr lang="es-MX" sz="3200" b="1" dirty="0">
              <a:solidFill>
                <a:srgbClr val="0D0D0D"/>
              </a:solidFill>
              <a:latin typeface="Muli" panose="00000500000000000000" pitchFamily="2" charset="0"/>
              <a:ea typeface="Poppins" charset="0"/>
              <a:cs typeface="Poppins" charset="0"/>
              <a:sym typeface="Helvetica Neue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060892" y="7198568"/>
            <a:ext cx="39873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600" dirty="0">
                <a:solidFill>
                  <a:srgbClr val="19171B"/>
                </a:solidFill>
              </a:rPr>
              <a:t>Chetumal, Q Roo a 02 de diciembre de 2019 </a:t>
            </a:r>
          </a:p>
        </p:txBody>
      </p:sp>
    </p:spTree>
    <p:extLst>
      <p:ext uri="{BB962C8B-B14F-4D97-AF65-F5344CB8AC3E}">
        <p14:creationId xmlns:p14="http://schemas.microsoft.com/office/powerpoint/2010/main" val="3978984611"/>
      </p:ext>
    </p:extLst>
  </p:cSld>
  <p:clrMapOvr>
    <a:masterClrMapping/>
  </p:clrMapOvr>
</p:sld>
</file>

<file path=ppt/theme/theme1.xml><?xml version="1.0" encoding="utf-8"?>
<a:theme xmlns:a="http://schemas.openxmlformats.org/drawingml/2006/main" name="Plantilla Ayuntamiento de Cozumel">
  <a:themeElements>
    <a:clrScheme name="Colores Cierzo 1">
      <a:dk1>
        <a:srgbClr val="0E1F4E"/>
      </a:dk1>
      <a:lt1>
        <a:sysClr val="window" lastClr="FFFFFF"/>
      </a:lt1>
      <a:dk2>
        <a:srgbClr val="213060"/>
      </a:dk2>
      <a:lt2>
        <a:srgbClr val="F0EBDF"/>
      </a:lt2>
      <a:accent1>
        <a:srgbClr val="4F4D75"/>
      </a:accent1>
      <a:accent2>
        <a:srgbClr val="6D77A1"/>
      </a:accent2>
      <a:accent3>
        <a:srgbClr val="4F4D75"/>
      </a:accent3>
      <a:accent4>
        <a:srgbClr val="646296"/>
      </a:accent4>
      <a:accent5>
        <a:srgbClr val="828FC3"/>
      </a:accent5>
      <a:accent6>
        <a:srgbClr val="3A3958"/>
      </a:accent6>
      <a:hlink>
        <a:srgbClr val="6D77A1"/>
      </a:hlink>
      <a:folHlink>
        <a:srgbClr val="747474"/>
      </a:folHlink>
    </a:clrScheme>
    <a:fontScheme name="Tw Cen MT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000000"/>
            </a:solidFill>
            <a:latin typeface="Poppins" charset="0"/>
            <a:ea typeface="Poppins" charset="0"/>
            <a:cs typeface="Poppins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yuntamientoCZM_Plantilla demo1" id="{D3D16B27-1CC4-824C-859B-F3955649A043}" vid="{3E0E72FB-4213-BC48-91B1-6D7CBC66506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12063</TotalTime>
  <Words>671</Words>
  <Application>Microsoft Office PowerPoint</Application>
  <PresentationFormat>Personalizado</PresentationFormat>
  <Paragraphs>133</Paragraphs>
  <Slides>7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Arial</vt:lpstr>
      <vt:lpstr>Calibri</vt:lpstr>
      <vt:lpstr>Helvetica Neue</vt:lpstr>
      <vt:lpstr>Muli</vt:lpstr>
      <vt:lpstr>Poppins</vt:lpstr>
      <vt:lpstr>Poppins Medium</vt:lpstr>
      <vt:lpstr>Tw Cen MT</vt:lpstr>
      <vt:lpstr>Plantilla Ayuntamiento de Cozumel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vicente antonio barrera broca</cp:lastModifiedBy>
  <cp:revision>439</cp:revision>
  <cp:lastPrinted>2019-11-29T21:19:26Z</cp:lastPrinted>
  <dcterms:created xsi:type="dcterms:W3CDTF">2018-09-25T17:29:48Z</dcterms:created>
  <dcterms:modified xsi:type="dcterms:W3CDTF">2019-12-02T00:02:59Z</dcterms:modified>
</cp:coreProperties>
</file>