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60" r:id="rId5"/>
  </p:sldIdLst>
  <p:sldSz cx="9144000" cy="6858000" type="screen4x3"/>
  <p:notesSz cx="9296400" cy="7010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C7C634-916E-4B5D-BB0A-7CD43837CEFD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4B5466-B78C-42F8-9295-3B814204AD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372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5616624"/>
          </a:xfrm>
        </p:spPr>
        <p:txBody>
          <a:bodyPr>
            <a:normAutofit/>
          </a:bodyPr>
          <a:lstStyle/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>H. AYUNTAMIENTO</a:t>
            </a:r>
            <a:r>
              <a:rPr lang="es-MX" sz="3600" dirty="0"/>
              <a:t> </a:t>
            </a:r>
            <a:r>
              <a:rPr lang="es-MX" sz="3600" dirty="0" smtClean="0"/>
              <a:t>DE LAZARO CARDENAS</a:t>
            </a:r>
            <a:br>
              <a:rPr lang="es-MX" sz="3600" dirty="0" smtClean="0"/>
            </a:br>
            <a:r>
              <a:rPr lang="es-MX" sz="3600" dirty="0" smtClean="0"/>
              <a:t>DIRECCIÓN DE SEGURIDAD PÚBLICA Y TRANSITO MUNICIPAL:</a:t>
            </a:r>
            <a:br>
              <a:rPr lang="es-MX" sz="3600" dirty="0" smtClean="0"/>
            </a:br>
            <a:r>
              <a:rPr lang="es-MX" sz="3600" dirty="0" smtClean="0"/>
              <a:t>PRE-CIERRE DE PROGRAMAS PROYECTOS Y ACCIONES 2019</a:t>
            </a:r>
            <a:br>
              <a:rPr lang="es-MX" sz="3600" dirty="0" smtClean="0"/>
            </a:br>
            <a:r>
              <a:rPr lang="es-MX" sz="1600" dirty="0"/>
              <a:t/>
            </a:r>
            <a:br>
              <a:rPr lang="es-MX" sz="1600" dirty="0"/>
            </a:br>
            <a:r>
              <a:rPr lang="es-MX" sz="1600" dirty="0" smtClean="0"/>
              <a:t>CHETUMAL Q. ROO,  A 02 DE DICIEMBRE DEL 2019. </a:t>
            </a: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4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0910"/>
            <a:ext cx="792088" cy="831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35301"/>
            <a:ext cx="720663" cy="720663"/>
          </a:xfrm>
          <a:prstGeom prst="rect">
            <a:avLst/>
          </a:prstGeom>
        </p:spPr>
      </p:pic>
      <p:pic>
        <p:nvPicPr>
          <p:cNvPr id="6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4277"/>
            <a:ext cx="1001209" cy="91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687166"/>
              </p:ext>
            </p:extLst>
          </p:nvPr>
        </p:nvGraphicFramePr>
        <p:xfrm>
          <a:off x="236101" y="1485049"/>
          <a:ext cx="8658907" cy="53416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7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688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Incremento 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parque vehicular </a:t>
                      </a:r>
                      <a:endParaRPr lang="es-MX" sz="1600" b="0" i="0" u="none" strike="noStrike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860,000.00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Patrullas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patrullas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Cámaras 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Circuito Cerrado </a:t>
                      </a:r>
                      <a:endParaRPr lang="es-MX" sz="1600" b="0" i="0" u="none" strike="noStrike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600,000.00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Cámaras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Circuito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Cámaras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Circuito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Habilitación 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una Caseta de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 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Seguridad Publica</a:t>
                      </a:r>
                      <a:endParaRPr lang="es-MX" sz="1600" b="0" i="0" u="none" strike="noStrike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200,000.00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600" u="none" strike="noStrike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Caseta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Caseta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Certificados (CUP)</a:t>
                      </a:r>
                      <a:endParaRPr lang="es-MX" sz="1600" b="0" i="0" u="none" strike="noStrike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 Certificados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CUP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u="none" strike="noStrike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Campañas</a:t>
                      </a:r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Módulos </a:t>
                      </a:r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informativos y caravanas en conjunto.</a:t>
                      </a:r>
                      <a:endParaRPr lang="es-MX" sz="1600" b="0" i="0" u="none" strike="noStrike" kern="1200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Campañas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Campañas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0755" y="108312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</a:t>
            </a:r>
            <a:r>
              <a:rPr lang="es-MX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Federal_Fondo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4691"/>
            <a:ext cx="697674" cy="712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2270"/>
            <a:ext cx="610051" cy="610051"/>
          </a:xfrm>
          <a:prstGeom prst="rect">
            <a:avLst/>
          </a:prstGeom>
        </p:spPr>
      </p:pic>
      <p:pic>
        <p:nvPicPr>
          <p:cNvPr id="9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922" y="182270"/>
            <a:ext cx="846327" cy="77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933224"/>
              </p:ext>
            </p:extLst>
          </p:nvPr>
        </p:nvGraphicFramePr>
        <p:xfrm>
          <a:off x="281079" y="1597913"/>
          <a:ext cx="8568952" cy="45815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9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777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671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de acercamiento hacia la ciudadanía por medio de eventos deportivos, </a:t>
                      </a:r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lúdicas, </a:t>
                      </a:r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festividades donde ellos participen juntamente con la Dirección de Seguridad Pública y generar confianza. Con el apoyo del Gobierno Municipal.</a:t>
                      </a:r>
                      <a:endParaRPr lang="es-MX" sz="1600" b="0" i="0" u="none" strike="noStrike" kern="1200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</a:t>
                      </a:r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Eventos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Platicas en las escuelas</a:t>
                      </a:r>
                      <a:endParaRPr lang="es-MX" sz="1600" b="0" i="0" u="none" strike="noStrike" kern="1200" dirty="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Platicas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u="none" strike="noStrike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Platicas</a:t>
                      </a: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10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4691"/>
            <a:ext cx="697674" cy="712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2270"/>
            <a:ext cx="610051" cy="610051"/>
          </a:xfrm>
          <a:prstGeom prst="rect">
            <a:avLst/>
          </a:prstGeom>
        </p:spPr>
      </p:pic>
      <p:pic>
        <p:nvPicPr>
          <p:cNvPr id="12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922" y="182270"/>
            <a:ext cx="846327" cy="773694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50755" y="108312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(</a:t>
            </a:r>
            <a:r>
              <a:rPr lang="es-MX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Federal_Fondo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; Propio)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81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11960" y="1443670"/>
            <a:ext cx="4032448" cy="3188909"/>
          </a:xfrm>
        </p:spPr>
        <p:txBody>
          <a:bodyPr>
            <a:normAutofit/>
          </a:bodyPr>
          <a:lstStyle/>
          <a:p>
            <a:pPr algn="l"/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Por su atención Gracias.</a:t>
            </a:r>
            <a:endParaRPr lang="es-MX" sz="4800" dirty="0"/>
          </a:p>
        </p:txBody>
      </p:sp>
      <p:pic>
        <p:nvPicPr>
          <p:cNvPr id="6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36235"/>
            <a:ext cx="338702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928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189</Words>
  <Application>Microsoft Office PowerPoint</Application>
  <PresentationFormat>Presentación en pantalla 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H. AYUNTAMIENTO DE LAZARO CARDENAS DIRECCIÓN DE SEGURIDAD PÚBLICA Y TRANSITO MUNICIPAL: PRE-CIERRE DE PROGRAMAS PROYECTOS Y ACCIONES 2019  CHETUMAL Q. ROO,  A 02 DE DICIEMBRE DEL 2019.  </vt:lpstr>
      <vt:lpstr>Presentación de PowerPoint</vt:lpstr>
      <vt:lpstr>Presentación de PowerPoint</vt:lpstr>
      <vt:lpstr> Por su atención Gracias.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55</cp:revision>
  <cp:lastPrinted>2019-11-26T18:06:05Z</cp:lastPrinted>
  <dcterms:created xsi:type="dcterms:W3CDTF">2019-07-24T00:43:47Z</dcterms:created>
  <dcterms:modified xsi:type="dcterms:W3CDTF">2019-12-02T00:06:34Z</dcterms:modified>
</cp:coreProperties>
</file>