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4" r:id="rId4"/>
    <p:sldId id="265" r:id="rId5"/>
    <p:sldId id="259" r:id="rId6"/>
    <p:sldId id="260" r:id="rId7"/>
    <p:sldId id="262" r:id="rId8"/>
  </p:sldIdLst>
  <p:sldSz cx="9144000" cy="6858000" type="screen4x3"/>
  <p:notesSz cx="6662738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7186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4010" y="2"/>
            <a:ext cx="2887186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0D7B70-CC02-467C-B0DF-135C2B2B4E3A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E94BF9-1E79-4B4D-8F50-87BC30408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959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21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0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58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42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86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26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2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16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64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98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46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5112568"/>
          </a:xfrm>
        </p:spPr>
        <p:txBody>
          <a:bodyPr>
            <a:normAutofit/>
          </a:bodyPr>
          <a:lstStyle/>
          <a:p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PRE-CIERRE DE PROGRAMAS PROYECTOS Y ACCIONES 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2019.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AYUNTAMIENTO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DE PUERTO MORELOS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SECRETARÍA MUNICIPAL DE SEGURIDAD PÚBLICA Y TRÁNSITO DEL MUNICIPIO DE PUERTO MORELOS: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CHETUMAL ,QUINTANA ROO, A 02 DE DICIEMBRE DE 2019</a:t>
            </a:r>
            <a:b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4" name="Imagen 3" descr="ESCUDO AZUL POLICIA MUNICIPAL PTO M 2016-20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24691"/>
            <a:ext cx="787624" cy="623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803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90209" y="301805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(Fondo;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14900"/>
              </p:ext>
            </p:extLst>
          </p:nvPr>
        </p:nvGraphicFramePr>
        <p:xfrm>
          <a:off x="377587" y="3429000"/>
          <a:ext cx="8433666" cy="31184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29342">
                  <a:extLst>
                    <a:ext uri="{9D8B030D-6E8A-4147-A177-3AD203B41FA5}">
                      <a16:colId xmlns:a16="http://schemas.microsoft.com/office/drawing/2014/main" val="2405283986"/>
                    </a:ext>
                  </a:extLst>
                </a:gridCol>
                <a:gridCol w="1747692">
                  <a:extLst>
                    <a:ext uri="{9D8B030D-6E8A-4147-A177-3AD203B41FA5}">
                      <a16:colId xmlns:a16="http://schemas.microsoft.com/office/drawing/2014/main" val="728422109"/>
                    </a:ext>
                  </a:extLst>
                </a:gridCol>
                <a:gridCol w="1693443">
                  <a:extLst>
                    <a:ext uri="{9D8B030D-6E8A-4147-A177-3AD203B41FA5}">
                      <a16:colId xmlns:a16="http://schemas.microsoft.com/office/drawing/2014/main" val="9667952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857664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99511687"/>
                    </a:ext>
                  </a:extLst>
                </a:gridCol>
                <a:gridCol w="1214917">
                  <a:extLst>
                    <a:ext uri="{9D8B030D-6E8A-4147-A177-3AD203B41FA5}">
                      <a16:colId xmlns:a16="http://schemas.microsoft.com/office/drawing/2014/main" val="213344432"/>
                    </a:ext>
                  </a:extLst>
                </a:gridCol>
              </a:tblGrid>
              <a:tr h="103633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124242"/>
                  </a:ext>
                </a:extLst>
              </a:tr>
              <a:tr h="877416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Inicial.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$750,000.00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Elementos Certificados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Elementos Certificados.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731315"/>
                  </a:ext>
                </a:extLst>
              </a:tr>
              <a:tr h="891131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Equipamiento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Fuerza Policial, Uniformes y Equipo Táctico.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$2,144,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050.80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 kit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kit</a:t>
                      </a: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942687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826815" y="238133"/>
            <a:ext cx="845484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PRE-CIERRE DE PROGRAMAS PROYECTOS Y ACCIONES 2019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500" dirty="0"/>
          </a:p>
        </p:txBody>
      </p:sp>
      <p:sp>
        <p:nvSpPr>
          <p:cNvPr id="8" name="Rectángulo 7"/>
          <p:cNvSpPr/>
          <p:nvPr/>
        </p:nvSpPr>
        <p:spPr>
          <a:xfrm>
            <a:off x="187061" y="1125178"/>
            <a:ext cx="8835897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H. AYUNTAMIENTO DE PUERTO MORELOS</a:t>
            </a:r>
            <a:b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SECRETARÍA MUNICIPAL DE SEGURIDAD PÚBLICA Y TRÁNSITO DEL MUNICIPIO DE PUERTO 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MORELOS.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39626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338644"/>
              </p:ext>
            </p:extLst>
          </p:nvPr>
        </p:nvGraphicFramePr>
        <p:xfrm>
          <a:off x="174447" y="1433721"/>
          <a:ext cx="8862049" cy="50743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05200">
                  <a:extLst>
                    <a:ext uri="{9D8B030D-6E8A-4147-A177-3AD203B41FA5}">
                      <a16:colId xmlns:a16="http://schemas.microsoft.com/office/drawing/2014/main" val="2405283986"/>
                    </a:ext>
                  </a:extLst>
                </a:gridCol>
                <a:gridCol w="2128130">
                  <a:extLst>
                    <a:ext uri="{9D8B030D-6E8A-4147-A177-3AD203B41FA5}">
                      <a16:colId xmlns:a16="http://schemas.microsoft.com/office/drawing/2014/main" val="728422109"/>
                    </a:ext>
                  </a:extLst>
                </a:gridCol>
                <a:gridCol w="1713357">
                  <a:extLst>
                    <a:ext uri="{9D8B030D-6E8A-4147-A177-3AD203B41FA5}">
                      <a16:colId xmlns:a16="http://schemas.microsoft.com/office/drawing/2014/main" val="966795220"/>
                    </a:ext>
                  </a:extLst>
                </a:gridCol>
                <a:gridCol w="1329746">
                  <a:extLst>
                    <a:ext uri="{9D8B030D-6E8A-4147-A177-3AD203B41FA5}">
                      <a16:colId xmlns:a16="http://schemas.microsoft.com/office/drawing/2014/main" val="3585766487"/>
                    </a:ext>
                  </a:extLst>
                </a:gridCol>
                <a:gridCol w="1403621">
                  <a:extLst>
                    <a:ext uri="{9D8B030D-6E8A-4147-A177-3AD203B41FA5}">
                      <a16:colId xmlns:a16="http://schemas.microsoft.com/office/drawing/2014/main" val="499511687"/>
                    </a:ext>
                  </a:extLst>
                </a:gridCol>
                <a:gridCol w="1181995">
                  <a:extLst>
                    <a:ext uri="{9D8B030D-6E8A-4147-A177-3AD203B41FA5}">
                      <a16:colId xmlns:a16="http://schemas.microsoft.com/office/drawing/2014/main" val="213344432"/>
                    </a:ext>
                  </a:extLst>
                </a:gridCol>
              </a:tblGrid>
              <a:tr h="103633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124242"/>
                  </a:ext>
                </a:extLst>
              </a:tr>
              <a:tr h="12673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Unidades: Motos, Camionetas Pickup Doble Cabina, </a:t>
                      </a:r>
                      <a:r>
                        <a:rPr lang="es-MX" sz="160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Cuatrimotos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y Autos Sedan.</a:t>
                      </a:r>
                      <a:endParaRPr lang="es-MX" sz="16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$9,094,100.00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Unidades.</a:t>
                      </a: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731315"/>
                  </a:ext>
                </a:extLst>
              </a:tr>
              <a:tr h="8911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Monitoreo Estratégico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Sectores.</a:t>
                      </a:r>
                      <a:endParaRPr lang="es-MX" sz="16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$320,000.00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Cámaras.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942687"/>
                  </a:ext>
                </a:extLst>
              </a:tr>
              <a:tr h="14305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Conformación de comités escolares.</a:t>
                      </a:r>
                      <a:endParaRPr lang="es-MX" sz="16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$30,000.00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Comites.</a:t>
                      </a:r>
                    </a:p>
                    <a:p>
                      <a:pPr algn="ctr"/>
                      <a:endParaRPr lang="es-MX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comités.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331893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602639" y="60830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(Fondo;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308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44016"/>
              </p:ext>
            </p:extLst>
          </p:nvPr>
        </p:nvGraphicFramePr>
        <p:xfrm>
          <a:off x="179512" y="1268760"/>
          <a:ext cx="8862049" cy="52068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05200">
                  <a:extLst>
                    <a:ext uri="{9D8B030D-6E8A-4147-A177-3AD203B41FA5}">
                      <a16:colId xmlns:a16="http://schemas.microsoft.com/office/drawing/2014/main" val="2405283986"/>
                    </a:ext>
                  </a:extLst>
                </a:gridCol>
                <a:gridCol w="2423192">
                  <a:extLst>
                    <a:ext uri="{9D8B030D-6E8A-4147-A177-3AD203B41FA5}">
                      <a16:colId xmlns:a16="http://schemas.microsoft.com/office/drawing/2014/main" val="728422109"/>
                    </a:ext>
                  </a:extLst>
                </a:gridCol>
                <a:gridCol w="1418295">
                  <a:extLst>
                    <a:ext uri="{9D8B030D-6E8A-4147-A177-3AD203B41FA5}">
                      <a16:colId xmlns:a16="http://schemas.microsoft.com/office/drawing/2014/main" val="966795220"/>
                    </a:ext>
                  </a:extLst>
                </a:gridCol>
                <a:gridCol w="1329746">
                  <a:extLst>
                    <a:ext uri="{9D8B030D-6E8A-4147-A177-3AD203B41FA5}">
                      <a16:colId xmlns:a16="http://schemas.microsoft.com/office/drawing/2014/main" val="3585766487"/>
                    </a:ext>
                  </a:extLst>
                </a:gridCol>
                <a:gridCol w="1403621">
                  <a:extLst>
                    <a:ext uri="{9D8B030D-6E8A-4147-A177-3AD203B41FA5}">
                      <a16:colId xmlns:a16="http://schemas.microsoft.com/office/drawing/2014/main" val="499511687"/>
                    </a:ext>
                  </a:extLst>
                </a:gridCol>
                <a:gridCol w="1181995">
                  <a:extLst>
                    <a:ext uri="{9D8B030D-6E8A-4147-A177-3AD203B41FA5}">
                      <a16:colId xmlns:a16="http://schemas.microsoft.com/office/drawing/2014/main" val="213344432"/>
                    </a:ext>
                  </a:extLst>
                </a:gridCol>
              </a:tblGrid>
              <a:tr h="103633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124242"/>
                  </a:ext>
                </a:extLst>
              </a:tr>
              <a:tr h="12673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Campaña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Apoyo de Abuelitos Vigilantes en las Escuelas: POLI-ABUELITOS.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Planteles.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Planteles.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731315"/>
                  </a:ext>
                </a:extLst>
              </a:tr>
              <a:tr h="89113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Creación de Sectores en el Municipio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Puerto Morelos para Implementar una Estadística del </a:t>
                      </a:r>
                      <a:r>
                        <a:rPr lang="es-MX" sz="160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Indice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Delictivo y Obtener un Mapa Geodelictivo.</a:t>
                      </a:r>
                      <a:endParaRPr lang="es-MX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$3,588,807.00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Sectores.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Sectores.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942687"/>
                  </a:ext>
                </a:extLst>
              </a:tr>
              <a:tr h="14305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Patrullaje Permanente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$4,015,000.00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Recorridos Patrullajes.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Recorridos.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Patrullajes.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331893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602639" y="60830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(Fondo;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88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112070"/>
              </p:ext>
            </p:extLst>
          </p:nvPr>
        </p:nvGraphicFramePr>
        <p:xfrm>
          <a:off x="377587" y="1439579"/>
          <a:ext cx="8454652" cy="46253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59068">
                  <a:extLst>
                    <a:ext uri="{9D8B030D-6E8A-4147-A177-3AD203B41FA5}">
                      <a16:colId xmlns:a16="http://schemas.microsoft.com/office/drawing/2014/main" val="2405283986"/>
                    </a:ext>
                  </a:extLst>
                </a:gridCol>
                <a:gridCol w="2118414">
                  <a:extLst>
                    <a:ext uri="{9D8B030D-6E8A-4147-A177-3AD203B41FA5}">
                      <a16:colId xmlns:a16="http://schemas.microsoft.com/office/drawing/2014/main" val="728422109"/>
                    </a:ext>
                  </a:extLst>
                </a:gridCol>
                <a:gridCol w="1313610">
                  <a:extLst>
                    <a:ext uri="{9D8B030D-6E8A-4147-A177-3AD203B41FA5}">
                      <a16:colId xmlns:a16="http://schemas.microsoft.com/office/drawing/2014/main" val="966795220"/>
                    </a:ext>
                  </a:extLst>
                </a:gridCol>
                <a:gridCol w="1045342">
                  <a:extLst>
                    <a:ext uri="{9D8B030D-6E8A-4147-A177-3AD203B41FA5}">
                      <a16:colId xmlns:a16="http://schemas.microsoft.com/office/drawing/2014/main" val="3585766487"/>
                    </a:ext>
                  </a:extLst>
                </a:gridCol>
                <a:gridCol w="1409109">
                  <a:extLst>
                    <a:ext uri="{9D8B030D-6E8A-4147-A177-3AD203B41FA5}">
                      <a16:colId xmlns:a16="http://schemas.microsoft.com/office/drawing/2014/main" val="499511687"/>
                    </a:ext>
                  </a:extLst>
                </a:gridCol>
                <a:gridCol w="1409109">
                  <a:extLst>
                    <a:ext uri="{9D8B030D-6E8A-4147-A177-3AD203B41FA5}">
                      <a16:colId xmlns:a16="http://schemas.microsoft.com/office/drawing/2014/main" val="213344432"/>
                    </a:ext>
                  </a:extLst>
                </a:gridCol>
              </a:tblGrid>
              <a:tr h="103633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124242"/>
                  </a:ext>
                </a:extLst>
              </a:tr>
              <a:tr h="12673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Platicas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Concientización y Prevención del Delito.</a:t>
                      </a:r>
                    </a:p>
                    <a:p>
                      <a:pPr algn="ctr" fontAlgn="ctr"/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“MI CUERPO, MI TESORO”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Planteles.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Planteles.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731315"/>
                  </a:ext>
                </a:extLst>
              </a:tr>
              <a:tr h="89113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Total de la Fuerza Policial..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Sectores.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Sectores.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942687"/>
                  </a:ext>
                </a:extLst>
              </a:tr>
              <a:tr h="14305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Obras de Teatro o Sketch Informativo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Actividades.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331893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602639" y="60830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(Fondo;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4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59949"/>
              </p:ext>
            </p:extLst>
          </p:nvPr>
        </p:nvGraphicFramePr>
        <p:xfrm>
          <a:off x="377587" y="1439579"/>
          <a:ext cx="8496943" cy="465584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39316">
                  <a:extLst>
                    <a:ext uri="{9D8B030D-6E8A-4147-A177-3AD203B41FA5}">
                      <a16:colId xmlns:a16="http://schemas.microsoft.com/office/drawing/2014/main" val="2405283986"/>
                    </a:ext>
                  </a:extLst>
                </a:gridCol>
                <a:gridCol w="1954561">
                  <a:extLst>
                    <a:ext uri="{9D8B030D-6E8A-4147-A177-3AD203B41FA5}">
                      <a16:colId xmlns:a16="http://schemas.microsoft.com/office/drawing/2014/main" val="728422109"/>
                    </a:ext>
                  </a:extLst>
                </a:gridCol>
                <a:gridCol w="1320181">
                  <a:extLst>
                    <a:ext uri="{9D8B030D-6E8A-4147-A177-3AD203B41FA5}">
                      <a16:colId xmlns:a16="http://schemas.microsoft.com/office/drawing/2014/main" val="966795220"/>
                    </a:ext>
                  </a:extLst>
                </a:gridCol>
                <a:gridCol w="1050571">
                  <a:extLst>
                    <a:ext uri="{9D8B030D-6E8A-4147-A177-3AD203B41FA5}">
                      <a16:colId xmlns:a16="http://schemas.microsoft.com/office/drawing/2014/main" val="3585766487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499511687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213344432"/>
                    </a:ext>
                  </a:extLst>
                </a:gridCol>
              </a:tblGrid>
              <a:tr h="103633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124242"/>
                  </a:ext>
                </a:extLst>
              </a:tr>
              <a:tr h="1267395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Operativos en Conjunto.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Planteles.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Planteles.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731315"/>
                  </a:ext>
                </a:extLst>
              </a:tr>
              <a:tr h="891131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 de Idiomas, Ingles y Francés.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Elementos capacitados.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 Elementos.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942687"/>
                  </a:ext>
                </a:extLst>
              </a:tr>
              <a:tr h="1430517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 </a:t>
                      </a:r>
                      <a:r>
                        <a:rPr lang="es-MX" sz="16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Derechos 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Humanos.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$20,000.00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Elementos.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Elementos.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331893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602639" y="60830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(Fondo;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37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5616624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GRACIAS POR SU ATENCIÓN.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endParaRPr lang="es-MX" dirty="0"/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4" name="Imagen 3" descr="ESCUDO AZUL POLICIA MUNICIPAL PTO M 2016-20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24691"/>
            <a:ext cx="787624" cy="623308"/>
          </a:xfrm>
          <a:prstGeom prst="rect">
            <a:avLst/>
          </a:prstGeom>
          <a:noFill/>
        </p:spPr>
      </p:pic>
      <p:sp>
        <p:nvSpPr>
          <p:cNvPr id="5" name="AutoShape 2" descr="Resultado de imagen para AYUNTAMIENTO DE puerto morel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42247"/>
            <a:ext cx="4514850" cy="10096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920" y="2713416"/>
            <a:ext cx="1481941" cy="132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32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429</Words>
  <Application>Microsoft Office PowerPoint</Application>
  <PresentationFormat>Presentación en pantalla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 PRE-CIERRE DE PROGRAMAS PROYECTOS Y ACCIONES 2019.  H. AYUNTAMIENTO DE PUERTO MORELOS  SECRETARÍA MUNICIPAL DE SEGURIDAD PÚBLICA Y TRÁNSITO DEL MUNICIPIO DE PUERTO MORELOS:  CHETUMAL ,QUINTANA ROO, A 02 DE DICIEMBRE DE 2019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GRACIAS POR SU ATENCIÓN.  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DE PRESENTACION. (Con sus respectivos logotipos) H. AYUNTAMIENTO: DIRECCIÓN DE SEGURIDAD PÚBLICA: PRESENTACIÓN DE PROGRAMAS PROYECTOS Y ACCIONES 2019  Fecha y lugar de la presentación</dc:title>
  <dc:creator>SEFIPLAN</dc:creator>
  <cp:lastModifiedBy>vicente antonio barrera broca</cp:lastModifiedBy>
  <cp:revision>59</cp:revision>
  <cp:lastPrinted>2019-11-28T21:55:11Z</cp:lastPrinted>
  <dcterms:created xsi:type="dcterms:W3CDTF">2019-07-24T00:43:47Z</dcterms:created>
  <dcterms:modified xsi:type="dcterms:W3CDTF">2019-12-02T00:16:28Z</dcterms:modified>
</cp:coreProperties>
</file>