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8" r:id="rId2"/>
  </p:sldMasterIdLst>
  <p:notesMasterIdLst>
    <p:notesMasterId r:id="rId12"/>
  </p:notesMasterIdLst>
  <p:sldIdLst>
    <p:sldId id="256" r:id="rId3"/>
    <p:sldId id="257" r:id="rId4"/>
    <p:sldId id="258" r:id="rId5"/>
    <p:sldId id="259" r:id="rId6"/>
    <p:sldId id="261" r:id="rId7"/>
    <p:sldId id="262" r:id="rId8"/>
    <p:sldId id="263" r:id="rId9"/>
    <p:sldId id="264" r:id="rId10"/>
    <p:sldId id="260" r:id="rId11"/>
  </p:sldIdLst>
  <p:sldSz cx="24384000" cy="13716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80B46"/>
    <a:srgbClr val="01062E"/>
    <a:srgbClr val="0D182E"/>
    <a:srgbClr val="E7E7E7"/>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6242" autoAdjust="0"/>
  </p:normalViewPr>
  <p:slideViewPr>
    <p:cSldViewPr snapToGrid="0">
      <p:cViewPr varScale="1">
        <p:scale>
          <a:sx n="37" d="100"/>
          <a:sy n="37" d="100"/>
        </p:scale>
        <p:origin x="378" y="126"/>
      </p:cViewPr>
      <p:guideLst/>
    </p:cSldViewPr>
  </p:slideViewPr>
  <p:notesTextViewPr>
    <p:cViewPr>
      <p:scale>
        <a:sx n="1" d="1"/>
        <a:sy n="1" d="1"/>
      </p:scale>
      <p:origin x="0" y="0"/>
    </p:cViewPr>
  </p:notesTextViewPr>
  <p:sorterViewPr>
    <p:cViewPr>
      <p:scale>
        <a:sx n="100" d="100"/>
        <a:sy n="100" d="100"/>
      </p:scale>
      <p:origin x="0" y="-315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53516A-EBBA-44DB-BAFA-F007896E050A}" type="datetimeFigureOut">
              <a:rPr lang="es-MX" smtClean="0"/>
              <a:t>21/11/2019</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0E5FB2-2468-4237-8D86-1757FFE626EC}" type="slidenum">
              <a:rPr lang="es-MX" smtClean="0"/>
              <a:t>‹Nº›</a:t>
            </a:fld>
            <a:endParaRPr lang="es-MX"/>
          </a:p>
        </p:txBody>
      </p:sp>
    </p:spTree>
    <p:extLst>
      <p:ext uri="{BB962C8B-B14F-4D97-AF65-F5344CB8AC3E}">
        <p14:creationId xmlns:p14="http://schemas.microsoft.com/office/powerpoint/2010/main" val="4235902225"/>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2F458C21-A53C-4FD4-9F27-E1965D2C48CE}"/>
              </a:ext>
            </a:extLst>
          </p:cNvPr>
          <p:cNvSpPr/>
          <p:nvPr userDrawn="1"/>
        </p:nvSpPr>
        <p:spPr>
          <a:xfrm flipH="1">
            <a:off x="22944000" y="12276000"/>
            <a:ext cx="1440000" cy="1440000"/>
          </a:xfrm>
          <a:prstGeom prst="rtTriangle">
            <a:avLst/>
          </a:prstGeom>
          <a:solidFill>
            <a:srgbClr val="0D1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Slide Number Placeholder 3">
            <a:extLst>
              <a:ext uri="{FF2B5EF4-FFF2-40B4-BE49-F238E27FC236}">
                <a16:creationId xmlns:a16="http://schemas.microsoft.com/office/drawing/2014/main" id="{15843CC2-5517-4399-B321-6AB5ADEEE5CD}"/>
              </a:ext>
            </a:extLst>
          </p:cNvPr>
          <p:cNvSpPr>
            <a:spLocks noGrp="1"/>
          </p:cNvSpPr>
          <p:nvPr>
            <p:ph type="sldNum" sz="quarter" idx="12"/>
          </p:nvPr>
        </p:nvSpPr>
        <p:spPr>
          <a:xfrm>
            <a:off x="23421988" y="13018413"/>
            <a:ext cx="1080000" cy="540000"/>
          </a:xfrm>
          <a:prstGeom prst="rect">
            <a:avLst/>
          </a:prstGeom>
        </p:spPr>
        <p:txBody>
          <a:bodyPr anchor="ctr"/>
          <a:lstStyle>
            <a:lvl1pPr algn="ctr">
              <a:defRPr sz="3600" b="1" i="1">
                <a:solidFill>
                  <a:schemeClr val="bg1"/>
                </a:solidFill>
                <a:effectLst>
                  <a:outerShdw blurRad="38100" dist="38100" dir="2700000" algn="tl">
                    <a:srgbClr val="000000">
                      <a:alpha val="43137"/>
                    </a:srgbClr>
                  </a:outerShdw>
                </a:effectLst>
              </a:defRPr>
            </a:lvl1pPr>
          </a:lstStyle>
          <a:p>
            <a:fld id="{11DEB621-727B-494C-8642-C6B503283B88}" type="slidenum">
              <a:rPr lang="es-MX" smtClean="0"/>
              <a:pPr/>
              <a:t>‹Nº›</a:t>
            </a:fld>
            <a:endParaRPr lang="es-MX" dirty="0"/>
          </a:p>
        </p:txBody>
      </p:sp>
      <p:grpSp>
        <p:nvGrpSpPr>
          <p:cNvPr id="11" name="Grupo 10">
            <a:extLst>
              <a:ext uri="{FF2B5EF4-FFF2-40B4-BE49-F238E27FC236}">
                <a16:creationId xmlns:a16="http://schemas.microsoft.com/office/drawing/2014/main" id="{98310F57-692D-46EC-861F-25857A3C5549}"/>
              </a:ext>
            </a:extLst>
          </p:cNvPr>
          <p:cNvGrpSpPr/>
          <p:nvPr userDrawn="1"/>
        </p:nvGrpSpPr>
        <p:grpSpPr>
          <a:xfrm>
            <a:off x="3640800" y="50800"/>
            <a:ext cx="18719640" cy="1546187"/>
            <a:chOff x="6384000" y="0"/>
            <a:chExt cx="18000000" cy="1546187"/>
          </a:xfrm>
        </p:grpSpPr>
        <p:sp>
          <p:nvSpPr>
            <p:cNvPr id="8" name="Rectángulo 7">
              <a:extLst>
                <a:ext uri="{FF2B5EF4-FFF2-40B4-BE49-F238E27FC236}">
                  <a16:creationId xmlns:a16="http://schemas.microsoft.com/office/drawing/2014/main" id="{685DB118-30F2-4A36-AC90-637802470A5D}"/>
                </a:ext>
              </a:extLst>
            </p:cNvPr>
            <p:cNvSpPr/>
            <p:nvPr userDrawn="1"/>
          </p:nvSpPr>
          <p:spPr>
            <a:xfrm>
              <a:off x="6384000" y="0"/>
              <a:ext cx="18000000" cy="180000"/>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Rectángulo 8">
              <a:extLst>
                <a:ext uri="{FF2B5EF4-FFF2-40B4-BE49-F238E27FC236}">
                  <a16:creationId xmlns:a16="http://schemas.microsoft.com/office/drawing/2014/main" id="{9BADB9BB-B98A-4FD0-9C16-A36DC0BDFE86}"/>
                </a:ext>
              </a:extLst>
            </p:cNvPr>
            <p:cNvSpPr/>
            <p:nvPr userDrawn="1"/>
          </p:nvSpPr>
          <p:spPr>
            <a:xfrm>
              <a:off x="6384000" y="235387"/>
              <a:ext cx="18000000" cy="900000"/>
            </a:xfrm>
            <a:prstGeom prst="rect">
              <a:avLst/>
            </a:prstGeom>
            <a:solidFill>
              <a:srgbClr val="0D1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Rectángulo 9">
              <a:extLst>
                <a:ext uri="{FF2B5EF4-FFF2-40B4-BE49-F238E27FC236}">
                  <a16:creationId xmlns:a16="http://schemas.microsoft.com/office/drawing/2014/main" id="{51154187-5860-4B4E-9643-AB2ED349B1A1}"/>
                </a:ext>
              </a:extLst>
            </p:cNvPr>
            <p:cNvSpPr/>
            <p:nvPr userDrawn="1"/>
          </p:nvSpPr>
          <p:spPr>
            <a:xfrm>
              <a:off x="6384000" y="1186187"/>
              <a:ext cx="18000000" cy="360000"/>
            </a:xfrm>
            <a:prstGeom prst="rect">
              <a:avLst/>
            </a:prstGeom>
            <a:solidFill>
              <a:srgbClr val="080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5" name="Triángulo rectángulo 14">
            <a:extLst>
              <a:ext uri="{FF2B5EF4-FFF2-40B4-BE49-F238E27FC236}">
                <a16:creationId xmlns:a16="http://schemas.microsoft.com/office/drawing/2014/main" id="{31D7752D-32F1-4456-A605-00925736B0B0}"/>
              </a:ext>
            </a:extLst>
          </p:cNvPr>
          <p:cNvSpPr>
            <a:spLocks noChangeAspect="1"/>
          </p:cNvSpPr>
          <p:nvPr userDrawn="1"/>
        </p:nvSpPr>
        <p:spPr>
          <a:xfrm>
            <a:off x="3640800" y="0"/>
            <a:ext cx="1800000" cy="180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8502A18D-4394-4816-B8E5-B57F0999DA1E}"/>
              </a:ext>
            </a:extLst>
          </p:cNvPr>
          <p:cNvSpPr>
            <a:spLocks noChangeAspect="1"/>
          </p:cNvSpPr>
          <p:nvPr userDrawn="1"/>
        </p:nvSpPr>
        <p:spPr>
          <a:xfrm>
            <a:off x="20945475" y="-2"/>
            <a:ext cx="2593566" cy="5353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Escudo Quintana Roo1.pdf" descr="Escudo Quintana Roo1.pdf">
            <a:extLst>
              <a:ext uri="{FF2B5EF4-FFF2-40B4-BE49-F238E27FC236}">
                <a16:creationId xmlns:a16="http://schemas.microsoft.com/office/drawing/2014/main" id="{E0CC1180-7359-4AAD-89A6-48D7BF3AF6F5}"/>
              </a:ext>
            </a:extLst>
          </p:cNvPr>
          <p:cNvPicPr>
            <a:picLocks noChangeAspect="1"/>
          </p:cNvPicPr>
          <p:nvPr userDrawn="1"/>
        </p:nvPicPr>
        <p:blipFill>
          <a:blip r:embed="rId2"/>
          <a:stretch>
            <a:fillRect/>
          </a:stretch>
        </p:blipFill>
        <p:spPr>
          <a:xfrm>
            <a:off x="21379134" y="50800"/>
            <a:ext cx="2880000" cy="3816000"/>
          </a:xfrm>
          <a:prstGeom prst="rect">
            <a:avLst/>
          </a:prstGeom>
          <a:ln w="12700">
            <a:miter lim="400000"/>
          </a:ln>
          <a:effectLst>
            <a:outerShdw blurRad="622300" dist="81441" dir="5400000" rotWithShape="0">
              <a:srgbClr val="000000">
                <a:alpha val="94671"/>
              </a:srgbClr>
            </a:outerShdw>
          </a:effectLst>
        </p:spPr>
      </p:pic>
    </p:spTree>
    <p:extLst>
      <p:ext uri="{BB962C8B-B14F-4D97-AF65-F5344CB8AC3E}">
        <p14:creationId xmlns:p14="http://schemas.microsoft.com/office/powerpoint/2010/main" val="308824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98310F57-692D-46EC-861F-25857A3C5549}"/>
              </a:ext>
            </a:extLst>
          </p:cNvPr>
          <p:cNvGrpSpPr/>
          <p:nvPr userDrawn="1"/>
        </p:nvGrpSpPr>
        <p:grpSpPr>
          <a:xfrm>
            <a:off x="3640800" y="50800"/>
            <a:ext cx="18719640" cy="1546187"/>
            <a:chOff x="6384000" y="0"/>
            <a:chExt cx="18000000" cy="1546187"/>
          </a:xfrm>
        </p:grpSpPr>
        <p:sp>
          <p:nvSpPr>
            <p:cNvPr id="8" name="Rectángulo 7">
              <a:extLst>
                <a:ext uri="{FF2B5EF4-FFF2-40B4-BE49-F238E27FC236}">
                  <a16:creationId xmlns:a16="http://schemas.microsoft.com/office/drawing/2014/main" id="{685DB118-30F2-4A36-AC90-637802470A5D}"/>
                </a:ext>
              </a:extLst>
            </p:cNvPr>
            <p:cNvSpPr/>
            <p:nvPr userDrawn="1"/>
          </p:nvSpPr>
          <p:spPr>
            <a:xfrm>
              <a:off x="6384000" y="0"/>
              <a:ext cx="18000000" cy="180000"/>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Rectángulo 8">
              <a:extLst>
                <a:ext uri="{FF2B5EF4-FFF2-40B4-BE49-F238E27FC236}">
                  <a16:creationId xmlns:a16="http://schemas.microsoft.com/office/drawing/2014/main" id="{9BADB9BB-B98A-4FD0-9C16-A36DC0BDFE86}"/>
                </a:ext>
              </a:extLst>
            </p:cNvPr>
            <p:cNvSpPr/>
            <p:nvPr userDrawn="1"/>
          </p:nvSpPr>
          <p:spPr>
            <a:xfrm>
              <a:off x="6384000" y="235387"/>
              <a:ext cx="18000000" cy="900000"/>
            </a:xfrm>
            <a:prstGeom prst="rect">
              <a:avLst/>
            </a:prstGeom>
            <a:solidFill>
              <a:srgbClr val="0D1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Rectángulo 9">
              <a:extLst>
                <a:ext uri="{FF2B5EF4-FFF2-40B4-BE49-F238E27FC236}">
                  <a16:creationId xmlns:a16="http://schemas.microsoft.com/office/drawing/2014/main" id="{51154187-5860-4B4E-9643-AB2ED349B1A1}"/>
                </a:ext>
              </a:extLst>
            </p:cNvPr>
            <p:cNvSpPr/>
            <p:nvPr userDrawn="1"/>
          </p:nvSpPr>
          <p:spPr>
            <a:xfrm>
              <a:off x="6384000" y="1186187"/>
              <a:ext cx="18000000" cy="360000"/>
            </a:xfrm>
            <a:prstGeom prst="rect">
              <a:avLst/>
            </a:prstGeom>
            <a:solidFill>
              <a:srgbClr val="080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5" name="Triángulo rectángulo 14">
            <a:extLst>
              <a:ext uri="{FF2B5EF4-FFF2-40B4-BE49-F238E27FC236}">
                <a16:creationId xmlns:a16="http://schemas.microsoft.com/office/drawing/2014/main" id="{31D7752D-32F1-4456-A605-00925736B0B0}"/>
              </a:ext>
            </a:extLst>
          </p:cNvPr>
          <p:cNvSpPr>
            <a:spLocks noChangeAspect="1"/>
          </p:cNvSpPr>
          <p:nvPr userDrawn="1"/>
        </p:nvSpPr>
        <p:spPr>
          <a:xfrm>
            <a:off x="3640800" y="0"/>
            <a:ext cx="1800000" cy="180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8502A18D-4394-4816-B8E5-B57F0999DA1E}"/>
              </a:ext>
            </a:extLst>
          </p:cNvPr>
          <p:cNvSpPr>
            <a:spLocks noChangeAspect="1"/>
          </p:cNvSpPr>
          <p:nvPr userDrawn="1"/>
        </p:nvSpPr>
        <p:spPr>
          <a:xfrm>
            <a:off x="20945475" y="-2"/>
            <a:ext cx="2593566" cy="5353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Escudo Quintana Roo1.pdf" descr="Escudo Quintana Roo1.pdf">
            <a:extLst>
              <a:ext uri="{FF2B5EF4-FFF2-40B4-BE49-F238E27FC236}">
                <a16:creationId xmlns:a16="http://schemas.microsoft.com/office/drawing/2014/main" id="{E0CC1180-7359-4AAD-89A6-48D7BF3AF6F5}"/>
              </a:ext>
            </a:extLst>
          </p:cNvPr>
          <p:cNvPicPr>
            <a:picLocks noChangeAspect="1"/>
          </p:cNvPicPr>
          <p:nvPr userDrawn="1"/>
        </p:nvPicPr>
        <p:blipFill>
          <a:blip r:embed="rId2"/>
          <a:stretch>
            <a:fillRect/>
          </a:stretch>
        </p:blipFill>
        <p:spPr>
          <a:xfrm>
            <a:off x="21379134" y="50800"/>
            <a:ext cx="2880000" cy="3816000"/>
          </a:xfrm>
          <a:prstGeom prst="rect">
            <a:avLst/>
          </a:prstGeom>
          <a:ln w="12700">
            <a:miter lim="400000"/>
          </a:ln>
          <a:effectLst>
            <a:outerShdw blurRad="622300" dist="81441" dir="5400000" rotWithShape="0">
              <a:srgbClr val="000000">
                <a:alpha val="94671"/>
              </a:srgbClr>
            </a:outerShdw>
          </a:effectLst>
        </p:spPr>
      </p:pic>
    </p:spTree>
    <p:extLst>
      <p:ext uri="{BB962C8B-B14F-4D97-AF65-F5344CB8AC3E}">
        <p14:creationId xmlns:p14="http://schemas.microsoft.com/office/powerpoint/2010/main" val="418353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sp>
        <p:nvSpPr>
          <p:cNvPr id="15" name="Triángulo rectángulo 14">
            <a:extLst>
              <a:ext uri="{FF2B5EF4-FFF2-40B4-BE49-F238E27FC236}">
                <a16:creationId xmlns:a16="http://schemas.microsoft.com/office/drawing/2014/main" id="{31D7752D-32F1-4456-A605-00925736B0B0}"/>
              </a:ext>
            </a:extLst>
          </p:cNvPr>
          <p:cNvSpPr>
            <a:spLocks noChangeAspect="1"/>
          </p:cNvSpPr>
          <p:nvPr userDrawn="1"/>
        </p:nvSpPr>
        <p:spPr>
          <a:xfrm>
            <a:off x="3640800" y="0"/>
            <a:ext cx="1800000" cy="180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8502A18D-4394-4816-B8E5-B57F0999DA1E}"/>
              </a:ext>
            </a:extLst>
          </p:cNvPr>
          <p:cNvSpPr>
            <a:spLocks noChangeAspect="1"/>
          </p:cNvSpPr>
          <p:nvPr userDrawn="1"/>
        </p:nvSpPr>
        <p:spPr>
          <a:xfrm>
            <a:off x="20945475" y="-2"/>
            <a:ext cx="2593566" cy="5353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riángulo">
            <a:extLst>
              <a:ext uri="{FF2B5EF4-FFF2-40B4-BE49-F238E27FC236}">
                <a16:creationId xmlns:a16="http://schemas.microsoft.com/office/drawing/2014/main" id="{5B531072-0676-4D60-A213-CBC247975612}"/>
              </a:ext>
            </a:extLst>
          </p:cNvPr>
          <p:cNvSpPr/>
          <p:nvPr userDrawn="1"/>
        </p:nvSpPr>
        <p:spPr>
          <a:xfrm flipV="1">
            <a:off x="0" y="0"/>
            <a:ext cx="23551376" cy="4616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80B46"/>
          </a:solidFill>
          <a:ln w="12700">
            <a:miter lim="400000"/>
          </a:ln>
          <a:effectLst>
            <a:outerShdw blurRad="469900" dist="9100" dir="5400000" rotWithShape="0">
              <a:srgbClr val="000000">
                <a:alpha val="71250"/>
              </a:srgbClr>
            </a:outerShdw>
          </a:effectLst>
        </p:spPr>
        <p:txBody>
          <a:bodyPr lIns="0" tIns="0" rIns="0" bIns="0" anchor="ctr"/>
          <a:lstStyle/>
          <a:p>
            <a:pPr eaLnBrk="0" fontAlgn="base" hangingPunct="0">
              <a:spcBef>
                <a:spcPct val="0"/>
              </a:spcBef>
              <a:spcAft>
                <a:spcPct val="0"/>
              </a:spcAft>
              <a:defRPr sz="3200" b="0">
                <a:solidFill>
                  <a:srgbClr val="FFFFFF"/>
                </a:solidFill>
                <a:latin typeface="+mn-lt"/>
                <a:ea typeface="+mn-ea"/>
                <a:cs typeface="+mn-cs"/>
                <a:sym typeface="Helvetica Neue Medium"/>
              </a:defRPr>
            </a:pPr>
            <a:endParaRPr sz="2400" dirty="0">
              <a:solidFill>
                <a:srgbClr val="FFFFFF"/>
              </a:solidFill>
              <a:sym typeface="Helvetica Neue Medium"/>
            </a:endParaRPr>
          </a:p>
        </p:txBody>
      </p:sp>
      <p:sp>
        <p:nvSpPr>
          <p:cNvPr id="13" name="Triángulo">
            <a:extLst>
              <a:ext uri="{FF2B5EF4-FFF2-40B4-BE49-F238E27FC236}">
                <a16:creationId xmlns:a16="http://schemas.microsoft.com/office/drawing/2014/main" id="{40371BBD-D13F-48E2-9F57-E979040ED8B1}"/>
              </a:ext>
            </a:extLst>
          </p:cNvPr>
          <p:cNvSpPr/>
          <p:nvPr userDrawn="1"/>
        </p:nvSpPr>
        <p:spPr>
          <a:xfrm>
            <a:off x="669065" y="9100921"/>
            <a:ext cx="23714927" cy="46166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080B46"/>
          </a:solidFill>
          <a:ln w="12700">
            <a:miter lim="400000"/>
          </a:ln>
          <a:effectLst>
            <a:outerShdw blurRad="63500" dist="25400" dir="5400000" rotWithShape="0">
              <a:srgbClr val="000000">
                <a:alpha val="71250"/>
              </a:srgbClr>
            </a:outerShdw>
          </a:effectLst>
        </p:spPr>
        <p:txBody>
          <a:bodyPr lIns="0" tIns="0" rIns="0" bIns="0" anchor="ctr"/>
          <a:lstStyle/>
          <a:p>
            <a:pPr algn="ctr" defTabSz="825500" hangingPunct="0">
              <a:defRPr sz="3200" b="0">
                <a:solidFill>
                  <a:srgbClr val="FFFFFF"/>
                </a:solidFill>
                <a:latin typeface="+mn-lt"/>
                <a:ea typeface="+mn-ea"/>
                <a:cs typeface="+mn-cs"/>
                <a:sym typeface="Helvetica Neue Medium"/>
              </a:defRPr>
            </a:pPr>
            <a:endParaRPr sz="2400" kern="0" dirty="0">
              <a:solidFill>
                <a:srgbClr val="FFFFFF"/>
              </a:solidFill>
              <a:latin typeface="Helvetica Neue Medium"/>
              <a:sym typeface="Helvetica Neue Medium"/>
            </a:endParaRPr>
          </a:p>
        </p:txBody>
      </p:sp>
      <p:pic>
        <p:nvPicPr>
          <p:cNvPr id="21" name="Escudo Quintana Roo1.pdf" descr="Escudo Quintana Roo1.pdf">
            <a:extLst>
              <a:ext uri="{FF2B5EF4-FFF2-40B4-BE49-F238E27FC236}">
                <a16:creationId xmlns:a16="http://schemas.microsoft.com/office/drawing/2014/main" id="{3F7F6719-C79D-40F1-BF15-04D91A04F77E}"/>
              </a:ext>
            </a:extLst>
          </p:cNvPr>
          <p:cNvPicPr>
            <a:picLocks noChangeAspect="1"/>
          </p:cNvPicPr>
          <p:nvPr userDrawn="1"/>
        </p:nvPicPr>
        <p:blipFill>
          <a:blip r:embed="rId2"/>
          <a:stretch>
            <a:fillRect/>
          </a:stretch>
        </p:blipFill>
        <p:spPr>
          <a:xfrm>
            <a:off x="0" y="1953611"/>
            <a:ext cx="7959436" cy="10546253"/>
          </a:xfrm>
          <a:prstGeom prst="rect">
            <a:avLst/>
          </a:prstGeom>
          <a:ln w="12700">
            <a:miter lim="400000"/>
          </a:ln>
          <a:effectLst>
            <a:outerShdw blurRad="622300" dist="81441" dir="5400000" rotWithShape="0">
              <a:srgbClr val="000000">
                <a:alpha val="94671"/>
              </a:srgbClr>
            </a:outerShdw>
          </a:effectLst>
        </p:spPr>
      </p:pic>
    </p:spTree>
    <p:extLst>
      <p:ext uri="{BB962C8B-B14F-4D97-AF65-F5344CB8AC3E}">
        <p14:creationId xmlns:p14="http://schemas.microsoft.com/office/powerpoint/2010/main" val="358086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sp>
        <p:nvSpPr>
          <p:cNvPr id="15" name="Triángulo rectángulo 14">
            <a:extLst>
              <a:ext uri="{FF2B5EF4-FFF2-40B4-BE49-F238E27FC236}">
                <a16:creationId xmlns:a16="http://schemas.microsoft.com/office/drawing/2014/main" id="{31D7752D-32F1-4456-A605-00925736B0B0}"/>
              </a:ext>
            </a:extLst>
          </p:cNvPr>
          <p:cNvSpPr>
            <a:spLocks noChangeAspect="1"/>
          </p:cNvSpPr>
          <p:nvPr userDrawn="1"/>
        </p:nvSpPr>
        <p:spPr>
          <a:xfrm>
            <a:off x="3640800" y="0"/>
            <a:ext cx="1800000" cy="180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8502A18D-4394-4816-B8E5-B57F0999DA1E}"/>
              </a:ext>
            </a:extLst>
          </p:cNvPr>
          <p:cNvSpPr>
            <a:spLocks noChangeAspect="1"/>
          </p:cNvSpPr>
          <p:nvPr userDrawn="1"/>
        </p:nvSpPr>
        <p:spPr>
          <a:xfrm>
            <a:off x="20945475" y="-2"/>
            <a:ext cx="2593566" cy="5353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2705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En blanco">
    <p:spTree>
      <p:nvGrpSpPr>
        <p:cNvPr id="1" name=""/>
        <p:cNvGrpSpPr/>
        <p:nvPr/>
      </p:nvGrpSpPr>
      <p:grpSpPr>
        <a:xfrm>
          <a:off x="0" y="0"/>
          <a:ext cx="0" cy="0"/>
          <a:chOff x="0" y="0"/>
          <a:chExt cx="0" cy="0"/>
        </a:xfrm>
      </p:grpSpPr>
      <p:sp>
        <p:nvSpPr>
          <p:cNvPr id="15" name="Triángulo rectángulo 14">
            <a:extLst>
              <a:ext uri="{FF2B5EF4-FFF2-40B4-BE49-F238E27FC236}">
                <a16:creationId xmlns:a16="http://schemas.microsoft.com/office/drawing/2014/main" id="{31D7752D-32F1-4456-A605-00925736B0B0}"/>
              </a:ext>
            </a:extLst>
          </p:cNvPr>
          <p:cNvSpPr>
            <a:spLocks noChangeAspect="1"/>
          </p:cNvSpPr>
          <p:nvPr userDrawn="1"/>
        </p:nvSpPr>
        <p:spPr>
          <a:xfrm>
            <a:off x="3640800" y="0"/>
            <a:ext cx="1800000" cy="180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8502A18D-4394-4816-B8E5-B57F0999DA1E}"/>
              </a:ext>
            </a:extLst>
          </p:cNvPr>
          <p:cNvSpPr>
            <a:spLocks noChangeAspect="1"/>
          </p:cNvSpPr>
          <p:nvPr userDrawn="1"/>
        </p:nvSpPr>
        <p:spPr>
          <a:xfrm>
            <a:off x="20945475" y="-2"/>
            <a:ext cx="2593566" cy="5353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6339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499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9914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ángulo 7"/>
          <p:cNvSpPr/>
          <p:nvPr userDrawn="1"/>
        </p:nvSpPr>
        <p:spPr>
          <a:xfrm>
            <a:off x="0" y="0"/>
            <a:ext cx="24384000" cy="13716000"/>
          </a:xfrm>
          <a:prstGeom prst="rect">
            <a:avLst/>
          </a:prstGeom>
          <a:solidFill>
            <a:schemeClr val="bg1"/>
          </a:solidFill>
          <a:ln>
            <a:noFill/>
          </a:ln>
          <a:effectLst>
            <a:innerShdw blurRad="63500" dist="50800" dir="13500000">
              <a:prstClr val="black">
                <a:alpha val="50000"/>
              </a:prstClr>
            </a:innerShdw>
          </a:effectLst>
          <a:scene3d>
            <a:camera prst="orthographicFront"/>
            <a:lightRig rig="threePt" dir="t"/>
          </a:scene3d>
          <a:sp3d extrusionH="6350">
            <a:bevelT w="755650" h="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0" fontAlgn="base" latinLnBrk="0" hangingPunct="0">
              <a:lnSpc>
                <a:spcPct val="100000"/>
              </a:lnSpc>
              <a:spcBef>
                <a:spcPct val="0"/>
              </a:spcBef>
              <a:spcAft>
                <a:spcPct val="0"/>
              </a:spcAft>
              <a:buClrTx/>
              <a:buSzTx/>
              <a:buFontTx/>
              <a:buNone/>
              <a:tabLst/>
              <a:defRPr/>
            </a:pPr>
            <a:endParaRPr kumimoji="0" lang="es-MX" sz="6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 name="Conector recto 8"/>
          <p:cNvCxnSpPr/>
          <p:nvPr userDrawn="1"/>
        </p:nvCxnSpPr>
        <p:spPr>
          <a:xfrm>
            <a:off x="873147" y="13173576"/>
            <a:ext cx="227985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7D3CF095-7658-4FE4-81D3-52A6C0E425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0654" y="-43655"/>
            <a:ext cx="10270098" cy="13466615"/>
          </a:xfrm>
          <a:prstGeom prst="rect">
            <a:avLst/>
          </a:prstGeom>
        </p:spPr>
      </p:pic>
    </p:spTree>
    <p:extLst>
      <p:ext uri="{BB962C8B-B14F-4D97-AF65-F5344CB8AC3E}">
        <p14:creationId xmlns:p14="http://schemas.microsoft.com/office/powerpoint/2010/main" val="275266475"/>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7.svg"/><Relationship Id="rId18" Type="http://schemas.openxmlformats.org/officeDocument/2006/relationships/image" Target="../media/image13.pn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5.png"/><Relationship Id="rId17" Type="http://schemas.openxmlformats.org/officeDocument/2006/relationships/image" Target="../media/image12.png"/><Relationship Id="rId2" Type="http://schemas.openxmlformats.org/officeDocument/2006/relationships/image" Target="../media/image15.jpg"/><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6.svg"/><Relationship Id="rId5" Type="http://schemas.openxmlformats.org/officeDocument/2006/relationships/image" Target="../media/image18.jpg"/><Relationship Id="rId15" Type="http://schemas.openxmlformats.org/officeDocument/2006/relationships/image" Target="../media/image6.png"/><Relationship Id="rId10" Type="http://schemas.openxmlformats.org/officeDocument/2006/relationships/image" Target="../media/image23.png"/><Relationship Id="rId19" Type="http://schemas.openxmlformats.org/officeDocument/2006/relationships/image" Target="../media/image14.png"/><Relationship Id="rId4" Type="http://schemas.openxmlformats.org/officeDocument/2006/relationships/image" Target="../media/image17.jpg"/><Relationship Id="rId9" Type="http://schemas.openxmlformats.org/officeDocument/2006/relationships/image" Target="../media/image22.jpg"/><Relationship Id="rId1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0AF410D-CFD2-45DE-B370-7D8DFE22A3A2}"/>
              </a:ext>
            </a:extLst>
          </p:cNvPr>
          <p:cNvSpPr/>
          <p:nvPr/>
        </p:nvSpPr>
        <p:spPr>
          <a:xfrm>
            <a:off x="8880395" y="8188220"/>
            <a:ext cx="14180484" cy="1446550"/>
          </a:xfrm>
          <a:prstGeom prst="rect">
            <a:avLst/>
          </a:prstGeom>
          <a:noFill/>
        </p:spPr>
        <p:txBody>
          <a:bodyPr wrap="none" lIns="91440" tIns="45720" rIns="91440" bIns="45720">
            <a:spAutoFit/>
          </a:bodyPr>
          <a:lstStyle/>
          <a:p>
            <a:pPr algn="ctr"/>
            <a:r>
              <a:rPr lang="es-ES" sz="4400" b="1" i="1" cap="none" spc="0" dirty="0">
                <a:ln w="0"/>
                <a:effectLst>
                  <a:outerShdw blurRad="38100" dist="19050" dir="2700000" algn="tl" rotWithShape="0">
                    <a:schemeClr val="dk1">
                      <a:alpha val="40000"/>
                    </a:schemeClr>
                  </a:outerShdw>
                </a:effectLst>
                <a:latin typeface="Helvetica Neue Medium"/>
              </a:rPr>
              <a:t>Acciones para la Supervisión del Desempe</a:t>
            </a:r>
            <a:r>
              <a:rPr lang="es-ES" sz="4400" b="1" i="1" dirty="0">
                <a:ln w="0"/>
                <a:effectLst>
                  <a:outerShdw blurRad="38100" dist="19050" dir="2700000" algn="tl" rotWithShape="0">
                    <a:schemeClr val="dk1">
                      <a:alpha val="40000"/>
                    </a:schemeClr>
                  </a:outerShdw>
                </a:effectLst>
                <a:latin typeface="Helvetica Neue Medium"/>
              </a:rPr>
              <a:t>ño en los</a:t>
            </a:r>
          </a:p>
          <a:p>
            <a:pPr algn="ctr"/>
            <a:r>
              <a:rPr lang="es-ES" sz="4400" b="1" i="1" dirty="0">
                <a:ln w="0"/>
                <a:effectLst>
                  <a:outerShdw blurRad="38100" dist="19050" dir="2700000" algn="tl" rotWithShape="0">
                    <a:schemeClr val="dk1">
                      <a:alpha val="40000"/>
                    </a:schemeClr>
                  </a:outerShdw>
                </a:effectLst>
                <a:latin typeface="Helvetica Neue Medium"/>
              </a:rPr>
              <a:t>Módulos de Control de Seguridad</a:t>
            </a:r>
          </a:p>
        </p:txBody>
      </p:sp>
      <p:sp>
        <p:nvSpPr>
          <p:cNvPr id="9" name="POLICÍA…">
            <a:extLst>
              <a:ext uri="{FF2B5EF4-FFF2-40B4-BE49-F238E27FC236}">
                <a16:creationId xmlns:a16="http://schemas.microsoft.com/office/drawing/2014/main" id="{2D9FD3A9-F8C0-402E-9A7B-563791809D33}"/>
              </a:ext>
            </a:extLst>
          </p:cNvPr>
          <p:cNvSpPr txBox="1"/>
          <p:nvPr/>
        </p:nvSpPr>
        <p:spPr>
          <a:xfrm>
            <a:off x="10682868" y="2265367"/>
            <a:ext cx="11312329" cy="2402196"/>
          </a:xfrm>
          <a:prstGeom prst="rect">
            <a:avLst/>
          </a:prstGeom>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a14="http://schemas.microsoft.com/office/mac/drawingml/2011/main" val="1"/>
            </a:ext>
          </a:extLst>
        </p:spPr>
        <p:txBody>
          <a:bodyPr wrap="square" lIns="19050" tIns="19050" rIns="19050" bIns="19050" anchor="ctr">
            <a:spAutoFit/>
          </a:bodyPr>
          <a:lstStyle/>
          <a:p>
            <a:pPr algn="ctr" defTabSz="412750" hangingPunct="0">
              <a:lnSpc>
                <a:spcPct val="80000"/>
              </a:lnSpc>
              <a:defRPr sz="11600" i="1">
                <a:solidFill>
                  <a:srgbClr val="0D182E"/>
                </a:solidFill>
              </a:defRPr>
            </a:pPr>
            <a:r>
              <a:rPr lang="es-MX" sz="9600" b="1" i="1" kern="0" dirty="0">
                <a:latin typeface="Helvetica Neue"/>
                <a:cs typeface="Arial" panose="020B0604020202020204" pitchFamily="34" charset="0"/>
                <a:sym typeface="Helvetica Neue"/>
              </a:rPr>
              <a:t>POLICÍA</a:t>
            </a:r>
          </a:p>
          <a:p>
            <a:pPr algn="ctr" defTabSz="412750" hangingPunct="0">
              <a:lnSpc>
                <a:spcPct val="80000"/>
              </a:lnSpc>
              <a:defRPr sz="11600" i="1">
                <a:solidFill>
                  <a:srgbClr val="0D182E"/>
                </a:solidFill>
              </a:defRPr>
            </a:pPr>
            <a:r>
              <a:rPr lang="es-MX" sz="9600" b="1" i="1" kern="0" dirty="0">
                <a:latin typeface="Helvetica Neue"/>
                <a:cs typeface="Arial" panose="020B0604020202020204" pitchFamily="34" charset="0"/>
                <a:sym typeface="Helvetica Neue"/>
              </a:rPr>
              <a:t>QUINTANA ROO</a:t>
            </a:r>
          </a:p>
        </p:txBody>
      </p:sp>
      <p:sp>
        <p:nvSpPr>
          <p:cNvPr id="10" name="Una nueva estrategia policial">
            <a:extLst>
              <a:ext uri="{FF2B5EF4-FFF2-40B4-BE49-F238E27FC236}">
                <a16:creationId xmlns:a16="http://schemas.microsoft.com/office/drawing/2014/main" id="{39C7082F-E2C0-4952-8CBE-18FC96B13D63}"/>
              </a:ext>
            </a:extLst>
          </p:cNvPr>
          <p:cNvSpPr txBox="1"/>
          <p:nvPr/>
        </p:nvSpPr>
        <p:spPr>
          <a:xfrm>
            <a:off x="9656754" y="5776955"/>
            <a:ext cx="13364556" cy="924869"/>
          </a:xfrm>
          <a:prstGeom prst="rect">
            <a:avLst/>
          </a:prstGeom>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l">
              <a:lnSpc>
                <a:spcPct val="80000"/>
              </a:lnSpc>
              <a:defRPr sz="6600" i="1">
                <a:solidFill>
                  <a:srgbClr val="5E5E5E"/>
                </a:solidFill>
              </a:defRPr>
            </a:lvl1pPr>
          </a:lstStyle>
          <a:p>
            <a:pPr defTabSz="412750" hangingPunct="0"/>
            <a:r>
              <a:rPr lang="es-MX" sz="7200" b="1" kern="0" dirty="0">
                <a:solidFill>
                  <a:schemeClr val="tx1"/>
                </a:solidFill>
                <a:latin typeface="Helvetica Neue"/>
                <a:cs typeface="Arial" panose="020B0604020202020204" pitchFamily="34" charset="0"/>
                <a:sym typeface="Helvetica Neue"/>
              </a:rPr>
              <a:t>Una nueva estrategia policial</a:t>
            </a:r>
          </a:p>
        </p:txBody>
      </p:sp>
    </p:spTree>
    <p:extLst>
      <p:ext uri="{BB962C8B-B14F-4D97-AF65-F5344CB8AC3E}">
        <p14:creationId xmlns:p14="http://schemas.microsoft.com/office/powerpoint/2010/main" val="244840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0131CCD-B309-42CE-96B5-5D16E9F7CBC1}"/>
              </a:ext>
            </a:extLst>
          </p:cNvPr>
          <p:cNvPicPr>
            <a:picLocks noChangeAspect="1"/>
          </p:cNvPicPr>
          <p:nvPr/>
        </p:nvPicPr>
        <p:blipFill>
          <a:blip r:embed="rId2"/>
          <a:stretch>
            <a:fillRect/>
          </a:stretch>
        </p:blipFill>
        <p:spPr>
          <a:xfrm>
            <a:off x="656798" y="4468776"/>
            <a:ext cx="7218290" cy="4810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Gráfico 5" descr="Policía">
            <a:extLst>
              <a:ext uri="{FF2B5EF4-FFF2-40B4-BE49-F238E27FC236}">
                <a16:creationId xmlns:a16="http://schemas.microsoft.com/office/drawing/2014/main" id="{B55F79EA-3923-4E7D-AA1A-8397118673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822793" y="2311665"/>
            <a:ext cx="2369207" cy="2369207"/>
          </a:xfrm>
          <a:prstGeom prst="rect">
            <a:avLst/>
          </a:prstGeom>
        </p:spPr>
      </p:pic>
      <p:sp>
        <p:nvSpPr>
          <p:cNvPr id="7" name="Flecha: pentágono 6">
            <a:extLst>
              <a:ext uri="{FF2B5EF4-FFF2-40B4-BE49-F238E27FC236}">
                <a16:creationId xmlns:a16="http://schemas.microsoft.com/office/drawing/2014/main" id="{8C2DF658-643A-43A8-8BA2-5A59FC705A38}"/>
              </a:ext>
            </a:extLst>
          </p:cNvPr>
          <p:cNvSpPr/>
          <p:nvPr/>
        </p:nvSpPr>
        <p:spPr>
          <a:xfrm flipH="1">
            <a:off x="13138799" y="6104114"/>
            <a:ext cx="10229200" cy="646331"/>
          </a:xfrm>
          <a:prstGeom prst="homePlate">
            <a:avLst/>
          </a:prstGeom>
          <a:ln>
            <a:solidFill>
              <a:srgbClr val="92D050"/>
            </a:solidFill>
          </a:ln>
        </p:spPr>
        <p:txBody>
          <a:bodyPr wrap="square">
            <a:spAutoFit/>
          </a:bodyPr>
          <a:lstStyle/>
          <a:p>
            <a:pPr indent="541338"/>
            <a:r>
              <a:rPr lang="es-MX" sz="3600" b="1" dirty="0"/>
              <a:t>UNIFICACIÓN DE PROTOCOLOS DE ACTUACIÓN</a:t>
            </a:r>
          </a:p>
        </p:txBody>
      </p:sp>
      <p:pic>
        <p:nvPicPr>
          <p:cNvPr id="10" name="Gráfico 9" descr="Lista de comprobación RTL">
            <a:extLst>
              <a:ext uri="{FF2B5EF4-FFF2-40B4-BE49-F238E27FC236}">
                <a16:creationId xmlns:a16="http://schemas.microsoft.com/office/drawing/2014/main" id="{F5CF6D01-F6A6-4E7A-A7B1-3C785F8E3F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795835" y="5374388"/>
            <a:ext cx="2369207" cy="2369207"/>
          </a:xfrm>
          <a:prstGeom prst="rect">
            <a:avLst/>
          </a:prstGeom>
        </p:spPr>
      </p:pic>
      <p:sp>
        <p:nvSpPr>
          <p:cNvPr id="11" name="Flecha: pentágono 10">
            <a:extLst>
              <a:ext uri="{FF2B5EF4-FFF2-40B4-BE49-F238E27FC236}">
                <a16:creationId xmlns:a16="http://schemas.microsoft.com/office/drawing/2014/main" id="{E5D909E3-A53D-4EB9-906F-B703263E422E}"/>
              </a:ext>
            </a:extLst>
          </p:cNvPr>
          <p:cNvSpPr/>
          <p:nvPr/>
        </p:nvSpPr>
        <p:spPr>
          <a:xfrm flipH="1">
            <a:off x="13138801" y="2893434"/>
            <a:ext cx="7993995" cy="1200329"/>
          </a:xfrm>
          <a:prstGeom prst="homePlate">
            <a:avLst/>
          </a:prstGeom>
          <a:ln>
            <a:solidFill>
              <a:schemeClr val="accent1"/>
            </a:solidFill>
          </a:ln>
        </p:spPr>
        <p:txBody>
          <a:bodyPr wrap="square">
            <a:spAutoFit/>
          </a:bodyPr>
          <a:lstStyle/>
          <a:p>
            <a:pPr marL="439738" algn="just"/>
            <a:r>
              <a:rPr lang="es-MX" sz="3600" b="1" dirty="0"/>
              <a:t>ASIGNACIÓN DE TITULAR DE LOS MÓDULOS DE CONTROL </a:t>
            </a:r>
          </a:p>
        </p:txBody>
      </p:sp>
      <p:pic>
        <p:nvPicPr>
          <p:cNvPr id="12" name="Escudo Quintana Roo1.pdf" descr="Escudo Quintana Roo1.pdf">
            <a:extLst>
              <a:ext uri="{FF2B5EF4-FFF2-40B4-BE49-F238E27FC236}">
                <a16:creationId xmlns:a16="http://schemas.microsoft.com/office/drawing/2014/main" id="{8CF326AA-73B6-4383-90F3-D2C82BD23EA9}"/>
              </a:ext>
            </a:extLst>
          </p:cNvPr>
          <p:cNvPicPr>
            <a:picLocks noChangeAspect="1"/>
          </p:cNvPicPr>
          <p:nvPr/>
        </p:nvPicPr>
        <p:blipFill>
          <a:blip r:embed="rId7"/>
          <a:stretch>
            <a:fillRect/>
          </a:stretch>
        </p:blipFill>
        <p:spPr>
          <a:xfrm>
            <a:off x="10213688" y="8642273"/>
            <a:ext cx="1533503" cy="2031891"/>
          </a:xfrm>
          <a:prstGeom prst="rect">
            <a:avLst/>
          </a:prstGeom>
          <a:ln w="12700">
            <a:miter lim="400000"/>
          </a:ln>
          <a:effectLst>
            <a:outerShdw blurRad="622300" dist="81441" dir="5400000" rotWithShape="0">
              <a:srgbClr val="000000">
                <a:alpha val="94671"/>
              </a:srgbClr>
            </a:outerShdw>
          </a:effectLst>
        </p:spPr>
      </p:pic>
      <p:sp>
        <p:nvSpPr>
          <p:cNvPr id="13" name="Flecha: pentágono 12">
            <a:extLst>
              <a:ext uri="{FF2B5EF4-FFF2-40B4-BE49-F238E27FC236}">
                <a16:creationId xmlns:a16="http://schemas.microsoft.com/office/drawing/2014/main" id="{2DC8646B-C8F1-4B88-9568-07DFBF5953DF}"/>
              </a:ext>
            </a:extLst>
          </p:cNvPr>
          <p:cNvSpPr/>
          <p:nvPr/>
        </p:nvSpPr>
        <p:spPr>
          <a:xfrm flipH="1">
            <a:off x="13138798" y="9335052"/>
            <a:ext cx="10229198" cy="646331"/>
          </a:xfrm>
          <a:prstGeom prst="homePlate">
            <a:avLst/>
          </a:prstGeom>
          <a:ln>
            <a:solidFill>
              <a:srgbClr val="002060"/>
            </a:solidFill>
          </a:ln>
        </p:spPr>
        <p:txBody>
          <a:bodyPr wrap="square">
            <a:spAutoFit/>
          </a:bodyPr>
          <a:lstStyle/>
          <a:p>
            <a:pPr indent="541338"/>
            <a:r>
              <a:rPr lang="es-MX" sz="3600" b="1" dirty="0"/>
              <a:t>IDENTIDAD INSTITUCIONAL </a:t>
            </a:r>
          </a:p>
        </p:txBody>
      </p:sp>
      <p:sp>
        <p:nvSpPr>
          <p:cNvPr id="15" name="Flecha: pentágono 14">
            <a:extLst>
              <a:ext uri="{FF2B5EF4-FFF2-40B4-BE49-F238E27FC236}">
                <a16:creationId xmlns:a16="http://schemas.microsoft.com/office/drawing/2014/main" id="{716F6A0D-6270-41EB-A71F-2FE110113914}"/>
              </a:ext>
            </a:extLst>
          </p:cNvPr>
          <p:cNvSpPr/>
          <p:nvPr/>
        </p:nvSpPr>
        <p:spPr>
          <a:xfrm flipH="1">
            <a:off x="13138798" y="12221685"/>
            <a:ext cx="10229196" cy="646331"/>
          </a:xfrm>
          <a:prstGeom prst="homePlate">
            <a:avLst/>
          </a:prstGeom>
          <a:ln>
            <a:solidFill>
              <a:srgbClr val="FF0000"/>
            </a:solidFill>
          </a:ln>
        </p:spPr>
        <p:txBody>
          <a:bodyPr wrap="square">
            <a:spAutoFit/>
          </a:bodyPr>
          <a:lstStyle/>
          <a:p>
            <a:pPr indent="541338"/>
            <a:r>
              <a:rPr lang="es-MX" sz="3600" b="1" dirty="0"/>
              <a:t>IDENTIFICACIÓN DE NECESIDADES</a:t>
            </a:r>
          </a:p>
        </p:txBody>
      </p:sp>
      <p:pic>
        <p:nvPicPr>
          <p:cNvPr id="16" name="Imagen 15">
            <a:extLst>
              <a:ext uri="{FF2B5EF4-FFF2-40B4-BE49-F238E27FC236}">
                <a16:creationId xmlns:a16="http://schemas.microsoft.com/office/drawing/2014/main" id="{35C98C0A-E92E-4D54-BD63-C912BF856D17}"/>
              </a:ext>
            </a:extLst>
          </p:cNvPr>
          <p:cNvPicPr>
            <a:picLocks noChangeAspect="1"/>
          </p:cNvPicPr>
          <p:nvPr/>
        </p:nvPicPr>
        <p:blipFill>
          <a:blip r:embed="rId8"/>
          <a:stretch>
            <a:fillRect/>
          </a:stretch>
        </p:blipFill>
        <p:spPr>
          <a:xfrm>
            <a:off x="9768881" y="11647348"/>
            <a:ext cx="2423119" cy="1795006"/>
          </a:xfrm>
          <a:prstGeom prst="ellipse">
            <a:avLst/>
          </a:prstGeom>
          <a:ln>
            <a:noFill/>
          </a:ln>
          <a:effectLst>
            <a:softEdge rad="112500"/>
          </a:effectLst>
        </p:spPr>
      </p:pic>
      <p:sp>
        <p:nvSpPr>
          <p:cNvPr id="17" name="CuadroTexto 16">
            <a:extLst>
              <a:ext uri="{FF2B5EF4-FFF2-40B4-BE49-F238E27FC236}">
                <a16:creationId xmlns:a16="http://schemas.microsoft.com/office/drawing/2014/main" id="{90510773-A93F-4CF7-9D26-EB0CF448958D}"/>
              </a:ext>
            </a:extLst>
          </p:cNvPr>
          <p:cNvSpPr txBox="1"/>
          <p:nvPr/>
        </p:nvSpPr>
        <p:spPr>
          <a:xfrm>
            <a:off x="656797" y="9981383"/>
            <a:ext cx="7218291" cy="1938992"/>
          </a:xfrm>
          <a:prstGeom prst="rect">
            <a:avLst/>
          </a:prstGeom>
          <a:noFill/>
        </p:spPr>
        <p:txBody>
          <a:bodyPr wrap="square" rtlCol="0">
            <a:spAutoFit/>
          </a:bodyPr>
          <a:lstStyle/>
          <a:p>
            <a:pPr algn="ctr"/>
            <a:r>
              <a:rPr lang="es-MX" sz="6000" dirty="0">
                <a:ln w="0">
                  <a:solidFill>
                    <a:srgbClr val="080B46"/>
                  </a:solidFill>
                </a:ln>
                <a:solidFill>
                  <a:srgbClr val="002060"/>
                </a:solidFill>
                <a:effectLst>
                  <a:reflection blurRad="6350" stA="60000" endA="900" endPos="60000" dist="29997" dir="5400000" sy="-100000" algn="bl" rotWithShape="0"/>
                </a:effectLst>
              </a:rPr>
              <a:t>ACCIONES </a:t>
            </a:r>
          </a:p>
          <a:p>
            <a:pPr algn="ctr"/>
            <a:r>
              <a:rPr lang="es-MX" sz="6000" dirty="0">
                <a:ln w="0">
                  <a:solidFill>
                    <a:srgbClr val="080B46"/>
                  </a:solidFill>
                </a:ln>
                <a:solidFill>
                  <a:srgbClr val="002060"/>
                </a:solidFill>
                <a:effectLst>
                  <a:reflection blurRad="6350" stA="60000" endA="900" endPos="60000" dist="29997" dir="5400000" sy="-100000" algn="bl" rotWithShape="0"/>
                </a:effectLst>
              </a:rPr>
              <a:t>IMPLEMENTADAS</a:t>
            </a:r>
          </a:p>
        </p:txBody>
      </p:sp>
    </p:spTree>
    <p:extLst>
      <p:ext uri="{BB962C8B-B14F-4D97-AF65-F5344CB8AC3E}">
        <p14:creationId xmlns:p14="http://schemas.microsoft.com/office/powerpoint/2010/main" val="184328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descr="Policía">
            <a:extLst>
              <a:ext uri="{FF2B5EF4-FFF2-40B4-BE49-F238E27FC236}">
                <a16:creationId xmlns:a16="http://schemas.microsoft.com/office/drawing/2014/main" id="{8A31B053-F4B4-4006-BB43-EB61EFDDB0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4464" y="2893865"/>
            <a:ext cx="6548283" cy="6548283"/>
          </a:xfrm>
          <a:prstGeom prst="rect">
            <a:avLst/>
          </a:prstGeom>
        </p:spPr>
      </p:pic>
      <p:sp>
        <p:nvSpPr>
          <p:cNvPr id="3" name="Flecha: pentágono 2">
            <a:extLst>
              <a:ext uri="{FF2B5EF4-FFF2-40B4-BE49-F238E27FC236}">
                <a16:creationId xmlns:a16="http://schemas.microsoft.com/office/drawing/2014/main" id="{CB41A47D-6675-48BE-9F21-43FBD5942F1D}"/>
              </a:ext>
            </a:extLst>
          </p:cNvPr>
          <p:cNvSpPr/>
          <p:nvPr/>
        </p:nvSpPr>
        <p:spPr>
          <a:xfrm flipH="1">
            <a:off x="-1" y="9442148"/>
            <a:ext cx="7113463" cy="2739211"/>
          </a:xfrm>
          <a:prstGeom prst="homePlate">
            <a:avLst>
              <a:gd name="adj" fmla="val 0"/>
            </a:avLst>
          </a:prstGeom>
          <a:ln>
            <a:noFill/>
          </a:ln>
        </p:spPr>
        <p:txBody>
          <a:bodyPr wrap="square">
            <a:spAutoFit/>
          </a:bodyPr>
          <a:lstStyle/>
          <a:p>
            <a:pPr algn="ctr"/>
            <a:r>
              <a:rPr lang="es-MX" sz="7200" b="1" dirty="0">
                <a:ln w="0"/>
                <a:solidFill>
                  <a:schemeClr val="tx2">
                    <a:lumMod val="50000"/>
                  </a:schemeClr>
                </a:solidFill>
                <a:effectLst>
                  <a:outerShdw blurRad="60007" dist="310007" dir="7680000" sy="30000" kx="1300200" algn="ctr" rotWithShape="0">
                    <a:prstClr val="black">
                      <a:alpha val="32000"/>
                    </a:prstClr>
                  </a:outerShdw>
                </a:effectLst>
              </a:rPr>
              <a:t>COMANDANTE</a:t>
            </a:r>
          </a:p>
          <a:p>
            <a:pPr indent="439738"/>
            <a:endParaRPr lang="es-MX" sz="2800" b="1" dirty="0">
              <a:ln w="0"/>
              <a:solidFill>
                <a:schemeClr val="tx2">
                  <a:lumMod val="50000"/>
                </a:schemeClr>
              </a:solidFill>
              <a:effectLst>
                <a:outerShdw blurRad="60007" dist="310007" dir="7680000" sy="30000" kx="1300200" algn="ctr" rotWithShape="0">
                  <a:prstClr val="black">
                    <a:alpha val="32000"/>
                  </a:prstClr>
                </a:outerShdw>
              </a:effectLst>
            </a:endParaRPr>
          </a:p>
          <a:p>
            <a:pPr algn="ctr"/>
            <a:r>
              <a:rPr lang="es-MX" sz="7200" b="1" dirty="0">
                <a:ln w="0"/>
                <a:solidFill>
                  <a:schemeClr val="tx2">
                    <a:lumMod val="50000"/>
                  </a:schemeClr>
                </a:solidFill>
                <a:effectLst>
                  <a:outerShdw blurRad="60007" dist="310007" dir="7680000" sy="30000" kx="1300200" algn="ctr" rotWithShape="0">
                    <a:prstClr val="black">
                      <a:alpha val="32000"/>
                    </a:prstClr>
                  </a:outerShdw>
                </a:effectLst>
              </a:rPr>
              <a:t>OBJETIVOS</a:t>
            </a:r>
          </a:p>
        </p:txBody>
      </p:sp>
      <p:sp>
        <p:nvSpPr>
          <p:cNvPr id="4" name="CuadroTexto 3">
            <a:extLst>
              <a:ext uri="{FF2B5EF4-FFF2-40B4-BE49-F238E27FC236}">
                <a16:creationId xmlns:a16="http://schemas.microsoft.com/office/drawing/2014/main" id="{E429E94F-3920-45B9-9009-67FB1B1AA2F2}"/>
              </a:ext>
            </a:extLst>
          </p:cNvPr>
          <p:cNvSpPr txBox="1"/>
          <p:nvPr/>
        </p:nvSpPr>
        <p:spPr>
          <a:xfrm>
            <a:off x="7113462" y="1827023"/>
            <a:ext cx="14222537" cy="12095619"/>
          </a:xfrm>
          <a:prstGeom prst="rect">
            <a:avLst/>
          </a:prstGeom>
          <a:noFill/>
        </p:spPr>
        <p:txBody>
          <a:bodyPr wrap="square" rtlCol="0">
            <a:spAutoFit/>
          </a:bodyPr>
          <a:lstStyle/>
          <a:p>
            <a:pPr marL="711200" indent="-711200" algn="just">
              <a:spcAft>
                <a:spcPts val="1800"/>
              </a:spcAft>
              <a:buFont typeface="Wingdings" panose="05000000000000000000" pitchFamily="2" charset="2"/>
              <a:buChar char="ü"/>
            </a:pPr>
            <a:r>
              <a:rPr lang="es-MX" sz="4800" dirty="0"/>
              <a:t>Prevenir la comisión de infracciones, mantener la seguridad y la tranquilidad de las personas que ingresan a las diferentes ciudades del estado, a través de los Módulos de Control de la Policía Quintana Roo.</a:t>
            </a:r>
          </a:p>
          <a:p>
            <a:pPr marL="711200" indent="-711200" algn="just">
              <a:spcAft>
                <a:spcPts val="1800"/>
              </a:spcAft>
              <a:buFont typeface="Wingdings" panose="05000000000000000000" pitchFamily="2" charset="2"/>
              <a:buChar char="ü"/>
            </a:pPr>
            <a:r>
              <a:rPr lang="es-MX" sz="4800" dirty="0"/>
              <a:t>Planear, programar, organizar, dirigir, controlar, evaluar y supervisar el desempeño de las actividades </a:t>
            </a:r>
          </a:p>
          <a:p>
            <a:pPr marL="711200" indent="-711200" algn="just">
              <a:spcAft>
                <a:spcPts val="1200"/>
              </a:spcAft>
              <a:buFont typeface="Wingdings" panose="05000000000000000000" pitchFamily="2" charset="2"/>
              <a:buChar char="ü"/>
            </a:pPr>
            <a:r>
              <a:rPr lang="es-MX" sz="4800" dirty="0"/>
              <a:t>Detectar las necesidades de capacitación, actualización y adiestramiento del personal a su cargo.</a:t>
            </a:r>
          </a:p>
          <a:p>
            <a:pPr marL="711200" indent="-711200" algn="just">
              <a:spcAft>
                <a:spcPts val="1200"/>
              </a:spcAft>
              <a:buFont typeface="Wingdings" panose="05000000000000000000" pitchFamily="2" charset="2"/>
              <a:buChar char="ü"/>
            </a:pPr>
            <a:r>
              <a:rPr lang="es-MX" sz="4800" dirty="0"/>
              <a:t>Establecer programas de acciones tendientes a la prevención del delito.</a:t>
            </a:r>
          </a:p>
          <a:p>
            <a:pPr marL="711200" indent="-711200" algn="just">
              <a:spcAft>
                <a:spcPts val="1200"/>
              </a:spcAft>
              <a:buFont typeface="Wingdings" panose="05000000000000000000" pitchFamily="2" charset="2"/>
              <a:buChar char="ü"/>
            </a:pPr>
            <a:r>
              <a:rPr lang="es-MX" sz="4800" dirty="0"/>
              <a:t>Revisión y actualización de los lineamientos de actuación.</a:t>
            </a:r>
          </a:p>
          <a:p>
            <a:pPr marL="711200" indent="-711200" algn="just">
              <a:spcAft>
                <a:spcPts val="1200"/>
              </a:spcAft>
              <a:buFont typeface="Wingdings" panose="05000000000000000000" pitchFamily="2" charset="2"/>
              <a:buChar char="ü"/>
            </a:pPr>
            <a:r>
              <a:rPr lang="es-MX" sz="4800" dirty="0"/>
              <a:t>Promover y hacer efectiva la participación ciudadana en materia de </a:t>
            </a:r>
            <a:r>
              <a:rPr lang="es-MX" sz="4800" dirty="0" smtClean="0"/>
              <a:t>Seguridad </a:t>
            </a:r>
            <a:r>
              <a:rPr lang="es-MX" sz="4800" dirty="0"/>
              <a:t>P</a:t>
            </a:r>
            <a:r>
              <a:rPr lang="es-MX" sz="4800" dirty="0" smtClean="0"/>
              <a:t>ública</a:t>
            </a:r>
            <a:r>
              <a:rPr lang="es-MX" sz="4800" dirty="0"/>
              <a:t>.</a:t>
            </a:r>
          </a:p>
        </p:txBody>
      </p:sp>
    </p:spTree>
    <p:extLst>
      <p:ext uri="{BB962C8B-B14F-4D97-AF65-F5344CB8AC3E}">
        <p14:creationId xmlns:p14="http://schemas.microsoft.com/office/powerpoint/2010/main" val="58284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7571915-9981-4B96-A0DD-0C3C72D5FA82}"/>
              </a:ext>
            </a:extLst>
          </p:cNvPr>
          <p:cNvSpPr/>
          <p:nvPr/>
        </p:nvSpPr>
        <p:spPr>
          <a:xfrm flipH="1">
            <a:off x="0" y="7792386"/>
            <a:ext cx="6767158" cy="2308324"/>
          </a:xfrm>
          <a:prstGeom prst="rect">
            <a:avLst/>
          </a:prstGeom>
          <a:ln>
            <a:noFill/>
          </a:ln>
        </p:spPr>
        <p:txBody>
          <a:bodyPr wrap="square">
            <a:spAutoFit/>
          </a:bodyPr>
          <a:lstStyle/>
          <a:p>
            <a:pPr indent="541338" algn="ctr"/>
            <a:r>
              <a:rPr lang="es-MX" sz="7200" b="1" dirty="0">
                <a:ln w="0"/>
                <a:solidFill>
                  <a:schemeClr val="tx2">
                    <a:lumMod val="50000"/>
                  </a:schemeClr>
                </a:solidFill>
                <a:effectLst>
                  <a:outerShdw blurRad="60007" dist="310007" dir="7680000" sy="30000" kx="1300200" algn="ctr" rotWithShape="0">
                    <a:prstClr val="black">
                      <a:alpha val="32000"/>
                    </a:prstClr>
                  </a:outerShdw>
                </a:effectLst>
              </a:rPr>
              <a:t>PROTOCOLOS DE ACTUACIÓN</a:t>
            </a:r>
          </a:p>
        </p:txBody>
      </p:sp>
      <p:pic>
        <p:nvPicPr>
          <p:cNvPr id="3" name="Gráfico 2" descr="Lista de comprobación RTL">
            <a:extLst>
              <a:ext uri="{FF2B5EF4-FFF2-40B4-BE49-F238E27FC236}">
                <a16:creationId xmlns:a16="http://schemas.microsoft.com/office/drawing/2014/main" id="{51888452-90A3-49AB-8C81-C74995EB7C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16112" y="3457453"/>
            <a:ext cx="4334933" cy="4334933"/>
          </a:xfrm>
          <a:prstGeom prst="rect">
            <a:avLst/>
          </a:prstGeom>
        </p:spPr>
      </p:pic>
      <p:sp>
        <p:nvSpPr>
          <p:cNvPr id="4" name="CuadroTexto 3">
            <a:extLst>
              <a:ext uri="{FF2B5EF4-FFF2-40B4-BE49-F238E27FC236}">
                <a16:creationId xmlns:a16="http://schemas.microsoft.com/office/drawing/2014/main" id="{CCD3B2F4-BF9C-42A5-BF6E-44F7F179DC13}"/>
              </a:ext>
            </a:extLst>
          </p:cNvPr>
          <p:cNvSpPr txBox="1"/>
          <p:nvPr/>
        </p:nvSpPr>
        <p:spPr>
          <a:xfrm>
            <a:off x="6558151" y="1886193"/>
            <a:ext cx="14805909" cy="11812385"/>
          </a:xfrm>
          <a:prstGeom prst="rect">
            <a:avLst/>
          </a:prstGeom>
          <a:noFill/>
        </p:spPr>
        <p:txBody>
          <a:bodyPr wrap="square" rtlCol="0">
            <a:spAutoFit/>
          </a:bodyPr>
          <a:lstStyle/>
          <a:p>
            <a:pPr algn="just">
              <a:spcAft>
                <a:spcPts val="2400"/>
              </a:spcAft>
            </a:pPr>
            <a:r>
              <a:rPr lang="es-MX" sz="4800" dirty="0"/>
              <a:t>Proveer parámetros y condiciones mínimas que permitan diferenciar:</a:t>
            </a:r>
          </a:p>
          <a:p>
            <a:pPr marL="1143000" lvl="1" indent="-685800" algn="just">
              <a:spcAft>
                <a:spcPts val="2400"/>
              </a:spcAft>
              <a:buFont typeface="Wingdings" panose="05000000000000000000" pitchFamily="2" charset="2"/>
              <a:buChar char="v"/>
            </a:pPr>
            <a:r>
              <a:rPr lang="es-MX" sz="4800" dirty="0"/>
              <a:t>Técnicas</a:t>
            </a:r>
          </a:p>
          <a:p>
            <a:pPr marL="1143000" lvl="1" indent="-685800" algn="just">
              <a:spcAft>
                <a:spcPts val="2400"/>
              </a:spcAft>
              <a:buFont typeface="Wingdings" panose="05000000000000000000" pitchFamily="2" charset="2"/>
              <a:buChar char="v"/>
            </a:pPr>
            <a:r>
              <a:rPr lang="es-MX" sz="4800" dirty="0"/>
              <a:t>Tácticas</a:t>
            </a:r>
          </a:p>
          <a:p>
            <a:pPr marL="1143000" lvl="1" indent="-685800" algn="just">
              <a:spcAft>
                <a:spcPts val="2400"/>
              </a:spcAft>
              <a:buFont typeface="Wingdings" panose="05000000000000000000" pitchFamily="2" charset="2"/>
              <a:buChar char="v"/>
            </a:pPr>
            <a:r>
              <a:rPr lang="es-MX" sz="4800" dirty="0"/>
              <a:t>Armas</a:t>
            </a:r>
          </a:p>
          <a:p>
            <a:pPr marL="1143000" lvl="1" indent="-685800" algn="just">
              <a:spcAft>
                <a:spcPts val="2400"/>
              </a:spcAft>
              <a:buFont typeface="Wingdings" panose="05000000000000000000" pitchFamily="2" charset="2"/>
              <a:buChar char="v"/>
            </a:pPr>
            <a:r>
              <a:rPr lang="es-MX" sz="4800" dirty="0"/>
              <a:t>Nivel de fuerza</a:t>
            </a:r>
          </a:p>
          <a:p>
            <a:pPr algn="just">
              <a:spcAft>
                <a:spcPts val="2400"/>
              </a:spcAft>
            </a:pPr>
            <a:r>
              <a:rPr lang="es-MX" sz="4800" dirty="0"/>
              <a:t>Atendiendo las circunstancias que se presenten, ya sea para aumentar o para disminuir el grado de intervención.</a:t>
            </a:r>
          </a:p>
          <a:p>
            <a:pPr algn="just">
              <a:spcAft>
                <a:spcPts val="2400"/>
              </a:spcAft>
            </a:pPr>
            <a:r>
              <a:rPr lang="es-MX" sz="4800" dirty="0"/>
              <a:t>Con el objetivo de hacer cumplir la ley, respetando en todo momento los derechos humanos en las acciones aplicadas en la prevención de la comisión  de algún hecho delictivo en caso de flagrancia, protegiendo la vida e integridad física del personal a su cargo así como de terceros.</a:t>
            </a:r>
          </a:p>
        </p:txBody>
      </p:sp>
    </p:spTree>
    <p:extLst>
      <p:ext uri="{BB962C8B-B14F-4D97-AF65-F5344CB8AC3E}">
        <p14:creationId xmlns:p14="http://schemas.microsoft.com/office/powerpoint/2010/main" val="346755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cudo Quintana Roo1.pdf" descr="Escudo Quintana Roo1.pdf">
            <a:extLst>
              <a:ext uri="{FF2B5EF4-FFF2-40B4-BE49-F238E27FC236}">
                <a16:creationId xmlns:a16="http://schemas.microsoft.com/office/drawing/2014/main" id="{B3BA89F7-4F96-43F8-8D92-429C869F732C}"/>
              </a:ext>
            </a:extLst>
          </p:cNvPr>
          <p:cNvPicPr>
            <a:picLocks noChangeAspect="1"/>
          </p:cNvPicPr>
          <p:nvPr/>
        </p:nvPicPr>
        <p:blipFill>
          <a:blip r:embed="rId2"/>
          <a:stretch>
            <a:fillRect/>
          </a:stretch>
        </p:blipFill>
        <p:spPr>
          <a:xfrm>
            <a:off x="1432309" y="3179454"/>
            <a:ext cx="3400711" cy="4505941"/>
          </a:xfrm>
          <a:prstGeom prst="rect">
            <a:avLst/>
          </a:prstGeom>
          <a:ln w="12700">
            <a:miter lim="400000"/>
          </a:ln>
          <a:effectLst>
            <a:outerShdw blurRad="622300" dist="81441" dir="5400000" rotWithShape="0">
              <a:srgbClr val="000000">
                <a:alpha val="94671"/>
              </a:srgbClr>
            </a:outerShdw>
          </a:effectLst>
        </p:spPr>
      </p:pic>
      <p:sp>
        <p:nvSpPr>
          <p:cNvPr id="3" name="Rectángulo 2">
            <a:extLst>
              <a:ext uri="{FF2B5EF4-FFF2-40B4-BE49-F238E27FC236}">
                <a16:creationId xmlns:a16="http://schemas.microsoft.com/office/drawing/2014/main" id="{852857DA-57CA-4491-9B2B-A7D44B5848FF}"/>
              </a:ext>
            </a:extLst>
          </p:cNvPr>
          <p:cNvSpPr/>
          <p:nvPr/>
        </p:nvSpPr>
        <p:spPr>
          <a:xfrm flipH="1">
            <a:off x="-1" y="8228222"/>
            <a:ext cx="6265333" cy="2308324"/>
          </a:xfrm>
          <a:prstGeom prst="rect">
            <a:avLst/>
          </a:prstGeom>
          <a:ln>
            <a:noFill/>
          </a:ln>
        </p:spPr>
        <p:txBody>
          <a:bodyPr wrap="square">
            <a:spAutoFit/>
          </a:bodyPr>
          <a:lstStyle/>
          <a:p>
            <a:pPr indent="541338" algn="ctr"/>
            <a:r>
              <a:rPr lang="es-MX" sz="7200" b="1" dirty="0">
                <a:ln w="0"/>
                <a:solidFill>
                  <a:schemeClr val="tx2">
                    <a:lumMod val="50000"/>
                  </a:schemeClr>
                </a:solidFill>
                <a:effectLst>
                  <a:outerShdw blurRad="60007" dist="310007" dir="7680000" sy="30000" kx="1300200" algn="ctr" rotWithShape="0">
                    <a:prstClr val="black">
                      <a:alpha val="32000"/>
                    </a:prstClr>
                  </a:outerShdw>
                </a:effectLst>
              </a:rPr>
              <a:t>IDENTIDAD INSTITUCIONAL </a:t>
            </a:r>
          </a:p>
        </p:txBody>
      </p:sp>
      <p:sp>
        <p:nvSpPr>
          <p:cNvPr id="4" name="CuadroTexto 3">
            <a:extLst>
              <a:ext uri="{FF2B5EF4-FFF2-40B4-BE49-F238E27FC236}">
                <a16:creationId xmlns:a16="http://schemas.microsoft.com/office/drawing/2014/main" id="{A31B9819-0EF8-4E88-8D0F-5A2AE516AC5C}"/>
              </a:ext>
            </a:extLst>
          </p:cNvPr>
          <p:cNvSpPr txBox="1"/>
          <p:nvPr/>
        </p:nvSpPr>
        <p:spPr>
          <a:xfrm>
            <a:off x="6767157" y="1785082"/>
            <a:ext cx="14805909" cy="12157174"/>
          </a:xfrm>
          <a:prstGeom prst="rect">
            <a:avLst/>
          </a:prstGeom>
          <a:noFill/>
        </p:spPr>
        <p:txBody>
          <a:bodyPr wrap="square" rtlCol="0">
            <a:spAutoFit/>
          </a:bodyPr>
          <a:lstStyle/>
          <a:p>
            <a:pPr algn="just">
              <a:spcAft>
                <a:spcPts val="2400"/>
              </a:spcAft>
            </a:pPr>
            <a:r>
              <a:rPr lang="es-MX" sz="4800" dirty="0"/>
              <a:t>La identidad de la Policía Quintana Roo, se constituye por un conjunto armónico de:</a:t>
            </a:r>
          </a:p>
          <a:p>
            <a:pPr marL="1143000" lvl="1" indent="-685800" algn="just">
              <a:spcAft>
                <a:spcPts val="2400"/>
              </a:spcAft>
              <a:buFont typeface="Wingdings" panose="05000000000000000000" pitchFamily="2" charset="2"/>
              <a:buChar char="ü"/>
            </a:pPr>
            <a:r>
              <a:rPr lang="es-MX" sz="4800" dirty="0"/>
              <a:t>Principios</a:t>
            </a:r>
          </a:p>
          <a:p>
            <a:pPr marL="1143000" lvl="1" indent="-685800" algn="just">
              <a:spcAft>
                <a:spcPts val="2400"/>
              </a:spcAft>
              <a:buFont typeface="Wingdings" panose="05000000000000000000" pitchFamily="2" charset="2"/>
              <a:buChar char="ü"/>
            </a:pPr>
            <a:r>
              <a:rPr lang="es-MX" sz="4800" dirty="0"/>
              <a:t>Valores</a:t>
            </a:r>
          </a:p>
          <a:p>
            <a:pPr marL="1143000" lvl="1" indent="-685800" algn="just">
              <a:spcAft>
                <a:spcPts val="2400"/>
              </a:spcAft>
              <a:buFont typeface="Wingdings" panose="05000000000000000000" pitchFamily="2" charset="2"/>
              <a:buChar char="ü"/>
            </a:pPr>
            <a:r>
              <a:rPr lang="es-MX" sz="4800" dirty="0"/>
              <a:t>Normas</a:t>
            </a:r>
          </a:p>
          <a:p>
            <a:pPr marL="1143000" lvl="1" indent="-685800" algn="just">
              <a:spcAft>
                <a:spcPts val="2400"/>
              </a:spcAft>
              <a:buFont typeface="Wingdings" panose="05000000000000000000" pitchFamily="2" charset="2"/>
              <a:buChar char="ü"/>
            </a:pPr>
            <a:r>
              <a:rPr lang="es-MX" sz="4800" dirty="0"/>
              <a:t>Tradiciones</a:t>
            </a:r>
          </a:p>
          <a:p>
            <a:pPr marL="1143000" lvl="1" indent="-685800" algn="just">
              <a:spcAft>
                <a:spcPts val="2400"/>
              </a:spcAft>
              <a:buFont typeface="Wingdings" panose="05000000000000000000" pitchFamily="2" charset="2"/>
              <a:buChar char="ü"/>
            </a:pPr>
            <a:r>
              <a:rPr lang="es-MX" sz="4800" dirty="0"/>
              <a:t>Símbolos</a:t>
            </a:r>
          </a:p>
          <a:p>
            <a:pPr marL="1143000" lvl="1" indent="-685800" algn="just">
              <a:spcAft>
                <a:spcPts val="2400"/>
              </a:spcAft>
              <a:buFont typeface="Wingdings" panose="05000000000000000000" pitchFamily="2" charset="2"/>
              <a:buChar char="ü"/>
            </a:pPr>
            <a:r>
              <a:rPr lang="es-MX" sz="4800" dirty="0"/>
              <a:t>Lemas </a:t>
            </a:r>
          </a:p>
          <a:p>
            <a:pPr marL="1143000" lvl="1" indent="-685800" algn="just">
              <a:spcAft>
                <a:spcPts val="2400"/>
              </a:spcAft>
              <a:buFont typeface="Wingdings" panose="05000000000000000000" pitchFamily="2" charset="2"/>
              <a:buChar char="ü"/>
            </a:pPr>
            <a:r>
              <a:rPr lang="es-MX" sz="4800" dirty="0"/>
              <a:t>Conductas</a:t>
            </a:r>
          </a:p>
          <a:p>
            <a:pPr algn="just">
              <a:spcAft>
                <a:spcPts val="2400"/>
              </a:spcAft>
            </a:pPr>
            <a:r>
              <a:rPr lang="es-MX" sz="4800" dirty="0"/>
              <a:t>Por lo que se llevaran a cabo las acciones correspondientes para que se aplique el código de identidad en los diferentes Módulos de Control con los que cuenta la Policía Quintana Roo.</a:t>
            </a:r>
          </a:p>
        </p:txBody>
      </p:sp>
    </p:spTree>
    <p:extLst>
      <p:ext uri="{BB962C8B-B14F-4D97-AF65-F5344CB8AC3E}">
        <p14:creationId xmlns:p14="http://schemas.microsoft.com/office/powerpoint/2010/main" val="68923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07871D-1497-4A37-926B-EBF9720C0FD7}"/>
              </a:ext>
            </a:extLst>
          </p:cNvPr>
          <p:cNvSpPr/>
          <p:nvPr/>
        </p:nvSpPr>
        <p:spPr>
          <a:xfrm flipH="1">
            <a:off x="0" y="7622713"/>
            <a:ext cx="7418268" cy="2308324"/>
          </a:xfrm>
          <a:prstGeom prst="rect">
            <a:avLst/>
          </a:prstGeom>
          <a:ln>
            <a:noFill/>
          </a:ln>
        </p:spPr>
        <p:txBody>
          <a:bodyPr wrap="square">
            <a:spAutoFit/>
          </a:bodyPr>
          <a:lstStyle/>
          <a:p>
            <a:pPr algn="ctr"/>
            <a:r>
              <a:rPr lang="es-MX" sz="7200" b="1" dirty="0">
                <a:ln w="0"/>
                <a:solidFill>
                  <a:srgbClr val="000099"/>
                </a:solidFill>
                <a:effectLst>
                  <a:outerShdw blurRad="60007" dist="310007" dir="7680000" sy="30000" kx="1300200" algn="ctr" rotWithShape="0">
                    <a:prstClr val="black">
                      <a:alpha val="32000"/>
                    </a:prstClr>
                  </a:outerShdw>
                </a:effectLst>
              </a:rPr>
              <a:t>IDENTIFICACIÓN DE NECESIDADES</a:t>
            </a:r>
          </a:p>
        </p:txBody>
      </p:sp>
      <p:pic>
        <p:nvPicPr>
          <p:cNvPr id="3" name="Imagen 2">
            <a:extLst>
              <a:ext uri="{FF2B5EF4-FFF2-40B4-BE49-F238E27FC236}">
                <a16:creationId xmlns:a16="http://schemas.microsoft.com/office/drawing/2014/main" id="{521F0010-EBE8-4F4E-B398-E73770B31893}"/>
              </a:ext>
            </a:extLst>
          </p:cNvPr>
          <p:cNvPicPr>
            <a:picLocks noChangeAspect="1"/>
          </p:cNvPicPr>
          <p:nvPr/>
        </p:nvPicPr>
        <p:blipFill>
          <a:blip r:embed="rId2"/>
          <a:stretch>
            <a:fillRect/>
          </a:stretch>
        </p:blipFill>
        <p:spPr>
          <a:xfrm>
            <a:off x="871525" y="3248123"/>
            <a:ext cx="5326075" cy="3945467"/>
          </a:xfrm>
          <a:prstGeom prst="ellipse">
            <a:avLst/>
          </a:prstGeom>
          <a:ln>
            <a:noFill/>
          </a:ln>
          <a:effectLst>
            <a:softEdge rad="112500"/>
          </a:effectLst>
        </p:spPr>
      </p:pic>
      <p:sp>
        <p:nvSpPr>
          <p:cNvPr id="4" name="CuadroTexto 3">
            <a:extLst>
              <a:ext uri="{FF2B5EF4-FFF2-40B4-BE49-F238E27FC236}">
                <a16:creationId xmlns:a16="http://schemas.microsoft.com/office/drawing/2014/main" id="{36CBB533-0426-4FEA-B439-522070F79766}"/>
              </a:ext>
            </a:extLst>
          </p:cNvPr>
          <p:cNvSpPr txBox="1"/>
          <p:nvPr/>
        </p:nvSpPr>
        <p:spPr>
          <a:xfrm>
            <a:off x="7418268" y="2005790"/>
            <a:ext cx="14154798" cy="11233845"/>
          </a:xfrm>
          <a:prstGeom prst="rect">
            <a:avLst/>
          </a:prstGeom>
          <a:noFill/>
        </p:spPr>
        <p:txBody>
          <a:bodyPr wrap="square" rtlCol="0">
            <a:spAutoFit/>
          </a:bodyPr>
          <a:lstStyle/>
          <a:p>
            <a:pPr algn="just">
              <a:spcAft>
                <a:spcPts val="2400"/>
              </a:spcAft>
            </a:pPr>
            <a:r>
              <a:rPr lang="es-MX" sz="4800" dirty="0"/>
              <a:t>Para la Policía Quintana Roo, es de suma importancia que el personal cuente con las condiciones dignas para ejercer sus funciones por lo que se realizó un levantamiento de necesidades, </a:t>
            </a:r>
            <a:r>
              <a:rPr lang="es-MX" sz="4800" dirty="0" smtClean="0"/>
              <a:t>para</a:t>
            </a:r>
            <a:r>
              <a:rPr lang="es-MX" sz="4800" dirty="0" smtClean="0"/>
              <a:t> las </a:t>
            </a:r>
            <a:r>
              <a:rPr lang="es-MX" sz="4800" dirty="0"/>
              <a:t>cuales se están realizando las acciones administrativas correspondientes para que sean corregidas y subsanadas.</a:t>
            </a:r>
          </a:p>
          <a:p>
            <a:pPr marL="685800" indent="-685800" algn="just">
              <a:spcAft>
                <a:spcPts val="2400"/>
              </a:spcAft>
              <a:buFont typeface="Wingdings" panose="05000000000000000000" pitchFamily="2" charset="2"/>
              <a:buChar char="ü"/>
            </a:pPr>
            <a:r>
              <a:rPr lang="es-MX" sz="4800" dirty="0"/>
              <a:t>Rehabilitación de instalaciones eléctricas.</a:t>
            </a:r>
          </a:p>
          <a:p>
            <a:pPr marL="685800" indent="-685800" algn="just">
              <a:spcAft>
                <a:spcPts val="2400"/>
              </a:spcAft>
              <a:buFont typeface="Wingdings" panose="05000000000000000000" pitchFamily="2" charset="2"/>
              <a:buChar char="ü"/>
            </a:pPr>
            <a:r>
              <a:rPr lang="es-MX" sz="4800" dirty="0"/>
              <a:t>Rehabilitación de agua potable.</a:t>
            </a:r>
          </a:p>
          <a:p>
            <a:pPr marL="685800" indent="-685800" algn="just">
              <a:spcAft>
                <a:spcPts val="2400"/>
              </a:spcAft>
              <a:buFont typeface="Wingdings" panose="05000000000000000000" pitchFamily="2" charset="2"/>
              <a:buChar char="ü"/>
            </a:pPr>
            <a:r>
              <a:rPr lang="es-MX" sz="4800" dirty="0"/>
              <a:t>Instalación de anuncios de filtro de inspección.</a:t>
            </a:r>
          </a:p>
          <a:p>
            <a:pPr marL="685800" indent="-685800" algn="just">
              <a:spcAft>
                <a:spcPts val="2400"/>
              </a:spcAft>
              <a:buFont typeface="Wingdings" panose="05000000000000000000" pitchFamily="2" charset="2"/>
              <a:buChar char="ü"/>
            </a:pPr>
            <a:r>
              <a:rPr lang="es-MX" sz="4800" dirty="0"/>
              <a:t>Instalar reductores de velocidad y reflejantes de pavimento.</a:t>
            </a:r>
          </a:p>
          <a:p>
            <a:pPr marL="685800" indent="-685800" algn="just">
              <a:spcAft>
                <a:spcPts val="2400"/>
              </a:spcAft>
              <a:buFont typeface="Wingdings" panose="05000000000000000000" pitchFamily="2" charset="2"/>
              <a:buChar char="ü"/>
            </a:pPr>
            <a:r>
              <a:rPr lang="es-MX" sz="4800" dirty="0"/>
              <a:t>Instalar y rehabilitar semáforos de luces ámbar.</a:t>
            </a:r>
          </a:p>
        </p:txBody>
      </p:sp>
    </p:spTree>
    <p:extLst>
      <p:ext uri="{BB962C8B-B14F-4D97-AF65-F5344CB8AC3E}">
        <p14:creationId xmlns:p14="http://schemas.microsoft.com/office/powerpoint/2010/main" val="209609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a:extLst>
              <a:ext uri="{FF2B5EF4-FFF2-40B4-BE49-F238E27FC236}">
                <a16:creationId xmlns:a16="http://schemas.microsoft.com/office/drawing/2014/main" id="{DEE26D9A-72FA-4A28-BAF9-B679AB2E1D48}"/>
              </a:ext>
            </a:extLst>
          </p:cNvPr>
          <p:cNvGrpSpPr/>
          <p:nvPr/>
        </p:nvGrpSpPr>
        <p:grpSpPr>
          <a:xfrm>
            <a:off x="1016000" y="1592825"/>
            <a:ext cx="8540956" cy="12123173"/>
            <a:chOff x="1720427" y="402815"/>
            <a:chExt cx="3909380" cy="4464497"/>
          </a:xfrm>
        </p:grpSpPr>
        <p:grpSp>
          <p:nvGrpSpPr>
            <p:cNvPr id="3" name="21 Grupo">
              <a:extLst>
                <a:ext uri="{FF2B5EF4-FFF2-40B4-BE49-F238E27FC236}">
                  <a16:creationId xmlns:a16="http://schemas.microsoft.com/office/drawing/2014/main" id="{F338A0B5-B1DD-48A9-9915-6EDA1C132D71}"/>
                </a:ext>
              </a:extLst>
            </p:cNvPr>
            <p:cNvGrpSpPr/>
            <p:nvPr/>
          </p:nvGrpSpPr>
          <p:grpSpPr>
            <a:xfrm>
              <a:off x="1739719" y="446708"/>
              <a:ext cx="3796173" cy="3920405"/>
              <a:chOff x="691713" y="279708"/>
              <a:chExt cx="4375247" cy="5730512"/>
            </a:xfrm>
          </p:grpSpPr>
          <p:sp>
            <p:nvSpPr>
              <p:cNvPr id="35" name="Freeform 73">
                <a:extLst>
                  <a:ext uri="{FF2B5EF4-FFF2-40B4-BE49-F238E27FC236}">
                    <a16:creationId xmlns:a16="http://schemas.microsoft.com/office/drawing/2014/main" id="{76DE0337-4890-471D-A074-1B9EC34629E9}"/>
                  </a:ext>
                </a:extLst>
              </p:cNvPr>
              <p:cNvSpPr>
                <a:spLocks noChangeAspect="1"/>
              </p:cNvSpPr>
              <p:nvPr/>
            </p:nvSpPr>
            <p:spPr bwMode="auto">
              <a:xfrm>
                <a:off x="4772755" y="1145728"/>
                <a:ext cx="3356" cy="0"/>
              </a:xfrm>
              <a:custGeom>
                <a:avLst/>
                <a:gdLst>
                  <a:gd name="T0" fmla="*/ 0 w 1"/>
                  <a:gd name="T1" fmla="*/ 1 h 1"/>
                  <a:gd name="T2" fmla="*/ 0 w 1"/>
                  <a:gd name="T3" fmla="*/ 0 h 1"/>
                </a:gdLst>
                <a:ahLst/>
                <a:cxnLst>
                  <a:cxn ang="0">
                    <a:pos x="T0" y="T1"/>
                  </a:cxn>
                  <a:cxn ang="0">
                    <a:pos x="T2" y="T3"/>
                  </a:cxn>
                </a:cxnLst>
                <a:rect l="0" t="0" r="r" b="b"/>
                <a:pathLst>
                  <a:path w="1" h="1">
                    <a:moveTo>
                      <a:pt x="0" y="1"/>
                    </a:moveTo>
                    <a:lnTo>
                      <a:pt x="0" y="0"/>
                    </a:lnTo>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36" name="Freeform 74">
                <a:extLst>
                  <a:ext uri="{FF2B5EF4-FFF2-40B4-BE49-F238E27FC236}">
                    <a16:creationId xmlns:a16="http://schemas.microsoft.com/office/drawing/2014/main" id="{7E922145-00FB-46BC-8CA0-3019BD02373F}"/>
                  </a:ext>
                </a:extLst>
              </p:cNvPr>
              <p:cNvSpPr>
                <a:spLocks noChangeAspect="1"/>
              </p:cNvSpPr>
              <p:nvPr/>
            </p:nvSpPr>
            <p:spPr bwMode="auto">
              <a:xfrm>
                <a:off x="4635153" y="1128485"/>
                <a:ext cx="208081" cy="97710"/>
              </a:xfrm>
              <a:custGeom>
                <a:avLst/>
                <a:gdLst>
                  <a:gd name="T0" fmla="*/ 0 w 1364"/>
                  <a:gd name="T1" fmla="*/ 0 h 636"/>
                  <a:gd name="T2" fmla="*/ 490 w 1364"/>
                  <a:gd name="T3" fmla="*/ 248 h 636"/>
                  <a:gd name="T4" fmla="*/ 1318 w 1364"/>
                  <a:gd name="T5" fmla="*/ 636 h 636"/>
                  <a:gd name="T6" fmla="*/ 1364 w 1364"/>
                  <a:gd name="T7" fmla="*/ 634 h 636"/>
                </a:gdLst>
                <a:ahLst/>
                <a:cxnLst>
                  <a:cxn ang="0">
                    <a:pos x="T0" y="T1"/>
                  </a:cxn>
                  <a:cxn ang="0">
                    <a:pos x="T2" y="T3"/>
                  </a:cxn>
                  <a:cxn ang="0">
                    <a:pos x="T4" y="T5"/>
                  </a:cxn>
                  <a:cxn ang="0">
                    <a:pos x="T6" y="T7"/>
                  </a:cxn>
                </a:cxnLst>
                <a:rect l="0" t="0" r="r" b="b"/>
                <a:pathLst>
                  <a:path w="1364" h="636">
                    <a:moveTo>
                      <a:pt x="0" y="0"/>
                    </a:moveTo>
                    <a:lnTo>
                      <a:pt x="490" y="248"/>
                    </a:lnTo>
                    <a:lnTo>
                      <a:pt x="1318" y="636"/>
                    </a:lnTo>
                    <a:lnTo>
                      <a:pt x="1364" y="634"/>
                    </a:lnTo>
                  </a:path>
                </a:pathLst>
              </a:custGeom>
              <a:solidFill>
                <a:srgbClr val="0000FF">
                  <a:alpha val="49001"/>
                </a:srgbClr>
              </a:solidFill>
              <a:ln w="12700">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37" name="Freeform 75">
                <a:extLst>
                  <a:ext uri="{FF2B5EF4-FFF2-40B4-BE49-F238E27FC236}">
                    <a16:creationId xmlns:a16="http://schemas.microsoft.com/office/drawing/2014/main" id="{6BDD4BF5-B78B-4B87-804D-67FEBFC5DBFA}"/>
                  </a:ext>
                </a:extLst>
              </p:cNvPr>
              <p:cNvSpPr>
                <a:spLocks noChangeAspect="1"/>
              </p:cNvSpPr>
              <p:nvPr/>
            </p:nvSpPr>
            <p:spPr bwMode="auto">
              <a:xfrm>
                <a:off x="4269333" y="1302830"/>
                <a:ext cx="486642" cy="249064"/>
              </a:xfrm>
              <a:custGeom>
                <a:avLst/>
                <a:gdLst>
                  <a:gd name="T0" fmla="*/ 0 w 3165"/>
                  <a:gd name="T1" fmla="*/ 0 h 1615"/>
                  <a:gd name="T2" fmla="*/ 128 w 3165"/>
                  <a:gd name="T3" fmla="*/ 86 h 1615"/>
                  <a:gd name="T4" fmla="*/ 230 w 3165"/>
                  <a:gd name="T5" fmla="*/ 140 h 1615"/>
                  <a:gd name="T6" fmla="*/ 300 w 3165"/>
                  <a:gd name="T7" fmla="*/ 162 h 1615"/>
                  <a:gd name="T8" fmla="*/ 510 w 3165"/>
                  <a:gd name="T9" fmla="*/ 274 h 1615"/>
                  <a:gd name="T10" fmla="*/ 644 w 3165"/>
                  <a:gd name="T11" fmla="*/ 426 h 1615"/>
                  <a:gd name="T12" fmla="*/ 734 w 3165"/>
                  <a:gd name="T13" fmla="*/ 542 h 1615"/>
                  <a:gd name="T14" fmla="*/ 820 w 3165"/>
                  <a:gd name="T15" fmla="*/ 682 h 1615"/>
                  <a:gd name="T16" fmla="*/ 1422 w 3165"/>
                  <a:gd name="T17" fmla="*/ 1446 h 1615"/>
                  <a:gd name="T18" fmla="*/ 1650 w 3165"/>
                  <a:gd name="T19" fmla="*/ 1454 h 1615"/>
                  <a:gd name="T20" fmla="*/ 1794 w 3165"/>
                  <a:gd name="T21" fmla="*/ 1460 h 1615"/>
                  <a:gd name="T22" fmla="*/ 1938 w 3165"/>
                  <a:gd name="T23" fmla="*/ 1492 h 1615"/>
                  <a:gd name="T24" fmla="*/ 2120 w 3165"/>
                  <a:gd name="T25" fmla="*/ 1506 h 1615"/>
                  <a:gd name="T26" fmla="*/ 2276 w 3165"/>
                  <a:gd name="T27" fmla="*/ 1536 h 1615"/>
                  <a:gd name="T28" fmla="*/ 2484 w 3165"/>
                  <a:gd name="T29" fmla="*/ 1536 h 1615"/>
                  <a:gd name="T30" fmla="*/ 2812 w 3165"/>
                  <a:gd name="T31" fmla="*/ 1561 h 1615"/>
                  <a:gd name="T32" fmla="*/ 3165 w 3165"/>
                  <a:gd name="T33" fmla="*/ 1615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5" h="1615">
                    <a:moveTo>
                      <a:pt x="0" y="0"/>
                    </a:moveTo>
                    <a:lnTo>
                      <a:pt x="128" y="86"/>
                    </a:lnTo>
                    <a:lnTo>
                      <a:pt x="230" y="140"/>
                    </a:lnTo>
                    <a:lnTo>
                      <a:pt x="300" y="162"/>
                    </a:lnTo>
                    <a:lnTo>
                      <a:pt x="510" y="274"/>
                    </a:lnTo>
                    <a:lnTo>
                      <a:pt x="644" y="426"/>
                    </a:lnTo>
                    <a:lnTo>
                      <a:pt x="734" y="542"/>
                    </a:lnTo>
                    <a:lnTo>
                      <a:pt x="820" y="682"/>
                    </a:lnTo>
                    <a:lnTo>
                      <a:pt x="1422" y="1446"/>
                    </a:lnTo>
                    <a:lnTo>
                      <a:pt x="1650" y="1454"/>
                    </a:lnTo>
                    <a:lnTo>
                      <a:pt x="1794" y="1460"/>
                    </a:lnTo>
                    <a:lnTo>
                      <a:pt x="1938" y="1492"/>
                    </a:lnTo>
                    <a:lnTo>
                      <a:pt x="2120" y="1506"/>
                    </a:lnTo>
                    <a:lnTo>
                      <a:pt x="2276" y="1536"/>
                    </a:lnTo>
                    <a:lnTo>
                      <a:pt x="2484" y="1536"/>
                    </a:lnTo>
                    <a:lnTo>
                      <a:pt x="2812" y="1561"/>
                    </a:lnTo>
                    <a:lnTo>
                      <a:pt x="3165" y="1615"/>
                    </a:lnTo>
                  </a:path>
                </a:pathLst>
              </a:custGeom>
              <a:noFill/>
              <a:ln w="12700" cap="flat">
                <a:solidFill>
                  <a:srgbClr val="F49A38"/>
                </a:solidFill>
                <a:prstDash val="solid"/>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38" name="Freeform 81">
                <a:extLst>
                  <a:ext uri="{FF2B5EF4-FFF2-40B4-BE49-F238E27FC236}">
                    <a16:creationId xmlns:a16="http://schemas.microsoft.com/office/drawing/2014/main" id="{31A764FE-8CBA-4E76-81B3-15A8C576E162}"/>
                  </a:ext>
                </a:extLst>
              </p:cNvPr>
              <p:cNvSpPr>
                <a:spLocks noChangeAspect="1"/>
              </p:cNvSpPr>
              <p:nvPr/>
            </p:nvSpPr>
            <p:spPr bwMode="auto">
              <a:xfrm>
                <a:off x="4829810" y="1111242"/>
                <a:ext cx="33562" cy="55561"/>
              </a:xfrm>
              <a:custGeom>
                <a:avLst/>
                <a:gdLst>
                  <a:gd name="T0" fmla="*/ 213 w 213"/>
                  <a:gd name="T1" fmla="*/ 14 h 365"/>
                  <a:gd name="T2" fmla="*/ 81 w 213"/>
                  <a:gd name="T3" fmla="*/ 0 h 365"/>
                  <a:gd name="T4" fmla="*/ 75 w 213"/>
                  <a:gd name="T5" fmla="*/ 120 h 365"/>
                  <a:gd name="T6" fmla="*/ 5 w 213"/>
                  <a:gd name="T7" fmla="*/ 131 h 365"/>
                  <a:gd name="T8" fmla="*/ 0 w 213"/>
                  <a:gd name="T9" fmla="*/ 260 h 365"/>
                  <a:gd name="T10" fmla="*/ 80 w 213"/>
                  <a:gd name="T11" fmla="*/ 267 h 365"/>
                  <a:gd name="T12" fmla="*/ 84 w 213"/>
                  <a:gd name="T13" fmla="*/ 356 h 365"/>
                  <a:gd name="T14" fmla="*/ 162 w 213"/>
                  <a:gd name="T15" fmla="*/ 365 h 365"/>
                  <a:gd name="T16" fmla="*/ 213 w 213"/>
                  <a:gd name="T17"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365">
                    <a:moveTo>
                      <a:pt x="213" y="14"/>
                    </a:moveTo>
                    <a:lnTo>
                      <a:pt x="81" y="0"/>
                    </a:lnTo>
                    <a:lnTo>
                      <a:pt x="75" y="120"/>
                    </a:lnTo>
                    <a:lnTo>
                      <a:pt x="5" y="131"/>
                    </a:lnTo>
                    <a:lnTo>
                      <a:pt x="0" y="260"/>
                    </a:lnTo>
                    <a:lnTo>
                      <a:pt x="80" y="267"/>
                    </a:lnTo>
                    <a:lnTo>
                      <a:pt x="84" y="356"/>
                    </a:lnTo>
                    <a:lnTo>
                      <a:pt x="162" y="365"/>
                    </a:lnTo>
                    <a:lnTo>
                      <a:pt x="213" y="14"/>
                    </a:ln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39" name="Freeform 83">
                <a:extLst>
                  <a:ext uri="{FF2B5EF4-FFF2-40B4-BE49-F238E27FC236}">
                    <a16:creationId xmlns:a16="http://schemas.microsoft.com/office/drawing/2014/main" id="{AAEB45D9-E486-4DAB-A3F2-9CD0AC2A24BB}"/>
                  </a:ext>
                </a:extLst>
              </p:cNvPr>
              <p:cNvSpPr>
                <a:spLocks noChangeAspect="1"/>
              </p:cNvSpPr>
              <p:nvPr/>
            </p:nvSpPr>
            <p:spPr bwMode="auto">
              <a:xfrm>
                <a:off x="4715701" y="936897"/>
                <a:ext cx="312122" cy="300793"/>
              </a:xfrm>
              <a:custGeom>
                <a:avLst/>
                <a:gdLst>
                  <a:gd name="T0" fmla="*/ 1379 w 2040"/>
                  <a:gd name="T1" fmla="*/ 1924 h 1954"/>
                  <a:gd name="T2" fmla="*/ 1520 w 2040"/>
                  <a:gd name="T3" fmla="*/ 1918 h 1954"/>
                  <a:gd name="T4" fmla="*/ 1556 w 2040"/>
                  <a:gd name="T5" fmla="*/ 1936 h 1954"/>
                  <a:gd name="T6" fmla="*/ 1629 w 2040"/>
                  <a:gd name="T7" fmla="*/ 1918 h 1954"/>
                  <a:gd name="T8" fmla="*/ 1640 w 2040"/>
                  <a:gd name="T9" fmla="*/ 1894 h 1954"/>
                  <a:gd name="T10" fmla="*/ 1617 w 2040"/>
                  <a:gd name="T11" fmla="*/ 1858 h 1954"/>
                  <a:gd name="T12" fmla="*/ 1607 w 2040"/>
                  <a:gd name="T13" fmla="*/ 1811 h 1954"/>
                  <a:gd name="T14" fmla="*/ 1622 w 2040"/>
                  <a:gd name="T15" fmla="*/ 1753 h 1954"/>
                  <a:gd name="T16" fmla="*/ 1623 w 2040"/>
                  <a:gd name="T17" fmla="*/ 1669 h 1954"/>
                  <a:gd name="T18" fmla="*/ 1650 w 2040"/>
                  <a:gd name="T19" fmla="*/ 1610 h 1954"/>
                  <a:gd name="T20" fmla="*/ 1661 w 2040"/>
                  <a:gd name="T21" fmla="*/ 1541 h 1954"/>
                  <a:gd name="T22" fmla="*/ 1659 w 2040"/>
                  <a:gd name="T23" fmla="*/ 1507 h 1954"/>
                  <a:gd name="T24" fmla="*/ 1692 w 2040"/>
                  <a:gd name="T25" fmla="*/ 1465 h 1954"/>
                  <a:gd name="T26" fmla="*/ 1715 w 2040"/>
                  <a:gd name="T27" fmla="*/ 1423 h 1954"/>
                  <a:gd name="T28" fmla="*/ 1719 w 2040"/>
                  <a:gd name="T29" fmla="*/ 1378 h 1954"/>
                  <a:gd name="T30" fmla="*/ 1730 w 2040"/>
                  <a:gd name="T31" fmla="*/ 1318 h 1954"/>
                  <a:gd name="T32" fmla="*/ 1775 w 2040"/>
                  <a:gd name="T33" fmla="*/ 1256 h 1954"/>
                  <a:gd name="T34" fmla="*/ 1800 w 2040"/>
                  <a:gd name="T35" fmla="*/ 1205 h 1954"/>
                  <a:gd name="T36" fmla="*/ 1817 w 2040"/>
                  <a:gd name="T37" fmla="*/ 1145 h 1954"/>
                  <a:gd name="T38" fmla="*/ 1859 w 2040"/>
                  <a:gd name="T39" fmla="*/ 1064 h 1954"/>
                  <a:gd name="T40" fmla="*/ 1902 w 2040"/>
                  <a:gd name="T41" fmla="*/ 961 h 1954"/>
                  <a:gd name="T42" fmla="*/ 1940 w 2040"/>
                  <a:gd name="T43" fmla="*/ 893 h 1954"/>
                  <a:gd name="T44" fmla="*/ 1979 w 2040"/>
                  <a:gd name="T45" fmla="*/ 826 h 1954"/>
                  <a:gd name="T46" fmla="*/ 2022 w 2040"/>
                  <a:gd name="T47" fmla="*/ 782 h 1954"/>
                  <a:gd name="T48" fmla="*/ 2040 w 2040"/>
                  <a:gd name="T49" fmla="*/ 751 h 1954"/>
                  <a:gd name="T50" fmla="*/ 2009 w 2040"/>
                  <a:gd name="T51" fmla="*/ 736 h 1954"/>
                  <a:gd name="T52" fmla="*/ 1929 w 2040"/>
                  <a:gd name="T53" fmla="*/ 701 h 1954"/>
                  <a:gd name="T54" fmla="*/ 1860 w 2040"/>
                  <a:gd name="T55" fmla="*/ 715 h 1954"/>
                  <a:gd name="T56" fmla="*/ 1797 w 2040"/>
                  <a:gd name="T57" fmla="*/ 713 h 1954"/>
                  <a:gd name="T58" fmla="*/ 1734 w 2040"/>
                  <a:gd name="T59" fmla="*/ 697 h 1954"/>
                  <a:gd name="T60" fmla="*/ 1608 w 2040"/>
                  <a:gd name="T61" fmla="*/ 650 h 1954"/>
                  <a:gd name="T62" fmla="*/ 1551 w 2040"/>
                  <a:gd name="T63" fmla="*/ 653 h 1954"/>
                  <a:gd name="T64" fmla="*/ 1515 w 2040"/>
                  <a:gd name="T65" fmla="*/ 617 h 1954"/>
                  <a:gd name="T66" fmla="*/ 1469 w 2040"/>
                  <a:gd name="T67" fmla="*/ 598 h 1954"/>
                  <a:gd name="T68" fmla="*/ 1401 w 2040"/>
                  <a:gd name="T69" fmla="*/ 530 h 1954"/>
                  <a:gd name="T70" fmla="*/ 1362 w 2040"/>
                  <a:gd name="T71" fmla="*/ 437 h 1954"/>
                  <a:gd name="T72" fmla="*/ 1352 w 2040"/>
                  <a:gd name="T73" fmla="*/ 358 h 1954"/>
                  <a:gd name="T74" fmla="*/ 1332 w 2040"/>
                  <a:gd name="T75" fmla="*/ 284 h 1954"/>
                  <a:gd name="T76" fmla="*/ 1326 w 2040"/>
                  <a:gd name="T77" fmla="*/ 247 h 1954"/>
                  <a:gd name="T78" fmla="*/ 1338 w 2040"/>
                  <a:gd name="T79" fmla="*/ 139 h 1954"/>
                  <a:gd name="T80" fmla="*/ 1114 w 2040"/>
                  <a:gd name="T81" fmla="*/ 207 h 1954"/>
                  <a:gd name="T82" fmla="*/ 1020 w 2040"/>
                  <a:gd name="T83" fmla="*/ 113 h 1954"/>
                  <a:gd name="T84" fmla="*/ 951 w 2040"/>
                  <a:gd name="T85" fmla="*/ 0 h 1954"/>
                  <a:gd name="T86" fmla="*/ 903 w 2040"/>
                  <a:gd name="T87" fmla="*/ 86 h 1954"/>
                  <a:gd name="T88" fmla="*/ 820 w 2040"/>
                  <a:gd name="T89" fmla="*/ 260 h 1954"/>
                  <a:gd name="T90" fmla="*/ 0 w 2040"/>
                  <a:gd name="T91" fmla="*/ 635 h 1954"/>
                  <a:gd name="T92" fmla="*/ 99 w 2040"/>
                  <a:gd name="T93" fmla="*/ 848 h 1954"/>
                  <a:gd name="T94" fmla="*/ 331 w 2040"/>
                  <a:gd name="T95" fmla="*/ 861 h 1954"/>
                  <a:gd name="T96" fmla="*/ 385 w 2040"/>
                  <a:gd name="T97" fmla="*/ 911 h 1954"/>
                  <a:gd name="T98" fmla="*/ 513 w 2040"/>
                  <a:gd name="T99" fmla="*/ 823 h 1954"/>
                  <a:gd name="T100" fmla="*/ 830 w 2040"/>
                  <a:gd name="T101" fmla="*/ 802 h 1954"/>
                  <a:gd name="T102" fmla="*/ 936 w 2040"/>
                  <a:gd name="T103" fmla="*/ 1015 h 1954"/>
                  <a:gd name="T104" fmla="*/ 1251 w 2040"/>
                  <a:gd name="T105" fmla="*/ 773 h 1954"/>
                  <a:gd name="T106" fmla="*/ 1230 w 2040"/>
                  <a:gd name="T107" fmla="*/ 702 h 1954"/>
                  <a:gd name="T108" fmla="*/ 1250 w 2040"/>
                  <a:gd name="T109" fmla="*/ 607 h 1954"/>
                  <a:gd name="T110" fmla="*/ 1323 w 2040"/>
                  <a:gd name="T111" fmla="*/ 663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0" h="1954">
                    <a:moveTo>
                      <a:pt x="1313" y="1954"/>
                    </a:moveTo>
                    <a:lnTo>
                      <a:pt x="1379" y="1924"/>
                    </a:lnTo>
                    <a:lnTo>
                      <a:pt x="1433" y="1921"/>
                    </a:lnTo>
                    <a:lnTo>
                      <a:pt x="1520" y="1918"/>
                    </a:lnTo>
                    <a:lnTo>
                      <a:pt x="1536" y="1930"/>
                    </a:lnTo>
                    <a:lnTo>
                      <a:pt x="1556" y="1936"/>
                    </a:lnTo>
                    <a:lnTo>
                      <a:pt x="1613" y="1930"/>
                    </a:lnTo>
                    <a:lnTo>
                      <a:pt x="1629" y="1918"/>
                    </a:lnTo>
                    <a:lnTo>
                      <a:pt x="1638" y="1907"/>
                    </a:lnTo>
                    <a:lnTo>
                      <a:pt x="1640" y="1894"/>
                    </a:lnTo>
                    <a:lnTo>
                      <a:pt x="1637" y="1877"/>
                    </a:lnTo>
                    <a:lnTo>
                      <a:pt x="1617" y="1858"/>
                    </a:lnTo>
                    <a:lnTo>
                      <a:pt x="1604" y="1832"/>
                    </a:lnTo>
                    <a:lnTo>
                      <a:pt x="1607" y="1811"/>
                    </a:lnTo>
                    <a:lnTo>
                      <a:pt x="1619" y="1784"/>
                    </a:lnTo>
                    <a:lnTo>
                      <a:pt x="1622" y="1753"/>
                    </a:lnTo>
                    <a:lnTo>
                      <a:pt x="1620" y="1712"/>
                    </a:lnTo>
                    <a:lnTo>
                      <a:pt x="1623" y="1669"/>
                    </a:lnTo>
                    <a:lnTo>
                      <a:pt x="1631" y="1640"/>
                    </a:lnTo>
                    <a:lnTo>
                      <a:pt x="1650" y="1610"/>
                    </a:lnTo>
                    <a:lnTo>
                      <a:pt x="1664" y="1571"/>
                    </a:lnTo>
                    <a:lnTo>
                      <a:pt x="1661" y="1541"/>
                    </a:lnTo>
                    <a:lnTo>
                      <a:pt x="1656" y="1519"/>
                    </a:lnTo>
                    <a:lnTo>
                      <a:pt x="1659" y="1507"/>
                    </a:lnTo>
                    <a:lnTo>
                      <a:pt x="1673" y="1489"/>
                    </a:lnTo>
                    <a:lnTo>
                      <a:pt x="1692" y="1465"/>
                    </a:lnTo>
                    <a:lnTo>
                      <a:pt x="1715" y="1441"/>
                    </a:lnTo>
                    <a:lnTo>
                      <a:pt x="1715" y="1423"/>
                    </a:lnTo>
                    <a:lnTo>
                      <a:pt x="1715" y="1405"/>
                    </a:lnTo>
                    <a:lnTo>
                      <a:pt x="1719" y="1378"/>
                    </a:lnTo>
                    <a:lnTo>
                      <a:pt x="1719" y="1346"/>
                    </a:lnTo>
                    <a:lnTo>
                      <a:pt x="1730" y="1318"/>
                    </a:lnTo>
                    <a:lnTo>
                      <a:pt x="1752" y="1292"/>
                    </a:lnTo>
                    <a:lnTo>
                      <a:pt x="1775" y="1256"/>
                    </a:lnTo>
                    <a:lnTo>
                      <a:pt x="1790" y="1234"/>
                    </a:lnTo>
                    <a:lnTo>
                      <a:pt x="1800" y="1205"/>
                    </a:lnTo>
                    <a:lnTo>
                      <a:pt x="1806" y="1177"/>
                    </a:lnTo>
                    <a:lnTo>
                      <a:pt x="1817" y="1145"/>
                    </a:lnTo>
                    <a:lnTo>
                      <a:pt x="1839" y="1102"/>
                    </a:lnTo>
                    <a:lnTo>
                      <a:pt x="1859" y="1064"/>
                    </a:lnTo>
                    <a:lnTo>
                      <a:pt x="1880" y="1012"/>
                    </a:lnTo>
                    <a:lnTo>
                      <a:pt x="1902" y="961"/>
                    </a:lnTo>
                    <a:lnTo>
                      <a:pt x="1923" y="926"/>
                    </a:lnTo>
                    <a:lnTo>
                      <a:pt x="1940" y="893"/>
                    </a:lnTo>
                    <a:lnTo>
                      <a:pt x="1962" y="859"/>
                    </a:lnTo>
                    <a:lnTo>
                      <a:pt x="1979" y="826"/>
                    </a:lnTo>
                    <a:lnTo>
                      <a:pt x="1997" y="802"/>
                    </a:lnTo>
                    <a:lnTo>
                      <a:pt x="2022" y="782"/>
                    </a:lnTo>
                    <a:lnTo>
                      <a:pt x="2036" y="764"/>
                    </a:lnTo>
                    <a:lnTo>
                      <a:pt x="2040" y="751"/>
                    </a:lnTo>
                    <a:lnTo>
                      <a:pt x="2033" y="736"/>
                    </a:lnTo>
                    <a:lnTo>
                      <a:pt x="2009" y="736"/>
                    </a:lnTo>
                    <a:lnTo>
                      <a:pt x="1979" y="725"/>
                    </a:lnTo>
                    <a:lnTo>
                      <a:pt x="1929" y="701"/>
                    </a:lnTo>
                    <a:lnTo>
                      <a:pt x="1899" y="697"/>
                    </a:lnTo>
                    <a:lnTo>
                      <a:pt x="1860" y="715"/>
                    </a:lnTo>
                    <a:lnTo>
                      <a:pt x="1820" y="724"/>
                    </a:lnTo>
                    <a:lnTo>
                      <a:pt x="1797" y="713"/>
                    </a:lnTo>
                    <a:lnTo>
                      <a:pt x="1776" y="723"/>
                    </a:lnTo>
                    <a:lnTo>
                      <a:pt x="1734" y="697"/>
                    </a:lnTo>
                    <a:lnTo>
                      <a:pt x="1656" y="658"/>
                    </a:lnTo>
                    <a:lnTo>
                      <a:pt x="1608" y="650"/>
                    </a:lnTo>
                    <a:lnTo>
                      <a:pt x="1577" y="652"/>
                    </a:lnTo>
                    <a:lnTo>
                      <a:pt x="1551" y="653"/>
                    </a:lnTo>
                    <a:lnTo>
                      <a:pt x="1536" y="635"/>
                    </a:lnTo>
                    <a:lnTo>
                      <a:pt x="1515" y="617"/>
                    </a:lnTo>
                    <a:lnTo>
                      <a:pt x="1490" y="613"/>
                    </a:lnTo>
                    <a:lnTo>
                      <a:pt x="1469" y="598"/>
                    </a:lnTo>
                    <a:lnTo>
                      <a:pt x="1439" y="569"/>
                    </a:lnTo>
                    <a:lnTo>
                      <a:pt x="1401" y="530"/>
                    </a:lnTo>
                    <a:lnTo>
                      <a:pt x="1380" y="488"/>
                    </a:lnTo>
                    <a:lnTo>
                      <a:pt x="1362" y="437"/>
                    </a:lnTo>
                    <a:lnTo>
                      <a:pt x="1353" y="397"/>
                    </a:lnTo>
                    <a:lnTo>
                      <a:pt x="1352" y="358"/>
                    </a:lnTo>
                    <a:lnTo>
                      <a:pt x="1349" y="296"/>
                    </a:lnTo>
                    <a:lnTo>
                      <a:pt x="1332" y="284"/>
                    </a:lnTo>
                    <a:lnTo>
                      <a:pt x="1322" y="265"/>
                    </a:lnTo>
                    <a:lnTo>
                      <a:pt x="1326" y="247"/>
                    </a:lnTo>
                    <a:lnTo>
                      <a:pt x="1322" y="224"/>
                    </a:lnTo>
                    <a:lnTo>
                      <a:pt x="1338" y="139"/>
                    </a:lnTo>
                    <a:lnTo>
                      <a:pt x="1155" y="122"/>
                    </a:lnTo>
                    <a:lnTo>
                      <a:pt x="1114" y="207"/>
                    </a:lnTo>
                    <a:lnTo>
                      <a:pt x="1038" y="201"/>
                    </a:lnTo>
                    <a:lnTo>
                      <a:pt x="1020" y="113"/>
                    </a:lnTo>
                    <a:lnTo>
                      <a:pt x="961" y="90"/>
                    </a:lnTo>
                    <a:lnTo>
                      <a:pt x="951" y="0"/>
                    </a:lnTo>
                    <a:lnTo>
                      <a:pt x="903" y="9"/>
                    </a:lnTo>
                    <a:lnTo>
                      <a:pt x="903" y="86"/>
                    </a:lnTo>
                    <a:lnTo>
                      <a:pt x="802" y="135"/>
                    </a:lnTo>
                    <a:lnTo>
                      <a:pt x="820" y="260"/>
                    </a:lnTo>
                    <a:lnTo>
                      <a:pt x="67" y="560"/>
                    </a:lnTo>
                    <a:lnTo>
                      <a:pt x="0" y="635"/>
                    </a:lnTo>
                    <a:lnTo>
                      <a:pt x="55" y="842"/>
                    </a:lnTo>
                    <a:lnTo>
                      <a:pt x="99" y="848"/>
                    </a:lnTo>
                    <a:lnTo>
                      <a:pt x="313" y="819"/>
                    </a:lnTo>
                    <a:lnTo>
                      <a:pt x="331" y="861"/>
                    </a:lnTo>
                    <a:lnTo>
                      <a:pt x="384" y="867"/>
                    </a:lnTo>
                    <a:lnTo>
                      <a:pt x="385" y="911"/>
                    </a:lnTo>
                    <a:lnTo>
                      <a:pt x="500" y="907"/>
                    </a:lnTo>
                    <a:lnTo>
                      <a:pt x="513" y="823"/>
                    </a:lnTo>
                    <a:lnTo>
                      <a:pt x="564" y="782"/>
                    </a:lnTo>
                    <a:lnTo>
                      <a:pt x="830" y="802"/>
                    </a:lnTo>
                    <a:lnTo>
                      <a:pt x="798" y="976"/>
                    </a:lnTo>
                    <a:lnTo>
                      <a:pt x="936" y="1015"/>
                    </a:lnTo>
                    <a:cubicBezTo>
                      <a:pt x="996" y="973"/>
                      <a:pt x="1047" y="931"/>
                      <a:pt x="1099" y="891"/>
                    </a:cubicBezTo>
                    <a:cubicBezTo>
                      <a:pt x="1151" y="851"/>
                      <a:pt x="1226" y="800"/>
                      <a:pt x="1251" y="773"/>
                    </a:cubicBezTo>
                    <a:cubicBezTo>
                      <a:pt x="1276" y="746"/>
                      <a:pt x="1251" y="740"/>
                      <a:pt x="1248" y="728"/>
                    </a:cubicBezTo>
                    <a:cubicBezTo>
                      <a:pt x="1245" y="716"/>
                      <a:pt x="1232" y="721"/>
                      <a:pt x="1230" y="702"/>
                    </a:cubicBezTo>
                    <a:cubicBezTo>
                      <a:pt x="1228" y="683"/>
                      <a:pt x="1230" y="631"/>
                      <a:pt x="1233" y="615"/>
                    </a:cubicBezTo>
                    <a:cubicBezTo>
                      <a:pt x="1236" y="599"/>
                      <a:pt x="1245" y="609"/>
                      <a:pt x="1250" y="607"/>
                    </a:cubicBezTo>
                    <a:cubicBezTo>
                      <a:pt x="1255" y="605"/>
                      <a:pt x="1254" y="594"/>
                      <a:pt x="1266" y="603"/>
                    </a:cubicBezTo>
                    <a:cubicBezTo>
                      <a:pt x="1282" y="606"/>
                      <a:pt x="1289" y="647"/>
                      <a:pt x="1323" y="663"/>
                    </a:cubicBezTo>
                    <a:cubicBezTo>
                      <a:pt x="1405" y="726"/>
                      <a:pt x="1667" y="913"/>
                      <a:pt x="1757" y="979"/>
                    </a:cubicBezTo>
                  </a:path>
                </a:pathLst>
              </a:custGeom>
              <a:solidFill>
                <a:sysClr val="window" lastClr="FFFFFF">
                  <a:lumMod val="95000"/>
                  <a:alpha val="49001"/>
                </a:sys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0" name="Freeform 84">
                <a:extLst>
                  <a:ext uri="{FF2B5EF4-FFF2-40B4-BE49-F238E27FC236}">
                    <a16:creationId xmlns:a16="http://schemas.microsoft.com/office/drawing/2014/main" id="{7B87321B-081C-4BD0-9004-D074C4ACCD57}"/>
                  </a:ext>
                </a:extLst>
              </p:cNvPr>
              <p:cNvSpPr>
                <a:spLocks noChangeAspect="1"/>
              </p:cNvSpPr>
              <p:nvPr/>
            </p:nvSpPr>
            <p:spPr bwMode="auto">
              <a:xfrm>
                <a:off x="4747584" y="1061429"/>
                <a:ext cx="25171" cy="84299"/>
              </a:xfrm>
              <a:custGeom>
                <a:avLst/>
                <a:gdLst>
                  <a:gd name="T0" fmla="*/ 0 w 169"/>
                  <a:gd name="T1" fmla="*/ 0 h 542"/>
                  <a:gd name="T2" fmla="*/ 169 w 169"/>
                  <a:gd name="T3" fmla="*/ 542 h 542"/>
                </a:gdLst>
                <a:ahLst/>
                <a:cxnLst>
                  <a:cxn ang="0">
                    <a:pos x="T0" y="T1"/>
                  </a:cxn>
                  <a:cxn ang="0">
                    <a:pos x="T2" y="T3"/>
                  </a:cxn>
                </a:cxnLst>
                <a:rect l="0" t="0" r="r" b="b"/>
                <a:pathLst>
                  <a:path w="169" h="542">
                    <a:moveTo>
                      <a:pt x="0" y="0"/>
                    </a:moveTo>
                    <a:lnTo>
                      <a:pt x="169" y="542"/>
                    </a:lnTo>
                  </a:path>
                </a:pathLst>
              </a:custGeom>
              <a:solidFill>
                <a:srgbClr val="0000FF">
                  <a:alpha val="49001"/>
                </a:srgbClr>
              </a:solid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1" name="Freeform 85">
                <a:extLst>
                  <a:ext uri="{FF2B5EF4-FFF2-40B4-BE49-F238E27FC236}">
                    <a16:creationId xmlns:a16="http://schemas.microsoft.com/office/drawing/2014/main" id="{FAD92762-7ED6-4C90-B701-AF8DF189A0B0}"/>
                  </a:ext>
                </a:extLst>
              </p:cNvPr>
              <p:cNvSpPr>
                <a:spLocks noChangeAspect="1"/>
              </p:cNvSpPr>
              <p:nvPr/>
            </p:nvSpPr>
            <p:spPr bwMode="auto">
              <a:xfrm>
                <a:off x="4883508" y="1026944"/>
                <a:ext cx="129212" cy="197336"/>
              </a:xfrm>
              <a:custGeom>
                <a:avLst/>
                <a:gdLst>
                  <a:gd name="T0" fmla="*/ 287 w 847"/>
                  <a:gd name="T1" fmla="*/ 214 h 1278"/>
                  <a:gd name="T2" fmla="*/ 377 w 847"/>
                  <a:gd name="T3" fmla="*/ 250 h 1278"/>
                  <a:gd name="T4" fmla="*/ 415 w 847"/>
                  <a:gd name="T5" fmla="*/ 316 h 1278"/>
                  <a:gd name="T6" fmla="*/ 447 w 847"/>
                  <a:gd name="T7" fmla="*/ 426 h 1278"/>
                  <a:gd name="T8" fmla="*/ 395 w 847"/>
                  <a:gd name="T9" fmla="*/ 350 h 1278"/>
                  <a:gd name="T10" fmla="*/ 350 w 847"/>
                  <a:gd name="T11" fmla="*/ 315 h 1278"/>
                  <a:gd name="T12" fmla="*/ 279 w 847"/>
                  <a:gd name="T13" fmla="*/ 362 h 1278"/>
                  <a:gd name="T14" fmla="*/ 217 w 847"/>
                  <a:gd name="T15" fmla="*/ 448 h 1278"/>
                  <a:gd name="T16" fmla="*/ 187 w 847"/>
                  <a:gd name="T17" fmla="*/ 552 h 1278"/>
                  <a:gd name="T18" fmla="*/ 169 w 847"/>
                  <a:gd name="T19" fmla="*/ 710 h 1278"/>
                  <a:gd name="T20" fmla="*/ 191 w 847"/>
                  <a:gd name="T21" fmla="*/ 806 h 1278"/>
                  <a:gd name="T22" fmla="*/ 253 w 847"/>
                  <a:gd name="T23" fmla="*/ 770 h 1278"/>
                  <a:gd name="T24" fmla="*/ 305 w 847"/>
                  <a:gd name="T25" fmla="*/ 766 h 1278"/>
                  <a:gd name="T26" fmla="*/ 249 w 847"/>
                  <a:gd name="T27" fmla="*/ 848 h 1278"/>
                  <a:gd name="T28" fmla="*/ 181 w 847"/>
                  <a:gd name="T29" fmla="*/ 892 h 1278"/>
                  <a:gd name="T30" fmla="*/ 169 w 847"/>
                  <a:gd name="T31" fmla="*/ 914 h 1278"/>
                  <a:gd name="T32" fmla="*/ 215 w 847"/>
                  <a:gd name="T33" fmla="*/ 996 h 1278"/>
                  <a:gd name="T34" fmla="*/ 213 w 847"/>
                  <a:gd name="T35" fmla="*/ 1026 h 1278"/>
                  <a:gd name="T36" fmla="*/ 173 w 847"/>
                  <a:gd name="T37" fmla="*/ 1024 h 1278"/>
                  <a:gd name="T38" fmla="*/ 61 w 847"/>
                  <a:gd name="T39" fmla="*/ 1008 h 1278"/>
                  <a:gd name="T40" fmla="*/ 3 w 847"/>
                  <a:gd name="T41" fmla="*/ 1068 h 1278"/>
                  <a:gd name="T42" fmla="*/ 37 w 847"/>
                  <a:gd name="T43" fmla="*/ 1190 h 1278"/>
                  <a:gd name="T44" fmla="*/ 77 w 847"/>
                  <a:gd name="T45" fmla="*/ 1242 h 1278"/>
                  <a:gd name="T46" fmla="*/ 101 w 847"/>
                  <a:gd name="T47" fmla="*/ 1254 h 1278"/>
                  <a:gd name="T48" fmla="*/ 165 w 847"/>
                  <a:gd name="T49" fmla="*/ 1268 h 1278"/>
                  <a:gd name="T50" fmla="*/ 197 w 847"/>
                  <a:gd name="T51" fmla="*/ 1164 h 1278"/>
                  <a:gd name="T52" fmla="*/ 249 w 847"/>
                  <a:gd name="T53" fmla="*/ 1100 h 1278"/>
                  <a:gd name="T54" fmla="*/ 307 w 847"/>
                  <a:gd name="T55" fmla="*/ 1082 h 1278"/>
                  <a:gd name="T56" fmla="*/ 429 w 847"/>
                  <a:gd name="T57" fmla="*/ 1150 h 1278"/>
                  <a:gd name="T58" fmla="*/ 501 w 847"/>
                  <a:gd name="T59" fmla="*/ 1128 h 1278"/>
                  <a:gd name="T60" fmla="*/ 511 w 847"/>
                  <a:gd name="T61" fmla="*/ 1008 h 1278"/>
                  <a:gd name="T62" fmla="*/ 495 w 847"/>
                  <a:gd name="T63" fmla="*/ 944 h 1278"/>
                  <a:gd name="T64" fmla="*/ 447 w 847"/>
                  <a:gd name="T65" fmla="*/ 788 h 1278"/>
                  <a:gd name="T66" fmla="*/ 499 w 847"/>
                  <a:gd name="T67" fmla="*/ 856 h 1278"/>
                  <a:gd name="T68" fmla="*/ 545 w 847"/>
                  <a:gd name="T69" fmla="*/ 850 h 1278"/>
                  <a:gd name="T70" fmla="*/ 565 w 847"/>
                  <a:gd name="T71" fmla="*/ 744 h 1278"/>
                  <a:gd name="T72" fmla="*/ 613 w 847"/>
                  <a:gd name="T73" fmla="*/ 664 h 1278"/>
                  <a:gd name="T74" fmla="*/ 653 w 847"/>
                  <a:gd name="T75" fmla="*/ 586 h 1278"/>
                  <a:gd name="T76" fmla="*/ 691 w 847"/>
                  <a:gd name="T77" fmla="*/ 496 h 1278"/>
                  <a:gd name="T78" fmla="*/ 675 w 847"/>
                  <a:gd name="T79" fmla="*/ 412 h 1278"/>
                  <a:gd name="T80" fmla="*/ 703 w 847"/>
                  <a:gd name="T81" fmla="*/ 386 h 1278"/>
                  <a:gd name="T82" fmla="*/ 765 w 847"/>
                  <a:gd name="T83" fmla="*/ 356 h 1278"/>
                  <a:gd name="T84" fmla="*/ 799 w 847"/>
                  <a:gd name="T85" fmla="*/ 308 h 1278"/>
                  <a:gd name="T86" fmla="*/ 847 w 847"/>
                  <a:gd name="T87" fmla="*/ 218 h 1278"/>
                  <a:gd name="T88" fmla="*/ 771 w 847"/>
                  <a:gd name="T89" fmla="*/ 238 h 1278"/>
                  <a:gd name="T90" fmla="*/ 691 w 847"/>
                  <a:gd name="T91" fmla="*/ 300 h 1278"/>
                  <a:gd name="T92" fmla="*/ 699 w 847"/>
                  <a:gd name="T93" fmla="*/ 246 h 1278"/>
                  <a:gd name="T94" fmla="*/ 709 w 847"/>
                  <a:gd name="T95" fmla="*/ 192 h 1278"/>
                  <a:gd name="T96" fmla="*/ 638 w 847"/>
                  <a:gd name="T97" fmla="*/ 164 h 1278"/>
                  <a:gd name="T98" fmla="*/ 530 w 847"/>
                  <a:gd name="T99" fmla="*/ 155 h 1278"/>
                  <a:gd name="T100" fmla="*/ 467 w 847"/>
                  <a:gd name="T101" fmla="*/ 147 h 1278"/>
                  <a:gd name="T102" fmla="*/ 440 w 847"/>
                  <a:gd name="T103" fmla="*/ 168 h 1278"/>
                  <a:gd name="T104" fmla="*/ 377 w 847"/>
                  <a:gd name="T105" fmla="*/ 113 h 1278"/>
                  <a:gd name="T106" fmla="*/ 361 w 847"/>
                  <a:gd name="T107" fmla="*/ 57 h 1278"/>
                  <a:gd name="T108" fmla="*/ 368 w 847"/>
                  <a:gd name="T109" fmla="*/ 21 h 1278"/>
                  <a:gd name="T110" fmla="*/ 320 w 847"/>
                  <a:gd name="T111" fmla="*/ 68 h 1278"/>
                  <a:gd name="T112" fmla="*/ 236 w 847"/>
                  <a:gd name="T113" fmla="*/ 0 h 1278"/>
                  <a:gd name="T114" fmla="*/ 220 w 847"/>
                  <a:gd name="T115" fmla="*/ 122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7" h="1278">
                    <a:moveTo>
                      <a:pt x="257" y="192"/>
                    </a:moveTo>
                    <a:cubicBezTo>
                      <a:pt x="269" y="196"/>
                      <a:pt x="268" y="190"/>
                      <a:pt x="275" y="198"/>
                    </a:cubicBezTo>
                    <a:cubicBezTo>
                      <a:pt x="279" y="203"/>
                      <a:pt x="279" y="213"/>
                      <a:pt x="287" y="214"/>
                    </a:cubicBezTo>
                    <a:cubicBezTo>
                      <a:pt x="296" y="216"/>
                      <a:pt x="306" y="215"/>
                      <a:pt x="315" y="216"/>
                    </a:cubicBezTo>
                    <a:cubicBezTo>
                      <a:pt x="324" y="244"/>
                      <a:pt x="317" y="241"/>
                      <a:pt x="353" y="244"/>
                    </a:cubicBezTo>
                    <a:cubicBezTo>
                      <a:pt x="361" y="246"/>
                      <a:pt x="370" y="246"/>
                      <a:pt x="377" y="250"/>
                    </a:cubicBezTo>
                    <a:cubicBezTo>
                      <a:pt x="383" y="254"/>
                      <a:pt x="395" y="262"/>
                      <a:pt x="395" y="262"/>
                    </a:cubicBezTo>
                    <a:cubicBezTo>
                      <a:pt x="399" y="274"/>
                      <a:pt x="405" y="285"/>
                      <a:pt x="409" y="298"/>
                    </a:cubicBezTo>
                    <a:cubicBezTo>
                      <a:pt x="411" y="304"/>
                      <a:pt x="415" y="316"/>
                      <a:pt x="415" y="316"/>
                    </a:cubicBezTo>
                    <a:cubicBezTo>
                      <a:pt x="418" y="337"/>
                      <a:pt x="421" y="341"/>
                      <a:pt x="441" y="346"/>
                    </a:cubicBezTo>
                    <a:cubicBezTo>
                      <a:pt x="446" y="353"/>
                      <a:pt x="447" y="358"/>
                      <a:pt x="449" y="366"/>
                    </a:cubicBezTo>
                    <a:cubicBezTo>
                      <a:pt x="448" y="386"/>
                      <a:pt x="449" y="406"/>
                      <a:pt x="447" y="426"/>
                    </a:cubicBezTo>
                    <a:cubicBezTo>
                      <a:pt x="446" y="432"/>
                      <a:pt x="429" y="422"/>
                      <a:pt x="429" y="422"/>
                    </a:cubicBezTo>
                    <a:cubicBezTo>
                      <a:pt x="421" y="411"/>
                      <a:pt x="426" y="396"/>
                      <a:pt x="419" y="386"/>
                    </a:cubicBezTo>
                    <a:cubicBezTo>
                      <a:pt x="410" y="373"/>
                      <a:pt x="406" y="361"/>
                      <a:pt x="395" y="350"/>
                    </a:cubicBezTo>
                    <a:cubicBezTo>
                      <a:pt x="391" y="338"/>
                      <a:pt x="388" y="351"/>
                      <a:pt x="379" y="342"/>
                    </a:cubicBezTo>
                    <a:cubicBezTo>
                      <a:pt x="376" y="339"/>
                      <a:pt x="382" y="327"/>
                      <a:pt x="379" y="324"/>
                    </a:cubicBezTo>
                    <a:cubicBezTo>
                      <a:pt x="371" y="316"/>
                      <a:pt x="360" y="318"/>
                      <a:pt x="350" y="315"/>
                    </a:cubicBezTo>
                    <a:cubicBezTo>
                      <a:pt x="328" y="319"/>
                      <a:pt x="330" y="331"/>
                      <a:pt x="315" y="340"/>
                    </a:cubicBezTo>
                    <a:cubicBezTo>
                      <a:pt x="309" y="343"/>
                      <a:pt x="297" y="346"/>
                      <a:pt x="297" y="346"/>
                    </a:cubicBezTo>
                    <a:cubicBezTo>
                      <a:pt x="283" y="360"/>
                      <a:pt x="290" y="355"/>
                      <a:pt x="279" y="362"/>
                    </a:cubicBezTo>
                    <a:cubicBezTo>
                      <a:pt x="274" y="370"/>
                      <a:pt x="267" y="379"/>
                      <a:pt x="259" y="384"/>
                    </a:cubicBezTo>
                    <a:cubicBezTo>
                      <a:pt x="250" y="398"/>
                      <a:pt x="255" y="393"/>
                      <a:pt x="245" y="400"/>
                    </a:cubicBezTo>
                    <a:cubicBezTo>
                      <a:pt x="240" y="415"/>
                      <a:pt x="226" y="434"/>
                      <a:pt x="217" y="448"/>
                    </a:cubicBezTo>
                    <a:cubicBezTo>
                      <a:pt x="215" y="462"/>
                      <a:pt x="210" y="468"/>
                      <a:pt x="205" y="480"/>
                    </a:cubicBezTo>
                    <a:cubicBezTo>
                      <a:pt x="199" y="493"/>
                      <a:pt x="198" y="508"/>
                      <a:pt x="193" y="522"/>
                    </a:cubicBezTo>
                    <a:cubicBezTo>
                      <a:pt x="191" y="533"/>
                      <a:pt x="189" y="542"/>
                      <a:pt x="187" y="552"/>
                    </a:cubicBezTo>
                    <a:cubicBezTo>
                      <a:pt x="188" y="576"/>
                      <a:pt x="183" y="589"/>
                      <a:pt x="205" y="596"/>
                    </a:cubicBezTo>
                    <a:cubicBezTo>
                      <a:pt x="204" y="640"/>
                      <a:pt x="218" y="684"/>
                      <a:pt x="171" y="696"/>
                    </a:cubicBezTo>
                    <a:cubicBezTo>
                      <a:pt x="163" y="701"/>
                      <a:pt x="160" y="704"/>
                      <a:pt x="169" y="710"/>
                    </a:cubicBezTo>
                    <a:cubicBezTo>
                      <a:pt x="184" y="732"/>
                      <a:pt x="172" y="756"/>
                      <a:pt x="165" y="778"/>
                    </a:cubicBezTo>
                    <a:cubicBezTo>
                      <a:pt x="166" y="784"/>
                      <a:pt x="165" y="790"/>
                      <a:pt x="167" y="796"/>
                    </a:cubicBezTo>
                    <a:cubicBezTo>
                      <a:pt x="170" y="804"/>
                      <a:pt x="191" y="806"/>
                      <a:pt x="191" y="806"/>
                    </a:cubicBezTo>
                    <a:cubicBezTo>
                      <a:pt x="200" y="805"/>
                      <a:pt x="209" y="806"/>
                      <a:pt x="217" y="804"/>
                    </a:cubicBezTo>
                    <a:cubicBezTo>
                      <a:pt x="231" y="801"/>
                      <a:pt x="221" y="776"/>
                      <a:pt x="237" y="772"/>
                    </a:cubicBezTo>
                    <a:cubicBezTo>
                      <a:pt x="242" y="771"/>
                      <a:pt x="248" y="771"/>
                      <a:pt x="253" y="770"/>
                    </a:cubicBezTo>
                    <a:cubicBezTo>
                      <a:pt x="256" y="770"/>
                      <a:pt x="258" y="769"/>
                      <a:pt x="261" y="768"/>
                    </a:cubicBezTo>
                    <a:cubicBezTo>
                      <a:pt x="265" y="767"/>
                      <a:pt x="273" y="764"/>
                      <a:pt x="273" y="764"/>
                    </a:cubicBezTo>
                    <a:cubicBezTo>
                      <a:pt x="284" y="765"/>
                      <a:pt x="294" y="765"/>
                      <a:pt x="305" y="766"/>
                    </a:cubicBezTo>
                    <a:cubicBezTo>
                      <a:pt x="309" y="767"/>
                      <a:pt x="317" y="770"/>
                      <a:pt x="317" y="770"/>
                    </a:cubicBezTo>
                    <a:cubicBezTo>
                      <a:pt x="328" y="802"/>
                      <a:pt x="315" y="814"/>
                      <a:pt x="297" y="832"/>
                    </a:cubicBezTo>
                    <a:cubicBezTo>
                      <a:pt x="290" y="853"/>
                      <a:pt x="268" y="847"/>
                      <a:pt x="249" y="848"/>
                    </a:cubicBezTo>
                    <a:cubicBezTo>
                      <a:pt x="234" y="853"/>
                      <a:pt x="238" y="854"/>
                      <a:pt x="227" y="864"/>
                    </a:cubicBezTo>
                    <a:cubicBezTo>
                      <a:pt x="223" y="867"/>
                      <a:pt x="215" y="872"/>
                      <a:pt x="215" y="872"/>
                    </a:cubicBezTo>
                    <a:cubicBezTo>
                      <a:pt x="208" y="882"/>
                      <a:pt x="191" y="885"/>
                      <a:pt x="181" y="892"/>
                    </a:cubicBezTo>
                    <a:cubicBezTo>
                      <a:pt x="180" y="894"/>
                      <a:pt x="180" y="896"/>
                      <a:pt x="179" y="898"/>
                    </a:cubicBezTo>
                    <a:cubicBezTo>
                      <a:pt x="177" y="900"/>
                      <a:pt x="174" y="900"/>
                      <a:pt x="173" y="902"/>
                    </a:cubicBezTo>
                    <a:cubicBezTo>
                      <a:pt x="171" y="906"/>
                      <a:pt x="169" y="914"/>
                      <a:pt x="169" y="914"/>
                    </a:cubicBezTo>
                    <a:cubicBezTo>
                      <a:pt x="171" y="921"/>
                      <a:pt x="179" y="932"/>
                      <a:pt x="179" y="932"/>
                    </a:cubicBezTo>
                    <a:cubicBezTo>
                      <a:pt x="181" y="948"/>
                      <a:pt x="185" y="972"/>
                      <a:pt x="203" y="978"/>
                    </a:cubicBezTo>
                    <a:cubicBezTo>
                      <a:pt x="207" y="984"/>
                      <a:pt x="213" y="989"/>
                      <a:pt x="215" y="996"/>
                    </a:cubicBezTo>
                    <a:cubicBezTo>
                      <a:pt x="217" y="1002"/>
                      <a:pt x="221" y="1014"/>
                      <a:pt x="221" y="1014"/>
                    </a:cubicBezTo>
                    <a:cubicBezTo>
                      <a:pt x="220" y="1017"/>
                      <a:pt x="221" y="1020"/>
                      <a:pt x="219" y="1022"/>
                    </a:cubicBezTo>
                    <a:cubicBezTo>
                      <a:pt x="218" y="1024"/>
                      <a:pt x="214" y="1024"/>
                      <a:pt x="213" y="1026"/>
                    </a:cubicBezTo>
                    <a:cubicBezTo>
                      <a:pt x="211" y="1030"/>
                      <a:pt x="209" y="1038"/>
                      <a:pt x="209" y="1038"/>
                    </a:cubicBezTo>
                    <a:cubicBezTo>
                      <a:pt x="207" y="1051"/>
                      <a:pt x="208" y="1056"/>
                      <a:pt x="195" y="1052"/>
                    </a:cubicBezTo>
                    <a:cubicBezTo>
                      <a:pt x="189" y="1043"/>
                      <a:pt x="182" y="1030"/>
                      <a:pt x="173" y="1024"/>
                    </a:cubicBezTo>
                    <a:cubicBezTo>
                      <a:pt x="167" y="1015"/>
                      <a:pt x="161" y="1007"/>
                      <a:pt x="151" y="1004"/>
                    </a:cubicBezTo>
                    <a:cubicBezTo>
                      <a:pt x="146" y="1005"/>
                      <a:pt x="142" y="1006"/>
                      <a:pt x="137" y="1006"/>
                    </a:cubicBezTo>
                    <a:cubicBezTo>
                      <a:pt x="112" y="1007"/>
                      <a:pt x="86" y="1006"/>
                      <a:pt x="61" y="1008"/>
                    </a:cubicBezTo>
                    <a:cubicBezTo>
                      <a:pt x="53" y="1009"/>
                      <a:pt x="37" y="1016"/>
                      <a:pt x="37" y="1016"/>
                    </a:cubicBezTo>
                    <a:cubicBezTo>
                      <a:pt x="30" y="1026"/>
                      <a:pt x="23" y="1037"/>
                      <a:pt x="13" y="1044"/>
                    </a:cubicBezTo>
                    <a:cubicBezTo>
                      <a:pt x="10" y="1053"/>
                      <a:pt x="6" y="1059"/>
                      <a:pt x="3" y="1068"/>
                    </a:cubicBezTo>
                    <a:cubicBezTo>
                      <a:pt x="2" y="1070"/>
                      <a:pt x="1" y="1074"/>
                      <a:pt x="1" y="1074"/>
                    </a:cubicBezTo>
                    <a:cubicBezTo>
                      <a:pt x="3" y="1100"/>
                      <a:pt x="0" y="1130"/>
                      <a:pt x="23" y="1146"/>
                    </a:cubicBezTo>
                    <a:cubicBezTo>
                      <a:pt x="28" y="1161"/>
                      <a:pt x="32" y="1175"/>
                      <a:pt x="37" y="1190"/>
                    </a:cubicBezTo>
                    <a:cubicBezTo>
                      <a:pt x="39" y="1196"/>
                      <a:pt x="51" y="1204"/>
                      <a:pt x="51" y="1204"/>
                    </a:cubicBezTo>
                    <a:cubicBezTo>
                      <a:pt x="58" y="1214"/>
                      <a:pt x="59" y="1227"/>
                      <a:pt x="63" y="1238"/>
                    </a:cubicBezTo>
                    <a:cubicBezTo>
                      <a:pt x="65" y="1243"/>
                      <a:pt x="72" y="1241"/>
                      <a:pt x="77" y="1242"/>
                    </a:cubicBezTo>
                    <a:cubicBezTo>
                      <a:pt x="81" y="1243"/>
                      <a:pt x="89" y="1246"/>
                      <a:pt x="89" y="1246"/>
                    </a:cubicBezTo>
                    <a:cubicBezTo>
                      <a:pt x="91" y="1248"/>
                      <a:pt x="93" y="1250"/>
                      <a:pt x="95" y="1252"/>
                    </a:cubicBezTo>
                    <a:cubicBezTo>
                      <a:pt x="97" y="1253"/>
                      <a:pt x="99" y="1253"/>
                      <a:pt x="101" y="1254"/>
                    </a:cubicBezTo>
                    <a:cubicBezTo>
                      <a:pt x="114" y="1264"/>
                      <a:pt x="101" y="1271"/>
                      <a:pt x="121" y="1278"/>
                    </a:cubicBezTo>
                    <a:cubicBezTo>
                      <a:pt x="132" y="1277"/>
                      <a:pt x="143" y="1278"/>
                      <a:pt x="153" y="1276"/>
                    </a:cubicBezTo>
                    <a:cubicBezTo>
                      <a:pt x="158" y="1275"/>
                      <a:pt x="165" y="1268"/>
                      <a:pt x="165" y="1268"/>
                    </a:cubicBezTo>
                    <a:cubicBezTo>
                      <a:pt x="172" y="1257"/>
                      <a:pt x="177" y="1250"/>
                      <a:pt x="181" y="1238"/>
                    </a:cubicBezTo>
                    <a:cubicBezTo>
                      <a:pt x="183" y="1232"/>
                      <a:pt x="187" y="1220"/>
                      <a:pt x="187" y="1220"/>
                    </a:cubicBezTo>
                    <a:cubicBezTo>
                      <a:pt x="189" y="1201"/>
                      <a:pt x="193" y="1183"/>
                      <a:pt x="197" y="1164"/>
                    </a:cubicBezTo>
                    <a:cubicBezTo>
                      <a:pt x="201" y="1123"/>
                      <a:pt x="207" y="1134"/>
                      <a:pt x="253" y="1132"/>
                    </a:cubicBezTo>
                    <a:cubicBezTo>
                      <a:pt x="260" y="1127"/>
                      <a:pt x="267" y="1122"/>
                      <a:pt x="261" y="1112"/>
                    </a:cubicBezTo>
                    <a:cubicBezTo>
                      <a:pt x="258" y="1107"/>
                      <a:pt x="253" y="1104"/>
                      <a:pt x="249" y="1100"/>
                    </a:cubicBezTo>
                    <a:cubicBezTo>
                      <a:pt x="246" y="1097"/>
                      <a:pt x="241" y="1088"/>
                      <a:pt x="241" y="1088"/>
                    </a:cubicBezTo>
                    <a:cubicBezTo>
                      <a:pt x="243" y="1051"/>
                      <a:pt x="240" y="1045"/>
                      <a:pt x="273" y="1056"/>
                    </a:cubicBezTo>
                    <a:cubicBezTo>
                      <a:pt x="282" y="1082"/>
                      <a:pt x="283" y="1074"/>
                      <a:pt x="307" y="1082"/>
                    </a:cubicBezTo>
                    <a:cubicBezTo>
                      <a:pt x="319" y="1100"/>
                      <a:pt x="337" y="1136"/>
                      <a:pt x="359" y="1142"/>
                    </a:cubicBezTo>
                    <a:cubicBezTo>
                      <a:pt x="395" y="1139"/>
                      <a:pt x="376" y="1137"/>
                      <a:pt x="397" y="1130"/>
                    </a:cubicBezTo>
                    <a:cubicBezTo>
                      <a:pt x="416" y="1132"/>
                      <a:pt x="419" y="1135"/>
                      <a:pt x="429" y="1150"/>
                    </a:cubicBezTo>
                    <a:cubicBezTo>
                      <a:pt x="430" y="1173"/>
                      <a:pt x="430" y="1228"/>
                      <a:pt x="459" y="1238"/>
                    </a:cubicBezTo>
                    <a:cubicBezTo>
                      <a:pt x="481" y="1236"/>
                      <a:pt x="489" y="1242"/>
                      <a:pt x="493" y="1222"/>
                    </a:cubicBezTo>
                    <a:cubicBezTo>
                      <a:pt x="494" y="1200"/>
                      <a:pt x="493" y="1153"/>
                      <a:pt x="501" y="1128"/>
                    </a:cubicBezTo>
                    <a:cubicBezTo>
                      <a:pt x="499" y="1109"/>
                      <a:pt x="494" y="1092"/>
                      <a:pt x="489" y="1074"/>
                    </a:cubicBezTo>
                    <a:cubicBezTo>
                      <a:pt x="492" y="1057"/>
                      <a:pt x="495" y="1035"/>
                      <a:pt x="503" y="1020"/>
                    </a:cubicBezTo>
                    <a:cubicBezTo>
                      <a:pt x="505" y="1016"/>
                      <a:pt x="508" y="1012"/>
                      <a:pt x="511" y="1008"/>
                    </a:cubicBezTo>
                    <a:cubicBezTo>
                      <a:pt x="513" y="1004"/>
                      <a:pt x="515" y="996"/>
                      <a:pt x="515" y="996"/>
                    </a:cubicBezTo>
                    <a:cubicBezTo>
                      <a:pt x="514" y="983"/>
                      <a:pt x="515" y="970"/>
                      <a:pt x="513" y="958"/>
                    </a:cubicBezTo>
                    <a:cubicBezTo>
                      <a:pt x="512" y="951"/>
                      <a:pt x="495" y="944"/>
                      <a:pt x="495" y="944"/>
                    </a:cubicBezTo>
                    <a:cubicBezTo>
                      <a:pt x="482" y="925"/>
                      <a:pt x="476" y="889"/>
                      <a:pt x="463" y="876"/>
                    </a:cubicBezTo>
                    <a:cubicBezTo>
                      <a:pt x="460" y="867"/>
                      <a:pt x="457" y="862"/>
                      <a:pt x="455" y="852"/>
                    </a:cubicBezTo>
                    <a:cubicBezTo>
                      <a:pt x="452" y="785"/>
                      <a:pt x="457" y="818"/>
                      <a:pt x="447" y="788"/>
                    </a:cubicBezTo>
                    <a:cubicBezTo>
                      <a:pt x="451" y="771"/>
                      <a:pt x="459" y="776"/>
                      <a:pt x="477" y="778"/>
                    </a:cubicBezTo>
                    <a:cubicBezTo>
                      <a:pt x="489" y="797"/>
                      <a:pt x="485" y="811"/>
                      <a:pt x="487" y="838"/>
                    </a:cubicBezTo>
                    <a:cubicBezTo>
                      <a:pt x="488" y="844"/>
                      <a:pt x="494" y="853"/>
                      <a:pt x="499" y="856"/>
                    </a:cubicBezTo>
                    <a:cubicBezTo>
                      <a:pt x="503" y="858"/>
                      <a:pt x="511" y="860"/>
                      <a:pt x="511" y="860"/>
                    </a:cubicBezTo>
                    <a:cubicBezTo>
                      <a:pt x="518" y="859"/>
                      <a:pt x="526" y="860"/>
                      <a:pt x="533" y="858"/>
                    </a:cubicBezTo>
                    <a:cubicBezTo>
                      <a:pt x="538" y="857"/>
                      <a:pt x="545" y="850"/>
                      <a:pt x="545" y="850"/>
                    </a:cubicBezTo>
                    <a:cubicBezTo>
                      <a:pt x="555" y="834"/>
                      <a:pt x="541" y="811"/>
                      <a:pt x="561" y="798"/>
                    </a:cubicBezTo>
                    <a:cubicBezTo>
                      <a:pt x="562" y="796"/>
                      <a:pt x="563" y="794"/>
                      <a:pt x="563" y="792"/>
                    </a:cubicBezTo>
                    <a:cubicBezTo>
                      <a:pt x="564" y="776"/>
                      <a:pt x="561" y="760"/>
                      <a:pt x="565" y="744"/>
                    </a:cubicBezTo>
                    <a:cubicBezTo>
                      <a:pt x="567" y="736"/>
                      <a:pt x="583" y="726"/>
                      <a:pt x="583" y="726"/>
                    </a:cubicBezTo>
                    <a:cubicBezTo>
                      <a:pt x="587" y="713"/>
                      <a:pt x="591" y="706"/>
                      <a:pt x="599" y="694"/>
                    </a:cubicBezTo>
                    <a:cubicBezTo>
                      <a:pt x="602" y="681"/>
                      <a:pt x="601" y="672"/>
                      <a:pt x="613" y="664"/>
                    </a:cubicBezTo>
                    <a:cubicBezTo>
                      <a:pt x="620" y="654"/>
                      <a:pt x="627" y="647"/>
                      <a:pt x="629" y="634"/>
                    </a:cubicBezTo>
                    <a:cubicBezTo>
                      <a:pt x="631" y="622"/>
                      <a:pt x="633" y="606"/>
                      <a:pt x="641" y="596"/>
                    </a:cubicBezTo>
                    <a:cubicBezTo>
                      <a:pt x="644" y="592"/>
                      <a:pt x="649" y="590"/>
                      <a:pt x="653" y="586"/>
                    </a:cubicBezTo>
                    <a:cubicBezTo>
                      <a:pt x="657" y="574"/>
                      <a:pt x="663" y="562"/>
                      <a:pt x="669" y="550"/>
                    </a:cubicBezTo>
                    <a:cubicBezTo>
                      <a:pt x="673" y="542"/>
                      <a:pt x="672" y="534"/>
                      <a:pt x="677" y="526"/>
                    </a:cubicBezTo>
                    <a:cubicBezTo>
                      <a:pt x="679" y="508"/>
                      <a:pt x="675" y="501"/>
                      <a:pt x="691" y="496"/>
                    </a:cubicBezTo>
                    <a:cubicBezTo>
                      <a:pt x="696" y="482"/>
                      <a:pt x="703" y="480"/>
                      <a:pt x="711" y="468"/>
                    </a:cubicBezTo>
                    <a:cubicBezTo>
                      <a:pt x="702" y="462"/>
                      <a:pt x="692" y="464"/>
                      <a:pt x="683" y="458"/>
                    </a:cubicBezTo>
                    <a:cubicBezTo>
                      <a:pt x="678" y="443"/>
                      <a:pt x="684" y="426"/>
                      <a:pt x="675" y="412"/>
                    </a:cubicBezTo>
                    <a:cubicBezTo>
                      <a:pt x="671" y="396"/>
                      <a:pt x="662" y="377"/>
                      <a:pt x="679" y="366"/>
                    </a:cubicBezTo>
                    <a:cubicBezTo>
                      <a:pt x="680" y="364"/>
                      <a:pt x="681" y="361"/>
                      <a:pt x="683" y="360"/>
                    </a:cubicBezTo>
                    <a:cubicBezTo>
                      <a:pt x="708" y="354"/>
                      <a:pt x="693" y="376"/>
                      <a:pt x="703" y="386"/>
                    </a:cubicBezTo>
                    <a:cubicBezTo>
                      <a:pt x="706" y="389"/>
                      <a:pt x="715" y="394"/>
                      <a:pt x="715" y="394"/>
                    </a:cubicBezTo>
                    <a:cubicBezTo>
                      <a:pt x="734" y="393"/>
                      <a:pt x="749" y="399"/>
                      <a:pt x="759" y="384"/>
                    </a:cubicBezTo>
                    <a:cubicBezTo>
                      <a:pt x="760" y="374"/>
                      <a:pt x="762" y="365"/>
                      <a:pt x="765" y="356"/>
                    </a:cubicBezTo>
                    <a:cubicBezTo>
                      <a:pt x="767" y="339"/>
                      <a:pt x="764" y="335"/>
                      <a:pt x="777" y="326"/>
                    </a:cubicBezTo>
                    <a:cubicBezTo>
                      <a:pt x="784" y="316"/>
                      <a:pt x="779" y="321"/>
                      <a:pt x="793" y="312"/>
                    </a:cubicBezTo>
                    <a:cubicBezTo>
                      <a:pt x="795" y="311"/>
                      <a:pt x="799" y="308"/>
                      <a:pt x="799" y="308"/>
                    </a:cubicBezTo>
                    <a:cubicBezTo>
                      <a:pt x="811" y="272"/>
                      <a:pt x="791" y="261"/>
                      <a:pt x="833" y="250"/>
                    </a:cubicBezTo>
                    <a:cubicBezTo>
                      <a:pt x="842" y="244"/>
                      <a:pt x="840" y="240"/>
                      <a:pt x="843" y="230"/>
                    </a:cubicBezTo>
                    <a:cubicBezTo>
                      <a:pt x="844" y="226"/>
                      <a:pt x="847" y="218"/>
                      <a:pt x="847" y="218"/>
                    </a:cubicBezTo>
                    <a:cubicBezTo>
                      <a:pt x="844" y="199"/>
                      <a:pt x="832" y="202"/>
                      <a:pt x="817" y="212"/>
                    </a:cubicBezTo>
                    <a:cubicBezTo>
                      <a:pt x="814" y="220"/>
                      <a:pt x="812" y="223"/>
                      <a:pt x="805" y="228"/>
                    </a:cubicBezTo>
                    <a:cubicBezTo>
                      <a:pt x="797" y="240"/>
                      <a:pt x="787" y="237"/>
                      <a:pt x="771" y="238"/>
                    </a:cubicBezTo>
                    <a:cubicBezTo>
                      <a:pt x="759" y="241"/>
                      <a:pt x="757" y="248"/>
                      <a:pt x="747" y="254"/>
                    </a:cubicBezTo>
                    <a:cubicBezTo>
                      <a:pt x="738" y="268"/>
                      <a:pt x="743" y="263"/>
                      <a:pt x="733" y="270"/>
                    </a:cubicBezTo>
                    <a:cubicBezTo>
                      <a:pt x="721" y="287"/>
                      <a:pt x="711" y="297"/>
                      <a:pt x="691" y="300"/>
                    </a:cubicBezTo>
                    <a:cubicBezTo>
                      <a:pt x="688" y="299"/>
                      <a:pt x="684" y="300"/>
                      <a:pt x="681" y="298"/>
                    </a:cubicBezTo>
                    <a:cubicBezTo>
                      <a:pt x="677" y="295"/>
                      <a:pt x="680" y="286"/>
                      <a:pt x="681" y="284"/>
                    </a:cubicBezTo>
                    <a:cubicBezTo>
                      <a:pt x="687" y="272"/>
                      <a:pt x="692" y="257"/>
                      <a:pt x="699" y="246"/>
                    </a:cubicBezTo>
                    <a:cubicBezTo>
                      <a:pt x="701" y="233"/>
                      <a:pt x="700" y="229"/>
                      <a:pt x="711" y="222"/>
                    </a:cubicBezTo>
                    <a:cubicBezTo>
                      <a:pt x="715" y="215"/>
                      <a:pt x="721" y="213"/>
                      <a:pt x="725" y="206"/>
                    </a:cubicBezTo>
                    <a:cubicBezTo>
                      <a:pt x="718" y="196"/>
                      <a:pt x="723" y="201"/>
                      <a:pt x="709" y="192"/>
                    </a:cubicBezTo>
                    <a:cubicBezTo>
                      <a:pt x="704" y="188"/>
                      <a:pt x="691" y="186"/>
                      <a:pt x="691" y="186"/>
                    </a:cubicBezTo>
                    <a:lnTo>
                      <a:pt x="664" y="183"/>
                    </a:lnTo>
                    <a:lnTo>
                      <a:pt x="638" y="164"/>
                    </a:lnTo>
                    <a:lnTo>
                      <a:pt x="602" y="140"/>
                    </a:lnTo>
                    <a:lnTo>
                      <a:pt x="569" y="140"/>
                    </a:lnTo>
                    <a:lnTo>
                      <a:pt x="530" y="155"/>
                    </a:lnTo>
                    <a:lnTo>
                      <a:pt x="467" y="198"/>
                    </a:lnTo>
                    <a:lnTo>
                      <a:pt x="463" y="179"/>
                    </a:lnTo>
                    <a:lnTo>
                      <a:pt x="467" y="147"/>
                    </a:lnTo>
                    <a:lnTo>
                      <a:pt x="455" y="153"/>
                    </a:lnTo>
                    <a:lnTo>
                      <a:pt x="433" y="191"/>
                    </a:lnTo>
                    <a:lnTo>
                      <a:pt x="440" y="168"/>
                    </a:lnTo>
                    <a:lnTo>
                      <a:pt x="416" y="147"/>
                    </a:lnTo>
                    <a:lnTo>
                      <a:pt x="397" y="123"/>
                    </a:lnTo>
                    <a:lnTo>
                      <a:pt x="377" y="113"/>
                    </a:lnTo>
                    <a:lnTo>
                      <a:pt x="379" y="89"/>
                    </a:lnTo>
                    <a:lnTo>
                      <a:pt x="364" y="72"/>
                    </a:lnTo>
                    <a:lnTo>
                      <a:pt x="361" y="57"/>
                    </a:lnTo>
                    <a:lnTo>
                      <a:pt x="373" y="48"/>
                    </a:lnTo>
                    <a:lnTo>
                      <a:pt x="385" y="38"/>
                    </a:lnTo>
                    <a:lnTo>
                      <a:pt x="368" y="21"/>
                    </a:lnTo>
                    <a:lnTo>
                      <a:pt x="344" y="29"/>
                    </a:lnTo>
                    <a:lnTo>
                      <a:pt x="325" y="51"/>
                    </a:lnTo>
                    <a:lnTo>
                      <a:pt x="320" y="68"/>
                    </a:lnTo>
                    <a:lnTo>
                      <a:pt x="290" y="65"/>
                    </a:lnTo>
                    <a:lnTo>
                      <a:pt x="269" y="38"/>
                    </a:lnTo>
                    <a:lnTo>
                      <a:pt x="236" y="0"/>
                    </a:lnTo>
                    <a:lnTo>
                      <a:pt x="202" y="14"/>
                    </a:lnTo>
                    <a:lnTo>
                      <a:pt x="202" y="98"/>
                    </a:lnTo>
                    <a:lnTo>
                      <a:pt x="220" y="122"/>
                    </a:lnTo>
                    <a:lnTo>
                      <a:pt x="224" y="165"/>
                    </a:lnTo>
                    <a:lnTo>
                      <a:pt x="253" y="189"/>
                    </a:lnTo>
                  </a:path>
                </a:pathLst>
              </a:custGeom>
              <a:solidFill>
                <a:sysClr val="window" lastClr="FFFFFF">
                  <a:lumMod val="95000"/>
                  <a:alpha val="49001"/>
                </a:sys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2" name="Freeform 86">
                <a:extLst>
                  <a:ext uri="{FF2B5EF4-FFF2-40B4-BE49-F238E27FC236}">
                    <a16:creationId xmlns:a16="http://schemas.microsoft.com/office/drawing/2014/main" id="{9ED3CA9A-80F6-44EE-81C8-FB674CF78F3D}"/>
                  </a:ext>
                </a:extLst>
              </p:cNvPr>
              <p:cNvSpPr>
                <a:spLocks noChangeAspect="1"/>
              </p:cNvSpPr>
              <p:nvPr/>
            </p:nvSpPr>
            <p:spPr bwMode="auto">
              <a:xfrm>
                <a:off x="4886865" y="1166803"/>
                <a:ext cx="8390" cy="15327"/>
              </a:xfrm>
              <a:custGeom>
                <a:avLst/>
                <a:gdLst>
                  <a:gd name="T0" fmla="*/ 14 w 56"/>
                  <a:gd name="T1" fmla="*/ 4 h 89"/>
                  <a:gd name="T2" fmla="*/ 13 w 56"/>
                  <a:gd name="T3" fmla="*/ 21 h 89"/>
                  <a:gd name="T4" fmla="*/ 5 w 56"/>
                  <a:gd name="T5" fmla="*/ 55 h 89"/>
                  <a:gd name="T6" fmla="*/ 13 w 56"/>
                  <a:gd name="T7" fmla="*/ 76 h 89"/>
                  <a:gd name="T8" fmla="*/ 35 w 56"/>
                  <a:gd name="T9" fmla="*/ 85 h 89"/>
                  <a:gd name="T10" fmla="*/ 55 w 56"/>
                  <a:gd name="T11" fmla="*/ 72 h 89"/>
                  <a:gd name="T12" fmla="*/ 44 w 56"/>
                  <a:gd name="T13" fmla="*/ 42 h 89"/>
                  <a:gd name="T14" fmla="*/ 29 w 56"/>
                  <a:gd name="T15" fmla="*/ 9 h 89"/>
                  <a:gd name="T16" fmla="*/ 11 w 56"/>
                  <a:gd name="T17" fmla="*/ 4 h 89"/>
                  <a:gd name="T18" fmla="*/ 14 w 56"/>
                  <a:gd name="T19"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89">
                    <a:moveTo>
                      <a:pt x="14" y="4"/>
                    </a:moveTo>
                    <a:cubicBezTo>
                      <a:pt x="7" y="9"/>
                      <a:pt x="10" y="14"/>
                      <a:pt x="13" y="21"/>
                    </a:cubicBezTo>
                    <a:cubicBezTo>
                      <a:pt x="11" y="42"/>
                      <a:pt x="14" y="43"/>
                      <a:pt x="5" y="55"/>
                    </a:cubicBezTo>
                    <a:cubicBezTo>
                      <a:pt x="3" y="64"/>
                      <a:pt x="0" y="74"/>
                      <a:pt x="13" y="76"/>
                    </a:cubicBezTo>
                    <a:cubicBezTo>
                      <a:pt x="21" y="80"/>
                      <a:pt x="25" y="84"/>
                      <a:pt x="35" y="85"/>
                    </a:cubicBezTo>
                    <a:cubicBezTo>
                      <a:pt x="45" y="89"/>
                      <a:pt x="51" y="80"/>
                      <a:pt x="55" y="72"/>
                    </a:cubicBezTo>
                    <a:cubicBezTo>
                      <a:pt x="53" y="53"/>
                      <a:pt x="56" y="52"/>
                      <a:pt x="44" y="42"/>
                    </a:cubicBezTo>
                    <a:cubicBezTo>
                      <a:pt x="41" y="29"/>
                      <a:pt x="45" y="12"/>
                      <a:pt x="29" y="9"/>
                    </a:cubicBezTo>
                    <a:cubicBezTo>
                      <a:pt x="24" y="1"/>
                      <a:pt x="20" y="0"/>
                      <a:pt x="11" y="4"/>
                    </a:cubicBezTo>
                    <a:cubicBezTo>
                      <a:pt x="10" y="4"/>
                      <a:pt x="13" y="4"/>
                      <a:pt x="14" y="4"/>
                    </a:cubicBezTo>
                    <a:close/>
                  </a:path>
                </a:pathLst>
              </a:custGeom>
              <a:solidFill>
                <a:srgbClr val="0000FF">
                  <a:alpha val="49001"/>
                </a:srgbClr>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3" name="Freeform 87">
                <a:extLst>
                  <a:ext uri="{FF2B5EF4-FFF2-40B4-BE49-F238E27FC236}">
                    <a16:creationId xmlns:a16="http://schemas.microsoft.com/office/drawing/2014/main" id="{BFD6CF88-F115-44E4-B633-9D07CC1B06B1}"/>
                  </a:ext>
                </a:extLst>
              </p:cNvPr>
              <p:cNvSpPr>
                <a:spLocks noChangeAspect="1"/>
              </p:cNvSpPr>
              <p:nvPr/>
            </p:nvSpPr>
            <p:spPr bwMode="auto">
              <a:xfrm>
                <a:off x="4905323" y="1212784"/>
                <a:ext cx="8390" cy="17243"/>
              </a:xfrm>
              <a:custGeom>
                <a:avLst/>
                <a:gdLst>
                  <a:gd name="T0" fmla="*/ 23 w 62"/>
                  <a:gd name="T1" fmla="*/ 2 h 107"/>
                  <a:gd name="T2" fmla="*/ 21 w 62"/>
                  <a:gd name="T3" fmla="*/ 19 h 107"/>
                  <a:gd name="T4" fmla="*/ 15 w 62"/>
                  <a:gd name="T5" fmla="*/ 43 h 107"/>
                  <a:gd name="T6" fmla="*/ 9 w 62"/>
                  <a:gd name="T7" fmla="*/ 68 h 107"/>
                  <a:gd name="T8" fmla="*/ 0 w 62"/>
                  <a:gd name="T9" fmla="*/ 92 h 107"/>
                  <a:gd name="T10" fmla="*/ 18 w 62"/>
                  <a:gd name="T11" fmla="*/ 104 h 107"/>
                  <a:gd name="T12" fmla="*/ 29 w 62"/>
                  <a:gd name="T13" fmla="*/ 74 h 107"/>
                  <a:gd name="T14" fmla="*/ 44 w 62"/>
                  <a:gd name="T15" fmla="*/ 58 h 107"/>
                  <a:gd name="T16" fmla="*/ 56 w 62"/>
                  <a:gd name="T17" fmla="*/ 46 h 107"/>
                  <a:gd name="T18" fmla="*/ 62 w 62"/>
                  <a:gd name="T19" fmla="*/ 25 h 107"/>
                  <a:gd name="T20" fmla="*/ 23 w 62"/>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07">
                    <a:moveTo>
                      <a:pt x="23" y="2"/>
                    </a:moveTo>
                    <a:cubicBezTo>
                      <a:pt x="20" y="8"/>
                      <a:pt x="20" y="12"/>
                      <a:pt x="21" y="19"/>
                    </a:cubicBezTo>
                    <a:cubicBezTo>
                      <a:pt x="20" y="35"/>
                      <a:pt x="19" y="32"/>
                      <a:pt x="15" y="43"/>
                    </a:cubicBezTo>
                    <a:cubicBezTo>
                      <a:pt x="18" y="54"/>
                      <a:pt x="20" y="61"/>
                      <a:pt x="9" y="68"/>
                    </a:cubicBezTo>
                    <a:cubicBezTo>
                      <a:pt x="7" y="76"/>
                      <a:pt x="5" y="85"/>
                      <a:pt x="0" y="92"/>
                    </a:cubicBezTo>
                    <a:cubicBezTo>
                      <a:pt x="3" y="106"/>
                      <a:pt x="4" y="107"/>
                      <a:pt x="18" y="104"/>
                    </a:cubicBezTo>
                    <a:cubicBezTo>
                      <a:pt x="25" y="95"/>
                      <a:pt x="23" y="84"/>
                      <a:pt x="29" y="74"/>
                    </a:cubicBezTo>
                    <a:cubicBezTo>
                      <a:pt x="33" y="68"/>
                      <a:pt x="44" y="58"/>
                      <a:pt x="44" y="58"/>
                    </a:cubicBezTo>
                    <a:cubicBezTo>
                      <a:pt x="47" y="53"/>
                      <a:pt x="56" y="46"/>
                      <a:pt x="56" y="46"/>
                    </a:cubicBezTo>
                    <a:cubicBezTo>
                      <a:pt x="57" y="39"/>
                      <a:pt x="60" y="32"/>
                      <a:pt x="62" y="25"/>
                    </a:cubicBezTo>
                    <a:cubicBezTo>
                      <a:pt x="58" y="0"/>
                      <a:pt x="47" y="4"/>
                      <a:pt x="23" y="2"/>
                    </a:cubicBezTo>
                    <a:close/>
                  </a:path>
                </a:pathLst>
              </a:custGeom>
              <a:solidFill>
                <a:srgbClr val="0000FF">
                  <a:alpha val="49001"/>
                </a:srgbClr>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4" name="Freeform 89">
                <a:extLst>
                  <a:ext uri="{FF2B5EF4-FFF2-40B4-BE49-F238E27FC236}">
                    <a16:creationId xmlns:a16="http://schemas.microsoft.com/office/drawing/2014/main" id="{0821EF0B-1B88-4561-91FD-4399C563986D}"/>
                  </a:ext>
                </a:extLst>
              </p:cNvPr>
              <p:cNvSpPr>
                <a:spLocks noChangeAspect="1"/>
              </p:cNvSpPr>
              <p:nvPr/>
            </p:nvSpPr>
            <p:spPr bwMode="auto">
              <a:xfrm>
                <a:off x="4223197" y="1273482"/>
                <a:ext cx="57162" cy="47211"/>
              </a:xfrm>
              <a:custGeom>
                <a:avLst/>
                <a:gdLst>
                  <a:gd name="T0" fmla="*/ 238 w 523"/>
                  <a:gd name="T1" fmla="*/ 126 h 436"/>
                  <a:gd name="T2" fmla="*/ 0 w 523"/>
                  <a:gd name="T3" fmla="*/ 177 h 436"/>
                  <a:gd name="T4" fmla="*/ 40 w 523"/>
                  <a:gd name="T5" fmla="*/ 333 h 436"/>
                  <a:gd name="T6" fmla="*/ 159 w 523"/>
                  <a:gd name="T7" fmla="*/ 333 h 436"/>
                  <a:gd name="T8" fmla="*/ 238 w 523"/>
                  <a:gd name="T9" fmla="*/ 390 h 436"/>
                  <a:gd name="T10" fmla="*/ 280 w 523"/>
                  <a:gd name="T11" fmla="*/ 397 h 436"/>
                  <a:gd name="T12" fmla="*/ 375 w 523"/>
                  <a:gd name="T13" fmla="*/ 436 h 436"/>
                  <a:gd name="T14" fmla="*/ 396 w 523"/>
                  <a:gd name="T15" fmla="*/ 412 h 436"/>
                  <a:gd name="T16" fmla="*/ 393 w 523"/>
                  <a:gd name="T17" fmla="*/ 256 h 436"/>
                  <a:gd name="T18" fmla="*/ 448 w 523"/>
                  <a:gd name="T19" fmla="*/ 232 h 436"/>
                  <a:gd name="T20" fmla="*/ 523 w 523"/>
                  <a:gd name="T21" fmla="*/ 237 h 436"/>
                  <a:gd name="T22" fmla="*/ 522 w 523"/>
                  <a:gd name="T23" fmla="*/ 180 h 436"/>
                  <a:gd name="T24" fmla="*/ 520 w 523"/>
                  <a:gd name="T25" fmla="*/ 154 h 436"/>
                  <a:gd name="T26" fmla="*/ 466 w 523"/>
                  <a:gd name="T27" fmla="*/ 130 h 436"/>
                  <a:gd name="T28" fmla="*/ 433 w 523"/>
                  <a:gd name="T29" fmla="*/ 61 h 436"/>
                  <a:gd name="T30" fmla="*/ 387 w 523"/>
                  <a:gd name="T31" fmla="*/ 56 h 436"/>
                  <a:gd name="T32" fmla="*/ 388 w 523"/>
                  <a:gd name="T33" fmla="*/ 10 h 436"/>
                  <a:gd name="T34" fmla="*/ 369 w 523"/>
                  <a:gd name="T35" fmla="*/ 0 h 436"/>
                  <a:gd name="T36" fmla="*/ 243 w 523"/>
                  <a:gd name="T37" fmla="*/ 15 h 436"/>
                  <a:gd name="T38" fmla="*/ 238 w 523"/>
                  <a:gd name="T39" fmla="*/ 12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436">
                    <a:moveTo>
                      <a:pt x="238" y="126"/>
                    </a:moveTo>
                    <a:lnTo>
                      <a:pt x="0" y="177"/>
                    </a:lnTo>
                    <a:lnTo>
                      <a:pt x="40" y="333"/>
                    </a:lnTo>
                    <a:lnTo>
                      <a:pt x="159" y="333"/>
                    </a:lnTo>
                    <a:lnTo>
                      <a:pt x="238" y="390"/>
                    </a:lnTo>
                    <a:lnTo>
                      <a:pt x="280" y="397"/>
                    </a:lnTo>
                    <a:lnTo>
                      <a:pt x="375" y="436"/>
                    </a:lnTo>
                    <a:lnTo>
                      <a:pt x="396" y="412"/>
                    </a:lnTo>
                    <a:lnTo>
                      <a:pt x="393" y="256"/>
                    </a:lnTo>
                    <a:lnTo>
                      <a:pt x="448" y="232"/>
                    </a:lnTo>
                    <a:lnTo>
                      <a:pt x="523" y="237"/>
                    </a:lnTo>
                    <a:lnTo>
                      <a:pt x="522" y="180"/>
                    </a:lnTo>
                    <a:lnTo>
                      <a:pt x="520" y="154"/>
                    </a:lnTo>
                    <a:lnTo>
                      <a:pt x="466" y="130"/>
                    </a:lnTo>
                    <a:lnTo>
                      <a:pt x="433" y="61"/>
                    </a:lnTo>
                    <a:lnTo>
                      <a:pt x="387" y="56"/>
                    </a:lnTo>
                    <a:lnTo>
                      <a:pt x="388" y="10"/>
                    </a:lnTo>
                    <a:lnTo>
                      <a:pt x="369" y="0"/>
                    </a:lnTo>
                    <a:lnTo>
                      <a:pt x="243" y="15"/>
                    </a:lnTo>
                    <a:lnTo>
                      <a:pt x="238" y="126"/>
                    </a:ln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5" name="Oval 90">
                <a:extLst>
                  <a:ext uri="{FF2B5EF4-FFF2-40B4-BE49-F238E27FC236}">
                    <a16:creationId xmlns:a16="http://schemas.microsoft.com/office/drawing/2014/main" id="{BF73DFB6-BE41-448A-B189-F1AAA6105134}"/>
                  </a:ext>
                </a:extLst>
              </p:cNvPr>
              <p:cNvSpPr>
                <a:spLocks noChangeAspect="1" noChangeArrowheads="1"/>
              </p:cNvSpPr>
              <p:nvPr/>
            </p:nvSpPr>
            <p:spPr bwMode="auto">
              <a:xfrm>
                <a:off x="4267654" y="1312410"/>
                <a:ext cx="13425" cy="13411"/>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6" name="Freeform 92">
                <a:extLst>
                  <a:ext uri="{FF2B5EF4-FFF2-40B4-BE49-F238E27FC236}">
                    <a16:creationId xmlns:a16="http://schemas.microsoft.com/office/drawing/2014/main" id="{5DB5B137-3EFA-4168-A8C6-D447759CCCE5}"/>
                  </a:ext>
                </a:extLst>
              </p:cNvPr>
              <p:cNvSpPr>
                <a:spLocks noChangeAspect="1"/>
              </p:cNvSpPr>
              <p:nvPr/>
            </p:nvSpPr>
            <p:spPr bwMode="auto">
              <a:xfrm>
                <a:off x="4140121" y="1130401"/>
                <a:ext cx="489998" cy="235653"/>
              </a:xfrm>
              <a:custGeom>
                <a:avLst/>
                <a:gdLst>
                  <a:gd name="T0" fmla="*/ 3194 w 3194"/>
                  <a:gd name="T1" fmla="*/ 0 h 1528"/>
                  <a:gd name="T2" fmla="*/ 2914 w 3194"/>
                  <a:gd name="T3" fmla="*/ 158 h 1528"/>
                  <a:gd name="T4" fmla="*/ 2574 w 3194"/>
                  <a:gd name="T5" fmla="*/ 326 h 1528"/>
                  <a:gd name="T6" fmla="*/ 2206 w 3194"/>
                  <a:gd name="T7" fmla="*/ 516 h 1528"/>
                  <a:gd name="T8" fmla="*/ 1964 w 3194"/>
                  <a:gd name="T9" fmla="*/ 636 h 1528"/>
                  <a:gd name="T10" fmla="*/ 1638 w 3194"/>
                  <a:gd name="T11" fmla="*/ 788 h 1528"/>
                  <a:gd name="T12" fmla="*/ 1432 w 3194"/>
                  <a:gd name="T13" fmla="*/ 898 h 1528"/>
                  <a:gd name="T14" fmla="*/ 1174 w 3194"/>
                  <a:gd name="T15" fmla="*/ 1040 h 1528"/>
                  <a:gd name="T16" fmla="*/ 1066 w 3194"/>
                  <a:gd name="T17" fmla="*/ 1100 h 1528"/>
                  <a:gd name="T18" fmla="*/ 816 w 3194"/>
                  <a:gd name="T19" fmla="*/ 1202 h 1528"/>
                  <a:gd name="T20" fmla="*/ 460 w 3194"/>
                  <a:gd name="T21" fmla="*/ 1338 h 1528"/>
                  <a:gd name="T22" fmla="*/ 0 w 3194"/>
                  <a:gd name="T23" fmla="*/ 152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94" h="1528">
                    <a:moveTo>
                      <a:pt x="3194" y="0"/>
                    </a:moveTo>
                    <a:lnTo>
                      <a:pt x="2914" y="158"/>
                    </a:lnTo>
                    <a:lnTo>
                      <a:pt x="2574" y="326"/>
                    </a:lnTo>
                    <a:lnTo>
                      <a:pt x="2206" y="516"/>
                    </a:lnTo>
                    <a:lnTo>
                      <a:pt x="1964" y="636"/>
                    </a:lnTo>
                    <a:lnTo>
                      <a:pt x="1638" y="788"/>
                    </a:lnTo>
                    <a:lnTo>
                      <a:pt x="1432" y="898"/>
                    </a:lnTo>
                    <a:lnTo>
                      <a:pt x="1174" y="1040"/>
                    </a:lnTo>
                    <a:lnTo>
                      <a:pt x="1066" y="1100"/>
                    </a:lnTo>
                    <a:lnTo>
                      <a:pt x="816" y="1202"/>
                    </a:lnTo>
                    <a:lnTo>
                      <a:pt x="460" y="1338"/>
                    </a:lnTo>
                    <a:lnTo>
                      <a:pt x="0" y="1528"/>
                    </a:lnTo>
                  </a:path>
                </a:pathLst>
              </a:custGeom>
              <a:noFill/>
              <a:ln w="12700">
                <a:solidFill>
                  <a:srgbClr val="00B05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7" name="Freeform 93">
                <a:extLst>
                  <a:ext uri="{FF2B5EF4-FFF2-40B4-BE49-F238E27FC236}">
                    <a16:creationId xmlns:a16="http://schemas.microsoft.com/office/drawing/2014/main" id="{757233ED-3F05-4F21-A229-DC3BD1E7C2D5}"/>
                  </a:ext>
                </a:extLst>
              </p:cNvPr>
              <p:cNvSpPr>
                <a:spLocks noChangeAspect="1"/>
              </p:cNvSpPr>
              <p:nvPr/>
            </p:nvSpPr>
            <p:spPr bwMode="auto">
              <a:xfrm>
                <a:off x="4141799" y="1128485"/>
                <a:ext cx="488320" cy="233737"/>
              </a:xfrm>
              <a:custGeom>
                <a:avLst/>
                <a:gdLst>
                  <a:gd name="T0" fmla="*/ 3194 w 3194"/>
                  <a:gd name="T1" fmla="*/ 0 h 1528"/>
                  <a:gd name="T2" fmla="*/ 2914 w 3194"/>
                  <a:gd name="T3" fmla="*/ 158 h 1528"/>
                  <a:gd name="T4" fmla="*/ 2574 w 3194"/>
                  <a:gd name="T5" fmla="*/ 326 h 1528"/>
                  <a:gd name="T6" fmla="*/ 2206 w 3194"/>
                  <a:gd name="T7" fmla="*/ 516 h 1528"/>
                  <a:gd name="T8" fmla="*/ 1964 w 3194"/>
                  <a:gd name="T9" fmla="*/ 636 h 1528"/>
                  <a:gd name="T10" fmla="*/ 1638 w 3194"/>
                  <a:gd name="T11" fmla="*/ 788 h 1528"/>
                  <a:gd name="T12" fmla="*/ 1432 w 3194"/>
                  <a:gd name="T13" fmla="*/ 898 h 1528"/>
                  <a:gd name="T14" fmla="*/ 1174 w 3194"/>
                  <a:gd name="T15" fmla="*/ 1040 h 1528"/>
                  <a:gd name="T16" fmla="*/ 1066 w 3194"/>
                  <a:gd name="T17" fmla="*/ 1100 h 1528"/>
                  <a:gd name="T18" fmla="*/ 816 w 3194"/>
                  <a:gd name="T19" fmla="*/ 1202 h 1528"/>
                  <a:gd name="T20" fmla="*/ 460 w 3194"/>
                  <a:gd name="T21" fmla="*/ 1338 h 1528"/>
                  <a:gd name="T22" fmla="*/ 0 w 3194"/>
                  <a:gd name="T23" fmla="*/ 152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94" h="1528">
                    <a:moveTo>
                      <a:pt x="3194" y="0"/>
                    </a:moveTo>
                    <a:lnTo>
                      <a:pt x="2914" y="158"/>
                    </a:lnTo>
                    <a:lnTo>
                      <a:pt x="2574" y="326"/>
                    </a:lnTo>
                    <a:lnTo>
                      <a:pt x="2206" y="516"/>
                    </a:lnTo>
                    <a:lnTo>
                      <a:pt x="1964" y="636"/>
                    </a:lnTo>
                    <a:lnTo>
                      <a:pt x="1638" y="788"/>
                    </a:lnTo>
                    <a:lnTo>
                      <a:pt x="1432" y="898"/>
                    </a:lnTo>
                    <a:lnTo>
                      <a:pt x="1174" y="1040"/>
                    </a:lnTo>
                    <a:lnTo>
                      <a:pt x="1066" y="1100"/>
                    </a:lnTo>
                    <a:lnTo>
                      <a:pt x="816" y="1202"/>
                    </a:lnTo>
                    <a:lnTo>
                      <a:pt x="460" y="1338"/>
                    </a:lnTo>
                    <a:lnTo>
                      <a:pt x="0" y="1528"/>
                    </a:lnTo>
                  </a:path>
                </a:pathLst>
              </a:custGeom>
              <a:solidFill>
                <a:srgbClr val="0000FF">
                  <a:alpha val="49001"/>
                </a:srgbClr>
              </a:solidFill>
              <a:ln w="12700">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8" name="Freeform 100">
                <a:extLst>
                  <a:ext uri="{FF2B5EF4-FFF2-40B4-BE49-F238E27FC236}">
                    <a16:creationId xmlns:a16="http://schemas.microsoft.com/office/drawing/2014/main" id="{F3F104DE-4DA6-4CDB-B4B8-D3F32FC84883}"/>
                  </a:ext>
                </a:extLst>
              </p:cNvPr>
              <p:cNvSpPr>
                <a:spLocks noChangeAspect="1"/>
              </p:cNvSpPr>
              <p:nvPr/>
            </p:nvSpPr>
            <p:spPr bwMode="auto">
              <a:xfrm>
                <a:off x="4136765" y="974100"/>
                <a:ext cx="771915" cy="380460"/>
              </a:xfrm>
              <a:custGeom>
                <a:avLst/>
                <a:gdLst>
                  <a:gd name="T0" fmla="*/ 2073 w 5045"/>
                  <a:gd name="T1" fmla="*/ 74 h 2652"/>
                  <a:gd name="T2" fmla="*/ 2061 w 5045"/>
                  <a:gd name="T3" fmla="*/ 357 h 2652"/>
                  <a:gd name="T4" fmla="*/ 1449 w 5045"/>
                  <a:gd name="T5" fmla="*/ 431 h 2652"/>
                  <a:gd name="T6" fmla="*/ 2061 w 5045"/>
                  <a:gd name="T7" fmla="*/ 354 h 2652"/>
                  <a:gd name="T8" fmla="*/ 2064 w 5045"/>
                  <a:gd name="T9" fmla="*/ 738 h 2652"/>
                  <a:gd name="T10" fmla="*/ 2079 w 5045"/>
                  <a:gd name="T11" fmla="*/ 1707 h 2652"/>
                  <a:gd name="T12" fmla="*/ 1047 w 5045"/>
                  <a:gd name="T13" fmla="*/ 2226 h 2652"/>
                  <a:gd name="T14" fmla="*/ 968 w 5045"/>
                  <a:gd name="T15" fmla="*/ 2174 h 2652"/>
                  <a:gd name="T16" fmla="*/ 981 w 5045"/>
                  <a:gd name="T17" fmla="*/ 2075 h 2652"/>
                  <a:gd name="T18" fmla="*/ 978 w 5045"/>
                  <a:gd name="T19" fmla="*/ 1974 h 2652"/>
                  <a:gd name="T20" fmla="*/ 960 w 5045"/>
                  <a:gd name="T21" fmla="*/ 1862 h 2652"/>
                  <a:gd name="T22" fmla="*/ 903 w 5045"/>
                  <a:gd name="T23" fmla="*/ 1752 h 2652"/>
                  <a:gd name="T24" fmla="*/ 831 w 5045"/>
                  <a:gd name="T25" fmla="*/ 1658 h 2652"/>
                  <a:gd name="T26" fmla="*/ 816 w 5045"/>
                  <a:gd name="T27" fmla="*/ 1547 h 2652"/>
                  <a:gd name="T28" fmla="*/ 840 w 5045"/>
                  <a:gd name="T29" fmla="*/ 1430 h 2652"/>
                  <a:gd name="T30" fmla="*/ 902 w 5045"/>
                  <a:gd name="T31" fmla="*/ 1320 h 2652"/>
                  <a:gd name="T32" fmla="*/ 984 w 5045"/>
                  <a:gd name="T33" fmla="*/ 1215 h 2652"/>
                  <a:gd name="T34" fmla="*/ 1076 w 5045"/>
                  <a:gd name="T35" fmla="*/ 1137 h 2652"/>
                  <a:gd name="T36" fmla="*/ 1191 w 5045"/>
                  <a:gd name="T37" fmla="*/ 1016 h 2652"/>
                  <a:gd name="T38" fmla="*/ 1224 w 5045"/>
                  <a:gd name="T39" fmla="*/ 813 h 2652"/>
                  <a:gd name="T40" fmla="*/ 1146 w 5045"/>
                  <a:gd name="T41" fmla="*/ 1086 h 2652"/>
                  <a:gd name="T42" fmla="*/ 1026 w 5045"/>
                  <a:gd name="T43" fmla="*/ 1179 h 2652"/>
                  <a:gd name="T44" fmla="*/ 942 w 5045"/>
                  <a:gd name="T45" fmla="*/ 1266 h 2652"/>
                  <a:gd name="T46" fmla="*/ 870 w 5045"/>
                  <a:gd name="T47" fmla="*/ 1383 h 2652"/>
                  <a:gd name="T48" fmla="*/ 822 w 5045"/>
                  <a:gd name="T49" fmla="*/ 1482 h 2652"/>
                  <a:gd name="T50" fmla="*/ 816 w 5045"/>
                  <a:gd name="T51" fmla="*/ 1602 h 2652"/>
                  <a:gd name="T52" fmla="*/ 429 w 5045"/>
                  <a:gd name="T53" fmla="*/ 1578 h 2652"/>
                  <a:gd name="T54" fmla="*/ 813 w 5045"/>
                  <a:gd name="T55" fmla="*/ 1602 h 2652"/>
                  <a:gd name="T56" fmla="*/ 855 w 5045"/>
                  <a:gd name="T57" fmla="*/ 1701 h 2652"/>
                  <a:gd name="T58" fmla="*/ 936 w 5045"/>
                  <a:gd name="T59" fmla="*/ 1800 h 2652"/>
                  <a:gd name="T60" fmla="*/ 972 w 5045"/>
                  <a:gd name="T61" fmla="*/ 1926 h 2652"/>
                  <a:gd name="T62" fmla="*/ 981 w 5045"/>
                  <a:gd name="T63" fmla="*/ 2076 h 2652"/>
                  <a:gd name="T64" fmla="*/ 942 w 5045"/>
                  <a:gd name="T65" fmla="*/ 2268 h 2652"/>
                  <a:gd name="T66" fmla="*/ 485 w 5045"/>
                  <a:gd name="T67" fmla="*/ 2450 h 2652"/>
                  <a:gd name="T68" fmla="*/ 939 w 5045"/>
                  <a:gd name="T69" fmla="*/ 2271 h 2652"/>
                  <a:gd name="T70" fmla="*/ 1610 w 5045"/>
                  <a:gd name="T71" fmla="*/ 1925 h 2652"/>
                  <a:gd name="T72" fmla="*/ 2597 w 5045"/>
                  <a:gd name="T73" fmla="*/ 1454 h 2652"/>
                  <a:gd name="T74" fmla="*/ 3237 w 5045"/>
                  <a:gd name="T75" fmla="*/ 1142 h 2652"/>
                  <a:gd name="T76" fmla="*/ 5018 w 5045"/>
                  <a:gd name="T77" fmla="*/ 207 h 2652"/>
                  <a:gd name="connsiteX0" fmla="*/ 4109 w 10000"/>
                  <a:gd name="connsiteY0" fmla="*/ 0 h 9721"/>
                  <a:gd name="connsiteX1" fmla="*/ 4073 w 10000"/>
                  <a:gd name="connsiteY1" fmla="*/ 294 h 9721"/>
                  <a:gd name="connsiteX2" fmla="*/ 4085 w 10000"/>
                  <a:gd name="connsiteY2" fmla="*/ 1067 h 9721"/>
                  <a:gd name="connsiteX3" fmla="*/ 3758 w 10000"/>
                  <a:gd name="connsiteY3" fmla="*/ 1033 h 9721"/>
                  <a:gd name="connsiteX4" fmla="*/ 2872 w 10000"/>
                  <a:gd name="connsiteY4" fmla="*/ 1346 h 9721"/>
                  <a:gd name="connsiteX5" fmla="*/ 3764 w 10000"/>
                  <a:gd name="connsiteY5" fmla="*/ 1033 h 9721"/>
                  <a:gd name="connsiteX6" fmla="*/ 4085 w 10000"/>
                  <a:gd name="connsiteY6" fmla="*/ 1056 h 9721"/>
                  <a:gd name="connsiteX7" fmla="*/ 4097 w 10000"/>
                  <a:gd name="connsiteY7" fmla="*/ 1825 h 9721"/>
                  <a:gd name="connsiteX8" fmla="*/ 4091 w 10000"/>
                  <a:gd name="connsiteY8" fmla="*/ 2504 h 9721"/>
                  <a:gd name="connsiteX9" fmla="*/ 4073 w 10000"/>
                  <a:gd name="connsiteY9" fmla="*/ 4155 h 9721"/>
                  <a:gd name="connsiteX10" fmla="*/ 4121 w 10000"/>
                  <a:gd name="connsiteY10" fmla="*/ 6158 h 9721"/>
                  <a:gd name="connsiteX11" fmla="*/ 3221 w 10000"/>
                  <a:gd name="connsiteY11" fmla="*/ 6946 h 9721"/>
                  <a:gd name="connsiteX12" fmla="*/ 2075 w 10000"/>
                  <a:gd name="connsiteY12" fmla="*/ 8115 h 9721"/>
                  <a:gd name="connsiteX13" fmla="*/ 1871 w 10000"/>
                  <a:gd name="connsiteY13" fmla="*/ 8273 h 9721"/>
                  <a:gd name="connsiteX14" fmla="*/ 1919 w 10000"/>
                  <a:gd name="connsiteY14" fmla="*/ 7919 h 9721"/>
                  <a:gd name="connsiteX15" fmla="*/ 1933 w 10000"/>
                  <a:gd name="connsiteY15" fmla="*/ 7707 h 9721"/>
                  <a:gd name="connsiteX16" fmla="*/ 1944 w 10000"/>
                  <a:gd name="connsiteY16" fmla="*/ 7545 h 9721"/>
                  <a:gd name="connsiteX17" fmla="*/ 1943 w 10000"/>
                  <a:gd name="connsiteY17" fmla="*/ 7379 h 9721"/>
                  <a:gd name="connsiteX18" fmla="*/ 1939 w 10000"/>
                  <a:gd name="connsiteY18" fmla="*/ 7164 h 9721"/>
                  <a:gd name="connsiteX19" fmla="*/ 1931 w 10000"/>
                  <a:gd name="connsiteY19" fmla="*/ 6983 h 9721"/>
                  <a:gd name="connsiteX20" fmla="*/ 1903 w 10000"/>
                  <a:gd name="connsiteY20" fmla="*/ 6742 h 9721"/>
                  <a:gd name="connsiteX21" fmla="*/ 1853 w 10000"/>
                  <a:gd name="connsiteY21" fmla="*/ 6505 h 9721"/>
                  <a:gd name="connsiteX22" fmla="*/ 1790 w 10000"/>
                  <a:gd name="connsiteY22" fmla="*/ 6327 h 9721"/>
                  <a:gd name="connsiteX23" fmla="*/ 1695 w 10000"/>
                  <a:gd name="connsiteY23" fmla="*/ 6135 h 9721"/>
                  <a:gd name="connsiteX24" fmla="*/ 1647 w 10000"/>
                  <a:gd name="connsiteY24" fmla="*/ 5973 h 9721"/>
                  <a:gd name="connsiteX25" fmla="*/ 1611 w 10000"/>
                  <a:gd name="connsiteY25" fmla="*/ 5758 h 9721"/>
                  <a:gd name="connsiteX26" fmla="*/ 1617 w 10000"/>
                  <a:gd name="connsiteY26" fmla="*/ 5554 h 9721"/>
                  <a:gd name="connsiteX27" fmla="*/ 1629 w 10000"/>
                  <a:gd name="connsiteY27" fmla="*/ 5309 h 9721"/>
                  <a:gd name="connsiteX28" fmla="*/ 1665 w 10000"/>
                  <a:gd name="connsiteY28" fmla="*/ 5113 h 9721"/>
                  <a:gd name="connsiteX29" fmla="*/ 1719 w 10000"/>
                  <a:gd name="connsiteY29" fmla="*/ 4943 h 9721"/>
                  <a:gd name="connsiteX30" fmla="*/ 1788 w 10000"/>
                  <a:gd name="connsiteY30" fmla="*/ 4698 h 9721"/>
                  <a:gd name="connsiteX31" fmla="*/ 1865 w 10000"/>
                  <a:gd name="connsiteY31" fmla="*/ 4491 h 9721"/>
                  <a:gd name="connsiteX32" fmla="*/ 1950 w 10000"/>
                  <a:gd name="connsiteY32" fmla="*/ 4302 h 9721"/>
                  <a:gd name="connsiteX33" fmla="*/ 2028 w 10000"/>
                  <a:gd name="connsiteY33" fmla="*/ 4167 h 9721"/>
                  <a:gd name="connsiteX34" fmla="*/ 2133 w 10000"/>
                  <a:gd name="connsiteY34" fmla="*/ 4008 h 9721"/>
                  <a:gd name="connsiteX35" fmla="*/ 2272 w 10000"/>
                  <a:gd name="connsiteY35" fmla="*/ 3812 h 9721"/>
                  <a:gd name="connsiteX36" fmla="*/ 2361 w 10000"/>
                  <a:gd name="connsiteY36" fmla="*/ 3552 h 9721"/>
                  <a:gd name="connsiteX37" fmla="*/ 2385 w 10000"/>
                  <a:gd name="connsiteY37" fmla="*/ 3341 h 9721"/>
                  <a:gd name="connsiteX38" fmla="*/ 2426 w 10000"/>
                  <a:gd name="connsiteY38" fmla="*/ 2787 h 9721"/>
                  <a:gd name="connsiteX39" fmla="*/ 2361 w 10000"/>
                  <a:gd name="connsiteY39" fmla="*/ 3556 h 9721"/>
                  <a:gd name="connsiteX40" fmla="*/ 2272 w 10000"/>
                  <a:gd name="connsiteY40" fmla="*/ 3816 h 9721"/>
                  <a:gd name="connsiteX41" fmla="*/ 2135 w 10000"/>
                  <a:gd name="connsiteY41" fmla="*/ 4008 h 9721"/>
                  <a:gd name="connsiteX42" fmla="*/ 2034 w 10000"/>
                  <a:gd name="connsiteY42" fmla="*/ 4167 h 9721"/>
                  <a:gd name="connsiteX43" fmla="*/ 1950 w 10000"/>
                  <a:gd name="connsiteY43" fmla="*/ 4302 h 9721"/>
                  <a:gd name="connsiteX44" fmla="*/ 1867 w 10000"/>
                  <a:gd name="connsiteY44" fmla="*/ 4495 h 9721"/>
                  <a:gd name="connsiteX45" fmla="*/ 1784 w 10000"/>
                  <a:gd name="connsiteY45" fmla="*/ 4710 h 9721"/>
                  <a:gd name="connsiteX46" fmla="*/ 1724 w 10000"/>
                  <a:gd name="connsiteY46" fmla="*/ 4936 h 9721"/>
                  <a:gd name="connsiteX47" fmla="*/ 1671 w 10000"/>
                  <a:gd name="connsiteY47" fmla="*/ 5117 h 9721"/>
                  <a:gd name="connsiteX48" fmla="*/ 1629 w 10000"/>
                  <a:gd name="connsiteY48" fmla="*/ 5309 h 9721"/>
                  <a:gd name="connsiteX49" fmla="*/ 1617 w 10000"/>
                  <a:gd name="connsiteY49" fmla="*/ 5558 h 9721"/>
                  <a:gd name="connsiteX50" fmla="*/ 1617 w 10000"/>
                  <a:gd name="connsiteY50" fmla="*/ 5762 h 9721"/>
                  <a:gd name="connsiteX51" fmla="*/ 1284 w 10000"/>
                  <a:gd name="connsiteY51" fmla="*/ 5683 h 9721"/>
                  <a:gd name="connsiteX52" fmla="*/ 850 w 10000"/>
                  <a:gd name="connsiteY52" fmla="*/ 5671 h 9721"/>
                  <a:gd name="connsiteX53" fmla="*/ 1284 w 10000"/>
                  <a:gd name="connsiteY53" fmla="*/ 5683 h 9721"/>
                  <a:gd name="connsiteX54" fmla="*/ 1611 w 10000"/>
                  <a:gd name="connsiteY54" fmla="*/ 5762 h 9721"/>
                  <a:gd name="connsiteX55" fmla="*/ 1647 w 10000"/>
                  <a:gd name="connsiteY55" fmla="*/ 5965 h 9721"/>
                  <a:gd name="connsiteX56" fmla="*/ 1695 w 10000"/>
                  <a:gd name="connsiteY56" fmla="*/ 6135 h 9721"/>
                  <a:gd name="connsiteX57" fmla="*/ 1790 w 10000"/>
                  <a:gd name="connsiteY57" fmla="*/ 6327 h 9721"/>
                  <a:gd name="connsiteX58" fmla="*/ 1855 w 10000"/>
                  <a:gd name="connsiteY58" fmla="*/ 6508 h 9721"/>
                  <a:gd name="connsiteX59" fmla="*/ 1903 w 10000"/>
                  <a:gd name="connsiteY59" fmla="*/ 6746 h 9721"/>
                  <a:gd name="connsiteX60" fmla="*/ 1927 w 10000"/>
                  <a:gd name="connsiteY60" fmla="*/ 6983 h 9721"/>
                  <a:gd name="connsiteX61" fmla="*/ 1944 w 10000"/>
                  <a:gd name="connsiteY61" fmla="*/ 7232 h 9721"/>
                  <a:gd name="connsiteX62" fmla="*/ 1944 w 10000"/>
                  <a:gd name="connsiteY62" fmla="*/ 7549 h 9721"/>
                  <a:gd name="connsiteX63" fmla="*/ 1921 w 10000"/>
                  <a:gd name="connsiteY63" fmla="*/ 7922 h 9721"/>
                  <a:gd name="connsiteX64" fmla="*/ 1867 w 10000"/>
                  <a:gd name="connsiteY64" fmla="*/ 8273 h 9721"/>
                  <a:gd name="connsiteX65" fmla="*/ 1403 w 10000"/>
                  <a:gd name="connsiteY65" fmla="*/ 8635 h 9721"/>
                  <a:gd name="connsiteX66" fmla="*/ 961 w 10000"/>
                  <a:gd name="connsiteY66" fmla="*/ 8959 h 9721"/>
                  <a:gd name="connsiteX67" fmla="*/ 0 w 10000"/>
                  <a:gd name="connsiteY67" fmla="*/ 9721 h 9721"/>
                  <a:gd name="connsiteX68" fmla="*/ 1861 w 10000"/>
                  <a:gd name="connsiteY68" fmla="*/ 8284 h 9721"/>
                  <a:gd name="connsiteX69" fmla="*/ 2103 w 10000"/>
                  <a:gd name="connsiteY69" fmla="*/ 8100 h 9721"/>
                  <a:gd name="connsiteX70" fmla="*/ 3191 w 10000"/>
                  <a:gd name="connsiteY70" fmla="*/ 6980 h 9721"/>
                  <a:gd name="connsiteX71" fmla="*/ 4513 w 10000"/>
                  <a:gd name="connsiteY71" fmla="*/ 5796 h 9721"/>
                  <a:gd name="connsiteX72" fmla="*/ 5148 w 10000"/>
                  <a:gd name="connsiteY72" fmla="*/ 5204 h 9721"/>
                  <a:gd name="connsiteX73" fmla="*/ 5653 w 10000"/>
                  <a:gd name="connsiteY73" fmla="*/ 4695 h 9721"/>
                  <a:gd name="connsiteX74" fmla="*/ 6416 w 10000"/>
                  <a:gd name="connsiteY74" fmla="*/ 4027 h 9721"/>
                  <a:gd name="connsiteX75" fmla="*/ 7867 w 10000"/>
                  <a:gd name="connsiteY75" fmla="*/ 2526 h 9721"/>
                  <a:gd name="connsiteX76" fmla="*/ 9946 w 10000"/>
                  <a:gd name="connsiteY76" fmla="*/ 502 h 9721"/>
                  <a:gd name="connsiteX77" fmla="*/ 10000 w 10000"/>
                  <a:gd name="connsiteY77" fmla="*/ 354 h 9721"/>
                  <a:gd name="connsiteX0" fmla="*/ 4073 w 10000"/>
                  <a:gd name="connsiteY0" fmla="*/ 0 h 9698"/>
                  <a:gd name="connsiteX1" fmla="*/ 4085 w 10000"/>
                  <a:gd name="connsiteY1" fmla="*/ 796 h 9698"/>
                  <a:gd name="connsiteX2" fmla="*/ 3758 w 10000"/>
                  <a:gd name="connsiteY2" fmla="*/ 761 h 9698"/>
                  <a:gd name="connsiteX3" fmla="*/ 2872 w 10000"/>
                  <a:gd name="connsiteY3" fmla="*/ 1083 h 9698"/>
                  <a:gd name="connsiteX4" fmla="*/ 3764 w 10000"/>
                  <a:gd name="connsiteY4" fmla="*/ 761 h 9698"/>
                  <a:gd name="connsiteX5" fmla="*/ 4085 w 10000"/>
                  <a:gd name="connsiteY5" fmla="*/ 784 h 9698"/>
                  <a:gd name="connsiteX6" fmla="*/ 4097 w 10000"/>
                  <a:gd name="connsiteY6" fmla="*/ 1575 h 9698"/>
                  <a:gd name="connsiteX7" fmla="*/ 4091 w 10000"/>
                  <a:gd name="connsiteY7" fmla="*/ 2274 h 9698"/>
                  <a:gd name="connsiteX8" fmla="*/ 4073 w 10000"/>
                  <a:gd name="connsiteY8" fmla="*/ 3972 h 9698"/>
                  <a:gd name="connsiteX9" fmla="*/ 4121 w 10000"/>
                  <a:gd name="connsiteY9" fmla="*/ 6033 h 9698"/>
                  <a:gd name="connsiteX10" fmla="*/ 3221 w 10000"/>
                  <a:gd name="connsiteY10" fmla="*/ 6843 h 9698"/>
                  <a:gd name="connsiteX11" fmla="*/ 2075 w 10000"/>
                  <a:gd name="connsiteY11" fmla="*/ 8046 h 9698"/>
                  <a:gd name="connsiteX12" fmla="*/ 1871 w 10000"/>
                  <a:gd name="connsiteY12" fmla="*/ 8208 h 9698"/>
                  <a:gd name="connsiteX13" fmla="*/ 1919 w 10000"/>
                  <a:gd name="connsiteY13" fmla="*/ 7844 h 9698"/>
                  <a:gd name="connsiteX14" fmla="*/ 1933 w 10000"/>
                  <a:gd name="connsiteY14" fmla="*/ 7626 h 9698"/>
                  <a:gd name="connsiteX15" fmla="*/ 1944 w 10000"/>
                  <a:gd name="connsiteY15" fmla="*/ 7460 h 9698"/>
                  <a:gd name="connsiteX16" fmla="*/ 1943 w 10000"/>
                  <a:gd name="connsiteY16" fmla="*/ 7289 h 9698"/>
                  <a:gd name="connsiteX17" fmla="*/ 1939 w 10000"/>
                  <a:gd name="connsiteY17" fmla="*/ 7068 h 9698"/>
                  <a:gd name="connsiteX18" fmla="*/ 1931 w 10000"/>
                  <a:gd name="connsiteY18" fmla="*/ 6881 h 9698"/>
                  <a:gd name="connsiteX19" fmla="*/ 1903 w 10000"/>
                  <a:gd name="connsiteY19" fmla="*/ 6634 h 9698"/>
                  <a:gd name="connsiteX20" fmla="*/ 1853 w 10000"/>
                  <a:gd name="connsiteY20" fmla="*/ 6390 h 9698"/>
                  <a:gd name="connsiteX21" fmla="*/ 1790 w 10000"/>
                  <a:gd name="connsiteY21" fmla="*/ 6207 h 9698"/>
                  <a:gd name="connsiteX22" fmla="*/ 1695 w 10000"/>
                  <a:gd name="connsiteY22" fmla="*/ 6009 h 9698"/>
                  <a:gd name="connsiteX23" fmla="*/ 1647 w 10000"/>
                  <a:gd name="connsiteY23" fmla="*/ 5842 h 9698"/>
                  <a:gd name="connsiteX24" fmla="*/ 1611 w 10000"/>
                  <a:gd name="connsiteY24" fmla="*/ 5621 h 9698"/>
                  <a:gd name="connsiteX25" fmla="*/ 1617 w 10000"/>
                  <a:gd name="connsiteY25" fmla="*/ 5411 h 9698"/>
                  <a:gd name="connsiteX26" fmla="*/ 1629 w 10000"/>
                  <a:gd name="connsiteY26" fmla="*/ 5159 h 9698"/>
                  <a:gd name="connsiteX27" fmla="*/ 1665 w 10000"/>
                  <a:gd name="connsiteY27" fmla="*/ 4958 h 9698"/>
                  <a:gd name="connsiteX28" fmla="*/ 1719 w 10000"/>
                  <a:gd name="connsiteY28" fmla="*/ 4783 h 9698"/>
                  <a:gd name="connsiteX29" fmla="*/ 1788 w 10000"/>
                  <a:gd name="connsiteY29" fmla="*/ 4531 h 9698"/>
                  <a:gd name="connsiteX30" fmla="*/ 1865 w 10000"/>
                  <a:gd name="connsiteY30" fmla="*/ 4318 h 9698"/>
                  <a:gd name="connsiteX31" fmla="*/ 1950 w 10000"/>
                  <a:gd name="connsiteY31" fmla="*/ 4123 h 9698"/>
                  <a:gd name="connsiteX32" fmla="*/ 2028 w 10000"/>
                  <a:gd name="connsiteY32" fmla="*/ 3985 h 9698"/>
                  <a:gd name="connsiteX33" fmla="*/ 2133 w 10000"/>
                  <a:gd name="connsiteY33" fmla="*/ 3821 h 9698"/>
                  <a:gd name="connsiteX34" fmla="*/ 2272 w 10000"/>
                  <a:gd name="connsiteY34" fmla="*/ 3619 h 9698"/>
                  <a:gd name="connsiteX35" fmla="*/ 2361 w 10000"/>
                  <a:gd name="connsiteY35" fmla="*/ 3352 h 9698"/>
                  <a:gd name="connsiteX36" fmla="*/ 2385 w 10000"/>
                  <a:gd name="connsiteY36" fmla="*/ 3135 h 9698"/>
                  <a:gd name="connsiteX37" fmla="*/ 2426 w 10000"/>
                  <a:gd name="connsiteY37" fmla="*/ 2565 h 9698"/>
                  <a:gd name="connsiteX38" fmla="*/ 2361 w 10000"/>
                  <a:gd name="connsiteY38" fmla="*/ 3356 h 9698"/>
                  <a:gd name="connsiteX39" fmla="*/ 2272 w 10000"/>
                  <a:gd name="connsiteY39" fmla="*/ 3624 h 9698"/>
                  <a:gd name="connsiteX40" fmla="*/ 2135 w 10000"/>
                  <a:gd name="connsiteY40" fmla="*/ 3821 h 9698"/>
                  <a:gd name="connsiteX41" fmla="*/ 2034 w 10000"/>
                  <a:gd name="connsiteY41" fmla="*/ 3985 h 9698"/>
                  <a:gd name="connsiteX42" fmla="*/ 1950 w 10000"/>
                  <a:gd name="connsiteY42" fmla="*/ 4123 h 9698"/>
                  <a:gd name="connsiteX43" fmla="*/ 1867 w 10000"/>
                  <a:gd name="connsiteY43" fmla="*/ 4322 h 9698"/>
                  <a:gd name="connsiteX44" fmla="*/ 1784 w 10000"/>
                  <a:gd name="connsiteY44" fmla="*/ 4543 h 9698"/>
                  <a:gd name="connsiteX45" fmla="*/ 1724 w 10000"/>
                  <a:gd name="connsiteY45" fmla="*/ 4776 h 9698"/>
                  <a:gd name="connsiteX46" fmla="*/ 1671 w 10000"/>
                  <a:gd name="connsiteY46" fmla="*/ 4962 h 9698"/>
                  <a:gd name="connsiteX47" fmla="*/ 1629 w 10000"/>
                  <a:gd name="connsiteY47" fmla="*/ 5159 h 9698"/>
                  <a:gd name="connsiteX48" fmla="*/ 1617 w 10000"/>
                  <a:gd name="connsiteY48" fmla="*/ 5416 h 9698"/>
                  <a:gd name="connsiteX49" fmla="*/ 1617 w 10000"/>
                  <a:gd name="connsiteY49" fmla="*/ 5625 h 9698"/>
                  <a:gd name="connsiteX50" fmla="*/ 1284 w 10000"/>
                  <a:gd name="connsiteY50" fmla="*/ 5544 h 9698"/>
                  <a:gd name="connsiteX51" fmla="*/ 850 w 10000"/>
                  <a:gd name="connsiteY51" fmla="*/ 5532 h 9698"/>
                  <a:gd name="connsiteX52" fmla="*/ 1284 w 10000"/>
                  <a:gd name="connsiteY52" fmla="*/ 5544 h 9698"/>
                  <a:gd name="connsiteX53" fmla="*/ 1611 w 10000"/>
                  <a:gd name="connsiteY53" fmla="*/ 5625 h 9698"/>
                  <a:gd name="connsiteX54" fmla="*/ 1647 w 10000"/>
                  <a:gd name="connsiteY54" fmla="*/ 5834 h 9698"/>
                  <a:gd name="connsiteX55" fmla="*/ 1695 w 10000"/>
                  <a:gd name="connsiteY55" fmla="*/ 6009 h 9698"/>
                  <a:gd name="connsiteX56" fmla="*/ 1790 w 10000"/>
                  <a:gd name="connsiteY56" fmla="*/ 6207 h 9698"/>
                  <a:gd name="connsiteX57" fmla="*/ 1855 w 10000"/>
                  <a:gd name="connsiteY57" fmla="*/ 6393 h 9698"/>
                  <a:gd name="connsiteX58" fmla="*/ 1903 w 10000"/>
                  <a:gd name="connsiteY58" fmla="*/ 6638 h 9698"/>
                  <a:gd name="connsiteX59" fmla="*/ 1927 w 10000"/>
                  <a:gd name="connsiteY59" fmla="*/ 6881 h 9698"/>
                  <a:gd name="connsiteX60" fmla="*/ 1944 w 10000"/>
                  <a:gd name="connsiteY60" fmla="*/ 7138 h 9698"/>
                  <a:gd name="connsiteX61" fmla="*/ 1944 w 10000"/>
                  <a:gd name="connsiteY61" fmla="*/ 7464 h 9698"/>
                  <a:gd name="connsiteX62" fmla="*/ 1921 w 10000"/>
                  <a:gd name="connsiteY62" fmla="*/ 7847 h 9698"/>
                  <a:gd name="connsiteX63" fmla="*/ 1867 w 10000"/>
                  <a:gd name="connsiteY63" fmla="*/ 8208 h 9698"/>
                  <a:gd name="connsiteX64" fmla="*/ 1403 w 10000"/>
                  <a:gd name="connsiteY64" fmla="*/ 8581 h 9698"/>
                  <a:gd name="connsiteX65" fmla="*/ 961 w 10000"/>
                  <a:gd name="connsiteY65" fmla="*/ 8914 h 9698"/>
                  <a:gd name="connsiteX66" fmla="*/ 0 w 10000"/>
                  <a:gd name="connsiteY66" fmla="*/ 9698 h 9698"/>
                  <a:gd name="connsiteX67" fmla="*/ 1861 w 10000"/>
                  <a:gd name="connsiteY67" fmla="*/ 8220 h 9698"/>
                  <a:gd name="connsiteX68" fmla="*/ 2103 w 10000"/>
                  <a:gd name="connsiteY68" fmla="*/ 8030 h 9698"/>
                  <a:gd name="connsiteX69" fmla="*/ 3191 w 10000"/>
                  <a:gd name="connsiteY69" fmla="*/ 6878 h 9698"/>
                  <a:gd name="connsiteX70" fmla="*/ 4513 w 10000"/>
                  <a:gd name="connsiteY70" fmla="*/ 5660 h 9698"/>
                  <a:gd name="connsiteX71" fmla="*/ 5148 w 10000"/>
                  <a:gd name="connsiteY71" fmla="*/ 5051 h 9698"/>
                  <a:gd name="connsiteX72" fmla="*/ 5653 w 10000"/>
                  <a:gd name="connsiteY72" fmla="*/ 4528 h 9698"/>
                  <a:gd name="connsiteX73" fmla="*/ 6416 w 10000"/>
                  <a:gd name="connsiteY73" fmla="*/ 3841 h 9698"/>
                  <a:gd name="connsiteX74" fmla="*/ 7867 w 10000"/>
                  <a:gd name="connsiteY74" fmla="*/ 2296 h 9698"/>
                  <a:gd name="connsiteX75" fmla="*/ 9946 w 10000"/>
                  <a:gd name="connsiteY75" fmla="*/ 214 h 9698"/>
                  <a:gd name="connsiteX76" fmla="*/ 10000 w 10000"/>
                  <a:gd name="connsiteY76" fmla="*/ 62 h 9698"/>
                  <a:gd name="connsiteX0" fmla="*/ 4085 w 10000"/>
                  <a:gd name="connsiteY0" fmla="*/ 757 h 9936"/>
                  <a:gd name="connsiteX1" fmla="*/ 3758 w 10000"/>
                  <a:gd name="connsiteY1" fmla="*/ 721 h 9936"/>
                  <a:gd name="connsiteX2" fmla="*/ 2872 w 10000"/>
                  <a:gd name="connsiteY2" fmla="*/ 1053 h 9936"/>
                  <a:gd name="connsiteX3" fmla="*/ 3764 w 10000"/>
                  <a:gd name="connsiteY3" fmla="*/ 721 h 9936"/>
                  <a:gd name="connsiteX4" fmla="*/ 4085 w 10000"/>
                  <a:gd name="connsiteY4" fmla="*/ 744 h 9936"/>
                  <a:gd name="connsiteX5" fmla="*/ 4097 w 10000"/>
                  <a:gd name="connsiteY5" fmla="*/ 1560 h 9936"/>
                  <a:gd name="connsiteX6" fmla="*/ 4091 w 10000"/>
                  <a:gd name="connsiteY6" fmla="*/ 2281 h 9936"/>
                  <a:gd name="connsiteX7" fmla="*/ 4073 w 10000"/>
                  <a:gd name="connsiteY7" fmla="*/ 4032 h 9936"/>
                  <a:gd name="connsiteX8" fmla="*/ 4121 w 10000"/>
                  <a:gd name="connsiteY8" fmla="*/ 6157 h 9936"/>
                  <a:gd name="connsiteX9" fmla="*/ 3221 w 10000"/>
                  <a:gd name="connsiteY9" fmla="*/ 6992 h 9936"/>
                  <a:gd name="connsiteX10" fmla="*/ 2075 w 10000"/>
                  <a:gd name="connsiteY10" fmla="*/ 8233 h 9936"/>
                  <a:gd name="connsiteX11" fmla="*/ 1871 w 10000"/>
                  <a:gd name="connsiteY11" fmla="*/ 8400 h 9936"/>
                  <a:gd name="connsiteX12" fmla="*/ 1919 w 10000"/>
                  <a:gd name="connsiteY12" fmla="*/ 8024 h 9936"/>
                  <a:gd name="connsiteX13" fmla="*/ 1933 w 10000"/>
                  <a:gd name="connsiteY13" fmla="*/ 7799 h 9936"/>
                  <a:gd name="connsiteX14" fmla="*/ 1944 w 10000"/>
                  <a:gd name="connsiteY14" fmla="*/ 7628 h 9936"/>
                  <a:gd name="connsiteX15" fmla="*/ 1943 w 10000"/>
                  <a:gd name="connsiteY15" fmla="*/ 7452 h 9936"/>
                  <a:gd name="connsiteX16" fmla="*/ 1939 w 10000"/>
                  <a:gd name="connsiteY16" fmla="*/ 7224 h 9936"/>
                  <a:gd name="connsiteX17" fmla="*/ 1931 w 10000"/>
                  <a:gd name="connsiteY17" fmla="*/ 7031 h 9936"/>
                  <a:gd name="connsiteX18" fmla="*/ 1903 w 10000"/>
                  <a:gd name="connsiteY18" fmla="*/ 6777 h 9936"/>
                  <a:gd name="connsiteX19" fmla="*/ 1853 w 10000"/>
                  <a:gd name="connsiteY19" fmla="*/ 6525 h 9936"/>
                  <a:gd name="connsiteX20" fmla="*/ 1790 w 10000"/>
                  <a:gd name="connsiteY20" fmla="*/ 6336 h 9936"/>
                  <a:gd name="connsiteX21" fmla="*/ 1695 w 10000"/>
                  <a:gd name="connsiteY21" fmla="*/ 6132 h 9936"/>
                  <a:gd name="connsiteX22" fmla="*/ 1647 w 10000"/>
                  <a:gd name="connsiteY22" fmla="*/ 5960 h 9936"/>
                  <a:gd name="connsiteX23" fmla="*/ 1611 w 10000"/>
                  <a:gd name="connsiteY23" fmla="*/ 5732 h 9936"/>
                  <a:gd name="connsiteX24" fmla="*/ 1617 w 10000"/>
                  <a:gd name="connsiteY24" fmla="*/ 5516 h 9936"/>
                  <a:gd name="connsiteX25" fmla="*/ 1629 w 10000"/>
                  <a:gd name="connsiteY25" fmla="*/ 5256 h 9936"/>
                  <a:gd name="connsiteX26" fmla="*/ 1665 w 10000"/>
                  <a:gd name="connsiteY26" fmla="*/ 5048 h 9936"/>
                  <a:gd name="connsiteX27" fmla="*/ 1719 w 10000"/>
                  <a:gd name="connsiteY27" fmla="*/ 4868 h 9936"/>
                  <a:gd name="connsiteX28" fmla="*/ 1788 w 10000"/>
                  <a:gd name="connsiteY28" fmla="*/ 4608 h 9936"/>
                  <a:gd name="connsiteX29" fmla="*/ 1865 w 10000"/>
                  <a:gd name="connsiteY29" fmla="*/ 4388 h 9936"/>
                  <a:gd name="connsiteX30" fmla="*/ 1950 w 10000"/>
                  <a:gd name="connsiteY30" fmla="*/ 4187 h 9936"/>
                  <a:gd name="connsiteX31" fmla="*/ 2028 w 10000"/>
                  <a:gd name="connsiteY31" fmla="*/ 4045 h 9936"/>
                  <a:gd name="connsiteX32" fmla="*/ 2133 w 10000"/>
                  <a:gd name="connsiteY32" fmla="*/ 3876 h 9936"/>
                  <a:gd name="connsiteX33" fmla="*/ 2272 w 10000"/>
                  <a:gd name="connsiteY33" fmla="*/ 3668 h 9936"/>
                  <a:gd name="connsiteX34" fmla="*/ 2361 w 10000"/>
                  <a:gd name="connsiteY34" fmla="*/ 3392 h 9936"/>
                  <a:gd name="connsiteX35" fmla="*/ 2385 w 10000"/>
                  <a:gd name="connsiteY35" fmla="*/ 3169 h 9936"/>
                  <a:gd name="connsiteX36" fmla="*/ 2426 w 10000"/>
                  <a:gd name="connsiteY36" fmla="*/ 2581 h 9936"/>
                  <a:gd name="connsiteX37" fmla="*/ 2361 w 10000"/>
                  <a:gd name="connsiteY37" fmla="*/ 3397 h 9936"/>
                  <a:gd name="connsiteX38" fmla="*/ 2272 w 10000"/>
                  <a:gd name="connsiteY38" fmla="*/ 3673 h 9936"/>
                  <a:gd name="connsiteX39" fmla="*/ 2135 w 10000"/>
                  <a:gd name="connsiteY39" fmla="*/ 3876 h 9936"/>
                  <a:gd name="connsiteX40" fmla="*/ 2034 w 10000"/>
                  <a:gd name="connsiteY40" fmla="*/ 4045 h 9936"/>
                  <a:gd name="connsiteX41" fmla="*/ 1950 w 10000"/>
                  <a:gd name="connsiteY41" fmla="*/ 4187 h 9936"/>
                  <a:gd name="connsiteX42" fmla="*/ 1867 w 10000"/>
                  <a:gd name="connsiteY42" fmla="*/ 4393 h 9936"/>
                  <a:gd name="connsiteX43" fmla="*/ 1784 w 10000"/>
                  <a:gd name="connsiteY43" fmla="*/ 4620 h 9936"/>
                  <a:gd name="connsiteX44" fmla="*/ 1724 w 10000"/>
                  <a:gd name="connsiteY44" fmla="*/ 4861 h 9936"/>
                  <a:gd name="connsiteX45" fmla="*/ 1671 w 10000"/>
                  <a:gd name="connsiteY45" fmla="*/ 5053 h 9936"/>
                  <a:gd name="connsiteX46" fmla="*/ 1629 w 10000"/>
                  <a:gd name="connsiteY46" fmla="*/ 5256 h 9936"/>
                  <a:gd name="connsiteX47" fmla="*/ 1617 w 10000"/>
                  <a:gd name="connsiteY47" fmla="*/ 5521 h 9936"/>
                  <a:gd name="connsiteX48" fmla="*/ 1617 w 10000"/>
                  <a:gd name="connsiteY48" fmla="*/ 5736 h 9936"/>
                  <a:gd name="connsiteX49" fmla="*/ 1284 w 10000"/>
                  <a:gd name="connsiteY49" fmla="*/ 5653 h 9936"/>
                  <a:gd name="connsiteX50" fmla="*/ 850 w 10000"/>
                  <a:gd name="connsiteY50" fmla="*/ 5640 h 9936"/>
                  <a:gd name="connsiteX51" fmla="*/ 1284 w 10000"/>
                  <a:gd name="connsiteY51" fmla="*/ 5653 h 9936"/>
                  <a:gd name="connsiteX52" fmla="*/ 1611 w 10000"/>
                  <a:gd name="connsiteY52" fmla="*/ 5736 h 9936"/>
                  <a:gd name="connsiteX53" fmla="*/ 1647 w 10000"/>
                  <a:gd name="connsiteY53" fmla="*/ 5952 h 9936"/>
                  <a:gd name="connsiteX54" fmla="*/ 1695 w 10000"/>
                  <a:gd name="connsiteY54" fmla="*/ 6132 h 9936"/>
                  <a:gd name="connsiteX55" fmla="*/ 1790 w 10000"/>
                  <a:gd name="connsiteY55" fmla="*/ 6336 h 9936"/>
                  <a:gd name="connsiteX56" fmla="*/ 1855 w 10000"/>
                  <a:gd name="connsiteY56" fmla="*/ 6528 h 9936"/>
                  <a:gd name="connsiteX57" fmla="*/ 1903 w 10000"/>
                  <a:gd name="connsiteY57" fmla="*/ 6781 h 9936"/>
                  <a:gd name="connsiteX58" fmla="*/ 1927 w 10000"/>
                  <a:gd name="connsiteY58" fmla="*/ 7031 h 9936"/>
                  <a:gd name="connsiteX59" fmla="*/ 1944 w 10000"/>
                  <a:gd name="connsiteY59" fmla="*/ 7296 h 9936"/>
                  <a:gd name="connsiteX60" fmla="*/ 1944 w 10000"/>
                  <a:gd name="connsiteY60" fmla="*/ 7632 h 9936"/>
                  <a:gd name="connsiteX61" fmla="*/ 1921 w 10000"/>
                  <a:gd name="connsiteY61" fmla="*/ 8027 h 9936"/>
                  <a:gd name="connsiteX62" fmla="*/ 1867 w 10000"/>
                  <a:gd name="connsiteY62" fmla="*/ 8400 h 9936"/>
                  <a:gd name="connsiteX63" fmla="*/ 1403 w 10000"/>
                  <a:gd name="connsiteY63" fmla="*/ 8784 h 9936"/>
                  <a:gd name="connsiteX64" fmla="*/ 961 w 10000"/>
                  <a:gd name="connsiteY64" fmla="*/ 9128 h 9936"/>
                  <a:gd name="connsiteX65" fmla="*/ 0 w 10000"/>
                  <a:gd name="connsiteY65" fmla="*/ 9936 h 9936"/>
                  <a:gd name="connsiteX66" fmla="*/ 1861 w 10000"/>
                  <a:gd name="connsiteY66" fmla="*/ 8412 h 9936"/>
                  <a:gd name="connsiteX67" fmla="*/ 2103 w 10000"/>
                  <a:gd name="connsiteY67" fmla="*/ 8216 h 9936"/>
                  <a:gd name="connsiteX68" fmla="*/ 3191 w 10000"/>
                  <a:gd name="connsiteY68" fmla="*/ 7028 h 9936"/>
                  <a:gd name="connsiteX69" fmla="*/ 4513 w 10000"/>
                  <a:gd name="connsiteY69" fmla="*/ 5772 h 9936"/>
                  <a:gd name="connsiteX70" fmla="*/ 5148 w 10000"/>
                  <a:gd name="connsiteY70" fmla="*/ 5144 h 9936"/>
                  <a:gd name="connsiteX71" fmla="*/ 5653 w 10000"/>
                  <a:gd name="connsiteY71" fmla="*/ 4605 h 9936"/>
                  <a:gd name="connsiteX72" fmla="*/ 6416 w 10000"/>
                  <a:gd name="connsiteY72" fmla="*/ 3897 h 9936"/>
                  <a:gd name="connsiteX73" fmla="*/ 7867 w 10000"/>
                  <a:gd name="connsiteY73" fmla="*/ 2303 h 9936"/>
                  <a:gd name="connsiteX74" fmla="*/ 9946 w 10000"/>
                  <a:gd name="connsiteY74" fmla="*/ 157 h 9936"/>
                  <a:gd name="connsiteX75" fmla="*/ 10000 w 10000"/>
                  <a:gd name="connsiteY75" fmla="*/ 0 h 9936"/>
                  <a:gd name="connsiteX0" fmla="*/ 4085 w 10000"/>
                  <a:gd name="connsiteY0" fmla="*/ 762 h 10000"/>
                  <a:gd name="connsiteX1" fmla="*/ 3758 w 10000"/>
                  <a:gd name="connsiteY1" fmla="*/ 726 h 10000"/>
                  <a:gd name="connsiteX2" fmla="*/ 2872 w 10000"/>
                  <a:gd name="connsiteY2" fmla="*/ 1060 h 10000"/>
                  <a:gd name="connsiteX3" fmla="*/ 3764 w 10000"/>
                  <a:gd name="connsiteY3" fmla="*/ 726 h 10000"/>
                  <a:gd name="connsiteX4" fmla="*/ 4097 w 10000"/>
                  <a:gd name="connsiteY4" fmla="*/ 1570 h 10000"/>
                  <a:gd name="connsiteX5" fmla="*/ 4091 w 10000"/>
                  <a:gd name="connsiteY5" fmla="*/ 2296 h 10000"/>
                  <a:gd name="connsiteX6" fmla="*/ 4073 w 10000"/>
                  <a:gd name="connsiteY6" fmla="*/ 4058 h 10000"/>
                  <a:gd name="connsiteX7" fmla="*/ 4121 w 10000"/>
                  <a:gd name="connsiteY7" fmla="*/ 6197 h 10000"/>
                  <a:gd name="connsiteX8" fmla="*/ 3221 w 10000"/>
                  <a:gd name="connsiteY8" fmla="*/ 7037 h 10000"/>
                  <a:gd name="connsiteX9" fmla="*/ 2075 w 10000"/>
                  <a:gd name="connsiteY9" fmla="*/ 8286 h 10000"/>
                  <a:gd name="connsiteX10" fmla="*/ 1871 w 10000"/>
                  <a:gd name="connsiteY10" fmla="*/ 8454 h 10000"/>
                  <a:gd name="connsiteX11" fmla="*/ 1919 w 10000"/>
                  <a:gd name="connsiteY11" fmla="*/ 8076 h 10000"/>
                  <a:gd name="connsiteX12" fmla="*/ 1933 w 10000"/>
                  <a:gd name="connsiteY12" fmla="*/ 7849 h 10000"/>
                  <a:gd name="connsiteX13" fmla="*/ 1944 w 10000"/>
                  <a:gd name="connsiteY13" fmla="*/ 7677 h 10000"/>
                  <a:gd name="connsiteX14" fmla="*/ 1943 w 10000"/>
                  <a:gd name="connsiteY14" fmla="*/ 7500 h 10000"/>
                  <a:gd name="connsiteX15" fmla="*/ 1939 w 10000"/>
                  <a:gd name="connsiteY15" fmla="*/ 7271 h 10000"/>
                  <a:gd name="connsiteX16" fmla="*/ 1931 w 10000"/>
                  <a:gd name="connsiteY16" fmla="*/ 7076 h 10000"/>
                  <a:gd name="connsiteX17" fmla="*/ 1903 w 10000"/>
                  <a:gd name="connsiteY17" fmla="*/ 6821 h 10000"/>
                  <a:gd name="connsiteX18" fmla="*/ 1853 w 10000"/>
                  <a:gd name="connsiteY18" fmla="*/ 6567 h 10000"/>
                  <a:gd name="connsiteX19" fmla="*/ 1790 w 10000"/>
                  <a:gd name="connsiteY19" fmla="*/ 6377 h 10000"/>
                  <a:gd name="connsiteX20" fmla="*/ 1695 w 10000"/>
                  <a:gd name="connsiteY20" fmla="*/ 6171 h 10000"/>
                  <a:gd name="connsiteX21" fmla="*/ 1647 w 10000"/>
                  <a:gd name="connsiteY21" fmla="*/ 5998 h 10000"/>
                  <a:gd name="connsiteX22" fmla="*/ 1611 w 10000"/>
                  <a:gd name="connsiteY22" fmla="*/ 5769 h 10000"/>
                  <a:gd name="connsiteX23" fmla="*/ 1617 w 10000"/>
                  <a:gd name="connsiteY23" fmla="*/ 5552 h 10000"/>
                  <a:gd name="connsiteX24" fmla="*/ 1629 w 10000"/>
                  <a:gd name="connsiteY24" fmla="*/ 5290 h 10000"/>
                  <a:gd name="connsiteX25" fmla="*/ 1665 w 10000"/>
                  <a:gd name="connsiteY25" fmla="*/ 5081 h 10000"/>
                  <a:gd name="connsiteX26" fmla="*/ 1719 w 10000"/>
                  <a:gd name="connsiteY26" fmla="*/ 4899 h 10000"/>
                  <a:gd name="connsiteX27" fmla="*/ 1788 w 10000"/>
                  <a:gd name="connsiteY27" fmla="*/ 4638 h 10000"/>
                  <a:gd name="connsiteX28" fmla="*/ 1865 w 10000"/>
                  <a:gd name="connsiteY28" fmla="*/ 4416 h 10000"/>
                  <a:gd name="connsiteX29" fmla="*/ 1950 w 10000"/>
                  <a:gd name="connsiteY29" fmla="*/ 4214 h 10000"/>
                  <a:gd name="connsiteX30" fmla="*/ 2028 w 10000"/>
                  <a:gd name="connsiteY30" fmla="*/ 4071 h 10000"/>
                  <a:gd name="connsiteX31" fmla="*/ 2133 w 10000"/>
                  <a:gd name="connsiteY31" fmla="*/ 3901 h 10000"/>
                  <a:gd name="connsiteX32" fmla="*/ 2272 w 10000"/>
                  <a:gd name="connsiteY32" fmla="*/ 3692 h 10000"/>
                  <a:gd name="connsiteX33" fmla="*/ 2361 w 10000"/>
                  <a:gd name="connsiteY33" fmla="*/ 3414 h 10000"/>
                  <a:gd name="connsiteX34" fmla="*/ 2385 w 10000"/>
                  <a:gd name="connsiteY34" fmla="*/ 3189 h 10000"/>
                  <a:gd name="connsiteX35" fmla="*/ 2426 w 10000"/>
                  <a:gd name="connsiteY35" fmla="*/ 2598 h 10000"/>
                  <a:gd name="connsiteX36" fmla="*/ 2361 w 10000"/>
                  <a:gd name="connsiteY36" fmla="*/ 3419 h 10000"/>
                  <a:gd name="connsiteX37" fmla="*/ 2272 w 10000"/>
                  <a:gd name="connsiteY37" fmla="*/ 3697 h 10000"/>
                  <a:gd name="connsiteX38" fmla="*/ 2135 w 10000"/>
                  <a:gd name="connsiteY38" fmla="*/ 3901 h 10000"/>
                  <a:gd name="connsiteX39" fmla="*/ 2034 w 10000"/>
                  <a:gd name="connsiteY39" fmla="*/ 4071 h 10000"/>
                  <a:gd name="connsiteX40" fmla="*/ 1950 w 10000"/>
                  <a:gd name="connsiteY40" fmla="*/ 4214 h 10000"/>
                  <a:gd name="connsiteX41" fmla="*/ 1867 w 10000"/>
                  <a:gd name="connsiteY41" fmla="*/ 4421 h 10000"/>
                  <a:gd name="connsiteX42" fmla="*/ 1784 w 10000"/>
                  <a:gd name="connsiteY42" fmla="*/ 4650 h 10000"/>
                  <a:gd name="connsiteX43" fmla="*/ 1724 w 10000"/>
                  <a:gd name="connsiteY43" fmla="*/ 4892 h 10000"/>
                  <a:gd name="connsiteX44" fmla="*/ 1671 w 10000"/>
                  <a:gd name="connsiteY44" fmla="*/ 5086 h 10000"/>
                  <a:gd name="connsiteX45" fmla="*/ 1629 w 10000"/>
                  <a:gd name="connsiteY45" fmla="*/ 5290 h 10000"/>
                  <a:gd name="connsiteX46" fmla="*/ 1617 w 10000"/>
                  <a:gd name="connsiteY46" fmla="*/ 5557 h 10000"/>
                  <a:gd name="connsiteX47" fmla="*/ 1617 w 10000"/>
                  <a:gd name="connsiteY47" fmla="*/ 5773 h 10000"/>
                  <a:gd name="connsiteX48" fmla="*/ 1284 w 10000"/>
                  <a:gd name="connsiteY48" fmla="*/ 5689 h 10000"/>
                  <a:gd name="connsiteX49" fmla="*/ 850 w 10000"/>
                  <a:gd name="connsiteY49" fmla="*/ 5676 h 10000"/>
                  <a:gd name="connsiteX50" fmla="*/ 1284 w 10000"/>
                  <a:gd name="connsiteY50" fmla="*/ 5689 h 10000"/>
                  <a:gd name="connsiteX51" fmla="*/ 1611 w 10000"/>
                  <a:gd name="connsiteY51" fmla="*/ 5773 h 10000"/>
                  <a:gd name="connsiteX52" fmla="*/ 1647 w 10000"/>
                  <a:gd name="connsiteY52" fmla="*/ 5990 h 10000"/>
                  <a:gd name="connsiteX53" fmla="*/ 1695 w 10000"/>
                  <a:gd name="connsiteY53" fmla="*/ 6171 h 10000"/>
                  <a:gd name="connsiteX54" fmla="*/ 1790 w 10000"/>
                  <a:gd name="connsiteY54" fmla="*/ 6377 h 10000"/>
                  <a:gd name="connsiteX55" fmla="*/ 1855 w 10000"/>
                  <a:gd name="connsiteY55" fmla="*/ 6570 h 10000"/>
                  <a:gd name="connsiteX56" fmla="*/ 1903 w 10000"/>
                  <a:gd name="connsiteY56" fmla="*/ 6825 h 10000"/>
                  <a:gd name="connsiteX57" fmla="*/ 1927 w 10000"/>
                  <a:gd name="connsiteY57" fmla="*/ 7076 h 10000"/>
                  <a:gd name="connsiteX58" fmla="*/ 1944 w 10000"/>
                  <a:gd name="connsiteY58" fmla="*/ 7343 h 10000"/>
                  <a:gd name="connsiteX59" fmla="*/ 1944 w 10000"/>
                  <a:gd name="connsiteY59" fmla="*/ 7681 h 10000"/>
                  <a:gd name="connsiteX60" fmla="*/ 1921 w 10000"/>
                  <a:gd name="connsiteY60" fmla="*/ 8079 h 10000"/>
                  <a:gd name="connsiteX61" fmla="*/ 1867 w 10000"/>
                  <a:gd name="connsiteY61" fmla="*/ 8454 h 10000"/>
                  <a:gd name="connsiteX62" fmla="*/ 1403 w 10000"/>
                  <a:gd name="connsiteY62" fmla="*/ 8841 h 10000"/>
                  <a:gd name="connsiteX63" fmla="*/ 961 w 10000"/>
                  <a:gd name="connsiteY63" fmla="*/ 9187 h 10000"/>
                  <a:gd name="connsiteX64" fmla="*/ 0 w 10000"/>
                  <a:gd name="connsiteY64" fmla="*/ 10000 h 10000"/>
                  <a:gd name="connsiteX65" fmla="*/ 1861 w 10000"/>
                  <a:gd name="connsiteY65" fmla="*/ 8466 h 10000"/>
                  <a:gd name="connsiteX66" fmla="*/ 2103 w 10000"/>
                  <a:gd name="connsiteY66" fmla="*/ 8269 h 10000"/>
                  <a:gd name="connsiteX67" fmla="*/ 3191 w 10000"/>
                  <a:gd name="connsiteY67" fmla="*/ 7073 h 10000"/>
                  <a:gd name="connsiteX68" fmla="*/ 4513 w 10000"/>
                  <a:gd name="connsiteY68" fmla="*/ 5809 h 10000"/>
                  <a:gd name="connsiteX69" fmla="*/ 5148 w 10000"/>
                  <a:gd name="connsiteY69" fmla="*/ 5177 h 10000"/>
                  <a:gd name="connsiteX70" fmla="*/ 5653 w 10000"/>
                  <a:gd name="connsiteY70" fmla="*/ 4635 h 10000"/>
                  <a:gd name="connsiteX71" fmla="*/ 6416 w 10000"/>
                  <a:gd name="connsiteY71" fmla="*/ 3922 h 10000"/>
                  <a:gd name="connsiteX72" fmla="*/ 7867 w 10000"/>
                  <a:gd name="connsiteY72" fmla="*/ 2318 h 10000"/>
                  <a:gd name="connsiteX73" fmla="*/ 9946 w 10000"/>
                  <a:gd name="connsiteY73" fmla="*/ 158 h 10000"/>
                  <a:gd name="connsiteX74" fmla="*/ 10000 w 10000"/>
                  <a:gd name="connsiteY74" fmla="*/ 0 h 10000"/>
                  <a:gd name="connsiteX0" fmla="*/ 3758 w 10000"/>
                  <a:gd name="connsiteY0" fmla="*/ 726 h 10000"/>
                  <a:gd name="connsiteX1" fmla="*/ 2872 w 10000"/>
                  <a:gd name="connsiteY1" fmla="*/ 1060 h 10000"/>
                  <a:gd name="connsiteX2" fmla="*/ 3764 w 10000"/>
                  <a:gd name="connsiteY2" fmla="*/ 726 h 10000"/>
                  <a:gd name="connsiteX3" fmla="*/ 4097 w 10000"/>
                  <a:gd name="connsiteY3" fmla="*/ 1570 h 10000"/>
                  <a:gd name="connsiteX4" fmla="*/ 4091 w 10000"/>
                  <a:gd name="connsiteY4" fmla="*/ 2296 h 10000"/>
                  <a:gd name="connsiteX5" fmla="*/ 4073 w 10000"/>
                  <a:gd name="connsiteY5" fmla="*/ 4058 h 10000"/>
                  <a:gd name="connsiteX6" fmla="*/ 4121 w 10000"/>
                  <a:gd name="connsiteY6" fmla="*/ 6197 h 10000"/>
                  <a:gd name="connsiteX7" fmla="*/ 3221 w 10000"/>
                  <a:gd name="connsiteY7" fmla="*/ 7037 h 10000"/>
                  <a:gd name="connsiteX8" fmla="*/ 2075 w 10000"/>
                  <a:gd name="connsiteY8" fmla="*/ 8286 h 10000"/>
                  <a:gd name="connsiteX9" fmla="*/ 1871 w 10000"/>
                  <a:gd name="connsiteY9" fmla="*/ 8454 h 10000"/>
                  <a:gd name="connsiteX10" fmla="*/ 1919 w 10000"/>
                  <a:gd name="connsiteY10" fmla="*/ 8076 h 10000"/>
                  <a:gd name="connsiteX11" fmla="*/ 1933 w 10000"/>
                  <a:gd name="connsiteY11" fmla="*/ 7849 h 10000"/>
                  <a:gd name="connsiteX12" fmla="*/ 1944 w 10000"/>
                  <a:gd name="connsiteY12" fmla="*/ 7677 h 10000"/>
                  <a:gd name="connsiteX13" fmla="*/ 1943 w 10000"/>
                  <a:gd name="connsiteY13" fmla="*/ 7500 h 10000"/>
                  <a:gd name="connsiteX14" fmla="*/ 1939 w 10000"/>
                  <a:gd name="connsiteY14" fmla="*/ 7271 h 10000"/>
                  <a:gd name="connsiteX15" fmla="*/ 1931 w 10000"/>
                  <a:gd name="connsiteY15" fmla="*/ 7076 h 10000"/>
                  <a:gd name="connsiteX16" fmla="*/ 1903 w 10000"/>
                  <a:gd name="connsiteY16" fmla="*/ 6821 h 10000"/>
                  <a:gd name="connsiteX17" fmla="*/ 1853 w 10000"/>
                  <a:gd name="connsiteY17" fmla="*/ 6567 h 10000"/>
                  <a:gd name="connsiteX18" fmla="*/ 1790 w 10000"/>
                  <a:gd name="connsiteY18" fmla="*/ 6377 h 10000"/>
                  <a:gd name="connsiteX19" fmla="*/ 1695 w 10000"/>
                  <a:gd name="connsiteY19" fmla="*/ 6171 h 10000"/>
                  <a:gd name="connsiteX20" fmla="*/ 1647 w 10000"/>
                  <a:gd name="connsiteY20" fmla="*/ 5998 h 10000"/>
                  <a:gd name="connsiteX21" fmla="*/ 1611 w 10000"/>
                  <a:gd name="connsiteY21" fmla="*/ 5769 h 10000"/>
                  <a:gd name="connsiteX22" fmla="*/ 1617 w 10000"/>
                  <a:gd name="connsiteY22" fmla="*/ 5552 h 10000"/>
                  <a:gd name="connsiteX23" fmla="*/ 1629 w 10000"/>
                  <a:gd name="connsiteY23" fmla="*/ 5290 h 10000"/>
                  <a:gd name="connsiteX24" fmla="*/ 1665 w 10000"/>
                  <a:gd name="connsiteY24" fmla="*/ 5081 h 10000"/>
                  <a:gd name="connsiteX25" fmla="*/ 1719 w 10000"/>
                  <a:gd name="connsiteY25" fmla="*/ 4899 h 10000"/>
                  <a:gd name="connsiteX26" fmla="*/ 1788 w 10000"/>
                  <a:gd name="connsiteY26" fmla="*/ 4638 h 10000"/>
                  <a:gd name="connsiteX27" fmla="*/ 1865 w 10000"/>
                  <a:gd name="connsiteY27" fmla="*/ 4416 h 10000"/>
                  <a:gd name="connsiteX28" fmla="*/ 1950 w 10000"/>
                  <a:gd name="connsiteY28" fmla="*/ 4214 h 10000"/>
                  <a:gd name="connsiteX29" fmla="*/ 2028 w 10000"/>
                  <a:gd name="connsiteY29" fmla="*/ 4071 h 10000"/>
                  <a:gd name="connsiteX30" fmla="*/ 2133 w 10000"/>
                  <a:gd name="connsiteY30" fmla="*/ 3901 h 10000"/>
                  <a:gd name="connsiteX31" fmla="*/ 2272 w 10000"/>
                  <a:gd name="connsiteY31" fmla="*/ 3692 h 10000"/>
                  <a:gd name="connsiteX32" fmla="*/ 2361 w 10000"/>
                  <a:gd name="connsiteY32" fmla="*/ 3414 h 10000"/>
                  <a:gd name="connsiteX33" fmla="*/ 2385 w 10000"/>
                  <a:gd name="connsiteY33" fmla="*/ 3189 h 10000"/>
                  <a:gd name="connsiteX34" fmla="*/ 2426 w 10000"/>
                  <a:gd name="connsiteY34" fmla="*/ 2598 h 10000"/>
                  <a:gd name="connsiteX35" fmla="*/ 2361 w 10000"/>
                  <a:gd name="connsiteY35" fmla="*/ 3419 h 10000"/>
                  <a:gd name="connsiteX36" fmla="*/ 2272 w 10000"/>
                  <a:gd name="connsiteY36" fmla="*/ 3697 h 10000"/>
                  <a:gd name="connsiteX37" fmla="*/ 2135 w 10000"/>
                  <a:gd name="connsiteY37" fmla="*/ 3901 h 10000"/>
                  <a:gd name="connsiteX38" fmla="*/ 2034 w 10000"/>
                  <a:gd name="connsiteY38" fmla="*/ 4071 h 10000"/>
                  <a:gd name="connsiteX39" fmla="*/ 1950 w 10000"/>
                  <a:gd name="connsiteY39" fmla="*/ 4214 h 10000"/>
                  <a:gd name="connsiteX40" fmla="*/ 1867 w 10000"/>
                  <a:gd name="connsiteY40" fmla="*/ 4421 h 10000"/>
                  <a:gd name="connsiteX41" fmla="*/ 1784 w 10000"/>
                  <a:gd name="connsiteY41" fmla="*/ 4650 h 10000"/>
                  <a:gd name="connsiteX42" fmla="*/ 1724 w 10000"/>
                  <a:gd name="connsiteY42" fmla="*/ 4892 h 10000"/>
                  <a:gd name="connsiteX43" fmla="*/ 1671 w 10000"/>
                  <a:gd name="connsiteY43" fmla="*/ 5086 h 10000"/>
                  <a:gd name="connsiteX44" fmla="*/ 1629 w 10000"/>
                  <a:gd name="connsiteY44" fmla="*/ 5290 h 10000"/>
                  <a:gd name="connsiteX45" fmla="*/ 1617 w 10000"/>
                  <a:gd name="connsiteY45" fmla="*/ 5557 h 10000"/>
                  <a:gd name="connsiteX46" fmla="*/ 1617 w 10000"/>
                  <a:gd name="connsiteY46" fmla="*/ 5773 h 10000"/>
                  <a:gd name="connsiteX47" fmla="*/ 1284 w 10000"/>
                  <a:gd name="connsiteY47" fmla="*/ 5689 h 10000"/>
                  <a:gd name="connsiteX48" fmla="*/ 850 w 10000"/>
                  <a:gd name="connsiteY48" fmla="*/ 5676 h 10000"/>
                  <a:gd name="connsiteX49" fmla="*/ 1284 w 10000"/>
                  <a:gd name="connsiteY49" fmla="*/ 5689 h 10000"/>
                  <a:gd name="connsiteX50" fmla="*/ 1611 w 10000"/>
                  <a:gd name="connsiteY50" fmla="*/ 5773 h 10000"/>
                  <a:gd name="connsiteX51" fmla="*/ 1647 w 10000"/>
                  <a:gd name="connsiteY51" fmla="*/ 5990 h 10000"/>
                  <a:gd name="connsiteX52" fmla="*/ 1695 w 10000"/>
                  <a:gd name="connsiteY52" fmla="*/ 6171 h 10000"/>
                  <a:gd name="connsiteX53" fmla="*/ 1790 w 10000"/>
                  <a:gd name="connsiteY53" fmla="*/ 6377 h 10000"/>
                  <a:gd name="connsiteX54" fmla="*/ 1855 w 10000"/>
                  <a:gd name="connsiteY54" fmla="*/ 6570 h 10000"/>
                  <a:gd name="connsiteX55" fmla="*/ 1903 w 10000"/>
                  <a:gd name="connsiteY55" fmla="*/ 6825 h 10000"/>
                  <a:gd name="connsiteX56" fmla="*/ 1927 w 10000"/>
                  <a:gd name="connsiteY56" fmla="*/ 7076 h 10000"/>
                  <a:gd name="connsiteX57" fmla="*/ 1944 w 10000"/>
                  <a:gd name="connsiteY57" fmla="*/ 7343 h 10000"/>
                  <a:gd name="connsiteX58" fmla="*/ 1944 w 10000"/>
                  <a:gd name="connsiteY58" fmla="*/ 7681 h 10000"/>
                  <a:gd name="connsiteX59" fmla="*/ 1921 w 10000"/>
                  <a:gd name="connsiteY59" fmla="*/ 8079 h 10000"/>
                  <a:gd name="connsiteX60" fmla="*/ 1867 w 10000"/>
                  <a:gd name="connsiteY60" fmla="*/ 8454 h 10000"/>
                  <a:gd name="connsiteX61" fmla="*/ 1403 w 10000"/>
                  <a:gd name="connsiteY61" fmla="*/ 8841 h 10000"/>
                  <a:gd name="connsiteX62" fmla="*/ 961 w 10000"/>
                  <a:gd name="connsiteY62" fmla="*/ 9187 h 10000"/>
                  <a:gd name="connsiteX63" fmla="*/ 0 w 10000"/>
                  <a:gd name="connsiteY63" fmla="*/ 10000 h 10000"/>
                  <a:gd name="connsiteX64" fmla="*/ 1861 w 10000"/>
                  <a:gd name="connsiteY64" fmla="*/ 8466 h 10000"/>
                  <a:gd name="connsiteX65" fmla="*/ 2103 w 10000"/>
                  <a:gd name="connsiteY65" fmla="*/ 8269 h 10000"/>
                  <a:gd name="connsiteX66" fmla="*/ 3191 w 10000"/>
                  <a:gd name="connsiteY66" fmla="*/ 7073 h 10000"/>
                  <a:gd name="connsiteX67" fmla="*/ 4513 w 10000"/>
                  <a:gd name="connsiteY67" fmla="*/ 5809 h 10000"/>
                  <a:gd name="connsiteX68" fmla="*/ 5148 w 10000"/>
                  <a:gd name="connsiteY68" fmla="*/ 5177 h 10000"/>
                  <a:gd name="connsiteX69" fmla="*/ 5653 w 10000"/>
                  <a:gd name="connsiteY69" fmla="*/ 4635 h 10000"/>
                  <a:gd name="connsiteX70" fmla="*/ 6416 w 10000"/>
                  <a:gd name="connsiteY70" fmla="*/ 3922 h 10000"/>
                  <a:gd name="connsiteX71" fmla="*/ 7867 w 10000"/>
                  <a:gd name="connsiteY71" fmla="*/ 2318 h 10000"/>
                  <a:gd name="connsiteX72" fmla="*/ 9946 w 10000"/>
                  <a:gd name="connsiteY72" fmla="*/ 158 h 10000"/>
                  <a:gd name="connsiteX73" fmla="*/ 10000 w 10000"/>
                  <a:gd name="connsiteY73" fmla="*/ 0 h 10000"/>
                  <a:gd name="connsiteX0" fmla="*/ 3758 w 10000"/>
                  <a:gd name="connsiteY0" fmla="*/ 726 h 10000"/>
                  <a:gd name="connsiteX1" fmla="*/ 2872 w 10000"/>
                  <a:gd name="connsiteY1" fmla="*/ 1060 h 10000"/>
                  <a:gd name="connsiteX2" fmla="*/ 4097 w 10000"/>
                  <a:gd name="connsiteY2" fmla="*/ 1570 h 10000"/>
                  <a:gd name="connsiteX3" fmla="*/ 4091 w 10000"/>
                  <a:gd name="connsiteY3" fmla="*/ 2296 h 10000"/>
                  <a:gd name="connsiteX4" fmla="*/ 4073 w 10000"/>
                  <a:gd name="connsiteY4" fmla="*/ 4058 h 10000"/>
                  <a:gd name="connsiteX5" fmla="*/ 4121 w 10000"/>
                  <a:gd name="connsiteY5" fmla="*/ 6197 h 10000"/>
                  <a:gd name="connsiteX6" fmla="*/ 3221 w 10000"/>
                  <a:gd name="connsiteY6" fmla="*/ 7037 h 10000"/>
                  <a:gd name="connsiteX7" fmla="*/ 2075 w 10000"/>
                  <a:gd name="connsiteY7" fmla="*/ 8286 h 10000"/>
                  <a:gd name="connsiteX8" fmla="*/ 1871 w 10000"/>
                  <a:gd name="connsiteY8" fmla="*/ 8454 h 10000"/>
                  <a:gd name="connsiteX9" fmla="*/ 1919 w 10000"/>
                  <a:gd name="connsiteY9" fmla="*/ 8076 h 10000"/>
                  <a:gd name="connsiteX10" fmla="*/ 1933 w 10000"/>
                  <a:gd name="connsiteY10" fmla="*/ 7849 h 10000"/>
                  <a:gd name="connsiteX11" fmla="*/ 1944 w 10000"/>
                  <a:gd name="connsiteY11" fmla="*/ 7677 h 10000"/>
                  <a:gd name="connsiteX12" fmla="*/ 1943 w 10000"/>
                  <a:gd name="connsiteY12" fmla="*/ 7500 h 10000"/>
                  <a:gd name="connsiteX13" fmla="*/ 1939 w 10000"/>
                  <a:gd name="connsiteY13" fmla="*/ 7271 h 10000"/>
                  <a:gd name="connsiteX14" fmla="*/ 1931 w 10000"/>
                  <a:gd name="connsiteY14" fmla="*/ 7076 h 10000"/>
                  <a:gd name="connsiteX15" fmla="*/ 1903 w 10000"/>
                  <a:gd name="connsiteY15" fmla="*/ 6821 h 10000"/>
                  <a:gd name="connsiteX16" fmla="*/ 1853 w 10000"/>
                  <a:gd name="connsiteY16" fmla="*/ 6567 h 10000"/>
                  <a:gd name="connsiteX17" fmla="*/ 1790 w 10000"/>
                  <a:gd name="connsiteY17" fmla="*/ 6377 h 10000"/>
                  <a:gd name="connsiteX18" fmla="*/ 1695 w 10000"/>
                  <a:gd name="connsiteY18" fmla="*/ 6171 h 10000"/>
                  <a:gd name="connsiteX19" fmla="*/ 1647 w 10000"/>
                  <a:gd name="connsiteY19" fmla="*/ 5998 h 10000"/>
                  <a:gd name="connsiteX20" fmla="*/ 1611 w 10000"/>
                  <a:gd name="connsiteY20" fmla="*/ 5769 h 10000"/>
                  <a:gd name="connsiteX21" fmla="*/ 1617 w 10000"/>
                  <a:gd name="connsiteY21" fmla="*/ 5552 h 10000"/>
                  <a:gd name="connsiteX22" fmla="*/ 1629 w 10000"/>
                  <a:gd name="connsiteY22" fmla="*/ 5290 h 10000"/>
                  <a:gd name="connsiteX23" fmla="*/ 1665 w 10000"/>
                  <a:gd name="connsiteY23" fmla="*/ 5081 h 10000"/>
                  <a:gd name="connsiteX24" fmla="*/ 1719 w 10000"/>
                  <a:gd name="connsiteY24" fmla="*/ 4899 h 10000"/>
                  <a:gd name="connsiteX25" fmla="*/ 1788 w 10000"/>
                  <a:gd name="connsiteY25" fmla="*/ 4638 h 10000"/>
                  <a:gd name="connsiteX26" fmla="*/ 1865 w 10000"/>
                  <a:gd name="connsiteY26" fmla="*/ 4416 h 10000"/>
                  <a:gd name="connsiteX27" fmla="*/ 1950 w 10000"/>
                  <a:gd name="connsiteY27" fmla="*/ 4214 h 10000"/>
                  <a:gd name="connsiteX28" fmla="*/ 2028 w 10000"/>
                  <a:gd name="connsiteY28" fmla="*/ 4071 h 10000"/>
                  <a:gd name="connsiteX29" fmla="*/ 2133 w 10000"/>
                  <a:gd name="connsiteY29" fmla="*/ 3901 h 10000"/>
                  <a:gd name="connsiteX30" fmla="*/ 2272 w 10000"/>
                  <a:gd name="connsiteY30" fmla="*/ 3692 h 10000"/>
                  <a:gd name="connsiteX31" fmla="*/ 2361 w 10000"/>
                  <a:gd name="connsiteY31" fmla="*/ 3414 h 10000"/>
                  <a:gd name="connsiteX32" fmla="*/ 2385 w 10000"/>
                  <a:gd name="connsiteY32" fmla="*/ 3189 h 10000"/>
                  <a:gd name="connsiteX33" fmla="*/ 2426 w 10000"/>
                  <a:gd name="connsiteY33" fmla="*/ 2598 h 10000"/>
                  <a:gd name="connsiteX34" fmla="*/ 2361 w 10000"/>
                  <a:gd name="connsiteY34" fmla="*/ 3419 h 10000"/>
                  <a:gd name="connsiteX35" fmla="*/ 2272 w 10000"/>
                  <a:gd name="connsiteY35" fmla="*/ 3697 h 10000"/>
                  <a:gd name="connsiteX36" fmla="*/ 2135 w 10000"/>
                  <a:gd name="connsiteY36" fmla="*/ 3901 h 10000"/>
                  <a:gd name="connsiteX37" fmla="*/ 2034 w 10000"/>
                  <a:gd name="connsiteY37" fmla="*/ 4071 h 10000"/>
                  <a:gd name="connsiteX38" fmla="*/ 1950 w 10000"/>
                  <a:gd name="connsiteY38" fmla="*/ 4214 h 10000"/>
                  <a:gd name="connsiteX39" fmla="*/ 1867 w 10000"/>
                  <a:gd name="connsiteY39" fmla="*/ 4421 h 10000"/>
                  <a:gd name="connsiteX40" fmla="*/ 1784 w 10000"/>
                  <a:gd name="connsiteY40" fmla="*/ 4650 h 10000"/>
                  <a:gd name="connsiteX41" fmla="*/ 1724 w 10000"/>
                  <a:gd name="connsiteY41" fmla="*/ 4892 h 10000"/>
                  <a:gd name="connsiteX42" fmla="*/ 1671 w 10000"/>
                  <a:gd name="connsiteY42" fmla="*/ 5086 h 10000"/>
                  <a:gd name="connsiteX43" fmla="*/ 1629 w 10000"/>
                  <a:gd name="connsiteY43" fmla="*/ 5290 h 10000"/>
                  <a:gd name="connsiteX44" fmla="*/ 1617 w 10000"/>
                  <a:gd name="connsiteY44" fmla="*/ 5557 h 10000"/>
                  <a:gd name="connsiteX45" fmla="*/ 1617 w 10000"/>
                  <a:gd name="connsiteY45" fmla="*/ 5773 h 10000"/>
                  <a:gd name="connsiteX46" fmla="*/ 1284 w 10000"/>
                  <a:gd name="connsiteY46" fmla="*/ 5689 h 10000"/>
                  <a:gd name="connsiteX47" fmla="*/ 850 w 10000"/>
                  <a:gd name="connsiteY47" fmla="*/ 5676 h 10000"/>
                  <a:gd name="connsiteX48" fmla="*/ 1284 w 10000"/>
                  <a:gd name="connsiteY48" fmla="*/ 5689 h 10000"/>
                  <a:gd name="connsiteX49" fmla="*/ 1611 w 10000"/>
                  <a:gd name="connsiteY49" fmla="*/ 5773 h 10000"/>
                  <a:gd name="connsiteX50" fmla="*/ 1647 w 10000"/>
                  <a:gd name="connsiteY50" fmla="*/ 5990 h 10000"/>
                  <a:gd name="connsiteX51" fmla="*/ 1695 w 10000"/>
                  <a:gd name="connsiteY51" fmla="*/ 6171 h 10000"/>
                  <a:gd name="connsiteX52" fmla="*/ 1790 w 10000"/>
                  <a:gd name="connsiteY52" fmla="*/ 6377 h 10000"/>
                  <a:gd name="connsiteX53" fmla="*/ 1855 w 10000"/>
                  <a:gd name="connsiteY53" fmla="*/ 6570 h 10000"/>
                  <a:gd name="connsiteX54" fmla="*/ 1903 w 10000"/>
                  <a:gd name="connsiteY54" fmla="*/ 6825 h 10000"/>
                  <a:gd name="connsiteX55" fmla="*/ 1927 w 10000"/>
                  <a:gd name="connsiteY55" fmla="*/ 7076 h 10000"/>
                  <a:gd name="connsiteX56" fmla="*/ 1944 w 10000"/>
                  <a:gd name="connsiteY56" fmla="*/ 7343 h 10000"/>
                  <a:gd name="connsiteX57" fmla="*/ 1944 w 10000"/>
                  <a:gd name="connsiteY57" fmla="*/ 7681 h 10000"/>
                  <a:gd name="connsiteX58" fmla="*/ 1921 w 10000"/>
                  <a:gd name="connsiteY58" fmla="*/ 8079 h 10000"/>
                  <a:gd name="connsiteX59" fmla="*/ 1867 w 10000"/>
                  <a:gd name="connsiteY59" fmla="*/ 8454 h 10000"/>
                  <a:gd name="connsiteX60" fmla="*/ 1403 w 10000"/>
                  <a:gd name="connsiteY60" fmla="*/ 8841 h 10000"/>
                  <a:gd name="connsiteX61" fmla="*/ 961 w 10000"/>
                  <a:gd name="connsiteY61" fmla="*/ 9187 h 10000"/>
                  <a:gd name="connsiteX62" fmla="*/ 0 w 10000"/>
                  <a:gd name="connsiteY62" fmla="*/ 10000 h 10000"/>
                  <a:gd name="connsiteX63" fmla="*/ 1861 w 10000"/>
                  <a:gd name="connsiteY63" fmla="*/ 8466 h 10000"/>
                  <a:gd name="connsiteX64" fmla="*/ 2103 w 10000"/>
                  <a:gd name="connsiteY64" fmla="*/ 8269 h 10000"/>
                  <a:gd name="connsiteX65" fmla="*/ 3191 w 10000"/>
                  <a:gd name="connsiteY65" fmla="*/ 7073 h 10000"/>
                  <a:gd name="connsiteX66" fmla="*/ 4513 w 10000"/>
                  <a:gd name="connsiteY66" fmla="*/ 5809 h 10000"/>
                  <a:gd name="connsiteX67" fmla="*/ 5148 w 10000"/>
                  <a:gd name="connsiteY67" fmla="*/ 5177 h 10000"/>
                  <a:gd name="connsiteX68" fmla="*/ 5653 w 10000"/>
                  <a:gd name="connsiteY68" fmla="*/ 4635 h 10000"/>
                  <a:gd name="connsiteX69" fmla="*/ 6416 w 10000"/>
                  <a:gd name="connsiteY69" fmla="*/ 3922 h 10000"/>
                  <a:gd name="connsiteX70" fmla="*/ 7867 w 10000"/>
                  <a:gd name="connsiteY70" fmla="*/ 2318 h 10000"/>
                  <a:gd name="connsiteX71" fmla="*/ 9946 w 10000"/>
                  <a:gd name="connsiteY71" fmla="*/ 158 h 10000"/>
                  <a:gd name="connsiteX72" fmla="*/ 10000 w 10000"/>
                  <a:gd name="connsiteY72" fmla="*/ 0 h 10000"/>
                  <a:gd name="connsiteX0" fmla="*/ 2872 w 10000"/>
                  <a:gd name="connsiteY0" fmla="*/ 1060 h 10000"/>
                  <a:gd name="connsiteX1" fmla="*/ 4097 w 10000"/>
                  <a:gd name="connsiteY1" fmla="*/ 1570 h 10000"/>
                  <a:gd name="connsiteX2" fmla="*/ 4091 w 10000"/>
                  <a:gd name="connsiteY2" fmla="*/ 2296 h 10000"/>
                  <a:gd name="connsiteX3" fmla="*/ 4073 w 10000"/>
                  <a:gd name="connsiteY3" fmla="*/ 4058 h 10000"/>
                  <a:gd name="connsiteX4" fmla="*/ 4121 w 10000"/>
                  <a:gd name="connsiteY4" fmla="*/ 6197 h 10000"/>
                  <a:gd name="connsiteX5" fmla="*/ 3221 w 10000"/>
                  <a:gd name="connsiteY5" fmla="*/ 7037 h 10000"/>
                  <a:gd name="connsiteX6" fmla="*/ 2075 w 10000"/>
                  <a:gd name="connsiteY6" fmla="*/ 8286 h 10000"/>
                  <a:gd name="connsiteX7" fmla="*/ 1871 w 10000"/>
                  <a:gd name="connsiteY7" fmla="*/ 8454 h 10000"/>
                  <a:gd name="connsiteX8" fmla="*/ 1919 w 10000"/>
                  <a:gd name="connsiteY8" fmla="*/ 8076 h 10000"/>
                  <a:gd name="connsiteX9" fmla="*/ 1933 w 10000"/>
                  <a:gd name="connsiteY9" fmla="*/ 7849 h 10000"/>
                  <a:gd name="connsiteX10" fmla="*/ 1944 w 10000"/>
                  <a:gd name="connsiteY10" fmla="*/ 7677 h 10000"/>
                  <a:gd name="connsiteX11" fmla="*/ 1943 w 10000"/>
                  <a:gd name="connsiteY11" fmla="*/ 7500 h 10000"/>
                  <a:gd name="connsiteX12" fmla="*/ 1939 w 10000"/>
                  <a:gd name="connsiteY12" fmla="*/ 7271 h 10000"/>
                  <a:gd name="connsiteX13" fmla="*/ 1931 w 10000"/>
                  <a:gd name="connsiteY13" fmla="*/ 7076 h 10000"/>
                  <a:gd name="connsiteX14" fmla="*/ 1903 w 10000"/>
                  <a:gd name="connsiteY14" fmla="*/ 6821 h 10000"/>
                  <a:gd name="connsiteX15" fmla="*/ 1853 w 10000"/>
                  <a:gd name="connsiteY15" fmla="*/ 6567 h 10000"/>
                  <a:gd name="connsiteX16" fmla="*/ 1790 w 10000"/>
                  <a:gd name="connsiteY16" fmla="*/ 6377 h 10000"/>
                  <a:gd name="connsiteX17" fmla="*/ 1695 w 10000"/>
                  <a:gd name="connsiteY17" fmla="*/ 6171 h 10000"/>
                  <a:gd name="connsiteX18" fmla="*/ 1647 w 10000"/>
                  <a:gd name="connsiteY18" fmla="*/ 5998 h 10000"/>
                  <a:gd name="connsiteX19" fmla="*/ 1611 w 10000"/>
                  <a:gd name="connsiteY19" fmla="*/ 5769 h 10000"/>
                  <a:gd name="connsiteX20" fmla="*/ 1617 w 10000"/>
                  <a:gd name="connsiteY20" fmla="*/ 5552 h 10000"/>
                  <a:gd name="connsiteX21" fmla="*/ 1629 w 10000"/>
                  <a:gd name="connsiteY21" fmla="*/ 5290 h 10000"/>
                  <a:gd name="connsiteX22" fmla="*/ 1665 w 10000"/>
                  <a:gd name="connsiteY22" fmla="*/ 5081 h 10000"/>
                  <a:gd name="connsiteX23" fmla="*/ 1719 w 10000"/>
                  <a:gd name="connsiteY23" fmla="*/ 4899 h 10000"/>
                  <a:gd name="connsiteX24" fmla="*/ 1788 w 10000"/>
                  <a:gd name="connsiteY24" fmla="*/ 4638 h 10000"/>
                  <a:gd name="connsiteX25" fmla="*/ 1865 w 10000"/>
                  <a:gd name="connsiteY25" fmla="*/ 4416 h 10000"/>
                  <a:gd name="connsiteX26" fmla="*/ 1950 w 10000"/>
                  <a:gd name="connsiteY26" fmla="*/ 4214 h 10000"/>
                  <a:gd name="connsiteX27" fmla="*/ 2028 w 10000"/>
                  <a:gd name="connsiteY27" fmla="*/ 4071 h 10000"/>
                  <a:gd name="connsiteX28" fmla="*/ 2133 w 10000"/>
                  <a:gd name="connsiteY28" fmla="*/ 3901 h 10000"/>
                  <a:gd name="connsiteX29" fmla="*/ 2272 w 10000"/>
                  <a:gd name="connsiteY29" fmla="*/ 3692 h 10000"/>
                  <a:gd name="connsiteX30" fmla="*/ 2361 w 10000"/>
                  <a:gd name="connsiteY30" fmla="*/ 3414 h 10000"/>
                  <a:gd name="connsiteX31" fmla="*/ 2385 w 10000"/>
                  <a:gd name="connsiteY31" fmla="*/ 3189 h 10000"/>
                  <a:gd name="connsiteX32" fmla="*/ 2426 w 10000"/>
                  <a:gd name="connsiteY32" fmla="*/ 2598 h 10000"/>
                  <a:gd name="connsiteX33" fmla="*/ 2361 w 10000"/>
                  <a:gd name="connsiteY33" fmla="*/ 3419 h 10000"/>
                  <a:gd name="connsiteX34" fmla="*/ 2272 w 10000"/>
                  <a:gd name="connsiteY34" fmla="*/ 3697 h 10000"/>
                  <a:gd name="connsiteX35" fmla="*/ 2135 w 10000"/>
                  <a:gd name="connsiteY35" fmla="*/ 3901 h 10000"/>
                  <a:gd name="connsiteX36" fmla="*/ 2034 w 10000"/>
                  <a:gd name="connsiteY36" fmla="*/ 4071 h 10000"/>
                  <a:gd name="connsiteX37" fmla="*/ 1950 w 10000"/>
                  <a:gd name="connsiteY37" fmla="*/ 4214 h 10000"/>
                  <a:gd name="connsiteX38" fmla="*/ 1867 w 10000"/>
                  <a:gd name="connsiteY38" fmla="*/ 4421 h 10000"/>
                  <a:gd name="connsiteX39" fmla="*/ 1784 w 10000"/>
                  <a:gd name="connsiteY39" fmla="*/ 4650 h 10000"/>
                  <a:gd name="connsiteX40" fmla="*/ 1724 w 10000"/>
                  <a:gd name="connsiteY40" fmla="*/ 4892 h 10000"/>
                  <a:gd name="connsiteX41" fmla="*/ 1671 w 10000"/>
                  <a:gd name="connsiteY41" fmla="*/ 5086 h 10000"/>
                  <a:gd name="connsiteX42" fmla="*/ 1629 w 10000"/>
                  <a:gd name="connsiteY42" fmla="*/ 5290 h 10000"/>
                  <a:gd name="connsiteX43" fmla="*/ 1617 w 10000"/>
                  <a:gd name="connsiteY43" fmla="*/ 5557 h 10000"/>
                  <a:gd name="connsiteX44" fmla="*/ 1617 w 10000"/>
                  <a:gd name="connsiteY44" fmla="*/ 5773 h 10000"/>
                  <a:gd name="connsiteX45" fmla="*/ 1284 w 10000"/>
                  <a:gd name="connsiteY45" fmla="*/ 5689 h 10000"/>
                  <a:gd name="connsiteX46" fmla="*/ 850 w 10000"/>
                  <a:gd name="connsiteY46" fmla="*/ 5676 h 10000"/>
                  <a:gd name="connsiteX47" fmla="*/ 1284 w 10000"/>
                  <a:gd name="connsiteY47" fmla="*/ 5689 h 10000"/>
                  <a:gd name="connsiteX48" fmla="*/ 1611 w 10000"/>
                  <a:gd name="connsiteY48" fmla="*/ 5773 h 10000"/>
                  <a:gd name="connsiteX49" fmla="*/ 1647 w 10000"/>
                  <a:gd name="connsiteY49" fmla="*/ 5990 h 10000"/>
                  <a:gd name="connsiteX50" fmla="*/ 1695 w 10000"/>
                  <a:gd name="connsiteY50" fmla="*/ 6171 h 10000"/>
                  <a:gd name="connsiteX51" fmla="*/ 1790 w 10000"/>
                  <a:gd name="connsiteY51" fmla="*/ 6377 h 10000"/>
                  <a:gd name="connsiteX52" fmla="*/ 1855 w 10000"/>
                  <a:gd name="connsiteY52" fmla="*/ 6570 h 10000"/>
                  <a:gd name="connsiteX53" fmla="*/ 1903 w 10000"/>
                  <a:gd name="connsiteY53" fmla="*/ 6825 h 10000"/>
                  <a:gd name="connsiteX54" fmla="*/ 1927 w 10000"/>
                  <a:gd name="connsiteY54" fmla="*/ 7076 h 10000"/>
                  <a:gd name="connsiteX55" fmla="*/ 1944 w 10000"/>
                  <a:gd name="connsiteY55" fmla="*/ 7343 h 10000"/>
                  <a:gd name="connsiteX56" fmla="*/ 1944 w 10000"/>
                  <a:gd name="connsiteY56" fmla="*/ 7681 h 10000"/>
                  <a:gd name="connsiteX57" fmla="*/ 1921 w 10000"/>
                  <a:gd name="connsiteY57" fmla="*/ 8079 h 10000"/>
                  <a:gd name="connsiteX58" fmla="*/ 1867 w 10000"/>
                  <a:gd name="connsiteY58" fmla="*/ 8454 h 10000"/>
                  <a:gd name="connsiteX59" fmla="*/ 1403 w 10000"/>
                  <a:gd name="connsiteY59" fmla="*/ 8841 h 10000"/>
                  <a:gd name="connsiteX60" fmla="*/ 961 w 10000"/>
                  <a:gd name="connsiteY60" fmla="*/ 9187 h 10000"/>
                  <a:gd name="connsiteX61" fmla="*/ 0 w 10000"/>
                  <a:gd name="connsiteY61" fmla="*/ 10000 h 10000"/>
                  <a:gd name="connsiteX62" fmla="*/ 1861 w 10000"/>
                  <a:gd name="connsiteY62" fmla="*/ 8466 h 10000"/>
                  <a:gd name="connsiteX63" fmla="*/ 2103 w 10000"/>
                  <a:gd name="connsiteY63" fmla="*/ 8269 h 10000"/>
                  <a:gd name="connsiteX64" fmla="*/ 3191 w 10000"/>
                  <a:gd name="connsiteY64" fmla="*/ 7073 h 10000"/>
                  <a:gd name="connsiteX65" fmla="*/ 4513 w 10000"/>
                  <a:gd name="connsiteY65" fmla="*/ 5809 h 10000"/>
                  <a:gd name="connsiteX66" fmla="*/ 5148 w 10000"/>
                  <a:gd name="connsiteY66" fmla="*/ 5177 h 10000"/>
                  <a:gd name="connsiteX67" fmla="*/ 5653 w 10000"/>
                  <a:gd name="connsiteY67" fmla="*/ 4635 h 10000"/>
                  <a:gd name="connsiteX68" fmla="*/ 6416 w 10000"/>
                  <a:gd name="connsiteY68" fmla="*/ 3922 h 10000"/>
                  <a:gd name="connsiteX69" fmla="*/ 7867 w 10000"/>
                  <a:gd name="connsiteY69" fmla="*/ 2318 h 10000"/>
                  <a:gd name="connsiteX70" fmla="*/ 9946 w 10000"/>
                  <a:gd name="connsiteY70" fmla="*/ 158 h 10000"/>
                  <a:gd name="connsiteX71" fmla="*/ 10000 w 10000"/>
                  <a:gd name="connsiteY71" fmla="*/ 0 h 10000"/>
                  <a:gd name="connsiteX0" fmla="*/ 4097 w 10000"/>
                  <a:gd name="connsiteY0" fmla="*/ 1570 h 10000"/>
                  <a:gd name="connsiteX1" fmla="*/ 4091 w 10000"/>
                  <a:gd name="connsiteY1" fmla="*/ 2296 h 10000"/>
                  <a:gd name="connsiteX2" fmla="*/ 4073 w 10000"/>
                  <a:gd name="connsiteY2" fmla="*/ 4058 h 10000"/>
                  <a:gd name="connsiteX3" fmla="*/ 4121 w 10000"/>
                  <a:gd name="connsiteY3" fmla="*/ 6197 h 10000"/>
                  <a:gd name="connsiteX4" fmla="*/ 3221 w 10000"/>
                  <a:gd name="connsiteY4" fmla="*/ 7037 h 10000"/>
                  <a:gd name="connsiteX5" fmla="*/ 2075 w 10000"/>
                  <a:gd name="connsiteY5" fmla="*/ 8286 h 10000"/>
                  <a:gd name="connsiteX6" fmla="*/ 1871 w 10000"/>
                  <a:gd name="connsiteY6" fmla="*/ 8454 h 10000"/>
                  <a:gd name="connsiteX7" fmla="*/ 1919 w 10000"/>
                  <a:gd name="connsiteY7" fmla="*/ 8076 h 10000"/>
                  <a:gd name="connsiteX8" fmla="*/ 1933 w 10000"/>
                  <a:gd name="connsiteY8" fmla="*/ 7849 h 10000"/>
                  <a:gd name="connsiteX9" fmla="*/ 1944 w 10000"/>
                  <a:gd name="connsiteY9" fmla="*/ 7677 h 10000"/>
                  <a:gd name="connsiteX10" fmla="*/ 1943 w 10000"/>
                  <a:gd name="connsiteY10" fmla="*/ 7500 h 10000"/>
                  <a:gd name="connsiteX11" fmla="*/ 1939 w 10000"/>
                  <a:gd name="connsiteY11" fmla="*/ 7271 h 10000"/>
                  <a:gd name="connsiteX12" fmla="*/ 1931 w 10000"/>
                  <a:gd name="connsiteY12" fmla="*/ 7076 h 10000"/>
                  <a:gd name="connsiteX13" fmla="*/ 1903 w 10000"/>
                  <a:gd name="connsiteY13" fmla="*/ 6821 h 10000"/>
                  <a:gd name="connsiteX14" fmla="*/ 1853 w 10000"/>
                  <a:gd name="connsiteY14" fmla="*/ 6567 h 10000"/>
                  <a:gd name="connsiteX15" fmla="*/ 1790 w 10000"/>
                  <a:gd name="connsiteY15" fmla="*/ 6377 h 10000"/>
                  <a:gd name="connsiteX16" fmla="*/ 1695 w 10000"/>
                  <a:gd name="connsiteY16" fmla="*/ 6171 h 10000"/>
                  <a:gd name="connsiteX17" fmla="*/ 1647 w 10000"/>
                  <a:gd name="connsiteY17" fmla="*/ 5998 h 10000"/>
                  <a:gd name="connsiteX18" fmla="*/ 1611 w 10000"/>
                  <a:gd name="connsiteY18" fmla="*/ 5769 h 10000"/>
                  <a:gd name="connsiteX19" fmla="*/ 1617 w 10000"/>
                  <a:gd name="connsiteY19" fmla="*/ 5552 h 10000"/>
                  <a:gd name="connsiteX20" fmla="*/ 1629 w 10000"/>
                  <a:gd name="connsiteY20" fmla="*/ 5290 h 10000"/>
                  <a:gd name="connsiteX21" fmla="*/ 1665 w 10000"/>
                  <a:gd name="connsiteY21" fmla="*/ 5081 h 10000"/>
                  <a:gd name="connsiteX22" fmla="*/ 1719 w 10000"/>
                  <a:gd name="connsiteY22" fmla="*/ 4899 h 10000"/>
                  <a:gd name="connsiteX23" fmla="*/ 1788 w 10000"/>
                  <a:gd name="connsiteY23" fmla="*/ 4638 h 10000"/>
                  <a:gd name="connsiteX24" fmla="*/ 1865 w 10000"/>
                  <a:gd name="connsiteY24" fmla="*/ 4416 h 10000"/>
                  <a:gd name="connsiteX25" fmla="*/ 1950 w 10000"/>
                  <a:gd name="connsiteY25" fmla="*/ 4214 h 10000"/>
                  <a:gd name="connsiteX26" fmla="*/ 2028 w 10000"/>
                  <a:gd name="connsiteY26" fmla="*/ 4071 h 10000"/>
                  <a:gd name="connsiteX27" fmla="*/ 2133 w 10000"/>
                  <a:gd name="connsiteY27" fmla="*/ 3901 h 10000"/>
                  <a:gd name="connsiteX28" fmla="*/ 2272 w 10000"/>
                  <a:gd name="connsiteY28" fmla="*/ 3692 h 10000"/>
                  <a:gd name="connsiteX29" fmla="*/ 2361 w 10000"/>
                  <a:gd name="connsiteY29" fmla="*/ 3414 h 10000"/>
                  <a:gd name="connsiteX30" fmla="*/ 2385 w 10000"/>
                  <a:gd name="connsiteY30" fmla="*/ 3189 h 10000"/>
                  <a:gd name="connsiteX31" fmla="*/ 2426 w 10000"/>
                  <a:gd name="connsiteY31" fmla="*/ 2598 h 10000"/>
                  <a:gd name="connsiteX32" fmla="*/ 2361 w 10000"/>
                  <a:gd name="connsiteY32" fmla="*/ 3419 h 10000"/>
                  <a:gd name="connsiteX33" fmla="*/ 2272 w 10000"/>
                  <a:gd name="connsiteY33" fmla="*/ 3697 h 10000"/>
                  <a:gd name="connsiteX34" fmla="*/ 2135 w 10000"/>
                  <a:gd name="connsiteY34" fmla="*/ 3901 h 10000"/>
                  <a:gd name="connsiteX35" fmla="*/ 2034 w 10000"/>
                  <a:gd name="connsiteY35" fmla="*/ 4071 h 10000"/>
                  <a:gd name="connsiteX36" fmla="*/ 1950 w 10000"/>
                  <a:gd name="connsiteY36" fmla="*/ 4214 h 10000"/>
                  <a:gd name="connsiteX37" fmla="*/ 1867 w 10000"/>
                  <a:gd name="connsiteY37" fmla="*/ 4421 h 10000"/>
                  <a:gd name="connsiteX38" fmla="*/ 1784 w 10000"/>
                  <a:gd name="connsiteY38" fmla="*/ 4650 h 10000"/>
                  <a:gd name="connsiteX39" fmla="*/ 1724 w 10000"/>
                  <a:gd name="connsiteY39" fmla="*/ 4892 h 10000"/>
                  <a:gd name="connsiteX40" fmla="*/ 1671 w 10000"/>
                  <a:gd name="connsiteY40" fmla="*/ 5086 h 10000"/>
                  <a:gd name="connsiteX41" fmla="*/ 1629 w 10000"/>
                  <a:gd name="connsiteY41" fmla="*/ 5290 h 10000"/>
                  <a:gd name="connsiteX42" fmla="*/ 1617 w 10000"/>
                  <a:gd name="connsiteY42" fmla="*/ 5557 h 10000"/>
                  <a:gd name="connsiteX43" fmla="*/ 1617 w 10000"/>
                  <a:gd name="connsiteY43" fmla="*/ 5773 h 10000"/>
                  <a:gd name="connsiteX44" fmla="*/ 1284 w 10000"/>
                  <a:gd name="connsiteY44" fmla="*/ 5689 h 10000"/>
                  <a:gd name="connsiteX45" fmla="*/ 850 w 10000"/>
                  <a:gd name="connsiteY45" fmla="*/ 5676 h 10000"/>
                  <a:gd name="connsiteX46" fmla="*/ 1284 w 10000"/>
                  <a:gd name="connsiteY46" fmla="*/ 5689 h 10000"/>
                  <a:gd name="connsiteX47" fmla="*/ 1611 w 10000"/>
                  <a:gd name="connsiteY47" fmla="*/ 5773 h 10000"/>
                  <a:gd name="connsiteX48" fmla="*/ 1647 w 10000"/>
                  <a:gd name="connsiteY48" fmla="*/ 5990 h 10000"/>
                  <a:gd name="connsiteX49" fmla="*/ 1695 w 10000"/>
                  <a:gd name="connsiteY49" fmla="*/ 6171 h 10000"/>
                  <a:gd name="connsiteX50" fmla="*/ 1790 w 10000"/>
                  <a:gd name="connsiteY50" fmla="*/ 6377 h 10000"/>
                  <a:gd name="connsiteX51" fmla="*/ 1855 w 10000"/>
                  <a:gd name="connsiteY51" fmla="*/ 6570 h 10000"/>
                  <a:gd name="connsiteX52" fmla="*/ 1903 w 10000"/>
                  <a:gd name="connsiteY52" fmla="*/ 6825 h 10000"/>
                  <a:gd name="connsiteX53" fmla="*/ 1927 w 10000"/>
                  <a:gd name="connsiteY53" fmla="*/ 7076 h 10000"/>
                  <a:gd name="connsiteX54" fmla="*/ 1944 w 10000"/>
                  <a:gd name="connsiteY54" fmla="*/ 7343 h 10000"/>
                  <a:gd name="connsiteX55" fmla="*/ 1944 w 10000"/>
                  <a:gd name="connsiteY55" fmla="*/ 7681 h 10000"/>
                  <a:gd name="connsiteX56" fmla="*/ 1921 w 10000"/>
                  <a:gd name="connsiteY56" fmla="*/ 8079 h 10000"/>
                  <a:gd name="connsiteX57" fmla="*/ 1867 w 10000"/>
                  <a:gd name="connsiteY57" fmla="*/ 8454 h 10000"/>
                  <a:gd name="connsiteX58" fmla="*/ 1403 w 10000"/>
                  <a:gd name="connsiteY58" fmla="*/ 8841 h 10000"/>
                  <a:gd name="connsiteX59" fmla="*/ 961 w 10000"/>
                  <a:gd name="connsiteY59" fmla="*/ 9187 h 10000"/>
                  <a:gd name="connsiteX60" fmla="*/ 0 w 10000"/>
                  <a:gd name="connsiteY60" fmla="*/ 10000 h 10000"/>
                  <a:gd name="connsiteX61" fmla="*/ 1861 w 10000"/>
                  <a:gd name="connsiteY61" fmla="*/ 8466 h 10000"/>
                  <a:gd name="connsiteX62" fmla="*/ 2103 w 10000"/>
                  <a:gd name="connsiteY62" fmla="*/ 8269 h 10000"/>
                  <a:gd name="connsiteX63" fmla="*/ 3191 w 10000"/>
                  <a:gd name="connsiteY63" fmla="*/ 7073 h 10000"/>
                  <a:gd name="connsiteX64" fmla="*/ 4513 w 10000"/>
                  <a:gd name="connsiteY64" fmla="*/ 5809 h 10000"/>
                  <a:gd name="connsiteX65" fmla="*/ 5148 w 10000"/>
                  <a:gd name="connsiteY65" fmla="*/ 5177 h 10000"/>
                  <a:gd name="connsiteX66" fmla="*/ 5653 w 10000"/>
                  <a:gd name="connsiteY66" fmla="*/ 4635 h 10000"/>
                  <a:gd name="connsiteX67" fmla="*/ 6416 w 10000"/>
                  <a:gd name="connsiteY67" fmla="*/ 3922 h 10000"/>
                  <a:gd name="connsiteX68" fmla="*/ 7867 w 10000"/>
                  <a:gd name="connsiteY68" fmla="*/ 2318 h 10000"/>
                  <a:gd name="connsiteX69" fmla="*/ 9946 w 10000"/>
                  <a:gd name="connsiteY69" fmla="*/ 158 h 10000"/>
                  <a:gd name="connsiteX70" fmla="*/ 10000 w 10000"/>
                  <a:gd name="connsiteY70" fmla="*/ 0 h 10000"/>
                  <a:gd name="connsiteX0" fmla="*/ 4091 w 10000"/>
                  <a:gd name="connsiteY0" fmla="*/ 2296 h 10000"/>
                  <a:gd name="connsiteX1" fmla="*/ 4073 w 10000"/>
                  <a:gd name="connsiteY1" fmla="*/ 4058 h 10000"/>
                  <a:gd name="connsiteX2" fmla="*/ 4121 w 10000"/>
                  <a:gd name="connsiteY2" fmla="*/ 6197 h 10000"/>
                  <a:gd name="connsiteX3" fmla="*/ 3221 w 10000"/>
                  <a:gd name="connsiteY3" fmla="*/ 7037 h 10000"/>
                  <a:gd name="connsiteX4" fmla="*/ 2075 w 10000"/>
                  <a:gd name="connsiteY4" fmla="*/ 8286 h 10000"/>
                  <a:gd name="connsiteX5" fmla="*/ 1871 w 10000"/>
                  <a:gd name="connsiteY5" fmla="*/ 8454 h 10000"/>
                  <a:gd name="connsiteX6" fmla="*/ 1919 w 10000"/>
                  <a:gd name="connsiteY6" fmla="*/ 8076 h 10000"/>
                  <a:gd name="connsiteX7" fmla="*/ 1933 w 10000"/>
                  <a:gd name="connsiteY7" fmla="*/ 7849 h 10000"/>
                  <a:gd name="connsiteX8" fmla="*/ 1944 w 10000"/>
                  <a:gd name="connsiteY8" fmla="*/ 7677 h 10000"/>
                  <a:gd name="connsiteX9" fmla="*/ 1943 w 10000"/>
                  <a:gd name="connsiteY9" fmla="*/ 7500 h 10000"/>
                  <a:gd name="connsiteX10" fmla="*/ 1939 w 10000"/>
                  <a:gd name="connsiteY10" fmla="*/ 7271 h 10000"/>
                  <a:gd name="connsiteX11" fmla="*/ 1931 w 10000"/>
                  <a:gd name="connsiteY11" fmla="*/ 7076 h 10000"/>
                  <a:gd name="connsiteX12" fmla="*/ 1903 w 10000"/>
                  <a:gd name="connsiteY12" fmla="*/ 6821 h 10000"/>
                  <a:gd name="connsiteX13" fmla="*/ 1853 w 10000"/>
                  <a:gd name="connsiteY13" fmla="*/ 6567 h 10000"/>
                  <a:gd name="connsiteX14" fmla="*/ 1790 w 10000"/>
                  <a:gd name="connsiteY14" fmla="*/ 6377 h 10000"/>
                  <a:gd name="connsiteX15" fmla="*/ 1695 w 10000"/>
                  <a:gd name="connsiteY15" fmla="*/ 6171 h 10000"/>
                  <a:gd name="connsiteX16" fmla="*/ 1647 w 10000"/>
                  <a:gd name="connsiteY16" fmla="*/ 5998 h 10000"/>
                  <a:gd name="connsiteX17" fmla="*/ 1611 w 10000"/>
                  <a:gd name="connsiteY17" fmla="*/ 5769 h 10000"/>
                  <a:gd name="connsiteX18" fmla="*/ 1617 w 10000"/>
                  <a:gd name="connsiteY18" fmla="*/ 5552 h 10000"/>
                  <a:gd name="connsiteX19" fmla="*/ 1629 w 10000"/>
                  <a:gd name="connsiteY19" fmla="*/ 5290 h 10000"/>
                  <a:gd name="connsiteX20" fmla="*/ 1665 w 10000"/>
                  <a:gd name="connsiteY20" fmla="*/ 5081 h 10000"/>
                  <a:gd name="connsiteX21" fmla="*/ 1719 w 10000"/>
                  <a:gd name="connsiteY21" fmla="*/ 4899 h 10000"/>
                  <a:gd name="connsiteX22" fmla="*/ 1788 w 10000"/>
                  <a:gd name="connsiteY22" fmla="*/ 4638 h 10000"/>
                  <a:gd name="connsiteX23" fmla="*/ 1865 w 10000"/>
                  <a:gd name="connsiteY23" fmla="*/ 4416 h 10000"/>
                  <a:gd name="connsiteX24" fmla="*/ 1950 w 10000"/>
                  <a:gd name="connsiteY24" fmla="*/ 4214 h 10000"/>
                  <a:gd name="connsiteX25" fmla="*/ 2028 w 10000"/>
                  <a:gd name="connsiteY25" fmla="*/ 4071 h 10000"/>
                  <a:gd name="connsiteX26" fmla="*/ 2133 w 10000"/>
                  <a:gd name="connsiteY26" fmla="*/ 3901 h 10000"/>
                  <a:gd name="connsiteX27" fmla="*/ 2272 w 10000"/>
                  <a:gd name="connsiteY27" fmla="*/ 3692 h 10000"/>
                  <a:gd name="connsiteX28" fmla="*/ 2361 w 10000"/>
                  <a:gd name="connsiteY28" fmla="*/ 3414 h 10000"/>
                  <a:gd name="connsiteX29" fmla="*/ 2385 w 10000"/>
                  <a:gd name="connsiteY29" fmla="*/ 3189 h 10000"/>
                  <a:gd name="connsiteX30" fmla="*/ 2426 w 10000"/>
                  <a:gd name="connsiteY30" fmla="*/ 2598 h 10000"/>
                  <a:gd name="connsiteX31" fmla="*/ 2361 w 10000"/>
                  <a:gd name="connsiteY31" fmla="*/ 3419 h 10000"/>
                  <a:gd name="connsiteX32" fmla="*/ 2272 w 10000"/>
                  <a:gd name="connsiteY32" fmla="*/ 3697 h 10000"/>
                  <a:gd name="connsiteX33" fmla="*/ 2135 w 10000"/>
                  <a:gd name="connsiteY33" fmla="*/ 3901 h 10000"/>
                  <a:gd name="connsiteX34" fmla="*/ 2034 w 10000"/>
                  <a:gd name="connsiteY34" fmla="*/ 4071 h 10000"/>
                  <a:gd name="connsiteX35" fmla="*/ 1950 w 10000"/>
                  <a:gd name="connsiteY35" fmla="*/ 4214 h 10000"/>
                  <a:gd name="connsiteX36" fmla="*/ 1867 w 10000"/>
                  <a:gd name="connsiteY36" fmla="*/ 4421 h 10000"/>
                  <a:gd name="connsiteX37" fmla="*/ 1784 w 10000"/>
                  <a:gd name="connsiteY37" fmla="*/ 4650 h 10000"/>
                  <a:gd name="connsiteX38" fmla="*/ 1724 w 10000"/>
                  <a:gd name="connsiteY38" fmla="*/ 4892 h 10000"/>
                  <a:gd name="connsiteX39" fmla="*/ 1671 w 10000"/>
                  <a:gd name="connsiteY39" fmla="*/ 5086 h 10000"/>
                  <a:gd name="connsiteX40" fmla="*/ 1629 w 10000"/>
                  <a:gd name="connsiteY40" fmla="*/ 5290 h 10000"/>
                  <a:gd name="connsiteX41" fmla="*/ 1617 w 10000"/>
                  <a:gd name="connsiteY41" fmla="*/ 5557 h 10000"/>
                  <a:gd name="connsiteX42" fmla="*/ 1617 w 10000"/>
                  <a:gd name="connsiteY42" fmla="*/ 5773 h 10000"/>
                  <a:gd name="connsiteX43" fmla="*/ 1284 w 10000"/>
                  <a:gd name="connsiteY43" fmla="*/ 5689 h 10000"/>
                  <a:gd name="connsiteX44" fmla="*/ 850 w 10000"/>
                  <a:gd name="connsiteY44" fmla="*/ 5676 h 10000"/>
                  <a:gd name="connsiteX45" fmla="*/ 1284 w 10000"/>
                  <a:gd name="connsiteY45" fmla="*/ 5689 h 10000"/>
                  <a:gd name="connsiteX46" fmla="*/ 1611 w 10000"/>
                  <a:gd name="connsiteY46" fmla="*/ 5773 h 10000"/>
                  <a:gd name="connsiteX47" fmla="*/ 1647 w 10000"/>
                  <a:gd name="connsiteY47" fmla="*/ 5990 h 10000"/>
                  <a:gd name="connsiteX48" fmla="*/ 1695 w 10000"/>
                  <a:gd name="connsiteY48" fmla="*/ 6171 h 10000"/>
                  <a:gd name="connsiteX49" fmla="*/ 1790 w 10000"/>
                  <a:gd name="connsiteY49" fmla="*/ 6377 h 10000"/>
                  <a:gd name="connsiteX50" fmla="*/ 1855 w 10000"/>
                  <a:gd name="connsiteY50" fmla="*/ 6570 h 10000"/>
                  <a:gd name="connsiteX51" fmla="*/ 1903 w 10000"/>
                  <a:gd name="connsiteY51" fmla="*/ 6825 h 10000"/>
                  <a:gd name="connsiteX52" fmla="*/ 1927 w 10000"/>
                  <a:gd name="connsiteY52" fmla="*/ 7076 h 10000"/>
                  <a:gd name="connsiteX53" fmla="*/ 1944 w 10000"/>
                  <a:gd name="connsiteY53" fmla="*/ 7343 h 10000"/>
                  <a:gd name="connsiteX54" fmla="*/ 1944 w 10000"/>
                  <a:gd name="connsiteY54" fmla="*/ 7681 h 10000"/>
                  <a:gd name="connsiteX55" fmla="*/ 1921 w 10000"/>
                  <a:gd name="connsiteY55" fmla="*/ 8079 h 10000"/>
                  <a:gd name="connsiteX56" fmla="*/ 1867 w 10000"/>
                  <a:gd name="connsiteY56" fmla="*/ 8454 h 10000"/>
                  <a:gd name="connsiteX57" fmla="*/ 1403 w 10000"/>
                  <a:gd name="connsiteY57" fmla="*/ 8841 h 10000"/>
                  <a:gd name="connsiteX58" fmla="*/ 961 w 10000"/>
                  <a:gd name="connsiteY58" fmla="*/ 9187 h 10000"/>
                  <a:gd name="connsiteX59" fmla="*/ 0 w 10000"/>
                  <a:gd name="connsiteY59" fmla="*/ 10000 h 10000"/>
                  <a:gd name="connsiteX60" fmla="*/ 1861 w 10000"/>
                  <a:gd name="connsiteY60" fmla="*/ 8466 h 10000"/>
                  <a:gd name="connsiteX61" fmla="*/ 2103 w 10000"/>
                  <a:gd name="connsiteY61" fmla="*/ 8269 h 10000"/>
                  <a:gd name="connsiteX62" fmla="*/ 3191 w 10000"/>
                  <a:gd name="connsiteY62" fmla="*/ 7073 h 10000"/>
                  <a:gd name="connsiteX63" fmla="*/ 4513 w 10000"/>
                  <a:gd name="connsiteY63" fmla="*/ 5809 h 10000"/>
                  <a:gd name="connsiteX64" fmla="*/ 5148 w 10000"/>
                  <a:gd name="connsiteY64" fmla="*/ 5177 h 10000"/>
                  <a:gd name="connsiteX65" fmla="*/ 5653 w 10000"/>
                  <a:gd name="connsiteY65" fmla="*/ 4635 h 10000"/>
                  <a:gd name="connsiteX66" fmla="*/ 6416 w 10000"/>
                  <a:gd name="connsiteY66" fmla="*/ 3922 h 10000"/>
                  <a:gd name="connsiteX67" fmla="*/ 7867 w 10000"/>
                  <a:gd name="connsiteY67" fmla="*/ 2318 h 10000"/>
                  <a:gd name="connsiteX68" fmla="*/ 9946 w 10000"/>
                  <a:gd name="connsiteY68" fmla="*/ 158 h 10000"/>
                  <a:gd name="connsiteX69" fmla="*/ 10000 w 10000"/>
                  <a:gd name="connsiteY69" fmla="*/ 0 h 10000"/>
                  <a:gd name="connsiteX0" fmla="*/ 4073 w 10000"/>
                  <a:gd name="connsiteY0" fmla="*/ 4058 h 10000"/>
                  <a:gd name="connsiteX1" fmla="*/ 4121 w 10000"/>
                  <a:gd name="connsiteY1" fmla="*/ 6197 h 10000"/>
                  <a:gd name="connsiteX2" fmla="*/ 3221 w 10000"/>
                  <a:gd name="connsiteY2" fmla="*/ 7037 h 10000"/>
                  <a:gd name="connsiteX3" fmla="*/ 2075 w 10000"/>
                  <a:gd name="connsiteY3" fmla="*/ 8286 h 10000"/>
                  <a:gd name="connsiteX4" fmla="*/ 1871 w 10000"/>
                  <a:gd name="connsiteY4" fmla="*/ 8454 h 10000"/>
                  <a:gd name="connsiteX5" fmla="*/ 1919 w 10000"/>
                  <a:gd name="connsiteY5" fmla="*/ 8076 h 10000"/>
                  <a:gd name="connsiteX6" fmla="*/ 1933 w 10000"/>
                  <a:gd name="connsiteY6" fmla="*/ 7849 h 10000"/>
                  <a:gd name="connsiteX7" fmla="*/ 1944 w 10000"/>
                  <a:gd name="connsiteY7" fmla="*/ 7677 h 10000"/>
                  <a:gd name="connsiteX8" fmla="*/ 1943 w 10000"/>
                  <a:gd name="connsiteY8" fmla="*/ 7500 h 10000"/>
                  <a:gd name="connsiteX9" fmla="*/ 1939 w 10000"/>
                  <a:gd name="connsiteY9" fmla="*/ 7271 h 10000"/>
                  <a:gd name="connsiteX10" fmla="*/ 1931 w 10000"/>
                  <a:gd name="connsiteY10" fmla="*/ 7076 h 10000"/>
                  <a:gd name="connsiteX11" fmla="*/ 1903 w 10000"/>
                  <a:gd name="connsiteY11" fmla="*/ 6821 h 10000"/>
                  <a:gd name="connsiteX12" fmla="*/ 1853 w 10000"/>
                  <a:gd name="connsiteY12" fmla="*/ 6567 h 10000"/>
                  <a:gd name="connsiteX13" fmla="*/ 1790 w 10000"/>
                  <a:gd name="connsiteY13" fmla="*/ 6377 h 10000"/>
                  <a:gd name="connsiteX14" fmla="*/ 1695 w 10000"/>
                  <a:gd name="connsiteY14" fmla="*/ 6171 h 10000"/>
                  <a:gd name="connsiteX15" fmla="*/ 1647 w 10000"/>
                  <a:gd name="connsiteY15" fmla="*/ 5998 h 10000"/>
                  <a:gd name="connsiteX16" fmla="*/ 1611 w 10000"/>
                  <a:gd name="connsiteY16" fmla="*/ 5769 h 10000"/>
                  <a:gd name="connsiteX17" fmla="*/ 1617 w 10000"/>
                  <a:gd name="connsiteY17" fmla="*/ 5552 h 10000"/>
                  <a:gd name="connsiteX18" fmla="*/ 1629 w 10000"/>
                  <a:gd name="connsiteY18" fmla="*/ 5290 h 10000"/>
                  <a:gd name="connsiteX19" fmla="*/ 1665 w 10000"/>
                  <a:gd name="connsiteY19" fmla="*/ 5081 h 10000"/>
                  <a:gd name="connsiteX20" fmla="*/ 1719 w 10000"/>
                  <a:gd name="connsiteY20" fmla="*/ 4899 h 10000"/>
                  <a:gd name="connsiteX21" fmla="*/ 1788 w 10000"/>
                  <a:gd name="connsiteY21" fmla="*/ 4638 h 10000"/>
                  <a:gd name="connsiteX22" fmla="*/ 1865 w 10000"/>
                  <a:gd name="connsiteY22" fmla="*/ 4416 h 10000"/>
                  <a:gd name="connsiteX23" fmla="*/ 1950 w 10000"/>
                  <a:gd name="connsiteY23" fmla="*/ 4214 h 10000"/>
                  <a:gd name="connsiteX24" fmla="*/ 2028 w 10000"/>
                  <a:gd name="connsiteY24" fmla="*/ 4071 h 10000"/>
                  <a:gd name="connsiteX25" fmla="*/ 2133 w 10000"/>
                  <a:gd name="connsiteY25" fmla="*/ 3901 h 10000"/>
                  <a:gd name="connsiteX26" fmla="*/ 2272 w 10000"/>
                  <a:gd name="connsiteY26" fmla="*/ 3692 h 10000"/>
                  <a:gd name="connsiteX27" fmla="*/ 2361 w 10000"/>
                  <a:gd name="connsiteY27" fmla="*/ 3414 h 10000"/>
                  <a:gd name="connsiteX28" fmla="*/ 2385 w 10000"/>
                  <a:gd name="connsiteY28" fmla="*/ 3189 h 10000"/>
                  <a:gd name="connsiteX29" fmla="*/ 2426 w 10000"/>
                  <a:gd name="connsiteY29" fmla="*/ 2598 h 10000"/>
                  <a:gd name="connsiteX30" fmla="*/ 2361 w 10000"/>
                  <a:gd name="connsiteY30" fmla="*/ 3419 h 10000"/>
                  <a:gd name="connsiteX31" fmla="*/ 2272 w 10000"/>
                  <a:gd name="connsiteY31" fmla="*/ 3697 h 10000"/>
                  <a:gd name="connsiteX32" fmla="*/ 2135 w 10000"/>
                  <a:gd name="connsiteY32" fmla="*/ 3901 h 10000"/>
                  <a:gd name="connsiteX33" fmla="*/ 2034 w 10000"/>
                  <a:gd name="connsiteY33" fmla="*/ 4071 h 10000"/>
                  <a:gd name="connsiteX34" fmla="*/ 1950 w 10000"/>
                  <a:gd name="connsiteY34" fmla="*/ 4214 h 10000"/>
                  <a:gd name="connsiteX35" fmla="*/ 1867 w 10000"/>
                  <a:gd name="connsiteY35" fmla="*/ 4421 h 10000"/>
                  <a:gd name="connsiteX36" fmla="*/ 1784 w 10000"/>
                  <a:gd name="connsiteY36" fmla="*/ 4650 h 10000"/>
                  <a:gd name="connsiteX37" fmla="*/ 1724 w 10000"/>
                  <a:gd name="connsiteY37" fmla="*/ 4892 h 10000"/>
                  <a:gd name="connsiteX38" fmla="*/ 1671 w 10000"/>
                  <a:gd name="connsiteY38" fmla="*/ 5086 h 10000"/>
                  <a:gd name="connsiteX39" fmla="*/ 1629 w 10000"/>
                  <a:gd name="connsiteY39" fmla="*/ 5290 h 10000"/>
                  <a:gd name="connsiteX40" fmla="*/ 1617 w 10000"/>
                  <a:gd name="connsiteY40" fmla="*/ 5557 h 10000"/>
                  <a:gd name="connsiteX41" fmla="*/ 1617 w 10000"/>
                  <a:gd name="connsiteY41" fmla="*/ 5773 h 10000"/>
                  <a:gd name="connsiteX42" fmla="*/ 1284 w 10000"/>
                  <a:gd name="connsiteY42" fmla="*/ 5689 h 10000"/>
                  <a:gd name="connsiteX43" fmla="*/ 850 w 10000"/>
                  <a:gd name="connsiteY43" fmla="*/ 5676 h 10000"/>
                  <a:gd name="connsiteX44" fmla="*/ 1284 w 10000"/>
                  <a:gd name="connsiteY44" fmla="*/ 5689 h 10000"/>
                  <a:gd name="connsiteX45" fmla="*/ 1611 w 10000"/>
                  <a:gd name="connsiteY45" fmla="*/ 5773 h 10000"/>
                  <a:gd name="connsiteX46" fmla="*/ 1647 w 10000"/>
                  <a:gd name="connsiteY46" fmla="*/ 5990 h 10000"/>
                  <a:gd name="connsiteX47" fmla="*/ 1695 w 10000"/>
                  <a:gd name="connsiteY47" fmla="*/ 6171 h 10000"/>
                  <a:gd name="connsiteX48" fmla="*/ 1790 w 10000"/>
                  <a:gd name="connsiteY48" fmla="*/ 6377 h 10000"/>
                  <a:gd name="connsiteX49" fmla="*/ 1855 w 10000"/>
                  <a:gd name="connsiteY49" fmla="*/ 6570 h 10000"/>
                  <a:gd name="connsiteX50" fmla="*/ 1903 w 10000"/>
                  <a:gd name="connsiteY50" fmla="*/ 6825 h 10000"/>
                  <a:gd name="connsiteX51" fmla="*/ 1927 w 10000"/>
                  <a:gd name="connsiteY51" fmla="*/ 7076 h 10000"/>
                  <a:gd name="connsiteX52" fmla="*/ 1944 w 10000"/>
                  <a:gd name="connsiteY52" fmla="*/ 7343 h 10000"/>
                  <a:gd name="connsiteX53" fmla="*/ 1944 w 10000"/>
                  <a:gd name="connsiteY53" fmla="*/ 7681 h 10000"/>
                  <a:gd name="connsiteX54" fmla="*/ 1921 w 10000"/>
                  <a:gd name="connsiteY54" fmla="*/ 8079 h 10000"/>
                  <a:gd name="connsiteX55" fmla="*/ 1867 w 10000"/>
                  <a:gd name="connsiteY55" fmla="*/ 8454 h 10000"/>
                  <a:gd name="connsiteX56" fmla="*/ 1403 w 10000"/>
                  <a:gd name="connsiteY56" fmla="*/ 8841 h 10000"/>
                  <a:gd name="connsiteX57" fmla="*/ 961 w 10000"/>
                  <a:gd name="connsiteY57" fmla="*/ 9187 h 10000"/>
                  <a:gd name="connsiteX58" fmla="*/ 0 w 10000"/>
                  <a:gd name="connsiteY58" fmla="*/ 10000 h 10000"/>
                  <a:gd name="connsiteX59" fmla="*/ 1861 w 10000"/>
                  <a:gd name="connsiteY59" fmla="*/ 8466 h 10000"/>
                  <a:gd name="connsiteX60" fmla="*/ 2103 w 10000"/>
                  <a:gd name="connsiteY60" fmla="*/ 8269 h 10000"/>
                  <a:gd name="connsiteX61" fmla="*/ 3191 w 10000"/>
                  <a:gd name="connsiteY61" fmla="*/ 7073 h 10000"/>
                  <a:gd name="connsiteX62" fmla="*/ 4513 w 10000"/>
                  <a:gd name="connsiteY62" fmla="*/ 5809 h 10000"/>
                  <a:gd name="connsiteX63" fmla="*/ 5148 w 10000"/>
                  <a:gd name="connsiteY63" fmla="*/ 5177 h 10000"/>
                  <a:gd name="connsiteX64" fmla="*/ 5653 w 10000"/>
                  <a:gd name="connsiteY64" fmla="*/ 4635 h 10000"/>
                  <a:gd name="connsiteX65" fmla="*/ 6416 w 10000"/>
                  <a:gd name="connsiteY65" fmla="*/ 3922 h 10000"/>
                  <a:gd name="connsiteX66" fmla="*/ 7867 w 10000"/>
                  <a:gd name="connsiteY66" fmla="*/ 2318 h 10000"/>
                  <a:gd name="connsiteX67" fmla="*/ 9946 w 10000"/>
                  <a:gd name="connsiteY67" fmla="*/ 158 h 10000"/>
                  <a:gd name="connsiteX68" fmla="*/ 10000 w 10000"/>
                  <a:gd name="connsiteY6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426 w 10000"/>
                  <a:gd name="connsiteY28" fmla="*/ 2598 h 10000"/>
                  <a:gd name="connsiteX29" fmla="*/ 2361 w 10000"/>
                  <a:gd name="connsiteY29" fmla="*/ 3419 h 10000"/>
                  <a:gd name="connsiteX30" fmla="*/ 2272 w 10000"/>
                  <a:gd name="connsiteY30" fmla="*/ 3697 h 10000"/>
                  <a:gd name="connsiteX31" fmla="*/ 2135 w 10000"/>
                  <a:gd name="connsiteY31" fmla="*/ 3901 h 10000"/>
                  <a:gd name="connsiteX32" fmla="*/ 2034 w 10000"/>
                  <a:gd name="connsiteY32" fmla="*/ 4071 h 10000"/>
                  <a:gd name="connsiteX33" fmla="*/ 1950 w 10000"/>
                  <a:gd name="connsiteY33" fmla="*/ 4214 h 10000"/>
                  <a:gd name="connsiteX34" fmla="*/ 1867 w 10000"/>
                  <a:gd name="connsiteY34" fmla="*/ 4421 h 10000"/>
                  <a:gd name="connsiteX35" fmla="*/ 1784 w 10000"/>
                  <a:gd name="connsiteY35" fmla="*/ 4650 h 10000"/>
                  <a:gd name="connsiteX36" fmla="*/ 1724 w 10000"/>
                  <a:gd name="connsiteY36" fmla="*/ 4892 h 10000"/>
                  <a:gd name="connsiteX37" fmla="*/ 1671 w 10000"/>
                  <a:gd name="connsiteY37" fmla="*/ 5086 h 10000"/>
                  <a:gd name="connsiteX38" fmla="*/ 1629 w 10000"/>
                  <a:gd name="connsiteY38" fmla="*/ 5290 h 10000"/>
                  <a:gd name="connsiteX39" fmla="*/ 1617 w 10000"/>
                  <a:gd name="connsiteY39" fmla="*/ 5557 h 10000"/>
                  <a:gd name="connsiteX40" fmla="*/ 1617 w 10000"/>
                  <a:gd name="connsiteY40" fmla="*/ 5773 h 10000"/>
                  <a:gd name="connsiteX41" fmla="*/ 1284 w 10000"/>
                  <a:gd name="connsiteY41" fmla="*/ 5689 h 10000"/>
                  <a:gd name="connsiteX42" fmla="*/ 850 w 10000"/>
                  <a:gd name="connsiteY42" fmla="*/ 5676 h 10000"/>
                  <a:gd name="connsiteX43" fmla="*/ 1284 w 10000"/>
                  <a:gd name="connsiteY43" fmla="*/ 5689 h 10000"/>
                  <a:gd name="connsiteX44" fmla="*/ 1611 w 10000"/>
                  <a:gd name="connsiteY44" fmla="*/ 5773 h 10000"/>
                  <a:gd name="connsiteX45" fmla="*/ 1647 w 10000"/>
                  <a:gd name="connsiteY45" fmla="*/ 5990 h 10000"/>
                  <a:gd name="connsiteX46" fmla="*/ 1695 w 10000"/>
                  <a:gd name="connsiteY46" fmla="*/ 6171 h 10000"/>
                  <a:gd name="connsiteX47" fmla="*/ 1790 w 10000"/>
                  <a:gd name="connsiteY47" fmla="*/ 6377 h 10000"/>
                  <a:gd name="connsiteX48" fmla="*/ 1855 w 10000"/>
                  <a:gd name="connsiteY48" fmla="*/ 6570 h 10000"/>
                  <a:gd name="connsiteX49" fmla="*/ 1903 w 10000"/>
                  <a:gd name="connsiteY49" fmla="*/ 6825 h 10000"/>
                  <a:gd name="connsiteX50" fmla="*/ 1927 w 10000"/>
                  <a:gd name="connsiteY50" fmla="*/ 7076 h 10000"/>
                  <a:gd name="connsiteX51" fmla="*/ 1944 w 10000"/>
                  <a:gd name="connsiteY51" fmla="*/ 7343 h 10000"/>
                  <a:gd name="connsiteX52" fmla="*/ 1944 w 10000"/>
                  <a:gd name="connsiteY52" fmla="*/ 7681 h 10000"/>
                  <a:gd name="connsiteX53" fmla="*/ 1921 w 10000"/>
                  <a:gd name="connsiteY53" fmla="*/ 8079 h 10000"/>
                  <a:gd name="connsiteX54" fmla="*/ 1867 w 10000"/>
                  <a:gd name="connsiteY54" fmla="*/ 8454 h 10000"/>
                  <a:gd name="connsiteX55" fmla="*/ 1403 w 10000"/>
                  <a:gd name="connsiteY55" fmla="*/ 8841 h 10000"/>
                  <a:gd name="connsiteX56" fmla="*/ 961 w 10000"/>
                  <a:gd name="connsiteY56" fmla="*/ 9187 h 10000"/>
                  <a:gd name="connsiteX57" fmla="*/ 0 w 10000"/>
                  <a:gd name="connsiteY57" fmla="*/ 10000 h 10000"/>
                  <a:gd name="connsiteX58" fmla="*/ 1861 w 10000"/>
                  <a:gd name="connsiteY58" fmla="*/ 8466 h 10000"/>
                  <a:gd name="connsiteX59" fmla="*/ 2103 w 10000"/>
                  <a:gd name="connsiteY59" fmla="*/ 8269 h 10000"/>
                  <a:gd name="connsiteX60" fmla="*/ 3191 w 10000"/>
                  <a:gd name="connsiteY60" fmla="*/ 7073 h 10000"/>
                  <a:gd name="connsiteX61" fmla="*/ 4513 w 10000"/>
                  <a:gd name="connsiteY61" fmla="*/ 5809 h 10000"/>
                  <a:gd name="connsiteX62" fmla="*/ 5148 w 10000"/>
                  <a:gd name="connsiteY62" fmla="*/ 5177 h 10000"/>
                  <a:gd name="connsiteX63" fmla="*/ 5653 w 10000"/>
                  <a:gd name="connsiteY63" fmla="*/ 4635 h 10000"/>
                  <a:gd name="connsiteX64" fmla="*/ 6416 w 10000"/>
                  <a:gd name="connsiteY64" fmla="*/ 3922 h 10000"/>
                  <a:gd name="connsiteX65" fmla="*/ 7867 w 10000"/>
                  <a:gd name="connsiteY65" fmla="*/ 2318 h 10000"/>
                  <a:gd name="connsiteX66" fmla="*/ 9946 w 10000"/>
                  <a:gd name="connsiteY66" fmla="*/ 158 h 10000"/>
                  <a:gd name="connsiteX67" fmla="*/ 10000 w 10000"/>
                  <a:gd name="connsiteY67"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361 w 10000"/>
                  <a:gd name="connsiteY28" fmla="*/ 3419 h 10000"/>
                  <a:gd name="connsiteX29" fmla="*/ 2272 w 10000"/>
                  <a:gd name="connsiteY29" fmla="*/ 3697 h 10000"/>
                  <a:gd name="connsiteX30" fmla="*/ 2135 w 10000"/>
                  <a:gd name="connsiteY30" fmla="*/ 3901 h 10000"/>
                  <a:gd name="connsiteX31" fmla="*/ 2034 w 10000"/>
                  <a:gd name="connsiteY31" fmla="*/ 4071 h 10000"/>
                  <a:gd name="connsiteX32" fmla="*/ 1950 w 10000"/>
                  <a:gd name="connsiteY32" fmla="*/ 4214 h 10000"/>
                  <a:gd name="connsiteX33" fmla="*/ 1867 w 10000"/>
                  <a:gd name="connsiteY33" fmla="*/ 4421 h 10000"/>
                  <a:gd name="connsiteX34" fmla="*/ 1784 w 10000"/>
                  <a:gd name="connsiteY34" fmla="*/ 4650 h 10000"/>
                  <a:gd name="connsiteX35" fmla="*/ 1724 w 10000"/>
                  <a:gd name="connsiteY35" fmla="*/ 4892 h 10000"/>
                  <a:gd name="connsiteX36" fmla="*/ 1671 w 10000"/>
                  <a:gd name="connsiteY36" fmla="*/ 5086 h 10000"/>
                  <a:gd name="connsiteX37" fmla="*/ 1629 w 10000"/>
                  <a:gd name="connsiteY37" fmla="*/ 5290 h 10000"/>
                  <a:gd name="connsiteX38" fmla="*/ 1617 w 10000"/>
                  <a:gd name="connsiteY38" fmla="*/ 5557 h 10000"/>
                  <a:gd name="connsiteX39" fmla="*/ 1617 w 10000"/>
                  <a:gd name="connsiteY39" fmla="*/ 5773 h 10000"/>
                  <a:gd name="connsiteX40" fmla="*/ 1284 w 10000"/>
                  <a:gd name="connsiteY40" fmla="*/ 5689 h 10000"/>
                  <a:gd name="connsiteX41" fmla="*/ 850 w 10000"/>
                  <a:gd name="connsiteY41" fmla="*/ 5676 h 10000"/>
                  <a:gd name="connsiteX42" fmla="*/ 1284 w 10000"/>
                  <a:gd name="connsiteY42" fmla="*/ 5689 h 10000"/>
                  <a:gd name="connsiteX43" fmla="*/ 1611 w 10000"/>
                  <a:gd name="connsiteY43" fmla="*/ 5773 h 10000"/>
                  <a:gd name="connsiteX44" fmla="*/ 1647 w 10000"/>
                  <a:gd name="connsiteY44" fmla="*/ 5990 h 10000"/>
                  <a:gd name="connsiteX45" fmla="*/ 1695 w 10000"/>
                  <a:gd name="connsiteY45" fmla="*/ 6171 h 10000"/>
                  <a:gd name="connsiteX46" fmla="*/ 1790 w 10000"/>
                  <a:gd name="connsiteY46" fmla="*/ 6377 h 10000"/>
                  <a:gd name="connsiteX47" fmla="*/ 1855 w 10000"/>
                  <a:gd name="connsiteY47" fmla="*/ 6570 h 10000"/>
                  <a:gd name="connsiteX48" fmla="*/ 1903 w 10000"/>
                  <a:gd name="connsiteY48" fmla="*/ 6825 h 10000"/>
                  <a:gd name="connsiteX49" fmla="*/ 1927 w 10000"/>
                  <a:gd name="connsiteY49" fmla="*/ 7076 h 10000"/>
                  <a:gd name="connsiteX50" fmla="*/ 1944 w 10000"/>
                  <a:gd name="connsiteY50" fmla="*/ 7343 h 10000"/>
                  <a:gd name="connsiteX51" fmla="*/ 1944 w 10000"/>
                  <a:gd name="connsiteY51" fmla="*/ 7681 h 10000"/>
                  <a:gd name="connsiteX52" fmla="*/ 1921 w 10000"/>
                  <a:gd name="connsiteY52" fmla="*/ 8079 h 10000"/>
                  <a:gd name="connsiteX53" fmla="*/ 1867 w 10000"/>
                  <a:gd name="connsiteY53" fmla="*/ 8454 h 10000"/>
                  <a:gd name="connsiteX54" fmla="*/ 1403 w 10000"/>
                  <a:gd name="connsiteY54" fmla="*/ 8841 h 10000"/>
                  <a:gd name="connsiteX55" fmla="*/ 961 w 10000"/>
                  <a:gd name="connsiteY55" fmla="*/ 9187 h 10000"/>
                  <a:gd name="connsiteX56" fmla="*/ 0 w 10000"/>
                  <a:gd name="connsiteY56" fmla="*/ 10000 h 10000"/>
                  <a:gd name="connsiteX57" fmla="*/ 1861 w 10000"/>
                  <a:gd name="connsiteY57" fmla="*/ 8466 h 10000"/>
                  <a:gd name="connsiteX58" fmla="*/ 2103 w 10000"/>
                  <a:gd name="connsiteY58" fmla="*/ 8269 h 10000"/>
                  <a:gd name="connsiteX59" fmla="*/ 3191 w 10000"/>
                  <a:gd name="connsiteY59" fmla="*/ 7073 h 10000"/>
                  <a:gd name="connsiteX60" fmla="*/ 4513 w 10000"/>
                  <a:gd name="connsiteY60" fmla="*/ 5809 h 10000"/>
                  <a:gd name="connsiteX61" fmla="*/ 5148 w 10000"/>
                  <a:gd name="connsiteY61" fmla="*/ 5177 h 10000"/>
                  <a:gd name="connsiteX62" fmla="*/ 5653 w 10000"/>
                  <a:gd name="connsiteY62" fmla="*/ 4635 h 10000"/>
                  <a:gd name="connsiteX63" fmla="*/ 6416 w 10000"/>
                  <a:gd name="connsiteY63" fmla="*/ 3922 h 10000"/>
                  <a:gd name="connsiteX64" fmla="*/ 7867 w 10000"/>
                  <a:gd name="connsiteY64" fmla="*/ 2318 h 10000"/>
                  <a:gd name="connsiteX65" fmla="*/ 9946 w 10000"/>
                  <a:gd name="connsiteY65" fmla="*/ 158 h 10000"/>
                  <a:gd name="connsiteX66" fmla="*/ 10000 w 10000"/>
                  <a:gd name="connsiteY66"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272 w 10000"/>
                  <a:gd name="connsiteY28" fmla="*/ 3697 h 10000"/>
                  <a:gd name="connsiteX29" fmla="*/ 2135 w 10000"/>
                  <a:gd name="connsiteY29" fmla="*/ 3901 h 10000"/>
                  <a:gd name="connsiteX30" fmla="*/ 2034 w 10000"/>
                  <a:gd name="connsiteY30" fmla="*/ 4071 h 10000"/>
                  <a:gd name="connsiteX31" fmla="*/ 1950 w 10000"/>
                  <a:gd name="connsiteY31" fmla="*/ 4214 h 10000"/>
                  <a:gd name="connsiteX32" fmla="*/ 1867 w 10000"/>
                  <a:gd name="connsiteY32" fmla="*/ 4421 h 10000"/>
                  <a:gd name="connsiteX33" fmla="*/ 1784 w 10000"/>
                  <a:gd name="connsiteY33" fmla="*/ 4650 h 10000"/>
                  <a:gd name="connsiteX34" fmla="*/ 1724 w 10000"/>
                  <a:gd name="connsiteY34" fmla="*/ 4892 h 10000"/>
                  <a:gd name="connsiteX35" fmla="*/ 1671 w 10000"/>
                  <a:gd name="connsiteY35" fmla="*/ 5086 h 10000"/>
                  <a:gd name="connsiteX36" fmla="*/ 1629 w 10000"/>
                  <a:gd name="connsiteY36" fmla="*/ 5290 h 10000"/>
                  <a:gd name="connsiteX37" fmla="*/ 1617 w 10000"/>
                  <a:gd name="connsiteY37" fmla="*/ 5557 h 10000"/>
                  <a:gd name="connsiteX38" fmla="*/ 1617 w 10000"/>
                  <a:gd name="connsiteY38" fmla="*/ 5773 h 10000"/>
                  <a:gd name="connsiteX39" fmla="*/ 1284 w 10000"/>
                  <a:gd name="connsiteY39" fmla="*/ 5689 h 10000"/>
                  <a:gd name="connsiteX40" fmla="*/ 850 w 10000"/>
                  <a:gd name="connsiteY40" fmla="*/ 5676 h 10000"/>
                  <a:gd name="connsiteX41" fmla="*/ 1284 w 10000"/>
                  <a:gd name="connsiteY41" fmla="*/ 5689 h 10000"/>
                  <a:gd name="connsiteX42" fmla="*/ 1611 w 10000"/>
                  <a:gd name="connsiteY42" fmla="*/ 5773 h 10000"/>
                  <a:gd name="connsiteX43" fmla="*/ 1647 w 10000"/>
                  <a:gd name="connsiteY43" fmla="*/ 5990 h 10000"/>
                  <a:gd name="connsiteX44" fmla="*/ 1695 w 10000"/>
                  <a:gd name="connsiteY44" fmla="*/ 6171 h 10000"/>
                  <a:gd name="connsiteX45" fmla="*/ 1790 w 10000"/>
                  <a:gd name="connsiteY45" fmla="*/ 6377 h 10000"/>
                  <a:gd name="connsiteX46" fmla="*/ 1855 w 10000"/>
                  <a:gd name="connsiteY46" fmla="*/ 6570 h 10000"/>
                  <a:gd name="connsiteX47" fmla="*/ 1903 w 10000"/>
                  <a:gd name="connsiteY47" fmla="*/ 6825 h 10000"/>
                  <a:gd name="connsiteX48" fmla="*/ 1927 w 10000"/>
                  <a:gd name="connsiteY48" fmla="*/ 7076 h 10000"/>
                  <a:gd name="connsiteX49" fmla="*/ 1944 w 10000"/>
                  <a:gd name="connsiteY49" fmla="*/ 7343 h 10000"/>
                  <a:gd name="connsiteX50" fmla="*/ 1944 w 10000"/>
                  <a:gd name="connsiteY50" fmla="*/ 7681 h 10000"/>
                  <a:gd name="connsiteX51" fmla="*/ 1921 w 10000"/>
                  <a:gd name="connsiteY51" fmla="*/ 8079 h 10000"/>
                  <a:gd name="connsiteX52" fmla="*/ 1867 w 10000"/>
                  <a:gd name="connsiteY52" fmla="*/ 8454 h 10000"/>
                  <a:gd name="connsiteX53" fmla="*/ 1403 w 10000"/>
                  <a:gd name="connsiteY53" fmla="*/ 8841 h 10000"/>
                  <a:gd name="connsiteX54" fmla="*/ 961 w 10000"/>
                  <a:gd name="connsiteY54" fmla="*/ 9187 h 10000"/>
                  <a:gd name="connsiteX55" fmla="*/ 0 w 10000"/>
                  <a:gd name="connsiteY55" fmla="*/ 10000 h 10000"/>
                  <a:gd name="connsiteX56" fmla="*/ 1861 w 10000"/>
                  <a:gd name="connsiteY56" fmla="*/ 8466 h 10000"/>
                  <a:gd name="connsiteX57" fmla="*/ 2103 w 10000"/>
                  <a:gd name="connsiteY57" fmla="*/ 8269 h 10000"/>
                  <a:gd name="connsiteX58" fmla="*/ 3191 w 10000"/>
                  <a:gd name="connsiteY58" fmla="*/ 7073 h 10000"/>
                  <a:gd name="connsiteX59" fmla="*/ 4513 w 10000"/>
                  <a:gd name="connsiteY59" fmla="*/ 5809 h 10000"/>
                  <a:gd name="connsiteX60" fmla="*/ 5148 w 10000"/>
                  <a:gd name="connsiteY60" fmla="*/ 5177 h 10000"/>
                  <a:gd name="connsiteX61" fmla="*/ 5653 w 10000"/>
                  <a:gd name="connsiteY61" fmla="*/ 4635 h 10000"/>
                  <a:gd name="connsiteX62" fmla="*/ 6416 w 10000"/>
                  <a:gd name="connsiteY62" fmla="*/ 3922 h 10000"/>
                  <a:gd name="connsiteX63" fmla="*/ 7867 w 10000"/>
                  <a:gd name="connsiteY63" fmla="*/ 2318 h 10000"/>
                  <a:gd name="connsiteX64" fmla="*/ 9946 w 10000"/>
                  <a:gd name="connsiteY64" fmla="*/ 158 h 10000"/>
                  <a:gd name="connsiteX65" fmla="*/ 10000 w 10000"/>
                  <a:gd name="connsiteY65"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135 w 10000"/>
                  <a:gd name="connsiteY28" fmla="*/ 3901 h 10000"/>
                  <a:gd name="connsiteX29" fmla="*/ 2034 w 10000"/>
                  <a:gd name="connsiteY29" fmla="*/ 4071 h 10000"/>
                  <a:gd name="connsiteX30" fmla="*/ 1950 w 10000"/>
                  <a:gd name="connsiteY30" fmla="*/ 4214 h 10000"/>
                  <a:gd name="connsiteX31" fmla="*/ 1867 w 10000"/>
                  <a:gd name="connsiteY31" fmla="*/ 4421 h 10000"/>
                  <a:gd name="connsiteX32" fmla="*/ 1784 w 10000"/>
                  <a:gd name="connsiteY32" fmla="*/ 4650 h 10000"/>
                  <a:gd name="connsiteX33" fmla="*/ 1724 w 10000"/>
                  <a:gd name="connsiteY33" fmla="*/ 4892 h 10000"/>
                  <a:gd name="connsiteX34" fmla="*/ 1671 w 10000"/>
                  <a:gd name="connsiteY34" fmla="*/ 5086 h 10000"/>
                  <a:gd name="connsiteX35" fmla="*/ 1629 w 10000"/>
                  <a:gd name="connsiteY35" fmla="*/ 5290 h 10000"/>
                  <a:gd name="connsiteX36" fmla="*/ 1617 w 10000"/>
                  <a:gd name="connsiteY36" fmla="*/ 5557 h 10000"/>
                  <a:gd name="connsiteX37" fmla="*/ 1617 w 10000"/>
                  <a:gd name="connsiteY37" fmla="*/ 5773 h 10000"/>
                  <a:gd name="connsiteX38" fmla="*/ 1284 w 10000"/>
                  <a:gd name="connsiteY38" fmla="*/ 5689 h 10000"/>
                  <a:gd name="connsiteX39" fmla="*/ 850 w 10000"/>
                  <a:gd name="connsiteY39" fmla="*/ 5676 h 10000"/>
                  <a:gd name="connsiteX40" fmla="*/ 1284 w 10000"/>
                  <a:gd name="connsiteY40" fmla="*/ 5689 h 10000"/>
                  <a:gd name="connsiteX41" fmla="*/ 1611 w 10000"/>
                  <a:gd name="connsiteY41" fmla="*/ 5773 h 10000"/>
                  <a:gd name="connsiteX42" fmla="*/ 1647 w 10000"/>
                  <a:gd name="connsiteY42" fmla="*/ 5990 h 10000"/>
                  <a:gd name="connsiteX43" fmla="*/ 1695 w 10000"/>
                  <a:gd name="connsiteY43" fmla="*/ 6171 h 10000"/>
                  <a:gd name="connsiteX44" fmla="*/ 1790 w 10000"/>
                  <a:gd name="connsiteY44" fmla="*/ 6377 h 10000"/>
                  <a:gd name="connsiteX45" fmla="*/ 1855 w 10000"/>
                  <a:gd name="connsiteY45" fmla="*/ 6570 h 10000"/>
                  <a:gd name="connsiteX46" fmla="*/ 1903 w 10000"/>
                  <a:gd name="connsiteY46" fmla="*/ 6825 h 10000"/>
                  <a:gd name="connsiteX47" fmla="*/ 1927 w 10000"/>
                  <a:gd name="connsiteY47" fmla="*/ 7076 h 10000"/>
                  <a:gd name="connsiteX48" fmla="*/ 1944 w 10000"/>
                  <a:gd name="connsiteY48" fmla="*/ 7343 h 10000"/>
                  <a:gd name="connsiteX49" fmla="*/ 1944 w 10000"/>
                  <a:gd name="connsiteY49" fmla="*/ 7681 h 10000"/>
                  <a:gd name="connsiteX50" fmla="*/ 1921 w 10000"/>
                  <a:gd name="connsiteY50" fmla="*/ 8079 h 10000"/>
                  <a:gd name="connsiteX51" fmla="*/ 1867 w 10000"/>
                  <a:gd name="connsiteY51" fmla="*/ 8454 h 10000"/>
                  <a:gd name="connsiteX52" fmla="*/ 1403 w 10000"/>
                  <a:gd name="connsiteY52" fmla="*/ 8841 h 10000"/>
                  <a:gd name="connsiteX53" fmla="*/ 961 w 10000"/>
                  <a:gd name="connsiteY53" fmla="*/ 9187 h 10000"/>
                  <a:gd name="connsiteX54" fmla="*/ 0 w 10000"/>
                  <a:gd name="connsiteY54" fmla="*/ 10000 h 10000"/>
                  <a:gd name="connsiteX55" fmla="*/ 1861 w 10000"/>
                  <a:gd name="connsiteY55" fmla="*/ 8466 h 10000"/>
                  <a:gd name="connsiteX56" fmla="*/ 2103 w 10000"/>
                  <a:gd name="connsiteY56" fmla="*/ 8269 h 10000"/>
                  <a:gd name="connsiteX57" fmla="*/ 3191 w 10000"/>
                  <a:gd name="connsiteY57" fmla="*/ 7073 h 10000"/>
                  <a:gd name="connsiteX58" fmla="*/ 4513 w 10000"/>
                  <a:gd name="connsiteY58" fmla="*/ 5809 h 10000"/>
                  <a:gd name="connsiteX59" fmla="*/ 5148 w 10000"/>
                  <a:gd name="connsiteY59" fmla="*/ 5177 h 10000"/>
                  <a:gd name="connsiteX60" fmla="*/ 5653 w 10000"/>
                  <a:gd name="connsiteY60" fmla="*/ 4635 h 10000"/>
                  <a:gd name="connsiteX61" fmla="*/ 6416 w 10000"/>
                  <a:gd name="connsiteY61" fmla="*/ 3922 h 10000"/>
                  <a:gd name="connsiteX62" fmla="*/ 7867 w 10000"/>
                  <a:gd name="connsiteY62" fmla="*/ 2318 h 10000"/>
                  <a:gd name="connsiteX63" fmla="*/ 9946 w 10000"/>
                  <a:gd name="connsiteY63" fmla="*/ 158 h 10000"/>
                  <a:gd name="connsiteX64" fmla="*/ 10000 w 10000"/>
                  <a:gd name="connsiteY64"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284 w 10000"/>
                  <a:gd name="connsiteY37" fmla="*/ 5689 h 10000"/>
                  <a:gd name="connsiteX38" fmla="*/ 850 w 10000"/>
                  <a:gd name="connsiteY38" fmla="*/ 5676 h 10000"/>
                  <a:gd name="connsiteX39" fmla="*/ 1284 w 10000"/>
                  <a:gd name="connsiteY39" fmla="*/ 5689 h 10000"/>
                  <a:gd name="connsiteX40" fmla="*/ 1611 w 10000"/>
                  <a:gd name="connsiteY40" fmla="*/ 5773 h 10000"/>
                  <a:gd name="connsiteX41" fmla="*/ 1647 w 10000"/>
                  <a:gd name="connsiteY41" fmla="*/ 5990 h 10000"/>
                  <a:gd name="connsiteX42" fmla="*/ 1695 w 10000"/>
                  <a:gd name="connsiteY42" fmla="*/ 6171 h 10000"/>
                  <a:gd name="connsiteX43" fmla="*/ 1790 w 10000"/>
                  <a:gd name="connsiteY43" fmla="*/ 6377 h 10000"/>
                  <a:gd name="connsiteX44" fmla="*/ 1855 w 10000"/>
                  <a:gd name="connsiteY44" fmla="*/ 6570 h 10000"/>
                  <a:gd name="connsiteX45" fmla="*/ 1903 w 10000"/>
                  <a:gd name="connsiteY45" fmla="*/ 6825 h 10000"/>
                  <a:gd name="connsiteX46" fmla="*/ 1927 w 10000"/>
                  <a:gd name="connsiteY46" fmla="*/ 7076 h 10000"/>
                  <a:gd name="connsiteX47" fmla="*/ 1944 w 10000"/>
                  <a:gd name="connsiteY47" fmla="*/ 7343 h 10000"/>
                  <a:gd name="connsiteX48" fmla="*/ 1944 w 10000"/>
                  <a:gd name="connsiteY48" fmla="*/ 7681 h 10000"/>
                  <a:gd name="connsiteX49" fmla="*/ 1921 w 10000"/>
                  <a:gd name="connsiteY49" fmla="*/ 8079 h 10000"/>
                  <a:gd name="connsiteX50" fmla="*/ 1867 w 10000"/>
                  <a:gd name="connsiteY50" fmla="*/ 8454 h 10000"/>
                  <a:gd name="connsiteX51" fmla="*/ 1403 w 10000"/>
                  <a:gd name="connsiteY51" fmla="*/ 8841 h 10000"/>
                  <a:gd name="connsiteX52" fmla="*/ 961 w 10000"/>
                  <a:gd name="connsiteY52" fmla="*/ 9187 h 10000"/>
                  <a:gd name="connsiteX53" fmla="*/ 0 w 10000"/>
                  <a:gd name="connsiteY53" fmla="*/ 10000 h 10000"/>
                  <a:gd name="connsiteX54" fmla="*/ 1861 w 10000"/>
                  <a:gd name="connsiteY54" fmla="*/ 8466 h 10000"/>
                  <a:gd name="connsiteX55" fmla="*/ 2103 w 10000"/>
                  <a:gd name="connsiteY55" fmla="*/ 8269 h 10000"/>
                  <a:gd name="connsiteX56" fmla="*/ 3191 w 10000"/>
                  <a:gd name="connsiteY56" fmla="*/ 7073 h 10000"/>
                  <a:gd name="connsiteX57" fmla="*/ 4513 w 10000"/>
                  <a:gd name="connsiteY57" fmla="*/ 5809 h 10000"/>
                  <a:gd name="connsiteX58" fmla="*/ 5148 w 10000"/>
                  <a:gd name="connsiteY58" fmla="*/ 5177 h 10000"/>
                  <a:gd name="connsiteX59" fmla="*/ 5653 w 10000"/>
                  <a:gd name="connsiteY59" fmla="*/ 4635 h 10000"/>
                  <a:gd name="connsiteX60" fmla="*/ 6416 w 10000"/>
                  <a:gd name="connsiteY60" fmla="*/ 3922 h 10000"/>
                  <a:gd name="connsiteX61" fmla="*/ 7867 w 10000"/>
                  <a:gd name="connsiteY61" fmla="*/ 2318 h 10000"/>
                  <a:gd name="connsiteX62" fmla="*/ 9946 w 10000"/>
                  <a:gd name="connsiteY62" fmla="*/ 158 h 10000"/>
                  <a:gd name="connsiteX63" fmla="*/ 10000 w 10000"/>
                  <a:gd name="connsiteY63"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284 w 10000"/>
                  <a:gd name="connsiteY37" fmla="*/ 5689 h 10000"/>
                  <a:gd name="connsiteX38" fmla="*/ 850 w 10000"/>
                  <a:gd name="connsiteY38" fmla="*/ 5676 h 10000"/>
                  <a:gd name="connsiteX39" fmla="*/ 1611 w 10000"/>
                  <a:gd name="connsiteY39" fmla="*/ 5773 h 10000"/>
                  <a:gd name="connsiteX40" fmla="*/ 1647 w 10000"/>
                  <a:gd name="connsiteY40" fmla="*/ 5990 h 10000"/>
                  <a:gd name="connsiteX41" fmla="*/ 1695 w 10000"/>
                  <a:gd name="connsiteY41" fmla="*/ 6171 h 10000"/>
                  <a:gd name="connsiteX42" fmla="*/ 1790 w 10000"/>
                  <a:gd name="connsiteY42" fmla="*/ 6377 h 10000"/>
                  <a:gd name="connsiteX43" fmla="*/ 1855 w 10000"/>
                  <a:gd name="connsiteY43" fmla="*/ 6570 h 10000"/>
                  <a:gd name="connsiteX44" fmla="*/ 1903 w 10000"/>
                  <a:gd name="connsiteY44" fmla="*/ 6825 h 10000"/>
                  <a:gd name="connsiteX45" fmla="*/ 1927 w 10000"/>
                  <a:gd name="connsiteY45" fmla="*/ 7076 h 10000"/>
                  <a:gd name="connsiteX46" fmla="*/ 1944 w 10000"/>
                  <a:gd name="connsiteY46" fmla="*/ 7343 h 10000"/>
                  <a:gd name="connsiteX47" fmla="*/ 1944 w 10000"/>
                  <a:gd name="connsiteY47" fmla="*/ 7681 h 10000"/>
                  <a:gd name="connsiteX48" fmla="*/ 1921 w 10000"/>
                  <a:gd name="connsiteY48" fmla="*/ 8079 h 10000"/>
                  <a:gd name="connsiteX49" fmla="*/ 1867 w 10000"/>
                  <a:gd name="connsiteY49" fmla="*/ 8454 h 10000"/>
                  <a:gd name="connsiteX50" fmla="*/ 1403 w 10000"/>
                  <a:gd name="connsiteY50" fmla="*/ 8841 h 10000"/>
                  <a:gd name="connsiteX51" fmla="*/ 961 w 10000"/>
                  <a:gd name="connsiteY51" fmla="*/ 9187 h 10000"/>
                  <a:gd name="connsiteX52" fmla="*/ 0 w 10000"/>
                  <a:gd name="connsiteY52" fmla="*/ 10000 h 10000"/>
                  <a:gd name="connsiteX53" fmla="*/ 1861 w 10000"/>
                  <a:gd name="connsiteY53" fmla="*/ 8466 h 10000"/>
                  <a:gd name="connsiteX54" fmla="*/ 2103 w 10000"/>
                  <a:gd name="connsiteY54" fmla="*/ 8269 h 10000"/>
                  <a:gd name="connsiteX55" fmla="*/ 3191 w 10000"/>
                  <a:gd name="connsiteY55" fmla="*/ 7073 h 10000"/>
                  <a:gd name="connsiteX56" fmla="*/ 4513 w 10000"/>
                  <a:gd name="connsiteY56" fmla="*/ 5809 h 10000"/>
                  <a:gd name="connsiteX57" fmla="*/ 5148 w 10000"/>
                  <a:gd name="connsiteY57" fmla="*/ 5177 h 10000"/>
                  <a:gd name="connsiteX58" fmla="*/ 5653 w 10000"/>
                  <a:gd name="connsiteY58" fmla="*/ 4635 h 10000"/>
                  <a:gd name="connsiteX59" fmla="*/ 6416 w 10000"/>
                  <a:gd name="connsiteY59" fmla="*/ 3922 h 10000"/>
                  <a:gd name="connsiteX60" fmla="*/ 7867 w 10000"/>
                  <a:gd name="connsiteY60" fmla="*/ 2318 h 10000"/>
                  <a:gd name="connsiteX61" fmla="*/ 9946 w 10000"/>
                  <a:gd name="connsiteY61" fmla="*/ 158 h 10000"/>
                  <a:gd name="connsiteX62" fmla="*/ 10000 w 10000"/>
                  <a:gd name="connsiteY62"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284 w 10000"/>
                  <a:gd name="connsiteY37" fmla="*/ 5689 h 10000"/>
                  <a:gd name="connsiteX38" fmla="*/ 1611 w 10000"/>
                  <a:gd name="connsiteY38" fmla="*/ 5773 h 10000"/>
                  <a:gd name="connsiteX39" fmla="*/ 1647 w 10000"/>
                  <a:gd name="connsiteY39" fmla="*/ 5990 h 10000"/>
                  <a:gd name="connsiteX40" fmla="*/ 1695 w 10000"/>
                  <a:gd name="connsiteY40" fmla="*/ 6171 h 10000"/>
                  <a:gd name="connsiteX41" fmla="*/ 1790 w 10000"/>
                  <a:gd name="connsiteY41" fmla="*/ 6377 h 10000"/>
                  <a:gd name="connsiteX42" fmla="*/ 1855 w 10000"/>
                  <a:gd name="connsiteY42" fmla="*/ 6570 h 10000"/>
                  <a:gd name="connsiteX43" fmla="*/ 1903 w 10000"/>
                  <a:gd name="connsiteY43" fmla="*/ 6825 h 10000"/>
                  <a:gd name="connsiteX44" fmla="*/ 1927 w 10000"/>
                  <a:gd name="connsiteY44" fmla="*/ 7076 h 10000"/>
                  <a:gd name="connsiteX45" fmla="*/ 1944 w 10000"/>
                  <a:gd name="connsiteY45" fmla="*/ 7343 h 10000"/>
                  <a:gd name="connsiteX46" fmla="*/ 1944 w 10000"/>
                  <a:gd name="connsiteY46" fmla="*/ 7681 h 10000"/>
                  <a:gd name="connsiteX47" fmla="*/ 1921 w 10000"/>
                  <a:gd name="connsiteY47" fmla="*/ 8079 h 10000"/>
                  <a:gd name="connsiteX48" fmla="*/ 1867 w 10000"/>
                  <a:gd name="connsiteY48" fmla="*/ 8454 h 10000"/>
                  <a:gd name="connsiteX49" fmla="*/ 1403 w 10000"/>
                  <a:gd name="connsiteY49" fmla="*/ 8841 h 10000"/>
                  <a:gd name="connsiteX50" fmla="*/ 961 w 10000"/>
                  <a:gd name="connsiteY50" fmla="*/ 9187 h 10000"/>
                  <a:gd name="connsiteX51" fmla="*/ 0 w 10000"/>
                  <a:gd name="connsiteY51" fmla="*/ 10000 h 10000"/>
                  <a:gd name="connsiteX52" fmla="*/ 1861 w 10000"/>
                  <a:gd name="connsiteY52" fmla="*/ 8466 h 10000"/>
                  <a:gd name="connsiteX53" fmla="*/ 2103 w 10000"/>
                  <a:gd name="connsiteY53" fmla="*/ 8269 h 10000"/>
                  <a:gd name="connsiteX54" fmla="*/ 3191 w 10000"/>
                  <a:gd name="connsiteY54" fmla="*/ 7073 h 10000"/>
                  <a:gd name="connsiteX55" fmla="*/ 4513 w 10000"/>
                  <a:gd name="connsiteY55" fmla="*/ 5809 h 10000"/>
                  <a:gd name="connsiteX56" fmla="*/ 5148 w 10000"/>
                  <a:gd name="connsiteY56" fmla="*/ 5177 h 10000"/>
                  <a:gd name="connsiteX57" fmla="*/ 5653 w 10000"/>
                  <a:gd name="connsiteY57" fmla="*/ 4635 h 10000"/>
                  <a:gd name="connsiteX58" fmla="*/ 6416 w 10000"/>
                  <a:gd name="connsiteY58" fmla="*/ 3922 h 10000"/>
                  <a:gd name="connsiteX59" fmla="*/ 7867 w 10000"/>
                  <a:gd name="connsiteY59" fmla="*/ 2318 h 10000"/>
                  <a:gd name="connsiteX60" fmla="*/ 9946 w 10000"/>
                  <a:gd name="connsiteY60" fmla="*/ 158 h 10000"/>
                  <a:gd name="connsiteX61" fmla="*/ 10000 w 10000"/>
                  <a:gd name="connsiteY61"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611 w 10000"/>
                  <a:gd name="connsiteY37" fmla="*/ 5773 h 10000"/>
                  <a:gd name="connsiteX38" fmla="*/ 1647 w 10000"/>
                  <a:gd name="connsiteY38" fmla="*/ 5990 h 10000"/>
                  <a:gd name="connsiteX39" fmla="*/ 1695 w 10000"/>
                  <a:gd name="connsiteY39" fmla="*/ 6171 h 10000"/>
                  <a:gd name="connsiteX40" fmla="*/ 1790 w 10000"/>
                  <a:gd name="connsiteY40" fmla="*/ 6377 h 10000"/>
                  <a:gd name="connsiteX41" fmla="*/ 1855 w 10000"/>
                  <a:gd name="connsiteY41" fmla="*/ 6570 h 10000"/>
                  <a:gd name="connsiteX42" fmla="*/ 1903 w 10000"/>
                  <a:gd name="connsiteY42" fmla="*/ 6825 h 10000"/>
                  <a:gd name="connsiteX43" fmla="*/ 1927 w 10000"/>
                  <a:gd name="connsiteY43" fmla="*/ 7076 h 10000"/>
                  <a:gd name="connsiteX44" fmla="*/ 1944 w 10000"/>
                  <a:gd name="connsiteY44" fmla="*/ 7343 h 10000"/>
                  <a:gd name="connsiteX45" fmla="*/ 1944 w 10000"/>
                  <a:gd name="connsiteY45" fmla="*/ 7681 h 10000"/>
                  <a:gd name="connsiteX46" fmla="*/ 1921 w 10000"/>
                  <a:gd name="connsiteY46" fmla="*/ 8079 h 10000"/>
                  <a:gd name="connsiteX47" fmla="*/ 1867 w 10000"/>
                  <a:gd name="connsiteY47" fmla="*/ 8454 h 10000"/>
                  <a:gd name="connsiteX48" fmla="*/ 1403 w 10000"/>
                  <a:gd name="connsiteY48" fmla="*/ 8841 h 10000"/>
                  <a:gd name="connsiteX49" fmla="*/ 961 w 10000"/>
                  <a:gd name="connsiteY49" fmla="*/ 9187 h 10000"/>
                  <a:gd name="connsiteX50" fmla="*/ 0 w 10000"/>
                  <a:gd name="connsiteY50" fmla="*/ 10000 h 10000"/>
                  <a:gd name="connsiteX51" fmla="*/ 1861 w 10000"/>
                  <a:gd name="connsiteY51" fmla="*/ 8466 h 10000"/>
                  <a:gd name="connsiteX52" fmla="*/ 2103 w 10000"/>
                  <a:gd name="connsiteY52" fmla="*/ 8269 h 10000"/>
                  <a:gd name="connsiteX53" fmla="*/ 3191 w 10000"/>
                  <a:gd name="connsiteY53" fmla="*/ 7073 h 10000"/>
                  <a:gd name="connsiteX54" fmla="*/ 4513 w 10000"/>
                  <a:gd name="connsiteY54" fmla="*/ 5809 h 10000"/>
                  <a:gd name="connsiteX55" fmla="*/ 5148 w 10000"/>
                  <a:gd name="connsiteY55" fmla="*/ 5177 h 10000"/>
                  <a:gd name="connsiteX56" fmla="*/ 5653 w 10000"/>
                  <a:gd name="connsiteY56" fmla="*/ 4635 h 10000"/>
                  <a:gd name="connsiteX57" fmla="*/ 6416 w 10000"/>
                  <a:gd name="connsiteY57" fmla="*/ 3922 h 10000"/>
                  <a:gd name="connsiteX58" fmla="*/ 7867 w 10000"/>
                  <a:gd name="connsiteY58" fmla="*/ 2318 h 10000"/>
                  <a:gd name="connsiteX59" fmla="*/ 9946 w 10000"/>
                  <a:gd name="connsiteY59" fmla="*/ 158 h 10000"/>
                  <a:gd name="connsiteX60" fmla="*/ 10000 w 10000"/>
                  <a:gd name="connsiteY60"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647 w 10000"/>
                  <a:gd name="connsiteY37" fmla="*/ 5990 h 10000"/>
                  <a:gd name="connsiteX38" fmla="*/ 1695 w 10000"/>
                  <a:gd name="connsiteY38" fmla="*/ 6171 h 10000"/>
                  <a:gd name="connsiteX39" fmla="*/ 1790 w 10000"/>
                  <a:gd name="connsiteY39" fmla="*/ 6377 h 10000"/>
                  <a:gd name="connsiteX40" fmla="*/ 1855 w 10000"/>
                  <a:gd name="connsiteY40" fmla="*/ 6570 h 10000"/>
                  <a:gd name="connsiteX41" fmla="*/ 1903 w 10000"/>
                  <a:gd name="connsiteY41" fmla="*/ 6825 h 10000"/>
                  <a:gd name="connsiteX42" fmla="*/ 1927 w 10000"/>
                  <a:gd name="connsiteY42" fmla="*/ 7076 h 10000"/>
                  <a:gd name="connsiteX43" fmla="*/ 1944 w 10000"/>
                  <a:gd name="connsiteY43" fmla="*/ 7343 h 10000"/>
                  <a:gd name="connsiteX44" fmla="*/ 1944 w 10000"/>
                  <a:gd name="connsiteY44" fmla="*/ 7681 h 10000"/>
                  <a:gd name="connsiteX45" fmla="*/ 1921 w 10000"/>
                  <a:gd name="connsiteY45" fmla="*/ 8079 h 10000"/>
                  <a:gd name="connsiteX46" fmla="*/ 1867 w 10000"/>
                  <a:gd name="connsiteY46" fmla="*/ 8454 h 10000"/>
                  <a:gd name="connsiteX47" fmla="*/ 1403 w 10000"/>
                  <a:gd name="connsiteY47" fmla="*/ 8841 h 10000"/>
                  <a:gd name="connsiteX48" fmla="*/ 961 w 10000"/>
                  <a:gd name="connsiteY48" fmla="*/ 9187 h 10000"/>
                  <a:gd name="connsiteX49" fmla="*/ 0 w 10000"/>
                  <a:gd name="connsiteY49" fmla="*/ 10000 h 10000"/>
                  <a:gd name="connsiteX50" fmla="*/ 1861 w 10000"/>
                  <a:gd name="connsiteY50" fmla="*/ 8466 h 10000"/>
                  <a:gd name="connsiteX51" fmla="*/ 2103 w 10000"/>
                  <a:gd name="connsiteY51" fmla="*/ 8269 h 10000"/>
                  <a:gd name="connsiteX52" fmla="*/ 3191 w 10000"/>
                  <a:gd name="connsiteY52" fmla="*/ 7073 h 10000"/>
                  <a:gd name="connsiteX53" fmla="*/ 4513 w 10000"/>
                  <a:gd name="connsiteY53" fmla="*/ 5809 h 10000"/>
                  <a:gd name="connsiteX54" fmla="*/ 5148 w 10000"/>
                  <a:gd name="connsiteY54" fmla="*/ 5177 h 10000"/>
                  <a:gd name="connsiteX55" fmla="*/ 5653 w 10000"/>
                  <a:gd name="connsiteY55" fmla="*/ 4635 h 10000"/>
                  <a:gd name="connsiteX56" fmla="*/ 6416 w 10000"/>
                  <a:gd name="connsiteY56" fmla="*/ 3922 h 10000"/>
                  <a:gd name="connsiteX57" fmla="*/ 7867 w 10000"/>
                  <a:gd name="connsiteY57" fmla="*/ 2318 h 10000"/>
                  <a:gd name="connsiteX58" fmla="*/ 9946 w 10000"/>
                  <a:gd name="connsiteY58" fmla="*/ 158 h 10000"/>
                  <a:gd name="connsiteX59" fmla="*/ 10000 w 10000"/>
                  <a:gd name="connsiteY59"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647 w 10000"/>
                  <a:gd name="connsiteY37" fmla="*/ 5990 h 10000"/>
                  <a:gd name="connsiteX38" fmla="*/ 1695 w 10000"/>
                  <a:gd name="connsiteY38" fmla="*/ 6171 h 10000"/>
                  <a:gd name="connsiteX39" fmla="*/ 1790 w 10000"/>
                  <a:gd name="connsiteY39" fmla="*/ 6377 h 10000"/>
                  <a:gd name="connsiteX40" fmla="*/ 1855 w 10000"/>
                  <a:gd name="connsiteY40" fmla="*/ 6570 h 10000"/>
                  <a:gd name="connsiteX41" fmla="*/ 1927 w 10000"/>
                  <a:gd name="connsiteY41" fmla="*/ 7076 h 10000"/>
                  <a:gd name="connsiteX42" fmla="*/ 1944 w 10000"/>
                  <a:gd name="connsiteY42" fmla="*/ 7343 h 10000"/>
                  <a:gd name="connsiteX43" fmla="*/ 1944 w 10000"/>
                  <a:gd name="connsiteY43" fmla="*/ 7681 h 10000"/>
                  <a:gd name="connsiteX44" fmla="*/ 1921 w 10000"/>
                  <a:gd name="connsiteY44" fmla="*/ 8079 h 10000"/>
                  <a:gd name="connsiteX45" fmla="*/ 1867 w 10000"/>
                  <a:gd name="connsiteY45" fmla="*/ 8454 h 10000"/>
                  <a:gd name="connsiteX46" fmla="*/ 1403 w 10000"/>
                  <a:gd name="connsiteY46" fmla="*/ 8841 h 10000"/>
                  <a:gd name="connsiteX47" fmla="*/ 961 w 10000"/>
                  <a:gd name="connsiteY47" fmla="*/ 9187 h 10000"/>
                  <a:gd name="connsiteX48" fmla="*/ 0 w 10000"/>
                  <a:gd name="connsiteY48" fmla="*/ 10000 h 10000"/>
                  <a:gd name="connsiteX49" fmla="*/ 1861 w 10000"/>
                  <a:gd name="connsiteY49" fmla="*/ 8466 h 10000"/>
                  <a:gd name="connsiteX50" fmla="*/ 2103 w 10000"/>
                  <a:gd name="connsiteY50" fmla="*/ 8269 h 10000"/>
                  <a:gd name="connsiteX51" fmla="*/ 3191 w 10000"/>
                  <a:gd name="connsiteY51" fmla="*/ 7073 h 10000"/>
                  <a:gd name="connsiteX52" fmla="*/ 4513 w 10000"/>
                  <a:gd name="connsiteY52" fmla="*/ 5809 h 10000"/>
                  <a:gd name="connsiteX53" fmla="*/ 5148 w 10000"/>
                  <a:gd name="connsiteY53" fmla="*/ 5177 h 10000"/>
                  <a:gd name="connsiteX54" fmla="*/ 5653 w 10000"/>
                  <a:gd name="connsiteY54" fmla="*/ 4635 h 10000"/>
                  <a:gd name="connsiteX55" fmla="*/ 6416 w 10000"/>
                  <a:gd name="connsiteY55" fmla="*/ 3922 h 10000"/>
                  <a:gd name="connsiteX56" fmla="*/ 7867 w 10000"/>
                  <a:gd name="connsiteY56" fmla="*/ 2318 h 10000"/>
                  <a:gd name="connsiteX57" fmla="*/ 9946 w 10000"/>
                  <a:gd name="connsiteY57" fmla="*/ 158 h 10000"/>
                  <a:gd name="connsiteX58" fmla="*/ 10000 w 10000"/>
                  <a:gd name="connsiteY5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647 w 10000"/>
                  <a:gd name="connsiteY37" fmla="*/ 5990 h 10000"/>
                  <a:gd name="connsiteX38" fmla="*/ 1695 w 10000"/>
                  <a:gd name="connsiteY38" fmla="*/ 6171 h 10000"/>
                  <a:gd name="connsiteX39" fmla="*/ 1790 w 10000"/>
                  <a:gd name="connsiteY39" fmla="*/ 6377 h 10000"/>
                  <a:gd name="connsiteX40" fmla="*/ 1927 w 10000"/>
                  <a:gd name="connsiteY40" fmla="*/ 7076 h 10000"/>
                  <a:gd name="connsiteX41" fmla="*/ 1944 w 10000"/>
                  <a:gd name="connsiteY41" fmla="*/ 7343 h 10000"/>
                  <a:gd name="connsiteX42" fmla="*/ 1944 w 10000"/>
                  <a:gd name="connsiteY42" fmla="*/ 7681 h 10000"/>
                  <a:gd name="connsiteX43" fmla="*/ 1921 w 10000"/>
                  <a:gd name="connsiteY43" fmla="*/ 8079 h 10000"/>
                  <a:gd name="connsiteX44" fmla="*/ 1867 w 10000"/>
                  <a:gd name="connsiteY44" fmla="*/ 8454 h 10000"/>
                  <a:gd name="connsiteX45" fmla="*/ 1403 w 10000"/>
                  <a:gd name="connsiteY45" fmla="*/ 8841 h 10000"/>
                  <a:gd name="connsiteX46" fmla="*/ 961 w 10000"/>
                  <a:gd name="connsiteY46" fmla="*/ 9187 h 10000"/>
                  <a:gd name="connsiteX47" fmla="*/ 0 w 10000"/>
                  <a:gd name="connsiteY47" fmla="*/ 10000 h 10000"/>
                  <a:gd name="connsiteX48" fmla="*/ 1861 w 10000"/>
                  <a:gd name="connsiteY48" fmla="*/ 8466 h 10000"/>
                  <a:gd name="connsiteX49" fmla="*/ 2103 w 10000"/>
                  <a:gd name="connsiteY49" fmla="*/ 8269 h 10000"/>
                  <a:gd name="connsiteX50" fmla="*/ 3191 w 10000"/>
                  <a:gd name="connsiteY50" fmla="*/ 7073 h 10000"/>
                  <a:gd name="connsiteX51" fmla="*/ 4513 w 10000"/>
                  <a:gd name="connsiteY51" fmla="*/ 5809 h 10000"/>
                  <a:gd name="connsiteX52" fmla="*/ 5148 w 10000"/>
                  <a:gd name="connsiteY52" fmla="*/ 5177 h 10000"/>
                  <a:gd name="connsiteX53" fmla="*/ 5653 w 10000"/>
                  <a:gd name="connsiteY53" fmla="*/ 4635 h 10000"/>
                  <a:gd name="connsiteX54" fmla="*/ 6416 w 10000"/>
                  <a:gd name="connsiteY54" fmla="*/ 3922 h 10000"/>
                  <a:gd name="connsiteX55" fmla="*/ 7867 w 10000"/>
                  <a:gd name="connsiteY55" fmla="*/ 2318 h 10000"/>
                  <a:gd name="connsiteX56" fmla="*/ 9946 w 10000"/>
                  <a:gd name="connsiteY56" fmla="*/ 158 h 10000"/>
                  <a:gd name="connsiteX57" fmla="*/ 10000 w 10000"/>
                  <a:gd name="connsiteY57"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647 w 10000"/>
                  <a:gd name="connsiteY37" fmla="*/ 5990 h 10000"/>
                  <a:gd name="connsiteX38" fmla="*/ 1695 w 10000"/>
                  <a:gd name="connsiteY38" fmla="*/ 6171 h 10000"/>
                  <a:gd name="connsiteX39" fmla="*/ 1927 w 10000"/>
                  <a:gd name="connsiteY39" fmla="*/ 7076 h 10000"/>
                  <a:gd name="connsiteX40" fmla="*/ 1944 w 10000"/>
                  <a:gd name="connsiteY40" fmla="*/ 7343 h 10000"/>
                  <a:gd name="connsiteX41" fmla="*/ 1944 w 10000"/>
                  <a:gd name="connsiteY41" fmla="*/ 7681 h 10000"/>
                  <a:gd name="connsiteX42" fmla="*/ 1921 w 10000"/>
                  <a:gd name="connsiteY42" fmla="*/ 8079 h 10000"/>
                  <a:gd name="connsiteX43" fmla="*/ 1867 w 10000"/>
                  <a:gd name="connsiteY43" fmla="*/ 8454 h 10000"/>
                  <a:gd name="connsiteX44" fmla="*/ 1403 w 10000"/>
                  <a:gd name="connsiteY44" fmla="*/ 8841 h 10000"/>
                  <a:gd name="connsiteX45" fmla="*/ 961 w 10000"/>
                  <a:gd name="connsiteY45" fmla="*/ 9187 h 10000"/>
                  <a:gd name="connsiteX46" fmla="*/ 0 w 10000"/>
                  <a:gd name="connsiteY46" fmla="*/ 10000 h 10000"/>
                  <a:gd name="connsiteX47" fmla="*/ 1861 w 10000"/>
                  <a:gd name="connsiteY47" fmla="*/ 8466 h 10000"/>
                  <a:gd name="connsiteX48" fmla="*/ 2103 w 10000"/>
                  <a:gd name="connsiteY48" fmla="*/ 8269 h 10000"/>
                  <a:gd name="connsiteX49" fmla="*/ 3191 w 10000"/>
                  <a:gd name="connsiteY49" fmla="*/ 7073 h 10000"/>
                  <a:gd name="connsiteX50" fmla="*/ 4513 w 10000"/>
                  <a:gd name="connsiteY50" fmla="*/ 5809 h 10000"/>
                  <a:gd name="connsiteX51" fmla="*/ 5148 w 10000"/>
                  <a:gd name="connsiteY51" fmla="*/ 5177 h 10000"/>
                  <a:gd name="connsiteX52" fmla="*/ 5653 w 10000"/>
                  <a:gd name="connsiteY52" fmla="*/ 4635 h 10000"/>
                  <a:gd name="connsiteX53" fmla="*/ 6416 w 10000"/>
                  <a:gd name="connsiteY53" fmla="*/ 3922 h 10000"/>
                  <a:gd name="connsiteX54" fmla="*/ 7867 w 10000"/>
                  <a:gd name="connsiteY54" fmla="*/ 2318 h 10000"/>
                  <a:gd name="connsiteX55" fmla="*/ 9946 w 10000"/>
                  <a:gd name="connsiteY55" fmla="*/ 158 h 10000"/>
                  <a:gd name="connsiteX56" fmla="*/ 10000 w 10000"/>
                  <a:gd name="connsiteY56"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784 w 10000"/>
                  <a:gd name="connsiteY30" fmla="*/ 4650 h 10000"/>
                  <a:gd name="connsiteX31" fmla="*/ 1724 w 10000"/>
                  <a:gd name="connsiteY31" fmla="*/ 4892 h 10000"/>
                  <a:gd name="connsiteX32" fmla="*/ 1671 w 10000"/>
                  <a:gd name="connsiteY32" fmla="*/ 5086 h 10000"/>
                  <a:gd name="connsiteX33" fmla="*/ 1629 w 10000"/>
                  <a:gd name="connsiteY33" fmla="*/ 5290 h 10000"/>
                  <a:gd name="connsiteX34" fmla="*/ 1617 w 10000"/>
                  <a:gd name="connsiteY34" fmla="*/ 5557 h 10000"/>
                  <a:gd name="connsiteX35" fmla="*/ 1617 w 10000"/>
                  <a:gd name="connsiteY35" fmla="*/ 5773 h 10000"/>
                  <a:gd name="connsiteX36" fmla="*/ 1647 w 10000"/>
                  <a:gd name="connsiteY36" fmla="*/ 5990 h 10000"/>
                  <a:gd name="connsiteX37" fmla="*/ 1695 w 10000"/>
                  <a:gd name="connsiteY37" fmla="*/ 6171 h 10000"/>
                  <a:gd name="connsiteX38" fmla="*/ 1927 w 10000"/>
                  <a:gd name="connsiteY38" fmla="*/ 7076 h 10000"/>
                  <a:gd name="connsiteX39" fmla="*/ 1944 w 10000"/>
                  <a:gd name="connsiteY39" fmla="*/ 7343 h 10000"/>
                  <a:gd name="connsiteX40" fmla="*/ 1944 w 10000"/>
                  <a:gd name="connsiteY40" fmla="*/ 7681 h 10000"/>
                  <a:gd name="connsiteX41" fmla="*/ 1921 w 10000"/>
                  <a:gd name="connsiteY41" fmla="*/ 8079 h 10000"/>
                  <a:gd name="connsiteX42" fmla="*/ 1867 w 10000"/>
                  <a:gd name="connsiteY42" fmla="*/ 8454 h 10000"/>
                  <a:gd name="connsiteX43" fmla="*/ 1403 w 10000"/>
                  <a:gd name="connsiteY43" fmla="*/ 8841 h 10000"/>
                  <a:gd name="connsiteX44" fmla="*/ 961 w 10000"/>
                  <a:gd name="connsiteY44" fmla="*/ 9187 h 10000"/>
                  <a:gd name="connsiteX45" fmla="*/ 0 w 10000"/>
                  <a:gd name="connsiteY45" fmla="*/ 10000 h 10000"/>
                  <a:gd name="connsiteX46" fmla="*/ 1861 w 10000"/>
                  <a:gd name="connsiteY46" fmla="*/ 8466 h 10000"/>
                  <a:gd name="connsiteX47" fmla="*/ 2103 w 10000"/>
                  <a:gd name="connsiteY47" fmla="*/ 8269 h 10000"/>
                  <a:gd name="connsiteX48" fmla="*/ 3191 w 10000"/>
                  <a:gd name="connsiteY48" fmla="*/ 7073 h 10000"/>
                  <a:gd name="connsiteX49" fmla="*/ 4513 w 10000"/>
                  <a:gd name="connsiteY49" fmla="*/ 5809 h 10000"/>
                  <a:gd name="connsiteX50" fmla="*/ 5148 w 10000"/>
                  <a:gd name="connsiteY50" fmla="*/ 5177 h 10000"/>
                  <a:gd name="connsiteX51" fmla="*/ 5653 w 10000"/>
                  <a:gd name="connsiteY51" fmla="*/ 4635 h 10000"/>
                  <a:gd name="connsiteX52" fmla="*/ 6416 w 10000"/>
                  <a:gd name="connsiteY52" fmla="*/ 3922 h 10000"/>
                  <a:gd name="connsiteX53" fmla="*/ 7867 w 10000"/>
                  <a:gd name="connsiteY53" fmla="*/ 2318 h 10000"/>
                  <a:gd name="connsiteX54" fmla="*/ 9946 w 10000"/>
                  <a:gd name="connsiteY54" fmla="*/ 158 h 10000"/>
                  <a:gd name="connsiteX55" fmla="*/ 10000 w 10000"/>
                  <a:gd name="connsiteY55"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784 w 10000"/>
                  <a:gd name="connsiteY29" fmla="*/ 4650 h 10000"/>
                  <a:gd name="connsiteX30" fmla="*/ 1724 w 10000"/>
                  <a:gd name="connsiteY30" fmla="*/ 4892 h 10000"/>
                  <a:gd name="connsiteX31" fmla="*/ 1671 w 10000"/>
                  <a:gd name="connsiteY31" fmla="*/ 5086 h 10000"/>
                  <a:gd name="connsiteX32" fmla="*/ 1629 w 10000"/>
                  <a:gd name="connsiteY32" fmla="*/ 5290 h 10000"/>
                  <a:gd name="connsiteX33" fmla="*/ 1617 w 10000"/>
                  <a:gd name="connsiteY33" fmla="*/ 5557 h 10000"/>
                  <a:gd name="connsiteX34" fmla="*/ 1617 w 10000"/>
                  <a:gd name="connsiteY34" fmla="*/ 5773 h 10000"/>
                  <a:gd name="connsiteX35" fmla="*/ 1647 w 10000"/>
                  <a:gd name="connsiteY35" fmla="*/ 5990 h 10000"/>
                  <a:gd name="connsiteX36" fmla="*/ 1695 w 10000"/>
                  <a:gd name="connsiteY36" fmla="*/ 6171 h 10000"/>
                  <a:gd name="connsiteX37" fmla="*/ 1927 w 10000"/>
                  <a:gd name="connsiteY37" fmla="*/ 7076 h 10000"/>
                  <a:gd name="connsiteX38" fmla="*/ 1944 w 10000"/>
                  <a:gd name="connsiteY38" fmla="*/ 7343 h 10000"/>
                  <a:gd name="connsiteX39" fmla="*/ 1944 w 10000"/>
                  <a:gd name="connsiteY39" fmla="*/ 7681 h 10000"/>
                  <a:gd name="connsiteX40" fmla="*/ 1921 w 10000"/>
                  <a:gd name="connsiteY40" fmla="*/ 8079 h 10000"/>
                  <a:gd name="connsiteX41" fmla="*/ 1867 w 10000"/>
                  <a:gd name="connsiteY41" fmla="*/ 8454 h 10000"/>
                  <a:gd name="connsiteX42" fmla="*/ 1403 w 10000"/>
                  <a:gd name="connsiteY42" fmla="*/ 8841 h 10000"/>
                  <a:gd name="connsiteX43" fmla="*/ 961 w 10000"/>
                  <a:gd name="connsiteY43" fmla="*/ 9187 h 10000"/>
                  <a:gd name="connsiteX44" fmla="*/ 0 w 10000"/>
                  <a:gd name="connsiteY44" fmla="*/ 10000 h 10000"/>
                  <a:gd name="connsiteX45" fmla="*/ 1861 w 10000"/>
                  <a:gd name="connsiteY45" fmla="*/ 8466 h 10000"/>
                  <a:gd name="connsiteX46" fmla="*/ 2103 w 10000"/>
                  <a:gd name="connsiteY46" fmla="*/ 8269 h 10000"/>
                  <a:gd name="connsiteX47" fmla="*/ 3191 w 10000"/>
                  <a:gd name="connsiteY47" fmla="*/ 7073 h 10000"/>
                  <a:gd name="connsiteX48" fmla="*/ 4513 w 10000"/>
                  <a:gd name="connsiteY48" fmla="*/ 5809 h 10000"/>
                  <a:gd name="connsiteX49" fmla="*/ 5148 w 10000"/>
                  <a:gd name="connsiteY49" fmla="*/ 5177 h 10000"/>
                  <a:gd name="connsiteX50" fmla="*/ 5653 w 10000"/>
                  <a:gd name="connsiteY50" fmla="*/ 4635 h 10000"/>
                  <a:gd name="connsiteX51" fmla="*/ 6416 w 10000"/>
                  <a:gd name="connsiteY51" fmla="*/ 3922 h 10000"/>
                  <a:gd name="connsiteX52" fmla="*/ 7867 w 10000"/>
                  <a:gd name="connsiteY52" fmla="*/ 2318 h 10000"/>
                  <a:gd name="connsiteX53" fmla="*/ 9946 w 10000"/>
                  <a:gd name="connsiteY53" fmla="*/ 158 h 10000"/>
                  <a:gd name="connsiteX54" fmla="*/ 10000 w 10000"/>
                  <a:gd name="connsiteY54"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724 w 10000"/>
                  <a:gd name="connsiteY29" fmla="*/ 4892 h 10000"/>
                  <a:gd name="connsiteX30" fmla="*/ 1671 w 10000"/>
                  <a:gd name="connsiteY30" fmla="*/ 5086 h 10000"/>
                  <a:gd name="connsiteX31" fmla="*/ 1629 w 10000"/>
                  <a:gd name="connsiteY31" fmla="*/ 5290 h 10000"/>
                  <a:gd name="connsiteX32" fmla="*/ 1617 w 10000"/>
                  <a:gd name="connsiteY32" fmla="*/ 5557 h 10000"/>
                  <a:gd name="connsiteX33" fmla="*/ 1617 w 10000"/>
                  <a:gd name="connsiteY33" fmla="*/ 5773 h 10000"/>
                  <a:gd name="connsiteX34" fmla="*/ 1647 w 10000"/>
                  <a:gd name="connsiteY34" fmla="*/ 5990 h 10000"/>
                  <a:gd name="connsiteX35" fmla="*/ 1695 w 10000"/>
                  <a:gd name="connsiteY35" fmla="*/ 6171 h 10000"/>
                  <a:gd name="connsiteX36" fmla="*/ 1927 w 10000"/>
                  <a:gd name="connsiteY36" fmla="*/ 7076 h 10000"/>
                  <a:gd name="connsiteX37" fmla="*/ 1944 w 10000"/>
                  <a:gd name="connsiteY37" fmla="*/ 7343 h 10000"/>
                  <a:gd name="connsiteX38" fmla="*/ 1944 w 10000"/>
                  <a:gd name="connsiteY38" fmla="*/ 7681 h 10000"/>
                  <a:gd name="connsiteX39" fmla="*/ 1921 w 10000"/>
                  <a:gd name="connsiteY39" fmla="*/ 8079 h 10000"/>
                  <a:gd name="connsiteX40" fmla="*/ 1867 w 10000"/>
                  <a:gd name="connsiteY40" fmla="*/ 8454 h 10000"/>
                  <a:gd name="connsiteX41" fmla="*/ 1403 w 10000"/>
                  <a:gd name="connsiteY41" fmla="*/ 8841 h 10000"/>
                  <a:gd name="connsiteX42" fmla="*/ 961 w 10000"/>
                  <a:gd name="connsiteY42" fmla="*/ 9187 h 10000"/>
                  <a:gd name="connsiteX43" fmla="*/ 0 w 10000"/>
                  <a:gd name="connsiteY43" fmla="*/ 10000 h 10000"/>
                  <a:gd name="connsiteX44" fmla="*/ 1861 w 10000"/>
                  <a:gd name="connsiteY44" fmla="*/ 8466 h 10000"/>
                  <a:gd name="connsiteX45" fmla="*/ 2103 w 10000"/>
                  <a:gd name="connsiteY45" fmla="*/ 8269 h 10000"/>
                  <a:gd name="connsiteX46" fmla="*/ 3191 w 10000"/>
                  <a:gd name="connsiteY46" fmla="*/ 7073 h 10000"/>
                  <a:gd name="connsiteX47" fmla="*/ 4513 w 10000"/>
                  <a:gd name="connsiteY47" fmla="*/ 5809 h 10000"/>
                  <a:gd name="connsiteX48" fmla="*/ 5148 w 10000"/>
                  <a:gd name="connsiteY48" fmla="*/ 5177 h 10000"/>
                  <a:gd name="connsiteX49" fmla="*/ 5653 w 10000"/>
                  <a:gd name="connsiteY49" fmla="*/ 4635 h 10000"/>
                  <a:gd name="connsiteX50" fmla="*/ 6416 w 10000"/>
                  <a:gd name="connsiteY50" fmla="*/ 3922 h 10000"/>
                  <a:gd name="connsiteX51" fmla="*/ 7867 w 10000"/>
                  <a:gd name="connsiteY51" fmla="*/ 2318 h 10000"/>
                  <a:gd name="connsiteX52" fmla="*/ 9946 w 10000"/>
                  <a:gd name="connsiteY52" fmla="*/ 158 h 10000"/>
                  <a:gd name="connsiteX53" fmla="*/ 10000 w 10000"/>
                  <a:gd name="connsiteY53"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2133 w 10000"/>
                  <a:gd name="connsiteY23" fmla="*/ 3901 h 10000"/>
                  <a:gd name="connsiteX24" fmla="*/ 2272 w 10000"/>
                  <a:gd name="connsiteY24" fmla="*/ 3692 h 10000"/>
                  <a:gd name="connsiteX25" fmla="*/ 2361 w 10000"/>
                  <a:gd name="connsiteY25" fmla="*/ 3414 h 10000"/>
                  <a:gd name="connsiteX26" fmla="*/ 2385 w 10000"/>
                  <a:gd name="connsiteY26" fmla="*/ 3189 h 10000"/>
                  <a:gd name="connsiteX27" fmla="*/ 2034 w 10000"/>
                  <a:gd name="connsiteY27" fmla="*/ 4071 h 10000"/>
                  <a:gd name="connsiteX28" fmla="*/ 1724 w 10000"/>
                  <a:gd name="connsiteY28" fmla="*/ 4892 h 10000"/>
                  <a:gd name="connsiteX29" fmla="*/ 1671 w 10000"/>
                  <a:gd name="connsiteY29" fmla="*/ 5086 h 10000"/>
                  <a:gd name="connsiteX30" fmla="*/ 1629 w 10000"/>
                  <a:gd name="connsiteY30" fmla="*/ 5290 h 10000"/>
                  <a:gd name="connsiteX31" fmla="*/ 1617 w 10000"/>
                  <a:gd name="connsiteY31" fmla="*/ 5557 h 10000"/>
                  <a:gd name="connsiteX32" fmla="*/ 1617 w 10000"/>
                  <a:gd name="connsiteY32" fmla="*/ 5773 h 10000"/>
                  <a:gd name="connsiteX33" fmla="*/ 1647 w 10000"/>
                  <a:gd name="connsiteY33" fmla="*/ 5990 h 10000"/>
                  <a:gd name="connsiteX34" fmla="*/ 1695 w 10000"/>
                  <a:gd name="connsiteY34" fmla="*/ 6171 h 10000"/>
                  <a:gd name="connsiteX35" fmla="*/ 1927 w 10000"/>
                  <a:gd name="connsiteY35" fmla="*/ 7076 h 10000"/>
                  <a:gd name="connsiteX36" fmla="*/ 1944 w 10000"/>
                  <a:gd name="connsiteY36" fmla="*/ 7343 h 10000"/>
                  <a:gd name="connsiteX37" fmla="*/ 1944 w 10000"/>
                  <a:gd name="connsiteY37" fmla="*/ 7681 h 10000"/>
                  <a:gd name="connsiteX38" fmla="*/ 1921 w 10000"/>
                  <a:gd name="connsiteY38" fmla="*/ 8079 h 10000"/>
                  <a:gd name="connsiteX39" fmla="*/ 1867 w 10000"/>
                  <a:gd name="connsiteY39" fmla="*/ 8454 h 10000"/>
                  <a:gd name="connsiteX40" fmla="*/ 1403 w 10000"/>
                  <a:gd name="connsiteY40" fmla="*/ 8841 h 10000"/>
                  <a:gd name="connsiteX41" fmla="*/ 961 w 10000"/>
                  <a:gd name="connsiteY41" fmla="*/ 9187 h 10000"/>
                  <a:gd name="connsiteX42" fmla="*/ 0 w 10000"/>
                  <a:gd name="connsiteY42" fmla="*/ 10000 h 10000"/>
                  <a:gd name="connsiteX43" fmla="*/ 1861 w 10000"/>
                  <a:gd name="connsiteY43" fmla="*/ 8466 h 10000"/>
                  <a:gd name="connsiteX44" fmla="*/ 2103 w 10000"/>
                  <a:gd name="connsiteY44" fmla="*/ 8269 h 10000"/>
                  <a:gd name="connsiteX45" fmla="*/ 3191 w 10000"/>
                  <a:gd name="connsiteY45" fmla="*/ 7073 h 10000"/>
                  <a:gd name="connsiteX46" fmla="*/ 4513 w 10000"/>
                  <a:gd name="connsiteY46" fmla="*/ 5809 h 10000"/>
                  <a:gd name="connsiteX47" fmla="*/ 5148 w 10000"/>
                  <a:gd name="connsiteY47" fmla="*/ 5177 h 10000"/>
                  <a:gd name="connsiteX48" fmla="*/ 5653 w 10000"/>
                  <a:gd name="connsiteY48" fmla="*/ 4635 h 10000"/>
                  <a:gd name="connsiteX49" fmla="*/ 6416 w 10000"/>
                  <a:gd name="connsiteY49" fmla="*/ 3922 h 10000"/>
                  <a:gd name="connsiteX50" fmla="*/ 7867 w 10000"/>
                  <a:gd name="connsiteY50" fmla="*/ 2318 h 10000"/>
                  <a:gd name="connsiteX51" fmla="*/ 9946 w 10000"/>
                  <a:gd name="connsiteY51" fmla="*/ 158 h 10000"/>
                  <a:gd name="connsiteX52" fmla="*/ 10000 w 10000"/>
                  <a:gd name="connsiteY52"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2272 w 10000"/>
                  <a:gd name="connsiteY23" fmla="*/ 3692 h 10000"/>
                  <a:gd name="connsiteX24" fmla="*/ 2361 w 10000"/>
                  <a:gd name="connsiteY24" fmla="*/ 3414 h 10000"/>
                  <a:gd name="connsiteX25" fmla="*/ 2385 w 10000"/>
                  <a:gd name="connsiteY25" fmla="*/ 3189 h 10000"/>
                  <a:gd name="connsiteX26" fmla="*/ 2034 w 10000"/>
                  <a:gd name="connsiteY26" fmla="*/ 4071 h 10000"/>
                  <a:gd name="connsiteX27" fmla="*/ 1724 w 10000"/>
                  <a:gd name="connsiteY27" fmla="*/ 4892 h 10000"/>
                  <a:gd name="connsiteX28" fmla="*/ 1671 w 10000"/>
                  <a:gd name="connsiteY28" fmla="*/ 5086 h 10000"/>
                  <a:gd name="connsiteX29" fmla="*/ 1629 w 10000"/>
                  <a:gd name="connsiteY29" fmla="*/ 5290 h 10000"/>
                  <a:gd name="connsiteX30" fmla="*/ 1617 w 10000"/>
                  <a:gd name="connsiteY30" fmla="*/ 5557 h 10000"/>
                  <a:gd name="connsiteX31" fmla="*/ 1617 w 10000"/>
                  <a:gd name="connsiteY31" fmla="*/ 5773 h 10000"/>
                  <a:gd name="connsiteX32" fmla="*/ 1647 w 10000"/>
                  <a:gd name="connsiteY32" fmla="*/ 5990 h 10000"/>
                  <a:gd name="connsiteX33" fmla="*/ 1695 w 10000"/>
                  <a:gd name="connsiteY33" fmla="*/ 6171 h 10000"/>
                  <a:gd name="connsiteX34" fmla="*/ 1927 w 10000"/>
                  <a:gd name="connsiteY34" fmla="*/ 7076 h 10000"/>
                  <a:gd name="connsiteX35" fmla="*/ 1944 w 10000"/>
                  <a:gd name="connsiteY35" fmla="*/ 7343 h 10000"/>
                  <a:gd name="connsiteX36" fmla="*/ 1944 w 10000"/>
                  <a:gd name="connsiteY36" fmla="*/ 7681 h 10000"/>
                  <a:gd name="connsiteX37" fmla="*/ 1921 w 10000"/>
                  <a:gd name="connsiteY37" fmla="*/ 8079 h 10000"/>
                  <a:gd name="connsiteX38" fmla="*/ 1867 w 10000"/>
                  <a:gd name="connsiteY38" fmla="*/ 8454 h 10000"/>
                  <a:gd name="connsiteX39" fmla="*/ 1403 w 10000"/>
                  <a:gd name="connsiteY39" fmla="*/ 8841 h 10000"/>
                  <a:gd name="connsiteX40" fmla="*/ 961 w 10000"/>
                  <a:gd name="connsiteY40" fmla="*/ 9187 h 10000"/>
                  <a:gd name="connsiteX41" fmla="*/ 0 w 10000"/>
                  <a:gd name="connsiteY41" fmla="*/ 10000 h 10000"/>
                  <a:gd name="connsiteX42" fmla="*/ 1861 w 10000"/>
                  <a:gd name="connsiteY42" fmla="*/ 8466 h 10000"/>
                  <a:gd name="connsiteX43" fmla="*/ 2103 w 10000"/>
                  <a:gd name="connsiteY43" fmla="*/ 8269 h 10000"/>
                  <a:gd name="connsiteX44" fmla="*/ 3191 w 10000"/>
                  <a:gd name="connsiteY44" fmla="*/ 7073 h 10000"/>
                  <a:gd name="connsiteX45" fmla="*/ 4513 w 10000"/>
                  <a:gd name="connsiteY45" fmla="*/ 5809 h 10000"/>
                  <a:gd name="connsiteX46" fmla="*/ 5148 w 10000"/>
                  <a:gd name="connsiteY46" fmla="*/ 5177 h 10000"/>
                  <a:gd name="connsiteX47" fmla="*/ 5653 w 10000"/>
                  <a:gd name="connsiteY47" fmla="*/ 4635 h 10000"/>
                  <a:gd name="connsiteX48" fmla="*/ 6416 w 10000"/>
                  <a:gd name="connsiteY48" fmla="*/ 3922 h 10000"/>
                  <a:gd name="connsiteX49" fmla="*/ 7867 w 10000"/>
                  <a:gd name="connsiteY49" fmla="*/ 2318 h 10000"/>
                  <a:gd name="connsiteX50" fmla="*/ 9946 w 10000"/>
                  <a:gd name="connsiteY50" fmla="*/ 158 h 10000"/>
                  <a:gd name="connsiteX51" fmla="*/ 10000 w 10000"/>
                  <a:gd name="connsiteY51"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2361 w 10000"/>
                  <a:gd name="connsiteY23" fmla="*/ 3414 h 10000"/>
                  <a:gd name="connsiteX24" fmla="*/ 2385 w 10000"/>
                  <a:gd name="connsiteY24" fmla="*/ 3189 h 10000"/>
                  <a:gd name="connsiteX25" fmla="*/ 2034 w 10000"/>
                  <a:gd name="connsiteY25" fmla="*/ 4071 h 10000"/>
                  <a:gd name="connsiteX26" fmla="*/ 1724 w 10000"/>
                  <a:gd name="connsiteY26" fmla="*/ 4892 h 10000"/>
                  <a:gd name="connsiteX27" fmla="*/ 1671 w 10000"/>
                  <a:gd name="connsiteY27" fmla="*/ 5086 h 10000"/>
                  <a:gd name="connsiteX28" fmla="*/ 1629 w 10000"/>
                  <a:gd name="connsiteY28" fmla="*/ 5290 h 10000"/>
                  <a:gd name="connsiteX29" fmla="*/ 1617 w 10000"/>
                  <a:gd name="connsiteY29" fmla="*/ 5557 h 10000"/>
                  <a:gd name="connsiteX30" fmla="*/ 1617 w 10000"/>
                  <a:gd name="connsiteY30" fmla="*/ 5773 h 10000"/>
                  <a:gd name="connsiteX31" fmla="*/ 1647 w 10000"/>
                  <a:gd name="connsiteY31" fmla="*/ 5990 h 10000"/>
                  <a:gd name="connsiteX32" fmla="*/ 1695 w 10000"/>
                  <a:gd name="connsiteY32" fmla="*/ 6171 h 10000"/>
                  <a:gd name="connsiteX33" fmla="*/ 1927 w 10000"/>
                  <a:gd name="connsiteY33" fmla="*/ 7076 h 10000"/>
                  <a:gd name="connsiteX34" fmla="*/ 1944 w 10000"/>
                  <a:gd name="connsiteY34" fmla="*/ 7343 h 10000"/>
                  <a:gd name="connsiteX35" fmla="*/ 1944 w 10000"/>
                  <a:gd name="connsiteY35" fmla="*/ 7681 h 10000"/>
                  <a:gd name="connsiteX36" fmla="*/ 1921 w 10000"/>
                  <a:gd name="connsiteY36" fmla="*/ 8079 h 10000"/>
                  <a:gd name="connsiteX37" fmla="*/ 1867 w 10000"/>
                  <a:gd name="connsiteY37" fmla="*/ 8454 h 10000"/>
                  <a:gd name="connsiteX38" fmla="*/ 1403 w 10000"/>
                  <a:gd name="connsiteY38" fmla="*/ 8841 h 10000"/>
                  <a:gd name="connsiteX39" fmla="*/ 961 w 10000"/>
                  <a:gd name="connsiteY39" fmla="*/ 9187 h 10000"/>
                  <a:gd name="connsiteX40" fmla="*/ 0 w 10000"/>
                  <a:gd name="connsiteY40" fmla="*/ 10000 h 10000"/>
                  <a:gd name="connsiteX41" fmla="*/ 1861 w 10000"/>
                  <a:gd name="connsiteY41" fmla="*/ 8466 h 10000"/>
                  <a:gd name="connsiteX42" fmla="*/ 2103 w 10000"/>
                  <a:gd name="connsiteY42" fmla="*/ 8269 h 10000"/>
                  <a:gd name="connsiteX43" fmla="*/ 3191 w 10000"/>
                  <a:gd name="connsiteY43" fmla="*/ 7073 h 10000"/>
                  <a:gd name="connsiteX44" fmla="*/ 4513 w 10000"/>
                  <a:gd name="connsiteY44" fmla="*/ 5809 h 10000"/>
                  <a:gd name="connsiteX45" fmla="*/ 5148 w 10000"/>
                  <a:gd name="connsiteY45" fmla="*/ 5177 h 10000"/>
                  <a:gd name="connsiteX46" fmla="*/ 5653 w 10000"/>
                  <a:gd name="connsiteY46" fmla="*/ 4635 h 10000"/>
                  <a:gd name="connsiteX47" fmla="*/ 6416 w 10000"/>
                  <a:gd name="connsiteY47" fmla="*/ 3922 h 10000"/>
                  <a:gd name="connsiteX48" fmla="*/ 7867 w 10000"/>
                  <a:gd name="connsiteY48" fmla="*/ 2318 h 10000"/>
                  <a:gd name="connsiteX49" fmla="*/ 9946 w 10000"/>
                  <a:gd name="connsiteY49" fmla="*/ 158 h 10000"/>
                  <a:gd name="connsiteX50" fmla="*/ 10000 w 10000"/>
                  <a:gd name="connsiteY50"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2385 w 10000"/>
                  <a:gd name="connsiteY23" fmla="*/ 3189 h 10000"/>
                  <a:gd name="connsiteX24" fmla="*/ 2034 w 10000"/>
                  <a:gd name="connsiteY24" fmla="*/ 4071 h 10000"/>
                  <a:gd name="connsiteX25" fmla="*/ 1724 w 10000"/>
                  <a:gd name="connsiteY25" fmla="*/ 4892 h 10000"/>
                  <a:gd name="connsiteX26" fmla="*/ 1671 w 10000"/>
                  <a:gd name="connsiteY26" fmla="*/ 5086 h 10000"/>
                  <a:gd name="connsiteX27" fmla="*/ 1629 w 10000"/>
                  <a:gd name="connsiteY27" fmla="*/ 5290 h 10000"/>
                  <a:gd name="connsiteX28" fmla="*/ 1617 w 10000"/>
                  <a:gd name="connsiteY28" fmla="*/ 5557 h 10000"/>
                  <a:gd name="connsiteX29" fmla="*/ 1617 w 10000"/>
                  <a:gd name="connsiteY29" fmla="*/ 5773 h 10000"/>
                  <a:gd name="connsiteX30" fmla="*/ 1647 w 10000"/>
                  <a:gd name="connsiteY30" fmla="*/ 5990 h 10000"/>
                  <a:gd name="connsiteX31" fmla="*/ 1695 w 10000"/>
                  <a:gd name="connsiteY31" fmla="*/ 6171 h 10000"/>
                  <a:gd name="connsiteX32" fmla="*/ 1927 w 10000"/>
                  <a:gd name="connsiteY32" fmla="*/ 7076 h 10000"/>
                  <a:gd name="connsiteX33" fmla="*/ 1944 w 10000"/>
                  <a:gd name="connsiteY33" fmla="*/ 7343 h 10000"/>
                  <a:gd name="connsiteX34" fmla="*/ 1944 w 10000"/>
                  <a:gd name="connsiteY34" fmla="*/ 7681 h 10000"/>
                  <a:gd name="connsiteX35" fmla="*/ 1921 w 10000"/>
                  <a:gd name="connsiteY35" fmla="*/ 8079 h 10000"/>
                  <a:gd name="connsiteX36" fmla="*/ 1867 w 10000"/>
                  <a:gd name="connsiteY36" fmla="*/ 8454 h 10000"/>
                  <a:gd name="connsiteX37" fmla="*/ 1403 w 10000"/>
                  <a:gd name="connsiteY37" fmla="*/ 8841 h 10000"/>
                  <a:gd name="connsiteX38" fmla="*/ 961 w 10000"/>
                  <a:gd name="connsiteY38" fmla="*/ 9187 h 10000"/>
                  <a:gd name="connsiteX39" fmla="*/ 0 w 10000"/>
                  <a:gd name="connsiteY39" fmla="*/ 10000 h 10000"/>
                  <a:gd name="connsiteX40" fmla="*/ 1861 w 10000"/>
                  <a:gd name="connsiteY40" fmla="*/ 8466 h 10000"/>
                  <a:gd name="connsiteX41" fmla="*/ 2103 w 10000"/>
                  <a:gd name="connsiteY41" fmla="*/ 8269 h 10000"/>
                  <a:gd name="connsiteX42" fmla="*/ 3191 w 10000"/>
                  <a:gd name="connsiteY42" fmla="*/ 7073 h 10000"/>
                  <a:gd name="connsiteX43" fmla="*/ 4513 w 10000"/>
                  <a:gd name="connsiteY43" fmla="*/ 5809 h 10000"/>
                  <a:gd name="connsiteX44" fmla="*/ 5148 w 10000"/>
                  <a:gd name="connsiteY44" fmla="*/ 5177 h 10000"/>
                  <a:gd name="connsiteX45" fmla="*/ 5653 w 10000"/>
                  <a:gd name="connsiteY45" fmla="*/ 4635 h 10000"/>
                  <a:gd name="connsiteX46" fmla="*/ 6416 w 10000"/>
                  <a:gd name="connsiteY46" fmla="*/ 3922 h 10000"/>
                  <a:gd name="connsiteX47" fmla="*/ 7867 w 10000"/>
                  <a:gd name="connsiteY47" fmla="*/ 2318 h 10000"/>
                  <a:gd name="connsiteX48" fmla="*/ 9946 w 10000"/>
                  <a:gd name="connsiteY48" fmla="*/ 158 h 10000"/>
                  <a:gd name="connsiteX49" fmla="*/ 10000 w 10000"/>
                  <a:gd name="connsiteY49"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2385 w 10000"/>
                  <a:gd name="connsiteY23" fmla="*/ 3189 h 10000"/>
                  <a:gd name="connsiteX24" fmla="*/ 1724 w 10000"/>
                  <a:gd name="connsiteY24" fmla="*/ 4892 h 10000"/>
                  <a:gd name="connsiteX25" fmla="*/ 1671 w 10000"/>
                  <a:gd name="connsiteY25" fmla="*/ 5086 h 10000"/>
                  <a:gd name="connsiteX26" fmla="*/ 1629 w 10000"/>
                  <a:gd name="connsiteY26" fmla="*/ 5290 h 10000"/>
                  <a:gd name="connsiteX27" fmla="*/ 1617 w 10000"/>
                  <a:gd name="connsiteY27" fmla="*/ 5557 h 10000"/>
                  <a:gd name="connsiteX28" fmla="*/ 1617 w 10000"/>
                  <a:gd name="connsiteY28" fmla="*/ 5773 h 10000"/>
                  <a:gd name="connsiteX29" fmla="*/ 1647 w 10000"/>
                  <a:gd name="connsiteY29" fmla="*/ 5990 h 10000"/>
                  <a:gd name="connsiteX30" fmla="*/ 1695 w 10000"/>
                  <a:gd name="connsiteY30" fmla="*/ 6171 h 10000"/>
                  <a:gd name="connsiteX31" fmla="*/ 1927 w 10000"/>
                  <a:gd name="connsiteY31" fmla="*/ 7076 h 10000"/>
                  <a:gd name="connsiteX32" fmla="*/ 1944 w 10000"/>
                  <a:gd name="connsiteY32" fmla="*/ 7343 h 10000"/>
                  <a:gd name="connsiteX33" fmla="*/ 1944 w 10000"/>
                  <a:gd name="connsiteY33" fmla="*/ 7681 h 10000"/>
                  <a:gd name="connsiteX34" fmla="*/ 1921 w 10000"/>
                  <a:gd name="connsiteY34" fmla="*/ 8079 h 10000"/>
                  <a:gd name="connsiteX35" fmla="*/ 1867 w 10000"/>
                  <a:gd name="connsiteY35" fmla="*/ 8454 h 10000"/>
                  <a:gd name="connsiteX36" fmla="*/ 1403 w 10000"/>
                  <a:gd name="connsiteY36" fmla="*/ 8841 h 10000"/>
                  <a:gd name="connsiteX37" fmla="*/ 961 w 10000"/>
                  <a:gd name="connsiteY37" fmla="*/ 9187 h 10000"/>
                  <a:gd name="connsiteX38" fmla="*/ 0 w 10000"/>
                  <a:gd name="connsiteY38" fmla="*/ 10000 h 10000"/>
                  <a:gd name="connsiteX39" fmla="*/ 1861 w 10000"/>
                  <a:gd name="connsiteY39" fmla="*/ 8466 h 10000"/>
                  <a:gd name="connsiteX40" fmla="*/ 2103 w 10000"/>
                  <a:gd name="connsiteY40" fmla="*/ 8269 h 10000"/>
                  <a:gd name="connsiteX41" fmla="*/ 3191 w 10000"/>
                  <a:gd name="connsiteY41" fmla="*/ 7073 h 10000"/>
                  <a:gd name="connsiteX42" fmla="*/ 4513 w 10000"/>
                  <a:gd name="connsiteY42" fmla="*/ 5809 h 10000"/>
                  <a:gd name="connsiteX43" fmla="*/ 5148 w 10000"/>
                  <a:gd name="connsiteY43" fmla="*/ 5177 h 10000"/>
                  <a:gd name="connsiteX44" fmla="*/ 5653 w 10000"/>
                  <a:gd name="connsiteY44" fmla="*/ 4635 h 10000"/>
                  <a:gd name="connsiteX45" fmla="*/ 6416 w 10000"/>
                  <a:gd name="connsiteY45" fmla="*/ 3922 h 10000"/>
                  <a:gd name="connsiteX46" fmla="*/ 7867 w 10000"/>
                  <a:gd name="connsiteY46" fmla="*/ 2318 h 10000"/>
                  <a:gd name="connsiteX47" fmla="*/ 9946 w 10000"/>
                  <a:gd name="connsiteY47" fmla="*/ 158 h 10000"/>
                  <a:gd name="connsiteX48" fmla="*/ 10000 w 10000"/>
                  <a:gd name="connsiteY4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1724 w 10000"/>
                  <a:gd name="connsiteY23" fmla="*/ 4892 h 10000"/>
                  <a:gd name="connsiteX24" fmla="*/ 1671 w 10000"/>
                  <a:gd name="connsiteY24" fmla="*/ 5086 h 10000"/>
                  <a:gd name="connsiteX25" fmla="*/ 1629 w 10000"/>
                  <a:gd name="connsiteY25" fmla="*/ 5290 h 10000"/>
                  <a:gd name="connsiteX26" fmla="*/ 1617 w 10000"/>
                  <a:gd name="connsiteY26" fmla="*/ 5557 h 10000"/>
                  <a:gd name="connsiteX27" fmla="*/ 1617 w 10000"/>
                  <a:gd name="connsiteY27" fmla="*/ 5773 h 10000"/>
                  <a:gd name="connsiteX28" fmla="*/ 1647 w 10000"/>
                  <a:gd name="connsiteY28" fmla="*/ 5990 h 10000"/>
                  <a:gd name="connsiteX29" fmla="*/ 1695 w 10000"/>
                  <a:gd name="connsiteY29" fmla="*/ 6171 h 10000"/>
                  <a:gd name="connsiteX30" fmla="*/ 1927 w 10000"/>
                  <a:gd name="connsiteY30" fmla="*/ 7076 h 10000"/>
                  <a:gd name="connsiteX31" fmla="*/ 1944 w 10000"/>
                  <a:gd name="connsiteY31" fmla="*/ 7343 h 10000"/>
                  <a:gd name="connsiteX32" fmla="*/ 1944 w 10000"/>
                  <a:gd name="connsiteY32" fmla="*/ 7681 h 10000"/>
                  <a:gd name="connsiteX33" fmla="*/ 1921 w 10000"/>
                  <a:gd name="connsiteY33" fmla="*/ 8079 h 10000"/>
                  <a:gd name="connsiteX34" fmla="*/ 1867 w 10000"/>
                  <a:gd name="connsiteY34" fmla="*/ 8454 h 10000"/>
                  <a:gd name="connsiteX35" fmla="*/ 1403 w 10000"/>
                  <a:gd name="connsiteY35" fmla="*/ 8841 h 10000"/>
                  <a:gd name="connsiteX36" fmla="*/ 961 w 10000"/>
                  <a:gd name="connsiteY36" fmla="*/ 9187 h 10000"/>
                  <a:gd name="connsiteX37" fmla="*/ 0 w 10000"/>
                  <a:gd name="connsiteY37" fmla="*/ 10000 h 10000"/>
                  <a:gd name="connsiteX38" fmla="*/ 1861 w 10000"/>
                  <a:gd name="connsiteY38" fmla="*/ 8466 h 10000"/>
                  <a:gd name="connsiteX39" fmla="*/ 2103 w 10000"/>
                  <a:gd name="connsiteY39" fmla="*/ 8269 h 10000"/>
                  <a:gd name="connsiteX40" fmla="*/ 3191 w 10000"/>
                  <a:gd name="connsiteY40" fmla="*/ 7073 h 10000"/>
                  <a:gd name="connsiteX41" fmla="*/ 4513 w 10000"/>
                  <a:gd name="connsiteY41" fmla="*/ 5809 h 10000"/>
                  <a:gd name="connsiteX42" fmla="*/ 5148 w 10000"/>
                  <a:gd name="connsiteY42" fmla="*/ 5177 h 10000"/>
                  <a:gd name="connsiteX43" fmla="*/ 5653 w 10000"/>
                  <a:gd name="connsiteY43" fmla="*/ 4635 h 10000"/>
                  <a:gd name="connsiteX44" fmla="*/ 6416 w 10000"/>
                  <a:gd name="connsiteY44" fmla="*/ 3922 h 10000"/>
                  <a:gd name="connsiteX45" fmla="*/ 7867 w 10000"/>
                  <a:gd name="connsiteY45" fmla="*/ 2318 h 10000"/>
                  <a:gd name="connsiteX46" fmla="*/ 9946 w 10000"/>
                  <a:gd name="connsiteY46" fmla="*/ 158 h 10000"/>
                  <a:gd name="connsiteX47" fmla="*/ 10000 w 10000"/>
                  <a:gd name="connsiteY47"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2028 w 10000"/>
                  <a:gd name="connsiteY21" fmla="*/ 4071 h 10000"/>
                  <a:gd name="connsiteX22" fmla="*/ 1724 w 10000"/>
                  <a:gd name="connsiteY22" fmla="*/ 4892 h 10000"/>
                  <a:gd name="connsiteX23" fmla="*/ 1671 w 10000"/>
                  <a:gd name="connsiteY23" fmla="*/ 5086 h 10000"/>
                  <a:gd name="connsiteX24" fmla="*/ 1629 w 10000"/>
                  <a:gd name="connsiteY24" fmla="*/ 5290 h 10000"/>
                  <a:gd name="connsiteX25" fmla="*/ 1617 w 10000"/>
                  <a:gd name="connsiteY25" fmla="*/ 5557 h 10000"/>
                  <a:gd name="connsiteX26" fmla="*/ 1617 w 10000"/>
                  <a:gd name="connsiteY26" fmla="*/ 5773 h 10000"/>
                  <a:gd name="connsiteX27" fmla="*/ 1647 w 10000"/>
                  <a:gd name="connsiteY27" fmla="*/ 5990 h 10000"/>
                  <a:gd name="connsiteX28" fmla="*/ 1695 w 10000"/>
                  <a:gd name="connsiteY28" fmla="*/ 6171 h 10000"/>
                  <a:gd name="connsiteX29" fmla="*/ 1927 w 10000"/>
                  <a:gd name="connsiteY29" fmla="*/ 7076 h 10000"/>
                  <a:gd name="connsiteX30" fmla="*/ 1944 w 10000"/>
                  <a:gd name="connsiteY30" fmla="*/ 7343 h 10000"/>
                  <a:gd name="connsiteX31" fmla="*/ 1944 w 10000"/>
                  <a:gd name="connsiteY31" fmla="*/ 7681 h 10000"/>
                  <a:gd name="connsiteX32" fmla="*/ 1921 w 10000"/>
                  <a:gd name="connsiteY32" fmla="*/ 8079 h 10000"/>
                  <a:gd name="connsiteX33" fmla="*/ 1867 w 10000"/>
                  <a:gd name="connsiteY33" fmla="*/ 8454 h 10000"/>
                  <a:gd name="connsiteX34" fmla="*/ 1403 w 10000"/>
                  <a:gd name="connsiteY34" fmla="*/ 8841 h 10000"/>
                  <a:gd name="connsiteX35" fmla="*/ 961 w 10000"/>
                  <a:gd name="connsiteY35" fmla="*/ 9187 h 10000"/>
                  <a:gd name="connsiteX36" fmla="*/ 0 w 10000"/>
                  <a:gd name="connsiteY36" fmla="*/ 10000 h 10000"/>
                  <a:gd name="connsiteX37" fmla="*/ 1861 w 10000"/>
                  <a:gd name="connsiteY37" fmla="*/ 8466 h 10000"/>
                  <a:gd name="connsiteX38" fmla="*/ 2103 w 10000"/>
                  <a:gd name="connsiteY38" fmla="*/ 8269 h 10000"/>
                  <a:gd name="connsiteX39" fmla="*/ 3191 w 10000"/>
                  <a:gd name="connsiteY39" fmla="*/ 7073 h 10000"/>
                  <a:gd name="connsiteX40" fmla="*/ 4513 w 10000"/>
                  <a:gd name="connsiteY40" fmla="*/ 5809 h 10000"/>
                  <a:gd name="connsiteX41" fmla="*/ 5148 w 10000"/>
                  <a:gd name="connsiteY41" fmla="*/ 5177 h 10000"/>
                  <a:gd name="connsiteX42" fmla="*/ 5653 w 10000"/>
                  <a:gd name="connsiteY42" fmla="*/ 4635 h 10000"/>
                  <a:gd name="connsiteX43" fmla="*/ 6416 w 10000"/>
                  <a:gd name="connsiteY43" fmla="*/ 3922 h 10000"/>
                  <a:gd name="connsiteX44" fmla="*/ 7867 w 10000"/>
                  <a:gd name="connsiteY44" fmla="*/ 2318 h 10000"/>
                  <a:gd name="connsiteX45" fmla="*/ 9946 w 10000"/>
                  <a:gd name="connsiteY45" fmla="*/ 158 h 10000"/>
                  <a:gd name="connsiteX46" fmla="*/ 10000 w 10000"/>
                  <a:gd name="connsiteY46"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2028 w 10000"/>
                  <a:gd name="connsiteY20" fmla="*/ 4071 h 10000"/>
                  <a:gd name="connsiteX21" fmla="*/ 1724 w 10000"/>
                  <a:gd name="connsiteY21" fmla="*/ 4892 h 10000"/>
                  <a:gd name="connsiteX22" fmla="*/ 1671 w 10000"/>
                  <a:gd name="connsiteY22" fmla="*/ 5086 h 10000"/>
                  <a:gd name="connsiteX23" fmla="*/ 1629 w 10000"/>
                  <a:gd name="connsiteY23" fmla="*/ 5290 h 10000"/>
                  <a:gd name="connsiteX24" fmla="*/ 1617 w 10000"/>
                  <a:gd name="connsiteY24" fmla="*/ 5557 h 10000"/>
                  <a:gd name="connsiteX25" fmla="*/ 1617 w 10000"/>
                  <a:gd name="connsiteY25" fmla="*/ 5773 h 10000"/>
                  <a:gd name="connsiteX26" fmla="*/ 1647 w 10000"/>
                  <a:gd name="connsiteY26" fmla="*/ 5990 h 10000"/>
                  <a:gd name="connsiteX27" fmla="*/ 1695 w 10000"/>
                  <a:gd name="connsiteY27" fmla="*/ 6171 h 10000"/>
                  <a:gd name="connsiteX28" fmla="*/ 1927 w 10000"/>
                  <a:gd name="connsiteY28" fmla="*/ 7076 h 10000"/>
                  <a:gd name="connsiteX29" fmla="*/ 1944 w 10000"/>
                  <a:gd name="connsiteY29" fmla="*/ 7343 h 10000"/>
                  <a:gd name="connsiteX30" fmla="*/ 1944 w 10000"/>
                  <a:gd name="connsiteY30" fmla="*/ 7681 h 10000"/>
                  <a:gd name="connsiteX31" fmla="*/ 1921 w 10000"/>
                  <a:gd name="connsiteY31" fmla="*/ 8079 h 10000"/>
                  <a:gd name="connsiteX32" fmla="*/ 1867 w 10000"/>
                  <a:gd name="connsiteY32" fmla="*/ 8454 h 10000"/>
                  <a:gd name="connsiteX33" fmla="*/ 1403 w 10000"/>
                  <a:gd name="connsiteY33" fmla="*/ 8841 h 10000"/>
                  <a:gd name="connsiteX34" fmla="*/ 961 w 10000"/>
                  <a:gd name="connsiteY34" fmla="*/ 9187 h 10000"/>
                  <a:gd name="connsiteX35" fmla="*/ 0 w 10000"/>
                  <a:gd name="connsiteY35" fmla="*/ 10000 h 10000"/>
                  <a:gd name="connsiteX36" fmla="*/ 1861 w 10000"/>
                  <a:gd name="connsiteY36" fmla="*/ 8466 h 10000"/>
                  <a:gd name="connsiteX37" fmla="*/ 2103 w 10000"/>
                  <a:gd name="connsiteY37" fmla="*/ 8269 h 10000"/>
                  <a:gd name="connsiteX38" fmla="*/ 3191 w 10000"/>
                  <a:gd name="connsiteY38" fmla="*/ 7073 h 10000"/>
                  <a:gd name="connsiteX39" fmla="*/ 4513 w 10000"/>
                  <a:gd name="connsiteY39" fmla="*/ 5809 h 10000"/>
                  <a:gd name="connsiteX40" fmla="*/ 5148 w 10000"/>
                  <a:gd name="connsiteY40" fmla="*/ 5177 h 10000"/>
                  <a:gd name="connsiteX41" fmla="*/ 5653 w 10000"/>
                  <a:gd name="connsiteY41" fmla="*/ 4635 h 10000"/>
                  <a:gd name="connsiteX42" fmla="*/ 6416 w 10000"/>
                  <a:gd name="connsiteY42" fmla="*/ 3922 h 10000"/>
                  <a:gd name="connsiteX43" fmla="*/ 7867 w 10000"/>
                  <a:gd name="connsiteY43" fmla="*/ 2318 h 10000"/>
                  <a:gd name="connsiteX44" fmla="*/ 9946 w 10000"/>
                  <a:gd name="connsiteY44" fmla="*/ 158 h 10000"/>
                  <a:gd name="connsiteX45" fmla="*/ 10000 w 10000"/>
                  <a:gd name="connsiteY45"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2028 w 10000"/>
                  <a:gd name="connsiteY20" fmla="*/ 4071 h 10000"/>
                  <a:gd name="connsiteX21" fmla="*/ 1724 w 10000"/>
                  <a:gd name="connsiteY21" fmla="*/ 4892 h 10000"/>
                  <a:gd name="connsiteX22" fmla="*/ 1671 w 10000"/>
                  <a:gd name="connsiteY22" fmla="*/ 5086 h 10000"/>
                  <a:gd name="connsiteX23" fmla="*/ 1617 w 10000"/>
                  <a:gd name="connsiteY23" fmla="*/ 5557 h 10000"/>
                  <a:gd name="connsiteX24" fmla="*/ 1617 w 10000"/>
                  <a:gd name="connsiteY24" fmla="*/ 5773 h 10000"/>
                  <a:gd name="connsiteX25" fmla="*/ 1647 w 10000"/>
                  <a:gd name="connsiteY25" fmla="*/ 5990 h 10000"/>
                  <a:gd name="connsiteX26" fmla="*/ 1695 w 10000"/>
                  <a:gd name="connsiteY26" fmla="*/ 6171 h 10000"/>
                  <a:gd name="connsiteX27" fmla="*/ 1927 w 10000"/>
                  <a:gd name="connsiteY27" fmla="*/ 7076 h 10000"/>
                  <a:gd name="connsiteX28" fmla="*/ 1944 w 10000"/>
                  <a:gd name="connsiteY28" fmla="*/ 7343 h 10000"/>
                  <a:gd name="connsiteX29" fmla="*/ 1944 w 10000"/>
                  <a:gd name="connsiteY29" fmla="*/ 7681 h 10000"/>
                  <a:gd name="connsiteX30" fmla="*/ 1921 w 10000"/>
                  <a:gd name="connsiteY30" fmla="*/ 8079 h 10000"/>
                  <a:gd name="connsiteX31" fmla="*/ 1867 w 10000"/>
                  <a:gd name="connsiteY31" fmla="*/ 8454 h 10000"/>
                  <a:gd name="connsiteX32" fmla="*/ 1403 w 10000"/>
                  <a:gd name="connsiteY32" fmla="*/ 8841 h 10000"/>
                  <a:gd name="connsiteX33" fmla="*/ 961 w 10000"/>
                  <a:gd name="connsiteY33" fmla="*/ 9187 h 10000"/>
                  <a:gd name="connsiteX34" fmla="*/ 0 w 10000"/>
                  <a:gd name="connsiteY34" fmla="*/ 10000 h 10000"/>
                  <a:gd name="connsiteX35" fmla="*/ 1861 w 10000"/>
                  <a:gd name="connsiteY35" fmla="*/ 8466 h 10000"/>
                  <a:gd name="connsiteX36" fmla="*/ 2103 w 10000"/>
                  <a:gd name="connsiteY36" fmla="*/ 8269 h 10000"/>
                  <a:gd name="connsiteX37" fmla="*/ 3191 w 10000"/>
                  <a:gd name="connsiteY37" fmla="*/ 7073 h 10000"/>
                  <a:gd name="connsiteX38" fmla="*/ 4513 w 10000"/>
                  <a:gd name="connsiteY38" fmla="*/ 5809 h 10000"/>
                  <a:gd name="connsiteX39" fmla="*/ 5148 w 10000"/>
                  <a:gd name="connsiteY39" fmla="*/ 5177 h 10000"/>
                  <a:gd name="connsiteX40" fmla="*/ 5653 w 10000"/>
                  <a:gd name="connsiteY40" fmla="*/ 4635 h 10000"/>
                  <a:gd name="connsiteX41" fmla="*/ 6416 w 10000"/>
                  <a:gd name="connsiteY41" fmla="*/ 3922 h 10000"/>
                  <a:gd name="connsiteX42" fmla="*/ 7867 w 10000"/>
                  <a:gd name="connsiteY42" fmla="*/ 2318 h 10000"/>
                  <a:gd name="connsiteX43" fmla="*/ 9946 w 10000"/>
                  <a:gd name="connsiteY43" fmla="*/ 158 h 10000"/>
                  <a:gd name="connsiteX44" fmla="*/ 10000 w 10000"/>
                  <a:gd name="connsiteY44"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2028 w 10000"/>
                  <a:gd name="connsiteY20" fmla="*/ 4071 h 10000"/>
                  <a:gd name="connsiteX21" fmla="*/ 1724 w 10000"/>
                  <a:gd name="connsiteY21" fmla="*/ 4892 h 10000"/>
                  <a:gd name="connsiteX22" fmla="*/ 1671 w 10000"/>
                  <a:gd name="connsiteY22" fmla="*/ 5086 h 10000"/>
                  <a:gd name="connsiteX23" fmla="*/ 1617 w 10000"/>
                  <a:gd name="connsiteY23" fmla="*/ 5557 h 10000"/>
                  <a:gd name="connsiteX24" fmla="*/ 1617 w 10000"/>
                  <a:gd name="connsiteY24" fmla="*/ 5773 h 10000"/>
                  <a:gd name="connsiteX25" fmla="*/ 1647 w 10000"/>
                  <a:gd name="connsiteY25" fmla="*/ 5990 h 10000"/>
                  <a:gd name="connsiteX26" fmla="*/ 1927 w 10000"/>
                  <a:gd name="connsiteY26" fmla="*/ 7076 h 10000"/>
                  <a:gd name="connsiteX27" fmla="*/ 1944 w 10000"/>
                  <a:gd name="connsiteY27" fmla="*/ 7343 h 10000"/>
                  <a:gd name="connsiteX28" fmla="*/ 1944 w 10000"/>
                  <a:gd name="connsiteY28" fmla="*/ 7681 h 10000"/>
                  <a:gd name="connsiteX29" fmla="*/ 1921 w 10000"/>
                  <a:gd name="connsiteY29" fmla="*/ 8079 h 10000"/>
                  <a:gd name="connsiteX30" fmla="*/ 1867 w 10000"/>
                  <a:gd name="connsiteY30" fmla="*/ 8454 h 10000"/>
                  <a:gd name="connsiteX31" fmla="*/ 1403 w 10000"/>
                  <a:gd name="connsiteY31" fmla="*/ 8841 h 10000"/>
                  <a:gd name="connsiteX32" fmla="*/ 961 w 10000"/>
                  <a:gd name="connsiteY32" fmla="*/ 9187 h 10000"/>
                  <a:gd name="connsiteX33" fmla="*/ 0 w 10000"/>
                  <a:gd name="connsiteY33" fmla="*/ 10000 h 10000"/>
                  <a:gd name="connsiteX34" fmla="*/ 1861 w 10000"/>
                  <a:gd name="connsiteY34" fmla="*/ 8466 h 10000"/>
                  <a:gd name="connsiteX35" fmla="*/ 2103 w 10000"/>
                  <a:gd name="connsiteY35" fmla="*/ 8269 h 10000"/>
                  <a:gd name="connsiteX36" fmla="*/ 3191 w 10000"/>
                  <a:gd name="connsiteY36" fmla="*/ 7073 h 10000"/>
                  <a:gd name="connsiteX37" fmla="*/ 4513 w 10000"/>
                  <a:gd name="connsiteY37" fmla="*/ 5809 h 10000"/>
                  <a:gd name="connsiteX38" fmla="*/ 5148 w 10000"/>
                  <a:gd name="connsiteY38" fmla="*/ 5177 h 10000"/>
                  <a:gd name="connsiteX39" fmla="*/ 5653 w 10000"/>
                  <a:gd name="connsiteY39" fmla="*/ 4635 h 10000"/>
                  <a:gd name="connsiteX40" fmla="*/ 6416 w 10000"/>
                  <a:gd name="connsiteY40" fmla="*/ 3922 h 10000"/>
                  <a:gd name="connsiteX41" fmla="*/ 7867 w 10000"/>
                  <a:gd name="connsiteY41" fmla="*/ 2318 h 10000"/>
                  <a:gd name="connsiteX42" fmla="*/ 9946 w 10000"/>
                  <a:gd name="connsiteY42" fmla="*/ 158 h 10000"/>
                  <a:gd name="connsiteX43" fmla="*/ 10000 w 10000"/>
                  <a:gd name="connsiteY43"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2028 w 10000"/>
                  <a:gd name="connsiteY20" fmla="*/ 4071 h 10000"/>
                  <a:gd name="connsiteX21" fmla="*/ 1724 w 10000"/>
                  <a:gd name="connsiteY21" fmla="*/ 4892 h 10000"/>
                  <a:gd name="connsiteX22" fmla="*/ 1671 w 10000"/>
                  <a:gd name="connsiteY22" fmla="*/ 5086 h 10000"/>
                  <a:gd name="connsiteX23" fmla="*/ 1617 w 10000"/>
                  <a:gd name="connsiteY23" fmla="*/ 5557 h 10000"/>
                  <a:gd name="connsiteX24" fmla="*/ 1647 w 10000"/>
                  <a:gd name="connsiteY24" fmla="*/ 5990 h 10000"/>
                  <a:gd name="connsiteX25" fmla="*/ 1927 w 10000"/>
                  <a:gd name="connsiteY25" fmla="*/ 7076 h 10000"/>
                  <a:gd name="connsiteX26" fmla="*/ 1944 w 10000"/>
                  <a:gd name="connsiteY26" fmla="*/ 7343 h 10000"/>
                  <a:gd name="connsiteX27" fmla="*/ 1944 w 10000"/>
                  <a:gd name="connsiteY27" fmla="*/ 7681 h 10000"/>
                  <a:gd name="connsiteX28" fmla="*/ 1921 w 10000"/>
                  <a:gd name="connsiteY28" fmla="*/ 8079 h 10000"/>
                  <a:gd name="connsiteX29" fmla="*/ 1867 w 10000"/>
                  <a:gd name="connsiteY29" fmla="*/ 8454 h 10000"/>
                  <a:gd name="connsiteX30" fmla="*/ 1403 w 10000"/>
                  <a:gd name="connsiteY30" fmla="*/ 8841 h 10000"/>
                  <a:gd name="connsiteX31" fmla="*/ 961 w 10000"/>
                  <a:gd name="connsiteY31" fmla="*/ 9187 h 10000"/>
                  <a:gd name="connsiteX32" fmla="*/ 0 w 10000"/>
                  <a:gd name="connsiteY32" fmla="*/ 10000 h 10000"/>
                  <a:gd name="connsiteX33" fmla="*/ 1861 w 10000"/>
                  <a:gd name="connsiteY33" fmla="*/ 8466 h 10000"/>
                  <a:gd name="connsiteX34" fmla="*/ 2103 w 10000"/>
                  <a:gd name="connsiteY34" fmla="*/ 8269 h 10000"/>
                  <a:gd name="connsiteX35" fmla="*/ 3191 w 10000"/>
                  <a:gd name="connsiteY35" fmla="*/ 7073 h 10000"/>
                  <a:gd name="connsiteX36" fmla="*/ 4513 w 10000"/>
                  <a:gd name="connsiteY36" fmla="*/ 5809 h 10000"/>
                  <a:gd name="connsiteX37" fmla="*/ 5148 w 10000"/>
                  <a:gd name="connsiteY37" fmla="*/ 5177 h 10000"/>
                  <a:gd name="connsiteX38" fmla="*/ 5653 w 10000"/>
                  <a:gd name="connsiteY38" fmla="*/ 4635 h 10000"/>
                  <a:gd name="connsiteX39" fmla="*/ 6416 w 10000"/>
                  <a:gd name="connsiteY39" fmla="*/ 3922 h 10000"/>
                  <a:gd name="connsiteX40" fmla="*/ 7867 w 10000"/>
                  <a:gd name="connsiteY40" fmla="*/ 2318 h 10000"/>
                  <a:gd name="connsiteX41" fmla="*/ 9946 w 10000"/>
                  <a:gd name="connsiteY41" fmla="*/ 158 h 10000"/>
                  <a:gd name="connsiteX42" fmla="*/ 10000 w 10000"/>
                  <a:gd name="connsiteY42"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2028 w 10000"/>
                  <a:gd name="connsiteY20" fmla="*/ 4071 h 10000"/>
                  <a:gd name="connsiteX21" fmla="*/ 1724 w 10000"/>
                  <a:gd name="connsiteY21" fmla="*/ 4892 h 10000"/>
                  <a:gd name="connsiteX22" fmla="*/ 1671 w 10000"/>
                  <a:gd name="connsiteY22" fmla="*/ 5086 h 10000"/>
                  <a:gd name="connsiteX23" fmla="*/ 1647 w 10000"/>
                  <a:gd name="connsiteY23" fmla="*/ 5990 h 10000"/>
                  <a:gd name="connsiteX24" fmla="*/ 1927 w 10000"/>
                  <a:gd name="connsiteY24" fmla="*/ 7076 h 10000"/>
                  <a:gd name="connsiteX25" fmla="*/ 1944 w 10000"/>
                  <a:gd name="connsiteY25" fmla="*/ 7343 h 10000"/>
                  <a:gd name="connsiteX26" fmla="*/ 1944 w 10000"/>
                  <a:gd name="connsiteY26" fmla="*/ 7681 h 10000"/>
                  <a:gd name="connsiteX27" fmla="*/ 1921 w 10000"/>
                  <a:gd name="connsiteY27" fmla="*/ 8079 h 10000"/>
                  <a:gd name="connsiteX28" fmla="*/ 1867 w 10000"/>
                  <a:gd name="connsiteY28" fmla="*/ 8454 h 10000"/>
                  <a:gd name="connsiteX29" fmla="*/ 1403 w 10000"/>
                  <a:gd name="connsiteY29" fmla="*/ 8841 h 10000"/>
                  <a:gd name="connsiteX30" fmla="*/ 961 w 10000"/>
                  <a:gd name="connsiteY30" fmla="*/ 9187 h 10000"/>
                  <a:gd name="connsiteX31" fmla="*/ 0 w 10000"/>
                  <a:gd name="connsiteY31" fmla="*/ 10000 h 10000"/>
                  <a:gd name="connsiteX32" fmla="*/ 1861 w 10000"/>
                  <a:gd name="connsiteY32" fmla="*/ 8466 h 10000"/>
                  <a:gd name="connsiteX33" fmla="*/ 2103 w 10000"/>
                  <a:gd name="connsiteY33" fmla="*/ 8269 h 10000"/>
                  <a:gd name="connsiteX34" fmla="*/ 3191 w 10000"/>
                  <a:gd name="connsiteY34" fmla="*/ 7073 h 10000"/>
                  <a:gd name="connsiteX35" fmla="*/ 4513 w 10000"/>
                  <a:gd name="connsiteY35" fmla="*/ 5809 h 10000"/>
                  <a:gd name="connsiteX36" fmla="*/ 5148 w 10000"/>
                  <a:gd name="connsiteY36" fmla="*/ 5177 h 10000"/>
                  <a:gd name="connsiteX37" fmla="*/ 5653 w 10000"/>
                  <a:gd name="connsiteY37" fmla="*/ 4635 h 10000"/>
                  <a:gd name="connsiteX38" fmla="*/ 6416 w 10000"/>
                  <a:gd name="connsiteY38" fmla="*/ 3922 h 10000"/>
                  <a:gd name="connsiteX39" fmla="*/ 7867 w 10000"/>
                  <a:gd name="connsiteY39" fmla="*/ 2318 h 10000"/>
                  <a:gd name="connsiteX40" fmla="*/ 9946 w 10000"/>
                  <a:gd name="connsiteY40" fmla="*/ 158 h 10000"/>
                  <a:gd name="connsiteX41" fmla="*/ 10000 w 10000"/>
                  <a:gd name="connsiteY41"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65 w 10000"/>
                  <a:gd name="connsiteY17" fmla="*/ 5081 h 10000"/>
                  <a:gd name="connsiteX18" fmla="*/ 1719 w 10000"/>
                  <a:gd name="connsiteY18" fmla="*/ 4899 h 10000"/>
                  <a:gd name="connsiteX19" fmla="*/ 2028 w 10000"/>
                  <a:gd name="connsiteY19" fmla="*/ 4071 h 10000"/>
                  <a:gd name="connsiteX20" fmla="*/ 1724 w 10000"/>
                  <a:gd name="connsiteY20" fmla="*/ 4892 h 10000"/>
                  <a:gd name="connsiteX21" fmla="*/ 1671 w 10000"/>
                  <a:gd name="connsiteY21" fmla="*/ 5086 h 10000"/>
                  <a:gd name="connsiteX22" fmla="*/ 1647 w 10000"/>
                  <a:gd name="connsiteY22" fmla="*/ 5990 h 10000"/>
                  <a:gd name="connsiteX23" fmla="*/ 1927 w 10000"/>
                  <a:gd name="connsiteY23" fmla="*/ 7076 h 10000"/>
                  <a:gd name="connsiteX24" fmla="*/ 1944 w 10000"/>
                  <a:gd name="connsiteY24" fmla="*/ 7343 h 10000"/>
                  <a:gd name="connsiteX25" fmla="*/ 1944 w 10000"/>
                  <a:gd name="connsiteY25" fmla="*/ 7681 h 10000"/>
                  <a:gd name="connsiteX26" fmla="*/ 1921 w 10000"/>
                  <a:gd name="connsiteY26" fmla="*/ 8079 h 10000"/>
                  <a:gd name="connsiteX27" fmla="*/ 1867 w 10000"/>
                  <a:gd name="connsiteY27" fmla="*/ 8454 h 10000"/>
                  <a:gd name="connsiteX28" fmla="*/ 1403 w 10000"/>
                  <a:gd name="connsiteY28" fmla="*/ 8841 h 10000"/>
                  <a:gd name="connsiteX29" fmla="*/ 961 w 10000"/>
                  <a:gd name="connsiteY29" fmla="*/ 9187 h 10000"/>
                  <a:gd name="connsiteX30" fmla="*/ 0 w 10000"/>
                  <a:gd name="connsiteY30" fmla="*/ 10000 h 10000"/>
                  <a:gd name="connsiteX31" fmla="*/ 1861 w 10000"/>
                  <a:gd name="connsiteY31" fmla="*/ 8466 h 10000"/>
                  <a:gd name="connsiteX32" fmla="*/ 2103 w 10000"/>
                  <a:gd name="connsiteY32" fmla="*/ 8269 h 10000"/>
                  <a:gd name="connsiteX33" fmla="*/ 3191 w 10000"/>
                  <a:gd name="connsiteY33" fmla="*/ 7073 h 10000"/>
                  <a:gd name="connsiteX34" fmla="*/ 4513 w 10000"/>
                  <a:gd name="connsiteY34" fmla="*/ 5809 h 10000"/>
                  <a:gd name="connsiteX35" fmla="*/ 5148 w 10000"/>
                  <a:gd name="connsiteY35" fmla="*/ 5177 h 10000"/>
                  <a:gd name="connsiteX36" fmla="*/ 5653 w 10000"/>
                  <a:gd name="connsiteY36" fmla="*/ 4635 h 10000"/>
                  <a:gd name="connsiteX37" fmla="*/ 6416 w 10000"/>
                  <a:gd name="connsiteY37" fmla="*/ 3922 h 10000"/>
                  <a:gd name="connsiteX38" fmla="*/ 7867 w 10000"/>
                  <a:gd name="connsiteY38" fmla="*/ 2318 h 10000"/>
                  <a:gd name="connsiteX39" fmla="*/ 9946 w 10000"/>
                  <a:gd name="connsiteY39" fmla="*/ 158 h 10000"/>
                  <a:gd name="connsiteX40" fmla="*/ 10000 w 10000"/>
                  <a:gd name="connsiteY40"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47 w 10000"/>
                  <a:gd name="connsiteY13" fmla="*/ 5998 h 10000"/>
                  <a:gd name="connsiteX14" fmla="*/ 1611 w 10000"/>
                  <a:gd name="connsiteY14" fmla="*/ 5769 h 10000"/>
                  <a:gd name="connsiteX15" fmla="*/ 1617 w 10000"/>
                  <a:gd name="connsiteY15" fmla="*/ 5552 h 10000"/>
                  <a:gd name="connsiteX16" fmla="*/ 1665 w 10000"/>
                  <a:gd name="connsiteY16" fmla="*/ 5081 h 10000"/>
                  <a:gd name="connsiteX17" fmla="*/ 1719 w 10000"/>
                  <a:gd name="connsiteY17" fmla="*/ 4899 h 10000"/>
                  <a:gd name="connsiteX18" fmla="*/ 2028 w 10000"/>
                  <a:gd name="connsiteY18" fmla="*/ 4071 h 10000"/>
                  <a:gd name="connsiteX19" fmla="*/ 1724 w 10000"/>
                  <a:gd name="connsiteY19" fmla="*/ 4892 h 10000"/>
                  <a:gd name="connsiteX20" fmla="*/ 1671 w 10000"/>
                  <a:gd name="connsiteY20" fmla="*/ 5086 h 10000"/>
                  <a:gd name="connsiteX21" fmla="*/ 1647 w 10000"/>
                  <a:gd name="connsiteY21" fmla="*/ 5990 h 10000"/>
                  <a:gd name="connsiteX22" fmla="*/ 1927 w 10000"/>
                  <a:gd name="connsiteY22" fmla="*/ 7076 h 10000"/>
                  <a:gd name="connsiteX23" fmla="*/ 1944 w 10000"/>
                  <a:gd name="connsiteY23" fmla="*/ 7343 h 10000"/>
                  <a:gd name="connsiteX24" fmla="*/ 1944 w 10000"/>
                  <a:gd name="connsiteY24" fmla="*/ 7681 h 10000"/>
                  <a:gd name="connsiteX25" fmla="*/ 1921 w 10000"/>
                  <a:gd name="connsiteY25" fmla="*/ 8079 h 10000"/>
                  <a:gd name="connsiteX26" fmla="*/ 1867 w 10000"/>
                  <a:gd name="connsiteY26" fmla="*/ 8454 h 10000"/>
                  <a:gd name="connsiteX27" fmla="*/ 1403 w 10000"/>
                  <a:gd name="connsiteY27" fmla="*/ 8841 h 10000"/>
                  <a:gd name="connsiteX28" fmla="*/ 961 w 10000"/>
                  <a:gd name="connsiteY28" fmla="*/ 9187 h 10000"/>
                  <a:gd name="connsiteX29" fmla="*/ 0 w 10000"/>
                  <a:gd name="connsiteY29" fmla="*/ 10000 h 10000"/>
                  <a:gd name="connsiteX30" fmla="*/ 1861 w 10000"/>
                  <a:gd name="connsiteY30" fmla="*/ 8466 h 10000"/>
                  <a:gd name="connsiteX31" fmla="*/ 2103 w 10000"/>
                  <a:gd name="connsiteY31" fmla="*/ 8269 h 10000"/>
                  <a:gd name="connsiteX32" fmla="*/ 3191 w 10000"/>
                  <a:gd name="connsiteY32" fmla="*/ 7073 h 10000"/>
                  <a:gd name="connsiteX33" fmla="*/ 4513 w 10000"/>
                  <a:gd name="connsiteY33" fmla="*/ 5809 h 10000"/>
                  <a:gd name="connsiteX34" fmla="*/ 5148 w 10000"/>
                  <a:gd name="connsiteY34" fmla="*/ 5177 h 10000"/>
                  <a:gd name="connsiteX35" fmla="*/ 5653 w 10000"/>
                  <a:gd name="connsiteY35" fmla="*/ 4635 h 10000"/>
                  <a:gd name="connsiteX36" fmla="*/ 6416 w 10000"/>
                  <a:gd name="connsiteY36" fmla="*/ 3922 h 10000"/>
                  <a:gd name="connsiteX37" fmla="*/ 7867 w 10000"/>
                  <a:gd name="connsiteY37" fmla="*/ 2318 h 10000"/>
                  <a:gd name="connsiteX38" fmla="*/ 9946 w 10000"/>
                  <a:gd name="connsiteY38" fmla="*/ 158 h 10000"/>
                  <a:gd name="connsiteX39" fmla="*/ 10000 w 10000"/>
                  <a:gd name="connsiteY39"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47 w 10000"/>
                  <a:gd name="connsiteY13" fmla="*/ 5998 h 10000"/>
                  <a:gd name="connsiteX14" fmla="*/ 1611 w 10000"/>
                  <a:gd name="connsiteY14" fmla="*/ 5769 h 10000"/>
                  <a:gd name="connsiteX15" fmla="*/ 1617 w 10000"/>
                  <a:gd name="connsiteY15" fmla="*/ 5552 h 10000"/>
                  <a:gd name="connsiteX16" fmla="*/ 1665 w 10000"/>
                  <a:gd name="connsiteY16" fmla="*/ 5081 h 10000"/>
                  <a:gd name="connsiteX17" fmla="*/ 1719 w 10000"/>
                  <a:gd name="connsiteY17" fmla="*/ 4899 h 10000"/>
                  <a:gd name="connsiteX18" fmla="*/ 2028 w 10000"/>
                  <a:gd name="connsiteY18" fmla="*/ 4071 h 10000"/>
                  <a:gd name="connsiteX19" fmla="*/ 1724 w 10000"/>
                  <a:gd name="connsiteY19" fmla="*/ 4892 h 10000"/>
                  <a:gd name="connsiteX20" fmla="*/ 1671 w 10000"/>
                  <a:gd name="connsiteY20" fmla="*/ 5086 h 10000"/>
                  <a:gd name="connsiteX21" fmla="*/ 1647 w 10000"/>
                  <a:gd name="connsiteY21" fmla="*/ 5990 h 10000"/>
                  <a:gd name="connsiteX22" fmla="*/ 1927 w 10000"/>
                  <a:gd name="connsiteY22" fmla="*/ 7076 h 10000"/>
                  <a:gd name="connsiteX23" fmla="*/ 1944 w 10000"/>
                  <a:gd name="connsiteY23" fmla="*/ 7681 h 10000"/>
                  <a:gd name="connsiteX24" fmla="*/ 1921 w 10000"/>
                  <a:gd name="connsiteY24" fmla="*/ 8079 h 10000"/>
                  <a:gd name="connsiteX25" fmla="*/ 1867 w 10000"/>
                  <a:gd name="connsiteY25" fmla="*/ 8454 h 10000"/>
                  <a:gd name="connsiteX26" fmla="*/ 1403 w 10000"/>
                  <a:gd name="connsiteY26" fmla="*/ 8841 h 10000"/>
                  <a:gd name="connsiteX27" fmla="*/ 961 w 10000"/>
                  <a:gd name="connsiteY27" fmla="*/ 9187 h 10000"/>
                  <a:gd name="connsiteX28" fmla="*/ 0 w 10000"/>
                  <a:gd name="connsiteY28" fmla="*/ 10000 h 10000"/>
                  <a:gd name="connsiteX29" fmla="*/ 1861 w 10000"/>
                  <a:gd name="connsiteY29" fmla="*/ 8466 h 10000"/>
                  <a:gd name="connsiteX30" fmla="*/ 2103 w 10000"/>
                  <a:gd name="connsiteY30" fmla="*/ 8269 h 10000"/>
                  <a:gd name="connsiteX31" fmla="*/ 3191 w 10000"/>
                  <a:gd name="connsiteY31" fmla="*/ 7073 h 10000"/>
                  <a:gd name="connsiteX32" fmla="*/ 4513 w 10000"/>
                  <a:gd name="connsiteY32" fmla="*/ 5809 h 10000"/>
                  <a:gd name="connsiteX33" fmla="*/ 5148 w 10000"/>
                  <a:gd name="connsiteY33" fmla="*/ 5177 h 10000"/>
                  <a:gd name="connsiteX34" fmla="*/ 5653 w 10000"/>
                  <a:gd name="connsiteY34" fmla="*/ 4635 h 10000"/>
                  <a:gd name="connsiteX35" fmla="*/ 6416 w 10000"/>
                  <a:gd name="connsiteY35" fmla="*/ 3922 h 10000"/>
                  <a:gd name="connsiteX36" fmla="*/ 7867 w 10000"/>
                  <a:gd name="connsiteY36" fmla="*/ 2318 h 10000"/>
                  <a:gd name="connsiteX37" fmla="*/ 9946 w 10000"/>
                  <a:gd name="connsiteY37" fmla="*/ 158 h 10000"/>
                  <a:gd name="connsiteX38" fmla="*/ 10000 w 10000"/>
                  <a:gd name="connsiteY3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9 w 10000"/>
                  <a:gd name="connsiteY7" fmla="*/ 7271 h 10000"/>
                  <a:gd name="connsiteX8" fmla="*/ 1931 w 10000"/>
                  <a:gd name="connsiteY8" fmla="*/ 7076 h 10000"/>
                  <a:gd name="connsiteX9" fmla="*/ 1903 w 10000"/>
                  <a:gd name="connsiteY9" fmla="*/ 6821 h 10000"/>
                  <a:gd name="connsiteX10" fmla="*/ 1853 w 10000"/>
                  <a:gd name="connsiteY10" fmla="*/ 6567 h 10000"/>
                  <a:gd name="connsiteX11" fmla="*/ 1790 w 10000"/>
                  <a:gd name="connsiteY11" fmla="*/ 6377 h 10000"/>
                  <a:gd name="connsiteX12" fmla="*/ 1647 w 10000"/>
                  <a:gd name="connsiteY12" fmla="*/ 5998 h 10000"/>
                  <a:gd name="connsiteX13" fmla="*/ 1611 w 10000"/>
                  <a:gd name="connsiteY13" fmla="*/ 5769 h 10000"/>
                  <a:gd name="connsiteX14" fmla="*/ 1617 w 10000"/>
                  <a:gd name="connsiteY14" fmla="*/ 5552 h 10000"/>
                  <a:gd name="connsiteX15" fmla="*/ 1665 w 10000"/>
                  <a:gd name="connsiteY15" fmla="*/ 5081 h 10000"/>
                  <a:gd name="connsiteX16" fmla="*/ 1719 w 10000"/>
                  <a:gd name="connsiteY16" fmla="*/ 4899 h 10000"/>
                  <a:gd name="connsiteX17" fmla="*/ 2028 w 10000"/>
                  <a:gd name="connsiteY17" fmla="*/ 4071 h 10000"/>
                  <a:gd name="connsiteX18" fmla="*/ 1724 w 10000"/>
                  <a:gd name="connsiteY18" fmla="*/ 4892 h 10000"/>
                  <a:gd name="connsiteX19" fmla="*/ 1671 w 10000"/>
                  <a:gd name="connsiteY19" fmla="*/ 5086 h 10000"/>
                  <a:gd name="connsiteX20" fmla="*/ 1647 w 10000"/>
                  <a:gd name="connsiteY20" fmla="*/ 5990 h 10000"/>
                  <a:gd name="connsiteX21" fmla="*/ 1927 w 10000"/>
                  <a:gd name="connsiteY21" fmla="*/ 7076 h 10000"/>
                  <a:gd name="connsiteX22" fmla="*/ 1944 w 10000"/>
                  <a:gd name="connsiteY22" fmla="*/ 7681 h 10000"/>
                  <a:gd name="connsiteX23" fmla="*/ 1921 w 10000"/>
                  <a:gd name="connsiteY23" fmla="*/ 8079 h 10000"/>
                  <a:gd name="connsiteX24" fmla="*/ 1867 w 10000"/>
                  <a:gd name="connsiteY24" fmla="*/ 8454 h 10000"/>
                  <a:gd name="connsiteX25" fmla="*/ 1403 w 10000"/>
                  <a:gd name="connsiteY25" fmla="*/ 8841 h 10000"/>
                  <a:gd name="connsiteX26" fmla="*/ 961 w 10000"/>
                  <a:gd name="connsiteY26" fmla="*/ 9187 h 10000"/>
                  <a:gd name="connsiteX27" fmla="*/ 0 w 10000"/>
                  <a:gd name="connsiteY27" fmla="*/ 10000 h 10000"/>
                  <a:gd name="connsiteX28" fmla="*/ 1861 w 10000"/>
                  <a:gd name="connsiteY28" fmla="*/ 8466 h 10000"/>
                  <a:gd name="connsiteX29" fmla="*/ 2103 w 10000"/>
                  <a:gd name="connsiteY29" fmla="*/ 8269 h 10000"/>
                  <a:gd name="connsiteX30" fmla="*/ 3191 w 10000"/>
                  <a:gd name="connsiteY30" fmla="*/ 7073 h 10000"/>
                  <a:gd name="connsiteX31" fmla="*/ 4513 w 10000"/>
                  <a:gd name="connsiteY31" fmla="*/ 5809 h 10000"/>
                  <a:gd name="connsiteX32" fmla="*/ 5148 w 10000"/>
                  <a:gd name="connsiteY32" fmla="*/ 5177 h 10000"/>
                  <a:gd name="connsiteX33" fmla="*/ 5653 w 10000"/>
                  <a:gd name="connsiteY33" fmla="*/ 4635 h 10000"/>
                  <a:gd name="connsiteX34" fmla="*/ 6416 w 10000"/>
                  <a:gd name="connsiteY34" fmla="*/ 3922 h 10000"/>
                  <a:gd name="connsiteX35" fmla="*/ 7867 w 10000"/>
                  <a:gd name="connsiteY35" fmla="*/ 2318 h 10000"/>
                  <a:gd name="connsiteX36" fmla="*/ 9946 w 10000"/>
                  <a:gd name="connsiteY36" fmla="*/ 158 h 10000"/>
                  <a:gd name="connsiteX37" fmla="*/ 10000 w 10000"/>
                  <a:gd name="connsiteY37"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903 w 10000"/>
                  <a:gd name="connsiteY8" fmla="*/ 6821 h 10000"/>
                  <a:gd name="connsiteX9" fmla="*/ 1853 w 10000"/>
                  <a:gd name="connsiteY9" fmla="*/ 6567 h 10000"/>
                  <a:gd name="connsiteX10" fmla="*/ 1790 w 10000"/>
                  <a:gd name="connsiteY10" fmla="*/ 6377 h 10000"/>
                  <a:gd name="connsiteX11" fmla="*/ 1647 w 10000"/>
                  <a:gd name="connsiteY11" fmla="*/ 5998 h 10000"/>
                  <a:gd name="connsiteX12" fmla="*/ 1611 w 10000"/>
                  <a:gd name="connsiteY12" fmla="*/ 5769 h 10000"/>
                  <a:gd name="connsiteX13" fmla="*/ 1617 w 10000"/>
                  <a:gd name="connsiteY13" fmla="*/ 5552 h 10000"/>
                  <a:gd name="connsiteX14" fmla="*/ 1665 w 10000"/>
                  <a:gd name="connsiteY14" fmla="*/ 5081 h 10000"/>
                  <a:gd name="connsiteX15" fmla="*/ 1719 w 10000"/>
                  <a:gd name="connsiteY15" fmla="*/ 4899 h 10000"/>
                  <a:gd name="connsiteX16" fmla="*/ 2028 w 10000"/>
                  <a:gd name="connsiteY16" fmla="*/ 4071 h 10000"/>
                  <a:gd name="connsiteX17" fmla="*/ 1724 w 10000"/>
                  <a:gd name="connsiteY17" fmla="*/ 4892 h 10000"/>
                  <a:gd name="connsiteX18" fmla="*/ 1671 w 10000"/>
                  <a:gd name="connsiteY18" fmla="*/ 5086 h 10000"/>
                  <a:gd name="connsiteX19" fmla="*/ 1647 w 10000"/>
                  <a:gd name="connsiteY19" fmla="*/ 5990 h 10000"/>
                  <a:gd name="connsiteX20" fmla="*/ 1927 w 10000"/>
                  <a:gd name="connsiteY20" fmla="*/ 7076 h 10000"/>
                  <a:gd name="connsiteX21" fmla="*/ 1944 w 10000"/>
                  <a:gd name="connsiteY21" fmla="*/ 7681 h 10000"/>
                  <a:gd name="connsiteX22" fmla="*/ 1921 w 10000"/>
                  <a:gd name="connsiteY22" fmla="*/ 8079 h 10000"/>
                  <a:gd name="connsiteX23" fmla="*/ 1867 w 10000"/>
                  <a:gd name="connsiteY23" fmla="*/ 8454 h 10000"/>
                  <a:gd name="connsiteX24" fmla="*/ 1403 w 10000"/>
                  <a:gd name="connsiteY24" fmla="*/ 8841 h 10000"/>
                  <a:gd name="connsiteX25" fmla="*/ 961 w 10000"/>
                  <a:gd name="connsiteY25" fmla="*/ 9187 h 10000"/>
                  <a:gd name="connsiteX26" fmla="*/ 0 w 10000"/>
                  <a:gd name="connsiteY26" fmla="*/ 10000 h 10000"/>
                  <a:gd name="connsiteX27" fmla="*/ 1861 w 10000"/>
                  <a:gd name="connsiteY27" fmla="*/ 8466 h 10000"/>
                  <a:gd name="connsiteX28" fmla="*/ 2103 w 10000"/>
                  <a:gd name="connsiteY28" fmla="*/ 8269 h 10000"/>
                  <a:gd name="connsiteX29" fmla="*/ 3191 w 10000"/>
                  <a:gd name="connsiteY29" fmla="*/ 7073 h 10000"/>
                  <a:gd name="connsiteX30" fmla="*/ 4513 w 10000"/>
                  <a:gd name="connsiteY30" fmla="*/ 5809 h 10000"/>
                  <a:gd name="connsiteX31" fmla="*/ 5148 w 10000"/>
                  <a:gd name="connsiteY31" fmla="*/ 5177 h 10000"/>
                  <a:gd name="connsiteX32" fmla="*/ 5653 w 10000"/>
                  <a:gd name="connsiteY32" fmla="*/ 4635 h 10000"/>
                  <a:gd name="connsiteX33" fmla="*/ 6416 w 10000"/>
                  <a:gd name="connsiteY33" fmla="*/ 3922 h 10000"/>
                  <a:gd name="connsiteX34" fmla="*/ 7867 w 10000"/>
                  <a:gd name="connsiteY34" fmla="*/ 2318 h 10000"/>
                  <a:gd name="connsiteX35" fmla="*/ 9946 w 10000"/>
                  <a:gd name="connsiteY35" fmla="*/ 158 h 10000"/>
                  <a:gd name="connsiteX36" fmla="*/ 10000 w 10000"/>
                  <a:gd name="connsiteY36"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903 w 10000"/>
                  <a:gd name="connsiteY8" fmla="*/ 6821 h 10000"/>
                  <a:gd name="connsiteX9" fmla="*/ 1853 w 10000"/>
                  <a:gd name="connsiteY9" fmla="*/ 6567 h 10000"/>
                  <a:gd name="connsiteX10" fmla="*/ 1790 w 10000"/>
                  <a:gd name="connsiteY10" fmla="*/ 6377 h 10000"/>
                  <a:gd name="connsiteX11" fmla="*/ 1647 w 10000"/>
                  <a:gd name="connsiteY11" fmla="*/ 5998 h 10000"/>
                  <a:gd name="connsiteX12" fmla="*/ 1611 w 10000"/>
                  <a:gd name="connsiteY12" fmla="*/ 5769 h 10000"/>
                  <a:gd name="connsiteX13" fmla="*/ 1617 w 10000"/>
                  <a:gd name="connsiteY13" fmla="*/ 5552 h 10000"/>
                  <a:gd name="connsiteX14" fmla="*/ 1665 w 10000"/>
                  <a:gd name="connsiteY14" fmla="*/ 5081 h 10000"/>
                  <a:gd name="connsiteX15" fmla="*/ 1719 w 10000"/>
                  <a:gd name="connsiteY15" fmla="*/ 4899 h 10000"/>
                  <a:gd name="connsiteX16" fmla="*/ 2028 w 10000"/>
                  <a:gd name="connsiteY16" fmla="*/ 4071 h 10000"/>
                  <a:gd name="connsiteX17" fmla="*/ 1724 w 10000"/>
                  <a:gd name="connsiteY17" fmla="*/ 4892 h 10000"/>
                  <a:gd name="connsiteX18" fmla="*/ 1671 w 10000"/>
                  <a:gd name="connsiteY18" fmla="*/ 5086 h 10000"/>
                  <a:gd name="connsiteX19" fmla="*/ 1647 w 10000"/>
                  <a:gd name="connsiteY19" fmla="*/ 5990 h 10000"/>
                  <a:gd name="connsiteX20" fmla="*/ 1944 w 10000"/>
                  <a:gd name="connsiteY20" fmla="*/ 7681 h 10000"/>
                  <a:gd name="connsiteX21" fmla="*/ 1921 w 10000"/>
                  <a:gd name="connsiteY21" fmla="*/ 8079 h 10000"/>
                  <a:gd name="connsiteX22" fmla="*/ 1867 w 10000"/>
                  <a:gd name="connsiteY22" fmla="*/ 8454 h 10000"/>
                  <a:gd name="connsiteX23" fmla="*/ 1403 w 10000"/>
                  <a:gd name="connsiteY23" fmla="*/ 8841 h 10000"/>
                  <a:gd name="connsiteX24" fmla="*/ 961 w 10000"/>
                  <a:gd name="connsiteY24" fmla="*/ 9187 h 10000"/>
                  <a:gd name="connsiteX25" fmla="*/ 0 w 10000"/>
                  <a:gd name="connsiteY25" fmla="*/ 10000 h 10000"/>
                  <a:gd name="connsiteX26" fmla="*/ 1861 w 10000"/>
                  <a:gd name="connsiteY26" fmla="*/ 8466 h 10000"/>
                  <a:gd name="connsiteX27" fmla="*/ 2103 w 10000"/>
                  <a:gd name="connsiteY27" fmla="*/ 8269 h 10000"/>
                  <a:gd name="connsiteX28" fmla="*/ 3191 w 10000"/>
                  <a:gd name="connsiteY28" fmla="*/ 7073 h 10000"/>
                  <a:gd name="connsiteX29" fmla="*/ 4513 w 10000"/>
                  <a:gd name="connsiteY29" fmla="*/ 5809 h 10000"/>
                  <a:gd name="connsiteX30" fmla="*/ 5148 w 10000"/>
                  <a:gd name="connsiteY30" fmla="*/ 5177 h 10000"/>
                  <a:gd name="connsiteX31" fmla="*/ 5653 w 10000"/>
                  <a:gd name="connsiteY31" fmla="*/ 4635 h 10000"/>
                  <a:gd name="connsiteX32" fmla="*/ 6416 w 10000"/>
                  <a:gd name="connsiteY32" fmla="*/ 3922 h 10000"/>
                  <a:gd name="connsiteX33" fmla="*/ 7867 w 10000"/>
                  <a:gd name="connsiteY33" fmla="*/ 2318 h 10000"/>
                  <a:gd name="connsiteX34" fmla="*/ 9946 w 10000"/>
                  <a:gd name="connsiteY34" fmla="*/ 158 h 10000"/>
                  <a:gd name="connsiteX35" fmla="*/ 10000 w 10000"/>
                  <a:gd name="connsiteY35"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853 w 10000"/>
                  <a:gd name="connsiteY8" fmla="*/ 6567 h 10000"/>
                  <a:gd name="connsiteX9" fmla="*/ 1790 w 10000"/>
                  <a:gd name="connsiteY9" fmla="*/ 6377 h 10000"/>
                  <a:gd name="connsiteX10" fmla="*/ 1647 w 10000"/>
                  <a:gd name="connsiteY10" fmla="*/ 5998 h 10000"/>
                  <a:gd name="connsiteX11" fmla="*/ 1611 w 10000"/>
                  <a:gd name="connsiteY11" fmla="*/ 5769 h 10000"/>
                  <a:gd name="connsiteX12" fmla="*/ 1617 w 10000"/>
                  <a:gd name="connsiteY12" fmla="*/ 5552 h 10000"/>
                  <a:gd name="connsiteX13" fmla="*/ 1665 w 10000"/>
                  <a:gd name="connsiteY13" fmla="*/ 5081 h 10000"/>
                  <a:gd name="connsiteX14" fmla="*/ 1719 w 10000"/>
                  <a:gd name="connsiteY14" fmla="*/ 4899 h 10000"/>
                  <a:gd name="connsiteX15" fmla="*/ 2028 w 10000"/>
                  <a:gd name="connsiteY15" fmla="*/ 4071 h 10000"/>
                  <a:gd name="connsiteX16" fmla="*/ 1724 w 10000"/>
                  <a:gd name="connsiteY16" fmla="*/ 4892 h 10000"/>
                  <a:gd name="connsiteX17" fmla="*/ 1671 w 10000"/>
                  <a:gd name="connsiteY17" fmla="*/ 5086 h 10000"/>
                  <a:gd name="connsiteX18" fmla="*/ 1647 w 10000"/>
                  <a:gd name="connsiteY18" fmla="*/ 5990 h 10000"/>
                  <a:gd name="connsiteX19" fmla="*/ 1944 w 10000"/>
                  <a:gd name="connsiteY19" fmla="*/ 7681 h 10000"/>
                  <a:gd name="connsiteX20" fmla="*/ 1921 w 10000"/>
                  <a:gd name="connsiteY20" fmla="*/ 8079 h 10000"/>
                  <a:gd name="connsiteX21" fmla="*/ 1867 w 10000"/>
                  <a:gd name="connsiteY21" fmla="*/ 8454 h 10000"/>
                  <a:gd name="connsiteX22" fmla="*/ 1403 w 10000"/>
                  <a:gd name="connsiteY22" fmla="*/ 8841 h 10000"/>
                  <a:gd name="connsiteX23" fmla="*/ 961 w 10000"/>
                  <a:gd name="connsiteY23" fmla="*/ 9187 h 10000"/>
                  <a:gd name="connsiteX24" fmla="*/ 0 w 10000"/>
                  <a:gd name="connsiteY24" fmla="*/ 10000 h 10000"/>
                  <a:gd name="connsiteX25" fmla="*/ 1861 w 10000"/>
                  <a:gd name="connsiteY25" fmla="*/ 8466 h 10000"/>
                  <a:gd name="connsiteX26" fmla="*/ 2103 w 10000"/>
                  <a:gd name="connsiteY26" fmla="*/ 8269 h 10000"/>
                  <a:gd name="connsiteX27" fmla="*/ 3191 w 10000"/>
                  <a:gd name="connsiteY27" fmla="*/ 7073 h 10000"/>
                  <a:gd name="connsiteX28" fmla="*/ 4513 w 10000"/>
                  <a:gd name="connsiteY28" fmla="*/ 5809 h 10000"/>
                  <a:gd name="connsiteX29" fmla="*/ 5148 w 10000"/>
                  <a:gd name="connsiteY29" fmla="*/ 5177 h 10000"/>
                  <a:gd name="connsiteX30" fmla="*/ 5653 w 10000"/>
                  <a:gd name="connsiteY30" fmla="*/ 4635 h 10000"/>
                  <a:gd name="connsiteX31" fmla="*/ 6416 w 10000"/>
                  <a:gd name="connsiteY31" fmla="*/ 3922 h 10000"/>
                  <a:gd name="connsiteX32" fmla="*/ 7867 w 10000"/>
                  <a:gd name="connsiteY32" fmla="*/ 2318 h 10000"/>
                  <a:gd name="connsiteX33" fmla="*/ 9946 w 10000"/>
                  <a:gd name="connsiteY33" fmla="*/ 158 h 10000"/>
                  <a:gd name="connsiteX34" fmla="*/ 10000 w 10000"/>
                  <a:gd name="connsiteY34"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47 w 10000"/>
                  <a:gd name="connsiteY9" fmla="*/ 5998 h 10000"/>
                  <a:gd name="connsiteX10" fmla="*/ 1611 w 10000"/>
                  <a:gd name="connsiteY10" fmla="*/ 5769 h 10000"/>
                  <a:gd name="connsiteX11" fmla="*/ 1617 w 10000"/>
                  <a:gd name="connsiteY11" fmla="*/ 5552 h 10000"/>
                  <a:gd name="connsiteX12" fmla="*/ 1665 w 10000"/>
                  <a:gd name="connsiteY12" fmla="*/ 5081 h 10000"/>
                  <a:gd name="connsiteX13" fmla="*/ 1719 w 10000"/>
                  <a:gd name="connsiteY13" fmla="*/ 4899 h 10000"/>
                  <a:gd name="connsiteX14" fmla="*/ 2028 w 10000"/>
                  <a:gd name="connsiteY14" fmla="*/ 4071 h 10000"/>
                  <a:gd name="connsiteX15" fmla="*/ 1724 w 10000"/>
                  <a:gd name="connsiteY15" fmla="*/ 4892 h 10000"/>
                  <a:gd name="connsiteX16" fmla="*/ 1671 w 10000"/>
                  <a:gd name="connsiteY16" fmla="*/ 5086 h 10000"/>
                  <a:gd name="connsiteX17" fmla="*/ 1647 w 10000"/>
                  <a:gd name="connsiteY17" fmla="*/ 5990 h 10000"/>
                  <a:gd name="connsiteX18" fmla="*/ 1944 w 10000"/>
                  <a:gd name="connsiteY18" fmla="*/ 7681 h 10000"/>
                  <a:gd name="connsiteX19" fmla="*/ 1921 w 10000"/>
                  <a:gd name="connsiteY19" fmla="*/ 8079 h 10000"/>
                  <a:gd name="connsiteX20" fmla="*/ 1867 w 10000"/>
                  <a:gd name="connsiteY20" fmla="*/ 8454 h 10000"/>
                  <a:gd name="connsiteX21" fmla="*/ 1403 w 10000"/>
                  <a:gd name="connsiteY21" fmla="*/ 8841 h 10000"/>
                  <a:gd name="connsiteX22" fmla="*/ 961 w 10000"/>
                  <a:gd name="connsiteY22" fmla="*/ 9187 h 10000"/>
                  <a:gd name="connsiteX23" fmla="*/ 0 w 10000"/>
                  <a:gd name="connsiteY23" fmla="*/ 10000 h 10000"/>
                  <a:gd name="connsiteX24" fmla="*/ 1861 w 10000"/>
                  <a:gd name="connsiteY24" fmla="*/ 8466 h 10000"/>
                  <a:gd name="connsiteX25" fmla="*/ 2103 w 10000"/>
                  <a:gd name="connsiteY25" fmla="*/ 8269 h 10000"/>
                  <a:gd name="connsiteX26" fmla="*/ 3191 w 10000"/>
                  <a:gd name="connsiteY26" fmla="*/ 7073 h 10000"/>
                  <a:gd name="connsiteX27" fmla="*/ 4513 w 10000"/>
                  <a:gd name="connsiteY27" fmla="*/ 5809 h 10000"/>
                  <a:gd name="connsiteX28" fmla="*/ 5148 w 10000"/>
                  <a:gd name="connsiteY28" fmla="*/ 5177 h 10000"/>
                  <a:gd name="connsiteX29" fmla="*/ 5653 w 10000"/>
                  <a:gd name="connsiteY29" fmla="*/ 4635 h 10000"/>
                  <a:gd name="connsiteX30" fmla="*/ 6416 w 10000"/>
                  <a:gd name="connsiteY30" fmla="*/ 3922 h 10000"/>
                  <a:gd name="connsiteX31" fmla="*/ 7867 w 10000"/>
                  <a:gd name="connsiteY31" fmla="*/ 2318 h 10000"/>
                  <a:gd name="connsiteX32" fmla="*/ 9946 w 10000"/>
                  <a:gd name="connsiteY32" fmla="*/ 158 h 10000"/>
                  <a:gd name="connsiteX33" fmla="*/ 10000 w 10000"/>
                  <a:gd name="connsiteY33"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47 w 10000"/>
                  <a:gd name="connsiteY9" fmla="*/ 5998 h 10000"/>
                  <a:gd name="connsiteX10" fmla="*/ 1611 w 10000"/>
                  <a:gd name="connsiteY10" fmla="*/ 5769 h 10000"/>
                  <a:gd name="connsiteX11" fmla="*/ 1617 w 10000"/>
                  <a:gd name="connsiteY11" fmla="*/ 5552 h 10000"/>
                  <a:gd name="connsiteX12" fmla="*/ 1665 w 10000"/>
                  <a:gd name="connsiteY12" fmla="*/ 5081 h 10000"/>
                  <a:gd name="connsiteX13" fmla="*/ 1719 w 10000"/>
                  <a:gd name="connsiteY13" fmla="*/ 4899 h 10000"/>
                  <a:gd name="connsiteX14" fmla="*/ 2028 w 10000"/>
                  <a:gd name="connsiteY14" fmla="*/ 4071 h 10000"/>
                  <a:gd name="connsiteX15" fmla="*/ 1724 w 10000"/>
                  <a:gd name="connsiteY15" fmla="*/ 4892 h 10000"/>
                  <a:gd name="connsiteX16" fmla="*/ 1671 w 10000"/>
                  <a:gd name="connsiteY16" fmla="*/ 5086 h 10000"/>
                  <a:gd name="connsiteX17" fmla="*/ 1944 w 10000"/>
                  <a:gd name="connsiteY17" fmla="*/ 7681 h 10000"/>
                  <a:gd name="connsiteX18" fmla="*/ 1921 w 10000"/>
                  <a:gd name="connsiteY18" fmla="*/ 8079 h 10000"/>
                  <a:gd name="connsiteX19" fmla="*/ 1867 w 10000"/>
                  <a:gd name="connsiteY19" fmla="*/ 8454 h 10000"/>
                  <a:gd name="connsiteX20" fmla="*/ 1403 w 10000"/>
                  <a:gd name="connsiteY20" fmla="*/ 8841 h 10000"/>
                  <a:gd name="connsiteX21" fmla="*/ 961 w 10000"/>
                  <a:gd name="connsiteY21" fmla="*/ 9187 h 10000"/>
                  <a:gd name="connsiteX22" fmla="*/ 0 w 10000"/>
                  <a:gd name="connsiteY22" fmla="*/ 10000 h 10000"/>
                  <a:gd name="connsiteX23" fmla="*/ 1861 w 10000"/>
                  <a:gd name="connsiteY23" fmla="*/ 8466 h 10000"/>
                  <a:gd name="connsiteX24" fmla="*/ 2103 w 10000"/>
                  <a:gd name="connsiteY24" fmla="*/ 8269 h 10000"/>
                  <a:gd name="connsiteX25" fmla="*/ 3191 w 10000"/>
                  <a:gd name="connsiteY25" fmla="*/ 7073 h 10000"/>
                  <a:gd name="connsiteX26" fmla="*/ 4513 w 10000"/>
                  <a:gd name="connsiteY26" fmla="*/ 5809 h 10000"/>
                  <a:gd name="connsiteX27" fmla="*/ 5148 w 10000"/>
                  <a:gd name="connsiteY27" fmla="*/ 5177 h 10000"/>
                  <a:gd name="connsiteX28" fmla="*/ 5653 w 10000"/>
                  <a:gd name="connsiteY28" fmla="*/ 4635 h 10000"/>
                  <a:gd name="connsiteX29" fmla="*/ 6416 w 10000"/>
                  <a:gd name="connsiteY29" fmla="*/ 3922 h 10000"/>
                  <a:gd name="connsiteX30" fmla="*/ 7867 w 10000"/>
                  <a:gd name="connsiteY30" fmla="*/ 2318 h 10000"/>
                  <a:gd name="connsiteX31" fmla="*/ 9946 w 10000"/>
                  <a:gd name="connsiteY31" fmla="*/ 158 h 10000"/>
                  <a:gd name="connsiteX32" fmla="*/ 10000 w 10000"/>
                  <a:gd name="connsiteY32"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47 w 10000"/>
                  <a:gd name="connsiteY9" fmla="*/ 5998 h 10000"/>
                  <a:gd name="connsiteX10" fmla="*/ 1617 w 10000"/>
                  <a:gd name="connsiteY10" fmla="*/ 5552 h 10000"/>
                  <a:gd name="connsiteX11" fmla="*/ 1665 w 10000"/>
                  <a:gd name="connsiteY11" fmla="*/ 5081 h 10000"/>
                  <a:gd name="connsiteX12" fmla="*/ 1719 w 10000"/>
                  <a:gd name="connsiteY12" fmla="*/ 4899 h 10000"/>
                  <a:gd name="connsiteX13" fmla="*/ 2028 w 10000"/>
                  <a:gd name="connsiteY13" fmla="*/ 4071 h 10000"/>
                  <a:gd name="connsiteX14" fmla="*/ 1724 w 10000"/>
                  <a:gd name="connsiteY14" fmla="*/ 4892 h 10000"/>
                  <a:gd name="connsiteX15" fmla="*/ 1671 w 10000"/>
                  <a:gd name="connsiteY15" fmla="*/ 5086 h 10000"/>
                  <a:gd name="connsiteX16" fmla="*/ 1944 w 10000"/>
                  <a:gd name="connsiteY16" fmla="*/ 7681 h 10000"/>
                  <a:gd name="connsiteX17" fmla="*/ 1921 w 10000"/>
                  <a:gd name="connsiteY17" fmla="*/ 8079 h 10000"/>
                  <a:gd name="connsiteX18" fmla="*/ 1867 w 10000"/>
                  <a:gd name="connsiteY18" fmla="*/ 8454 h 10000"/>
                  <a:gd name="connsiteX19" fmla="*/ 1403 w 10000"/>
                  <a:gd name="connsiteY19" fmla="*/ 8841 h 10000"/>
                  <a:gd name="connsiteX20" fmla="*/ 961 w 10000"/>
                  <a:gd name="connsiteY20" fmla="*/ 9187 h 10000"/>
                  <a:gd name="connsiteX21" fmla="*/ 0 w 10000"/>
                  <a:gd name="connsiteY21" fmla="*/ 10000 h 10000"/>
                  <a:gd name="connsiteX22" fmla="*/ 1861 w 10000"/>
                  <a:gd name="connsiteY22" fmla="*/ 8466 h 10000"/>
                  <a:gd name="connsiteX23" fmla="*/ 2103 w 10000"/>
                  <a:gd name="connsiteY23" fmla="*/ 8269 h 10000"/>
                  <a:gd name="connsiteX24" fmla="*/ 3191 w 10000"/>
                  <a:gd name="connsiteY24" fmla="*/ 7073 h 10000"/>
                  <a:gd name="connsiteX25" fmla="*/ 4513 w 10000"/>
                  <a:gd name="connsiteY25" fmla="*/ 5809 h 10000"/>
                  <a:gd name="connsiteX26" fmla="*/ 5148 w 10000"/>
                  <a:gd name="connsiteY26" fmla="*/ 5177 h 10000"/>
                  <a:gd name="connsiteX27" fmla="*/ 5653 w 10000"/>
                  <a:gd name="connsiteY27" fmla="*/ 4635 h 10000"/>
                  <a:gd name="connsiteX28" fmla="*/ 6416 w 10000"/>
                  <a:gd name="connsiteY28" fmla="*/ 3922 h 10000"/>
                  <a:gd name="connsiteX29" fmla="*/ 7867 w 10000"/>
                  <a:gd name="connsiteY29" fmla="*/ 2318 h 10000"/>
                  <a:gd name="connsiteX30" fmla="*/ 9946 w 10000"/>
                  <a:gd name="connsiteY30" fmla="*/ 158 h 10000"/>
                  <a:gd name="connsiteX31" fmla="*/ 10000 w 10000"/>
                  <a:gd name="connsiteY31"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47 w 10000"/>
                  <a:gd name="connsiteY9" fmla="*/ 5998 h 10000"/>
                  <a:gd name="connsiteX10" fmla="*/ 1665 w 10000"/>
                  <a:gd name="connsiteY10" fmla="*/ 5081 h 10000"/>
                  <a:gd name="connsiteX11" fmla="*/ 1719 w 10000"/>
                  <a:gd name="connsiteY11" fmla="*/ 4899 h 10000"/>
                  <a:gd name="connsiteX12" fmla="*/ 2028 w 10000"/>
                  <a:gd name="connsiteY12" fmla="*/ 4071 h 10000"/>
                  <a:gd name="connsiteX13" fmla="*/ 1724 w 10000"/>
                  <a:gd name="connsiteY13" fmla="*/ 4892 h 10000"/>
                  <a:gd name="connsiteX14" fmla="*/ 1671 w 10000"/>
                  <a:gd name="connsiteY14" fmla="*/ 5086 h 10000"/>
                  <a:gd name="connsiteX15" fmla="*/ 1944 w 10000"/>
                  <a:gd name="connsiteY15" fmla="*/ 7681 h 10000"/>
                  <a:gd name="connsiteX16" fmla="*/ 1921 w 10000"/>
                  <a:gd name="connsiteY16" fmla="*/ 8079 h 10000"/>
                  <a:gd name="connsiteX17" fmla="*/ 1867 w 10000"/>
                  <a:gd name="connsiteY17" fmla="*/ 8454 h 10000"/>
                  <a:gd name="connsiteX18" fmla="*/ 1403 w 10000"/>
                  <a:gd name="connsiteY18" fmla="*/ 8841 h 10000"/>
                  <a:gd name="connsiteX19" fmla="*/ 961 w 10000"/>
                  <a:gd name="connsiteY19" fmla="*/ 9187 h 10000"/>
                  <a:gd name="connsiteX20" fmla="*/ 0 w 10000"/>
                  <a:gd name="connsiteY20" fmla="*/ 10000 h 10000"/>
                  <a:gd name="connsiteX21" fmla="*/ 1861 w 10000"/>
                  <a:gd name="connsiteY21" fmla="*/ 8466 h 10000"/>
                  <a:gd name="connsiteX22" fmla="*/ 2103 w 10000"/>
                  <a:gd name="connsiteY22" fmla="*/ 8269 h 10000"/>
                  <a:gd name="connsiteX23" fmla="*/ 3191 w 10000"/>
                  <a:gd name="connsiteY23" fmla="*/ 7073 h 10000"/>
                  <a:gd name="connsiteX24" fmla="*/ 4513 w 10000"/>
                  <a:gd name="connsiteY24" fmla="*/ 5809 h 10000"/>
                  <a:gd name="connsiteX25" fmla="*/ 5148 w 10000"/>
                  <a:gd name="connsiteY25" fmla="*/ 5177 h 10000"/>
                  <a:gd name="connsiteX26" fmla="*/ 5653 w 10000"/>
                  <a:gd name="connsiteY26" fmla="*/ 4635 h 10000"/>
                  <a:gd name="connsiteX27" fmla="*/ 6416 w 10000"/>
                  <a:gd name="connsiteY27" fmla="*/ 3922 h 10000"/>
                  <a:gd name="connsiteX28" fmla="*/ 7867 w 10000"/>
                  <a:gd name="connsiteY28" fmla="*/ 2318 h 10000"/>
                  <a:gd name="connsiteX29" fmla="*/ 9946 w 10000"/>
                  <a:gd name="connsiteY29" fmla="*/ 158 h 10000"/>
                  <a:gd name="connsiteX30" fmla="*/ 10000 w 10000"/>
                  <a:gd name="connsiteY30"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47 w 10000"/>
                  <a:gd name="connsiteY9" fmla="*/ 5998 h 10000"/>
                  <a:gd name="connsiteX10" fmla="*/ 1665 w 10000"/>
                  <a:gd name="connsiteY10" fmla="*/ 5081 h 10000"/>
                  <a:gd name="connsiteX11" fmla="*/ 1719 w 10000"/>
                  <a:gd name="connsiteY11" fmla="*/ 4899 h 10000"/>
                  <a:gd name="connsiteX12" fmla="*/ 2028 w 10000"/>
                  <a:gd name="connsiteY12" fmla="*/ 4071 h 10000"/>
                  <a:gd name="connsiteX13" fmla="*/ 1724 w 10000"/>
                  <a:gd name="connsiteY13" fmla="*/ 4892 h 10000"/>
                  <a:gd name="connsiteX14" fmla="*/ 1944 w 10000"/>
                  <a:gd name="connsiteY14" fmla="*/ 7681 h 10000"/>
                  <a:gd name="connsiteX15" fmla="*/ 1921 w 10000"/>
                  <a:gd name="connsiteY15" fmla="*/ 8079 h 10000"/>
                  <a:gd name="connsiteX16" fmla="*/ 1867 w 10000"/>
                  <a:gd name="connsiteY16" fmla="*/ 8454 h 10000"/>
                  <a:gd name="connsiteX17" fmla="*/ 1403 w 10000"/>
                  <a:gd name="connsiteY17" fmla="*/ 8841 h 10000"/>
                  <a:gd name="connsiteX18" fmla="*/ 961 w 10000"/>
                  <a:gd name="connsiteY18" fmla="*/ 9187 h 10000"/>
                  <a:gd name="connsiteX19" fmla="*/ 0 w 10000"/>
                  <a:gd name="connsiteY19" fmla="*/ 10000 h 10000"/>
                  <a:gd name="connsiteX20" fmla="*/ 1861 w 10000"/>
                  <a:gd name="connsiteY20" fmla="*/ 8466 h 10000"/>
                  <a:gd name="connsiteX21" fmla="*/ 2103 w 10000"/>
                  <a:gd name="connsiteY21" fmla="*/ 8269 h 10000"/>
                  <a:gd name="connsiteX22" fmla="*/ 3191 w 10000"/>
                  <a:gd name="connsiteY22" fmla="*/ 7073 h 10000"/>
                  <a:gd name="connsiteX23" fmla="*/ 4513 w 10000"/>
                  <a:gd name="connsiteY23" fmla="*/ 5809 h 10000"/>
                  <a:gd name="connsiteX24" fmla="*/ 5148 w 10000"/>
                  <a:gd name="connsiteY24" fmla="*/ 5177 h 10000"/>
                  <a:gd name="connsiteX25" fmla="*/ 5653 w 10000"/>
                  <a:gd name="connsiteY25" fmla="*/ 4635 h 10000"/>
                  <a:gd name="connsiteX26" fmla="*/ 6416 w 10000"/>
                  <a:gd name="connsiteY26" fmla="*/ 3922 h 10000"/>
                  <a:gd name="connsiteX27" fmla="*/ 7867 w 10000"/>
                  <a:gd name="connsiteY27" fmla="*/ 2318 h 10000"/>
                  <a:gd name="connsiteX28" fmla="*/ 9946 w 10000"/>
                  <a:gd name="connsiteY28" fmla="*/ 158 h 10000"/>
                  <a:gd name="connsiteX29" fmla="*/ 10000 w 10000"/>
                  <a:gd name="connsiteY29"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65 w 10000"/>
                  <a:gd name="connsiteY9" fmla="*/ 5081 h 10000"/>
                  <a:gd name="connsiteX10" fmla="*/ 1719 w 10000"/>
                  <a:gd name="connsiteY10" fmla="*/ 4899 h 10000"/>
                  <a:gd name="connsiteX11" fmla="*/ 2028 w 10000"/>
                  <a:gd name="connsiteY11" fmla="*/ 4071 h 10000"/>
                  <a:gd name="connsiteX12" fmla="*/ 1724 w 10000"/>
                  <a:gd name="connsiteY12" fmla="*/ 4892 h 10000"/>
                  <a:gd name="connsiteX13" fmla="*/ 1944 w 10000"/>
                  <a:gd name="connsiteY13" fmla="*/ 7681 h 10000"/>
                  <a:gd name="connsiteX14" fmla="*/ 1921 w 10000"/>
                  <a:gd name="connsiteY14" fmla="*/ 8079 h 10000"/>
                  <a:gd name="connsiteX15" fmla="*/ 1867 w 10000"/>
                  <a:gd name="connsiteY15" fmla="*/ 8454 h 10000"/>
                  <a:gd name="connsiteX16" fmla="*/ 1403 w 10000"/>
                  <a:gd name="connsiteY16" fmla="*/ 8841 h 10000"/>
                  <a:gd name="connsiteX17" fmla="*/ 961 w 10000"/>
                  <a:gd name="connsiteY17" fmla="*/ 9187 h 10000"/>
                  <a:gd name="connsiteX18" fmla="*/ 0 w 10000"/>
                  <a:gd name="connsiteY18" fmla="*/ 10000 h 10000"/>
                  <a:gd name="connsiteX19" fmla="*/ 1861 w 10000"/>
                  <a:gd name="connsiteY19" fmla="*/ 8466 h 10000"/>
                  <a:gd name="connsiteX20" fmla="*/ 2103 w 10000"/>
                  <a:gd name="connsiteY20" fmla="*/ 8269 h 10000"/>
                  <a:gd name="connsiteX21" fmla="*/ 3191 w 10000"/>
                  <a:gd name="connsiteY21" fmla="*/ 7073 h 10000"/>
                  <a:gd name="connsiteX22" fmla="*/ 4513 w 10000"/>
                  <a:gd name="connsiteY22" fmla="*/ 5809 h 10000"/>
                  <a:gd name="connsiteX23" fmla="*/ 5148 w 10000"/>
                  <a:gd name="connsiteY23" fmla="*/ 5177 h 10000"/>
                  <a:gd name="connsiteX24" fmla="*/ 5653 w 10000"/>
                  <a:gd name="connsiteY24" fmla="*/ 4635 h 10000"/>
                  <a:gd name="connsiteX25" fmla="*/ 6416 w 10000"/>
                  <a:gd name="connsiteY25" fmla="*/ 3922 h 10000"/>
                  <a:gd name="connsiteX26" fmla="*/ 7867 w 10000"/>
                  <a:gd name="connsiteY26" fmla="*/ 2318 h 10000"/>
                  <a:gd name="connsiteX27" fmla="*/ 9946 w 10000"/>
                  <a:gd name="connsiteY27" fmla="*/ 158 h 10000"/>
                  <a:gd name="connsiteX28" fmla="*/ 10000 w 10000"/>
                  <a:gd name="connsiteY2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65 w 10000"/>
                  <a:gd name="connsiteY9" fmla="*/ 5081 h 10000"/>
                  <a:gd name="connsiteX10" fmla="*/ 1719 w 10000"/>
                  <a:gd name="connsiteY10" fmla="*/ 4899 h 10000"/>
                  <a:gd name="connsiteX11" fmla="*/ 2028 w 10000"/>
                  <a:gd name="connsiteY11" fmla="*/ 4071 h 10000"/>
                  <a:gd name="connsiteX12" fmla="*/ 1944 w 10000"/>
                  <a:gd name="connsiteY12" fmla="*/ 7681 h 10000"/>
                  <a:gd name="connsiteX13" fmla="*/ 1921 w 10000"/>
                  <a:gd name="connsiteY13" fmla="*/ 8079 h 10000"/>
                  <a:gd name="connsiteX14" fmla="*/ 1867 w 10000"/>
                  <a:gd name="connsiteY14" fmla="*/ 8454 h 10000"/>
                  <a:gd name="connsiteX15" fmla="*/ 1403 w 10000"/>
                  <a:gd name="connsiteY15" fmla="*/ 8841 h 10000"/>
                  <a:gd name="connsiteX16" fmla="*/ 961 w 10000"/>
                  <a:gd name="connsiteY16" fmla="*/ 9187 h 10000"/>
                  <a:gd name="connsiteX17" fmla="*/ 0 w 10000"/>
                  <a:gd name="connsiteY17" fmla="*/ 10000 h 10000"/>
                  <a:gd name="connsiteX18" fmla="*/ 1861 w 10000"/>
                  <a:gd name="connsiteY18" fmla="*/ 8466 h 10000"/>
                  <a:gd name="connsiteX19" fmla="*/ 2103 w 10000"/>
                  <a:gd name="connsiteY19" fmla="*/ 8269 h 10000"/>
                  <a:gd name="connsiteX20" fmla="*/ 3191 w 10000"/>
                  <a:gd name="connsiteY20" fmla="*/ 7073 h 10000"/>
                  <a:gd name="connsiteX21" fmla="*/ 4513 w 10000"/>
                  <a:gd name="connsiteY21" fmla="*/ 5809 h 10000"/>
                  <a:gd name="connsiteX22" fmla="*/ 5148 w 10000"/>
                  <a:gd name="connsiteY22" fmla="*/ 5177 h 10000"/>
                  <a:gd name="connsiteX23" fmla="*/ 5653 w 10000"/>
                  <a:gd name="connsiteY23" fmla="*/ 4635 h 10000"/>
                  <a:gd name="connsiteX24" fmla="*/ 6416 w 10000"/>
                  <a:gd name="connsiteY24" fmla="*/ 3922 h 10000"/>
                  <a:gd name="connsiteX25" fmla="*/ 7867 w 10000"/>
                  <a:gd name="connsiteY25" fmla="*/ 2318 h 10000"/>
                  <a:gd name="connsiteX26" fmla="*/ 9946 w 10000"/>
                  <a:gd name="connsiteY26" fmla="*/ 158 h 10000"/>
                  <a:gd name="connsiteX27" fmla="*/ 10000 w 10000"/>
                  <a:gd name="connsiteY27"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65 w 10000"/>
                  <a:gd name="connsiteY9" fmla="*/ 5081 h 10000"/>
                  <a:gd name="connsiteX10" fmla="*/ 2028 w 10000"/>
                  <a:gd name="connsiteY10" fmla="*/ 4071 h 10000"/>
                  <a:gd name="connsiteX11" fmla="*/ 1944 w 10000"/>
                  <a:gd name="connsiteY11" fmla="*/ 7681 h 10000"/>
                  <a:gd name="connsiteX12" fmla="*/ 1921 w 10000"/>
                  <a:gd name="connsiteY12" fmla="*/ 8079 h 10000"/>
                  <a:gd name="connsiteX13" fmla="*/ 1867 w 10000"/>
                  <a:gd name="connsiteY13" fmla="*/ 8454 h 10000"/>
                  <a:gd name="connsiteX14" fmla="*/ 1403 w 10000"/>
                  <a:gd name="connsiteY14" fmla="*/ 8841 h 10000"/>
                  <a:gd name="connsiteX15" fmla="*/ 961 w 10000"/>
                  <a:gd name="connsiteY15" fmla="*/ 9187 h 10000"/>
                  <a:gd name="connsiteX16" fmla="*/ 0 w 10000"/>
                  <a:gd name="connsiteY16" fmla="*/ 10000 h 10000"/>
                  <a:gd name="connsiteX17" fmla="*/ 1861 w 10000"/>
                  <a:gd name="connsiteY17" fmla="*/ 8466 h 10000"/>
                  <a:gd name="connsiteX18" fmla="*/ 2103 w 10000"/>
                  <a:gd name="connsiteY18" fmla="*/ 8269 h 10000"/>
                  <a:gd name="connsiteX19" fmla="*/ 3191 w 10000"/>
                  <a:gd name="connsiteY19" fmla="*/ 7073 h 10000"/>
                  <a:gd name="connsiteX20" fmla="*/ 4513 w 10000"/>
                  <a:gd name="connsiteY20" fmla="*/ 5809 h 10000"/>
                  <a:gd name="connsiteX21" fmla="*/ 5148 w 10000"/>
                  <a:gd name="connsiteY21" fmla="*/ 5177 h 10000"/>
                  <a:gd name="connsiteX22" fmla="*/ 5653 w 10000"/>
                  <a:gd name="connsiteY22" fmla="*/ 4635 h 10000"/>
                  <a:gd name="connsiteX23" fmla="*/ 6416 w 10000"/>
                  <a:gd name="connsiteY23" fmla="*/ 3922 h 10000"/>
                  <a:gd name="connsiteX24" fmla="*/ 7867 w 10000"/>
                  <a:gd name="connsiteY24" fmla="*/ 2318 h 10000"/>
                  <a:gd name="connsiteX25" fmla="*/ 9946 w 10000"/>
                  <a:gd name="connsiteY25" fmla="*/ 158 h 10000"/>
                  <a:gd name="connsiteX26" fmla="*/ 10000 w 10000"/>
                  <a:gd name="connsiteY26"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665 w 10000"/>
                  <a:gd name="connsiteY8" fmla="*/ 5081 h 10000"/>
                  <a:gd name="connsiteX9" fmla="*/ 2028 w 10000"/>
                  <a:gd name="connsiteY9" fmla="*/ 4071 h 10000"/>
                  <a:gd name="connsiteX10" fmla="*/ 1944 w 10000"/>
                  <a:gd name="connsiteY10" fmla="*/ 7681 h 10000"/>
                  <a:gd name="connsiteX11" fmla="*/ 1921 w 10000"/>
                  <a:gd name="connsiteY11" fmla="*/ 8079 h 10000"/>
                  <a:gd name="connsiteX12" fmla="*/ 1867 w 10000"/>
                  <a:gd name="connsiteY12" fmla="*/ 8454 h 10000"/>
                  <a:gd name="connsiteX13" fmla="*/ 1403 w 10000"/>
                  <a:gd name="connsiteY13" fmla="*/ 8841 h 10000"/>
                  <a:gd name="connsiteX14" fmla="*/ 961 w 10000"/>
                  <a:gd name="connsiteY14" fmla="*/ 9187 h 10000"/>
                  <a:gd name="connsiteX15" fmla="*/ 0 w 10000"/>
                  <a:gd name="connsiteY15" fmla="*/ 10000 h 10000"/>
                  <a:gd name="connsiteX16" fmla="*/ 1861 w 10000"/>
                  <a:gd name="connsiteY16" fmla="*/ 8466 h 10000"/>
                  <a:gd name="connsiteX17" fmla="*/ 2103 w 10000"/>
                  <a:gd name="connsiteY17" fmla="*/ 8269 h 10000"/>
                  <a:gd name="connsiteX18" fmla="*/ 3191 w 10000"/>
                  <a:gd name="connsiteY18" fmla="*/ 7073 h 10000"/>
                  <a:gd name="connsiteX19" fmla="*/ 4513 w 10000"/>
                  <a:gd name="connsiteY19" fmla="*/ 5809 h 10000"/>
                  <a:gd name="connsiteX20" fmla="*/ 5148 w 10000"/>
                  <a:gd name="connsiteY20" fmla="*/ 5177 h 10000"/>
                  <a:gd name="connsiteX21" fmla="*/ 5653 w 10000"/>
                  <a:gd name="connsiteY21" fmla="*/ 4635 h 10000"/>
                  <a:gd name="connsiteX22" fmla="*/ 6416 w 10000"/>
                  <a:gd name="connsiteY22" fmla="*/ 3922 h 10000"/>
                  <a:gd name="connsiteX23" fmla="*/ 7867 w 10000"/>
                  <a:gd name="connsiteY23" fmla="*/ 2318 h 10000"/>
                  <a:gd name="connsiteX24" fmla="*/ 9946 w 10000"/>
                  <a:gd name="connsiteY24" fmla="*/ 158 h 10000"/>
                  <a:gd name="connsiteX25" fmla="*/ 10000 w 10000"/>
                  <a:gd name="connsiteY25"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665 w 10000"/>
                  <a:gd name="connsiteY7" fmla="*/ 5081 h 10000"/>
                  <a:gd name="connsiteX8" fmla="*/ 2028 w 10000"/>
                  <a:gd name="connsiteY8" fmla="*/ 4071 h 10000"/>
                  <a:gd name="connsiteX9" fmla="*/ 1944 w 10000"/>
                  <a:gd name="connsiteY9" fmla="*/ 7681 h 10000"/>
                  <a:gd name="connsiteX10" fmla="*/ 1921 w 10000"/>
                  <a:gd name="connsiteY10" fmla="*/ 8079 h 10000"/>
                  <a:gd name="connsiteX11" fmla="*/ 1867 w 10000"/>
                  <a:gd name="connsiteY11" fmla="*/ 8454 h 10000"/>
                  <a:gd name="connsiteX12" fmla="*/ 1403 w 10000"/>
                  <a:gd name="connsiteY12" fmla="*/ 8841 h 10000"/>
                  <a:gd name="connsiteX13" fmla="*/ 961 w 10000"/>
                  <a:gd name="connsiteY13" fmla="*/ 9187 h 10000"/>
                  <a:gd name="connsiteX14" fmla="*/ 0 w 10000"/>
                  <a:gd name="connsiteY14" fmla="*/ 10000 h 10000"/>
                  <a:gd name="connsiteX15" fmla="*/ 1861 w 10000"/>
                  <a:gd name="connsiteY15" fmla="*/ 8466 h 10000"/>
                  <a:gd name="connsiteX16" fmla="*/ 2103 w 10000"/>
                  <a:gd name="connsiteY16" fmla="*/ 8269 h 10000"/>
                  <a:gd name="connsiteX17" fmla="*/ 3191 w 10000"/>
                  <a:gd name="connsiteY17" fmla="*/ 7073 h 10000"/>
                  <a:gd name="connsiteX18" fmla="*/ 4513 w 10000"/>
                  <a:gd name="connsiteY18" fmla="*/ 5809 h 10000"/>
                  <a:gd name="connsiteX19" fmla="*/ 5148 w 10000"/>
                  <a:gd name="connsiteY19" fmla="*/ 5177 h 10000"/>
                  <a:gd name="connsiteX20" fmla="*/ 5653 w 10000"/>
                  <a:gd name="connsiteY20" fmla="*/ 4635 h 10000"/>
                  <a:gd name="connsiteX21" fmla="*/ 6416 w 10000"/>
                  <a:gd name="connsiteY21" fmla="*/ 3922 h 10000"/>
                  <a:gd name="connsiteX22" fmla="*/ 7867 w 10000"/>
                  <a:gd name="connsiteY22" fmla="*/ 2318 h 10000"/>
                  <a:gd name="connsiteX23" fmla="*/ 9946 w 10000"/>
                  <a:gd name="connsiteY23" fmla="*/ 158 h 10000"/>
                  <a:gd name="connsiteX24" fmla="*/ 10000 w 10000"/>
                  <a:gd name="connsiteY24"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665 w 10000"/>
                  <a:gd name="connsiteY7" fmla="*/ 5081 h 10000"/>
                  <a:gd name="connsiteX8" fmla="*/ 2028 w 10000"/>
                  <a:gd name="connsiteY8" fmla="*/ 4071 h 10000"/>
                  <a:gd name="connsiteX9" fmla="*/ 1921 w 10000"/>
                  <a:gd name="connsiteY9" fmla="*/ 8079 h 10000"/>
                  <a:gd name="connsiteX10" fmla="*/ 1867 w 10000"/>
                  <a:gd name="connsiteY10" fmla="*/ 8454 h 10000"/>
                  <a:gd name="connsiteX11" fmla="*/ 1403 w 10000"/>
                  <a:gd name="connsiteY11" fmla="*/ 8841 h 10000"/>
                  <a:gd name="connsiteX12" fmla="*/ 961 w 10000"/>
                  <a:gd name="connsiteY12" fmla="*/ 9187 h 10000"/>
                  <a:gd name="connsiteX13" fmla="*/ 0 w 10000"/>
                  <a:gd name="connsiteY13" fmla="*/ 10000 h 10000"/>
                  <a:gd name="connsiteX14" fmla="*/ 1861 w 10000"/>
                  <a:gd name="connsiteY14" fmla="*/ 8466 h 10000"/>
                  <a:gd name="connsiteX15" fmla="*/ 2103 w 10000"/>
                  <a:gd name="connsiteY15" fmla="*/ 8269 h 10000"/>
                  <a:gd name="connsiteX16" fmla="*/ 3191 w 10000"/>
                  <a:gd name="connsiteY16" fmla="*/ 7073 h 10000"/>
                  <a:gd name="connsiteX17" fmla="*/ 4513 w 10000"/>
                  <a:gd name="connsiteY17" fmla="*/ 5809 h 10000"/>
                  <a:gd name="connsiteX18" fmla="*/ 5148 w 10000"/>
                  <a:gd name="connsiteY18" fmla="*/ 5177 h 10000"/>
                  <a:gd name="connsiteX19" fmla="*/ 5653 w 10000"/>
                  <a:gd name="connsiteY19" fmla="*/ 4635 h 10000"/>
                  <a:gd name="connsiteX20" fmla="*/ 6416 w 10000"/>
                  <a:gd name="connsiteY20" fmla="*/ 3922 h 10000"/>
                  <a:gd name="connsiteX21" fmla="*/ 7867 w 10000"/>
                  <a:gd name="connsiteY21" fmla="*/ 2318 h 10000"/>
                  <a:gd name="connsiteX22" fmla="*/ 9946 w 10000"/>
                  <a:gd name="connsiteY22" fmla="*/ 158 h 10000"/>
                  <a:gd name="connsiteX23" fmla="*/ 10000 w 10000"/>
                  <a:gd name="connsiteY23"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665 w 10000"/>
                  <a:gd name="connsiteY6" fmla="*/ 5081 h 10000"/>
                  <a:gd name="connsiteX7" fmla="*/ 2028 w 10000"/>
                  <a:gd name="connsiteY7" fmla="*/ 4071 h 10000"/>
                  <a:gd name="connsiteX8" fmla="*/ 1921 w 10000"/>
                  <a:gd name="connsiteY8" fmla="*/ 8079 h 10000"/>
                  <a:gd name="connsiteX9" fmla="*/ 1867 w 10000"/>
                  <a:gd name="connsiteY9" fmla="*/ 8454 h 10000"/>
                  <a:gd name="connsiteX10" fmla="*/ 1403 w 10000"/>
                  <a:gd name="connsiteY10" fmla="*/ 8841 h 10000"/>
                  <a:gd name="connsiteX11" fmla="*/ 961 w 10000"/>
                  <a:gd name="connsiteY11" fmla="*/ 9187 h 10000"/>
                  <a:gd name="connsiteX12" fmla="*/ 0 w 10000"/>
                  <a:gd name="connsiteY12" fmla="*/ 10000 h 10000"/>
                  <a:gd name="connsiteX13" fmla="*/ 1861 w 10000"/>
                  <a:gd name="connsiteY13" fmla="*/ 8466 h 10000"/>
                  <a:gd name="connsiteX14" fmla="*/ 2103 w 10000"/>
                  <a:gd name="connsiteY14" fmla="*/ 8269 h 10000"/>
                  <a:gd name="connsiteX15" fmla="*/ 3191 w 10000"/>
                  <a:gd name="connsiteY15" fmla="*/ 7073 h 10000"/>
                  <a:gd name="connsiteX16" fmla="*/ 4513 w 10000"/>
                  <a:gd name="connsiteY16" fmla="*/ 5809 h 10000"/>
                  <a:gd name="connsiteX17" fmla="*/ 5148 w 10000"/>
                  <a:gd name="connsiteY17" fmla="*/ 5177 h 10000"/>
                  <a:gd name="connsiteX18" fmla="*/ 5653 w 10000"/>
                  <a:gd name="connsiteY18" fmla="*/ 4635 h 10000"/>
                  <a:gd name="connsiteX19" fmla="*/ 6416 w 10000"/>
                  <a:gd name="connsiteY19" fmla="*/ 3922 h 10000"/>
                  <a:gd name="connsiteX20" fmla="*/ 7867 w 10000"/>
                  <a:gd name="connsiteY20" fmla="*/ 2318 h 10000"/>
                  <a:gd name="connsiteX21" fmla="*/ 9946 w 10000"/>
                  <a:gd name="connsiteY21" fmla="*/ 158 h 10000"/>
                  <a:gd name="connsiteX22" fmla="*/ 10000 w 10000"/>
                  <a:gd name="connsiteY22"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665 w 10000"/>
                  <a:gd name="connsiteY6" fmla="*/ 5081 h 10000"/>
                  <a:gd name="connsiteX7" fmla="*/ 2028 w 10000"/>
                  <a:gd name="connsiteY7" fmla="*/ 4071 h 10000"/>
                  <a:gd name="connsiteX8" fmla="*/ 1867 w 10000"/>
                  <a:gd name="connsiteY8" fmla="*/ 8454 h 10000"/>
                  <a:gd name="connsiteX9" fmla="*/ 1403 w 10000"/>
                  <a:gd name="connsiteY9" fmla="*/ 8841 h 10000"/>
                  <a:gd name="connsiteX10" fmla="*/ 961 w 10000"/>
                  <a:gd name="connsiteY10" fmla="*/ 9187 h 10000"/>
                  <a:gd name="connsiteX11" fmla="*/ 0 w 10000"/>
                  <a:gd name="connsiteY11" fmla="*/ 10000 h 10000"/>
                  <a:gd name="connsiteX12" fmla="*/ 1861 w 10000"/>
                  <a:gd name="connsiteY12" fmla="*/ 8466 h 10000"/>
                  <a:gd name="connsiteX13" fmla="*/ 2103 w 10000"/>
                  <a:gd name="connsiteY13" fmla="*/ 8269 h 10000"/>
                  <a:gd name="connsiteX14" fmla="*/ 3191 w 10000"/>
                  <a:gd name="connsiteY14" fmla="*/ 7073 h 10000"/>
                  <a:gd name="connsiteX15" fmla="*/ 4513 w 10000"/>
                  <a:gd name="connsiteY15" fmla="*/ 5809 h 10000"/>
                  <a:gd name="connsiteX16" fmla="*/ 5148 w 10000"/>
                  <a:gd name="connsiteY16" fmla="*/ 5177 h 10000"/>
                  <a:gd name="connsiteX17" fmla="*/ 5653 w 10000"/>
                  <a:gd name="connsiteY17" fmla="*/ 4635 h 10000"/>
                  <a:gd name="connsiteX18" fmla="*/ 6416 w 10000"/>
                  <a:gd name="connsiteY18" fmla="*/ 3922 h 10000"/>
                  <a:gd name="connsiteX19" fmla="*/ 7867 w 10000"/>
                  <a:gd name="connsiteY19" fmla="*/ 2318 h 10000"/>
                  <a:gd name="connsiteX20" fmla="*/ 9946 w 10000"/>
                  <a:gd name="connsiteY20" fmla="*/ 158 h 10000"/>
                  <a:gd name="connsiteX21" fmla="*/ 10000 w 10000"/>
                  <a:gd name="connsiteY21"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2028 w 10000"/>
                  <a:gd name="connsiteY6" fmla="*/ 4071 h 10000"/>
                  <a:gd name="connsiteX7" fmla="*/ 1867 w 10000"/>
                  <a:gd name="connsiteY7" fmla="*/ 8454 h 10000"/>
                  <a:gd name="connsiteX8" fmla="*/ 1403 w 10000"/>
                  <a:gd name="connsiteY8" fmla="*/ 8841 h 10000"/>
                  <a:gd name="connsiteX9" fmla="*/ 961 w 10000"/>
                  <a:gd name="connsiteY9" fmla="*/ 9187 h 10000"/>
                  <a:gd name="connsiteX10" fmla="*/ 0 w 10000"/>
                  <a:gd name="connsiteY10" fmla="*/ 10000 h 10000"/>
                  <a:gd name="connsiteX11" fmla="*/ 1861 w 10000"/>
                  <a:gd name="connsiteY11" fmla="*/ 8466 h 10000"/>
                  <a:gd name="connsiteX12" fmla="*/ 2103 w 10000"/>
                  <a:gd name="connsiteY12" fmla="*/ 8269 h 10000"/>
                  <a:gd name="connsiteX13" fmla="*/ 3191 w 10000"/>
                  <a:gd name="connsiteY13" fmla="*/ 7073 h 10000"/>
                  <a:gd name="connsiteX14" fmla="*/ 4513 w 10000"/>
                  <a:gd name="connsiteY14" fmla="*/ 5809 h 10000"/>
                  <a:gd name="connsiteX15" fmla="*/ 5148 w 10000"/>
                  <a:gd name="connsiteY15" fmla="*/ 5177 h 10000"/>
                  <a:gd name="connsiteX16" fmla="*/ 5653 w 10000"/>
                  <a:gd name="connsiteY16" fmla="*/ 4635 h 10000"/>
                  <a:gd name="connsiteX17" fmla="*/ 6416 w 10000"/>
                  <a:gd name="connsiteY17" fmla="*/ 3922 h 10000"/>
                  <a:gd name="connsiteX18" fmla="*/ 7867 w 10000"/>
                  <a:gd name="connsiteY18" fmla="*/ 2318 h 10000"/>
                  <a:gd name="connsiteX19" fmla="*/ 9946 w 10000"/>
                  <a:gd name="connsiteY19" fmla="*/ 158 h 10000"/>
                  <a:gd name="connsiteX20" fmla="*/ 10000 w 10000"/>
                  <a:gd name="connsiteY20"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2028 w 10000"/>
                  <a:gd name="connsiteY5" fmla="*/ 4071 h 10000"/>
                  <a:gd name="connsiteX6" fmla="*/ 1867 w 10000"/>
                  <a:gd name="connsiteY6" fmla="*/ 8454 h 10000"/>
                  <a:gd name="connsiteX7" fmla="*/ 1403 w 10000"/>
                  <a:gd name="connsiteY7" fmla="*/ 8841 h 10000"/>
                  <a:gd name="connsiteX8" fmla="*/ 961 w 10000"/>
                  <a:gd name="connsiteY8" fmla="*/ 9187 h 10000"/>
                  <a:gd name="connsiteX9" fmla="*/ 0 w 10000"/>
                  <a:gd name="connsiteY9" fmla="*/ 10000 h 10000"/>
                  <a:gd name="connsiteX10" fmla="*/ 1861 w 10000"/>
                  <a:gd name="connsiteY10" fmla="*/ 8466 h 10000"/>
                  <a:gd name="connsiteX11" fmla="*/ 2103 w 10000"/>
                  <a:gd name="connsiteY11" fmla="*/ 8269 h 10000"/>
                  <a:gd name="connsiteX12" fmla="*/ 3191 w 10000"/>
                  <a:gd name="connsiteY12" fmla="*/ 7073 h 10000"/>
                  <a:gd name="connsiteX13" fmla="*/ 4513 w 10000"/>
                  <a:gd name="connsiteY13" fmla="*/ 5809 h 10000"/>
                  <a:gd name="connsiteX14" fmla="*/ 5148 w 10000"/>
                  <a:gd name="connsiteY14" fmla="*/ 5177 h 10000"/>
                  <a:gd name="connsiteX15" fmla="*/ 5653 w 10000"/>
                  <a:gd name="connsiteY15" fmla="*/ 4635 h 10000"/>
                  <a:gd name="connsiteX16" fmla="*/ 6416 w 10000"/>
                  <a:gd name="connsiteY16" fmla="*/ 3922 h 10000"/>
                  <a:gd name="connsiteX17" fmla="*/ 7867 w 10000"/>
                  <a:gd name="connsiteY17" fmla="*/ 2318 h 10000"/>
                  <a:gd name="connsiteX18" fmla="*/ 9946 w 10000"/>
                  <a:gd name="connsiteY18" fmla="*/ 158 h 10000"/>
                  <a:gd name="connsiteX19" fmla="*/ 10000 w 10000"/>
                  <a:gd name="connsiteY19"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2028 w 10000"/>
                  <a:gd name="connsiteY4" fmla="*/ 4071 h 10000"/>
                  <a:gd name="connsiteX5" fmla="*/ 1867 w 10000"/>
                  <a:gd name="connsiteY5" fmla="*/ 8454 h 10000"/>
                  <a:gd name="connsiteX6" fmla="*/ 1403 w 10000"/>
                  <a:gd name="connsiteY6" fmla="*/ 8841 h 10000"/>
                  <a:gd name="connsiteX7" fmla="*/ 961 w 10000"/>
                  <a:gd name="connsiteY7" fmla="*/ 9187 h 10000"/>
                  <a:gd name="connsiteX8" fmla="*/ 0 w 10000"/>
                  <a:gd name="connsiteY8" fmla="*/ 10000 h 10000"/>
                  <a:gd name="connsiteX9" fmla="*/ 1861 w 10000"/>
                  <a:gd name="connsiteY9" fmla="*/ 8466 h 10000"/>
                  <a:gd name="connsiteX10" fmla="*/ 2103 w 10000"/>
                  <a:gd name="connsiteY10" fmla="*/ 8269 h 10000"/>
                  <a:gd name="connsiteX11" fmla="*/ 3191 w 10000"/>
                  <a:gd name="connsiteY11" fmla="*/ 7073 h 10000"/>
                  <a:gd name="connsiteX12" fmla="*/ 4513 w 10000"/>
                  <a:gd name="connsiteY12" fmla="*/ 5809 h 10000"/>
                  <a:gd name="connsiteX13" fmla="*/ 5148 w 10000"/>
                  <a:gd name="connsiteY13" fmla="*/ 5177 h 10000"/>
                  <a:gd name="connsiteX14" fmla="*/ 5653 w 10000"/>
                  <a:gd name="connsiteY14" fmla="*/ 4635 h 10000"/>
                  <a:gd name="connsiteX15" fmla="*/ 6416 w 10000"/>
                  <a:gd name="connsiteY15" fmla="*/ 3922 h 10000"/>
                  <a:gd name="connsiteX16" fmla="*/ 7867 w 10000"/>
                  <a:gd name="connsiteY16" fmla="*/ 2318 h 10000"/>
                  <a:gd name="connsiteX17" fmla="*/ 9946 w 10000"/>
                  <a:gd name="connsiteY17" fmla="*/ 158 h 10000"/>
                  <a:gd name="connsiteX18" fmla="*/ 10000 w 10000"/>
                  <a:gd name="connsiteY1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867 w 10000"/>
                  <a:gd name="connsiteY4" fmla="*/ 8454 h 10000"/>
                  <a:gd name="connsiteX5" fmla="*/ 1403 w 10000"/>
                  <a:gd name="connsiteY5" fmla="*/ 8841 h 10000"/>
                  <a:gd name="connsiteX6" fmla="*/ 961 w 10000"/>
                  <a:gd name="connsiteY6" fmla="*/ 9187 h 10000"/>
                  <a:gd name="connsiteX7" fmla="*/ 0 w 10000"/>
                  <a:gd name="connsiteY7" fmla="*/ 10000 h 10000"/>
                  <a:gd name="connsiteX8" fmla="*/ 1861 w 10000"/>
                  <a:gd name="connsiteY8" fmla="*/ 8466 h 10000"/>
                  <a:gd name="connsiteX9" fmla="*/ 2103 w 10000"/>
                  <a:gd name="connsiteY9" fmla="*/ 8269 h 10000"/>
                  <a:gd name="connsiteX10" fmla="*/ 3191 w 10000"/>
                  <a:gd name="connsiteY10" fmla="*/ 7073 h 10000"/>
                  <a:gd name="connsiteX11" fmla="*/ 4513 w 10000"/>
                  <a:gd name="connsiteY11" fmla="*/ 5809 h 10000"/>
                  <a:gd name="connsiteX12" fmla="*/ 5148 w 10000"/>
                  <a:gd name="connsiteY12" fmla="*/ 5177 h 10000"/>
                  <a:gd name="connsiteX13" fmla="*/ 5653 w 10000"/>
                  <a:gd name="connsiteY13" fmla="*/ 4635 h 10000"/>
                  <a:gd name="connsiteX14" fmla="*/ 6416 w 10000"/>
                  <a:gd name="connsiteY14" fmla="*/ 3922 h 10000"/>
                  <a:gd name="connsiteX15" fmla="*/ 7867 w 10000"/>
                  <a:gd name="connsiteY15" fmla="*/ 2318 h 10000"/>
                  <a:gd name="connsiteX16" fmla="*/ 9946 w 10000"/>
                  <a:gd name="connsiteY16" fmla="*/ 158 h 10000"/>
                  <a:gd name="connsiteX17" fmla="*/ 10000 w 10000"/>
                  <a:gd name="connsiteY1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4121" y="6197"/>
                    </a:moveTo>
                    <a:lnTo>
                      <a:pt x="3221" y="7037"/>
                    </a:lnTo>
                    <a:lnTo>
                      <a:pt x="2075" y="8286"/>
                    </a:lnTo>
                    <a:lnTo>
                      <a:pt x="1871" y="8454"/>
                    </a:lnTo>
                    <a:cubicBezTo>
                      <a:pt x="1836" y="8482"/>
                      <a:pt x="1945" y="8390"/>
                      <a:pt x="1867" y="8454"/>
                    </a:cubicBezTo>
                    <a:lnTo>
                      <a:pt x="1403" y="8841"/>
                    </a:lnTo>
                    <a:lnTo>
                      <a:pt x="961" y="9187"/>
                    </a:lnTo>
                    <a:lnTo>
                      <a:pt x="0" y="10000"/>
                    </a:lnTo>
                    <a:lnTo>
                      <a:pt x="1861" y="8466"/>
                    </a:lnTo>
                    <a:lnTo>
                      <a:pt x="2103" y="8269"/>
                    </a:lnTo>
                    <a:lnTo>
                      <a:pt x="3191" y="7073"/>
                    </a:lnTo>
                    <a:lnTo>
                      <a:pt x="4513" y="5809"/>
                    </a:lnTo>
                    <a:lnTo>
                      <a:pt x="5148" y="5177"/>
                    </a:lnTo>
                    <a:lnTo>
                      <a:pt x="5653" y="4635"/>
                    </a:lnTo>
                    <a:lnTo>
                      <a:pt x="6416" y="3922"/>
                    </a:lnTo>
                    <a:lnTo>
                      <a:pt x="7867" y="2318"/>
                    </a:lnTo>
                    <a:lnTo>
                      <a:pt x="9946" y="158"/>
                    </a:lnTo>
                    <a:cubicBezTo>
                      <a:pt x="9964" y="106"/>
                      <a:pt x="9982" y="53"/>
                      <a:pt x="10000" y="0"/>
                    </a:cubicBezTo>
                  </a:path>
                </a:pathLst>
              </a:custGeom>
              <a:noFill/>
              <a:ln w="12700">
                <a:solidFill>
                  <a:srgbClr val="FF0000"/>
                </a:solidFill>
                <a:round/>
                <a:headEnd type="none" w="med" len="med"/>
                <a:tailEnd type="none" w="med" len="me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9" name="Freeform 101">
                <a:extLst>
                  <a:ext uri="{FF2B5EF4-FFF2-40B4-BE49-F238E27FC236}">
                    <a16:creationId xmlns:a16="http://schemas.microsoft.com/office/drawing/2014/main" id="{A05D6DEF-9407-41AF-93C6-830FC97343A2}"/>
                  </a:ext>
                </a:extLst>
              </p:cNvPr>
              <p:cNvSpPr>
                <a:spLocks noChangeAspect="1"/>
              </p:cNvSpPr>
              <p:nvPr/>
            </p:nvSpPr>
            <p:spPr bwMode="auto">
              <a:xfrm>
                <a:off x="4692493" y="1013532"/>
                <a:ext cx="196049" cy="628751"/>
              </a:xfrm>
              <a:custGeom>
                <a:avLst/>
                <a:gdLst>
                  <a:gd name="T0" fmla="*/ 1435 w 1465"/>
                  <a:gd name="T1" fmla="*/ 0 h 4476"/>
                  <a:gd name="T2" fmla="*/ 1465 w 1465"/>
                  <a:gd name="T3" fmla="*/ 129 h 4476"/>
                  <a:gd name="T4" fmla="*/ 1462 w 1465"/>
                  <a:gd name="T5" fmla="*/ 249 h 4476"/>
                  <a:gd name="T6" fmla="*/ 1430 w 1465"/>
                  <a:gd name="T7" fmla="*/ 336 h 4476"/>
                  <a:gd name="T8" fmla="*/ 1411 w 1465"/>
                  <a:gd name="T9" fmla="*/ 387 h 4476"/>
                  <a:gd name="T10" fmla="*/ 1361 w 1465"/>
                  <a:gd name="T11" fmla="*/ 455 h 4476"/>
                  <a:gd name="T12" fmla="*/ 1342 w 1465"/>
                  <a:gd name="T13" fmla="*/ 494 h 4476"/>
                  <a:gd name="T14" fmla="*/ 1331 w 1465"/>
                  <a:gd name="T15" fmla="*/ 536 h 4476"/>
                  <a:gd name="T16" fmla="*/ 1222 w 1465"/>
                  <a:gd name="T17" fmla="*/ 1208 h 4476"/>
                  <a:gd name="T18" fmla="*/ 1142 w 1465"/>
                  <a:gd name="T19" fmla="*/ 1586 h 4476"/>
                  <a:gd name="T20" fmla="*/ 1150 w 1465"/>
                  <a:gd name="T21" fmla="*/ 1681 h 4476"/>
                  <a:gd name="T22" fmla="*/ 1120 w 1465"/>
                  <a:gd name="T23" fmla="*/ 1839 h 4476"/>
                  <a:gd name="T24" fmla="*/ 1084 w 1465"/>
                  <a:gd name="T25" fmla="*/ 2015 h 4476"/>
                  <a:gd name="T26" fmla="*/ 1042 w 1465"/>
                  <a:gd name="T27" fmla="*/ 2196 h 4476"/>
                  <a:gd name="T28" fmla="*/ 1016 w 1465"/>
                  <a:gd name="T29" fmla="*/ 2328 h 4476"/>
                  <a:gd name="T30" fmla="*/ 986 w 1465"/>
                  <a:gd name="T31" fmla="*/ 2477 h 4476"/>
                  <a:gd name="T32" fmla="*/ 959 w 1465"/>
                  <a:gd name="T33" fmla="*/ 2598 h 4476"/>
                  <a:gd name="T34" fmla="*/ 686 w 1465"/>
                  <a:gd name="T35" fmla="*/ 3480 h 4476"/>
                  <a:gd name="T36" fmla="*/ 650 w 1465"/>
                  <a:gd name="T37" fmla="*/ 3537 h 4476"/>
                  <a:gd name="T38" fmla="*/ 602 w 1465"/>
                  <a:gd name="T39" fmla="*/ 3585 h 4476"/>
                  <a:gd name="T40" fmla="*/ 524 w 1465"/>
                  <a:gd name="T41" fmla="*/ 3681 h 4476"/>
                  <a:gd name="T42" fmla="*/ 440 w 1465"/>
                  <a:gd name="T43" fmla="*/ 3786 h 4476"/>
                  <a:gd name="T44" fmla="*/ 0 w 1465"/>
                  <a:gd name="T45" fmla="*/ 4476 h 4476"/>
                  <a:gd name="connsiteX0" fmla="*/ 8197 w 8402"/>
                  <a:gd name="connsiteY0" fmla="*/ 0 h 9167"/>
                  <a:gd name="connsiteX1" fmla="*/ 8402 w 8402"/>
                  <a:gd name="connsiteY1" fmla="*/ 288 h 9167"/>
                  <a:gd name="connsiteX2" fmla="*/ 8382 w 8402"/>
                  <a:gd name="connsiteY2" fmla="*/ 556 h 9167"/>
                  <a:gd name="connsiteX3" fmla="*/ 8163 w 8402"/>
                  <a:gd name="connsiteY3" fmla="*/ 751 h 9167"/>
                  <a:gd name="connsiteX4" fmla="*/ 8033 w 8402"/>
                  <a:gd name="connsiteY4" fmla="*/ 865 h 9167"/>
                  <a:gd name="connsiteX5" fmla="*/ 7692 w 8402"/>
                  <a:gd name="connsiteY5" fmla="*/ 1017 h 9167"/>
                  <a:gd name="connsiteX6" fmla="*/ 7562 w 8402"/>
                  <a:gd name="connsiteY6" fmla="*/ 1104 h 9167"/>
                  <a:gd name="connsiteX7" fmla="*/ 7487 w 8402"/>
                  <a:gd name="connsiteY7" fmla="*/ 1197 h 9167"/>
                  <a:gd name="connsiteX8" fmla="*/ 6743 w 8402"/>
                  <a:gd name="connsiteY8" fmla="*/ 2699 h 9167"/>
                  <a:gd name="connsiteX9" fmla="*/ 6197 w 8402"/>
                  <a:gd name="connsiteY9" fmla="*/ 3543 h 9167"/>
                  <a:gd name="connsiteX10" fmla="*/ 6252 w 8402"/>
                  <a:gd name="connsiteY10" fmla="*/ 3756 h 9167"/>
                  <a:gd name="connsiteX11" fmla="*/ 6047 w 8402"/>
                  <a:gd name="connsiteY11" fmla="*/ 4109 h 9167"/>
                  <a:gd name="connsiteX12" fmla="*/ 5801 w 8402"/>
                  <a:gd name="connsiteY12" fmla="*/ 4502 h 9167"/>
                  <a:gd name="connsiteX13" fmla="*/ 5515 w 8402"/>
                  <a:gd name="connsiteY13" fmla="*/ 4906 h 9167"/>
                  <a:gd name="connsiteX14" fmla="*/ 5337 w 8402"/>
                  <a:gd name="connsiteY14" fmla="*/ 5201 h 9167"/>
                  <a:gd name="connsiteX15" fmla="*/ 5132 w 8402"/>
                  <a:gd name="connsiteY15" fmla="*/ 5534 h 9167"/>
                  <a:gd name="connsiteX16" fmla="*/ 4948 w 8402"/>
                  <a:gd name="connsiteY16" fmla="*/ 5804 h 9167"/>
                  <a:gd name="connsiteX17" fmla="*/ 3085 w 8402"/>
                  <a:gd name="connsiteY17" fmla="*/ 7775 h 9167"/>
                  <a:gd name="connsiteX18" fmla="*/ 2839 w 8402"/>
                  <a:gd name="connsiteY18" fmla="*/ 7902 h 9167"/>
                  <a:gd name="connsiteX19" fmla="*/ 2511 w 8402"/>
                  <a:gd name="connsiteY19" fmla="*/ 8009 h 9167"/>
                  <a:gd name="connsiteX20" fmla="*/ 1979 w 8402"/>
                  <a:gd name="connsiteY20" fmla="*/ 8224 h 9167"/>
                  <a:gd name="connsiteX21" fmla="*/ 1405 w 8402"/>
                  <a:gd name="connsiteY21" fmla="*/ 8458 h 9167"/>
                  <a:gd name="connsiteX22" fmla="*/ 0 w 8402"/>
                  <a:gd name="connsiteY22" fmla="*/ 9167 h 9167"/>
                  <a:gd name="connsiteX0" fmla="*/ 10056 w 10300"/>
                  <a:gd name="connsiteY0" fmla="*/ 0 h 10000"/>
                  <a:gd name="connsiteX1" fmla="*/ 10300 w 10300"/>
                  <a:gd name="connsiteY1" fmla="*/ 314 h 10000"/>
                  <a:gd name="connsiteX2" fmla="*/ 10276 w 10300"/>
                  <a:gd name="connsiteY2" fmla="*/ 607 h 10000"/>
                  <a:gd name="connsiteX3" fmla="*/ 10016 w 10300"/>
                  <a:gd name="connsiteY3" fmla="*/ 819 h 10000"/>
                  <a:gd name="connsiteX4" fmla="*/ 9861 w 10300"/>
                  <a:gd name="connsiteY4" fmla="*/ 944 h 10000"/>
                  <a:gd name="connsiteX5" fmla="*/ 9455 w 10300"/>
                  <a:gd name="connsiteY5" fmla="*/ 1109 h 10000"/>
                  <a:gd name="connsiteX6" fmla="*/ 9300 w 10300"/>
                  <a:gd name="connsiteY6" fmla="*/ 1204 h 10000"/>
                  <a:gd name="connsiteX7" fmla="*/ 9211 w 10300"/>
                  <a:gd name="connsiteY7" fmla="*/ 1306 h 10000"/>
                  <a:gd name="connsiteX8" fmla="*/ 8325 w 10300"/>
                  <a:gd name="connsiteY8" fmla="*/ 2944 h 10000"/>
                  <a:gd name="connsiteX9" fmla="*/ 7676 w 10300"/>
                  <a:gd name="connsiteY9" fmla="*/ 3865 h 10000"/>
                  <a:gd name="connsiteX10" fmla="*/ 7741 w 10300"/>
                  <a:gd name="connsiteY10" fmla="*/ 4097 h 10000"/>
                  <a:gd name="connsiteX11" fmla="*/ 7497 w 10300"/>
                  <a:gd name="connsiteY11" fmla="*/ 4482 h 10000"/>
                  <a:gd name="connsiteX12" fmla="*/ 7204 w 10300"/>
                  <a:gd name="connsiteY12" fmla="*/ 4911 h 10000"/>
                  <a:gd name="connsiteX13" fmla="*/ 6864 w 10300"/>
                  <a:gd name="connsiteY13" fmla="*/ 5352 h 10000"/>
                  <a:gd name="connsiteX14" fmla="*/ 6652 w 10300"/>
                  <a:gd name="connsiteY14" fmla="*/ 5674 h 10000"/>
                  <a:gd name="connsiteX15" fmla="*/ 6408 w 10300"/>
                  <a:gd name="connsiteY15" fmla="*/ 6037 h 10000"/>
                  <a:gd name="connsiteX16" fmla="*/ 6189 w 10300"/>
                  <a:gd name="connsiteY16" fmla="*/ 6331 h 10000"/>
                  <a:gd name="connsiteX17" fmla="*/ 3972 w 10300"/>
                  <a:gd name="connsiteY17" fmla="*/ 8482 h 10000"/>
                  <a:gd name="connsiteX18" fmla="*/ 3679 w 10300"/>
                  <a:gd name="connsiteY18" fmla="*/ 8620 h 10000"/>
                  <a:gd name="connsiteX19" fmla="*/ 3289 w 10300"/>
                  <a:gd name="connsiteY19" fmla="*/ 8737 h 10000"/>
                  <a:gd name="connsiteX20" fmla="*/ 2655 w 10300"/>
                  <a:gd name="connsiteY20" fmla="*/ 8971 h 10000"/>
                  <a:gd name="connsiteX21" fmla="*/ 1972 w 10300"/>
                  <a:gd name="connsiteY21" fmla="*/ 9227 h 10000"/>
                  <a:gd name="connsiteX22" fmla="*/ 0 w 10300"/>
                  <a:gd name="connsiteY2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0" h="10000">
                    <a:moveTo>
                      <a:pt x="10056" y="0"/>
                    </a:moveTo>
                    <a:lnTo>
                      <a:pt x="10300" y="314"/>
                    </a:lnTo>
                    <a:cubicBezTo>
                      <a:pt x="10292" y="411"/>
                      <a:pt x="10285" y="509"/>
                      <a:pt x="10276" y="607"/>
                    </a:cubicBezTo>
                    <a:lnTo>
                      <a:pt x="10016" y="819"/>
                    </a:lnTo>
                    <a:lnTo>
                      <a:pt x="9861" y="944"/>
                    </a:lnTo>
                    <a:lnTo>
                      <a:pt x="9455" y="1109"/>
                    </a:lnTo>
                    <a:lnTo>
                      <a:pt x="9300" y="1204"/>
                    </a:lnTo>
                    <a:cubicBezTo>
                      <a:pt x="9270" y="1238"/>
                      <a:pt x="9241" y="1272"/>
                      <a:pt x="9211" y="1306"/>
                    </a:cubicBezTo>
                    <a:lnTo>
                      <a:pt x="8325" y="2944"/>
                    </a:lnTo>
                    <a:lnTo>
                      <a:pt x="7676" y="3865"/>
                    </a:lnTo>
                    <a:cubicBezTo>
                      <a:pt x="7697" y="3942"/>
                      <a:pt x="7720" y="4020"/>
                      <a:pt x="7741" y="4097"/>
                    </a:cubicBezTo>
                    <a:cubicBezTo>
                      <a:pt x="7660" y="4226"/>
                      <a:pt x="7578" y="4354"/>
                      <a:pt x="7497" y="4482"/>
                    </a:cubicBezTo>
                    <a:lnTo>
                      <a:pt x="7204" y="4911"/>
                    </a:lnTo>
                    <a:lnTo>
                      <a:pt x="6864" y="5352"/>
                    </a:lnTo>
                    <a:cubicBezTo>
                      <a:pt x="6793" y="5459"/>
                      <a:pt x="6723" y="5567"/>
                      <a:pt x="6652" y="5674"/>
                    </a:cubicBezTo>
                    <a:lnTo>
                      <a:pt x="6408" y="6037"/>
                    </a:lnTo>
                    <a:lnTo>
                      <a:pt x="6189" y="6331"/>
                    </a:lnTo>
                    <a:lnTo>
                      <a:pt x="3972" y="8482"/>
                    </a:lnTo>
                    <a:lnTo>
                      <a:pt x="3679" y="8620"/>
                    </a:lnTo>
                    <a:lnTo>
                      <a:pt x="3289" y="8737"/>
                    </a:lnTo>
                    <a:lnTo>
                      <a:pt x="2655" y="8971"/>
                    </a:lnTo>
                    <a:lnTo>
                      <a:pt x="1972" y="9227"/>
                    </a:lnTo>
                    <a:cubicBezTo>
                      <a:pt x="781" y="9787"/>
                      <a:pt x="1191" y="9439"/>
                      <a:pt x="0" y="10000"/>
                    </a:cubicBezTo>
                  </a:path>
                </a:pathLst>
              </a:custGeom>
              <a:noFill/>
              <a:ln w="12700">
                <a:solidFill>
                  <a:srgbClr val="FF00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0" name="Oval 106">
                <a:extLst>
                  <a:ext uri="{FF2B5EF4-FFF2-40B4-BE49-F238E27FC236}">
                    <a16:creationId xmlns:a16="http://schemas.microsoft.com/office/drawing/2014/main" id="{4D3F0605-F86E-41E2-A894-C25A95A7F7DA}"/>
                  </a:ext>
                </a:extLst>
              </p:cNvPr>
              <p:cNvSpPr>
                <a:spLocks noChangeAspect="1" noChangeArrowheads="1"/>
              </p:cNvSpPr>
              <p:nvPr/>
            </p:nvSpPr>
            <p:spPr bwMode="auto">
              <a:xfrm>
                <a:off x="4747584" y="1542315"/>
                <a:ext cx="13425" cy="15327"/>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1" name="Rectangle 132">
                <a:extLst>
                  <a:ext uri="{FF2B5EF4-FFF2-40B4-BE49-F238E27FC236}">
                    <a16:creationId xmlns:a16="http://schemas.microsoft.com/office/drawing/2014/main" id="{EC375B09-7785-47DA-A237-FDC68BE55FF6}"/>
                  </a:ext>
                </a:extLst>
              </p:cNvPr>
              <p:cNvSpPr>
                <a:spLocks noChangeAspect="1" noChangeArrowheads="1"/>
              </p:cNvSpPr>
              <p:nvPr/>
            </p:nvSpPr>
            <p:spPr bwMode="auto">
              <a:xfrm>
                <a:off x="4965734" y="1151476"/>
                <a:ext cx="8390" cy="7664"/>
              </a:xfrm>
              <a:prstGeom prst="rect">
                <a:avLst/>
              </a:prstGeom>
              <a:solidFill>
                <a:srgbClr val="0000FF">
                  <a:alpha val="49001"/>
                </a:srgbClr>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2" name="Rectangle 133">
                <a:extLst>
                  <a:ext uri="{FF2B5EF4-FFF2-40B4-BE49-F238E27FC236}">
                    <a16:creationId xmlns:a16="http://schemas.microsoft.com/office/drawing/2014/main" id="{894D744C-E55C-4155-A2A0-092B469A0410}"/>
                  </a:ext>
                </a:extLst>
              </p:cNvPr>
              <p:cNvSpPr>
                <a:spLocks noChangeAspect="1" noChangeArrowheads="1"/>
              </p:cNvSpPr>
              <p:nvPr/>
            </p:nvSpPr>
            <p:spPr bwMode="auto">
              <a:xfrm>
                <a:off x="4947275" y="1162971"/>
                <a:ext cx="6712" cy="7664"/>
              </a:xfrm>
              <a:prstGeom prst="rect">
                <a:avLst/>
              </a:prstGeom>
              <a:solidFill>
                <a:srgbClr val="0000FF">
                  <a:alpha val="49001"/>
                </a:srgbClr>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3" name="Freeform 135">
                <a:extLst>
                  <a:ext uri="{FF2B5EF4-FFF2-40B4-BE49-F238E27FC236}">
                    <a16:creationId xmlns:a16="http://schemas.microsoft.com/office/drawing/2014/main" id="{FE10A1D7-18E5-4516-B2A9-A36C5840394F}"/>
                  </a:ext>
                </a:extLst>
              </p:cNvPr>
              <p:cNvSpPr>
                <a:spLocks noChangeAspect="1"/>
              </p:cNvSpPr>
              <p:nvPr/>
            </p:nvSpPr>
            <p:spPr bwMode="auto">
              <a:xfrm>
                <a:off x="4772755" y="1134233"/>
                <a:ext cx="75513" cy="17243"/>
              </a:xfrm>
              <a:custGeom>
                <a:avLst/>
                <a:gdLst>
                  <a:gd name="T0" fmla="*/ 0 w 491"/>
                  <a:gd name="T1" fmla="*/ 77 h 118"/>
                  <a:gd name="T2" fmla="*/ 51 w 491"/>
                  <a:gd name="T3" fmla="*/ 114 h 118"/>
                  <a:gd name="T4" fmla="*/ 264 w 491"/>
                  <a:gd name="T5" fmla="*/ 118 h 118"/>
                  <a:gd name="T6" fmla="*/ 299 w 491"/>
                  <a:gd name="T7" fmla="*/ 12 h 118"/>
                  <a:gd name="T8" fmla="*/ 375 w 491"/>
                  <a:gd name="T9" fmla="*/ 0 h 118"/>
                  <a:gd name="T10" fmla="*/ 443 w 491"/>
                  <a:gd name="T11" fmla="*/ 12 h 118"/>
                  <a:gd name="T12" fmla="*/ 491 w 491"/>
                  <a:gd name="T13" fmla="*/ 9 h 118"/>
                </a:gdLst>
                <a:ahLst/>
                <a:cxnLst>
                  <a:cxn ang="0">
                    <a:pos x="T0" y="T1"/>
                  </a:cxn>
                  <a:cxn ang="0">
                    <a:pos x="T2" y="T3"/>
                  </a:cxn>
                  <a:cxn ang="0">
                    <a:pos x="T4" y="T5"/>
                  </a:cxn>
                  <a:cxn ang="0">
                    <a:pos x="T6" y="T7"/>
                  </a:cxn>
                  <a:cxn ang="0">
                    <a:pos x="T8" y="T9"/>
                  </a:cxn>
                  <a:cxn ang="0">
                    <a:pos x="T10" y="T11"/>
                  </a:cxn>
                  <a:cxn ang="0">
                    <a:pos x="T12" y="T13"/>
                  </a:cxn>
                </a:cxnLst>
                <a:rect l="0" t="0" r="r" b="b"/>
                <a:pathLst>
                  <a:path w="491" h="118">
                    <a:moveTo>
                      <a:pt x="0" y="77"/>
                    </a:moveTo>
                    <a:lnTo>
                      <a:pt x="51" y="114"/>
                    </a:lnTo>
                    <a:lnTo>
                      <a:pt x="264" y="118"/>
                    </a:lnTo>
                    <a:lnTo>
                      <a:pt x="299" y="12"/>
                    </a:lnTo>
                    <a:lnTo>
                      <a:pt x="375" y="0"/>
                    </a:lnTo>
                    <a:lnTo>
                      <a:pt x="443" y="12"/>
                    </a:lnTo>
                    <a:lnTo>
                      <a:pt x="491" y="9"/>
                    </a:lnTo>
                  </a:path>
                </a:pathLst>
              </a:custGeom>
              <a:solidFill>
                <a:srgbClr val="0000FF">
                  <a:alpha val="49001"/>
                </a:srgbClr>
              </a:solidFill>
              <a:ln w="127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4" name="Oval 136">
                <a:extLst>
                  <a:ext uri="{FF2B5EF4-FFF2-40B4-BE49-F238E27FC236}">
                    <a16:creationId xmlns:a16="http://schemas.microsoft.com/office/drawing/2014/main" id="{16434CF6-AB18-47DD-87C7-06B6979DC96E}"/>
                  </a:ext>
                </a:extLst>
              </p:cNvPr>
              <p:cNvSpPr>
                <a:spLocks noChangeAspect="1" noChangeArrowheads="1"/>
              </p:cNvSpPr>
              <p:nvPr/>
            </p:nvSpPr>
            <p:spPr bwMode="auto">
              <a:xfrm>
                <a:off x="4843235" y="1128485"/>
                <a:ext cx="15103" cy="13411"/>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5" name="Freeform 146">
                <a:extLst>
                  <a:ext uri="{FF2B5EF4-FFF2-40B4-BE49-F238E27FC236}">
                    <a16:creationId xmlns:a16="http://schemas.microsoft.com/office/drawing/2014/main" id="{52637244-5052-476B-8519-0A4D222C56DF}"/>
                  </a:ext>
                </a:extLst>
              </p:cNvPr>
              <p:cNvSpPr>
                <a:spLocks noChangeAspect="1"/>
              </p:cNvSpPr>
              <p:nvPr/>
            </p:nvSpPr>
            <p:spPr bwMode="auto">
              <a:xfrm>
                <a:off x="4846591" y="1021196"/>
                <a:ext cx="166130" cy="214579"/>
              </a:xfrm>
              <a:custGeom>
                <a:avLst/>
                <a:gdLst>
                  <a:gd name="T0" fmla="*/ 281 w 1087"/>
                  <a:gd name="T1" fmla="*/ 21 h 1409"/>
                  <a:gd name="T2" fmla="*/ 423 w 1087"/>
                  <a:gd name="T3" fmla="*/ 0 h 1409"/>
                  <a:gd name="T4" fmla="*/ 485 w 1087"/>
                  <a:gd name="T5" fmla="*/ 18 h 1409"/>
                  <a:gd name="T6" fmla="*/ 503 w 1087"/>
                  <a:gd name="T7" fmla="*/ 24 h 1409"/>
                  <a:gd name="T8" fmla="*/ 518 w 1087"/>
                  <a:gd name="T9" fmla="*/ 32 h 1409"/>
                  <a:gd name="T10" fmla="*/ 530 w 1087"/>
                  <a:gd name="T11" fmla="*/ 39 h 1409"/>
                  <a:gd name="T12" fmla="*/ 566 w 1087"/>
                  <a:gd name="T13" fmla="*/ 72 h 1409"/>
                  <a:gd name="T14" fmla="*/ 596 w 1087"/>
                  <a:gd name="T15" fmla="*/ 99 h 1409"/>
                  <a:gd name="T16" fmla="*/ 623 w 1087"/>
                  <a:gd name="T17" fmla="*/ 123 h 1409"/>
                  <a:gd name="T18" fmla="*/ 641 w 1087"/>
                  <a:gd name="T19" fmla="*/ 129 h 1409"/>
                  <a:gd name="T20" fmla="*/ 662 w 1087"/>
                  <a:gd name="T21" fmla="*/ 135 h 1409"/>
                  <a:gd name="T22" fmla="*/ 680 w 1087"/>
                  <a:gd name="T23" fmla="*/ 141 h 1409"/>
                  <a:gd name="T24" fmla="*/ 698 w 1087"/>
                  <a:gd name="T25" fmla="*/ 147 h 1409"/>
                  <a:gd name="T26" fmla="*/ 716 w 1087"/>
                  <a:gd name="T27" fmla="*/ 150 h 1409"/>
                  <a:gd name="T28" fmla="*/ 734 w 1087"/>
                  <a:gd name="T29" fmla="*/ 156 h 1409"/>
                  <a:gd name="T30" fmla="*/ 752 w 1087"/>
                  <a:gd name="T31" fmla="*/ 162 h 1409"/>
                  <a:gd name="T32" fmla="*/ 771 w 1087"/>
                  <a:gd name="T33" fmla="*/ 168 h 1409"/>
                  <a:gd name="T34" fmla="*/ 803 w 1087"/>
                  <a:gd name="T35" fmla="*/ 185 h 1409"/>
                  <a:gd name="T36" fmla="*/ 830 w 1087"/>
                  <a:gd name="T37" fmla="*/ 188 h 1409"/>
                  <a:gd name="T38" fmla="*/ 852 w 1087"/>
                  <a:gd name="T39" fmla="*/ 197 h 1409"/>
                  <a:gd name="T40" fmla="*/ 879 w 1087"/>
                  <a:gd name="T41" fmla="*/ 207 h 1409"/>
                  <a:gd name="T42" fmla="*/ 890 w 1087"/>
                  <a:gd name="T43" fmla="*/ 212 h 1409"/>
                  <a:gd name="T44" fmla="*/ 911 w 1087"/>
                  <a:gd name="T45" fmla="*/ 215 h 1409"/>
                  <a:gd name="T46" fmla="*/ 962 w 1087"/>
                  <a:gd name="T47" fmla="*/ 216 h 1409"/>
                  <a:gd name="T48" fmla="*/ 1016 w 1087"/>
                  <a:gd name="T49" fmla="*/ 216 h 1409"/>
                  <a:gd name="T50" fmla="*/ 1067 w 1087"/>
                  <a:gd name="T51" fmla="*/ 221 h 1409"/>
                  <a:gd name="T52" fmla="*/ 1085 w 1087"/>
                  <a:gd name="T53" fmla="*/ 231 h 1409"/>
                  <a:gd name="T54" fmla="*/ 1080 w 1087"/>
                  <a:gd name="T55" fmla="*/ 227 h 1409"/>
                  <a:gd name="T56" fmla="*/ 1061 w 1087"/>
                  <a:gd name="T57" fmla="*/ 276 h 1409"/>
                  <a:gd name="T58" fmla="*/ 1041 w 1087"/>
                  <a:gd name="T59" fmla="*/ 299 h 1409"/>
                  <a:gd name="T60" fmla="*/ 1017 w 1087"/>
                  <a:gd name="T61" fmla="*/ 339 h 1409"/>
                  <a:gd name="T62" fmla="*/ 1008 w 1087"/>
                  <a:gd name="T63" fmla="*/ 354 h 1409"/>
                  <a:gd name="T64" fmla="*/ 999 w 1087"/>
                  <a:gd name="T65" fmla="*/ 368 h 1409"/>
                  <a:gd name="T66" fmla="*/ 995 w 1087"/>
                  <a:gd name="T67" fmla="*/ 384 h 1409"/>
                  <a:gd name="T68" fmla="*/ 989 w 1087"/>
                  <a:gd name="T69" fmla="*/ 393 h 1409"/>
                  <a:gd name="T70" fmla="*/ 935 w 1087"/>
                  <a:gd name="T71" fmla="*/ 496 h 1409"/>
                  <a:gd name="T72" fmla="*/ 890 w 1087"/>
                  <a:gd name="T73" fmla="*/ 587 h 1409"/>
                  <a:gd name="T74" fmla="*/ 860 w 1087"/>
                  <a:gd name="T75" fmla="*/ 632 h 1409"/>
                  <a:gd name="T76" fmla="*/ 852 w 1087"/>
                  <a:gd name="T77" fmla="*/ 650 h 1409"/>
                  <a:gd name="T78" fmla="*/ 848 w 1087"/>
                  <a:gd name="T79" fmla="*/ 663 h 1409"/>
                  <a:gd name="T80" fmla="*/ 816 w 1087"/>
                  <a:gd name="T81" fmla="*/ 726 h 1409"/>
                  <a:gd name="T82" fmla="*/ 782 w 1087"/>
                  <a:gd name="T83" fmla="*/ 785 h 1409"/>
                  <a:gd name="T84" fmla="*/ 758 w 1087"/>
                  <a:gd name="T85" fmla="*/ 845 h 1409"/>
                  <a:gd name="T86" fmla="*/ 737 w 1087"/>
                  <a:gd name="T87" fmla="*/ 972 h 1409"/>
                  <a:gd name="T88" fmla="*/ 722 w 1087"/>
                  <a:gd name="T89" fmla="*/ 1046 h 1409"/>
                  <a:gd name="T90" fmla="*/ 713 w 1087"/>
                  <a:gd name="T91" fmla="*/ 1127 h 1409"/>
                  <a:gd name="T92" fmla="*/ 722 w 1087"/>
                  <a:gd name="T93" fmla="*/ 1190 h 1409"/>
                  <a:gd name="T94" fmla="*/ 710 w 1087"/>
                  <a:gd name="T95" fmla="*/ 1269 h 1409"/>
                  <a:gd name="T96" fmla="*/ 692 w 1087"/>
                  <a:gd name="T97" fmla="*/ 1299 h 1409"/>
                  <a:gd name="T98" fmla="*/ 659 w 1087"/>
                  <a:gd name="T99" fmla="*/ 1325 h 1409"/>
                  <a:gd name="T100" fmla="*/ 618 w 1087"/>
                  <a:gd name="T101" fmla="*/ 1332 h 1409"/>
                  <a:gd name="T102" fmla="*/ 570 w 1087"/>
                  <a:gd name="T103" fmla="*/ 1326 h 1409"/>
                  <a:gd name="T104" fmla="*/ 530 w 1087"/>
                  <a:gd name="T105" fmla="*/ 1326 h 1409"/>
                  <a:gd name="T106" fmla="*/ 497 w 1087"/>
                  <a:gd name="T107" fmla="*/ 1334 h 1409"/>
                  <a:gd name="T108" fmla="*/ 461 w 1087"/>
                  <a:gd name="T109" fmla="*/ 1359 h 1409"/>
                  <a:gd name="T110" fmla="*/ 429 w 1087"/>
                  <a:gd name="T111" fmla="*/ 1383 h 1409"/>
                  <a:gd name="T112" fmla="*/ 396 w 1087"/>
                  <a:gd name="T113" fmla="*/ 1398 h 1409"/>
                  <a:gd name="T114" fmla="*/ 365 w 1087"/>
                  <a:gd name="T115" fmla="*/ 1407 h 1409"/>
                  <a:gd name="T116" fmla="*/ 323 w 1087"/>
                  <a:gd name="T117" fmla="*/ 1409 h 1409"/>
                  <a:gd name="T118" fmla="*/ 249 w 1087"/>
                  <a:gd name="T119" fmla="*/ 1395 h 1409"/>
                  <a:gd name="T120" fmla="*/ 158 w 1087"/>
                  <a:gd name="T121" fmla="*/ 1370 h 1409"/>
                  <a:gd name="T122" fmla="*/ 78 w 1087"/>
                  <a:gd name="T123" fmla="*/ 1349 h 1409"/>
                  <a:gd name="T124" fmla="*/ 0 w 1087"/>
                  <a:gd name="T125" fmla="*/ 1338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 h="1409">
                    <a:moveTo>
                      <a:pt x="281" y="21"/>
                    </a:moveTo>
                    <a:cubicBezTo>
                      <a:pt x="313" y="20"/>
                      <a:pt x="389" y="0"/>
                      <a:pt x="423" y="0"/>
                    </a:cubicBezTo>
                    <a:cubicBezTo>
                      <a:pt x="423" y="1"/>
                      <a:pt x="485" y="18"/>
                      <a:pt x="485" y="18"/>
                    </a:cubicBezTo>
                    <a:cubicBezTo>
                      <a:pt x="491" y="20"/>
                      <a:pt x="496" y="23"/>
                      <a:pt x="503" y="24"/>
                    </a:cubicBezTo>
                    <a:cubicBezTo>
                      <a:pt x="515" y="30"/>
                      <a:pt x="510" y="27"/>
                      <a:pt x="518" y="32"/>
                    </a:cubicBezTo>
                    <a:cubicBezTo>
                      <a:pt x="522" y="37"/>
                      <a:pt x="524" y="38"/>
                      <a:pt x="530" y="39"/>
                    </a:cubicBezTo>
                    <a:cubicBezTo>
                      <a:pt x="540" y="46"/>
                      <a:pt x="556" y="70"/>
                      <a:pt x="566" y="72"/>
                    </a:cubicBezTo>
                    <a:cubicBezTo>
                      <a:pt x="576" y="77"/>
                      <a:pt x="585" y="97"/>
                      <a:pt x="596" y="99"/>
                    </a:cubicBezTo>
                    <a:cubicBezTo>
                      <a:pt x="605" y="107"/>
                      <a:pt x="615" y="116"/>
                      <a:pt x="623" y="123"/>
                    </a:cubicBezTo>
                    <a:cubicBezTo>
                      <a:pt x="629" y="126"/>
                      <a:pt x="635" y="128"/>
                      <a:pt x="641" y="129"/>
                    </a:cubicBezTo>
                    <a:cubicBezTo>
                      <a:pt x="648" y="132"/>
                      <a:pt x="655" y="134"/>
                      <a:pt x="662" y="135"/>
                    </a:cubicBezTo>
                    <a:cubicBezTo>
                      <a:pt x="668" y="138"/>
                      <a:pt x="674" y="140"/>
                      <a:pt x="680" y="141"/>
                    </a:cubicBezTo>
                    <a:cubicBezTo>
                      <a:pt x="685" y="144"/>
                      <a:pt x="692" y="146"/>
                      <a:pt x="698" y="147"/>
                    </a:cubicBezTo>
                    <a:cubicBezTo>
                      <a:pt x="704" y="148"/>
                      <a:pt x="716" y="150"/>
                      <a:pt x="716" y="150"/>
                    </a:cubicBezTo>
                    <a:cubicBezTo>
                      <a:pt x="722" y="153"/>
                      <a:pt x="728" y="155"/>
                      <a:pt x="734" y="156"/>
                    </a:cubicBezTo>
                    <a:cubicBezTo>
                      <a:pt x="740" y="159"/>
                      <a:pt x="746" y="161"/>
                      <a:pt x="752" y="162"/>
                    </a:cubicBezTo>
                    <a:cubicBezTo>
                      <a:pt x="758" y="165"/>
                      <a:pt x="765" y="167"/>
                      <a:pt x="771" y="168"/>
                    </a:cubicBezTo>
                    <a:cubicBezTo>
                      <a:pt x="782" y="172"/>
                      <a:pt x="792" y="180"/>
                      <a:pt x="803" y="185"/>
                    </a:cubicBezTo>
                    <a:cubicBezTo>
                      <a:pt x="811" y="189"/>
                      <a:pt x="821" y="187"/>
                      <a:pt x="830" y="188"/>
                    </a:cubicBezTo>
                    <a:cubicBezTo>
                      <a:pt x="835" y="191"/>
                      <a:pt x="846" y="197"/>
                      <a:pt x="852" y="197"/>
                    </a:cubicBezTo>
                    <a:cubicBezTo>
                      <a:pt x="860" y="200"/>
                      <a:pt x="873" y="205"/>
                      <a:pt x="879" y="207"/>
                    </a:cubicBezTo>
                    <a:cubicBezTo>
                      <a:pt x="878" y="203"/>
                      <a:pt x="886" y="211"/>
                      <a:pt x="890" y="212"/>
                    </a:cubicBezTo>
                    <a:cubicBezTo>
                      <a:pt x="897" y="214"/>
                      <a:pt x="904" y="215"/>
                      <a:pt x="911" y="215"/>
                    </a:cubicBezTo>
                    <a:cubicBezTo>
                      <a:pt x="928" y="216"/>
                      <a:pt x="945" y="216"/>
                      <a:pt x="962" y="216"/>
                    </a:cubicBezTo>
                    <a:cubicBezTo>
                      <a:pt x="979" y="217"/>
                      <a:pt x="999" y="215"/>
                      <a:pt x="1016" y="216"/>
                    </a:cubicBezTo>
                    <a:cubicBezTo>
                      <a:pt x="1033" y="217"/>
                      <a:pt x="1056" y="219"/>
                      <a:pt x="1067" y="221"/>
                    </a:cubicBezTo>
                    <a:cubicBezTo>
                      <a:pt x="1070" y="221"/>
                      <a:pt x="1082" y="230"/>
                      <a:pt x="1085" y="231"/>
                    </a:cubicBezTo>
                    <a:cubicBezTo>
                      <a:pt x="1087" y="232"/>
                      <a:pt x="1080" y="225"/>
                      <a:pt x="1080" y="227"/>
                    </a:cubicBezTo>
                    <a:cubicBezTo>
                      <a:pt x="1081" y="246"/>
                      <a:pt x="1076" y="264"/>
                      <a:pt x="1061" y="276"/>
                    </a:cubicBezTo>
                    <a:cubicBezTo>
                      <a:pt x="1056" y="288"/>
                      <a:pt x="1048" y="289"/>
                      <a:pt x="1041" y="299"/>
                    </a:cubicBezTo>
                    <a:cubicBezTo>
                      <a:pt x="1034" y="309"/>
                      <a:pt x="1022" y="330"/>
                      <a:pt x="1017" y="339"/>
                    </a:cubicBezTo>
                    <a:cubicBezTo>
                      <a:pt x="1016" y="347"/>
                      <a:pt x="1014" y="349"/>
                      <a:pt x="1008" y="354"/>
                    </a:cubicBezTo>
                    <a:cubicBezTo>
                      <a:pt x="1005" y="359"/>
                      <a:pt x="1002" y="363"/>
                      <a:pt x="999" y="368"/>
                    </a:cubicBezTo>
                    <a:cubicBezTo>
                      <a:pt x="998" y="384"/>
                      <a:pt x="1000" y="376"/>
                      <a:pt x="995" y="384"/>
                    </a:cubicBezTo>
                    <a:cubicBezTo>
                      <a:pt x="993" y="387"/>
                      <a:pt x="989" y="393"/>
                      <a:pt x="989" y="393"/>
                    </a:cubicBezTo>
                    <a:lnTo>
                      <a:pt x="935" y="496"/>
                    </a:lnTo>
                    <a:lnTo>
                      <a:pt x="890" y="587"/>
                    </a:lnTo>
                    <a:cubicBezTo>
                      <a:pt x="881" y="600"/>
                      <a:pt x="873" y="622"/>
                      <a:pt x="860" y="632"/>
                    </a:cubicBezTo>
                    <a:cubicBezTo>
                      <a:pt x="857" y="638"/>
                      <a:pt x="854" y="644"/>
                      <a:pt x="852" y="650"/>
                    </a:cubicBezTo>
                    <a:cubicBezTo>
                      <a:pt x="851" y="655"/>
                      <a:pt x="850" y="658"/>
                      <a:pt x="848" y="663"/>
                    </a:cubicBezTo>
                    <a:lnTo>
                      <a:pt x="816" y="726"/>
                    </a:lnTo>
                    <a:lnTo>
                      <a:pt x="782" y="785"/>
                    </a:lnTo>
                    <a:lnTo>
                      <a:pt x="758" y="845"/>
                    </a:lnTo>
                    <a:lnTo>
                      <a:pt x="737" y="972"/>
                    </a:lnTo>
                    <a:lnTo>
                      <a:pt x="722" y="1046"/>
                    </a:lnTo>
                    <a:lnTo>
                      <a:pt x="713" y="1127"/>
                    </a:lnTo>
                    <a:lnTo>
                      <a:pt x="722" y="1190"/>
                    </a:lnTo>
                    <a:lnTo>
                      <a:pt x="710" y="1269"/>
                    </a:lnTo>
                    <a:lnTo>
                      <a:pt x="692" y="1299"/>
                    </a:lnTo>
                    <a:lnTo>
                      <a:pt x="659" y="1325"/>
                    </a:lnTo>
                    <a:lnTo>
                      <a:pt x="618" y="1332"/>
                    </a:lnTo>
                    <a:lnTo>
                      <a:pt x="570" y="1326"/>
                    </a:lnTo>
                    <a:lnTo>
                      <a:pt x="530" y="1326"/>
                    </a:lnTo>
                    <a:lnTo>
                      <a:pt x="497" y="1334"/>
                    </a:lnTo>
                    <a:lnTo>
                      <a:pt x="461" y="1359"/>
                    </a:lnTo>
                    <a:lnTo>
                      <a:pt x="429" y="1383"/>
                    </a:lnTo>
                    <a:lnTo>
                      <a:pt x="396" y="1398"/>
                    </a:lnTo>
                    <a:lnTo>
                      <a:pt x="365" y="1407"/>
                    </a:lnTo>
                    <a:lnTo>
                      <a:pt x="323" y="1409"/>
                    </a:lnTo>
                    <a:lnTo>
                      <a:pt x="249" y="1395"/>
                    </a:lnTo>
                    <a:lnTo>
                      <a:pt x="158" y="1370"/>
                    </a:lnTo>
                    <a:lnTo>
                      <a:pt x="78" y="1349"/>
                    </a:lnTo>
                    <a:lnTo>
                      <a:pt x="0" y="1338"/>
                    </a:lnTo>
                  </a:path>
                </a:pathLst>
              </a:custGeom>
              <a:noFill/>
              <a:ln w="12700">
                <a:solidFill>
                  <a:srgbClr val="FF99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6" name="Freeform 102">
                <a:extLst>
                  <a:ext uri="{FF2B5EF4-FFF2-40B4-BE49-F238E27FC236}">
                    <a16:creationId xmlns:a16="http://schemas.microsoft.com/office/drawing/2014/main" id="{9D659324-0E3C-4423-874B-C4EB11018BBB}"/>
                  </a:ext>
                </a:extLst>
              </p:cNvPr>
              <p:cNvSpPr>
                <a:spLocks noChangeAspect="1"/>
              </p:cNvSpPr>
              <p:nvPr/>
            </p:nvSpPr>
            <p:spPr bwMode="auto">
              <a:xfrm>
                <a:off x="4849947" y="923486"/>
                <a:ext cx="30205" cy="86215"/>
              </a:xfrm>
              <a:custGeom>
                <a:avLst/>
                <a:gdLst>
                  <a:gd name="T0" fmla="*/ 191 w 191"/>
                  <a:gd name="T1" fmla="*/ 568 h 568"/>
                  <a:gd name="T2" fmla="*/ 158 w 191"/>
                  <a:gd name="T3" fmla="*/ 515 h 568"/>
                  <a:gd name="T4" fmla="*/ 137 w 191"/>
                  <a:gd name="T5" fmla="*/ 448 h 568"/>
                  <a:gd name="T6" fmla="*/ 119 w 191"/>
                  <a:gd name="T7" fmla="*/ 397 h 568"/>
                  <a:gd name="T8" fmla="*/ 104 w 191"/>
                  <a:gd name="T9" fmla="*/ 346 h 568"/>
                  <a:gd name="T10" fmla="*/ 83 w 191"/>
                  <a:gd name="T11" fmla="*/ 280 h 568"/>
                  <a:gd name="T12" fmla="*/ 47 w 191"/>
                  <a:gd name="T13" fmla="*/ 166 h 568"/>
                  <a:gd name="T14" fmla="*/ 28 w 191"/>
                  <a:gd name="T15" fmla="*/ 101 h 568"/>
                  <a:gd name="T16" fmla="*/ 8 w 191"/>
                  <a:gd name="T17" fmla="*/ 49 h 568"/>
                  <a:gd name="T18" fmla="*/ 0 w 191"/>
                  <a:gd name="T1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568">
                    <a:moveTo>
                      <a:pt x="191" y="568"/>
                    </a:moveTo>
                    <a:cubicBezTo>
                      <a:pt x="187" y="559"/>
                      <a:pt x="167" y="535"/>
                      <a:pt x="158" y="515"/>
                    </a:cubicBezTo>
                    <a:cubicBezTo>
                      <a:pt x="149" y="495"/>
                      <a:pt x="144" y="468"/>
                      <a:pt x="137" y="448"/>
                    </a:cubicBezTo>
                    <a:cubicBezTo>
                      <a:pt x="135" y="441"/>
                      <a:pt x="122" y="403"/>
                      <a:pt x="119" y="397"/>
                    </a:cubicBezTo>
                    <a:cubicBezTo>
                      <a:pt x="114" y="380"/>
                      <a:pt x="110" y="365"/>
                      <a:pt x="104" y="346"/>
                    </a:cubicBezTo>
                    <a:cubicBezTo>
                      <a:pt x="99" y="329"/>
                      <a:pt x="92" y="310"/>
                      <a:pt x="83" y="280"/>
                    </a:cubicBezTo>
                    <a:cubicBezTo>
                      <a:pt x="75" y="256"/>
                      <a:pt x="56" y="196"/>
                      <a:pt x="47" y="166"/>
                    </a:cubicBezTo>
                    <a:cubicBezTo>
                      <a:pt x="45" y="146"/>
                      <a:pt x="37" y="119"/>
                      <a:pt x="28" y="101"/>
                    </a:cubicBezTo>
                    <a:cubicBezTo>
                      <a:pt x="22" y="82"/>
                      <a:pt x="12" y="61"/>
                      <a:pt x="8" y="49"/>
                    </a:cubicBezTo>
                    <a:cubicBezTo>
                      <a:pt x="3" y="32"/>
                      <a:pt x="1" y="8"/>
                      <a:pt x="0" y="0"/>
                    </a:cubicBezTo>
                  </a:path>
                </a:pathLst>
              </a:custGeom>
              <a:solidFill>
                <a:srgbClr val="0000FF">
                  <a:alpha val="49001"/>
                </a:srgbClr>
              </a:solidFill>
              <a:ln w="127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7" name="Freeform 369">
                <a:extLst>
                  <a:ext uri="{FF2B5EF4-FFF2-40B4-BE49-F238E27FC236}">
                    <a16:creationId xmlns:a16="http://schemas.microsoft.com/office/drawing/2014/main" id="{11CC3113-C2E5-422F-876F-AF4B5F9D84A6}"/>
                  </a:ext>
                </a:extLst>
              </p:cNvPr>
              <p:cNvSpPr>
                <a:spLocks noChangeAspect="1"/>
              </p:cNvSpPr>
              <p:nvPr/>
            </p:nvSpPr>
            <p:spPr bwMode="auto">
              <a:xfrm>
                <a:off x="3577104" y="1351628"/>
                <a:ext cx="570444" cy="167843"/>
              </a:xfrm>
              <a:custGeom>
                <a:avLst/>
                <a:gdLst>
                  <a:gd name="T0" fmla="*/ 366 w 386"/>
                  <a:gd name="T1" fmla="*/ 8 h 104"/>
                  <a:gd name="T2" fmla="*/ 356 w 386"/>
                  <a:gd name="T3" fmla="*/ 11 h 104"/>
                  <a:gd name="T4" fmla="*/ 187 w 386"/>
                  <a:gd name="T5" fmla="*/ 70 h 104"/>
                  <a:gd name="T6" fmla="*/ 10 w 386"/>
                  <a:gd name="T7" fmla="*/ 96 h 104"/>
                  <a:gd name="T8" fmla="*/ 0 w 386"/>
                  <a:gd name="T9" fmla="*/ 104 h 104"/>
                  <a:gd name="T10" fmla="*/ 12 w 386"/>
                  <a:gd name="T11" fmla="*/ 101 h 104"/>
                  <a:gd name="T12" fmla="*/ 21 w 386"/>
                  <a:gd name="T13" fmla="*/ 94 h 104"/>
                  <a:gd name="T14" fmla="*/ 188 w 386"/>
                  <a:gd name="T15" fmla="*/ 69 h 104"/>
                  <a:gd name="T16" fmla="*/ 370 w 386"/>
                  <a:gd name="T17" fmla="*/ 7 h 104"/>
                  <a:gd name="T18" fmla="*/ 386 w 386"/>
                  <a:gd name="T19" fmla="*/ 0 h 104"/>
                  <a:gd name="connsiteX0" fmla="*/ 9223 w 9741"/>
                  <a:gd name="connsiteY0" fmla="*/ 769 h 9712"/>
                  <a:gd name="connsiteX1" fmla="*/ 8964 w 9741"/>
                  <a:gd name="connsiteY1" fmla="*/ 1058 h 9712"/>
                  <a:gd name="connsiteX2" fmla="*/ 4586 w 9741"/>
                  <a:gd name="connsiteY2" fmla="*/ 6731 h 9712"/>
                  <a:gd name="connsiteX3" fmla="*/ 0 w 9741"/>
                  <a:gd name="connsiteY3" fmla="*/ 9231 h 9712"/>
                  <a:gd name="connsiteX4" fmla="*/ 52 w 9741"/>
                  <a:gd name="connsiteY4" fmla="*/ 9712 h 9712"/>
                  <a:gd name="connsiteX5" fmla="*/ 285 w 9741"/>
                  <a:gd name="connsiteY5" fmla="*/ 9038 h 9712"/>
                  <a:gd name="connsiteX6" fmla="*/ 4611 w 9741"/>
                  <a:gd name="connsiteY6" fmla="*/ 6635 h 9712"/>
                  <a:gd name="connsiteX7" fmla="*/ 9326 w 9741"/>
                  <a:gd name="connsiteY7" fmla="*/ 673 h 9712"/>
                  <a:gd name="connsiteX8" fmla="*/ 9741 w 9741"/>
                  <a:gd name="connsiteY8" fmla="*/ 0 h 9712"/>
                  <a:gd name="connsiteX0" fmla="*/ 9910 w 10442"/>
                  <a:gd name="connsiteY0" fmla="*/ 792 h 9734"/>
                  <a:gd name="connsiteX1" fmla="*/ 9644 w 10442"/>
                  <a:gd name="connsiteY1" fmla="*/ 1089 h 9734"/>
                  <a:gd name="connsiteX2" fmla="*/ 5150 w 10442"/>
                  <a:gd name="connsiteY2" fmla="*/ 6931 h 9734"/>
                  <a:gd name="connsiteX3" fmla="*/ 442 w 10442"/>
                  <a:gd name="connsiteY3" fmla="*/ 9505 h 9734"/>
                  <a:gd name="connsiteX4" fmla="*/ 735 w 10442"/>
                  <a:gd name="connsiteY4" fmla="*/ 9306 h 9734"/>
                  <a:gd name="connsiteX5" fmla="*/ 5176 w 10442"/>
                  <a:gd name="connsiteY5" fmla="*/ 6832 h 9734"/>
                  <a:gd name="connsiteX6" fmla="*/ 10016 w 10442"/>
                  <a:gd name="connsiteY6" fmla="*/ 693 h 9734"/>
                  <a:gd name="connsiteX7" fmla="*/ 10442 w 10442"/>
                  <a:gd name="connsiteY7" fmla="*/ 0 h 9734"/>
                  <a:gd name="connsiteX0" fmla="*/ 8787 w 9296"/>
                  <a:gd name="connsiteY0" fmla="*/ 814 h 9560"/>
                  <a:gd name="connsiteX1" fmla="*/ 8532 w 9296"/>
                  <a:gd name="connsiteY1" fmla="*/ 1119 h 9560"/>
                  <a:gd name="connsiteX2" fmla="*/ 4228 w 9296"/>
                  <a:gd name="connsiteY2" fmla="*/ 7120 h 9560"/>
                  <a:gd name="connsiteX3" fmla="*/ 0 w 9296"/>
                  <a:gd name="connsiteY3" fmla="*/ 9560 h 9560"/>
                  <a:gd name="connsiteX4" fmla="*/ 4253 w 9296"/>
                  <a:gd name="connsiteY4" fmla="*/ 7019 h 9560"/>
                  <a:gd name="connsiteX5" fmla="*/ 8888 w 9296"/>
                  <a:gd name="connsiteY5" fmla="*/ 712 h 9560"/>
                  <a:gd name="connsiteX6" fmla="*/ 9296 w 9296"/>
                  <a:gd name="connsiteY6" fmla="*/ 0 h 9560"/>
                  <a:gd name="connsiteX0" fmla="*/ 8660 w 9208"/>
                  <a:gd name="connsiteY0" fmla="*/ 851 h 9495"/>
                  <a:gd name="connsiteX1" fmla="*/ 8386 w 9208"/>
                  <a:gd name="connsiteY1" fmla="*/ 1171 h 9495"/>
                  <a:gd name="connsiteX2" fmla="*/ 3756 w 9208"/>
                  <a:gd name="connsiteY2" fmla="*/ 7448 h 9495"/>
                  <a:gd name="connsiteX3" fmla="*/ 0 w 9208"/>
                  <a:gd name="connsiteY3" fmla="*/ 9495 h 9495"/>
                  <a:gd name="connsiteX4" fmla="*/ 3783 w 9208"/>
                  <a:gd name="connsiteY4" fmla="*/ 7342 h 9495"/>
                  <a:gd name="connsiteX5" fmla="*/ 8769 w 9208"/>
                  <a:gd name="connsiteY5" fmla="*/ 745 h 9495"/>
                  <a:gd name="connsiteX6" fmla="*/ 9208 w 9208"/>
                  <a:gd name="connsiteY6" fmla="*/ 0 h 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8" h="9495">
                    <a:moveTo>
                      <a:pt x="8660" y="851"/>
                    </a:moveTo>
                    <a:lnTo>
                      <a:pt x="8386" y="1171"/>
                    </a:lnTo>
                    <a:lnTo>
                      <a:pt x="3756" y="7448"/>
                    </a:lnTo>
                    <a:lnTo>
                      <a:pt x="0" y="9495"/>
                    </a:lnTo>
                    <a:lnTo>
                      <a:pt x="3783" y="7342"/>
                    </a:lnTo>
                    <a:lnTo>
                      <a:pt x="8769" y="745"/>
                    </a:lnTo>
                    <a:lnTo>
                      <a:pt x="9208" y="0"/>
                    </a:lnTo>
                  </a:path>
                </a:pathLst>
              </a:custGeom>
              <a:solidFill>
                <a:srgbClr val="0000FF">
                  <a:alpha val="49001"/>
                </a:srgbClr>
              </a:solidFill>
              <a:ln w="12700">
                <a:solidFill>
                  <a:srgbClr val="FF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8" name="Freeform 386">
                <a:extLst>
                  <a:ext uri="{FF2B5EF4-FFF2-40B4-BE49-F238E27FC236}">
                    <a16:creationId xmlns:a16="http://schemas.microsoft.com/office/drawing/2014/main" id="{E560FB76-98B7-40DA-9E5F-E15F0BB164B3}"/>
                  </a:ext>
                </a:extLst>
              </p:cNvPr>
              <p:cNvSpPr>
                <a:spLocks noChangeAspect="1"/>
              </p:cNvSpPr>
              <p:nvPr/>
            </p:nvSpPr>
            <p:spPr bwMode="auto">
              <a:xfrm>
                <a:off x="3701138" y="546250"/>
                <a:ext cx="356448" cy="951115"/>
              </a:xfrm>
              <a:custGeom>
                <a:avLst/>
                <a:gdLst>
                  <a:gd name="T0" fmla="*/ 26 w 845"/>
                  <a:gd name="T1" fmla="*/ 2246 h 2246"/>
                  <a:gd name="T2" fmla="*/ 23 w 845"/>
                  <a:gd name="T3" fmla="*/ 2126 h 2246"/>
                  <a:gd name="T4" fmla="*/ 15 w 845"/>
                  <a:gd name="T5" fmla="*/ 2055 h 2246"/>
                  <a:gd name="T6" fmla="*/ 0 w 845"/>
                  <a:gd name="T7" fmla="*/ 1956 h 2246"/>
                  <a:gd name="T8" fmla="*/ 5 w 845"/>
                  <a:gd name="T9" fmla="*/ 1940 h 2246"/>
                  <a:gd name="T10" fmla="*/ 18 w 845"/>
                  <a:gd name="T11" fmla="*/ 1927 h 2246"/>
                  <a:gd name="T12" fmla="*/ 111 w 845"/>
                  <a:gd name="T13" fmla="*/ 1922 h 2246"/>
                  <a:gd name="T14" fmla="*/ 174 w 845"/>
                  <a:gd name="T15" fmla="*/ 1907 h 2246"/>
                  <a:gd name="T16" fmla="*/ 213 w 845"/>
                  <a:gd name="T17" fmla="*/ 1659 h 2246"/>
                  <a:gd name="T18" fmla="*/ 243 w 845"/>
                  <a:gd name="T19" fmla="*/ 1499 h 2246"/>
                  <a:gd name="T20" fmla="*/ 272 w 845"/>
                  <a:gd name="T21" fmla="*/ 1272 h 2246"/>
                  <a:gd name="T22" fmla="*/ 284 w 845"/>
                  <a:gd name="T23" fmla="*/ 1041 h 2246"/>
                  <a:gd name="T24" fmla="*/ 291 w 845"/>
                  <a:gd name="T25" fmla="*/ 1014 h 2246"/>
                  <a:gd name="T26" fmla="*/ 404 w 845"/>
                  <a:gd name="T27" fmla="*/ 846 h 2246"/>
                  <a:gd name="T28" fmla="*/ 425 w 845"/>
                  <a:gd name="T29" fmla="*/ 827 h 2246"/>
                  <a:gd name="T30" fmla="*/ 444 w 845"/>
                  <a:gd name="T31" fmla="*/ 810 h 2246"/>
                  <a:gd name="T32" fmla="*/ 453 w 845"/>
                  <a:gd name="T33" fmla="*/ 794 h 2246"/>
                  <a:gd name="T34" fmla="*/ 455 w 845"/>
                  <a:gd name="T35" fmla="*/ 777 h 2246"/>
                  <a:gd name="T36" fmla="*/ 458 w 845"/>
                  <a:gd name="T37" fmla="*/ 675 h 2246"/>
                  <a:gd name="T38" fmla="*/ 480 w 845"/>
                  <a:gd name="T39" fmla="*/ 317 h 2246"/>
                  <a:gd name="T40" fmla="*/ 488 w 845"/>
                  <a:gd name="T41" fmla="*/ 294 h 2246"/>
                  <a:gd name="T42" fmla="*/ 500 w 845"/>
                  <a:gd name="T43" fmla="*/ 282 h 2246"/>
                  <a:gd name="T44" fmla="*/ 594 w 845"/>
                  <a:gd name="T45" fmla="*/ 255 h 2246"/>
                  <a:gd name="T46" fmla="*/ 695 w 845"/>
                  <a:gd name="T47" fmla="*/ 216 h 2246"/>
                  <a:gd name="T48" fmla="*/ 722 w 845"/>
                  <a:gd name="T49" fmla="*/ 201 h 2246"/>
                  <a:gd name="T50" fmla="*/ 755 w 845"/>
                  <a:gd name="T51" fmla="*/ 186 h 2246"/>
                  <a:gd name="T52" fmla="*/ 788 w 845"/>
                  <a:gd name="T53" fmla="*/ 173 h 2246"/>
                  <a:gd name="T54" fmla="*/ 813 w 845"/>
                  <a:gd name="T55" fmla="*/ 162 h 2246"/>
                  <a:gd name="T56" fmla="*/ 828 w 845"/>
                  <a:gd name="T57" fmla="*/ 144 h 2246"/>
                  <a:gd name="T58" fmla="*/ 834 w 845"/>
                  <a:gd name="T59" fmla="*/ 116 h 2246"/>
                  <a:gd name="T60" fmla="*/ 834 w 845"/>
                  <a:gd name="T61" fmla="*/ 39 h 2246"/>
                  <a:gd name="T62" fmla="*/ 845 w 845"/>
                  <a:gd name="T63" fmla="*/ 0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5" h="2246">
                    <a:moveTo>
                      <a:pt x="26" y="2246"/>
                    </a:moveTo>
                    <a:lnTo>
                      <a:pt x="23" y="2126"/>
                    </a:lnTo>
                    <a:lnTo>
                      <a:pt x="15" y="2055"/>
                    </a:lnTo>
                    <a:lnTo>
                      <a:pt x="0" y="1956"/>
                    </a:lnTo>
                    <a:lnTo>
                      <a:pt x="5" y="1940"/>
                    </a:lnTo>
                    <a:lnTo>
                      <a:pt x="18" y="1927"/>
                    </a:lnTo>
                    <a:lnTo>
                      <a:pt x="111" y="1922"/>
                    </a:lnTo>
                    <a:lnTo>
                      <a:pt x="174" y="1907"/>
                    </a:lnTo>
                    <a:lnTo>
                      <a:pt x="213" y="1659"/>
                    </a:lnTo>
                    <a:lnTo>
                      <a:pt x="243" y="1499"/>
                    </a:lnTo>
                    <a:lnTo>
                      <a:pt x="272" y="1272"/>
                    </a:lnTo>
                    <a:lnTo>
                      <a:pt x="284" y="1041"/>
                    </a:lnTo>
                    <a:lnTo>
                      <a:pt x="291" y="1014"/>
                    </a:lnTo>
                    <a:lnTo>
                      <a:pt x="404" y="846"/>
                    </a:lnTo>
                    <a:lnTo>
                      <a:pt x="425" y="827"/>
                    </a:lnTo>
                    <a:lnTo>
                      <a:pt x="444" y="810"/>
                    </a:lnTo>
                    <a:lnTo>
                      <a:pt x="453" y="794"/>
                    </a:lnTo>
                    <a:lnTo>
                      <a:pt x="455" y="777"/>
                    </a:lnTo>
                    <a:lnTo>
                      <a:pt x="458" y="675"/>
                    </a:lnTo>
                    <a:lnTo>
                      <a:pt x="480" y="317"/>
                    </a:lnTo>
                    <a:lnTo>
                      <a:pt x="488" y="294"/>
                    </a:lnTo>
                    <a:lnTo>
                      <a:pt x="500" y="282"/>
                    </a:lnTo>
                    <a:lnTo>
                      <a:pt x="594" y="255"/>
                    </a:lnTo>
                    <a:lnTo>
                      <a:pt x="695" y="216"/>
                    </a:lnTo>
                    <a:lnTo>
                      <a:pt x="722" y="201"/>
                    </a:lnTo>
                    <a:lnTo>
                      <a:pt x="755" y="186"/>
                    </a:lnTo>
                    <a:lnTo>
                      <a:pt x="788" y="173"/>
                    </a:lnTo>
                    <a:lnTo>
                      <a:pt x="813" y="162"/>
                    </a:lnTo>
                    <a:lnTo>
                      <a:pt x="828" y="144"/>
                    </a:lnTo>
                    <a:lnTo>
                      <a:pt x="834" y="116"/>
                    </a:lnTo>
                    <a:lnTo>
                      <a:pt x="834" y="39"/>
                    </a:lnTo>
                    <a:lnTo>
                      <a:pt x="845" y="0"/>
                    </a:lnTo>
                  </a:path>
                </a:pathLst>
              </a:custGeom>
              <a:noFill/>
              <a:ln w="12700">
                <a:solidFill>
                  <a:srgbClr val="FF66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9" name="Freeform 397">
                <a:extLst>
                  <a:ext uri="{FF2B5EF4-FFF2-40B4-BE49-F238E27FC236}">
                    <a16:creationId xmlns:a16="http://schemas.microsoft.com/office/drawing/2014/main" id="{97AD00A2-AF30-42FE-8764-74216DD3E60A}"/>
                  </a:ext>
                </a:extLst>
              </p:cNvPr>
              <p:cNvSpPr>
                <a:spLocks noChangeAspect="1"/>
              </p:cNvSpPr>
              <p:nvPr/>
            </p:nvSpPr>
            <p:spPr bwMode="auto">
              <a:xfrm>
                <a:off x="4086441" y="329565"/>
                <a:ext cx="249513" cy="34516"/>
              </a:xfrm>
              <a:custGeom>
                <a:avLst/>
                <a:gdLst>
                  <a:gd name="T0" fmla="*/ 0 w 589"/>
                  <a:gd name="T1" fmla="*/ 33 h 85"/>
                  <a:gd name="T2" fmla="*/ 52 w 589"/>
                  <a:gd name="T3" fmla="*/ 55 h 85"/>
                  <a:gd name="T4" fmla="*/ 91 w 589"/>
                  <a:gd name="T5" fmla="*/ 69 h 85"/>
                  <a:gd name="T6" fmla="*/ 160 w 589"/>
                  <a:gd name="T7" fmla="*/ 84 h 85"/>
                  <a:gd name="T8" fmla="*/ 222 w 589"/>
                  <a:gd name="T9" fmla="*/ 85 h 85"/>
                  <a:gd name="T10" fmla="*/ 294 w 589"/>
                  <a:gd name="T11" fmla="*/ 82 h 85"/>
                  <a:gd name="T12" fmla="*/ 364 w 589"/>
                  <a:gd name="T13" fmla="*/ 73 h 85"/>
                  <a:gd name="T14" fmla="*/ 441 w 589"/>
                  <a:gd name="T15" fmla="*/ 54 h 85"/>
                  <a:gd name="T16" fmla="*/ 493 w 589"/>
                  <a:gd name="T17" fmla="*/ 27 h 85"/>
                  <a:gd name="T18" fmla="*/ 589 w 589"/>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9" h="85">
                    <a:moveTo>
                      <a:pt x="0" y="33"/>
                    </a:moveTo>
                    <a:lnTo>
                      <a:pt x="52" y="55"/>
                    </a:lnTo>
                    <a:lnTo>
                      <a:pt x="91" y="69"/>
                    </a:lnTo>
                    <a:lnTo>
                      <a:pt x="160" y="84"/>
                    </a:lnTo>
                    <a:lnTo>
                      <a:pt x="222" y="85"/>
                    </a:lnTo>
                    <a:lnTo>
                      <a:pt x="294" y="82"/>
                    </a:lnTo>
                    <a:lnTo>
                      <a:pt x="364" y="73"/>
                    </a:lnTo>
                    <a:lnTo>
                      <a:pt x="441" y="54"/>
                    </a:lnTo>
                    <a:lnTo>
                      <a:pt x="493" y="27"/>
                    </a:lnTo>
                    <a:lnTo>
                      <a:pt x="589" y="0"/>
                    </a:lnTo>
                  </a:path>
                </a:pathLst>
              </a:custGeom>
              <a:noFill/>
              <a:ln w="12700" cap="flat">
                <a:solidFill>
                  <a:sysClr val="windowText" lastClr="000000"/>
                </a:solidFill>
                <a:prstDash val="dash"/>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0" name="Freeform 403">
                <a:extLst>
                  <a:ext uri="{FF2B5EF4-FFF2-40B4-BE49-F238E27FC236}">
                    <a16:creationId xmlns:a16="http://schemas.microsoft.com/office/drawing/2014/main" id="{24E76F76-A94C-468A-99C3-EB7128DCEFFC}"/>
                  </a:ext>
                </a:extLst>
              </p:cNvPr>
              <p:cNvSpPr>
                <a:spLocks noChangeAspect="1"/>
              </p:cNvSpPr>
              <p:nvPr/>
            </p:nvSpPr>
            <p:spPr bwMode="auto">
              <a:xfrm>
                <a:off x="3616270" y="1512706"/>
                <a:ext cx="20368" cy="304894"/>
              </a:xfrm>
              <a:custGeom>
                <a:avLst/>
                <a:gdLst>
                  <a:gd name="T0" fmla="*/ 15 w 49"/>
                  <a:gd name="T1" fmla="*/ 0 h 714"/>
                  <a:gd name="T2" fmla="*/ 7 w 49"/>
                  <a:gd name="T3" fmla="*/ 86 h 714"/>
                  <a:gd name="T4" fmla="*/ 3 w 49"/>
                  <a:gd name="T5" fmla="*/ 158 h 714"/>
                  <a:gd name="T6" fmla="*/ 0 w 49"/>
                  <a:gd name="T7" fmla="*/ 233 h 714"/>
                  <a:gd name="T8" fmla="*/ 45 w 49"/>
                  <a:gd name="T9" fmla="*/ 570 h 714"/>
                  <a:gd name="T10" fmla="*/ 49 w 49"/>
                  <a:gd name="T11" fmla="*/ 629 h 714"/>
                  <a:gd name="T12" fmla="*/ 49 w 49"/>
                  <a:gd name="T13" fmla="*/ 660 h 714"/>
                  <a:gd name="T14" fmla="*/ 42 w 49"/>
                  <a:gd name="T15" fmla="*/ 686 h 714"/>
                  <a:gd name="T16" fmla="*/ 31 w 49"/>
                  <a:gd name="T17" fmla="*/ 71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14">
                    <a:moveTo>
                      <a:pt x="15" y="0"/>
                    </a:moveTo>
                    <a:lnTo>
                      <a:pt x="7" y="86"/>
                    </a:lnTo>
                    <a:lnTo>
                      <a:pt x="3" y="158"/>
                    </a:lnTo>
                    <a:lnTo>
                      <a:pt x="0" y="233"/>
                    </a:lnTo>
                    <a:lnTo>
                      <a:pt x="45" y="570"/>
                    </a:lnTo>
                    <a:lnTo>
                      <a:pt x="49" y="629"/>
                    </a:lnTo>
                    <a:lnTo>
                      <a:pt x="49" y="660"/>
                    </a:lnTo>
                    <a:lnTo>
                      <a:pt x="42" y="686"/>
                    </a:lnTo>
                    <a:lnTo>
                      <a:pt x="31" y="714"/>
                    </a:lnTo>
                  </a:path>
                </a:pathLst>
              </a:custGeom>
              <a:solidFill>
                <a:srgbClr val="0000FF">
                  <a:alpha val="49001"/>
                </a:srgbClr>
              </a:solidFill>
              <a:ln w="127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1" name="Oval 418">
                <a:extLst>
                  <a:ext uri="{FF2B5EF4-FFF2-40B4-BE49-F238E27FC236}">
                    <a16:creationId xmlns:a16="http://schemas.microsoft.com/office/drawing/2014/main" id="{2989CB7A-F627-47BB-BBCD-8C75094E92A2}"/>
                  </a:ext>
                </a:extLst>
              </p:cNvPr>
              <p:cNvSpPr>
                <a:spLocks noChangeAspect="1" noChangeArrowheads="1"/>
              </p:cNvSpPr>
              <p:nvPr/>
            </p:nvSpPr>
            <p:spPr bwMode="auto">
              <a:xfrm>
                <a:off x="4072862" y="333400"/>
                <a:ext cx="13579" cy="13423"/>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2" name="Oval 419">
                <a:extLst>
                  <a:ext uri="{FF2B5EF4-FFF2-40B4-BE49-F238E27FC236}">
                    <a16:creationId xmlns:a16="http://schemas.microsoft.com/office/drawing/2014/main" id="{E82CCDE3-A96A-44F6-B4D8-1624471CBC71}"/>
                  </a:ext>
                </a:extLst>
              </p:cNvPr>
              <p:cNvSpPr>
                <a:spLocks noChangeAspect="1" noChangeArrowheads="1"/>
              </p:cNvSpPr>
              <p:nvPr/>
            </p:nvSpPr>
            <p:spPr bwMode="auto">
              <a:xfrm>
                <a:off x="4327468" y="319977"/>
                <a:ext cx="13579" cy="13423"/>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3" name="Freeform 471">
                <a:extLst>
                  <a:ext uri="{FF2B5EF4-FFF2-40B4-BE49-F238E27FC236}">
                    <a16:creationId xmlns:a16="http://schemas.microsoft.com/office/drawing/2014/main" id="{091C7D26-EDDC-4ADE-BE42-B04017A7672A}"/>
                  </a:ext>
                </a:extLst>
              </p:cNvPr>
              <p:cNvSpPr>
                <a:spLocks noChangeAspect="1"/>
              </p:cNvSpPr>
              <p:nvPr/>
            </p:nvSpPr>
            <p:spPr bwMode="auto">
              <a:xfrm>
                <a:off x="3784309" y="1085088"/>
                <a:ext cx="56013" cy="69033"/>
              </a:xfrm>
              <a:custGeom>
                <a:avLst/>
                <a:gdLst>
                  <a:gd name="T0" fmla="*/ 15 w 133"/>
                  <a:gd name="T1" fmla="*/ 1 h 162"/>
                  <a:gd name="T2" fmla="*/ 117 w 133"/>
                  <a:gd name="T3" fmla="*/ 0 h 162"/>
                  <a:gd name="T4" fmla="*/ 108 w 133"/>
                  <a:gd name="T5" fmla="*/ 42 h 162"/>
                  <a:gd name="T6" fmla="*/ 133 w 133"/>
                  <a:gd name="T7" fmla="*/ 67 h 162"/>
                  <a:gd name="T8" fmla="*/ 99 w 133"/>
                  <a:gd name="T9" fmla="*/ 159 h 162"/>
                  <a:gd name="T10" fmla="*/ 60 w 133"/>
                  <a:gd name="T11" fmla="*/ 162 h 162"/>
                  <a:gd name="T12" fmla="*/ 60 w 133"/>
                  <a:gd name="T13" fmla="*/ 142 h 162"/>
                  <a:gd name="T14" fmla="*/ 36 w 133"/>
                  <a:gd name="T15" fmla="*/ 130 h 162"/>
                  <a:gd name="T16" fmla="*/ 33 w 133"/>
                  <a:gd name="T17" fmla="*/ 100 h 162"/>
                  <a:gd name="T18" fmla="*/ 1 w 133"/>
                  <a:gd name="T19" fmla="*/ 78 h 162"/>
                  <a:gd name="T20" fmla="*/ 0 w 133"/>
                  <a:gd name="T21" fmla="*/ 40 h 162"/>
                  <a:gd name="T22" fmla="*/ 15 w 133"/>
                  <a:gd name="T23" fmla="*/ 34 h 162"/>
                  <a:gd name="T24" fmla="*/ 15 w 133"/>
                  <a:gd name="T25"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62">
                    <a:moveTo>
                      <a:pt x="15" y="1"/>
                    </a:moveTo>
                    <a:lnTo>
                      <a:pt x="117" y="0"/>
                    </a:lnTo>
                    <a:lnTo>
                      <a:pt x="108" y="42"/>
                    </a:lnTo>
                    <a:lnTo>
                      <a:pt x="133" y="67"/>
                    </a:lnTo>
                    <a:lnTo>
                      <a:pt x="99" y="159"/>
                    </a:lnTo>
                    <a:lnTo>
                      <a:pt x="60" y="162"/>
                    </a:lnTo>
                    <a:lnTo>
                      <a:pt x="60" y="142"/>
                    </a:lnTo>
                    <a:lnTo>
                      <a:pt x="36" y="130"/>
                    </a:lnTo>
                    <a:lnTo>
                      <a:pt x="33" y="100"/>
                    </a:lnTo>
                    <a:lnTo>
                      <a:pt x="1" y="78"/>
                    </a:lnTo>
                    <a:lnTo>
                      <a:pt x="0" y="40"/>
                    </a:lnTo>
                    <a:lnTo>
                      <a:pt x="15" y="34"/>
                    </a:lnTo>
                    <a:lnTo>
                      <a:pt x="15" y="1"/>
                    </a:ln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4" name="Text Box 486">
                <a:extLst>
                  <a:ext uri="{FF2B5EF4-FFF2-40B4-BE49-F238E27FC236}">
                    <a16:creationId xmlns:a16="http://schemas.microsoft.com/office/drawing/2014/main" id="{81524801-CC96-4CF4-845E-D0873B872142}"/>
                  </a:ext>
                </a:extLst>
              </p:cNvPr>
              <p:cNvSpPr txBox="1">
                <a:spLocks noChangeAspect="1" noChangeArrowheads="1"/>
              </p:cNvSpPr>
              <p:nvPr/>
            </p:nvSpPr>
            <p:spPr bwMode="auto">
              <a:xfrm>
                <a:off x="4162823" y="279708"/>
                <a:ext cx="79775" cy="134964"/>
              </a:xfrm>
              <a:prstGeom prst="rect">
                <a:avLst/>
              </a:prstGeom>
              <a:noFill/>
              <a:ln w="12700">
                <a:solidFill>
                  <a:sysClr val="windowText" lastClr="000000"/>
                </a:solidFill>
              </a:ln>
              <a:effectLst/>
            </p:spPr>
            <p:txBody>
              <a:bodyPr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altLang="es-MX" sz="200" b="1" i="0" u="none" strike="noStrike" kern="0" cap="none" spc="0" normalizeH="0" baseline="0" noProof="0" dirty="0">
                    <a:ln>
                      <a:noFill/>
                    </a:ln>
                    <a:solidFill>
                      <a:prstClr val="black"/>
                    </a:solidFill>
                    <a:effectLst/>
                    <a:uLnTx/>
                    <a:uFillTx/>
                    <a:latin typeface="Arial Narrow" pitchFamily="34" charset="0"/>
                  </a:rPr>
                  <a:t>Isla Holbox</a:t>
                </a:r>
              </a:p>
            </p:txBody>
          </p:sp>
          <p:sp>
            <p:nvSpPr>
              <p:cNvPr id="65" name="Freeform 528">
                <a:extLst>
                  <a:ext uri="{FF2B5EF4-FFF2-40B4-BE49-F238E27FC236}">
                    <a16:creationId xmlns:a16="http://schemas.microsoft.com/office/drawing/2014/main" id="{3FBF0EDA-7DD8-4967-8A9D-A00B3BE01675}"/>
                  </a:ext>
                </a:extLst>
              </p:cNvPr>
              <p:cNvSpPr>
                <a:spLocks noChangeAspect="1"/>
              </p:cNvSpPr>
              <p:nvPr/>
            </p:nvSpPr>
            <p:spPr bwMode="auto">
              <a:xfrm>
                <a:off x="4777793" y="538977"/>
                <a:ext cx="60523" cy="33400"/>
              </a:xfrm>
              <a:custGeom>
                <a:avLst/>
                <a:gdLst>
                  <a:gd name="T0" fmla="*/ 5 w 274"/>
                  <a:gd name="T1" fmla="*/ 65 h 160"/>
                  <a:gd name="T2" fmla="*/ 23 w 274"/>
                  <a:gd name="T3" fmla="*/ 54 h 160"/>
                  <a:gd name="T4" fmla="*/ 25 w 274"/>
                  <a:gd name="T5" fmla="*/ 36 h 160"/>
                  <a:gd name="T6" fmla="*/ 38 w 274"/>
                  <a:gd name="T7" fmla="*/ 27 h 160"/>
                  <a:gd name="T8" fmla="*/ 89 w 274"/>
                  <a:gd name="T9" fmla="*/ 32 h 160"/>
                  <a:gd name="T10" fmla="*/ 130 w 274"/>
                  <a:gd name="T11" fmla="*/ 50 h 160"/>
                  <a:gd name="T12" fmla="*/ 200 w 274"/>
                  <a:gd name="T13" fmla="*/ 38 h 160"/>
                  <a:gd name="T14" fmla="*/ 214 w 274"/>
                  <a:gd name="T15" fmla="*/ 29 h 160"/>
                  <a:gd name="T16" fmla="*/ 239 w 274"/>
                  <a:gd name="T17" fmla="*/ 14 h 160"/>
                  <a:gd name="T18" fmla="*/ 242 w 274"/>
                  <a:gd name="T19" fmla="*/ 30 h 160"/>
                  <a:gd name="T20" fmla="*/ 230 w 274"/>
                  <a:gd name="T21" fmla="*/ 44 h 160"/>
                  <a:gd name="T22" fmla="*/ 205 w 274"/>
                  <a:gd name="T23" fmla="*/ 42 h 160"/>
                  <a:gd name="T24" fmla="*/ 154 w 274"/>
                  <a:gd name="T25" fmla="*/ 68 h 160"/>
                  <a:gd name="T26" fmla="*/ 140 w 274"/>
                  <a:gd name="T27" fmla="*/ 75 h 160"/>
                  <a:gd name="T28" fmla="*/ 104 w 274"/>
                  <a:gd name="T29" fmla="*/ 110 h 160"/>
                  <a:gd name="T30" fmla="*/ 89 w 274"/>
                  <a:gd name="T31" fmla="*/ 125 h 160"/>
                  <a:gd name="T32" fmla="*/ 62 w 274"/>
                  <a:gd name="T33" fmla="*/ 144 h 160"/>
                  <a:gd name="T34" fmla="*/ 41 w 274"/>
                  <a:gd name="T35" fmla="*/ 153 h 160"/>
                  <a:gd name="T36" fmla="*/ 17 w 274"/>
                  <a:gd name="T37" fmla="*/ 156 h 160"/>
                  <a:gd name="T38" fmla="*/ 32 w 274"/>
                  <a:gd name="T39" fmla="*/ 137 h 160"/>
                  <a:gd name="T40" fmla="*/ 61 w 274"/>
                  <a:gd name="T41" fmla="*/ 129 h 160"/>
                  <a:gd name="T42" fmla="*/ 85 w 274"/>
                  <a:gd name="T43" fmla="*/ 107 h 160"/>
                  <a:gd name="T44" fmla="*/ 98 w 274"/>
                  <a:gd name="T45" fmla="*/ 98 h 160"/>
                  <a:gd name="T46" fmla="*/ 95 w 274"/>
                  <a:gd name="T47" fmla="*/ 84 h 160"/>
                  <a:gd name="T48" fmla="*/ 64 w 274"/>
                  <a:gd name="T49" fmla="*/ 104 h 160"/>
                  <a:gd name="T50" fmla="*/ 49 w 274"/>
                  <a:gd name="T51" fmla="*/ 74 h 160"/>
                  <a:gd name="T52" fmla="*/ 29 w 274"/>
                  <a:gd name="T53" fmla="*/ 89 h 160"/>
                  <a:gd name="T54" fmla="*/ 13 w 274"/>
                  <a:gd name="T55" fmla="*/ 80 h 160"/>
                  <a:gd name="T56" fmla="*/ 5 w 274"/>
                  <a:gd name="T57"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160">
                    <a:moveTo>
                      <a:pt x="5" y="65"/>
                    </a:moveTo>
                    <a:cubicBezTo>
                      <a:pt x="8" y="53"/>
                      <a:pt x="11" y="56"/>
                      <a:pt x="23" y="54"/>
                    </a:cubicBezTo>
                    <a:cubicBezTo>
                      <a:pt x="29" y="47"/>
                      <a:pt x="20" y="46"/>
                      <a:pt x="25" y="36"/>
                    </a:cubicBezTo>
                    <a:cubicBezTo>
                      <a:pt x="27" y="32"/>
                      <a:pt x="34" y="29"/>
                      <a:pt x="38" y="27"/>
                    </a:cubicBezTo>
                    <a:cubicBezTo>
                      <a:pt x="51" y="28"/>
                      <a:pt x="74" y="25"/>
                      <a:pt x="89" y="32"/>
                    </a:cubicBezTo>
                    <a:cubicBezTo>
                      <a:pt x="104" y="51"/>
                      <a:pt x="95" y="48"/>
                      <a:pt x="130" y="50"/>
                    </a:cubicBezTo>
                    <a:cubicBezTo>
                      <a:pt x="155" y="48"/>
                      <a:pt x="175" y="40"/>
                      <a:pt x="200" y="38"/>
                    </a:cubicBezTo>
                    <a:cubicBezTo>
                      <a:pt x="205" y="35"/>
                      <a:pt x="209" y="32"/>
                      <a:pt x="214" y="29"/>
                    </a:cubicBezTo>
                    <a:cubicBezTo>
                      <a:pt x="215" y="22"/>
                      <a:pt x="231" y="15"/>
                      <a:pt x="239" y="14"/>
                    </a:cubicBezTo>
                    <a:cubicBezTo>
                      <a:pt x="274" y="0"/>
                      <a:pt x="264" y="26"/>
                      <a:pt x="242" y="30"/>
                    </a:cubicBezTo>
                    <a:cubicBezTo>
                      <a:pt x="238" y="35"/>
                      <a:pt x="233" y="38"/>
                      <a:pt x="230" y="44"/>
                    </a:cubicBezTo>
                    <a:cubicBezTo>
                      <a:pt x="220" y="41"/>
                      <a:pt x="216" y="41"/>
                      <a:pt x="205" y="42"/>
                    </a:cubicBezTo>
                    <a:cubicBezTo>
                      <a:pt x="186" y="61"/>
                      <a:pt x="182" y="65"/>
                      <a:pt x="154" y="68"/>
                    </a:cubicBezTo>
                    <a:cubicBezTo>
                      <a:pt x="149" y="71"/>
                      <a:pt x="146" y="74"/>
                      <a:pt x="140" y="75"/>
                    </a:cubicBezTo>
                    <a:cubicBezTo>
                      <a:pt x="127" y="85"/>
                      <a:pt x="118" y="101"/>
                      <a:pt x="104" y="110"/>
                    </a:cubicBezTo>
                    <a:cubicBezTo>
                      <a:pt x="100" y="116"/>
                      <a:pt x="95" y="121"/>
                      <a:pt x="89" y="125"/>
                    </a:cubicBezTo>
                    <a:cubicBezTo>
                      <a:pt x="81" y="135"/>
                      <a:pt x="75" y="142"/>
                      <a:pt x="62" y="144"/>
                    </a:cubicBezTo>
                    <a:cubicBezTo>
                      <a:pt x="55" y="148"/>
                      <a:pt x="49" y="152"/>
                      <a:pt x="41" y="153"/>
                    </a:cubicBezTo>
                    <a:cubicBezTo>
                      <a:pt x="32" y="160"/>
                      <a:pt x="30" y="158"/>
                      <a:pt x="17" y="156"/>
                    </a:cubicBezTo>
                    <a:cubicBezTo>
                      <a:pt x="19" y="145"/>
                      <a:pt x="20" y="139"/>
                      <a:pt x="32" y="137"/>
                    </a:cubicBezTo>
                    <a:cubicBezTo>
                      <a:pt x="41" y="133"/>
                      <a:pt x="51" y="132"/>
                      <a:pt x="61" y="129"/>
                    </a:cubicBezTo>
                    <a:cubicBezTo>
                      <a:pt x="70" y="122"/>
                      <a:pt x="77" y="114"/>
                      <a:pt x="85" y="107"/>
                    </a:cubicBezTo>
                    <a:cubicBezTo>
                      <a:pt x="89" y="104"/>
                      <a:pt x="98" y="98"/>
                      <a:pt x="98" y="98"/>
                    </a:cubicBezTo>
                    <a:cubicBezTo>
                      <a:pt x="102" y="91"/>
                      <a:pt x="99" y="91"/>
                      <a:pt x="95" y="84"/>
                    </a:cubicBezTo>
                    <a:cubicBezTo>
                      <a:pt x="79" y="87"/>
                      <a:pt x="76" y="95"/>
                      <a:pt x="64" y="104"/>
                    </a:cubicBezTo>
                    <a:cubicBezTo>
                      <a:pt x="48" y="99"/>
                      <a:pt x="61" y="83"/>
                      <a:pt x="49" y="74"/>
                    </a:cubicBezTo>
                    <a:cubicBezTo>
                      <a:pt x="40" y="76"/>
                      <a:pt x="37" y="84"/>
                      <a:pt x="29" y="89"/>
                    </a:cubicBezTo>
                    <a:cubicBezTo>
                      <a:pt x="23" y="87"/>
                      <a:pt x="13" y="80"/>
                      <a:pt x="13" y="80"/>
                    </a:cubicBezTo>
                    <a:cubicBezTo>
                      <a:pt x="11" y="76"/>
                      <a:pt x="0" y="70"/>
                      <a:pt x="5" y="65"/>
                    </a:cubicBez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6" name="Freeform 529">
                <a:extLst>
                  <a:ext uri="{FF2B5EF4-FFF2-40B4-BE49-F238E27FC236}">
                    <a16:creationId xmlns:a16="http://schemas.microsoft.com/office/drawing/2014/main" id="{6EE2CA4F-3392-4DB7-B105-C74CFA328D9E}"/>
                  </a:ext>
                </a:extLst>
              </p:cNvPr>
              <p:cNvSpPr>
                <a:spLocks noChangeAspect="1"/>
              </p:cNvSpPr>
              <p:nvPr/>
            </p:nvSpPr>
            <p:spPr bwMode="auto">
              <a:xfrm>
                <a:off x="4957681" y="550110"/>
                <a:ext cx="26899" cy="202253"/>
              </a:xfrm>
              <a:custGeom>
                <a:avLst/>
                <a:gdLst>
                  <a:gd name="T0" fmla="*/ 111 w 123"/>
                  <a:gd name="T1" fmla="*/ 919 h 929"/>
                  <a:gd name="T2" fmla="*/ 117 w 123"/>
                  <a:gd name="T3" fmla="*/ 901 h 929"/>
                  <a:gd name="T4" fmla="*/ 112 w 123"/>
                  <a:gd name="T5" fmla="*/ 817 h 929"/>
                  <a:gd name="T6" fmla="*/ 103 w 123"/>
                  <a:gd name="T7" fmla="*/ 740 h 929"/>
                  <a:gd name="T8" fmla="*/ 94 w 123"/>
                  <a:gd name="T9" fmla="*/ 721 h 929"/>
                  <a:gd name="T10" fmla="*/ 85 w 123"/>
                  <a:gd name="T11" fmla="*/ 700 h 929"/>
                  <a:gd name="T12" fmla="*/ 81 w 123"/>
                  <a:gd name="T13" fmla="*/ 686 h 929"/>
                  <a:gd name="T14" fmla="*/ 76 w 123"/>
                  <a:gd name="T15" fmla="*/ 634 h 929"/>
                  <a:gd name="T16" fmla="*/ 70 w 123"/>
                  <a:gd name="T17" fmla="*/ 598 h 929"/>
                  <a:gd name="T18" fmla="*/ 61 w 123"/>
                  <a:gd name="T19" fmla="*/ 553 h 929"/>
                  <a:gd name="T20" fmla="*/ 66 w 123"/>
                  <a:gd name="T21" fmla="*/ 487 h 929"/>
                  <a:gd name="T22" fmla="*/ 72 w 123"/>
                  <a:gd name="T23" fmla="*/ 469 h 929"/>
                  <a:gd name="T24" fmla="*/ 87 w 123"/>
                  <a:gd name="T25" fmla="*/ 442 h 929"/>
                  <a:gd name="T26" fmla="*/ 81 w 123"/>
                  <a:gd name="T27" fmla="*/ 397 h 929"/>
                  <a:gd name="T28" fmla="*/ 73 w 123"/>
                  <a:gd name="T29" fmla="*/ 343 h 929"/>
                  <a:gd name="T30" fmla="*/ 64 w 123"/>
                  <a:gd name="T31" fmla="*/ 310 h 929"/>
                  <a:gd name="T32" fmla="*/ 60 w 123"/>
                  <a:gd name="T33" fmla="*/ 296 h 929"/>
                  <a:gd name="T34" fmla="*/ 66 w 123"/>
                  <a:gd name="T35" fmla="*/ 217 h 929"/>
                  <a:gd name="T36" fmla="*/ 72 w 123"/>
                  <a:gd name="T37" fmla="*/ 194 h 929"/>
                  <a:gd name="T38" fmla="*/ 85 w 123"/>
                  <a:gd name="T39" fmla="*/ 155 h 929"/>
                  <a:gd name="T40" fmla="*/ 87 w 123"/>
                  <a:gd name="T41" fmla="*/ 128 h 929"/>
                  <a:gd name="T42" fmla="*/ 91 w 123"/>
                  <a:gd name="T43" fmla="*/ 97 h 929"/>
                  <a:gd name="T44" fmla="*/ 102 w 123"/>
                  <a:gd name="T45" fmla="*/ 44 h 929"/>
                  <a:gd name="T46" fmla="*/ 87 w 123"/>
                  <a:gd name="T47" fmla="*/ 8 h 929"/>
                  <a:gd name="T48" fmla="*/ 73 w 123"/>
                  <a:gd name="T49" fmla="*/ 91 h 929"/>
                  <a:gd name="T50" fmla="*/ 79 w 123"/>
                  <a:gd name="T51" fmla="*/ 122 h 929"/>
                  <a:gd name="T52" fmla="*/ 66 w 123"/>
                  <a:gd name="T53" fmla="*/ 146 h 929"/>
                  <a:gd name="T54" fmla="*/ 52 w 123"/>
                  <a:gd name="T55" fmla="*/ 161 h 929"/>
                  <a:gd name="T56" fmla="*/ 22 w 123"/>
                  <a:gd name="T57" fmla="*/ 176 h 929"/>
                  <a:gd name="T58" fmla="*/ 4 w 123"/>
                  <a:gd name="T59" fmla="*/ 203 h 929"/>
                  <a:gd name="T60" fmla="*/ 19 w 123"/>
                  <a:gd name="T61" fmla="*/ 230 h 929"/>
                  <a:gd name="T62" fmla="*/ 13 w 123"/>
                  <a:gd name="T63" fmla="*/ 254 h 929"/>
                  <a:gd name="T64" fmla="*/ 30 w 123"/>
                  <a:gd name="T65" fmla="*/ 320 h 929"/>
                  <a:gd name="T66" fmla="*/ 51 w 123"/>
                  <a:gd name="T67" fmla="*/ 353 h 929"/>
                  <a:gd name="T68" fmla="*/ 57 w 123"/>
                  <a:gd name="T69" fmla="*/ 382 h 929"/>
                  <a:gd name="T70" fmla="*/ 55 w 123"/>
                  <a:gd name="T71" fmla="*/ 407 h 929"/>
                  <a:gd name="T72" fmla="*/ 40 w 123"/>
                  <a:gd name="T73" fmla="*/ 446 h 929"/>
                  <a:gd name="T74" fmla="*/ 30 w 123"/>
                  <a:gd name="T75" fmla="*/ 464 h 929"/>
                  <a:gd name="T76" fmla="*/ 18 w 123"/>
                  <a:gd name="T77" fmla="*/ 476 h 929"/>
                  <a:gd name="T78" fmla="*/ 22 w 123"/>
                  <a:gd name="T79" fmla="*/ 493 h 929"/>
                  <a:gd name="T80" fmla="*/ 9 w 123"/>
                  <a:gd name="T81" fmla="*/ 512 h 929"/>
                  <a:gd name="T82" fmla="*/ 39 w 123"/>
                  <a:gd name="T83" fmla="*/ 551 h 929"/>
                  <a:gd name="T84" fmla="*/ 45 w 123"/>
                  <a:gd name="T85" fmla="*/ 572 h 929"/>
                  <a:gd name="T86" fmla="*/ 57 w 123"/>
                  <a:gd name="T87" fmla="*/ 653 h 929"/>
                  <a:gd name="T88" fmla="*/ 61 w 123"/>
                  <a:gd name="T89" fmla="*/ 670 h 929"/>
                  <a:gd name="T90" fmla="*/ 66 w 123"/>
                  <a:gd name="T91" fmla="*/ 835 h 929"/>
                  <a:gd name="T92" fmla="*/ 75 w 123"/>
                  <a:gd name="T93" fmla="*/ 884 h 929"/>
                  <a:gd name="T94" fmla="*/ 84 w 123"/>
                  <a:gd name="T95" fmla="*/ 907 h 929"/>
                  <a:gd name="T96" fmla="*/ 93 w 123"/>
                  <a:gd name="T97" fmla="*/ 914 h 929"/>
                  <a:gd name="T98" fmla="*/ 103 w 123"/>
                  <a:gd name="T99" fmla="*/ 929 h 929"/>
                  <a:gd name="T100" fmla="*/ 111 w 123"/>
                  <a:gd name="T101" fmla="*/ 91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 h="929">
                    <a:moveTo>
                      <a:pt x="111" y="919"/>
                    </a:moveTo>
                    <a:cubicBezTo>
                      <a:pt x="112" y="913"/>
                      <a:pt x="114" y="907"/>
                      <a:pt x="117" y="901"/>
                    </a:cubicBezTo>
                    <a:cubicBezTo>
                      <a:pt x="118" y="878"/>
                      <a:pt x="123" y="839"/>
                      <a:pt x="112" y="817"/>
                    </a:cubicBezTo>
                    <a:cubicBezTo>
                      <a:pt x="107" y="791"/>
                      <a:pt x="113" y="764"/>
                      <a:pt x="103" y="740"/>
                    </a:cubicBezTo>
                    <a:cubicBezTo>
                      <a:pt x="102" y="732"/>
                      <a:pt x="99" y="727"/>
                      <a:pt x="94" y="721"/>
                    </a:cubicBezTo>
                    <a:cubicBezTo>
                      <a:pt x="93" y="713"/>
                      <a:pt x="90" y="707"/>
                      <a:pt x="85" y="700"/>
                    </a:cubicBezTo>
                    <a:cubicBezTo>
                      <a:pt x="84" y="695"/>
                      <a:pt x="82" y="691"/>
                      <a:pt x="81" y="686"/>
                    </a:cubicBezTo>
                    <a:cubicBezTo>
                      <a:pt x="81" y="676"/>
                      <a:pt x="83" y="648"/>
                      <a:pt x="76" y="634"/>
                    </a:cubicBezTo>
                    <a:cubicBezTo>
                      <a:pt x="74" y="622"/>
                      <a:pt x="76" y="609"/>
                      <a:pt x="70" y="598"/>
                    </a:cubicBezTo>
                    <a:cubicBezTo>
                      <a:pt x="67" y="582"/>
                      <a:pt x="71" y="567"/>
                      <a:pt x="61" y="553"/>
                    </a:cubicBezTo>
                    <a:cubicBezTo>
                      <a:pt x="61" y="542"/>
                      <a:pt x="57" y="506"/>
                      <a:pt x="66" y="487"/>
                    </a:cubicBezTo>
                    <a:cubicBezTo>
                      <a:pt x="67" y="481"/>
                      <a:pt x="69" y="475"/>
                      <a:pt x="72" y="469"/>
                    </a:cubicBezTo>
                    <a:cubicBezTo>
                      <a:pt x="74" y="457"/>
                      <a:pt x="80" y="451"/>
                      <a:pt x="87" y="442"/>
                    </a:cubicBezTo>
                    <a:cubicBezTo>
                      <a:pt x="86" y="432"/>
                      <a:pt x="90" y="408"/>
                      <a:pt x="81" y="397"/>
                    </a:cubicBezTo>
                    <a:cubicBezTo>
                      <a:pt x="78" y="380"/>
                      <a:pt x="81" y="358"/>
                      <a:pt x="73" y="343"/>
                    </a:cubicBezTo>
                    <a:cubicBezTo>
                      <a:pt x="72" y="332"/>
                      <a:pt x="71" y="319"/>
                      <a:pt x="64" y="310"/>
                    </a:cubicBezTo>
                    <a:cubicBezTo>
                      <a:pt x="63" y="305"/>
                      <a:pt x="61" y="301"/>
                      <a:pt x="60" y="296"/>
                    </a:cubicBezTo>
                    <a:cubicBezTo>
                      <a:pt x="60" y="279"/>
                      <a:pt x="55" y="239"/>
                      <a:pt x="66" y="217"/>
                    </a:cubicBezTo>
                    <a:cubicBezTo>
                      <a:pt x="68" y="209"/>
                      <a:pt x="72" y="194"/>
                      <a:pt x="72" y="194"/>
                    </a:cubicBezTo>
                    <a:cubicBezTo>
                      <a:pt x="73" y="170"/>
                      <a:pt x="75" y="172"/>
                      <a:pt x="85" y="155"/>
                    </a:cubicBezTo>
                    <a:cubicBezTo>
                      <a:pt x="88" y="146"/>
                      <a:pt x="79" y="133"/>
                      <a:pt x="87" y="128"/>
                    </a:cubicBezTo>
                    <a:cubicBezTo>
                      <a:pt x="90" y="120"/>
                      <a:pt x="91" y="117"/>
                      <a:pt x="91" y="97"/>
                    </a:cubicBezTo>
                    <a:cubicBezTo>
                      <a:pt x="93" y="83"/>
                      <a:pt x="103" y="59"/>
                      <a:pt x="102" y="44"/>
                    </a:cubicBezTo>
                    <a:cubicBezTo>
                      <a:pt x="101" y="29"/>
                      <a:pt x="92" y="0"/>
                      <a:pt x="87" y="8"/>
                    </a:cubicBezTo>
                    <a:cubicBezTo>
                      <a:pt x="79" y="9"/>
                      <a:pt x="80" y="87"/>
                      <a:pt x="73" y="91"/>
                    </a:cubicBezTo>
                    <a:cubicBezTo>
                      <a:pt x="70" y="95"/>
                      <a:pt x="81" y="117"/>
                      <a:pt x="79" y="122"/>
                    </a:cubicBezTo>
                    <a:cubicBezTo>
                      <a:pt x="77" y="132"/>
                      <a:pt x="74" y="140"/>
                      <a:pt x="66" y="146"/>
                    </a:cubicBezTo>
                    <a:cubicBezTo>
                      <a:pt x="63" y="153"/>
                      <a:pt x="58" y="157"/>
                      <a:pt x="52" y="161"/>
                    </a:cubicBezTo>
                    <a:cubicBezTo>
                      <a:pt x="43" y="173"/>
                      <a:pt x="38" y="175"/>
                      <a:pt x="22" y="176"/>
                    </a:cubicBezTo>
                    <a:cubicBezTo>
                      <a:pt x="12" y="183"/>
                      <a:pt x="11" y="193"/>
                      <a:pt x="4" y="203"/>
                    </a:cubicBezTo>
                    <a:cubicBezTo>
                      <a:pt x="0" y="223"/>
                      <a:pt x="1" y="228"/>
                      <a:pt x="19" y="230"/>
                    </a:cubicBezTo>
                    <a:cubicBezTo>
                      <a:pt x="30" y="234"/>
                      <a:pt x="18" y="247"/>
                      <a:pt x="13" y="254"/>
                    </a:cubicBezTo>
                    <a:cubicBezTo>
                      <a:pt x="14" y="275"/>
                      <a:pt x="8" y="307"/>
                      <a:pt x="30" y="320"/>
                    </a:cubicBezTo>
                    <a:cubicBezTo>
                      <a:pt x="37" y="332"/>
                      <a:pt x="39" y="343"/>
                      <a:pt x="51" y="353"/>
                    </a:cubicBezTo>
                    <a:cubicBezTo>
                      <a:pt x="53" y="363"/>
                      <a:pt x="52" y="373"/>
                      <a:pt x="57" y="382"/>
                    </a:cubicBezTo>
                    <a:cubicBezTo>
                      <a:pt x="58" y="391"/>
                      <a:pt x="59" y="399"/>
                      <a:pt x="55" y="407"/>
                    </a:cubicBezTo>
                    <a:cubicBezTo>
                      <a:pt x="54" y="430"/>
                      <a:pt x="52" y="430"/>
                      <a:pt x="40" y="446"/>
                    </a:cubicBezTo>
                    <a:cubicBezTo>
                      <a:pt x="39" y="454"/>
                      <a:pt x="37" y="459"/>
                      <a:pt x="30" y="464"/>
                    </a:cubicBezTo>
                    <a:cubicBezTo>
                      <a:pt x="27" y="469"/>
                      <a:pt x="18" y="476"/>
                      <a:pt x="18" y="476"/>
                    </a:cubicBezTo>
                    <a:cubicBezTo>
                      <a:pt x="15" y="483"/>
                      <a:pt x="16" y="488"/>
                      <a:pt x="22" y="493"/>
                    </a:cubicBezTo>
                    <a:cubicBezTo>
                      <a:pt x="21" y="503"/>
                      <a:pt x="17" y="506"/>
                      <a:pt x="9" y="512"/>
                    </a:cubicBezTo>
                    <a:cubicBezTo>
                      <a:pt x="23" y="522"/>
                      <a:pt x="29" y="537"/>
                      <a:pt x="39" y="551"/>
                    </a:cubicBezTo>
                    <a:cubicBezTo>
                      <a:pt x="40" y="558"/>
                      <a:pt x="42" y="566"/>
                      <a:pt x="45" y="572"/>
                    </a:cubicBezTo>
                    <a:cubicBezTo>
                      <a:pt x="46" y="589"/>
                      <a:pt x="50" y="639"/>
                      <a:pt x="57" y="653"/>
                    </a:cubicBezTo>
                    <a:cubicBezTo>
                      <a:pt x="58" y="659"/>
                      <a:pt x="60" y="663"/>
                      <a:pt x="61" y="670"/>
                    </a:cubicBezTo>
                    <a:cubicBezTo>
                      <a:pt x="62" y="725"/>
                      <a:pt x="49" y="783"/>
                      <a:pt x="66" y="835"/>
                    </a:cubicBezTo>
                    <a:cubicBezTo>
                      <a:pt x="67" y="883"/>
                      <a:pt x="60" y="864"/>
                      <a:pt x="75" y="884"/>
                    </a:cubicBezTo>
                    <a:cubicBezTo>
                      <a:pt x="76" y="891"/>
                      <a:pt x="79" y="902"/>
                      <a:pt x="84" y="907"/>
                    </a:cubicBezTo>
                    <a:cubicBezTo>
                      <a:pt x="87" y="910"/>
                      <a:pt x="93" y="914"/>
                      <a:pt x="93" y="914"/>
                    </a:cubicBezTo>
                    <a:cubicBezTo>
                      <a:pt x="96" y="919"/>
                      <a:pt x="98" y="924"/>
                      <a:pt x="103" y="929"/>
                    </a:cubicBezTo>
                    <a:cubicBezTo>
                      <a:pt x="110" y="928"/>
                      <a:pt x="111" y="926"/>
                      <a:pt x="111" y="919"/>
                    </a:cubicBezTo>
                    <a:close/>
                  </a:path>
                </a:pathLst>
              </a:custGeom>
              <a:solidFill>
                <a:sysClr val="windowText" lastClr="000000">
                  <a:alpha val="49001"/>
                </a:sys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7" name="Freeform 530">
                <a:extLst>
                  <a:ext uri="{FF2B5EF4-FFF2-40B4-BE49-F238E27FC236}">
                    <a16:creationId xmlns:a16="http://schemas.microsoft.com/office/drawing/2014/main" id="{638CEBA1-853E-4617-9001-D2BB5602723F}"/>
                  </a:ext>
                </a:extLst>
              </p:cNvPr>
              <p:cNvSpPr>
                <a:spLocks noChangeAspect="1"/>
              </p:cNvSpPr>
              <p:nvPr/>
            </p:nvSpPr>
            <p:spPr bwMode="auto">
              <a:xfrm>
                <a:off x="4992987" y="828439"/>
                <a:ext cx="73973" cy="111332"/>
              </a:xfrm>
              <a:custGeom>
                <a:avLst/>
                <a:gdLst>
                  <a:gd name="T0" fmla="*/ 20 w 341"/>
                  <a:gd name="T1" fmla="*/ 28 h 515"/>
                  <a:gd name="T2" fmla="*/ 29 w 341"/>
                  <a:gd name="T3" fmla="*/ 1 h 515"/>
                  <a:gd name="T4" fmla="*/ 86 w 341"/>
                  <a:gd name="T5" fmla="*/ 5 h 515"/>
                  <a:gd name="T6" fmla="*/ 99 w 341"/>
                  <a:gd name="T7" fmla="*/ 13 h 515"/>
                  <a:gd name="T8" fmla="*/ 107 w 341"/>
                  <a:gd name="T9" fmla="*/ 40 h 515"/>
                  <a:gd name="T10" fmla="*/ 119 w 341"/>
                  <a:gd name="T11" fmla="*/ 95 h 515"/>
                  <a:gd name="T12" fmla="*/ 131 w 341"/>
                  <a:gd name="T13" fmla="*/ 110 h 515"/>
                  <a:gd name="T14" fmla="*/ 137 w 341"/>
                  <a:gd name="T15" fmla="*/ 128 h 515"/>
                  <a:gd name="T16" fmla="*/ 158 w 341"/>
                  <a:gd name="T17" fmla="*/ 152 h 515"/>
                  <a:gd name="T18" fmla="*/ 167 w 341"/>
                  <a:gd name="T19" fmla="*/ 164 h 515"/>
                  <a:gd name="T20" fmla="*/ 191 w 341"/>
                  <a:gd name="T21" fmla="*/ 212 h 515"/>
                  <a:gd name="T22" fmla="*/ 209 w 341"/>
                  <a:gd name="T23" fmla="*/ 221 h 515"/>
                  <a:gd name="T24" fmla="*/ 221 w 341"/>
                  <a:gd name="T25" fmla="*/ 254 h 515"/>
                  <a:gd name="T26" fmla="*/ 254 w 341"/>
                  <a:gd name="T27" fmla="*/ 295 h 515"/>
                  <a:gd name="T28" fmla="*/ 260 w 341"/>
                  <a:gd name="T29" fmla="*/ 311 h 515"/>
                  <a:gd name="T30" fmla="*/ 266 w 341"/>
                  <a:gd name="T31" fmla="*/ 329 h 515"/>
                  <a:gd name="T32" fmla="*/ 275 w 341"/>
                  <a:gd name="T33" fmla="*/ 347 h 515"/>
                  <a:gd name="T34" fmla="*/ 287 w 341"/>
                  <a:gd name="T35" fmla="*/ 365 h 515"/>
                  <a:gd name="T36" fmla="*/ 305 w 341"/>
                  <a:gd name="T37" fmla="*/ 424 h 515"/>
                  <a:gd name="T38" fmla="*/ 320 w 341"/>
                  <a:gd name="T39" fmla="*/ 452 h 515"/>
                  <a:gd name="T40" fmla="*/ 330 w 341"/>
                  <a:gd name="T41" fmla="*/ 478 h 515"/>
                  <a:gd name="T42" fmla="*/ 341 w 341"/>
                  <a:gd name="T43" fmla="*/ 496 h 515"/>
                  <a:gd name="T44" fmla="*/ 332 w 341"/>
                  <a:gd name="T45" fmla="*/ 515 h 515"/>
                  <a:gd name="T46" fmla="*/ 309 w 341"/>
                  <a:gd name="T47" fmla="*/ 502 h 515"/>
                  <a:gd name="T48" fmla="*/ 297 w 341"/>
                  <a:gd name="T49" fmla="*/ 490 h 515"/>
                  <a:gd name="T50" fmla="*/ 293 w 341"/>
                  <a:gd name="T51" fmla="*/ 487 h 515"/>
                  <a:gd name="T52" fmla="*/ 279 w 341"/>
                  <a:gd name="T53" fmla="*/ 478 h 515"/>
                  <a:gd name="T54" fmla="*/ 258 w 341"/>
                  <a:gd name="T55" fmla="*/ 463 h 515"/>
                  <a:gd name="T56" fmla="*/ 252 w 341"/>
                  <a:gd name="T57" fmla="*/ 448 h 515"/>
                  <a:gd name="T58" fmla="*/ 222 w 341"/>
                  <a:gd name="T59" fmla="*/ 398 h 515"/>
                  <a:gd name="T60" fmla="*/ 204 w 341"/>
                  <a:gd name="T61" fmla="*/ 379 h 515"/>
                  <a:gd name="T62" fmla="*/ 192 w 341"/>
                  <a:gd name="T63" fmla="*/ 367 h 515"/>
                  <a:gd name="T64" fmla="*/ 177 w 341"/>
                  <a:gd name="T65" fmla="*/ 352 h 515"/>
                  <a:gd name="T66" fmla="*/ 153 w 341"/>
                  <a:gd name="T67" fmla="*/ 325 h 515"/>
                  <a:gd name="T68" fmla="*/ 123 w 341"/>
                  <a:gd name="T69" fmla="*/ 292 h 515"/>
                  <a:gd name="T70" fmla="*/ 111 w 341"/>
                  <a:gd name="T71" fmla="*/ 274 h 515"/>
                  <a:gd name="T72" fmla="*/ 105 w 341"/>
                  <a:gd name="T73" fmla="*/ 260 h 515"/>
                  <a:gd name="T74" fmla="*/ 96 w 341"/>
                  <a:gd name="T75" fmla="*/ 230 h 515"/>
                  <a:gd name="T76" fmla="*/ 84 w 341"/>
                  <a:gd name="T77" fmla="*/ 218 h 515"/>
                  <a:gd name="T78" fmla="*/ 68 w 341"/>
                  <a:gd name="T79" fmla="*/ 197 h 515"/>
                  <a:gd name="T80" fmla="*/ 84 w 341"/>
                  <a:gd name="T81" fmla="*/ 172 h 515"/>
                  <a:gd name="T82" fmla="*/ 95 w 341"/>
                  <a:gd name="T83" fmla="*/ 188 h 515"/>
                  <a:gd name="T84" fmla="*/ 117 w 341"/>
                  <a:gd name="T85" fmla="*/ 208 h 515"/>
                  <a:gd name="T86" fmla="*/ 131 w 341"/>
                  <a:gd name="T87" fmla="*/ 239 h 515"/>
                  <a:gd name="T88" fmla="*/ 152 w 341"/>
                  <a:gd name="T89" fmla="*/ 284 h 515"/>
                  <a:gd name="T90" fmla="*/ 179 w 341"/>
                  <a:gd name="T91" fmla="*/ 314 h 515"/>
                  <a:gd name="T92" fmla="*/ 192 w 341"/>
                  <a:gd name="T93" fmla="*/ 319 h 515"/>
                  <a:gd name="T94" fmla="*/ 180 w 341"/>
                  <a:gd name="T95" fmla="*/ 296 h 515"/>
                  <a:gd name="T96" fmla="*/ 165 w 341"/>
                  <a:gd name="T97" fmla="*/ 268 h 515"/>
                  <a:gd name="T98" fmla="*/ 152 w 341"/>
                  <a:gd name="T99" fmla="*/ 239 h 515"/>
                  <a:gd name="T100" fmla="*/ 129 w 341"/>
                  <a:gd name="T101" fmla="*/ 205 h 515"/>
                  <a:gd name="T102" fmla="*/ 104 w 341"/>
                  <a:gd name="T103" fmla="*/ 163 h 515"/>
                  <a:gd name="T104" fmla="*/ 99 w 341"/>
                  <a:gd name="T105" fmla="*/ 143 h 515"/>
                  <a:gd name="T106" fmla="*/ 90 w 341"/>
                  <a:gd name="T107" fmla="*/ 130 h 515"/>
                  <a:gd name="T108" fmla="*/ 45 w 341"/>
                  <a:gd name="T109" fmla="*/ 109 h 515"/>
                  <a:gd name="T110" fmla="*/ 33 w 341"/>
                  <a:gd name="T111" fmla="*/ 97 h 515"/>
                  <a:gd name="T112" fmla="*/ 9 w 341"/>
                  <a:gd name="T113" fmla="*/ 73 h 515"/>
                  <a:gd name="T114" fmla="*/ 0 w 341"/>
                  <a:gd name="T115" fmla="*/ 59 h 515"/>
                  <a:gd name="T116" fmla="*/ 11 w 341"/>
                  <a:gd name="T117" fmla="*/ 44 h 515"/>
                  <a:gd name="T118" fmla="*/ 11 w 341"/>
                  <a:gd name="T119" fmla="*/ 25 h 515"/>
                  <a:gd name="T120" fmla="*/ 24 w 341"/>
                  <a:gd name="T121" fmla="*/ 11 h 515"/>
                  <a:gd name="T122" fmla="*/ 20 w 341"/>
                  <a:gd name="T123" fmla="*/ 2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 h="515">
                    <a:moveTo>
                      <a:pt x="20" y="28"/>
                    </a:moveTo>
                    <a:cubicBezTo>
                      <a:pt x="21" y="11"/>
                      <a:pt x="17" y="8"/>
                      <a:pt x="29" y="1"/>
                    </a:cubicBezTo>
                    <a:cubicBezTo>
                      <a:pt x="67" y="2"/>
                      <a:pt x="63" y="0"/>
                      <a:pt x="86" y="5"/>
                    </a:cubicBezTo>
                    <a:cubicBezTo>
                      <a:pt x="90" y="8"/>
                      <a:pt x="95" y="10"/>
                      <a:pt x="99" y="13"/>
                    </a:cubicBezTo>
                    <a:cubicBezTo>
                      <a:pt x="104" y="22"/>
                      <a:pt x="102" y="31"/>
                      <a:pt x="107" y="40"/>
                    </a:cubicBezTo>
                    <a:cubicBezTo>
                      <a:pt x="106" y="53"/>
                      <a:pt x="99" y="92"/>
                      <a:pt x="119" y="95"/>
                    </a:cubicBezTo>
                    <a:cubicBezTo>
                      <a:pt x="128" y="99"/>
                      <a:pt x="127" y="102"/>
                      <a:pt x="131" y="110"/>
                    </a:cubicBezTo>
                    <a:cubicBezTo>
                      <a:pt x="132" y="116"/>
                      <a:pt x="134" y="122"/>
                      <a:pt x="137" y="128"/>
                    </a:cubicBezTo>
                    <a:cubicBezTo>
                      <a:pt x="139" y="138"/>
                      <a:pt x="148" y="150"/>
                      <a:pt x="158" y="152"/>
                    </a:cubicBezTo>
                    <a:cubicBezTo>
                      <a:pt x="163" y="155"/>
                      <a:pt x="164" y="159"/>
                      <a:pt x="167" y="164"/>
                    </a:cubicBezTo>
                    <a:cubicBezTo>
                      <a:pt x="169" y="181"/>
                      <a:pt x="170" y="208"/>
                      <a:pt x="191" y="212"/>
                    </a:cubicBezTo>
                    <a:cubicBezTo>
                      <a:pt x="196" y="218"/>
                      <a:pt x="202" y="220"/>
                      <a:pt x="209" y="221"/>
                    </a:cubicBezTo>
                    <a:cubicBezTo>
                      <a:pt x="223" y="228"/>
                      <a:pt x="213" y="243"/>
                      <a:pt x="221" y="254"/>
                    </a:cubicBezTo>
                    <a:cubicBezTo>
                      <a:pt x="224" y="271"/>
                      <a:pt x="240" y="286"/>
                      <a:pt x="254" y="295"/>
                    </a:cubicBezTo>
                    <a:cubicBezTo>
                      <a:pt x="257" y="300"/>
                      <a:pt x="257" y="306"/>
                      <a:pt x="260" y="311"/>
                    </a:cubicBezTo>
                    <a:cubicBezTo>
                      <a:pt x="261" y="317"/>
                      <a:pt x="263" y="323"/>
                      <a:pt x="266" y="329"/>
                    </a:cubicBezTo>
                    <a:cubicBezTo>
                      <a:pt x="267" y="336"/>
                      <a:pt x="269" y="342"/>
                      <a:pt x="275" y="347"/>
                    </a:cubicBezTo>
                    <a:cubicBezTo>
                      <a:pt x="276" y="353"/>
                      <a:pt x="282" y="361"/>
                      <a:pt x="287" y="365"/>
                    </a:cubicBezTo>
                    <a:cubicBezTo>
                      <a:pt x="298" y="383"/>
                      <a:pt x="294" y="405"/>
                      <a:pt x="305" y="424"/>
                    </a:cubicBezTo>
                    <a:cubicBezTo>
                      <a:pt x="307" y="435"/>
                      <a:pt x="311" y="445"/>
                      <a:pt x="320" y="452"/>
                    </a:cubicBezTo>
                    <a:cubicBezTo>
                      <a:pt x="325" y="461"/>
                      <a:pt x="326" y="469"/>
                      <a:pt x="330" y="478"/>
                    </a:cubicBezTo>
                    <a:cubicBezTo>
                      <a:pt x="333" y="484"/>
                      <a:pt x="338" y="489"/>
                      <a:pt x="341" y="496"/>
                    </a:cubicBezTo>
                    <a:cubicBezTo>
                      <a:pt x="340" y="503"/>
                      <a:pt x="332" y="515"/>
                      <a:pt x="332" y="515"/>
                    </a:cubicBezTo>
                    <a:cubicBezTo>
                      <a:pt x="322" y="513"/>
                      <a:pt x="320" y="504"/>
                      <a:pt x="309" y="502"/>
                    </a:cubicBezTo>
                    <a:cubicBezTo>
                      <a:pt x="304" y="494"/>
                      <a:pt x="307" y="498"/>
                      <a:pt x="297" y="490"/>
                    </a:cubicBezTo>
                    <a:cubicBezTo>
                      <a:pt x="296" y="489"/>
                      <a:pt x="293" y="487"/>
                      <a:pt x="293" y="487"/>
                    </a:cubicBezTo>
                    <a:cubicBezTo>
                      <a:pt x="289" y="480"/>
                      <a:pt x="287" y="479"/>
                      <a:pt x="279" y="478"/>
                    </a:cubicBezTo>
                    <a:cubicBezTo>
                      <a:pt x="271" y="474"/>
                      <a:pt x="266" y="468"/>
                      <a:pt x="258" y="463"/>
                    </a:cubicBezTo>
                    <a:cubicBezTo>
                      <a:pt x="255" y="458"/>
                      <a:pt x="255" y="453"/>
                      <a:pt x="252" y="448"/>
                    </a:cubicBezTo>
                    <a:cubicBezTo>
                      <a:pt x="248" y="428"/>
                      <a:pt x="240" y="409"/>
                      <a:pt x="222" y="398"/>
                    </a:cubicBezTo>
                    <a:cubicBezTo>
                      <a:pt x="216" y="391"/>
                      <a:pt x="212" y="384"/>
                      <a:pt x="204" y="379"/>
                    </a:cubicBezTo>
                    <a:cubicBezTo>
                      <a:pt x="201" y="373"/>
                      <a:pt x="198" y="370"/>
                      <a:pt x="192" y="367"/>
                    </a:cubicBezTo>
                    <a:cubicBezTo>
                      <a:pt x="188" y="360"/>
                      <a:pt x="184" y="356"/>
                      <a:pt x="177" y="352"/>
                    </a:cubicBezTo>
                    <a:cubicBezTo>
                      <a:pt x="171" y="343"/>
                      <a:pt x="162" y="332"/>
                      <a:pt x="153" y="325"/>
                    </a:cubicBezTo>
                    <a:cubicBezTo>
                      <a:pt x="147" y="315"/>
                      <a:pt x="133" y="298"/>
                      <a:pt x="123" y="292"/>
                    </a:cubicBezTo>
                    <a:cubicBezTo>
                      <a:pt x="119" y="286"/>
                      <a:pt x="115" y="280"/>
                      <a:pt x="111" y="274"/>
                    </a:cubicBezTo>
                    <a:cubicBezTo>
                      <a:pt x="110" y="268"/>
                      <a:pt x="108" y="265"/>
                      <a:pt x="105" y="260"/>
                    </a:cubicBezTo>
                    <a:cubicBezTo>
                      <a:pt x="104" y="249"/>
                      <a:pt x="106" y="236"/>
                      <a:pt x="96" y="230"/>
                    </a:cubicBezTo>
                    <a:cubicBezTo>
                      <a:pt x="88" y="219"/>
                      <a:pt x="92" y="223"/>
                      <a:pt x="84" y="218"/>
                    </a:cubicBezTo>
                    <a:cubicBezTo>
                      <a:pt x="79" y="211"/>
                      <a:pt x="75" y="202"/>
                      <a:pt x="68" y="197"/>
                    </a:cubicBezTo>
                    <a:cubicBezTo>
                      <a:pt x="69" y="172"/>
                      <a:pt x="63" y="168"/>
                      <a:pt x="84" y="172"/>
                    </a:cubicBezTo>
                    <a:cubicBezTo>
                      <a:pt x="92" y="177"/>
                      <a:pt x="91" y="181"/>
                      <a:pt x="95" y="188"/>
                    </a:cubicBezTo>
                    <a:cubicBezTo>
                      <a:pt x="97" y="198"/>
                      <a:pt x="108" y="204"/>
                      <a:pt x="117" y="208"/>
                    </a:cubicBezTo>
                    <a:cubicBezTo>
                      <a:pt x="121" y="219"/>
                      <a:pt x="124" y="229"/>
                      <a:pt x="131" y="239"/>
                    </a:cubicBezTo>
                    <a:cubicBezTo>
                      <a:pt x="134" y="256"/>
                      <a:pt x="141" y="270"/>
                      <a:pt x="152" y="284"/>
                    </a:cubicBezTo>
                    <a:cubicBezTo>
                      <a:pt x="154" y="299"/>
                      <a:pt x="164" y="311"/>
                      <a:pt x="179" y="314"/>
                    </a:cubicBezTo>
                    <a:cubicBezTo>
                      <a:pt x="183" y="316"/>
                      <a:pt x="188" y="317"/>
                      <a:pt x="192" y="319"/>
                    </a:cubicBezTo>
                    <a:cubicBezTo>
                      <a:pt x="190" y="310"/>
                      <a:pt x="183" y="304"/>
                      <a:pt x="180" y="296"/>
                    </a:cubicBezTo>
                    <a:cubicBezTo>
                      <a:pt x="178" y="284"/>
                      <a:pt x="170" y="279"/>
                      <a:pt x="165" y="268"/>
                    </a:cubicBezTo>
                    <a:cubicBezTo>
                      <a:pt x="164" y="256"/>
                      <a:pt x="162" y="247"/>
                      <a:pt x="152" y="239"/>
                    </a:cubicBezTo>
                    <a:cubicBezTo>
                      <a:pt x="146" y="228"/>
                      <a:pt x="137" y="215"/>
                      <a:pt x="129" y="205"/>
                    </a:cubicBezTo>
                    <a:cubicBezTo>
                      <a:pt x="128" y="185"/>
                      <a:pt x="120" y="175"/>
                      <a:pt x="104" y="163"/>
                    </a:cubicBezTo>
                    <a:cubicBezTo>
                      <a:pt x="101" y="156"/>
                      <a:pt x="102" y="150"/>
                      <a:pt x="99" y="143"/>
                    </a:cubicBezTo>
                    <a:cubicBezTo>
                      <a:pt x="98" y="135"/>
                      <a:pt x="97" y="134"/>
                      <a:pt x="90" y="130"/>
                    </a:cubicBezTo>
                    <a:cubicBezTo>
                      <a:pt x="79" y="112"/>
                      <a:pt x="64" y="113"/>
                      <a:pt x="45" y="109"/>
                    </a:cubicBezTo>
                    <a:cubicBezTo>
                      <a:pt x="37" y="98"/>
                      <a:pt x="41" y="102"/>
                      <a:pt x="33" y="97"/>
                    </a:cubicBezTo>
                    <a:cubicBezTo>
                      <a:pt x="27" y="90"/>
                      <a:pt x="18" y="75"/>
                      <a:pt x="9" y="73"/>
                    </a:cubicBezTo>
                    <a:cubicBezTo>
                      <a:pt x="1" y="63"/>
                      <a:pt x="3" y="68"/>
                      <a:pt x="0" y="59"/>
                    </a:cubicBezTo>
                    <a:cubicBezTo>
                      <a:pt x="4" y="54"/>
                      <a:pt x="8" y="50"/>
                      <a:pt x="11" y="44"/>
                    </a:cubicBezTo>
                    <a:cubicBezTo>
                      <a:pt x="10" y="34"/>
                      <a:pt x="7" y="32"/>
                      <a:pt x="11" y="25"/>
                    </a:cubicBezTo>
                    <a:cubicBezTo>
                      <a:pt x="15" y="20"/>
                      <a:pt x="24" y="11"/>
                      <a:pt x="24" y="11"/>
                    </a:cubicBezTo>
                    <a:lnTo>
                      <a:pt x="20" y="28"/>
                    </a:ln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8" name="Freeform 531">
                <a:extLst>
                  <a:ext uri="{FF2B5EF4-FFF2-40B4-BE49-F238E27FC236}">
                    <a16:creationId xmlns:a16="http://schemas.microsoft.com/office/drawing/2014/main" id="{749E7835-4DC8-45D0-8306-74359AC2BE3C}"/>
                  </a:ext>
                </a:extLst>
              </p:cNvPr>
              <p:cNvSpPr>
                <a:spLocks noChangeAspect="1"/>
              </p:cNvSpPr>
              <p:nvPr/>
            </p:nvSpPr>
            <p:spPr bwMode="auto">
              <a:xfrm>
                <a:off x="4818141" y="874828"/>
                <a:ext cx="33624" cy="55666"/>
              </a:xfrm>
              <a:custGeom>
                <a:avLst/>
                <a:gdLst>
                  <a:gd name="T0" fmla="*/ 0 w 162"/>
                  <a:gd name="T1" fmla="*/ 0 h 254"/>
                  <a:gd name="T2" fmla="*/ 130 w 162"/>
                  <a:gd name="T3" fmla="*/ 152 h 254"/>
                  <a:gd name="T4" fmla="*/ 162 w 162"/>
                  <a:gd name="T5" fmla="*/ 254 h 254"/>
                </a:gdLst>
                <a:ahLst/>
                <a:cxnLst>
                  <a:cxn ang="0">
                    <a:pos x="T0" y="T1"/>
                  </a:cxn>
                  <a:cxn ang="0">
                    <a:pos x="T2" y="T3"/>
                  </a:cxn>
                  <a:cxn ang="0">
                    <a:pos x="T4" y="T5"/>
                  </a:cxn>
                </a:cxnLst>
                <a:rect l="0" t="0" r="r" b="b"/>
                <a:pathLst>
                  <a:path w="162" h="254">
                    <a:moveTo>
                      <a:pt x="0" y="0"/>
                    </a:moveTo>
                    <a:lnTo>
                      <a:pt x="130" y="152"/>
                    </a:lnTo>
                    <a:lnTo>
                      <a:pt x="162" y="254"/>
                    </a:lnTo>
                  </a:path>
                </a:pathLst>
              </a:custGeom>
              <a:solidFill>
                <a:srgbClr val="0000FF">
                  <a:alpha val="49001"/>
                </a:srgbClr>
              </a:solidFill>
              <a:ln w="127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9" name="Freeform 534">
                <a:extLst>
                  <a:ext uri="{FF2B5EF4-FFF2-40B4-BE49-F238E27FC236}">
                    <a16:creationId xmlns:a16="http://schemas.microsoft.com/office/drawing/2014/main" id="{301650BF-BA5D-4CAC-A9D0-35B158CF4C99}"/>
                  </a:ext>
                </a:extLst>
              </p:cNvPr>
              <p:cNvSpPr>
                <a:spLocks noChangeAspect="1"/>
              </p:cNvSpPr>
              <p:nvPr/>
            </p:nvSpPr>
            <p:spPr bwMode="auto">
              <a:xfrm>
                <a:off x="4698874" y="499794"/>
                <a:ext cx="119270" cy="375036"/>
              </a:xfrm>
              <a:custGeom>
                <a:avLst/>
                <a:gdLst>
                  <a:gd name="T0" fmla="*/ 1434 w 1434"/>
                  <a:gd name="T1" fmla="*/ 2711 h 2711"/>
                  <a:gd name="T2" fmla="*/ 1414 w 1434"/>
                  <a:gd name="T3" fmla="*/ 2544 h 2711"/>
                  <a:gd name="T4" fmla="*/ 1381 w 1434"/>
                  <a:gd name="T5" fmla="*/ 2401 h 2711"/>
                  <a:gd name="T6" fmla="*/ 1354 w 1434"/>
                  <a:gd name="T7" fmla="*/ 2230 h 2711"/>
                  <a:gd name="T8" fmla="*/ 1303 w 1434"/>
                  <a:gd name="T9" fmla="*/ 1995 h 2711"/>
                  <a:gd name="T10" fmla="*/ 1258 w 1434"/>
                  <a:gd name="T11" fmla="*/ 1837 h 2711"/>
                  <a:gd name="T12" fmla="*/ 1185 w 1434"/>
                  <a:gd name="T13" fmla="*/ 1648 h 2711"/>
                  <a:gd name="T14" fmla="*/ 1114 w 1434"/>
                  <a:gd name="T15" fmla="*/ 1471 h 2711"/>
                  <a:gd name="T16" fmla="*/ 1014 w 1434"/>
                  <a:gd name="T17" fmla="*/ 1239 h 2711"/>
                  <a:gd name="T18" fmla="*/ 931 w 1434"/>
                  <a:gd name="T19" fmla="*/ 1089 h 2711"/>
                  <a:gd name="T20" fmla="*/ 890 w 1434"/>
                  <a:gd name="T21" fmla="*/ 988 h 2711"/>
                  <a:gd name="T22" fmla="*/ 633 w 1434"/>
                  <a:gd name="T23" fmla="*/ 708 h 2711"/>
                  <a:gd name="T24" fmla="*/ 484 w 1434"/>
                  <a:gd name="T25" fmla="*/ 537 h 2711"/>
                  <a:gd name="T26" fmla="*/ 400 w 1434"/>
                  <a:gd name="T27" fmla="*/ 454 h 2711"/>
                  <a:gd name="T28" fmla="*/ 303 w 1434"/>
                  <a:gd name="T29" fmla="*/ 369 h 2711"/>
                  <a:gd name="T30" fmla="*/ 300 w 1434"/>
                  <a:gd name="T31" fmla="*/ 358 h 2711"/>
                  <a:gd name="T32" fmla="*/ 363 w 1434"/>
                  <a:gd name="T33" fmla="*/ 259 h 2711"/>
                  <a:gd name="T34" fmla="*/ 448 w 1434"/>
                  <a:gd name="T35" fmla="*/ 148 h 2711"/>
                  <a:gd name="T36" fmla="*/ 363 w 1434"/>
                  <a:gd name="T37" fmla="*/ 259 h 2711"/>
                  <a:gd name="T38" fmla="*/ 300 w 1434"/>
                  <a:gd name="T39" fmla="*/ 357 h 2711"/>
                  <a:gd name="T40" fmla="*/ 259 w 1434"/>
                  <a:gd name="T41" fmla="*/ 441 h 2711"/>
                  <a:gd name="T42" fmla="*/ 244 w 1434"/>
                  <a:gd name="T43" fmla="*/ 502 h 2711"/>
                  <a:gd name="T44" fmla="*/ 208 w 1434"/>
                  <a:gd name="T45" fmla="*/ 543 h 2711"/>
                  <a:gd name="T46" fmla="*/ 162 w 1434"/>
                  <a:gd name="T47" fmla="*/ 574 h 2711"/>
                  <a:gd name="T48" fmla="*/ 42 w 1434"/>
                  <a:gd name="T49" fmla="*/ 582 h 2711"/>
                  <a:gd name="T50" fmla="*/ 22 w 1434"/>
                  <a:gd name="T51" fmla="*/ 531 h 2711"/>
                  <a:gd name="T52" fmla="*/ 12 w 1434"/>
                  <a:gd name="T53" fmla="*/ 471 h 2711"/>
                  <a:gd name="T54" fmla="*/ 4 w 1434"/>
                  <a:gd name="T55" fmla="*/ 381 h 2711"/>
                  <a:gd name="T56" fmla="*/ 0 w 1434"/>
                  <a:gd name="T57" fmla="*/ 296 h 2711"/>
                  <a:gd name="T58" fmla="*/ 10 w 1434"/>
                  <a:gd name="T59" fmla="*/ 153 h 2711"/>
                  <a:gd name="T60" fmla="*/ 28 w 1434"/>
                  <a:gd name="T61" fmla="*/ 0 h 2711"/>
                  <a:gd name="connsiteX0" fmla="*/ 10000 w 10000"/>
                  <a:gd name="connsiteY0" fmla="*/ 9454 h 9454"/>
                  <a:gd name="connsiteX1" fmla="*/ 9861 w 10000"/>
                  <a:gd name="connsiteY1" fmla="*/ 8838 h 9454"/>
                  <a:gd name="connsiteX2" fmla="*/ 9630 w 10000"/>
                  <a:gd name="connsiteY2" fmla="*/ 8311 h 9454"/>
                  <a:gd name="connsiteX3" fmla="*/ 9442 w 10000"/>
                  <a:gd name="connsiteY3" fmla="*/ 7680 h 9454"/>
                  <a:gd name="connsiteX4" fmla="*/ 9086 w 10000"/>
                  <a:gd name="connsiteY4" fmla="*/ 6813 h 9454"/>
                  <a:gd name="connsiteX5" fmla="*/ 8773 w 10000"/>
                  <a:gd name="connsiteY5" fmla="*/ 6230 h 9454"/>
                  <a:gd name="connsiteX6" fmla="*/ 8264 w 10000"/>
                  <a:gd name="connsiteY6" fmla="*/ 5533 h 9454"/>
                  <a:gd name="connsiteX7" fmla="*/ 7768 w 10000"/>
                  <a:gd name="connsiteY7" fmla="*/ 4880 h 9454"/>
                  <a:gd name="connsiteX8" fmla="*/ 7071 w 10000"/>
                  <a:gd name="connsiteY8" fmla="*/ 4024 h 9454"/>
                  <a:gd name="connsiteX9" fmla="*/ 6492 w 10000"/>
                  <a:gd name="connsiteY9" fmla="*/ 3471 h 9454"/>
                  <a:gd name="connsiteX10" fmla="*/ 6206 w 10000"/>
                  <a:gd name="connsiteY10" fmla="*/ 3098 h 9454"/>
                  <a:gd name="connsiteX11" fmla="*/ 4414 w 10000"/>
                  <a:gd name="connsiteY11" fmla="*/ 2066 h 9454"/>
                  <a:gd name="connsiteX12" fmla="*/ 3375 w 10000"/>
                  <a:gd name="connsiteY12" fmla="*/ 1435 h 9454"/>
                  <a:gd name="connsiteX13" fmla="*/ 2789 w 10000"/>
                  <a:gd name="connsiteY13" fmla="*/ 1129 h 9454"/>
                  <a:gd name="connsiteX14" fmla="*/ 2113 w 10000"/>
                  <a:gd name="connsiteY14" fmla="*/ 815 h 9454"/>
                  <a:gd name="connsiteX15" fmla="*/ 2092 w 10000"/>
                  <a:gd name="connsiteY15" fmla="*/ 775 h 9454"/>
                  <a:gd name="connsiteX16" fmla="*/ 2531 w 10000"/>
                  <a:gd name="connsiteY16" fmla="*/ 409 h 9454"/>
                  <a:gd name="connsiteX17" fmla="*/ 3124 w 10000"/>
                  <a:gd name="connsiteY17" fmla="*/ 0 h 9454"/>
                  <a:gd name="connsiteX18" fmla="*/ 2531 w 10000"/>
                  <a:gd name="connsiteY18" fmla="*/ 409 h 9454"/>
                  <a:gd name="connsiteX19" fmla="*/ 2092 w 10000"/>
                  <a:gd name="connsiteY19" fmla="*/ 771 h 9454"/>
                  <a:gd name="connsiteX20" fmla="*/ 1806 w 10000"/>
                  <a:gd name="connsiteY20" fmla="*/ 1081 h 9454"/>
                  <a:gd name="connsiteX21" fmla="*/ 1702 w 10000"/>
                  <a:gd name="connsiteY21" fmla="*/ 1306 h 9454"/>
                  <a:gd name="connsiteX22" fmla="*/ 1450 w 10000"/>
                  <a:gd name="connsiteY22" fmla="*/ 1457 h 9454"/>
                  <a:gd name="connsiteX23" fmla="*/ 1130 w 10000"/>
                  <a:gd name="connsiteY23" fmla="*/ 1571 h 9454"/>
                  <a:gd name="connsiteX24" fmla="*/ 293 w 10000"/>
                  <a:gd name="connsiteY24" fmla="*/ 1601 h 9454"/>
                  <a:gd name="connsiteX25" fmla="*/ 153 w 10000"/>
                  <a:gd name="connsiteY25" fmla="*/ 1413 h 9454"/>
                  <a:gd name="connsiteX26" fmla="*/ 84 w 10000"/>
                  <a:gd name="connsiteY26" fmla="*/ 1191 h 9454"/>
                  <a:gd name="connsiteX27" fmla="*/ 28 w 10000"/>
                  <a:gd name="connsiteY27" fmla="*/ 859 h 9454"/>
                  <a:gd name="connsiteX28" fmla="*/ 0 w 10000"/>
                  <a:gd name="connsiteY28" fmla="*/ 546 h 9454"/>
                  <a:gd name="connsiteX29" fmla="*/ 70 w 10000"/>
                  <a:gd name="connsiteY29" fmla="*/ 18 h 9454"/>
                  <a:gd name="connsiteX0" fmla="*/ 10000 w 10000"/>
                  <a:gd name="connsiteY0" fmla="*/ 10000 h 10000"/>
                  <a:gd name="connsiteX1" fmla="*/ 9861 w 10000"/>
                  <a:gd name="connsiteY1" fmla="*/ 9348 h 10000"/>
                  <a:gd name="connsiteX2" fmla="*/ 9630 w 10000"/>
                  <a:gd name="connsiteY2" fmla="*/ 8791 h 10000"/>
                  <a:gd name="connsiteX3" fmla="*/ 9442 w 10000"/>
                  <a:gd name="connsiteY3" fmla="*/ 8124 h 10000"/>
                  <a:gd name="connsiteX4" fmla="*/ 9086 w 10000"/>
                  <a:gd name="connsiteY4" fmla="*/ 7206 h 10000"/>
                  <a:gd name="connsiteX5" fmla="*/ 8773 w 10000"/>
                  <a:gd name="connsiteY5" fmla="*/ 6590 h 10000"/>
                  <a:gd name="connsiteX6" fmla="*/ 8264 w 10000"/>
                  <a:gd name="connsiteY6" fmla="*/ 5853 h 10000"/>
                  <a:gd name="connsiteX7" fmla="*/ 7768 w 10000"/>
                  <a:gd name="connsiteY7" fmla="*/ 5162 h 10000"/>
                  <a:gd name="connsiteX8" fmla="*/ 7071 w 10000"/>
                  <a:gd name="connsiteY8" fmla="*/ 4256 h 10000"/>
                  <a:gd name="connsiteX9" fmla="*/ 6492 w 10000"/>
                  <a:gd name="connsiteY9" fmla="*/ 3671 h 10000"/>
                  <a:gd name="connsiteX10" fmla="*/ 6206 w 10000"/>
                  <a:gd name="connsiteY10" fmla="*/ 3277 h 10000"/>
                  <a:gd name="connsiteX11" fmla="*/ 4414 w 10000"/>
                  <a:gd name="connsiteY11" fmla="*/ 2185 h 10000"/>
                  <a:gd name="connsiteX12" fmla="*/ 3375 w 10000"/>
                  <a:gd name="connsiteY12" fmla="*/ 1518 h 10000"/>
                  <a:gd name="connsiteX13" fmla="*/ 2789 w 10000"/>
                  <a:gd name="connsiteY13" fmla="*/ 1194 h 10000"/>
                  <a:gd name="connsiteX14" fmla="*/ 2113 w 10000"/>
                  <a:gd name="connsiteY14" fmla="*/ 862 h 10000"/>
                  <a:gd name="connsiteX15" fmla="*/ 2092 w 10000"/>
                  <a:gd name="connsiteY15" fmla="*/ 820 h 10000"/>
                  <a:gd name="connsiteX16" fmla="*/ 2531 w 10000"/>
                  <a:gd name="connsiteY16" fmla="*/ 433 h 10000"/>
                  <a:gd name="connsiteX17" fmla="*/ 3124 w 10000"/>
                  <a:gd name="connsiteY17" fmla="*/ 0 h 10000"/>
                  <a:gd name="connsiteX18" fmla="*/ 2531 w 10000"/>
                  <a:gd name="connsiteY18" fmla="*/ 433 h 10000"/>
                  <a:gd name="connsiteX19" fmla="*/ 2092 w 10000"/>
                  <a:gd name="connsiteY19" fmla="*/ 816 h 10000"/>
                  <a:gd name="connsiteX20" fmla="*/ 1806 w 10000"/>
                  <a:gd name="connsiteY20" fmla="*/ 1143 h 10000"/>
                  <a:gd name="connsiteX21" fmla="*/ 1702 w 10000"/>
                  <a:gd name="connsiteY21" fmla="*/ 1381 h 10000"/>
                  <a:gd name="connsiteX22" fmla="*/ 1450 w 10000"/>
                  <a:gd name="connsiteY22" fmla="*/ 1541 h 10000"/>
                  <a:gd name="connsiteX23" fmla="*/ 1130 w 10000"/>
                  <a:gd name="connsiteY23" fmla="*/ 1662 h 10000"/>
                  <a:gd name="connsiteX24" fmla="*/ 293 w 10000"/>
                  <a:gd name="connsiteY24" fmla="*/ 1693 h 10000"/>
                  <a:gd name="connsiteX25" fmla="*/ 153 w 10000"/>
                  <a:gd name="connsiteY25" fmla="*/ 1495 h 10000"/>
                  <a:gd name="connsiteX26" fmla="*/ 84 w 10000"/>
                  <a:gd name="connsiteY26" fmla="*/ 1260 h 10000"/>
                  <a:gd name="connsiteX27" fmla="*/ 28 w 10000"/>
                  <a:gd name="connsiteY27" fmla="*/ 909 h 10000"/>
                  <a:gd name="connsiteX28" fmla="*/ 0 w 10000"/>
                  <a:gd name="connsiteY28" fmla="*/ 578 h 10000"/>
                  <a:gd name="connsiteX0" fmla="*/ 9972 w 9972"/>
                  <a:gd name="connsiteY0" fmla="*/ 10000 h 10000"/>
                  <a:gd name="connsiteX1" fmla="*/ 9833 w 9972"/>
                  <a:gd name="connsiteY1" fmla="*/ 9348 h 10000"/>
                  <a:gd name="connsiteX2" fmla="*/ 9602 w 9972"/>
                  <a:gd name="connsiteY2" fmla="*/ 8791 h 10000"/>
                  <a:gd name="connsiteX3" fmla="*/ 9414 w 9972"/>
                  <a:gd name="connsiteY3" fmla="*/ 8124 h 10000"/>
                  <a:gd name="connsiteX4" fmla="*/ 9058 w 9972"/>
                  <a:gd name="connsiteY4" fmla="*/ 7206 h 10000"/>
                  <a:gd name="connsiteX5" fmla="*/ 8745 w 9972"/>
                  <a:gd name="connsiteY5" fmla="*/ 6590 h 10000"/>
                  <a:gd name="connsiteX6" fmla="*/ 8236 w 9972"/>
                  <a:gd name="connsiteY6" fmla="*/ 5853 h 10000"/>
                  <a:gd name="connsiteX7" fmla="*/ 7740 w 9972"/>
                  <a:gd name="connsiteY7" fmla="*/ 5162 h 10000"/>
                  <a:gd name="connsiteX8" fmla="*/ 7043 w 9972"/>
                  <a:gd name="connsiteY8" fmla="*/ 4256 h 10000"/>
                  <a:gd name="connsiteX9" fmla="*/ 6464 w 9972"/>
                  <a:gd name="connsiteY9" fmla="*/ 3671 h 10000"/>
                  <a:gd name="connsiteX10" fmla="*/ 6178 w 9972"/>
                  <a:gd name="connsiteY10" fmla="*/ 3277 h 10000"/>
                  <a:gd name="connsiteX11" fmla="*/ 4386 w 9972"/>
                  <a:gd name="connsiteY11" fmla="*/ 2185 h 10000"/>
                  <a:gd name="connsiteX12" fmla="*/ 3347 w 9972"/>
                  <a:gd name="connsiteY12" fmla="*/ 1518 h 10000"/>
                  <a:gd name="connsiteX13" fmla="*/ 2761 w 9972"/>
                  <a:gd name="connsiteY13" fmla="*/ 1194 h 10000"/>
                  <a:gd name="connsiteX14" fmla="*/ 2085 w 9972"/>
                  <a:gd name="connsiteY14" fmla="*/ 862 h 10000"/>
                  <a:gd name="connsiteX15" fmla="*/ 2064 w 9972"/>
                  <a:gd name="connsiteY15" fmla="*/ 820 h 10000"/>
                  <a:gd name="connsiteX16" fmla="*/ 2503 w 9972"/>
                  <a:gd name="connsiteY16" fmla="*/ 433 h 10000"/>
                  <a:gd name="connsiteX17" fmla="*/ 3096 w 9972"/>
                  <a:gd name="connsiteY17" fmla="*/ 0 h 10000"/>
                  <a:gd name="connsiteX18" fmla="*/ 2503 w 9972"/>
                  <a:gd name="connsiteY18" fmla="*/ 433 h 10000"/>
                  <a:gd name="connsiteX19" fmla="*/ 2064 w 9972"/>
                  <a:gd name="connsiteY19" fmla="*/ 816 h 10000"/>
                  <a:gd name="connsiteX20" fmla="*/ 1778 w 9972"/>
                  <a:gd name="connsiteY20" fmla="*/ 1143 h 10000"/>
                  <a:gd name="connsiteX21" fmla="*/ 1674 w 9972"/>
                  <a:gd name="connsiteY21" fmla="*/ 1381 h 10000"/>
                  <a:gd name="connsiteX22" fmla="*/ 1422 w 9972"/>
                  <a:gd name="connsiteY22" fmla="*/ 1541 h 10000"/>
                  <a:gd name="connsiteX23" fmla="*/ 1102 w 9972"/>
                  <a:gd name="connsiteY23" fmla="*/ 1662 h 10000"/>
                  <a:gd name="connsiteX24" fmla="*/ 265 w 9972"/>
                  <a:gd name="connsiteY24" fmla="*/ 1693 h 10000"/>
                  <a:gd name="connsiteX25" fmla="*/ 125 w 9972"/>
                  <a:gd name="connsiteY25" fmla="*/ 1495 h 10000"/>
                  <a:gd name="connsiteX26" fmla="*/ 56 w 9972"/>
                  <a:gd name="connsiteY26" fmla="*/ 1260 h 10000"/>
                  <a:gd name="connsiteX27" fmla="*/ 0 w 9972"/>
                  <a:gd name="connsiteY27" fmla="*/ 909 h 10000"/>
                  <a:gd name="connsiteX0" fmla="*/ 9944 w 9944"/>
                  <a:gd name="connsiteY0" fmla="*/ 10000 h 10000"/>
                  <a:gd name="connsiteX1" fmla="*/ 9805 w 9944"/>
                  <a:gd name="connsiteY1" fmla="*/ 9348 h 10000"/>
                  <a:gd name="connsiteX2" fmla="*/ 9573 w 9944"/>
                  <a:gd name="connsiteY2" fmla="*/ 8791 h 10000"/>
                  <a:gd name="connsiteX3" fmla="*/ 9384 w 9944"/>
                  <a:gd name="connsiteY3" fmla="*/ 8124 h 10000"/>
                  <a:gd name="connsiteX4" fmla="*/ 9027 w 9944"/>
                  <a:gd name="connsiteY4" fmla="*/ 7206 h 10000"/>
                  <a:gd name="connsiteX5" fmla="*/ 8714 w 9944"/>
                  <a:gd name="connsiteY5" fmla="*/ 6590 h 10000"/>
                  <a:gd name="connsiteX6" fmla="*/ 8203 w 9944"/>
                  <a:gd name="connsiteY6" fmla="*/ 5853 h 10000"/>
                  <a:gd name="connsiteX7" fmla="*/ 7706 w 9944"/>
                  <a:gd name="connsiteY7" fmla="*/ 5162 h 10000"/>
                  <a:gd name="connsiteX8" fmla="*/ 7007 w 9944"/>
                  <a:gd name="connsiteY8" fmla="*/ 4256 h 10000"/>
                  <a:gd name="connsiteX9" fmla="*/ 6426 w 9944"/>
                  <a:gd name="connsiteY9" fmla="*/ 3671 h 10000"/>
                  <a:gd name="connsiteX10" fmla="*/ 6139 w 9944"/>
                  <a:gd name="connsiteY10" fmla="*/ 3277 h 10000"/>
                  <a:gd name="connsiteX11" fmla="*/ 4342 w 9944"/>
                  <a:gd name="connsiteY11" fmla="*/ 2185 h 10000"/>
                  <a:gd name="connsiteX12" fmla="*/ 3300 w 9944"/>
                  <a:gd name="connsiteY12" fmla="*/ 1518 h 10000"/>
                  <a:gd name="connsiteX13" fmla="*/ 2713 w 9944"/>
                  <a:gd name="connsiteY13" fmla="*/ 1194 h 10000"/>
                  <a:gd name="connsiteX14" fmla="*/ 2035 w 9944"/>
                  <a:gd name="connsiteY14" fmla="*/ 862 h 10000"/>
                  <a:gd name="connsiteX15" fmla="*/ 2014 w 9944"/>
                  <a:gd name="connsiteY15" fmla="*/ 820 h 10000"/>
                  <a:gd name="connsiteX16" fmla="*/ 2454 w 9944"/>
                  <a:gd name="connsiteY16" fmla="*/ 433 h 10000"/>
                  <a:gd name="connsiteX17" fmla="*/ 3049 w 9944"/>
                  <a:gd name="connsiteY17" fmla="*/ 0 h 10000"/>
                  <a:gd name="connsiteX18" fmla="*/ 2454 w 9944"/>
                  <a:gd name="connsiteY18" fmla="*/ 433 h 10000"/>
                  <a:gd name="connsiteX19" fmla="*/ 2014 w 9944"/>
                  <a:gd name="connsiteY19" fmla="*/ 816 h 10000"/>
                  <a:gd name="connsiteX20" fmla="*/ 1727 w 9944"/>
                  <a:gd name="connsiteY20" fmla="*/ 1143 h 10000"/>
                  <a:gd name="connsiteX21" fmla="*/ 1623 w 9944"/>
                  <a:gd name="connsiteY21" fmla="*/ 1381 h 10000"/>
                  <a:gd name="connsiteX22" fmla="*/ 1370 w 9944"/>
                  <a:gd name="connsiteY22" fmla="*/ 1541 h 10000"/>
                  <a:gd name="connsiteX23" fmla="*/ 1049 w 9944"/>
                  <a:gd name="connsiteY23" fmla="*/ 1662 h 10000"/>
                  <a:gd name="connsiteX24" fmla="*/ 210 w 9944"/>
                  <a:gd name="connsiteY24" fmla="*/ 1693 h 10000"/>
                  <a:gd name="connsiteX25" fmla="*/ 69 w 9944"/>
                  <a:gd name="connsiteY25" fmla="*/ 1495 h 10000"/>
                  <a:gd name="connsiteX26" fmla="*/ 0 w 9944"/>
                  <a:gd name="connsiteY26" fmla="*/ 1260 h 10000"/>
                  <a:gd name="connsiteX0" fmla="*/ 9931 w 9931"/>
                  <a:gd name="connsiteY0" fmla="*/ 10000 h 10000"/>
                  <a:gd name="connsiteX1" fmla="*/ 9791 w 9931"/>
                  <a:gd name="connsiteY1" fmla="*/ 9348 h 10000"/>
                  <a:gd name="connsiteX2" fmla="*/ 9558 w 9931"/>
                  <a:gd name="connsiteY2" fmla="*/ 8791 h 10000"/>
                  <a:gd name="connsiteX3" fmla="*/ 9368 w 9931"/>
                  <a:gd name="connsiteY3" fmla="*/ 8124 h 10000"/>
                  <a:gd name="connsiteX4" fmla="*/ 9009 w 9931"/>
                  <a:gd name="connsiteY4" fmla="*/ 7206 h 10000"/>
                  <a:gd name="connsiteX5" fmla="*/ 8694 w 9931"/>
                  <a:gd name="connsiteY5" fmla="*/ 6590 h 10000"/>
                  <a:gd name="connsiteX6" fmla="*/ 8180 w 9931"/>
                  <a:gd name="connsiteY6" fmla="*/ 5853 h 10000"/>
                  <a:gd name="connsiteX7" fmla="*/ 7680 w 9931"/>
                  <a:gd name="connsiteY7" fmla="*/ 5162 h 10000"/>
                  <a:gd name="connsiteX8" fmla="*/ 6977 w 9931"/>
                  <a:gd name="connsiteY8" fmla="*/ 4256 h 10000"/>
                  <a:gd name="connsiteX9" fmla="*/ 6393 w 9931"/>
                  <a:gd name="connsiteY9" fmla="*/ 3671 h 10000"/>
                  <a:gd name="connsiteX10" fmla="*/ 6105 w 9931"/>
                  <a:gd name="connsiteY10" fmla="*/ 3277 h 10000"/>
                  <a:gd name="connsiteX11" fmla="*/ 4297 w 9931"/>
                  <a:gd name="connsiteY11" fmla="*/ 2185 h 10000"/>
                  <a:gd name="connsiteX12" fmla="*/ 3250 w 9931"/>
                  <a:gd name="connsiteY12" fmla="*/ 1518 h 10000"/>
                  <a:gd name="connsiteX13" fmla="*/ 2659 w 9931"/>
                  <a:gd name="connsiteY13" fmla="*/ 1194 h 10000"/>
                  <a:gd name="connsiteX14" fmla="*/ 1977 w 9931"/>
                  <a:gd name="connsiteY14" fmla="*/ 862 h 10000"/>
                  <a:gd name="connsiteX15" fmla="*/ 1956 w 9931"/>
                  <a:gd name="connsiteY15" fmla="*/ 820 h 10000"/>
                  <a:gd name="connsiteX16" fmla="*/ 2399 w 9931"/>
                  <a:gd name="connsiteY16" fmla="*/ 433 h 10000"/>
                  <a:gd name="connsiteX17" fmla="*/ 2997 w 9931"/>
                  <a:gd name="connsiteY17" fmla="*/ 0 h 10000"/>
                  <a:gd name="connsiteX18" fmla="*/ 2399 w 9931"/>
                  <a:gd name="connsiteY18" fmla="*/ 433 h 10000"/>
                  <a:gd name="connsiteX19" fmla="*/ 1956 w 9931"/>
                  <a:gd name="connsiteY19" fmla="*/ 816 h 10000"/>
                  <a:gd name="connsiteX20" fmla="*/ 1668 w 9931"/>
                  <a:gd name="connsiteY20" fmla="*/ 1143 h 10000"/>
                  <a:gd name="connsiteX21" fmla="*/ 1563 w 9931"/>
                  <a:gd name="connsiteY21" fmla="*/ 1381 h 10000"/>
                  <a:gd name="connsiteX22" fmla="*/ 1309 w 9931"/>
                  <a:gd name="connsiteY22" fmla="*/ 1541 h 10000"/>
                  <a:gd name="connsiteX23" fmla="*/ 986 w 9931"/>
                  <a:gd name="connsiteY23" fmla="*/ 1662 h 10000"/>
                  <a:gd name="connsiteX24" fmla="*/ 142 w 9931"/>
                  <a:gd name="connsiteY24" fmla="*/ 1693 h 10000"/>
                  <a:gd name="connsiteX25" fmla="*/ 0 w 9931"/>
                  <a:gd name="connsiteY25" fmla="*/ 1495 h 10000"/>
                  <a:gd name="connsiteX0" fmla="*/ 9857 w 9857"/>
                  <a:gd name="connsiteY0" fmla="*/ 10000 h 10000"/>
                  <a:gd name="connsiteX1" fmla="*/ 9716 w 9857"/>
                  <a:gd name="connsiteY1" fmla="*/ 9348 h 10000"/>
                  <a:gd name="connsiteX2" fmla="*/ 9481 w 9857"/>
                  <a:gd name="connsiteY2" fmla="*/ 8791 h 10000"/>
                  <a:gd name="connsiteX3" fmla="*/ 9290 w 9857"/>
                  <a:gd name="connsiteY3" fmla="*/ 8124 h 10000"/>
                  <a:gd name="connsiteX4" fmla="*/ 8929 w 9857"/>
                  <a:gd name="connsiteY4" fmla="*/ 7206 h 10000"/>
                  <a:gd name="connsiteX5" fmla="*/ 8611 w 9857"/>
                  <a:gd name="connsiteY5" fmla="*/ 6590 h 10000"/>
                  <a:gd name="connsiteX6" fmla="*/ 8094 w 9857"/>
                  <a:gd name="connsiteY6" fmla="*/ 5853 h 10000"/>
                  <a:gd name="connsiteX7" fmla="*/ 7590 w 9857"/>
                  <a:gd name="connsiteY7" fmla="*/ 5162 h 10000"/>
                  <a:gd name="connsiteX8" fmla="*/ 6882 w 9857"/>
                  <a:gd name="connsiteY8" fmla="*/ 4256 h 10000"/>
                  <a:gd name="connsiteX9" fmla="*/ 6294 w 9857"/>
                  <a:gd name="connsiteY9" fmla="*/ 3671 h 10000"/>
                  <a:gd name="connsiteX10" fmla="*/ 6004 w 9857"/>
                  <a:gd name="connsiteY10" fmla="*/ 3277 h 10000"/>
                  <a:gd name="connsiteX11" fmla="*/ 4184 w 9857"/>
                  <a:gd name="connsiteY11" fmla="*/ 2185 h 10000"/>
                  <a:gd name="connsiteX12" fmla="*/ 3130 w 9857"/>
                  <a:gd name="connsiteY12" fmla="*/ 1518 h 10000"/>
                  <a:gd name="connsiteX13" fmla="*/ 2534 w 9857"/>
                  <a:gd name="connsiteY13" fmla="*/ 1194 h 10000"/>
                  <a:gd name="connsiteX14" fmla="*/ 1848 w 9857"/>
                  <a:gd name="connsiteY14" fmla="*/ 862 h 10000"/>
                  <a:gd name="connsiteX15" fmla="*/ 1827 w 9857"/>
                  <a:gd name="connsiteY15" fmla="*/ 820 h 10000"/>
                  <a:gd name="connsiteX16" fmla="*/ 2273 w 9857"/>
                  <a:gd name="connsiteY16" fmla="*/ 433 h 10000"/>
                  <a:gd name="connsiteX17" fmla="*/ 2875 w 9857"/>
                  <a:gd name="connsiteY17" fmla="*/ 0 h 10000"/>
                  <a:gd name="connsiteX18" fmla="*/ 2273 w 9857"/>
                  <a:gd name="connsiteY18" fmla="*/ 433 h 10000"/>
                  <a:gd name="connsiteX19" fmla="*/ 1827 w 9857"/>
                  <a:gd name="connsiteY19" fmla="*/ 816 h 10000"/>
                  <a:gd name="connsiteX20" fmla="*/ 1537 w 9857"/>
                  <a:gd name="connsiteY20" fmla="*/ 1143 h 10000"/>
                  <a:gd name="connsiteX21" fmla="*/ 1431 w 9857"/>
                  <a:gd name="connsiteY21" fmla="*/ 1381 h 10000"/>
                  <a:gd name="connsiteX22" fmla="*/ 1175 w 9857"/>
                  <a:gd name="connsiteY22" fmla="*/ 1541 h 10000"/>
                  <a:gd name="connsiteX23" fmla="*/ 850 w 9857"/>
                  <a:gd name="connsiteY23" fmla="*/ 1662 h 10000"/>
                  <a:gd name="connsiteX24" fmla="*/ 0 w 9857"/>
                  <a:gd name="connsiteY24" fmla="*/ 1693 h 10000"/>
                  <a:gd name="connsiteX0" fmla="*/ 9138 w 9138"/>
                  <a:gd name="connsiteY0" fmla="*/ 10000 h 10000"/>
                  <a:gd name="connsiteX1" fmla="*/ 8995 w 9138"/>
                  <a:gd name="connsiteY1" fmla="*/ 9348 h 10000"/>
                  <a:gd name="connsiteX2" fmla="*/ 8757 w 9138"/>
                  <a:gd name="connsiteY2" fmla="*/ 8791 h 10000"/>
                  <a:gd name="connsiteX3" fmla="*/ 8563 w 9138"/>
                  <a:gd name="connsiteY3" fmla="*/ 8124 h 10000"/>
                  <a:gd name="connsiteX4" fmla="*/ 8197 w 9138"/>
                  <a:gd name="connsiteY4" fmla="*/ 7206 h 10000"/>
                  <a:gd name="connsiteX5" fmla="*/ 7874 w 9138"/>
                  <a:gd name="connsiteY5" fmla="*/ 6590 h 10000"/>
                  <a:gd name="connsiteX6" fmla="*/ 7349 w 9138"/>
                  <a:gd name="connsiteY6" fmla="*/ 5853 h 10000"/>
                  <a:gd name="connsiteX7" fmla="*/ 6838 w 9138"/>
                  <a:gd name="connsiteY7" fmla="*/ 5162 h 10000"/>
                  <a:gd name="connsiteX8" fmla="*/ 6120 w 9138"/>
                  <a:gd name="connsiteY8" fmla="*/ 4256 h 10000"/>
                  <a:gd name="connsiteX9" fmla="*/ 5523 w 9138"/>
                  <a:gd name="connsiteY9" fmla="*/ 3671 h 10000"/>
                  <a:gd name="connsiteX10" fmla="*/ 5229 w 9138"/>
                  <a:gd name="connsiteY10" fmla="*/ 3277 h 10000"/>
                  <a:gd name="connsiteX11" fmla="*/ 3383 w 9138"/>
                  <a:gd name="connsiteY11" fmla="*/ 2185 h 10000"/>
                  <a:gd name="connsiteX12" fmla="*/ 2313 w 9138"/>
                  <a:gd name="connsiteY12" fmla="*/ 1518 h 10000"/>
                  <a:gd name="connsiteX13" fmla="*/ 1709 w 9138"/>
                  <a:gd name="connsiteY13" fmla="*/ 1194 h 10000"/>
                  <a:gd name="connsiteX14" fmla="*/ 1013 w 9138"/>
                  <a:gd name="connsiteY14" fmla="*/ 862 h 10000"/>
                  <a:gd name="connsiteX15" fmla="*/ 992 w 9138"/>
                  <a:gd name="connsiteY15" fmla="*/ 820 h 10000"/>
                  <a:gd name="connsiteX16" fmla="*/ 1444 w 9138"/>
                  <a:gd name="connsiteY16" fmla="*/ 433 h 10000"/>
                  <a:gd name="connsiteX17" fmla="*/ 2055 w 9138"/>
                  <a:gd name="connsiteY17" fmla="*/ 0 h 10000"/>
                  <a:gd name="connsiteX18" fmla="*/ 1444 w 9138"/>
                  <a:gd name="connsiteY18" fmla="*/ 433 h 10000"/>
                  <a:gd name="connsiteX19" fmla="*/ 992 w 9138"/>
                  <a:gd name="connsiteY19" fmla="*/ 816 h 10000"/>
                  <a:gd name="connsiteX20" fmla="*/ 697 w 9138"/>
                  <a:gd name="connsiteY20" fmla="*/ 1143 h 10000"/>
                  <a:gd name="connsiteX21" fmla="*/ 590 w 9138"/>
                  <a:gd name="connsiteY21" fmla="*/ 1381 h 10000"/>
                  <a:gd name="connsiteX22" fmla="*/ 330 w 9138"/>
                  <a:gd name="connsiteY22" fmla="*/ 1541 h 10000"/>
                  <a:gd name="connsiteX23" fmla="*/ 0 w 9138"/>
                  <a:gd name="connsiteY23" fmla="*/ 1662 h 10000"/>
                  <a:gd name="connsiteX0" fmla="*/ 9639 w 9639"/>
                  <a:gd name="connsiteY0" fmla="*/ 10000 h 10000"/>
                  <a:gd name="connsiteX1" fmla="*/ 9483 w 9639"/>
                  <a:gd name="connsiteY1" fmla="*/ 9348 h 10000"/>
                  <a:gd name="connsiteX2" fmla="*/ 9222 w 9639"/>
                  <a:gd name="connsiteY2" fmla="*/ 8791 h 10000"/>
                  <a:gd name="connsiteX3" fmla="*/ 9010 w 9639"/>
                  <a:gd name="connsiteY3" fmla="*/ 8124 h 10000"/>
                  <a:gd name="connsiteX4" fmla="*/ 8609 w 9639"/>
                  <a:gd name="connsiteY4" fmla="*/ 7206 h 10000"/>
                  <a:gd name="connsiteX5" fmla="*/ 8256 w 9639"/>
                  <a:gd name="connsiteY5" fmla="*/ 6590 h 10000"/>
                  <a:gd name="connsiteX6" fmla="*/ 7681 w 9639"/>
                  <a:gd name="connsiteY6" fmla="*/ 5853 h 10000"/>
                  <a:gd name="connsiteX7" fmla="*/ 7122 w 9639"/>
                  <a:gd name="connsiteY7" fmla="*/ 5162 h 10000"/>
                  <a:gd name="connsiteX8" fmla="*/ 6336 w 9639"/>
                  <a:gd name="connsiteY8" fmla="*/ 4256 h 10000"/>
                  <a:gd name="connsiteX9" fmla="*/ 5683 w 9639"/>
                  <a:gd name="connsiteY9" fmla="*/ 3671 h 10000"/>
                  <a:gd name="connsiteX10" fmla="*/ 5361 w 9639"/>
                  <a:gd name="connsiteY10" fmla="*/ 3277 h 10000"/>
                  <a:gd name="connsiteX11" fmla="*/ 3341 w 9639"/>
                  <a:gd name="connsiteY11" fmla="*/ 2185 h 10000"/>
                  <a:gd name="connsiteX12" fmla="*/ 2170 w 9639"/>
                  <a:gd name="connsiteY12" fmla="*/ 1518 h 10000"/>
                  <a:gd name="connsiteX13" fmla="*/ 1509 w 9639"/>
                  <a:gd name="connsiteY13" fmla="*/ 1194 h 10000"/>
                  <a:gd name="connsiteX14" fmla="*/ 748 w 9639"/>
                  <a:gd name="connsiteY14" fmla="*/ 862 h 10000"/>
                  <a:gd name="connsiteX15" fmla="*/ 725 w 9639"/>
                  <a:gd name="connsiteY15" fmla="*/ 820 h 10000"/>
                  <a:gd name="connsiteX16" fmla="*/ 1219 w 9639"/>
                  <a:gd name="connsiteY16" fmla="*/ 433 h 10000"/>
                  <a:gd name="connsiteX17" fmla="*/ 1888 w 9639"/>
                  <a:gd name="connsiteY17" fmla="*/ 0 h 10000"/>
                  <a:gd name="connsiteX18" fmla="*/ 1219 w 9639"/>
                  <a:gd name="connsiteY18" fmla="*/ 433 h 10000"/>
                  <a:gd name="connsiteX19" fmla="*/ 725 w 9639"/>
                  <a:gd name="connsiteY19" fmla="*/ 816 h 10000"/>
                  <a:gd name="connsiteX20" fmla="*/ 402 w 9639"/>
                  <a:gd name="connsiteY20" fmla="*/ 1143 h 10000"/>
                  <a:gd name="connsiteX21" fmla="*/ 285 w 9639"/>
                  <a:gd name="connsiteY21" fmla="*/ 1381 h 10000"/>
                  <a:gd name="connsiteX22" fmla="*/ 0 w 9639"/>
                  <a:gd name="connsiteY22" fmla="*/ 1541 h 10000"/>
                  <a:gd name="connsiteX0" fmla="*/ 9704 w 9704"/>
                  <a:gd name="connsiteY0" fmla="*/ 10000 h 10000"/>
                  <a:gd name="connsiteX1" fmla="*/ 9542 w 9704"/>
                  <a:gd name="connsiteY1" fmla="*/ 9348 h 10000"/>
                  <a:gd name="connsiteX2" fmla="*/ 9271 w 9704"/>
                  <a:gd name="connsiteY2" fmla="*/ 8791 h 10000"/>
                  <a:gd name="connsiteX3" fmla="*/ 9051 w 9704"/>
                  <a:gd name="connsiteY3" fmla="*/ 8124 h 10000"/>
                  <a:gd name="connsiteX4" fmla="*/ 8635 w 9704"/>
                  <a:gd name="connsiteY4" fmla="*/ 7206 h 10000"/>
                  <a:gd name="connsiteX5" fmla="*/ 8269 w 9704"/>
                  <a:gd name="connsiteY5" fmla="*/ 6590 h 10000"/>
                  <a:gd name="connsiteX6" fmla="*/ 7673 w 9704"/>
                  <a:gd name="connsiteY6" fmla="*/ 5853 h 10000"/>
                  <a:gd name="connsiteX7" fmla="*/ 7093 w 9704"/>
                  <a:gd name="connsiteY7" fmla="*/ 5162 h 10000"/>
                  <a:gd name="connsiteX8" fmla="*/ 6277 w 9704"/>
                  <a:gd name="connsiteY8" fmla="*/ 4256 h 10000"/>
                  <a:gd name="connsiteX9" fmla="*/ 5600 w 9704"/>
                  <a:gd name="connsiteY9" fmla="*/ 3671 h 10000"/>
                  <a:gd name="connsiteX10" fmla="*/ 5266 w 9704"/>
                  <a:gd name="connsiteY10" fmla="*/ 3277 h 10000"/>
                  <a:gd name="connsiteX11" fmla="*/ 3170 w 9704"/>
                  <a:gd name="connsiteY11" fmla="*/ 2185 h 10000"/>
                  <a:gd name="connsiteX12" fmla="*/ 1955 w 9704"/>
                  <a:gd name="connsiteY12" fmla="*/ 1518 h 10000"/>
                  <a:gd name="connsiteX13" fmla="*/ 1270 w 9704"/>
                  <a:gd name="connsiteY13" fmla="*/ 1194 h 10000"/>
                  <a:gd name="connsiteX14" fmla="*/ 480 w 9704"/>
                  <a:gd name="connsiteY14" fmla="*/ 862 h 10000"/>
                  <a:gd name="connsiteX15" fmla="*/ 456 w 9704"/>
                  <a:gd name="connsiteY15" fmla="*/ 820 h 10000"/>
                  <a:gd name="connsiteX16" fmla="*/ 969 w 9704"/>
                  <a:gd name="connsiteY16" fmla="*/ 433 h 10000"/>
                  <a:gd name="connsiteX17" fmla="*/ 1663 w 9704"/>
                  <a:gd name="connsiteY17" fmla="*/ 0 h 10000"/>
                  <a:gd name="connsiteX18" fmla="*/ 969 w 9704"/>
                  <a:gd name="connsiteY18" fmla="*/ 433 h 10000"/>
                  <a:gd name="connsiteX19" fmla="*/ 456 w 9704"/>
                  <a:gd name="connsiteY19" fmla="*/ 816 h 10000"/>
                  <a:gd name="connsiteX20" fmla="*/ 121 w 9704"/>
                  <a:gd name="connsiteY20" fmla="*/ 1143 h 10000"/>
                  <a:gd name="connsiteX21" fmla="*/ 0 w 9704"/>
                  <a:gd name="connsiteY21" fmla="*/ 1381 h 10000"/>
                  <a:gd name="connsiteX0" fmla="*/ 9875 w 9875"/>
                  <a:gd name="connsiteY0" fmla="*/ 10000 h 10000"/>
                  <a:gd name="connsiteX1" fmla="*/ 9708 w 9875"/>
                  <a:gd name="connsiteY1" fmla="*/ 9348 h 10000"/>
                  <a:gd name="connsiteX2" fmla="*/ 9429 w 9875"/>
                  <a:gd name="connsiteY2" fmla="*/ 8791 h 10000"/>
                  <a:gd name="connsiteX3" fmla="*/ 9202 w 9875"/>
                  <a:gd name="connsiteY3" fmla="*/ 8124 h 10000"/>
                  <a:gd name="connsiteX4" fmla="*/ 8773 w 9875"/>
                  <a:gd name="connsiteY4" fmla="*/ 7206 h 10000"/>
                  <a:gd name="connsiteX5" fmla="*/ 8396 w 9875"/>
                  <a:gd name="connsiteY5" fmla="*/ 6590 h 10000"/>
                  <a:gd name="connsiteX6" fmla="*/ 7782 w 9875"/>
                  <a:gd name="connsiteY6" fmla="*/ 5853 h 10000"/>
                  <a:gd name="connsiteX7" fmla="*/ 7184 w 9875"/>
                  <a:gd name="connsiteY7" fmla="*/ 5162 h 10000"/>
                  <a:gd name="connsiteX8" fmla="*/ 6343 w 9875"/>
                  <a:gd name="connsiteY8" fmla="*/ 4256 h 10000"/>
                  <a:gd name="connsiteX9" fmla="*/ 5646 w 9875"/>
                  <a:gd name="connsiteY9" fmla="*/ 3671 h 10000"/>
                  <a:gd name="connsiteX10" fmla="*/ 5302 w 9875"/>
                  <a:gd name="connsiteY10" fmla="*/ 3277 h 10000"/>
                  <a:gd name="connsiteX11" fmla="*/ 3142 w 9875"/>
                  <a:gd name="connsiteY11" fmla="*/ 2185 h 10000"/>
                  <a:gd name="connsiteX12" fmla="*/ 1890 w 9875"/>
                  <a:gd name="connsiteY12" fmla="*/ 1518 h 10000"/>
                  <a:gd name="connsiteX13" fmla="*/ 1184 w 9875"/>
                  <a:gd name="connsiteY13" fmla="*/ 1194 h 10000"/>
                  <a:gd name="connsiteX14" fmla="*/ 370 w 9875"/>
                  <a:gd name="connsiteY14" fmla="*/ 862 h 10000"/>
                  <a:gd name="connsiteX15" fmla="*/ 345 w 9875"/>
                  <a:gd name="connsiteY15" fmla="*/ 820 h 10000"/>
                  <a:gd name="connsiteX16" fmla="*/ 874 w 9875"/>
                  <a:gd name="connsiteY16" fmla="*/ 433 h 10000"/>
                  <a:gd name="connsiteX17" fmla="*/ 1589 w 9875"/>
                  <a:gd name="connsiteY17" fmla="*/ 0 h 10000"/>
                  <a:gd name="connsiteX18" fmla="*/ 874 w 9875"/>
                  <a:gd name="connsiteY18" fmla="*/ 433 h 10000"/>
                  <a:gd name="connsiteX19" fmla="*/ 345 w 9875"/>
                  <a:gd name="connsiteY19" fmla="*/ 816 h 10000"/>
                  <a:gd name="connsiteX20" fmla="*/ 0 w 9875"/>
                  <a:gd name="connsiteY20" fmla="*/ 1143 h 10000"/>
                  <a:gd name="connsiteX0" fmla="*/ 9651 w 9651"/>
                  <a:gd name="connsiteY0" fmla="*/ 10000 h 10000"/>
                  <a:gd name="connsiteX1" fmla="*/ 9482 w 9651"/>
                  <a:gd name="connsiteY1" fmla="*/ 9348 h 10000"/>
                  <a:gd name="connsiteX2" fmla="*/ 9199 w 9651"/>
                  <a:gd name="connsiteY2" fmla="*/ 8791 h 10000"/>
                  <a:gd name="connsiteX3" fmla="*/ 8969 w 9651"/>
                  <a:gd name="connsiteY3" fmla="*/ 8124 h 10000"/>
                  <a:gd name="connsiteX4" fmla="*/ 8535 w 9651"/>
                  <a:gd name="connsiteY4" fmla="*/ 7206 h 10000"/>
                  <a:gd name="connsiteX5" fmla="*/ 8153 w 9651"/>
                  <a:gd name="connsiteY5" fmla="*/ 6590 h 10000"/>
                  <a:gd name="connsiteX6" fmla="*/ 7532 w 9651"/>
                  <a:gd name="connsiteY6" fmla="*/ 5853 h 10000"/>
                  <a:gd name="connsiteX7" fmla="*/ 6926 w 9651"/>
                  <a:gd name="connsiteY7" fmla="*/ 5162 h 10000"/>
                  <a:gd name="connsiteX8" fmla="*/ 6074 w 9651"/>
                  <a:gd name="connsiteY8" fmla="*/ 4256 h 10000"/>
                  <a:gd name="connsiteX9" fmla="*/ 5368 w 9651"/>
                  <a:gd name="connsiteY9" fmla="*/ 3671 h 10000"/>
                  <a:gd name="connsiteX10" fmla="*/ 5020 w 9651"/>
                  <a:gd name="connsiteY10" fmla="*/ 3277 h 10000"/>
                  <a:gd name="connsiteX11" fmla="*/ 2833 w 9651"/>
                  <a:gd name="connsiteY11" fmla="*/ 2185 h 10000"/>
                  <a:gd name="connsiteX12" fmla="*/ 1565 w 9651"/>
                  <a:gd name="connsiteY12" fmla="*/ 1518 h 10000"/>
                  <a:gd name="connsiteX13" fmla="*/ 850 w 9651"/>
                  <a:gd name="connsiteY13" fmla="*/ 1194 h 10000"/>
                  <a:gd name="connsiteX14" fmla="*/ 26 w 9651"/>
                  <a:gd name="connsiteY14" fmla="*/ 862 h 10000"/>
                  <a:gd name="connsiteX15" fmla="*/ 0 w 9651"/>
                  <a:gd name="connsiteY15" fmla="*/ 820 h 10000"/>
                  <a:gd name="connsiteX16" fmla="*/ 536 w 9651"/>
                  <a:gd name="connsiteY16" fmla="*/ 433 h 10000"/>
                  <a:gd name="connsiteX17" fmla="*/ 1260 w 9651"/>
                  <a:gd name="connsiteY17" fmla="*/ 0 h 10000"/>
                  <a:gd name="connsiteX18" fmla="*/ 536 w 9651"/>
                  <a:gd name="connsiteY18" fmla="*/ 433 h 10000"/>
                  <a:gd name="connsiteX19" fmla="*/ 0 w 9651"/>
                  <a:gd name="connsiteY19" fmla="*/ 816 h 10000"/>
                  <a:gd name="connsiteX0" fmla="*/ 10000 w 10000"/>
                  <a:gd name="connsiteY0" fmla="*/ 9567 h 9567"/>
                  <a:gd name="connsiteX1" fmla="*/ 9825 w 10000"/>
                  <a:gd name="connsiteY1" fmla="*/ 8915 h 9567"/>
                  <a:gd name="connsiteX2" fmla="*/ 9532 w 10000"/>
                  <a:gd name="connsiteY2" fmla="*/ 8358 h 9567"/>
                  <a:gd name="connsiteX3" fmla="*/ 9293 w 10000"/>
                  <a:gd name="connsiteY3" fmla="*/ 7691 h 9567"/>
                  <a:gd name="connsiteX4" fmla="*/ 8844 w 10000"/>
                  <a:gd name="connsiteY4" fmla="*/ 6773 h 9567"/>
                  <a:gd name="connsiteX5" fmla="*/ 8448 w 10000"/>
                  <a:gd name="connsiteY5" fmla="*/ 6157 h 9567"/>
                  <a:gd name="connsiteX6" fmla="*/ 7804 w 10000"/>
                  <a:gd name="connsiteY6" fmla="*/ 5420 h 9567"/>
                  <a:gd name="connsiteX7" fmla="*/ 7176 w 10000"/>
                  <a:gd name="connsiteY7" fmla="*/ 4729 h 9567"/>
                  <a:gd name="connsiteX8" fmla="*/ 6294 w 10000"/>
                  <a:gd name="connsiteY8" fmla="*/ 3823 h 9567"/>
                  <a:gd name="connsiteX9" fmla="*/ 5562 w 10000"/>
                  <a:gd name="connsiteY9" fmla="*/ 3238 h 9567"/>
                  <a:gd name="connsiteX10" fmla="*/ 5202 w 10000"/>
                  <a:gd name="connsiteY10" fmla="*/ 2844 h 9567"/>
                  <a:gd name="connsiteX11" fmla="*/ 2935 w 10000"/>
                  <a:gd name="connsiteY11" fmla="*/ 1752 h 9567"/>
                  <a:gd name="connsiteX12" fmla="*/ 1622 w 10000"/>
                  <a:gd name="connsiteY12" fmla="*/ 1085 h 9567"/>
                  <a:gd name="connsiteX13" fmla="*/ 881 w 10000"/>
                  <a:gd name="connsiteY13" fmla="*/ 761 h 9567"/>
                  <a:gd name="connsiteX14" fmla="*/ 27 w 10000"/>
                  <a:gd name="connsiteY14" fmla="*/ 429 h 9567"/>
                  <a:gd name="connsiteX15" fmla="*/ 0 w 10000"/>
                  <a:gd name="connsiteY15" fmla="*/ 387 h 9567"/>
                  <a:gd name="connsiteX16" fmla="*/ 555 w 10000"/>
                  <a:gd name="connsiteY16" fmla="*/ 0 h 9567"/>
                  <a:gd name="connsiteX17" fmla="*/ 555 w 10000"/>
                  <a:gd name="connsiteY17" fmla="*/ 0 h 9567"/>
                  <a:gd name="connsiteX18" fmla="*/ 0 w 10000"/>
                  <a:gd name="connsiteY18" fmla="*/ 383 h 9567"/>
                  <a:gd name="connsiteX0" fmla="*/ 10000 w 10000"/>
                  <a:gd name="connsiteY0" fmla="*/ 10000 h 10000"/>
                  <a:gd name="connsiteX1" fmla="*/ 9825 w 10000"/>
                  <a:gd name="connsiteY1" fmla="*/ 9318 h 10000"/>
                  <a:gd name="connsiteX2" fmla="*/ 9532 w 10000"/>
                  <a:gd name="connsiteY2" fmla="*/ 8736 h 10000"/>
                  <a:gd name="connsiteX3" fmla="*/ 9293 w 10000"/>
                  <a:gd name="connsiteY3" fmla="*/ 8039 h 10000"/>
                  <a:gd name="connsiteX4" fmla="*/ 8844 w 10000"/>
                  <a:gd name="connsiteY4" fmla="*/ 7080 h 10000"/>
                  <a:gd name="connsiteX5" fmla="*/ 8448 w 10000"/>
                  <a:gd name="connsiteY5" fmla="*/ 6436 h 10000"/>
                  <a:gd name="connsiteX6" fmla="*/ 7804 w 10000"/>
                  <a:gd name="connsiteY6" fmla="*/ 5665 h 10000"/>
                  <a:gd name="connsiteX7" fmla="*/ 7176 w 10000"/>
                  <a:gd name="connsiteY7" fmla="*/ 4943 h 10000"/>
                  <a:gd name="connsiteX8" fmla="*/ 6294 w 10000"/>
                  <a:gd name="connsiteY8" fmla="*/ 3996 h 10000"/>
                  <a:gd name="connsiteX9" fmla="*/ 5562 w 10000"/>
                  <a:gd name="connsiteY9" fmla="*/ 3385 h 10000"/>
                  <a:gd name="connsiteX10" fmla="*/ 5202 w 10000"/>
                  <a:gd name="connsiteY10" fmla="*/ 2973 h 10000"/>
                  <a:gd name="connsiteX11" fmla="*/ 2935 w 10000"/>
                  <a:gd name="connsiteY11" fmla="*/ 1831 h 10000"/>
                  <a:gd name="connsiteX12" fmla="*/ 1622 w 10000"/>
                  <a:gd name="connsiteY12" fmla="*/ 1134 h 10000"/>
                  <a:gd name="connsiteX13" fmla="*/ 881 w 10000"/>
                  <a:gd name="connsiteY13" fmla="*/ 795 h 10000"/>
                  <a:gd name="connsiteX14" fmla="*/ 27 w 10000"/>
                  <a:gd name="connsiteY14" fmla="*/ 448 h 10000"/>
                  <a:gd name="connsiteX15" fmla="*/ 0 w 10000"/>
                  <a:gd name="connsiteY15" fmla="*/ 405 h 10000"/>
                  <a:gd name="connsiteX16" fmla="*/ 555 w 10000"/>
                  <a:gd name="connsiteY16" fmla="*/ 0 h 10000"/>
                  <a:gd name="connsiteX17" fmla="*/ 0 w 10000"/>
                  <a:gd name="connsiteY17" fmla="*/ 400 h 10000"/>
                  <a:gd name="connsiteX0" fmla="*/ 10000 w 10000"/>
                  <a:gd name="connsiteY0" fmla="*/ 9600 h 9600"/>
                  <a:gd name="connsiteX1" fmla="*/ 9825 w 10000"/>
                  <a:gd name="connsiteY1" fmla="*/ 8918 h 9600"/>
                  <a:gd name="connsiteX2" fmla="*/ 9532 w 10000"/>
                  <a:gd name="connsiteY2" fmla="*/ 8336 h 9600"/>
                  <a:gd name="connsiteX3" fmla="*/ 9293 w 10000"/>
                  <a:gd name="connsiteY3" fmla="*/ 7639 h 9600"/>
                  <a:gd name="connsiteX4" fmla="*/ 8844 w 10000"/>
                  <a:gd name="connsiteY4" fmla="*/ 6680 h 9600"/>
                  <a:gd name="connsiteX5" fmla="*/ 8448 w 10000"/>
                  <a:gd name="connsiteY5" fmla="*/ 6036 h 9600"/>
                  <a:gd name="connsiteX6" fmla="*/ 7804 w 10000"/>
                  <a:gd name="connsiteY6" fmla="*/ 5265 h 9600"/>
                  <a:gd name="connsiteX7" fmla="*/ 7176 w 10000"/>
                  <a:gd name="connsiteY7" fmla="*/ 4543 h 9600"/>
                  <a:gd name="connsiteX8" fmla="*/ 6294 w 10000"/>
                  <a:gd name="connsiteY8" fmla="*/ 3596 h 9600"/>
                  <a:gd name="connsiteX9" fmla="*/ 5562 w 10000"/>
                  <a:gd name="connsiteY9" fmla="*/ 2985 h 9600"/>
                  <a:gd name="connsiteX10" fmla="*/ 5202 w 10000"/>
                  <a:gd name="connsiteY10" fmla="*/ 2573 h 9600"/>
                  <a:gd name="connsiteX11" fmla="*/ 2935 w 10000"/>
                  <a:gd name="connsiteY11" fmla="*/ 1431 h 9600"/>
                  <a:gd name="connsiteX12" fmla="*/ 1622 w 10000"/>
                  <a:gd name="connsiteY12" fmla="*/ 734 h 9600"/>
                  <a:gd name="connsiteX13" fmla="*/ 881 w 10000"/>
                  <a:gd name="connsiteY13" fmla="*/ 395 h 9600"/>
                  <a:gd name="connsiteX14" fmla="*/ 27 w 10000"/>
                  <a:gd name="connsiteY14" fmla="*/ 48 h 9600"/>
                  <a:gd name="connsiteX15" fmla="*/ 0 w 10000"/>
                  <a:gd name="connsiteY15" fmla="*/ 5 h 9600"/>
                  <a:gd name="connsiteX16" fmla="*/ 0 w 10000"/>
                  <a:gd name="connsiteY16" fmla="*/ 0 h 9600"/>
                  <a:gd name="connsiteX0" fmla="*/ 10000 w 10000"/>
                  <a:gd name="connsiteY0" fmla="*/ 9995 h 9995"/>
                  <a:gd name="connsiteX1" fmla="*/ 9825 w 10000"/>
                  <a:gd name="connsiteY1" fmla="*/ 9285 h 9995"/>
                  <a:gd name="connsiteX2" fmla="*/ 9532 w 10000"/>
                  <a:gd name="connsiteY2" fmla="*/ 8678 h 9995"/>
                  <a:gd name="connsiteX3" fmla="*/ 9293 w 10000"/>
                  <a:gd name="connsiteY3" fmla="*/ 7952 h 9995"/>
                  <a:gd name="connsiteX4" fmla="*/ 8844 w 10000"/>
                  <a:gd name="connsiteY4" fmla="*/ 6953 h 9995"/>
                  <a:gd name="connsiteX5" fmla="*/ 8448 w 10000"/>
                  <a:gd name="connsiteY5" fmla="*/ 6283 h 9995"/>
                  <a:gd name="connsiteX6" fmla="*/ 7804 w 10000"/>
                  <a:gd name="connsiteY6" fmla="*/ 5479 h 9995"/>
                  <a:gd name="connsiteX7" fmla="*/ 7176 w 10000"/>
                  <a:gd name="connsiteY7" fmla="*/ 4727 h 9995"/>
                  <a:gd name="connsiteX8" fmla="*/ 6294 w 10000"/>
                  <a:gd name="connsiteY8" fmla="*/ 3741 h 9995"/>
                  <a:gd name="connsiteX9" fmla="*/ 5562 w 10000"/>
                  <a:gd name="connsiteY9" fmla="*/ 3104 h 9995"/>
                  <a:gd name="connsiteX10" fmla="*/ 5202 w 10000"/>
                  <a:gd name="connsiteY10" fmla="*/ 2675 h 9995"/>
                  <a:gd name="connsiteX11" fmla="*/ 2935 w 10000"/>
                  <a:gd name="connsiteY11" fmla="*/ 1486 h 9995"/>
                  <a:gd name="connsiteX12" fmla="*/ 1622 w 10000"/>
                  <a:gd name="connsiteY12" fmla="*/ 760 h 9995"/>
                  <a:gd name="connsiteX13" fmla="*/ 881 w 10000"/>
                  <a:gd name="connsiteY13" fmla="*/ 406 h 9995"/>
                  <a:gd name="connsiteX14" fmla="*/ 27 w 10000"/>
                  <a:gd name="connsiteY14" fmla="*/ 45 h 9995"/>
                  <a:gd name="connsiteX15" fmla="*/ 0 w 10000"/>
                  <a:gd name="connsiteY15" fmla="*/ 0 h 9995"/>
                  <a:gd name="connsiteX0" fmla="*/ 10000 w 10000"/>
                  <a:gd name="connsiteY0" fmla="*/ 10000 h 10000"/>
                  <a:gd name="connsiteX1" fmla="*/ 9825 w 10000"/>
                  <a:gd name="connsiteY1" fmla="*/ 9290 h 10000"/>
                  <a:gd name="connsiteX2" fmla="*/ 9532 w 10000"/>
                  <a:gd name="connsiteY2" fmla="*/ 8682 h 10000"/>
                  <a:gd name="connsiteX3" fmla="*/ 9293 w 10000"/>
                  <a:gd name="connsiteY3" fmla="*/ 7956 h 10000"/>
                  <a:gd name="connsiteX4" fmla="*/ 8844 w 10000"/>
                  <a:gd name="connsiteY4" fmla="*/ 6956 h 10000"/>
                  <a:gd name="connsiteX5" fmla="*/ 8448 w 10000"/>
                  <a:gd name="connsiteY5" fmla="*/ 6286 h 10000"/>
                  <a:gd name="connsiteX6" fmla="*/ 7804 w 10000"/>
                  <a:gd name="connsiteY6" fmla="*/ 5482 h 10000"/>
                  <a:gd name="connsiteX7" fmla="*/ 7176 w 10000"/>
                  <a:gd name="connsiteY7" fmla="*/ 4729 h 10000"/>
                  <a:gd name="connsiteX8" fmla="*/ 6294 w 10000"/>
                  <a:gd name="connsiteY8" fmla="*/ 3743 h 10000"/>
                  <a:gd name="connsiteX9" fmla="*/ 5562 w 10000"/>
                  <a:gd name="connsiteY9" fmla="*/ 3106 h 10000"/>
                  <a:gd name="connsiteX10" fmla="*/ 5202 w 10000"/>
                  <a:gd name="connsiteY10" fmla="*/ 2676 h 10000"/>
                  <a:gd name="connsiteX11" fmla="*/ 2935 w 10000"/>
                  <a:gd name="connsiteY11" fmla="*/ 1487 h 10000"/>
                  <a:gd name="connsiteX12" fmla="*/ 1622 w 10000"/>
                  <a:gd name="connsiteY12" fmla="*/ 760 h 10000"/>
                  <a:gd name="connsiteX13" fmla="*/ 27 w 10000"/>
                  <a:gd name="connsiteY13" fmla="*/ 45 h 10000"/>
                  <a:gd name="connsiteX14" fmla="*/ 0 w 10000"/>
                  <a:gd name="connsiteY14" fmla="*/ 0 h 10000"/>
                  <a:gd name="connsiteX0" fmla="*/ 10000 w 10000"/>
                  <a:gd name="connsiteY0" fmla="*/ 10000 h 10000"/>
                  <a:gd name="connsiteX1" fmla="*/ 9825 w 10000"/>
                  <a:gd name="connsiteY1" fmla="*/ 9290 h 10000"/>
                  <a:gd name="connsiteX2" fmla="*/ 9532 w 10000"/>
                  <a:gd name="connsiteY2" fmla="*/ 8682 h 10000"/>
                  <a:gd name="connsiteX3" fmla="*/ 9293 w 10000"/>
                  <a:gd name="connsiteY3" fmla="*/ 7956 h 10000"/>
                  <a:gd name="connsiteX4" fmla="*/ 8844 w 10000"/>
                  <a:gd name="connsiteY4" fmla="*/ 6956 h 10000"/>
                  <a:gd name="connsiteX5" fmla="*/ 8448 w 10000"/>
                  <a:gd name="connsiteY5" fmla="*/ 6286 h 10000"/>
                  <a:gd name="connsiteX6" fmla="*/ 7804 w 10000"/>
                  <a:gd name="connsiteY6" fmla="*/ 5482 h 10000"/>
                  <a:gd name="connsiteX7" fmla="*/ 7176 w 10000"/>
                  <a:gd name="connsiteY7" fmla="*/ 4729 h 10000"/>
                  <a:gd name="connsiteX8" fmla="*/ 6294 w 10000"/>
                  <a:gd name="connsiteY8" fmla="*/ 3743 h 10000"/>
                  <a:gd name="connsiteX9" fmla="*/ 5562 w 10000"/>
                  <a:gd name="connsiteY9" fmla="*/ 3106 h 10000"/>
                  <a:gd name="connsiteX10" fmla="*/ 5202 w 10000"/>
                  <a:gd name="connsiteY10" fmla="*/ 2676 h 10000"/>
                  <a:gd name="connsiteX11" fmla="*/ 2935 w 10000"/>
                  <a:gd name="connsiteY11" fmla="*/ 1487 h 10000"/>
                  <a:gd name="connsiteX12" fmla="*/ 1622 w 10000"/>
                  <a:gd name="connsiteY12" fmla="*/ 760 h 10000"/>
                  <a:gd name="connsiteX13" fmla="*/ 0 w 10000"/>
                  <a:gd name="connsiteY13" fmla="*/ 0 h 10000"/>
                  <a:gd name="connsiteX0" fmla="*/ 10000 w 10000"/>
                  <a:gd name="connsiteY0" fmla="*/ 10000 h 10000"/>
                  <a:gd name="connsiteX1" fmla="*/ 9825 w 10000"/>
                  <a:gd name="connsiteY1" fmla="*/ 9290 h 10000"/>
                  <a:gd name="connsiteX2" fmla="*/ 9532 w 10000"/>
                  <a:gd name="connsiteY2" fmla="*/ 8682 h 10000"/>
                  <a:gd name="connsiteX3" fmla="*/ 9293 w 10000"/>
                  <a:gd name="connsiteY3" fmla="*/ 7956 h 10000"/>
                  <a:gd name="connsiteX4" fmla="*/ 8844 w 10000"/>
                  <a:gd name="connsiteY4" fmla="*/ 6956 h 10000"/>
                  <a:gd name="connsiteX5" fmla="*/ 8448 w 10000"/>
                  <a:gd name="connsiteY5" fmla="*/ 6286 h 10000"/>
                  <a:gd name="connsiteX6" fmla="*/ 7804 w 10000"/>
                  <a:gd name="connsiteY6" fmla="*/ 5482 h 10000"/>
                  <a:gd name="connsiteX7" fmla="*/ 7176 w 10000"/>
                  <a:gd name="connsiteY7" fmla="*/ 4729 h 10000"/>
                  <a:gd name="connsiteX8" fmla="*/ 6294 w 10000"/>
                  <a:gd name="connsiteY8" fmla="*/ 3743 h 10000"/>
                  <a:gd name="connsiteX9" fmla="*/ 5562 w 10000"/>
                  <a:gd name="connsiteY9" fmla="*/ 3106 h 10000"/>
                  <a:gd name="connsiteX10" fmla="*/ 5202 w 10000"/>
                  <a:gd name="connsiteY10" fmla="*/ 2676 h 10000"/>
                  <a:gd name="connsiteX11" fmla="*/ 2935 w 10000"/>
                  <a:gd name="connsiteY11" fmla="*/ 1487 h 10000"/>
                  <a:gd name="connsiteX12" fmla="*/ 0 w 10000"/>
                  <a:gd name="connsiteY12" fmla="*/ 0 h 10000"/>
                  <a:gd name="connsiteX0" fmla="*/ 7065 w 7065"/>
                  <a:gd name="connsiteY0" fmla="*/ 8513 h 8513"/>
                  <a:gd name="connsiteX1" fmla="*/ 6890 w 7065"/>
                  <a:gd name="connsiteY1" fmla="*/ 7803 h 8513"/>
                  <a:gd name="connsiteX2" fmla="*/ 6597 w 7065"/>
                  <a:gd name="connsiteY2" fmla="*/ 7195 h 8513"/>
                  <a:gd name="connsiteX3" fmla="*/ 6358 w 7065"/>
                  <a:gd name="connsiteY3" fmla="*/ 6469 h 8513"/>
                  <a:gd name="connsiteX4" fmla="*/ 5909 w 7065"/>
                  <a:gd name="connsiteY4" fmla="*/ 5469 h 8513"/>
                  <a:gd name="connsiteX5" fmla="*/ 5513 w 7065"/>
                  <a:gd name="connsiteY5" fmla="*/ 4799 h 8513"/>
                  <a:gd name="connsiteX6" fmla="*/ 4869 w 7065"/>
                  <a:gd name="connsiteY6" fmla="*/ 3995 h 8513"/>
                  <a:gd name="connsiteX7" fmla="*/ 4241 w 7065"/>
                  <a:gd name="connsiteY7" fmla="*/ 3242 h 8513"/>
                  <a:gd name="connsiteX8" fmla="*/ 3359 w 7065"/>
                  <a:gd name="connsiteY8" fmla="*/ 2256 h 8513"/>
                  <a:gd name="connsiteX9" fmla="*/ 2627 w 7065"/>
                  <a:gd name="connsiteY9" fmla="*/ 1619 h 8513"/>
                  <a:gd name="connsiteX10" fmla="*/ 2267 w 7065"/>
                  <a:gd name="connsiteY10" fmla="*/ 1189 h 8513"/>
                  <a:gd name="connsiteX11" fmla="*/ 0 w 7065"/>
                  <a:gd name="connsiteY11" fmla="*/ 0 h 8513"/>
                  <a:gd name="connsiteX0" fmla="*/ 6791 w 6791"/>
                  <a:gd name="connsiteY0" fmla="*/ 8603 h 8603"/>
                  <a:gd name="connsiteX1" fmla="*/ 6543 w 6791"/>
                  <a:gd name="connsiteY1" fmla="*/ 7769 h 8603"/>
                  <a:gd name="connsiteX2" fmla="*/ 6129 w 6791"/>
                  <a:gd name="connsiteY2" fmla="*/ 7055 h 8603"/>
                  <a:gd name="connsiteX3" fmla="*/ 5790 w 6791"/>
                  <a:gd name="connsiteY3" fmla="*/ 6202 h 8603"/>
                  <a:gd name="connsiteX4" fmla="*/ 5155 w 6791"/>
                  <a:gd name="connsiteY4" fmla="*/ 5027 h 8603"/>
                  <a:gd name="connsiteX5" fmla="*/ 4594 w 6791"/>
                  <a:gd name="connsiteY5" fmla="*/ 4240 h 8603"/>
                  <a:gd name="connsiteX6" fmla="*/ 3683 w 6791"/>
                  <a:gd name="connsiteY6" fmla="*/ 3296 h 8603"/>
                  <a:gd name="connsiteX7" fmla="*/ 2794 w 6791"/>
                  <a:gd name="connsiteY7" fmla="*/ 2411 h 8603"/>
                  <a:gd name="connsiteX8" fmla="*/ 1545 w 6791"/>
                  <a:gd name="connsiteY8" fmla="*/ 1253 h 8603"/>
                  <a:gd name="connsiteX9" fmla="*/ 509 w 6791"/>
                  <a:gd name="connsiteY9" fmla="*/ 505 h 8603"/>
                  <a:gd name="connsiteX10" fmla="*/ 0 w 6791"/>
                  <a:gd name="connsiteY10" fmla="*/ 0 h 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1" h="8603">
                    <a:moveTo>
                      <a:pt x="6791" y="8603"/>
                    </a:moveTo>
                    <a:cubicBezTo>
                      <a:pt x="6709" y="8326"/>
                      <a:pt x="6625" y="8046"/>
                      <a:pt x="6543" y="7769"/>
                    </a:cubicBezTo>
                    <a:lnTo>
                      <a:pt x="6129" y="7055"/>
                    </a:lnTo>
                    <a:cubicBezTo>
                      <a:pt x="6018" y="6772"/>
                      <a:pt x="5905" y="6486"/>
                      <a:pt x="5790" y="6202"/>
                    </a:cubicBezTo>
                    <a:lnTo>
                      <a:pt x="5155" y="5027"/>
                    </a:lnTo>
                    <a:lnTo>
                      <a:pt x="4594" y="4240"/>
                    </a:lnTo>
                    <a:lnTo>
                      <a:pt x="3683" y="3296"/>
                    </a:lnTo>
                    <a:lnTo>
                      <a:pt x="2794" y="2411"/>
                    </a:lnTo>
                    <a:lnTo>
                      <a:pt x="1545" y="1253"/>
                    </a:lnTo>
                    <a:lnTo>
                      <a:pt x="509" y="505"/>
                    </a:lnTo>
                    <a:lnTo>
                      <a:pt x="0" y="0"/>
                    </a:lnTo>
                  </a:path>
                </a:pathLst>
              </a:custGeom>
              <a:noFill/>
              <a:ln w="12700" cap="flat">
                <a:solidFill>
                  <a:sysClr val="windowText" lastClr="000000"/>
                </a:solidFill>
                <a:prstDash val="dash"/>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0" name="Oval 540">
                <a:extLst>
                  <a:ext uri="{FF2B5EF4-FFF2-40B4-BE49-F238E27FC236}">
                    <a16:creationId xmlns:a16="http://schemas.microsoft.com/office/drawing/2014/main" id="{0390B435-7E44-4DD0-B6BC-15A9D0EBF89F}"/>
                  </a:ext>
                </a:extLst>
              </p:cNvPr>
              <p:cNvSpPr>
                <a:spLocks noChangeAspect="1" noChangeArrowheads="1"/>
              </p:cNvSpPr>
              <p:nvPr/>
            </p:nvSpPr>
            <p:spPr bwMode="auto">
              <a:xfrm>
                <a:off x="4695414" y="496300"/>
                <a:ext cx="8406" cy="11133"/>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1" name="Oval 542">
                <a:extLst>
                  <a:ext uri="{FF2B5EF4-FFF2-40B4-BE49-F238E27FC236}">
                    <a16:creationId xmlns:a16="http://schemas.microsoft.com/office/drawing/2014/main" id="{BB168894-EB96-4858-9FD2-76E5370DA877}"/>
                  </a:ext>
                </a:extLst>
              </p:cNvPr>
              <p:cNvSpPr>
                <a:spLocks noChangeAspect="1" noChangeArrowheads="1"/>
              </p:cNvSpPr>
              <p:nvPr/>
            </p:nvSpPr>
            <p:spPr bwMode="auto">
              <a:xfrm>
                <a:off x="4813098" y="869261"/>
                <a:ext cx="10087" cy="9278"/>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2" name="Rectangle 544">
                <a:extLst>
                  <a:ext uri="{FF2B5EF4-FFF2-40B4-BE49-F238E27FC236}">
                    <a16:creationId xmlns:a16="http://schemas.microsoft.com/office/drawing/2014/main" id="{CF2F388A-6045-4461-AB90-DF6EDC8C0C2B}"/>
                  </a:ext>
                </a:extLst>
              </p:cNvPr>
              <p:cNvSpPr>
                <a:spLocks noChangeAspect="1" noChangeArrowheads="1"/>
              </p:cNvSpPr>
              <p:nvPr/>
            </p:nvSpPr>
            <p:spPr bwMode="auto">
              <a:xfrm>
                <a:off x="4999711" y="834006"/>
                <a:ext cx="10087" cy="9278"/>
              </a:xfrm>
              <a:prstGeom prst="rect">
                <a:avLst/>
              </a:prstGeom>
              <a:solidFill>
                <a:srgbClr val="0000FF">
                  <a:alpha val="49001"/>
                </a:srgbClr>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3" name="Freeform 545">
                <a:extLst>
                  <a:ext uri="{FF2B5EF4-FFF2-40B4-BE49-F238E27FC236}">
                    <a16:creationId xmlns:a16="http://schemas.microsoft.com/office/drawing/2014/main" id="{0FEB3F03-8ECC-4B77-A400-F85C43DB904E}"/>
                  </a:ext>
                </a:extLst>
              </p:cNvPr>
              <p:cNvSpPr>
                <a:spLocks noChangeAspect="1"/>
              </p:cNvSpPr>
              <p:nvPr/>
            </p:nvSpPr>
            <p:spPr bwMode="auto">
              <a:xfrm>
                <a:off x="5008117" y="843284"/>
                <a:ext cx="48755" cy="81643"/>
              </a:xfrm>
              <a:custGeom>
                <a:avLst/>
                <a:gdLst>
                  <a:gd name="T0" fmla="*/ 0 w 223"/>
                  <a:gd name="T1" fmla="*/ 0 h 377"/>
                  <a:gd name="T2" fmla="*/ 180 w 223"/>
                  <a:gd name="T3" fmla="*/ 276 h 377"/>
                  <a:gd name="T4" fmla="*/ 223 w 223"/>
                  <a:gd name="T5" fmla="*/ 377 h 377"/>
                  <a:gd name="T6" fmla="*/ 210 w 223"/>
                  <a:gd name="T7" fmla="*/ 335 h 377"/>
                  <a:gd name="T8" fmla="*/ 180 w 223"/>
                  <a:gd name="T9" fmla="*/ 278 h 377"/>
                  <a:gd name="T10" fmla="*/ 151 w 223"/>
                  <a:gd name="T11" fmla="*/ 287 h 377"/>
                  <a:gd name="T12" fmla="*/ 126 w 223"/>
                  <a:gd name="T13" fmla="*/ 281 h 377"/>
                  <a:gd name="T14" fmla="*/ 78 w 223"/>
                  <a:gd name="T15" fmla="*/ 234 h 377"/>
                  <a:gd name="T16" fmla="*/ 57 w 223"/>
                  <a:gd name="T17" fmla="*/ 197 h 377"/>
                  <a:gd name="T18" fmla="*/ 48 w 223"/>
                  <a:gd name="T19" fmla="*/ 165 h 377"/>
                  <a:gd name="T20" fmla="*/ 18 w 223"/>
                  <a:gd name="T21" fmla="*/ 1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377">
                    <a:moveTo>
                      <a:pt x="0" y="0"/>
                    </a:moveTo>
                    <a:cubicBezTo>
                      <a:pt x="27" y="46"/>
                      <a:pt x="143" y="213"/>
                      <a:pt x="180" y="276"/>
                    </a:cubicBezTo>
                    <a:cubicBezTo>
                      <a:pt x="217" y="339"/>
                      <a:pt x="218" y="367"/>
                      <a:pt x="223" y="377"/>
                    </a:cubicBezTo>
                    <a:lnTo>
                      <a:pt x="210" y="335"/>
                    </a:lnTo>
                    <a:lnTo>
                      <a:pt x="180" y="278"/>
                    </a:lnTo>
                    <a:lnTo>
                      <a:pt x="151" y="287"/>
                    </a:lnTo>
                    <a:lnTo>
                      <a:pt x="126" y="281"/>
                    </a:lnTo>
                    <a:lnTo>
                      <a:pt x="78" y="234"/>
                    </a:lnTo>
                    <a:lnTo>
                      <a:pt x="57" y="197"/>
                    </a:lnTo>
                    <a:lnTo>
                      <a:pt x="48" y="165"/>
                    </a:lnTo>
                    <a:lnTo>
                      <a:pt x="18" y="129"/>
                    </a:lnTo>
                  </a:path>
                </a:pathLst>
              </a:custGeom>
              <a:solidFill>
                <a:sysClr val="windowText" lastClr="000000">
                  <a:alpha val="49001"/>
                </a:sysClr>
              </a:solidFill>
              <a:ln w="12700">
                <a:solidFill>
                  <a:sysClr val="window" lastClr="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nvGrpSpPr>
              <p:cNvPr id="74" name="Group 2167">
                <a:extLst>
                  <a:ext uri="{FF2B5EF4-FFF2-40B4-BE49-F238E27FC236}">
                    <a16:creationId xmlns:a16="http://schemas.microsoft.com/office/drawing/2014/main" id="{E77E7ABD-4D40-4B24-84B4-EFCE5B647309}"/>
                  </a:ext>
                </a:extLst>
              </p:cNvPr>
              <p:cNvGrpSpPr>
                <a:grpSpLocks noChangeAspect="1"/>
              </p:cNvGrpSpPr>
              <p:nvPr/>
            </p:nvGrpSpPr>
            <p:grpSpPr bwMode="auto">
              <a:xfrm>
                <a:off x="1629152" y="2758640"/>
                <a:ext cx="596470" cy="747481"/>
                <a:chOff x="3010" y="1892"/>
                <a:chExt cx="405" cy="510"/>
              </a:xfrm>
              <a:noFill/>
            </p:grpSpPr>
            <p:sp>
              <p:nvSpPr>
                <p:cNvPr id="111" name="Freeform 676">
                  <a:extLst>
                    <a:ext uri="{FF2B5EF4-FFF2-40B4-BE49-F238E27FC236}">
                      <a16:creationId xmlns:a16="http://schemas.microsoft.com/office/drawing/2014/main" id="{81ACE6E1-048F-40ED-9514-CC6CCADA4E60}"/>
                    </a:ext>
                  </a:extLst>
                </p:cNvPr>
                <p:cNvSpPr>
                  <a:spLocks noChangeAspect="1"/>
                </p:cNvSpPr>
                <p:nvPr/>
              </p:nvSpPr>
              <p:spPr bwMode="auto">
                <a:xfrm>
                  <a:off x="3026" y="1892"/>
                  <a:ext cx="389" cy="305"/>
                </a:xfrm>
                <a:custGeom>
                  <a:avLst/>
                  <a:gdLst>
                    <a:gd name="T0" fmla="*/ 948 w 948"/>
                    <a:gd name="T1" fmla="*/ 0 h 732"/>
                    <a:gd name="T2" fmla="*/ 872 w 948"/>
                    <a:gd name="T3" fmla="*/ 71 h 732"/>
                    <a:gd name="T4" fmla="*/ 843 w 948"/>
                    <a:gd name="T5" fmla="*/ 105 h 732"/>
                    <a:gd name="T6" fmla="*/ 815 w 948"/>
                    <a:gd name="T7" fmla="*/ 144 h 732"/>
                    <a:gd name="T8" fmla="*/ 786 w 948"/>
                    <a:gd name="T9" fmla="*/ 188 h 732"/>
                    <a:gd name="T10" fmla="*/ 753 w 948"/>
                    <a:gd name="T11" fmla="*/ 239 h 732"/>
                    <a:gd name="T12" fmla="*/ 674 w 948"/>
                    <a:gd name="T13" fmla="*/ 293 h 732"/>
                    <a:gd name="T14" fmla="*/ 701 w 948"/>
                    <a:gd name="T15" fmla="*/ 276 h 732"/>
                    <a:gd name="T16" fmla="*/ 587 w 948"/>
                    <a:gd name="T17" fmla="*/ 326 h 732"/>
                    <a:gd name="T18" fmla="*/ 510 w 948"/>
                    <a:gd name="T19" fmla="*/ 347 h 732"/>
                    <a:gd name="T20" fmla="*/ 450 w 948"/>
                    <a:gd name="T21" fmla="*/ 372 h 732"/>
                    <a:gd name="T22" fmla="*/ 269 w 948"/>
                    <a:gd name="T23" fmla="*/ 450 h 732"/>
                    <a:gd name="T24" fmla="*/ 201 w 948"/>
                    <a:gd name="T25" fmla="*/ 474 h 732"/>
                    <a:gd name="T26" fmla="*/ 132 w 948"/>
                    <a:gd name="T27" fmla="*/ 492 h 732"/>
                    <a:gd name="T28" fmla="*/ 80 w 948"/>
                    <a:gd name="T29" fmla="*/ 525 h 732"/>
                    <a:gd name="T30" fmla="*/ 53 w 948"/>
                    <a:gd name="T31" fmla="*/ 558 h 732"/>
                    <a:gd name="T32" fmla="*/ 17 w 948"/>
                    <a:gd name="T33" fmla="*/ 626 h 732"/>
                    <a:gd name="T34" fmla="*/ 0 w 948"/>
                    <a:gd name="T35" fmla="*/ 654 h 732"/>
                    <a:gd name="T36" fmla="*/ 20 w 948"/>
                    <a:gd name="T37" fmla="*/ 73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8" h="732">
                      <a:moveTo>
                        <a:pt x="948" y="0"/>
                      </a:moveTo>
                      <a:cubicBezTo>
                        <a:pt x="935" y="12"/>
                        <a:pt x="889" y="54"/>
                        <a:pt x="872" y="71"/>
                      </a:cubicBezTo>
                      <a:cubicBezTo>
                        <a:pt x="863" y="85"/>
                        <a:pt x="854" y="94"/>
                        <a:pt x="843" y="105"/>
                      </a:cubicBezTo>
                      <a:cubicBezTo>
                        <a:pt x="839" y="117"/>
                        <a:pt x="826" y="137"/>
                        <a:pt x="815" y="144"/>
                      </a:cubicBezTo>
                      <a:cubicBezTo>
                        <a:pt x="805" y="158"/>
                        <a:pt x="800" y="178"/>
                        <a:pt x="786" y="188"/>
                      </a:cubicBezTo>
                      <a:cubicBezTo>
                        <a:pt x="772" y="207"/>
                        <a:pt x="766" y="223"/>
                        <a:pt x="753" y="239"/>
                      </a:cubicBezTo>
                      <a:cubicBezTo>
                        <a:pt x="743" y="254"/>
                        <a:pt x="695" y="279"/>
                        <a:pt x="674" y="293"/>
                      </a:cubicBezTo>
                      <a:cubicBezTo>
                        <a:pt x="665" y="299"/>
                        <a:pt x="715" y="271"/>
                        <a:pt x="701" y="276"/>
                      </a:cubicBezTo>
                      <a:cubicBezTo>
                        <a:pt x="687" y="281"/>
                        <a:pt x="619" y="314"/>
                        <a:pt x="587" y="326"/>
                      </a:cubicBezTo>
                      <a:cubicBezTo>
                        <a:pt x="565" y="333"/>
                        <a:pt x="533" y="342"/>
                        <a:pt x="510" y="347"/>
                      </a:cubicBezTo>
                      <a:cubicBezTo>
                        <a:pt x="492" y="359"/>
                        <a:pt x="469" y="362"/>
                        <a:pt x="450" y="372"/>
                      </a:cubicBezTo>
                      <a:cubicBezTo>
                        <a:pt x="406" y="389"/>
                        <a:pt x="310" y="433"/>
                        <a:pt x="269" y="450"/>
                      </a:cubicBezTo>
                      <a:cubicBezTo>
                        <a:pt x="252" y="456"/>
                        <a:pt x="218" y="467"/>
                        <a:pt x="201" y="474"/>
                      </a:cubicBezTo>
                      <a:cubicBezTo>
                        <a:pt x="179" y="482"/>
                        <a:pt x="152" y="484"/>
                        <a:pt x="132" y="492"/>
                      </a:cubicBezTo>
                      <a:cubicBezTo>
                        <a:pt x="112" y="500"/>
                        <a:pt x="93" y="514"/>
                        <a:pt x="80" y="525"/>
                      </a:cubicBezTo>
                      <a:cubicBezTo>
                        <a:pt x="77" y="535"/>
                        <a:pt x="71" y="545"/>
                        <a:pt x="53" y="558"/>
                      </a:cubicBezTo>
                      <a:cubicBezTo>
                        <a:pt x="38" y="587"/>
                        <a:pt x="29" y="600"/>
                        <a:pt x="17" y="626"/>
                      </a:cubicBezTo>
                      <a:cubicBezTo>
                        <a:pt x="10" y="636"/>
                        <a:pt x="3" y="642"/>
                        <a:pt x="0" y="654"/>
                      </a:cubicBezTo>
                      <a:cubicBezTo>
                        <a:pt x="5" y="696"/>
                        <a:pt x="10" y="701"/>
                        <a:pt x="20" y="732"/>
                      </a:cubicBezTo>
                    </a:path>
                  </a:pathLst>
                </a:custGeom>
                <a:grp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2" name="Freeform 681">
                  <a:extLst>
                    <a:ext uri="{FF2B5EF4-FFF2-40B4-BE49-F238E27FC236}">
                      <a16:creationId xmlns:a16="http://schemas.microsoft.com/office/drawing/2014/main" id="{196DF49A-8F4E-4694-B27A-87A436201C86}"/>
                    </a:ext>
                  </a:extLst>
                </p:cNvPr>
                <p:cNvSpPr>
                  <a:spLocks noChangeAspect="1"/>
                </p:cNvSpPr>
                <p:nvPr/>
              </p:nvSpPr>
              <p:spPr bwMode="auto">
                <a:xfrm>
                  <a:off x="3034" y="2197"/>
                  <a:ext cx="157" cy="205"/>
                </a:xfrm>
                <a:custGeom>
                  <a:avLst/>
                  <a:gdLst>
                    <a:gd name="T0" fmla="*/ 0 w 240"/>
                    <a:gd name="T1" fmla="*/ 0 h 365"/>
                    <a:gd name="T2" fmla="*/ 54 w 240"/>
                    <a:gd name="T3" fmla="*/ 90 h 365"/>
                    <a:gd name="T4" fmla="*/ 66 w 240"/>
                    <a:gd name="T5" fmla="*/ 111 h 365"/>
                    <a:gd name="T6" fmla="*/ 78 w 240"/>
                    <a:gd name="T7" fmla="*/ 128 h 365"/>
                    <a:gd name="T8" fmla="*/ 147 w 240"/>
                    <a:gd name="T9" fmla="*/ 239 h 365"/>
                    <a:gd name="T10" fmla="*/ 169 w 240"/>
                    <a:gd name="T11" fmla="*/ 285 h 365"/>
                    <a:gd name="T12" fmla="*/ 174 w 240"/>
                    <a:gd name="T13" fmla="*/ 311 h 365"/>
                    <a:gd name="T14" fmla="*/ 211 w 240"/>
                    <a:gd name="T15" fmla="*/ 333 h 365"/>
                    <a:gd name="T16" fmla="*/ 240 w 240"/>
                    <a:gd name="T17" fmla="*/ 365 h 365"/>
                    <a:gd name="connsiteX0" fmla="*/ 0 w 16071"/>
                    <a:gd name="connsiteY0" fmla="*/ 0 h 13506"/>
                    <a:gd name="connsiteX1" fmla="*/ 2250 w 16071"/>
                    <a:gd name="connsiteY1" fmla="*/ 2466 h 13506"/>
                    <a:gd name="connsiteX2" fmla="*/ 2750 w 16071"/>
                    <a:gd name="connsiteY2" fmla="*/ 3041 h 13506"/>
                    <a:gd name="connsiteX3" fmla="*/ 3250 w 16071"/>
                    <a:gd name="connsiteY3" fmla="*/ 3507 h 13506"/>
                    <a:gd name="connsiteX4" fmla="*/ 6125 w 16071"/>
                    <a:gd name="connsiteY4" fmla="*/ 6548 h 13506"/>
                    <a:gd name="connsiteX5" fmla="*/ 7042 w 16071"/>
                    <a:gd name="connsiteY5" fmla="*/ 7808 h 13506"/>
                    <a:gd name="connsiteX6" fmla="*/ 7250 w 16071"/>
                    <a:gd name="connsiteY6" fmla="*/ 8521 h 13506"/>
                    <a:gd name="connsiteX7" fmla="*/ 8792 w 16071"/>
                    <a:gd name="connsiteY7" fmla="*/ 9123 h 13506"/>
                    <a:gd name="connsiteX8" fmla="*/ 16071 w 16071"/>
                    <a:gd name="connsiteY8" fmla="*/ 13506 h 1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1" h="13506">
                      <a:moveTo>
                        <a:pt x="0" y="0"/>
                      </a:moveTo>
                      <a:cubicBezTo>
                        <a:pt x="917" y="959"/>
                        <a:pt x="1708" y="1863"/>
                        <a:pt x="2250" y="2466"/>
                      </a:cubicBezTo>
                      <a:cubicBezTo>
                        <a:pt x="2750" y="3014"/>
                        <a:pt x="2583" y="2877"/>
                        <a:pt x="2750" y="3041"/>
                      </a:cubicBezTo>
                      <a:cubicBezTo>
                        <a:pt x="2917" y="3205"/>
                        <a:pt x="2708" y="2932"/>
                        <a:pt x="3250" y="3507"/>
                      </a:cubicBezTo>
                      <a:cubicBezTo>
                        <a:pt x="4167" y="4658"/>
                        <a:pt x="4750" y="5151"/>
                        <a:pt x="6125" y="6548"/>
                      </a:cubicBezTo>
                      <a:cubicBezTo>
                        <a:pt x="6417" y="6986"/>
                        <a:pt x="6333" y="7370"/>
                        <a:pt x="7042" y="7808"/>
                      </a:cubicBezTo>
                      <a:cubicBezTo>
                        <a:pt x="7333" y="8082"/>
                        <a:pt x="6667" y="8274"/>
                        <a:pt x="7250" y="8521"/>
                      </a:cubicBezTo>
                      <a:cubicBezTo>
                        <a:pt x="7542" y="8740"/>
                        <a:pt x="8333" y="8877"/>
                        <a:pt x="8792" y="9123"/>
                      </a:cubicBezTo>
                      <a:cubicBezTo>
                        <a:pt x="9125" y="9452"/>
                        <a:pt x="16071" y="13122"/>
                        <a:pt x="16071" y="13506"/>
                      </a:cubicBezTo>
                    </a:path>
                  </a:pathLst>
                </a:custGeom>
                <a:grp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3" name="Freeform 706">
                  <a:extLst>
                    <a:ext uri="{FF2B5EF4-FFF2-40B4-BE49-F238E27FC236}">
                      <a16:creationId xmlns:a16="http://schemas.microsoft.com/office/drawing/2014/main" id="{2FBE36B3-E99A-48DB-811F-41A1EC1CDD82}"/>
                    </a:ext>
                  </a:extLst>
                </p:cNvPr>
                <p:cNvSpPr>
                  <a:spLocks noChangeAspect="1"/>
                </p:cNvSpPr>
                <p:nvPr/>
              </p:nvSpPr>
              <p:spPr bwMode="auto">
                <a:xfrm>
                  <a:off x="3110" y="2319"/>
                  <a:ext cx="53" cy="64"/>
                </a:xfrm>
                <a:custGeom>
                  <a:avLst/>
                  <a:gdLst>
                    <a:gd name="T0" fmla="*/ 3 w 128"/>
                    <a:gd name="T1" fmla="*/ 56 h 152"/>
                    <a:gd name="T2" fmla="*/ 25 w 128"/>
                    <a:gd name="T3" fmla="*/ 29 h 152"/>
                    <a:gd name="T4" fmla="*/ 51 w 128"/>
                    <a:gd name="T5" fmla="*/ 7 h 152"/>
                    <a:gd name="T6" fmla="*/ 82 w 128"/>
                    <a:gd name="T7" fmla="*/ 22 h 152"/>
                    <a:gd name="T8" fmla="*/ 106 w 128"/>
                    <a:gd name="T9" fmla="*/ 5 h 152"/>
                    <a:gd name="T10" fmla="*/ 120 w 128"/>
                    <a:gd name="T11" fmla="*/ 23 h 152"/>
                    <a:gd name="T12" fmla="*/ 121 w 128"/>
                    <a:gd name="T13" fmla="*/ 32 h 152"/>
                    <a:gd name="T14" fmla="*/ 100 w 128"/>
                    <a:gd name="T15" fmla="*/ 73 h 152"/>
                    <a:gd name="T16" fmla="*/ 115 w 128"/>
                    <a:gd name="T17" fmla="*/ 83 h 152"/>
                    <a:gd name="T18" fmla="*/ 79 w 128"/>
                    <a:gd name="T19" fmla="*/ 125 h 152"/>
                    <a:gd name="T20" fmla="*/ 64 w 128"/>
                    <a:gd name="T21" fmla="*/ 124 h 152"/>
                    <a:gd name="T22" fmla="*/ 40 w 128"/>
                    <a:gd name="T23" fmla="*/ 128 h 152"/>
                    <a:gd name="T24" fmla="*/ 48 w 128"/>
                    <a:gd name="T25" fmla="*/ 140 h 152"/>
                    <a:gd name="T26" fmla="*/ 31 w 128"/>
                    <a:gd name="T27" fmla="*/ 152 h 152"/>
                    <a:gd name="T28" fmla="*/ 0 w 128"/>
                    <a:gd name="T29" fmla="*/ 109 h 152"/>
                    <a:gd name="T30" fmla="*/ 19 w 128"/>
                    <a:gd name="T31" fmla="*/ 92 h 152"/>
                    <a:gd name="T32" fmla="*/ 3 w 128"/>
                    <a:gd name="T33" fmla="*/ 5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52">
                      <a:moveTo>
                        <a:pt x="3" y="56"/>
                      </a:moveTo>
                      <a:cubicBezTo>
                        <a:pt x="11" y="45"/>
                        <a:pt x="8" y="31"/>
                        <a:pt x="25" y="29"/>
                      </a:cubicBezTo>
                      <a:cubicBezTo>
                        <a:pt x="34" y="25"/>
                        <a:pt x="43" y="12"/>
                        <a:pt x="51" y="7"/>
                      </a:cubicBezTo>
                      <a:cubicBezTo>
                        <a:pt x="60" y="5"/>
                        <a:pt x="72" y="24"/>
                        <a:pt x="82" y="22"/>
                      </a:cubicBezTo>
                      <a:cubicBezTo>
                        <a:pt x="89" y="19"/>
                        <a:pt x="98" y="6"/>
                        <a:pt x="106" y="5"/>
                      </a:cubicBezTo>
                      <a:cubicBezTo>
                        <a:pt x="115" y="0"/>
                        <a:pt x="112" y="21"/>
                        <a:pt x="120" y="23"/>
                      </a:cubicBezTo>
                      <a:cubicBezTo>
                        <a:pt x="126" y="26"/>
                        <a:pt x="128" y="28"/>
                        <a:pt x="121" y="32"/>
                      </a:cubicBezTo>
                      <a:cubicBezTo>
                        <a:pt x="119" y="42"/>
                        <a:pt x="106" y="64"/>
                        <a:pt x="100" y="73"/>
                      </a:cubicBezTo>
                      <a:cubicBezTo>
                        <a:pt x="120" y="92"/>
                        <a:pt x="108" y="77"/>
                        <a:pt x="115" y="83"/>
                      </a:cubicBezTo>
                      <a:cubicBezTo>
                        <a:pt x="109" y="90"/>
                        <a:pt x="83" y="117"/>
                        <a:pt x="79" y="125"/>
                      </a:cubicBezTo>
                      <a:cubicBezTo>
                        <a:pt x="77" y="141"/>
                        <a:pt x="73" y="126"/>
                        <a:pt x="64" y="124"/>
                      </a:cubicBezTo>
                      <a:cubicBezTo>
                        <a:pt x="55" y="119"/>
                        <a:pt x="49" y="126"/>
                        <a:pt x="40" y="128"/>
                      </a:cubicBezTo>
                      <a:cubicBezTo>
                        <a:pt x="35" y="136"/>
                        <a:pt x="42" y="135"/>
                        <a:pt x="48" y="140"/>
                      </a:cubicBezTo>
                      <a:cubicBezTo>
                        <a:pt x="39" y="141"/>
                        <a:pt x="38" y="148"/>
                        <a:pt x="31" y="152"/>
                      </a:cubicBezTo>
                      <a:cubicBezTo>
                        <a:pt x="23" y="147"/>
                        <a:pt x="2" y="119"/>
                        <a:pt x="0" y="109"/>
                      </a:cubicBezTo>
                      <a:cubicBezTo>
                        <a:pt x="3" y="105"/>
                        <a:pt x="19" y="101"/>
                        <a:pt x="19" y="92"/>
                      </a:cubicBezTo>
                      <a:cubicBezTo>
                        <a:pt x="17" y="78"/>
                        <a:pt x="5" y="70"/>
                        <a:pt x="3" y="56"/>
                      </a:cubicBezTo>
                      <a:close/>
                    </a:path>
                  </a:pathLst>
                </a:cu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4" name="Freeform 709">
                  <a:extLst>
                    <a:ext uri="{FF2B5EF4-FFF2-40B4-BE49-F238E27FC236}">
                      <a16:creationId xmlns:a16="http://schemas.microsoft.com/office/drawing/2014/main" id="{8F1920DC-E6AC-413B-BF8D-9A90EE5B350E}"/>
                    </a:ext>
                  </a:extLst>
                </p:cNvPr>
                <p:cNvSpPr>
                  <a:spLocks noChangeAspect="1"/>
                </p:cNvSpPr>
                <p:nvPr/>
              </p:nvSpPr>
              <p:spPr bwMode="auto">
                <a:xfrm>
                  <a:off x="3010" y="2162"/>
                  <a:ext cx="33" cy="30"/>
                </a:xfrm>
                <a:custGeom>
                  <a:avLst/>
                  <a:gdLst>
                    <a:gd name="T0" fmla="*/ 41 w 80"/>
                    <a:gd name="T1" fmla="*/ 10 h 73"/>
                    <a:gd name="T2" fmla="*/ 12 w 80"/>
                    <a:gd name="T3" fmla="*/ 7 h 73"/>
                    <a:gd name="T4" fmla="*/ 2 w 80"/>
                    <a:gd name="T5" fmla="*/ 15 h 73"/>
                    <a:gd name="T6" fmla="*/ 12 w 80"/>
                    <a:gd name="T7" fmla="*/ 55 h 73"/>
                    <a:gd name="T8" fmla="*/ 53 w 80"/>
                    <a:gd name="T9" fmla="*/ 73 h 73"/>
                    <a:gd name="T10" fmla="*/ 74 w 80"/>
                    <a:gd name="T11" fmla="*/ 48 h 73"/>
                    <a:gd name="T12" fmla="*/ 66 w 80"/>
                    <a:gd name="T13" fmla="*/ 16 h 73"/>
                    <a:gd name="T14" fmla="*/ 41 w 80"/>
                    <a:gd name="T15" fmla="*/ 1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73">
                      <a:moveTo>
                        <a:pt x="41" y="10"/>
                      </a:moveTo>
                      <a:cubicBezTo>
                        <a:pt x="31" y="4"/>
                        <a:pt x="25" y="6"/>
                        <a:pt x="12" y="7"/>
                      </a:cubicBezTo>
                      <a:cubicBezTo>
                        <a:pt x="6" y="10"/>
                        <a:pt x="3" y="8"/>
                        <a:pt x="2" y="15"/>
                      </a:cubicBezTo>
                      <a:cubicBezTo>
                        <a:pt x="3" y="27"/>
                        <a:pt x="0" y="46"/>
                        <a:pt x="12" y="55"/>
                      </a:cubicBezTo>
                      <a:cubicBezTo>
                        <a:pt x="19" y="72"/>
                        <a:pt x="37" y="72"/>
                        <a:pt x="53" y="73"/>
                      </a:cubicBezTo>
                      <a:cubicBezTo>
                        <a:pt x="80" y="71"/>
                        <a:pt x="64" y="68"/>
                        <a:pt x="74" y="48"/>
                      </a:cubicBezTo>
                      <a:cubicBezTo>
                        <a:pt x="73" y="35"/>
                        <a:pt x="77" y="22"/>
                        <a:pt x="66" y="16"/>
                      </a:cubicBezTo>
                      <a:cubicBezTo>
                        <a:pt x="62" y="11"/>
                        <a:pt x="41" y="0"/>
                        <a:pt x="41" y="10"/>
                      </a:cubicBezTo>
                      <a:close/>
                    </a:path>
                  </a:pathLst>
                </a:custGeom>
                <a:grp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5" name="Freeform 710">
                  <a:extLst>
                    <a:ext uri="{FF2B5EF4-FFF2-40B4-BE49-F238E27FC236}">
                      <a16:creationId xmlns:a16="http://schemas.microsoft.com/office/drawing/2014/main" id="{FA060E09-3989-4381-A25A-A744D7284A14}"/>
                    </a:ext>
                  </a:extLst>
                </p:cNvPr>
                <p:cNvSpPr>
                  <a:spLocks noChangeAspect="1"/>
                </p:cNvSpPr>
                <p:nvPr/>
              </p:nvSpPr>
              <p:spPr bwMode="auto">
                <a:xfrm>
                  <a:off x="3027" y="2176"/>
                  <a:ext cx="32" cy="6"/>
                </a:xfrm>
                <a:custGeom>
                  <a:avLst/>
                  <a:gdLst>
                    <a:gd name="T0" fmla="*/ 0 w 78"/>
                    <a:gd name="T1" fmla="*/ 0 h 13"/>
                    <a:gd name="T2" fmla="*/ 23 w 78"/>
                    <a:gd name="T3" fmla="*/ 4 h 13"/>
                    <a:gd name="T4" fmla="*/ 78 w 78"/>
                    <a:gd name="T5" fmla="*/ 12 h 13"/>
                  </a:gdLst>
                  <a:ahLst/>
                  <a:cxnLst>
                    <a:cxn ang="0">
                      <a:pos x="T0" y="T1"/>
                    </a:cxn>
                    <a:cxn ang="0">
                      <a:pos x="T2" y="T3"/>
                    </a:cxn>
                    <a:cxn ang="0">
                      <a:pos x="T4" y="T5"/>
                    </a:cxn>
                  </a:cxnLst>
                  <a:rect l="0" t="0" r="r" b="b"/>
                  <a:pathLst>
                    <a:path w="78" h="13">
                      <a:moveTo>
                        <a:pt x="0" y="0"/>
                      </a:moveTo>
                      <a:cubicBezTo>
                        <a:pt x="11" y="1"/>
                        <a:pt x="14" y="2"/>
                        <a:pt x="23" y="4"/>
                      </a:cubicBezTo>
                      <a:cubicBezTo>
                        <a:pt x="40" y="13"/>
                        <a:pt x="69" y="11"/>
                        <a:pt x="78" y="12"/>
                      </a:cubicBezTo>
                    </a:path>
                  </a:pathLst>
                </a:custGeom>
                <a:grp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sp>
            <p:nvSpPr>
              <p:cNvPr id="75" name="Freeform 1262">
                <a:extLst>
                  <a:ext uri="{FF2B5EF4-FFF2-40B4-BE49-F238E27FC236}">
                    <a16:creationId xmlns:a16="http://schemas.microsoft.com/office/drawing/2014/main" id="{7608547C-86E3-4FFD-83BB-324A2E4B0270}"/>
                  </a:ext>
                </a:extLst>
              </p:cNvPr>
              <p:cNvSpPr>
                <a:spLocks noChangeAspect="1"/>
              </p:cNvSpPr>
              <p:nvPr/>
            </p:nvSpPr>
            <p:spPr bwMode="auto">
              <a:xfrm>
                <a:off x="1891448" y="2804243"/>
                <a:ext cx="1748709" cy="923849"/>
              </a:xfrm>
              <a:custGeom>
                <a:avLst/>
                <a:gdLst>
                  <a:gd name="T0" fmla="*/ 6 w 2896"/>
                  <a:gd name="T1" fmla="*/ 1164 h 1541"/>
                  <a:gd name="T2" fmla="*/ 16 w 2896"/>
                  <a:gd name="T3" fmla="*/ 1182 h 1541"/>
                  <a:gd name="T4" fmla="*/ 31 w 2896"/>
                  <a:gd name="T5" fmla="*/ 1209 h 1541"/>
                  <a:gd name="T6" fmla="*/ 63 w 2896"/>
                  <a:gd name="T7" fmla="*/ 1253 h 1541"/>
                  <a:gd name="T8" fmla="*/ 88 w 2896"/>
                  <a:gd name="T9" fmla="*/ 1275 h 1541"/>
                  <a:gd name="T10" fmla="*/ 112 w 2896"/>
                  <a:gd name="T11" fmla="*/ 1301 h 1541"/>
                  <a:gd name="T12" fmla="*/ 184 w 2896"/>
                  <a:gd name="T13" fmla="*/ 1382 h 1541"/>
                  <a:gd name="T14" fmla="*/ 213 w 2896"/>
                  <a:gd name="T15" fmla="*/ 1415 h 1541"/>
                  <a:gd name="T16" fmla="*/ 220 w 2896"/>
                  <a:gd name="T17" fmla="*/ 1428 h 1541"/>
                  <a:gd name="T18" fmla="*/ 238 w 2896"/>
                  <a:gd name="T19" fmla="*/ 1437 h 1541"/>
                  <a:gd name="T20" fmla="*/ 291 w 2896"/>
                  <a:gd name="T21" fmla="*/ 1443 h 1541"/>
                  <a:gd name="T22" fmla="*/ 505 w 2896"/>
                  <a:gd name="T23" fmla="*/ 1355 h 1541"/>
                  <a:gd name="T24" fmla="*/ 573 w 2896"/>
                  <a:gd name="T25" fmla="*/ 1353 h 1541"/>
                  <a:gd name="T26" fmla="*/ 828 w 2896"/>
                  <a:gd name="T27" fmla="*/ 1368 h 1541"/>
                  <a:gd name="T28" fmla="*/ 969 w 2896"/>
                  <a:gd name="T29" fmla="*/ 1379 h 1541"/>
                  <a:gd name="T30" fmla="*/ 1053 w 2896"/>
                  <a:gd name="T31" fmla="*/ 1379 h 1541"/>
                  <a:gd name="T32" fmla="*/ 1173 w 2896"/>
                  <a:gd name="T33" fmla="*/ 1388 h 1541"/>
                  <a:gd name="T34" fmla="*/ 1269 w 2896"/>
                  <a:gd name="T35" fmla="*/ 1413 h 1541"/>
                  <a:gd name="T36" fmla="*/ 1647 w 2896"/>
                  <a:gd name="T37" fmla="*/ 1541 h 1541"/>
                  <a:gd name="T38" fmla="*/ 1693 w 2896"/>
                  <a:gd name="T39" fmla="*/ 1487 h 1541"/>
                  <a:gd name="T40" fmla="*/ 1749 w 2896"/>
                  <a:gd name="T41" fmla="*/ 1398 h 1541"/>
                  <a:gd name="T42" fmla="*/ 1804 w 2896"/>
                  <a:gd name="T43" fmla="*/ 1329 h 1541"/>
                  <a:gd name="T44" fmla="*/ 1860 w 2896"/>
                  <a:gd name="T45" fmla="*/ 1253 h 1541"/>
                  <a:gd name="T46" fmla="*/ 1953 w 2896"/>
                  <a:gd name="T47" fmla="*/ 1143 h 1541"/>
                  <a:gd name="T48" fmla="*/ 1992 w 2896"/>
                  <a:gd name="T49" fmla="*/ 1094 h 1541"/>
                  <a:gd name="T50" fmla="*/ 2022 w 2896"/>
                  <a:gd name="T51" fmla="*/ 1056 h 1541"/>
                  <a:gd name="T52" fmla="*/ 2053 w 2896"/>
                  <a:gd name="T53" fmla="*/ 1025 h 1541"/>
                  <a:gd name="T54" fmla="*/ 2089 w 2896"/>
                  <a:gd name="T55" fmla="*/ 962 h 1541"/>
                  <a:gd name="T56" fmla="*/ 2112 w 2896"/>
                  <a:gd name="T57" fmla="*/ 875 h 1541"/>
                  <a:gd name="T58" fmla="*/ 2169 w 2896"/>
                  <a:gd name="T59" fmla="*/ 762 h 1541"/>
                  <a:gd name="T60" fmla="*/ 2188 w 2896"/>
                  <a:gd name="T61" fmla="*/ 720 h 1541"/>
                  <a:gd name="T62" fmla="*/ 2191 w 2896"/>
                  <a:gd name="T63" fmla="*/ 692 h 1541"/>
                  <a:gd name="T64" fmla="*/ 2205 w 2896"/>
                  <a:gd name="T65" fmla="*/ 662 h 1541"/>
                  <a:gd name="T66" fmla="*/ 2232 w 2896"/>
                  <a:gd name="T67" fmla="*/ 635 h 1541"/>
                  <a:gd name="T68" fmla="*/ 2410 w 2896"/>
                  <a:gd name="T69" fmla="*/ 488 h 1541"/>
                  <a:gd name="T70" fmla="*/ 2455 w 2896"/>
                  <a:gd name="T71" fmla="*/ 443 h 1541"/>
                  <a:gd name="T72" fmla="*/ 2509 w 2896"/>
                  <a:gd name="T73" fmla="*/ 404 h 1541"/>
                  <a:gd name="T74" fmla="*/ 2553 w 2896"/>
                  <a:gd name="T75" fmla="*/ 377 h 1541"/>
                  <a:gd name="T76" fmla="*/ 2601 w 2896"/>
                  <a:gd name="T77" fmla="*/ 339 h 1541"/>
                  <a:gd name="T78" fmla="*/ 2637 w 2896"/>
                  <a:gd name="T79" fmla="*/ 303 h 1541"/>
                  <a:gd name="T80" fmla="*/ 2674 w 2896"/>
                  <a:gd name="T81" fmla="*/ 276 h 1541"/>
                  <a:gd name="T82" fmla="*/ 2712 w 2896"/>
                  <a:gd name="T83" fmla="*/ 237 h 1541"/>
                  <a:gd name="T84" fmla="*/ 2748 w 2896"/>
                  <a:gd name="T85" fmla="*/ 188 h 1541"/>
                  <a:gd name="T86" fmla="*/ 2766 w 2896"/>
                  <a:gd name="T87" fmla="*/ 177 h 1541"/>
                  <a:gd name="T88" fmla="*/ 2794 w 2896"/>
                  <a:gd name="T89" fmla="*/ 167 h 1541"/>
                  <a:gd name="T90" fmla="*/ 2814 w 2896"/>
                  <a:gd name="T91" fmla="*/ 135 h 1541"/>
                  <a:gd name="T92" fmla="*/ 2838 w 2896"/>
                  <a:gd name="T93" fmla="*/ 114 h 1541"/>
                  <a:gd name="T94" fmla="*/ 2850 w 2896"/>
                  <a:gd name="T95" fmla="*/ 84 h 1541"/>
                  <a:gd name="T96" fmla="*/ 2880 w 2896"/>
                  <a:gd name="T97" fmla="*/ 42 h 1541"/>
                  <a:gd name="T98" fmla="*/ 2896 w 2896"/>
                  <a:gd name="T99" fmla="*/ 0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96" h="1541">
                    <a:moveTo>
                      <a:pt x="6" y="1164"/>
                    </a:moveTo>
                    <a:cubicBezTo>
                      <a:pt x="24" y="1184"/>
                      <a:pt x="0" y="1163"/>
                      <a:pt x="16" y="1182"/>
                    </a:cubicBezTo>
                    <a:cubicBezTo>
                      <a:pt x="22" y="1190"/>
                      <a:pt x="25" y="1200"/>
                      <a:pt x="31" y="1209"/>
                    </a:cubicBezTo>
                    <a:cubicBezTo>
                      <a:pt x="41" y="1217"/>
                      <a:pt x="53" y="1247"/>
                      <a:pt x="63" y="1253"/>
                    </a:cubicBezTo>
                    <a:cubicBezTo>
                      <a:pt x="73" y="1262"/>
                      <a:pt x="79" y="1270"/>
                      <a:pt x="88" y="1275"/>
                    </a:cubicBezTo>
                    <a:cubicBezTo>
                      <a:pt x="92" y="1286"/>
                      <a:pt x="103" y="1295"/>
                      <a:pt x="112" y="1301"/>
                    </a:cubicBezTo>
                    <a:cubicBezTo>
                      <a:pt x="141" y="1329"/>
                      <a:pt x="157" y="1350"/>
                      <a:pt x="184" y="1382"/>
                    </a:cubicBezTo>
                    <a:cubicBezTo>
                      <a:pt x="201" y="1401"/>
                      <a:pt x="207" y="1407"/>
                      <a:pt x="213" y="1415"/>
                    </a:cubicBezTo>
                    <a:cubicBezTo>
                      <a:pt x="219" y="1423"/>
                      <a:pt x="216" y="1424"/>
                      <a:pt x="220" y="1428"/>
                    </a:cubicBezTo>
                    <a:cubicBezTo>
                      <a:pt x="226" y="1432"/>
                      <a:pt x="238" y="1437"/>
                      <a:pt x="238" y="1437"/>
                    </a:cubicBezTo>
                    <a:lnTo>
                      <a:pt x="291" y="1443"/>
                    </a:lnTo>
                    <a:lnTo>
                      <a:pt x="505" y="1355"/>
                    </a:lnTo>
                    <a:lnTo>
                      <a:pt x="573" y="1353"/>
                    </a:lnTo>
                    <a:lnTo>
                      <a:pt x="828" y="1368"/>
                    </a:lnTo>
                    <a:lnTo>
                      <a:pt x="969" y="1379"/>
                    </a:lnTo>
                    <a:lnTo>
                      <a:pt x="1053" y="1379"/>
                    </a:lnTo>
                    <a:lnTo>
                      <a:pt x="1173" y="1388"/>
                    </a:lnTo>
                    <a:lnTo>
                      <a:pt x="1269" y="1413"/>
                    </a:lnTo>
                    <a:lnTo>
                      <a:pt x="1647" y="1541"/>
                    </a:lnTo>
                    <a:lnTo>
                      <a:pt x="1693" y="1487"/>
                    </a:lnTo>
                    <a:lnTo>
                      <a:pt x="1749" y="1398"/>
                    </a:lnTo>
                    <a:lnTo>
                      <a:pt x="1804" y="1329"/>
                    </a:lnTo>
                    <a:lnTo>
                      <a:pt x="1860" y="1253"/>
                    </a:lnTo>
                    <a:lnTo>
                      <a:pt x="1953" y="1143"/>
                    </a:lnTo>
                    <a:lnTo>
                      <a:pt x="1992" y="1094"/>
                    </a:lnTo>
                    <a:lnTo>
                      <a:pt x="2022" y="1056"/>
                    </a:lnTo>
                    <a:lnTo>
                      <a:pt x="2053" y="1025"/>
                    </a:lnTo>
                    <a:lnTo>
                      <a:pt x="2089" y="962"/>
                    </a:lnTo>
                    <a:lnTo>
                      <a:pt x="2112" y="875"/>
                    </a:lnTo>
                    <a:lnTo>
                      <a:pt x="2169" y="762"/>
                    </a:lnTo>
                    <a:lnTo>
                      <a:pt x="2188" y="720"/>
                    </a:lnTo>
                    <a:lnTo>
                      <a:pt x="2191" y="692"/>
                    </a:lnTo>
                    <a:lnTo>
                      <a:pt x="2205" y="662"/>
                    </a:lnTo>
                    <a:lnTo>
                      <a:pt x="2232" y="635"/>
                    </a:lnTo>
                    <a:lnTo>
                      <a:pt x="2410" y="488"/>
                    </a:lnTo>
                    <a:lnTo>
                      <a:pt x="2455" y="443"/>
                    </a:lnTo>
                    <a:lnTo>
                      <a:pt x="2509" y="404"/>
                    </a:lnTo>
                    <a:lnTo>
                      <a:pt x="2553" y="377"/>
                    </a:lnTo>
                    <a:lnTo>
                      <a:pt x="2601" y="339"/>
                    </a:lnTo>
                    <a:lnTo>
                      <a:pt x="2637" y="303"/>
                    </a:lnTo>
                    <a:lnTo>
                      <a:pt x="2674" y="276"/>
                    </a:lnTo>
                    <a:lnTo>
                      <a:pt x="2712" y="237"/>
                    </a:lnTo>
                    <a:lnTo>
                      <a:pt x="2748" y="188"/>
                    </a:lnTo>
                    <a:lnTo>
                      <a:pt x="2766" y="177"/>
                    </a:lnTo>
                    <a:lnTo>
                      <a:pt x="2794" y="167"/>
                    </a:lnTo>
                    <a:lnTo>
                      <a:pt x="2814" y="135"/>
                    </a:lnTo>
                    <a:lnTo>
                      <a:pt x="2838" y="114"/>
                    </a:lnTo>
                    <a:lnTo>
                      <a:pt x="2850" y="84"/>
                    </a:lnTo>
                    <a:lnTo>
                      <a:pt x="2880" y="42"/>
                    </a:lnTo>
                    <a:lnTo>
                      <a:pt x="2896" y="0"/>
                    </a:lnTo>
                  </a:path>
                </a:pathLst>
              </a:custGeom>
              <a:noFill/>
              <a:ln w="12700" cap="flat" cmpd="sng">
                <a:solidFill>
                  <a:srgbClr val="FF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6" name="Freeform 1263">
                <a:extLst>
                  <a:ext uri="{FF2B5EF4-FFF2-40B4-BE49-F238E27FC236}">
                    <a16:creationId xmlns:a16="http://schemas.microsoft.com/office/drawing/2014/main" id="{65767337-7AB5-4A04-BA0E-4FCAAE3FDF9F}"/>
                  </a:ext>
                </a:extLst>
              </p:cNvPr>
              <p:cNvSpPr>
                <a:spLocks noChangeAspect="1"/>
              </p:cNvSpPr>
              <p:nvPr/>
            </p:nvSpPr>
            <p:spPr bwMode="auto">
              <a:xfrm>
                <a:off x="2323103" y="2517472"/>
                <a:ext cx="594799" cy="1938708"/>
              </a:xfrm>
              <a:custGeom>
                <a:avLst/>
                <a:gdLst>
                  <a:gd name="T0" fmla="*/ 369 w 987"/>
                  <a:gd name="T1" fmla="*/ 0 h 3237"/>
                  <a:gd name="T2" fmla="*/ 377 w 987"/>
                  <a:gd name="T3" fmla="*/ 96 h 3237"/>
                  <a:gd name="T4" fmla="*/ 375 w 987"/>
                  <a:gd name="T5" fmla="*/ 126 h 3237"/>
                  <a:gd name="T6" fmla="*/ 356 w 987"/>
                  <a:gd name="T7" fmla="*/ 151 h 3237"/>
                  <a:gd name="T8" fmla="*/ 318 w 987"/>
                  <a:gd name="T9" fmla="*/ 175 h 3237"/>
                  <a:gd name="T10" fmla="*/ 287 w 987"/>
                  <a:gd name="T11" fmla="*/ 187 h 3237"/>
                  <a:gd name="T12" fmla="*/ 240 w 987"/>
                  <a:gd name="T13" fmla="*/ 214 h 3237"/>
                  <a:gd name="T14" fmla="*/ 206 w 987"/>
                  <a:gd name="T15" fmla="*/ 240 h 3237"/>
                  <a:gd name="T16" fmla="*/ 177 w 987"/>
                  <a:gd name="T17" fmla="*/ 261 h 3237"/>
                  <a:gd name="T18" fmla="*/ 83 w 987"/>
                  <a:gd name="T19" fmla="*/ 279 h 3237"/>
                  <a:gd name="T20" fmla="*/ 44 w 987"/>
                  <a:gd name="T21" fmla="*/ 282 h 3237"/>
                  <a:gd name="T22" fmla="*/ 6 w 987"/>
                  <a:gd name="T23" fmla="*/ 345 h 3237"/>
                  <a:gd name="T24" fmla="*/ 18 w 987"/>
                  <a:gd name="T25" fmla="*/ 402 h 3237"/>
                  <a:gd name="T26" fmla="*/ 50 w 987"/>
                  <a:gd name="T27" fmla="*/ 463 h 3237"/>
                  <a:gd name="T28" fmla="*/ 81 w 987"/>
                  <a:gd name="T29" fmla="*/ 516 h 3237"/>
                  <a:gd name="T30" fmla="*/ 102 w 987"/>
                  <a:gd name="T31" fmla="*/ 565 h 3237"/>
                  <a:gd name="T32" fmla="*/ 125 w 987"/>
                  <a:gd name="T33" fmla="*/ 607 h 3237"/>
                  <a:gd name="T34" fmla="*/ 156 w 987"/>
                  <a:gd name="T35" fmla="*/ 673 h 3237"/>
                  <a:gd name="T36" fmla="*/ 200 w 987"/>
                  <a:gd name="T37" fmla="*/ 727 h 3237"/>
                  <a:gd name="T38" fmla="*/ 251 w 987"/>
                  <a:gd name="T39" fmla="*/ 775 h 3237"/>
                  <a:gd name="T40" fmla="*/ 291 w 987"/>
                  <a:gd name="T41" fmla="*/ 802 h 3237"/>
                  <a:gd name="T42" fmla="*/ 333 w 987"/>
                  <a:gd name="T43" fmla="*/ 828 h 3237"/>
                  <a:gd name="T44" fmla="*/ 365 w 987"/>
                  <a:gd name="T45" fmla="*/ 856 h 3237"/>
                  <a:gd name="T46" fmla="*/ 396 w 987"/>
                  <a:gd name="T47" fmla="*/ 889 h 3237"/>
                  <a:gd name="T48" fmla="*/ 435 w 987"/>
                  <a:gd name="T49" fmla="*/ 939 h 3237"/>
                  <a:gd name="T50" fmla="*/ 479 w 987"/>
                  <a:gd name="T51" fmla="*/ 979 h 3237"/>
                  <a:gd name="T52" fmla="*/ 515 w 987"/>
                  <a:gd name="T53" fmla="*/ 1019 h 3237"/>
                  <a:gd name="T54" fmla="*/ 551 w 987"/>
                  <a:gd name="T55" fmla="*/ 1060 h 3237"/>
                  <a:gd name="T56" fmla="*/ 591 w 987"/>
                  <a:gd name="T57" fmla="*/ 1099 h 3237"/>
                  <a:gd name="T58" fmla="*/ 636 w 987"/>
                  <a:gd name="T59" fmla="*/ 1159 h 3237"/>
                  <a:gd name="T60" fmla="*/ 663 w 987"/>
                  <a:gd name="T61" fmla="*/ 1215 h 3237"/>
                  <a:gd name="T62" fmla="*/ 710 w 987"/>
                  <a:gd name="T63" fmla="*/ 1308 h 3237"/>
                  <a:gd name="T64" fmla="*/ 743 w 987"/>
                  <a:gd name="T65" fmla="*/ 1371 h 3237"/>
                  <a:gd name="T66" fmla="*/ 753 w 987"/>
                  <a:gd name="T67" fmla="*/ 1414 h 3237"/>
                  <a:gd name="T68" fmla="*/ 783 w 987"/>
                  <a:gd name="T69" fmla="*/ 1471 h 3237"/>
                  <a:gd name="T70" fmla="*/ 812 w 987"/>
                  <a:gd name="T71" fmla="*/ 1578 h 3237"/>
                  <a:gd name="T72" fmla="*/ 843 w 987"/>
                  <a:gd name="T73" fmla="*/ 1691 h 3237"/>
                  <a:gd name="T74" fmla="*/ 867 w 987"/>
                  <a:gd name="T75" fmla="*/ 1768 h 3237"/>
                  <a:gd name="T76" fmla="*/ 897 w 987"/>
                  <a:gd name="T77" fmla="*/ 1864 h 3237"/>
                  <a:gd name="T78" fmla="*/ 917 w 987"/>
                  <a:gd name="T79" fmla="*/ 1917 h 3237"/>
                  <a:gd name="T80" fmla="*/ 938 w 987"/>
                  <a:gd name="T81" fmla="*/ 2017 h 3237"/>
                  <a:gd name="T82" fmla="*/ 960 w 987"/>
                  <a:gd name="T83" fmla="*/ 2199 h 3237"/>
                  <a:gd name="T84" fmla="*/ 968 w 987"/>
                  <a:gd name="T85" fmla="*/ 2260 h 3237"/>
                  <a:gd name="T86" fmla="*/ 974 w 987"/>
                  <a:gd name="T87" fmla="*/ 2298 h 3237"/>
                  <a:gd name="T88" fmla="*/ 987 w 987"/>
                  <a:gd name="T89" fmla="*/ 2362 h 3237"/>
                  <a:gd name="T90" fmla="*/ 956 w 987"/>
                  <a:gd name="T91" fmla="*/ 2421 h 3237"/>
                  <a:gd name="T92" fmla="*/ 902 w 987"/>
                  <a:gd name="T93" fmla="*/ 2560 h 3237"/>
                  <a:gd name="T94" fmla="*/ 869 w 987"/>
                  <a:gd name="T95" fmla="*/ 2667 h 3237"/>
                  <a:gd name="T96" fmla="*/ 810 w 987"/>
                  <a:gd name="T97" fmla="*/ 2815 h 3237"/>
                  <a:gd name="T98" fmla="*/ 787 w 987"/>
                  <a:gd name="T99" fmla="*/ 2871 h 3237"/>
                  <a:gd name="T100" fmla="*/ 783 w 987"/>
                  <a:gd name="T101" fmla="*/ 2923 h 3237"/>
                  <a:gd name="T102" fmla="*/ 807 w 987"/>
                  <a:gd name="T103" fmla="*/ 3059 h 3237"/>
                  <a:gd name="T104" fmla="*/ 785 w 987"/>
                  <a:gd name="T105" fmla="*/ 3139 h 3237"/>
                  <a:gd name="T106" fmla="*/ 776 w 987"/>
                  <a:gd name="T107" fmla="*/ 3237 h 3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7" h="3237">
                    <a:moveTo>
                      <a:pt x="369" y="0"/>
                    </a:moveTo>
                    <a:cubicBezTo>
                      <a:pt x="374" y="16"/>
                      <a:pt x="381" y="71"/>
                      <a:pt x="377" y="96"/>
                    </a:cubicBezTo>
                    <a:cubicBezTo>
                      <a:pt x="378" y="117"/>
                      <a:pt x="378" y="117"/>
                      <a:pt x="375" y="126"/>
                    </a:cubicBezTo>
                    <a:cubicBezTo>
                      <a:pt x="372" y="135"/>
                      <a:pt x="365" y="143"/>
                      <a:pt x="356" y="151"/>
                    </a:cubicBezTo>
                    <a:cubicBezTo>
                      <a:pt x="343" y="170"/>
                      <a:pt x="347" y="165"/>
                      <a:pt x="318" y="175"/>
                    </a:cubicBezTo>
                    <a:cubicBezTo>
                      <a:pt x="309" y="178"/>
                      <a:pt x="295" y="182"/>
                      <a:pt x="287" y="187"/>
                    </a:cubicBezTo>
                    <a:cubicBezTo>
                      <a:pt x="269" y="199"/>
                      <a:pt x="257" y="200"/>
                      <a:pt x="240" y="214"/>
                    </a:cubicBezTo>
                    <a:cubicBezTo>
                      <a:pt x="226" y="225"/>
                      <a:pt x="221" y="232"/>
                      <a:pt x="206" y="240"/>
                    </a:cubicBezTo>
                    <a:cubicBezTo>
                      <a:pt x="198" y="245"/>
                      <a:pt x="177" y="261"/>
                      <a:pt x="177" y="261"/>
                    </a:cubicBezTo>
                    <a:cubicBezTo>
                      <a:pt x="157" y="291"/>
                      <a:pt x="120" y="277"/>
                      <a:pt x="83" y="279"/>
                    </a:cubicBezTo>
                    <a:cubicBezTo>
                      <a:pt x="64" y="285"/>
                      <a:pt x="64" y="279"/>
                      <a:pt x="44" y="282"/>
                    </a:cubicBezTo>
                    <a:cubicBezTo>
                      <a:pt x="30" y="292"/>
                      <a:pt x="15" y="331"/>
                      <a:pt x="6" y="345"/>
                    </a:cubicBezTo>
                    <a:cubicBezTo>
                      <a:pt x="0" y="368"/>
                      <a:pt x="15" y="376"/>
                      <a:pt x="18" y="402"/>
                    </a:cubicBezTo>
                    <a:cubicBezTo>
                      <a:pt x="25" y="422"/>
                      <a:pt x="40" y="444"/>
                      <a:pt x="50" y="463"/>
                    </a:cubicBezTo>
                    <a:cubicBezTo>
                      <a:pt x="63" y="492"/>
                      <a:pt x="63" y="495"/>
                      <a:pt x="81" y="516"/>
                    </a:cubicBezTo>
                    <a:cubicBezTo>
                      <a:pt x="87" y="525"/>
                      <a:pt x="96" y="556"/>
                      <a:pt x="102" y="565"/>
                    </a:cubicBezTo>
                    <a:cubicBezTo>
                      <a:pt x="111" y="579"/>
                      <a:pt x="113" y="591"/>
                      <a:pt x="125" y="607"/>
                    </a:cubicBezTo>
                    <a:cubicBezTo>
                      <a:pt x="135" y="624"/>
                      <a:pt x="144" y="653"/>
                      <a:pt x="156" y="673"/>
                    </a:cubicBezTo>
                    <a:cubicBezTo>
                      <a:pt x="168" y="693"/>
                      <a:pt x="184" y="710"/>
                      <a:pt x="200" y="727"/>
                    </a:cubicBezTo>
                    <a:cubicBezTo>
                      <a:pt x="213" y="746"/>
                      <a:pt x="232" y="762"/>
                      <a:pt x="251" y="775"/>
                    </a:cubicBezTo>
                    <a:cubicBezTo>
                      <a:pt x="263" y="786"/>
                      <a:pt x="277" y="792"/>
                      <a:pt x="291" y="802"/>
                    </a:cubicBezTo>
                    <a:cubicBezTo>
                      <a:pt x="298" y="808"/>
                      <a:pt x="312" y="813"/>
                      <a:pt x="333" y="828"/>
                    </a:cubicBezTo>
                    <a:cubicBezTo>
                      <a:pt x="343" y="837"/>
                      <a:pt x="355" y="847"/>
                      <a:pt x="365" y="856"/>
                    </a:cubicBezTo>
                    <a:cubicBezTo>
                      <a:pt x="375" y="866"/>
                      <a:pt x="384" y="875"/>
                      <a:pt x="396" y="889"/>
                    </a:cubicBezTo>
                    <a:cubicBezTo>
                      <a:pt x="408" y="902"/>
                      <a:pt x="421" y="924"/>
                      <a:pt x="435" y="939"/>
                    </a:cubicBezTo>
                    <a:cubicBezTo>
                      <a:pt x="449" y="954"/>
                      <a:pt x="468" y="966"/>
                      <a:pt x="479" y="979"/>
                    </a:cubicBezTo>
                    <a:cubicBezTo>
                      <a:pt x="492" y="992"/>
                      <a:pt x="503" y="1008"/>
                      <a:pt x="515" y="1019"/>
                    </a:cubicBezTo>
                    <a:cubicBezTo>
                      <a:pt x="537" y="1031"/>
                      <a:pt x="536" y="1045"/>
                      <a:pt x="551" y="1060"/>
                    </a:cubicBezTo>
                    <a:cubicBezTo>
                      <a:pt x="579" y="1084"/>
                      <a:pt x="566" y="1081"/>
                      <a:pt x="591" y="1099"/>
                    </a:cubicBezTo>
                    <a:cubicBezTo>
                      <a:pt x="605" y="1120"/>
                      <a:pt x="614" y="1144"/>
                      <a:pt x="636" y="1159"/>
                    </a:cubicBezTo>
                    <a:cubicBezTo>
                      <a:pt x="644" y="1182"/>
                      <a:pt x="657" y="1195"/>
                      <a:pt x="663" y="1215"/>
                    </a:cubicBezTo>
                    <a:cubicBezTo>
                      <a:pt x="683" y="1249"/>
                      <a:pt x="684" y="1273"/>
                      <a:pt x="710" y="1308"/>
                    </a:cubicBezTo>
                    <a:cubicBezTo>
                      <a:pt x="726" y="1331"/>
                      <a:pt x="719" y="1350"/>
                      <a:pt x="743" y="1371"/>
                    </a:cubicBezTo>
                    <a:cubicBezTo>
                      <a:pt x="753" y="1388"/>
                      <a:pt x="748" y="1396"/>
                      <a:pt x="753" y="1414"/>
                    </a:cubicBezTo>
                    <a:cubicBezTo>
                      <a:pt x="771" y="1465"/>
                      <a:pt x="765" y="1437"/>
                      <a:pt x="783" y="1471"/>
                    </a:cubicBezTo>
                    <a:cubicBezTo>
                      <a:pt x="794" y="1498"/>
                      <a:pt x="802" y="1541"/>
                      <a:pt x="812" y="1578"/>
                    </a:cubicBezTo>
                    <a:cubicBezTo>
                      <a:pt x="831" y="1603"/>
                      <a:pt x="822" y="1660"/>
                      <a:pt x="843" y="1691"/>
                    </a:cubicBezTo>
                    <a:cubicBezTo>
                      <a:pt x="849" y="1716"/>
                      <a:pt x="859" y="1743"/>
                      <a:pt x="867" y="1768"/>
                    </a:cubicBezTo>
                    <a:cubicBezTo>
                      <a:pt x="871" y="1813"/>
                      <a:pt x="885" y="1824"/>
                      <a:pt x="897" y="1864"/>
                    </a:cubicBezTo>
                    <a:cubicBezTo>
                      <a:pt x="905" y="1888"/>
                      <a:pt x="908" y="1890"/>
                      <a:pt x="917" y="1917"/>
                    </a:cubicBezTo>
                    <a:cubicBezTo>
                      <a:pt x="928" y="1965"/>
                      <a:pt x="927" y="1974"/>
                      <a:pt x="938" y="2017"/>
                    </a:cubicBezTo>
                    <a:cubicBezTo>
                      <a:pt x="942" y="2074"/>
                      <a:pt x="951" y="2145"/>
                      <a:pt x="960" y="2199"/>
                    </a:cubicBezTo>
                    <a:cubicBezTo>
                      <a:pt x="965" y="2219"/>
                      <a:pt x="963" y="2245"/>
                      <a:pt x="968" y="2260"/>
                    </a:cubicBezTo>
                    <a:cubicBezTo>
                      <a:pt x="971" y="2268"/>
                      <a:pt x="974" y="2298"/>
                      <a:pt x="974" y="2298"/>
                    </a:cubicBezTo>
                    <a:cubicBezTo>
                      <a:pt x="978" y="2332"/>
                      <a:pt x="976" y="2329"/>
                      <a:pt x="987" y="2362"/>
                    </a:cubicBezTo>
                    <a:cubicBezTo>
                      <a:pt x="960" y="2410"/>
                      <a:pt x="976" y="2391"/>
                      <a:pt x="956" y="2421"/>
                    </a:cubicBezTo>
                    <a:cubicBezTo>
                      <a:pt x="929" y="2461"/>
                      <a:pt x="917" y="2514"/>
                      <a:pt x="902" y="2560"/>
                    </a:cubicBezTo>
                    <a:cubicBezTo>
                      <a:pt x="891" y="2592"/>
                      <a:pt x="885" y="2620"/>
                      <a:pt x="869" y="2667"/>
                    </a:cubicBezTo>
                    <a:cubicBezTo>
                      <a:pt x="858" y="2713"/>
                      <a:pt x="834" y="2769"/>
                      <a:pt x="810" y="2815"/>
                    </a:cubicBezTo>
                    <a:cubicBezTo>
                      <a:pt x="803" y="2837"/>
                      <a:pt x="794" y="2849"/>
                      <a:pt x="787" y="2871"/>
                    </a:cubicBezTo>
                    <a:cubicBezTo>
                      <a:pt x="784" y="2897"/>
                      <a:pt x="780" y="2892"/>
                      <a:pt x="783" y="2923"/>
                    </a:cubicBezTo>
                    <a:cubicBezTo>
                      <a:pt x="786" y="2954"/>
                      <a:pt x="807" y="3023"/>
                      <a:pt x="807" y="3059"/>
                    </a:cubicBezTo>
                    <a:cubicBezTo>
                      <a:pt x="794" y="3097"/>
                      <a:pt x="790" y="3109"/>
                      <a:pt x="785" y="3139"/>
                    </a:cubicBezTo>
                    <a:cubicBezTo>
                      <a:pt x="780" y="3169"/>
                      <a:pt x="778" y="3217"/>
                      <a:pt x="776" y="3237"/>
                    </a:cubicBezTo>
                  </a:path>
                </a:pathLst>
              </a:custGeom>
              <a:noFill/>
              <a:ln w="12700" cap="flat" cmpd="sng">
                <a:solidFill>
                  <a:srgbClr val="FF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7" name="Freeform 1264">
                <a:extLst>
                  <a:ext uri="{FF2B5EF4-FFF2-40B4-BE49-F238E27FC236}">
                    <a16:creationId xmlns:a16="http://schemas.microsoft.com/office/drawing/2014/main" id="{FC05B1DD-7F7F-4057-9F8F-07A1A026E7EC}"/>
                  </a:ext>
                </a:extLst>
              </p:cNvPr>
              <p:cNvSpPr>
                <a:spLocks noChangeAspect="1"/>
              </p:cNvSpPr>
              <p:nvPr/>
            </p:nvSpPr>
            <p:spPr bwMode="auto">
              <a:xfrm>
                <a:off x="1982493" y="3667990"/>
                <a:ext cx="115678" cy="709200"/>
              </a:xfrm>
              <a:custGeom>
                <a:avLst/>
                <a:gdLst>
                  <a:gd name="T0" fmla="*/ 153 w 270"/>
                  <a:gd name="T1" fmla="*/ 0 h 1183"/>
                  <a:gd name="T2" fmla="*/ 144 w 270"/>
                  <a:gd name="T3" fmla="*/ 13 h 1183"/>
                  <a:gd name="T4" fmla="*/ 135 w 270"/>
                  <a:gd name="T5" fmla="*/ 34 h 1183"/>
                  <a:gd name="T6" fmla="*/ 92 w 270"/>
                  <a:gd name="T7" fmla="*/ 76 h 1183"/>
                  <a:gd name="T8" fmla="*/ 90 w 270"/>
                  <a:gd name="T9" fmla="*/ 189 h 1183"/>
                  <a:gd name="T10" fmla="*/ 89 w 270"/>
                  <a:gd name="T11" fmla="*/ 205 h 1183"/>
                  <a:gd name="T12" fmla="*/ 84 w 270"/>
                  <a:gd name="T13" fmla="*/ 273 h 1183"/>
                  <a:gd name="T14" fmla="*/ 80 w 270"/>
                  <a:gd name="T15" fmla="*/ 322 h 1183"/>
                  <a:gd name="T16" fmla="*/ 98 w 270"/>
                  <a:gd name="T17" fmla="*/ 370 h 1183"/>
                  <a:gd name="T18" fmla="*/ 111 w 270"/>
                  <a:gd name="T19" fmla="*/ 417 h 1183"/>
                  <a:gd name="T20" fmla="*/ 116 w 270"/>
                  <a:gd name="T21" fmla="*/ 451 h 1183"/>
                  <a:gd name="T22" fmla="*/ 125 w 270"/>
                  <a:gd name="T23" fmla="*/ 477 h 1183"/>
                  <a:gd name="T24" fmla="*/ 134 w 270"/>
                  <a:gd name="T25" fmla="*/ 508 h 1183"/>
                  <a:gd name="T26" fmla="*/ 140 w 270"/>
                  <a:gd name="T27" fmla="*/ 526 h 1183"/>
                  <a:gd name="T28" fmla="*/ 146 w 270"/>
                  <a:gd name="T29" fmla="*/ 547 h 1183"/>
                  <a:gd name="T30" fmla="*/ 155 w 270"/>
                  <a:gd name="T31" fmla="*/ 562 h 1183"/>
                  <a:gd name="T32" fmla="*/ 161 w 270"/>
                  <a:gd name="T33" fmla="*/ 570 h 1183"/>
                  <a:gd name="T34" fmla="*/ 167 w 270"/>
                  <a:gd name="T35" fmla="*/ 592 h 1183"/>
                  <a:gd name="T36" fmla="*/ 165 w 270"/>
                  <a:gd name="T37" fmla="*/ 607 h 1183"/>
                  <a:gd name="T38" fmla="*/ 95 w 270"/>
                  <a:gd name="T39" fmla="*/ 603 h 1183"/>
                  <a:gd name="T40" fmla="*/ 69 w 270"/>
                  <a:gd name="T41" fmla="*/ 597 h 1183"/>
                  <a:gd name="T42" fmla="*/ 72 w 270"/>
                  <a:gd name="T43" fmla="*/ 600 h 1183"/>
                  <a:gd name="T44" fmla="*/ 77 w 270"/>
                  <a:gd name="T45" fmla="*/ 601 h 1183"/>
                  <a:gd name="T46" fmla="*/ 116 w 270"/>
                  <a:gd name="T47" fmla="*/ 606 h 1183"/>
                  <a:gd name="T48" fmla="*/ 162 w 270"/>
                  <a:gd name="T49" fmla="*/ 610 h 1183"/>
                  <a:gd name="T50" fmla="*/ 174 w 270"/>
                  <a:gd name="T51" fmla="*/ 630 h 1183"/>
                  <a:gd name="T52" fmla="*/ 188 w 270"/>
                  <a:gd name="T53" fmla="*/ 667 h 1183"/>
                  <a:gd name="T54" fmla="*/ 197 w 270"/>
                  <a:gd name="T55" fmla="*/ 703 h 1183"/>
                  <a:gd name="T56" fmla="*/ 206 w 270"/>
                  <a:gd name="T57" fmla="*/ 718 h 1183"/>
                  <a:gd name="T58" fmla="*/ 215 w 270"/>
                  <a:gd name="T59" fmla="*/ 738 h 1183"/>
                  <a:gd name="T60" fmla="*/ 222 w 270"/>
                  <a:gd name="T61" fmla="*/ 762 h 1183"/>
                  <a:gd name="T62" fmla="*/ 230 w 270"/>
                  <a:gd name="T63" fmla="*/ 793 h 1183"/>
                  <a:gd name="T64" fmla="*/ 191 w 270"/>
                  <a:gd name="T65" fmla="*/ 798 h 1183"/>
                  <a:gd name="T66" fmla="*/ 230 w 270"/>
                  <a:gd name="T67" fmla="*/ 796 h 1183"/>
                  <a:gd name="T68" fmla="*/ 231 w 270"/>
                  <a:gd name="T69" fmla="*/ 807 h 1183"/>
                  <a:gd name="T70" fmla="*/ 239 w 270"/>
                  <a:gd name="T71" fmla="*/ 820 h 1183"/>
                  <a:gd name="T72" fmla="*/ 251 w 270"/>
                  <a:gd name="T73" fmla="*/ 847 h 1183"/>
                  <a:gd name="T74" fmla="*/ 257 w 270"/>
                  <a:gd name="T75" fmla="*/ 861 h 1183"/>
                  <a:gd name="T76" fmla="*/ 263 w 270"/>
                  <a:gd name="T77" fmla="*/ 888 h 1183"/>
                  <a:gd name="T78" fmla="*/ 269 w 270"/>
                  <a:gd name="T79" fmla="*/ 922 h 1183"/>
                  <a:gd name="T80" fmla="*/ 255 w 270"/>
                  <a:gd name="T81" fmla="*/ 994 h 1183"/>
                  <a:gd name="T82" fmla="*/ 243 w 270"/>
                  <a:gd name="T83" fmla="*/ 1009 h 1183"/>
                  <a:gd name="T84" fmla="*/ 231 w 270"/>
                  <a:gd name="T85" fmla="*/ 1018 h 1183"/>
                  <a:gd name="T86" fmla="*/ 216 w 270"/>
                  <a:gd name="T87" fmla="*/ 1039 h 1183"/>
                  <a:gd name="T88" fmla="*/ 201 w 270"/>
                  <a:gd name="T89" fmla="*/ 1081 h 1183"/>
                  <a:gd name="T90" fmla="*/ 195 w 270"/>
                  <a:gd name="T91" fmla="*/ 1101 h 1183"/>
                  <a:gd name="T92" fmla="*/ 203 w 270"/>
                  <a:gd name="T93" fmla="*/ 1132 h 1183"/>
                  <a:gd name="T94" fmla="*/ 209 w 270"/>
                  <a:gd name="T95" fmla="*/ 1153 h 1183"/>
                  <a:gd name="T96" fmla="*/ 218 w 270"/>
                  <a:gd name="T97" fmla="*/ 1165 h 1183"/>
                  <a:gd name="T98" fmla="*/ 225 w 270"/>
                  <a:gd name="T99" fmla="*/ 1174 h 1183"/>
                  <a:gd name="T100" fmla="*/ 230 w 270"/>
                  <a:gd name="T101" fmla="*/ 1183 h 1183"/>
                  <a:gd name="connsiteX0" fmla="*/ 4715 w 9011"/>
                  <a:gd name="connsiteY0" fmla="*/ 0 h 10000"/>
                  <a:gd name="connsiteX1" fmla="*/ 4381 w 9011"/>
                  <a:gd name="connsiteY1" fmla="*/ 110 h 10000"/>
                  <a:gd name="connsiteX2" fmla="*/ 4048 w 9011"/>
                  <a:gd name="connsiteY2" fmla="*/ 287 h 10000"/>
                  <a:gd name="connsiteX3" fmla="*/ 2455 w 9011"/>
                  <a:gd name="connsiteY3" fmla="*/ 642 h 10000"/>
                  <a:gd name="connsiteX4" fmla="*/ 2381 w 9011"/>
                  <a:gd name="connsiteY4" fmla="*/ 1598 h 10000"/>
                  <a:gd name="connsiteX5" fmla="*/ 2344 w 9011"/>
                  <a:gd name="connsiteY5" fmla="*/ 1733 h 10000"/>
                  <a:gd name="connsiteX6" fmla="*/ 2159 w 9011"/>
                  <a:gd name="connsiteY6" fmla="*/ 2308 h 10000"/>
                  <a:gd name="connsiteX7" fmla="*/ 2011 w 9011"/>
                  <a:gd name="connsiteY7" fmla="*/ 2722 h 10000"/>
                  <a:gd name="connsiteX8" fmla="*/ 2678 w 9011"/>
                  <a:gd name="connsiteY8" fmla="*/ 3128 h 10000"/>
                  <a:gd name="connsiteX9" fmla="*/ 3159 w 9011"/>
                  <a:gd name="connsiteY9" fmla="*/ 3525 h 10000"/>
                  <a:gd name="connsiteX10" fmla="*/ 3344 w 9011"/>
                  <a:gd name="connsiteY10" fmla="*/ 3812 h 10000"/>
                  <a:gd name="connsiteX11" fmla="*/ 3678 w 9011"/>
                  <a:gd name="connsiteY11" fmla="*/ 4032 h 10000"/>
                  <a:gd name="connsiteX12" fmla="*/ 4011 w 9011"/>
                  <a:gd name="connsiteY12" fmla="*/ 4294 h 10000"/>
                  <a:gd name="connsiteX13" fmla="*/ 4233 w 9011"/>
                  <a:gd name="connsiteY13" fmla="*/ 4446 h 10000"/>
                  <a:gd name="connsiteX14" fmla="*/ 4455 w 9011"/>
                  <a:gd name="connsiteY14" fmla="*/ 4624 h 10000"/>
                  <a:gd name="connsiteX15" fmla="*/ 4789 w 9011"/>
                  <a:gd name="connsiteY15" fmla="*/ 4751 h 10000"/>
                  <a:gd name="connsiteX16" fmla="*/ 5011 w 9011"/>
                  <a:gd name="connsiteY16" fmla="*/ 4818 h 10000"/>
                  <a:gd name="connsiteX17" fmla="*/ 5233 w 9011"/>
                  <a:gd name="connsiteY17" fmla="*/ 5004 h 10000"/>
                  <a:gd name="connsiteX18" fmla="*/ 5159 w 9011"/>
                  <a:gd name="connsiteY18" fmla="*/ 5131 h 10000"/>
                  <a:gd name="connsiteX19" fmla="*/ 2567 w 9011"/>
                  <a:gd name="connsiteY19" fmla="*/ 5097 h 10000"/>
                  <a:gd name="connsiteX20" fmla="*/ 1604 w 9011"/>
                  <a:gd name="connsiteY20" fmla="*/ 5046 h 10000"/>
                  <a:gd name="connsiteX21" fmla="*/ 1715 w 9011"/>
                  <a:gd name="connsiteY21" fmla="*/ 5072 h 10000"/>
                  <a:gd name="connsiteX22" fmla="*/ 3344 w 9011"/>
                  <a:gd name="connsiteY22" fmla="*/ 5123 h 10000"/>
                  <a:gd name="connsiteX23" fmla="*/ 5048 w 9011"/>
                  <a:gd name="connsiteY23" fmla="*/ 5156 h 10000"/>
                  <a:gd name="connsiteX24" fmla="*/ 5492 w 9011"/>
                  <a:gd name="connsiteY24" fmla="*/ 5325 h 10000"/>
                  <a:gd name="connsiteX25" fmla="*/ 6011 w 9011"/>
                  <a:gd name="connsiteY25" fmla="*/ 5638 h 10000"/>
                  <a:gd name="connsiteX26" fmla="*/ 6344 w 9011"/>
                  <a:gd name="connsiteY26" fmla="*/ 5943 h 10000"/>
                  <a:gd name="connsiteX27" fmla="*/ 6678 w 9011"/>
                  <a:gd name="connsiteY27" fmla="*/ 6069 h 10000"/>
                  <a:gd name="connsiteX28" fmla="*/ 7011 w 9011"/>
                  <a:gd name="connsiteY28" fmla="*/ 6238 h 10000"/>
                  <a:gd name="connsiteX29" fmla="*/ 7270 w 9011"/>
                  <a:gd name="connsiteY29" fmla="*/ 6441 h 10000"/>
                  <a:gd name="connsiteX30" fmla="*/ 7567 w 9011"/>
                  <a:gd name="connsiteY30" fmla="*/ 6703 h 10000"/>
                  <a:gd name="connsiteX31" fmla="*/ 6122 w 9011"/>
                  <a:gd name="connsiteY31" fmla="*/ 6746 h 10000"/>
                  <a:gd name="connsiteX32" fmla="*/ 7567 w 9011"/>
                  <a:gd name="connsiteY32" fmla="*/ 6729 h 10000"/>
                  <a:gd name="connsiteX33" fmla="*/ 7604 w 9011"/>
                  <a:gd name="connsiteY33" fmla="*/ 6822 h 10000"/>
                  <a:gd name="connsiteX34" fmla="*/ 7900 w 9011"/>
                  <a:gd name="connsiteY34" fmla="*/ 6932 h 10000"/>
                  <a:gd name="connsiteX35" fmla="*/ 8344 w 9011"/>
                  <a:gd name="connsiteY35" fmla="*/ 7160 h 10000"/>
                  <a:gd name="connsiteX36" fmla="*/ 8567 w 9011"/>
                  <a:gd name="connsiteY36" fmla="*/ 7278 h 10000"/>
                  <a:gd name="connsiteX37" fmla="*/ 8789 w 9011"/>
                  <a:gd name="connsiteY37" fmla="*/ 7506 h 10000"/>
                  <a:gd name="connsiteX38" fmla="*/ 9011 w 9011"/>
                  <a:gd name="connsiteY38" fmla="*/ 7794 h 10000"/>
                  <a:gd name="connsiteX39" fmla="*/ 8492 w 9011"/>
                  <a:gd name="connsiteY39" fmla="*/ 8402 h 10000"/>
                  <a:gd name="connsiteX40" fmla="*/ 8048 w 9011"/>
                  <a:gd name="connsiteY40" fmla="*/ 8529 h 10000"/>
                  <a:gd name="connsiteX41" fmla="*/ 7604 w 9011"/>
                  <a:gd name="connsiteY41" fmla="*/ 8605 h 10000"/>
                  <a:gd name="connsiteX42" fmla="*/ 7048 w 9011"/>
                  <a:gd name="connsiteY42" fmla="*/ 8783 h 10000"/>
                  <a:gd name="connsiteX43" fmla="*/ 6492 w 9011"/>
                  <a:gd name="connsiteY43" fmla="*/ 9138 h 10000"/>
                  <a:gd name="connsiteX44" fmla="*/ 6270 w 9011"/>
                  <a:gd name="connsiteY44" fmla="*/ 9307 h 10000"/>
                  <a:gd name="connsiteX45" fmla="*/ 6567 w 9011"/>
                  <a:gd name="connsiteY45" fmla="*/ 9569 h 10000"/>
                  <a:gd name="connsiteX46" fmla="*/ 6789 w 9011"/>
                  <a:gd name="connsiteY46" fmla="*/ 9746 h 10000"/>
                  <a:gd name="connsiteX47" fmla="*/ 7122 w 9011"/>
                  <a:gd name="connsiteY47" fmla="*/ 9848 h 10000"/>
                  <a:gd name="connsiteX48" fmla="*/ 7381 w 9011"/>
                  <a:gd name="connsiteY48" fmla="*/ 9924 h 10000"/>
                  <a:gd name="connsiteX49" fmla="*/ 7567 w 9011"/>
                  <a:gd name="connsiteY49" fmla="*/ 10000 h 10000"/>
                  <a:gd name="connsiteX0" fmla="*/ 3452 w 8220"/>
                  <a:gd name="connsiteY0" fmla="*/ 0 h 10000"/>
                  <a:gd name="connsiteX1" fmla="*/ 3082 w 8220"/>
                  <a:gd name="connsiteY1" fmla="*/ 110 h 10000"/>
                  <a:gd name="connsiteX2" fmla="*/ 2712 w 8220"/>
                  <a:gd name="connsiteY2" fmla="*/ 287 h 10000"/>
                  <a:gd name="connsiteX3" fmla="*/ 944 w 8220"/>
                  <a:gd name="connsiteY3" fmla="*/ 642 h 10000"/>
                  <a:gd name="connsiteX4" fmla="*/ 862 w 8220"/>
                  <a:gd name="connsiteY4" fmla="*/ 1598 h 10000"/>
                  <a:gd name="connsiteX5" fmla="*/ 821 w 8220"/>
                  <a:gd name="connsiteY5" fmla="*/ 1733 h 10000"/>
                  <a:gd name="connsiteX6" fmla="*/ 616 w 8220"/>
                  <a:gd name="connsiteY6" fmla="*/ 2308 h 10000"/>
                  <a:gd name="connsiteX7" fmla="*/ 452 w 8220"/>
                  <a:gd name="connsiteY7" fmla="*/ 2722 h 10000"/>
                  <a:gd name="connsiteX8" fmla="*/ 1192 w 8220"/>
                  <a:gd name="connsiteY8" fmla="*/ 3128 h 10000"/>
                  <a:gd name="connsiteX9" fmla="*/ 1726 w 8220"/>
                  <a:gd name="connsiteY9" fmla="*/ 3525 h 10000"/>
                  <a:gd name="connsiteX10" fmla="*/ 1931 w 8220"/>
                  <a:gd name="connsiteY10" fmla="*/ 3812 h 10000"/>
                  <a:gd name="connsiteX11" fmla="*/ 2302 w 8220"/>
                  <a:gd name="connsiteY11" fmla="*/ 4032 h 10000"/>
                  <a:gd name="connsiteX12" fmla="*/ 2671 w 8220"/>
                  <a:gd name="connsiteY12" fmla="*/ 4294 h 10000"/>
                  <a:gd name="connsiteX13" fmla="*/ 2918 w 8220"/>
                  <a:gd name="connsiteY13" fmla="*/ 4446 h 10000"/>
                  <a:gd name="connsiteX14" fmla="*/ 3164 w 8220"/>
                  <a:gd name="connsiteY14" fmla="*/ 4624 h 10000"/>
                  <a:gd name="connsiteX15" fmla="*/ 3535 w 8220"/>
                  <a:gd name="connsiteY15" fmla="*/ 4751 h 10000"/>
                  <a:gd name="connsiteX16" fmla="*/ 3781 w 8220"/>
                  <a:gd name="connsiteY16" fmla="*/ 4818 h 10000"/>
                  <a:gd name="connsiteX17" fmla="*/ 4027 w 8220"/>
                  <a:gd name="connsiteY17" fmla="*/ 5004 h 10000"/>
                  <a:gd name="connsiteX18" fmla="*/ 3945 w 8220"/>
                  <a:gd name="connsiteY18" fmla="*/ 5131 h 10000"/>
                  <a:gd name="connsiteX19" fmla="*/ 1069 w 8220"/>
                  <a:gd name="connsiteY19" fmla="*/ 5097 h 10000"/>
                  <a:gd name="connsiteX20" fmla="*/ 0 w 8220"/>
                  <a:gd name="connsiteY20" fmla="*/ 5046 h 10000"/>
                  <a:gd name="connsiteX21" fmla="*/ 1931 w 8220"/>
                  <a:gd name="connsiteY21" fmla="*/ 5123 h 10000"/>
                  <a:gd name="connsiteX22" fmla="*/ 3822 w 8220"/>
                  <a:gd name="connsiteY22" fmla="*/ 5156 h 10000"/>
                  <a:gd name="connsiteX23" fmla="*/ 4315 w 8220"/>
                  <a:gd name="connsiteY23" fmla="*/ 5325 h 10000"/>
                  <a:gd name="connsiteX24" fmla="*/ 4891 w 8220"/>
                  <a:gd name="connsiteY24" fmla="*/ 5638 h 10000"/>
                  <a:gd name="connsiteX25" fmla="*/ 5260 w 8220"/>
                  <a:gd name="connsiteY25" fmla="*/ 5943 h 10000"/>
                  <a:gd name="connsiteX26" fmla="*/ 5631 w 8220"/>
                  <a:gd name="connsiteY26" fmla="*/ 6069 h 10000"/>
                  <a:gd name="connsiteX27" fmla="*/ 6000 w 8220"/>
                  <a:gd name="connsiteY27" fmla="*/ 6238 h 10000"/>
                  <a:gd name="connsiteX28" fmla="*/ 6288 w 8220"/>
                  <a:gd name="connsiteY28" fmla="*/ 6441 h 10000"/>
                  <a:gd name="connsiteX29" fmla="*/ 6618 w 8220"/>
                  <a:gd name="connsiteY29" fmla="*/ 6703 h 10000"/>
                  <a:gd name="connsiteX30" fmla="*/ 5014 w 8220"/>
                  <a:gd name="connsiteY30" fmla="*/ 6746 h 10000"/>
                  <a:gd name="connsiteX31" fmla="*/ 6618 w 8220"/>
                  <a:gd name="connsiteY31" fmla="*/ 6729 h 10000"/>
                  <a:gd name="connsiteX32" fmla="*/ 6659 w 8220"/>
                  <a:gd name="connsiteY32" fmla="*/ 6822 h 10000"/>
                  <a:gd name="connsiteX33" fmla="*/ 6987 w 8220"/>
                  <a:gd name="connsiteY33" fmla="*/ 6932 h 10000"/>
                  <a:gd name="connsiteX34" fmla="*/ 7480 w 8220"/>
                  <a:gd name="connsiteY34" fmla="*/ 7160 h 10000"/>
                  <a:gd name="connsiteX35" fmla="*/ 7727 w 8220"/>
                  <a:gd name="connsiteY35" fmla="*/ 7278 h 10000"/>
                  <a:gd name="connsiteX36" fmla="*/ 7974 w 8220"/>
                  <a:gd name="connsiteY36" fmla="*/ 7506 h 10000"/>
                  <a:gd name="connsiteX37" fmla="*/ 8220 w 8220"/>
                  <a:gd name="connsiteY37" fmla="*/ 7794 h 10000"/>
                  <a:gd name="connsiteX38" fmla="*/ 7644 w 8220"/>
                  <a:gd name="connsiteY38" fmla="*/ 8402 h 10000"/>
                  <a:gd name="connsiteX39" fmla="*/ 7151 w 8220"/>
                  <a:gd name="connsiteY39" fmla="*/ 8529 h 10000"/>
                  <a:gd name="connsiteX40" fmla="*/ 6659 w 8220"/>
                  <a:gd name="connsiteY40" fmla="*/ 8605 h 10000"/>
                  <a:gd name="connsiteX41" fmla="*/ 6042 w 8220"/>
                  <a:gd name="connsiteY41" fmla="*/ 8783 h 10000"/>
                  <a:gd name="connsiteX42" fmla="*/ 5425 w 8220"/>
                  <a:gd name="connsiteY42" fmla="*/ 9138 h 10000"/>
                  <a:gd name="connsiteX43" fmla="*/ 5178 w 8220"/>
                  <a:gd name="connsiteY43" fmla="*/ 9307 h 10000"/>
                  <a:gd name="connsiteX44" fmla="*/ 5508 w 8220"/>
                  <a:gd name="connsiteY44" fmla="*/ 9569 h 10000"/>
                  <a:gd name="connsiteX45" fmla="*/ 5754 w 8220"/>
                  <a:gd name="connsiteY45" fmla="*/ 9746 h 10000"/>
                  <a:gd name="connsiteX46" fmla="*/ 6124 w 8220"/>
                  <a:gd name="connsiteY46" fmla="*/ 9848 h 10000"/>
                  <a:gd name="connsiteX47" fmla="*/ 6411 w 8220"/>
                  <a:gd name="connsiteY47" fmla="*/ 9924 h 10000"/>
                  <a:gd name="connsiteX48" fmla="*/ 6618 w 8220"/>
                  <a:gd name="connsiteY48" fmla="*/ 10000 h 10000"/>
                  <a:gd name="connsiteX0" fmla="*/ 3674 w 9474"/>
                  <a:gd name="connsiteY0" fmla="*/ 0 h 10000"/>
                  <a:gd name="connsiteX1" fmla="*/ 3223 w 9474"/>
                  <a:gd name="connsiteY1" fmla="*/ 110 h 10000"/>
                  <a:gd name="connsiteX2" fmla="*/ 2773 w 9474"/>
                  <a:gd name="connsiteY2" fmla="*/ 287 h 10000"/>
                  <a:gd name="connsiteX3" fmla="*/ 622 w 9474"/>
                  <a:gd name="connsiteY3" fmla="*/ 642 h 10000"/>
                  <a:gd name="connsiteX4" fmla="*/ 523 w 9474"/>
                  <a:gd name="connsiteY4" fmla="*/ 1598 h 10000"/>
                  <a:gd name="connsiteX5" fmla="*/ 473 w 9474"/>
                  <a:gd name="connsiteY5" fmla="*/ 1733 h 10000"/>
                  <a:gd name="connsiteX6" fmla="*/ 223 w 9474"/>
                  <a:gd name="connsiteY6" fmla="*/ 2308 h 10000"/>
                  <a:gd name="connsiteX7" fmla="*/ 24 w 9474"/>
                  <a:gd name="connsiteY7" fmla="*/ 2722 h 10000"/>
                  <a:gd name="connsiteX8" fmla="*/ 924 w 9474"/>
                  <a:gd name="connsiteY8" fmla="*/ 3128 h 10000"/>
                  <a:gd name="connsiteX9" fmla="*/ 1574 w 9474"/>
                  <a:gd name="connsiteY9" fmla="*/ 3525 h 10000"/>
                  <a:gd name="connsiteX10" fmla="*/ 1823 w 9474"/>
                  <a:gd name="connsiteY10" fmla="*/ 3812 h 10000"/>
                  <a:gd name="connsiteX11" fmla="*/ 2274 w 9474"/>
                  <a:gd name="connsiteY11" fmla="*/ 4032 h 10000"/>
                  <a:gd name="connsiteX12" fmla="*/ 2723 w 9474"/>
                  <a:gd name="connsiteY12" fmla="*/ 4294 h 10000"/>
                  <a:gd name="connsiteX13" fmla="*/ 3024 w 9474"/>
                  <a:gd name="connsiteY13" fmla="*/ 4446 h 10000"/>
                  <a:gd name="connsiteX14" fmla="*/ 3323 w 9474"/>
                  <a:gd name="connsiteY14" fmla="*/ 4624 h 10000"/>
                  <a:gd name="connsiteX15" fmla="*/ 3774 w 9474"/>
                  <a:gd name="connsiteY15" fmla="*/ 4751 h 10000"/>
                  <a:gd name="connsiteX16" fmla="*/ 4074 w 9474"/>
                  <a:gd name="connsiteY16" fmla="*/ 4818 h 10000"/>
                  <a:gd name="connsiteX17" fmla="*/ 4373 w 9474"/>
                  <a:gd name="connsiteY17" fmla="*/ 5004 h 10000"/>
                  <a:gd name="connsiteX18" fmla="*/ 4273 w 9474"/>
                  <a:gd name="connsiteY18" fmla="*/ 5131 h 10000"/>
                  <a:gd name="connsiteX19" fmla="*/ 774 w 9474"/>
                  <a:gd name="connsiteY19" fmla="*/ 5097 h 10000"/>
                  <a:gd name="connsiteX20" fmla="*/ 1823 w 9474"/>
                  <a:gd name="connsiteY20" fmla="*/ 5123 h 10000"/>
                  <a:gd name="connsiteX21" fmla="*/ 4124 w 9474"/>
                  <a:gd name="connsiteY21" fmla="*/ 5156 h 10000"/>
                  <a:gd name="connsiteX22" fmla="*/ 4723 w 9474"/>
                  <a:gd name="connsiteY22" fmla="*/ 5325 h 10000"/>
                  <a:gd name="connsiteX23" fmla="*/ 5424 w 9474"/>
                  <a:gd name="connsiteY23" fmla="*/ 5638 h 10000"/>
                  <a:gd name="connsiteX24" fmla="*/ 5873 w 9474"/>
                  <a:gd name="connsiteY24" fmla="*/ 5943 h 10000"/>
                  <a:gd name="connsiteX25" fmla="*/ 6324 w 9474"/>
                  <a:gd name="connsiteY25" fmla="*/ 6069 h 10000"/>
                  <a:gd name="connsiteX26" fmla="*/ 6773 w 9474"/>
                  <a:gd name="connsiteY26" fmla="*/ 6238 h 10000"/>
                  <a:gd name="connsiteX27" fmla="*/ 7124 w 9474"/>
                  <a:gd name="connsiteY27" fmla="*/ 6441 h 10000"/>
                  <a:gd name="connsiteX28" fmla="*/ 7525 w 9474"/>
                  <a:gd name="connsiteY28" fmla="*/ 6703 h 10000"/>
                  <a:gd name="connsiteX29" fmla="*/ 5574 w 9474"/>
                  <a:gd name="connsiteY29" fmla="*/ 6746 h 10000"/>
                  <a:gd name="connsiteX30" fmla="*/ 7525 w 9474"/>
                  <a:gd name="connsiteY30" fmla="*/ 6729 h 10000"/>
                  <a:gd name="connsiteX31" fmla="*/ 7575 w 9474"/>
                  <a:gd name="connsiteY31" fmla="*/ 6822 h 10000"/>
                  <a:gd name="connsiteX32" fmla="*/ 7974 w 9474"/>
                  <a:gd name="connsiteY32" fmla="*/ 6932 h 10000"/>
                  <a:gd name="connsiteX33" fmla="*/ 8574 w 9474"/>
                  <a:gd name="connsiteY33" fmla="*/ 7160 h 10000"/>
                  <a:gd name="connsiteX34" fmla="*/ 8874 w 9474"/>
                  <a:gd name="connsiteY34" fmla="*/ 7278 h 10000"/>
                  <a:gd name="connsiteX35" fmla="*/ 9175 w 9474"/>
                  <a:gd name="connsiteY35" fmla="*/ 7506 h 10000"/>
                  <a:gd name="connsiteX36" fmla="*/ 9474 w 9474"/>
                  <a:gd name="connsiteY36" fmla="*/ 7794 h 10000"/>
                  <a:gd name="connsiteX37" fmla="*/ 8773 w 9474"/>
                  <a:gd name="connsiteY37" fmla="*/ 8402 h 10000"/>
                  <a:gd name="connsiteX38" fmla="*/ 8174 w 9474"/>
                  <a:gd name="connsiteY38" fmla="*/ 8529 h 10000"/>
                  <a:gd name="connsiteX39" fmla="*/ 7575 w 9474"/>
                  <a:gd name="connsiteY39" fmla="*/ 8605 h 10000"/>
                  <a:gd name="connsiteX40" fmla="*/ 6824 w 9474"/>
                  <a:gd name="connsiteY40" fmla="*/ 8783 h 10000"/>
                  <a:gd name="connsiteX41" fmla="*/ 6074 w 9474"/>
                  <a:gd name="connsiteY41" fmla="*/ 9138 h 10000"/>
                  <a:gd name="connsiteX42" fmla="*/ 5773 w 9474"/>
                  <a:gd name="connsiteY42" fmla="*/ 9307 h 10000"/>
                  <a:gd name="connsiteX43" fmla="*/ 6175 w 9474"/>
                  <a:gd name="connsiteY43" fmla="*/ 9569 h 10000"/>
                  <a:gd name="connsiteX44" fmla="*/ 6474 w 9474"/>
                  <a:gd name="connsiteY44" fmla="*/ 9746 h 10000"/>
                  <a:gd name="connsiteX45" fmla="*/ 6924 w 9474"/>
                  <a:gd name="connsiteY45" fmla="*/ 9848 h 10000"/>
                  <a:gd name="connsiteX46" fmla="*/ 7273 w 9474"/>
                  <a:gd name="connsiteY46" fmla="*/ 9924 h 10000"/>
                  <a:gd name="connsiteX47" fmla="*/ 7525 w 9474"/>
                  <a:gd name="connsiteY47" fmla="*/ 10000 h 10000"/>
                  <a:gd name="connsiteX0" fmla="*/ 3878 w 10000"/>
                  <a:gd name="connsiteY0" fmla="*/ 0 h 10000"/>
                  <a:gd name="connsiteX1" fmla="*/ 3402 w 10000"/>
                  <a:gd name="connsiteY1" fmla="*/ 110 h 10000"/>
                  <a:gd name="connsiteX2" fmla="*/ 2927 w 10000"/>
                  <a:gd name="connsiteY2" fmla="*/ 287 h 10000"/>
                  <a:gd name="connsiteX3" fmla="*/ 657 w 10000"/>
                  <a:gd name="connsiteY3" fmla="*/ 642 h 10000"/>
                  <a:gd name="connsiteX4" fmla="*/ 552 w 10000"/>
                  <a:gd name="connsiteY4" fmla="*/ 1598 h 10000"/>
                  <a:gd name="connsiteX5" fmla="*/ 499 w 10000"/>
                  <a:gd name="connsiteY5" fmla="*/ 1733 h 10000"/>
                  <a:gd name="connsiteX6" fmla="*/ 235 w 10000"/>
                  <a:gd name="connsiteY6" fmla="*/ 2308 h 10000"/>
                  <a:gd name="connsiteX7" fmla="*/ 25 w 10000"/>
                  <a:gd name="connsiteY7" fmla="*/ 2722 h 10000"/>
                  <a:gd name="connsiteX8" fmla="*/ 975 w 10000"/>
                  <a:gd name="connsiteY8" fmla="*/ 3128 h 10000"/>
                  <a:gd name="connsiteX9" fmla="*/ 1661 w 10000"/>
                  <a:gd name="connsiteY9" fmla="*/ 3525 h 10000"/>
                  <a:gd name="connsiteX10" fmla="*/ 1924 w 10000"/>
                  <a:gd name="connsiteY10" fmla="*/ 3812 h 10000"/>
                  <a:gd name="connsiteX11" fmla="*/ 2400 w 10000"/>
                  <a:gd name="connsiteY11" fmla="*/ 4032 h 10000"/>
                  <a:gd name="connsiteX12" fmla="*/ 2874 w 10000"/>
                  <a:gd name="connsiteY12" fmla="*/ 4294 h 10000"/>
                  <a:gd name="connsiteX13" fmla="*/ 3192 w 10000"/>
                  <a:gd name="connsiteY13" fmla="*/ 4446 h 10000"/>
                  <a:gd name="connsiteX14" fmla="*/ 3507 w 10000"/>
                  <a:gd name="connsiteY14" fmla="*/ 4624 h 10000"/>
                  <a:gd name="connsiteX15" fmla="*/ 3984 w 10000"/>
                  <a:gd name="connsiteY15" fmla="*/ 4751 h 10000"/>
                  <a:gd name="connsiteX16" fmla="*/ 4300 w 10000"/>
                  <a:gd name="connsiteY16" fmla="*/ 4818 h 10000"/>
                  <a:gd name="connsiteX17" fmla="*/ 4616 w 10000"/>
                  <a:gd name="connsiteY17" fmla="*/ 5004 h 10000"/>
                  <a:gd name="connsiteX18" fmla="*/ 4510 w 10000"/>
                  <a:gd name="connsiteY18" fmla="*/ 5131 h 10000"/>
                  <a:gd name="connsiteX19" fmla="*/ 1924 w 10000"/>
                  <a:gd name="connsiteY19" fmla="*/ 5123 h 10000"/>
                  <a:gd name="connsiteX20" fmla="*/ 4353 w 10000"/>
                  <a:gd name="connsiteY20" fmla="*/ 5156 h 10000"/>
                  <a:gd name="connsiteX21" fmla="*/ 4985 w 10000"/>
                  <a:gd name="connsiteY21" fmla="*/ 5325 h 10000"/>
                  <a:gd name="connsiteX22" fmla="*/ 5725 w 10000"/>
                  <a:gd name="connsiteY22" fmla="*/ 5638 h 10000"/>
                  <a:gd name="connsiteX23" fmla="*/ 6199 w 10000"/>
                  <a:gd name="connsiteY23" fmla="*/ 5943 h 10000"/>
                  <a:gd name="connsiteX24" fmla="*/ 6675 w 10000"/>
                  <a:gd name="connsiteY24" fmla="*/ 6069 h 10000"/>
                  <a:gd name="connsiteX25" fmla="*/ 7149 w 10000"/>
                  <a:gd name="connsiteY25" fmla="*/ 6238 h 10000"/>
                  <a:gd name="connsiteX26" fmla="*/ 7520 w 10000"/>
                  <a:gd name="connsiteY26" fmla="*/ 6441 h 10000"/>
                  <a:gd name="connsiteX27" fmla="*/ 7943 w 10000"/>
                  <a:gd name="connsiteY27" fmla="*/ 6703 h 10000"/>
                  <a:gd name="connsiteX28" fmla="*/ 5883 w 10000"/>
                  <a:gd name="connsiteY28" fmla="*/ 6746 h 10000"/>
                  <a:gd name="connsiteX29" fmla="*/ 7943 w 10000"/>
                  <a:gd name="connsiteY29" fmla="*/ 6729 h 10000"/>
                  <a:gd name="connsiteX30" fmla="*/ 7996 w 10000"/>
                  <a:gd name="connsiteY30" fmla="*/ 6822 h 10000"/>
                  <a:gd name="connsiteX31" fmla="*/ 8417 w 10000"/>
                  <a:gd name="connsiteY31" fmla="*/ 6932 h 10000"/>
                  <a:gd name="connsiteX32" fmla="*/ 9050 w 10000"/>
                  <a:gd name="connsiteY32" fmla="*/ 7160 h 10000"/>
                  <a:gd name="connsiteX33" fmla="*/ 9367 w 10000"/>
                  <a:gd name="connsiteY33" fmla="*/ 7278 h 10000"/>
                  <a:gd name="connsiteX34" fmla="*/ 9684 w 10000"/>
                  <a:gd name="connsiteY34" fmla="*/ 7506 h 10000"/>
                  <a:gd name="connsiteX35" fmla="*/ 10000 w 10000"/>
                  <a:gd name="connsiteY35" fmla="*/ 7794 h 10000"/>
                  <a:gd name="connsiteX36" fmla="*/ 9260 w 10000"/>
                  <a:gd name="connsiteY36" fmla="*/ 8402 h 10000"/>
                  <a:gd name="connsiteX37" fmla="*/ 8628 w 10000"/>
                  <a:gd name="connsiteY37" fmla="*/ 8529 h 10000"/>
                  <a:gd name="connsiteX38" fmla="*/ 7996 w 10000"/>
                  <a:gd name="connsiteY38" fmla="*/ 8605 h 10000"/>
                  <a:gd name="connsiteX39" fmla="*/ 7203 w 10000"/>
                  <a:gd name="connsiteY39" fmla="*/ 8783 h 10000"/>
                  <a:gd name="connsiteX40" fmla="*/ 6411 w 10000"/>
                  <a:gd name="connsiteY40" fmla="*/ 9138 h 10000"/>
                  <a:gd name="connsiteX41" fmla="*/ 6094 w 10000"/>
                  <a:gd name="connsiteY41" fmla="*/ 9307 h 10000"/>
                  <a:gd name="connsiteX42" fmla="*/ 6518 w 10000"/>
                  <a:gd name="connsiteY42" fmla="*/ 9569 h 10000"/>
                  <a:gd name="connsiteX43" fmla="*/ 6833 w 10000"/>
                  <a:gd name="connsiteY43" fmla="*/ 9746 h 10000"/>
                  <a:gd name="connsiteX44" fmla="*/ 7308 w 10000"/>
                  <a:gd name="connsiteY44" fmla="*/ 9848 h 10000"/>
                  <a:gd name="connsiteX45" fmla="*/ 7677 w 10000"/>
                  <a:gd name="connsiteY45" fmla="*/ 9924 h 10000"/>
                  <a:gd name="connsiteX46" fmla="*/ 7943 w 10000"/>
                  <a:gd name="connsiteY46" fmla="*/ 10000 h 10000"/>
                  <a:gd name="connsiteX0" fmla="*/ 3878 w 10000"/>
                  <a:gd name="connsiteY0" fmla="*/ 0 h 10000"/>
                  <a:gd name="connsiteX1" fmla="*/ 3402 w 10000"/>
                  <a:gd name="connsiteY1" fmla="*/ 110 h 10000"/>
                  <a:gd name="connsiteX2" fmla="*/ 2927 w 10000"/>
                  <a:gd name="connsiteY2" fmla="*/ 287 h 10000"/>
                  <a:gd name="connsiteX3" fmla="*/ 657 w 10000"/>
                  <a:gd name="connsiteY3" fmla="*/ 642 h 10000"/>
                  <a:gd name="connsiteX4" fmla="*/ 552 w 10000"/>
                  <a:gd name="connsiteY4" fmla="*/ 1598 h 10000"/>
                  <a:gd name="connsiteX5" fmla="*/ 499 w 10000"/>
                  <a:gd name="connsiteY5" fmla="*/ 1733 h 10000"/>
                  <a:gd name="connsiteX6" fmla="*/ 235 w 10000"/>
                  <a:gd name="connsiteY6" fmla="*/ 2308 h 10000"/>
                  <a:gd name="connsiteX7" fmla="*/ 25 w 10000"/>
                  <a:gd name="connsiteY7" fmla="*/ 2722 h 10000"/>
                  <a:gd name="connsiteX8" fmla="*/ 975 w 10000"/>
                  <a:gd name="connsiteY8" fmla="*/ 3128 h 10000"/>
                  <a:gd name="connsiteX9" fmla="*/ 1661 w 10000"/>
                  <a:gd name="connsiteY9" fmla="*/ 3525 h 10000"/>
                  <a:gd name="connsiteX10" fmla="*/ 1924 w 10000"/>
                  <a:gd name="connsiteY10" fmla="*/ 3812 h 10000"/>
                  <a:gd name="connsiteX11" fmla="*/ 2400 w 10000"/>
                  <a:gd name="connsiteY11" fmla="*/ 4032 h 10000"/>
                  <a:gd name="connsiteX12" fmla="*/ 2874 w 10000"/>
                  <a:gd name="connsiteY12" fmla="*/ 4294 h 10000"/>
                  <a:gd name="connsiteX13" fmla="*/ 3192 w 10000"/>
                  <a:gd name="connsiteY13" fmla="*/ 4446 h 10000"/>
                  <a:gd name="connsiteX14" fmla="*/ 3507 w 10000"/>
                  <a:gd name="connsiteY14" fmla="*/ 4624 h 10000"/>
                  <a:gd name="connsiteX15" fmla="*/ 3984 w 10000"/>
                  <a:gd name="connsiteY15" fmla="*/ 4751 h 10000"/>
                  <a:gd name="connsiteX16" fmla="*/ 4300 w 10000"/>
                  <a:gd name="connsiteY16" fmla="*/ 4818 h 10000"/>
                  <a:gd name="connsiteX17" fmla="*/ 4616 w 10000"/>
                  <a:gd name="connsiteY17" fmla="*/ 5004 h 10000"/>
                  <a:gd name="connsiteX18" fmla="*/ 4510 w 10000"/>
                  <a:gd name="connsiteY18" fmla="*/ 5131 h 10000"/>
                  <a:gd name="connsiteX19" fmla="*/ 1924 w 10000"/>
                  <a:gd name="connsiteY19" fmla="*/ 5123 h 10000"/>
                  <a:gd name="connsiteX20" fmla="*/ 4353 w 10000"/>
                  <a:gd name="connsiteY20" fmla="*/ 5156 h 10000"/>
                  <a:gd name="connsiteX21" fmla="*/ 4985 w 10000"/>
                  <a:gd name="connsiteY21" fmla="*/ 5325 h 10000"/>
                  <a:gd name="connsiteX22" fmla="*/ 5725 w 10000"/>
                  <a:gd name="connsiteY22" fmla="*/ 5638 h 10000"/>
                  <a:gd name="connsiteX23" fmla="*/ 6199 w 10000"/>
                  <a:gd name="connsiteY23" fmla="*/ 5943 h 10000"/>
                  <a:gd name="connsiteX24" fmla="*/ 6675 w 10000"/>
                  <a:gd name="connsiteY24" fmla="*/ 6069 h 10000"/>
                  <a:gd name="connsiteX25" fmla="*/ 7149 w 10000"/>
                  <a:gd name="connsiteY25" fmla="*/ 6238 h 10000"/>
                  <a:gd name="connsiteX26" fmla="*/ 7520 w 10000"/>
                  <a:gd name="connsiteY26" fmla="*/ 6441 h 10000"/>
                  <a:gd name="connsiteX27" fmla="*/ 7943 w 10000"/>
                  <a:gd name="connsiteY27" fmla="*/ 6703 h 10000"/>
                  <a:gd name="connsiteX28" fmla="*/ 7943 w 10000"/>
                  <a:gd name="connsiteY28" fmla="*/ 6729 h 10000"/>
                  <a:gd name="connsiteX29" fmla="*/ 7996 w 10000"/>
                  <a:gd name="connsiteY29" fmla="*/ 6822 h 10000"/>
                  <a:gd name="connsiteX30" fmla="*/ 8417 w 10000"/>
                  <a:gd name="connsiteY30" fmla="*/ 6932 h 10000"/>
                  <a:gd name="connsiteX31" fmla="*/ 9050 w 10000"/>
                  <a:gd name="connsiteY31" fmla="*/ 7160 h 10000"/>
                  <a:gd name="connsiteX32" fmla="*/ 9367 w 10000"/>
                  <a:gd name="connsiteY32" fmla="*/ 7278 h 10000"/>
                  <a:gd name="connsiteX33" fmla="*/ 9684 w 10000"/>
                  <a:gd name="connsiteY33" fmla="*/ 7506 h 10000"/>
                  <a:gd name="connsiteX34" fmla="*/ 10000 w 10000"/>
                  <a:gd name="connsiteY34" fmla="*/ 7794 h 10000"/>
                  <a:gd name="connsiteX35" fmla="*/ 9260 w 10000"/>
                  <a:gd name="connsiteY35" fmla="*/ 8402 h 10000"/>
                  <a:gd name="connsiteX36" fmla="*/ 8628 w 10000"/>
                  <a:gd name="connsiteY36" fmla="*/ 8529 h 10000"/>
                  <a:gd name="connsiteX37" fmla="*/ 7996 w 10000"/>
                  <a:gd name="connsiteY37" fmla="*/ 8605 h 10000"/>
                  <a:gd name="connsiteX38" fmla="*/ 7203 w 10000"/>
                  <a:gd name="connsiteY38" fmla="*/ 8783 h 10000"/>
                  <a:gd name="connsiteX39" fmla="*/ 6411 w 10000"/>
                  <a:gd name="connsiteY39" fmla="*/ 9138 h 10000"/>
                  <a:gd name="connsiteX40" fmla="*/ 6094 w 10000"/>
                  <a:gd name="connsiteY40" fmla="*/ 9307 h 10000"/>
                  <a:gd name="connsiteX41" fmla="*/ 6518 w 10000"/>
                  <a:gd name="connsiteY41" fmla="*/ 9569 h 10000"/>
                  <a:gd name="connsiteX42" fmla="*/ 6833 w 10000"/>
                  <a:gd name="connsiteY42" fmla="*/ 9746 h 10000"/>
                  <a:gd name="connsiteX43" fmla="*/ 7308 w 10000"/>
                  <a:gd name="connsiteY43" fmla="*/ 9848 h 10000"/>
                  <a:gd name="connsiteX44" fmla="*/ 7677 w 10000"/>
                  <a:gd name="connsiteY44" fmla="*/ 9924 h 10000"/>
                  <a:gd name="connsiteX45" fmla="*/ 7943 w 10000"/>
                  <a:gd name="connsiteY45" fmla="*/ 10000 h 10000"/>
                  <a:gd name="connsiteX0" fmla="*/ 3878 w 10000"/>
                  <a:gd name="connsiteY0" fmla="*/ 0 h 10000"/>
                  <a:gd name="connsiteX1" fmla="*/ 3402 w 10000"/>
                  <a:gd name="connsiteY1" fmla="*/ 110 h 10000"/>
                  <a:gd name="connsiteX2" fmla="*/ 2927 w 10000"/>
                  <a:gd name="connsiteY2" fmla="*/ 287 h 10000"/>
                  <a:gd name="connsiteX3" fmla="*/ 657 w 10000"/>
                  <a:gd name="connsiteY3" fmla="*/ 642 h 10000"/>
                  <a:gd name="connsiteX4" fmla="*/ 552 w 10000"/>
                  <a:gd name="connsiteY4" fmla="*/ 1598 h 10000"/>
                  <a:gd name="connsiteX5" fmla="*/ 499 w 10000"/>
                  <a:gd name="connsiteY5" fmla="*/ 1733 h 10000"/>
                  <a:gd name="connsiteX6" fmla="*/ 235 w 10000"/>
                  <a:gd name="connsiteY6" fmla="*/ 2308 h 10000"/>
                  <a:gd name="connsiteX7" fmla="*/ 25 w 10000"/>
                  <a:gd name="connsiteY7" fmla="*/ 2722 h 10000"/>
                  <a:gd name="connsiteX8" fmla="*/ 975 w 10000"/>
                  <a:gd name="connsiteY8" fmla="*/ 3128 h 10000"/>
                  <a:gd name="connsiteX9" fmla="*/ 1661 w 10000"/>
                  <a:gd name="connsiteY9" fmla="*/ 3525 h 10000"/>
                  <a:gd name="connsiteX10" fmla="*/ 1924 w 10000"/>
                  <a:gd name="connsiteY10" fmla="*/ 3812 h 10000"/>
                  <a:gd name="connsiteX11" fmla="*/ 2400 w 10000"/>
                  <a:gd name="connsiteY11" fmla="*/ 4032 h 10000"/>
                  <a:gd name="connsiteX12" fmla="*/ 2874 w 10000"/>
                  <a:gd name="connsiteY12" fmla="*/ 4294 h 10000"/>
                  <a:gd name="connsiteX13" fmla="*/ 3192 w 10000"/>
                  <a:gd name="connsiteY13" fmla="*/ 4446 h 10000"/>
                  <a:gd name="connsiteX14" fmla="*/ 3507 w 10000"/>
                  <a:gd name="connsiteY14" fmla="*/ 4624 h 10000"/>
                  <a:gd name="connsiteX15" fmla="*/ 3984 w 10000"/>
                  <a:gd name="connsiteY15" fmla="*/ 4751 h 10000"/>
                  <a:gd name="connsiteX16" fmla="*/ 4300 w 10000"/>
                  <a:gd name="connsiteY16" fmla="*/ 4818 h 10000"/>
                  <a:gd name="connsiteX17" fmla="*/ 4616 w 10000"/>
                  <a:gd name="connsiteY17" fmla="*/ 5004 h 10000"/>
                  <a:gd name="connsiteX18" fmla="*/ 4510 w 10000"/>
                  <a:gd name="connsiteY18" fmla="*/ 5131 h 10000"/>
                  <a:gd name="connsiteX19" fmla="*/ 4353 w 10000"/>
                  <a:gd name="connsiteY19" fmla="*/ 5156 h 10000"/>
                  <a:gd name="connsiteX20" fmla="*/ 4985 w 10000"/>
                  <a:gd name="connsiteY20" fmla="*/ 5325 h 10000"/>
                  <a:gd name="connsiteX21" fmla="*/ 5725 w 10000"/>
                  <a:gd name="connsiteY21" fmla="*/ 5638 h 10000"/>
                  <a:gd name="connsiteX22" fmla="*/ 6199 w 10000"/>
                  <a:gd name="connsiteY22" fmla="*/ 5943 h 10000"/>
                  <a:gd name="connsiteX23" fmla="*/ 6675 w 10000"/>
                  <a:gd name="connsiteY23" fmla="*/ 6069 h 10000"/>
                  <a:gd name="connsiteX24" fmla="*/ 7149 w 10000"/>
                  <a:gd name="connsiteY24" fmla="*/ 6238 h 10000"/>
                  <a:gd name="connsiteX25" fmla="*/ 7520 w 10000"/>
                  <a:gd name="connsiteY25" fmla="*/ 6441 h 10000"/>
                  <a:gd name="connsiteX26" fmla="*/ 7943 w 10000"/>
                  <a:gd name="connsiteY26" fmla="*/ 6703 h 10000"/>
                  <a:gd name="connsiteX27" fmla="*/ 7943 w 10000"/>
                  <a:gd name="connsiteY27" fmla="*/ 6729 h 10000"/>
                  <a:gd name="connsiteX28" fmla="*/ 7996 w 10000"/>
                  <a:gd name="connsiteY28" fmla="*/ 6822 h 10000"/>
                  <a:gd name="connsiteX29" fmla="*/ 8417 w 10000"/>
                  <a:gd name="connsiteY29" fmla="*/ 6932 h 10000"/>
                  <a:gd name="connsiteX30" fmla="*/ 9050 w 10000"/>
                  <a:gd name="connsiteY30" fmla="*/ 7160 h 10000"/>
                  <a:gd name="connsiteX31" fmla="*/ 9367 w 10000"/>
                  <a:gd name="connsiteY31" fmla="*/ 7278 h 10000"/>
                  <a:gd name="connsiteX32" fmla="*/ 9684 w 10000"/>
                  <a:gd name="connsiteY32" fmla="*/ 7506 h 10000"/>
                  <a:gd name="connsiteX33" fmla="*/ 10000 w 10000"/>
                  <a:gd name="connsiteY33" fmla="*/ 7794 h 10000"/>
                  <a:gd name="connsiteX34" fmla="*/ 9260 w 10000"/>
                  <a:gd name="connsiteY34" fmla="*/ 8402 h 10000"/>
                  <a:gd name="connsiteX35" fmla="*/ 8628 w 10000"/>
                  <a:gd name="connsiteY35" fmla="*/ 8529 h 10000"/>
                  <a:gd name="connsiteX36" fmla="*/ 7996 w 10000"/>
                  <a:gd name="connsiteY36" fmla="*/ 8605 h 10000"/>
                  <a:gd name="connsiteX37" fmla="*/ 7203 w 10000"/>
                  <a:gd name="connsiteY37" fmla="*/ 8783 h 10000"/>
                  <a:gd name="connsiteX38" fmla="*/ 6411 w 10000"/>
                  <a:gd name="connsiteY38" fmla="*/ 9138 h 10000"/>
                  <a:gd name="connsiteX39" fmla="*/ 6094 w 10000"/>
                  <a:gd name="connsiteY39" fmla="*/ 9307 h 10000"/>
                  <a:gd name="connsiteX40" fmla="*/ 6518 w 10000"/>
                  <a:gd name="connsiteY40" fmla="*/ 9569 h 10000"/>
                  <a:gd name="connsiteX41" fmla="*/ 6833 w 10000"/>
                  <a:gd name="connsiteY41" fmla="*/ 9746 h 10000"/>
                  <a:gd name="connsiteX42" fmla="*/ 7308 w 10000"/>
                  <a:gd name="connsiteY42" fmla="*/ 9848 h 10000"/>
                  <a:gd name="connsiteX43" fmla="*/ 7677 w 10000"/>
                  <a:gd name="connsiteY43" fmla="*/ 9924 h 10000"/>
                  <a:gd name="connsiteX44" fmla="*/ 7943 w 10000"/>
                  <a:gd name="connsiteY44"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00" h="10000">
                    <a:moveTo>
                      <a:pt x="3878" y="0"/>
                    </a:moveTo>
                    <a:cubicBezTo>
                      <a:pt x="3720" y="34"/>
                      <a:pt x="3560" y="76"/>
                      <a:pt x="3402" y="110"/>
                    </a:cubicBezTo>
                    <a:cubicBezTo>
                      <a:pt x="3350" y="178"/>
                      <a:pt x="3245" y="245"/>
                      <a:pt x="2927" y="287"/>
                    </a:cubicBezTo>
                    <a:cubicBezTo>
                      <a:pt x="2296" y="456"/>
                      <a:pt x="1609" y="533"/>
                      <a:pt x="657" y="642"/>
                    </a:cubicBezTo>
                    <a:cubicBezTo>
                      <a:pt x="975" y="955"/>
                      <a:pt x="1291" y="1302"/>
                      <a:pt x="552" y="1598"/>
                    </a:cubicBezTo>
                    <a:cubicBezTo>
                      <a:pt x="446" y="1674"/>
                      <a:pt x="499" y="1631"/>
                      <a:pt x="499" y="1733"/>
                    </a:cubicBezTo>
                    <a:cubicBezTo>
                      <a:pt x="446" y="1851"/>
                      <a:pt x="184" y="2079"/>
                      <a:pt x="235" y="2308"/>
                    </a:cubicBezTo>
                    <a:cubicBezTo>
                      <a:pt x="184" y="2477"/>
                      <a:pt x="-80" y="2587"/>
                      <a:pt x="25" y="2722"/>
                    </a:cubicBezTo>
                    <a:cubicBezTo>
                      <a:pt x="131" y="2857"/>
                      <a:pt x="711" y="2992"/>
                      <a:pt x="975" y="3128"/>
                    </a:cubicBezTo>
                    <a:cubicBezTo>
                      <a:pt x="1134" y="3254"/>
                      <a:pt x="1344" y="3407"/>
                      <a:pt x="1661" y="3525"/>
                    </a:cubicBezTo>
                    <a:cubicBezTo>
                      <a:pt x="1714" y="3626"/>
                      <a:pt x="1661" y="3719"/>
                      <a:pt x="1924" y="3812"/>
                    </a:cubicBezTo>
                    <a:cubicBezTo>
                      <a:pt x="2030" y="3888"/>
                      <a:pt x="2135" y="3964"/>
                      <a:pt x="2400" y="4032"/>
                    </a:cubicBezTo>
                    <a:cubicBezTo>
                      <a:pt x="2506" y="4117"/>
                      <a:pt x="2611" y="4218"/>
                      <a:pt x="2874" y="4294"/>
                    </a:cubicBezTo>
                    <a:cubicBezTo>
                      <a:pt x="2927" y="4345"/>
                      <a:pt x="3033" y="4396"/>
                      <a:pt x="3192" y="4446"/>
                    </a:cubicBezTo>
                    <a:cubicBezTo>
                      <a:pt x="3245" y="4505"/>
                      <a:pt x="3350" y="4565"/>
                      <a:pt x="3507" y="4624"/>
                    </a:cubicBezTo>
                    <a:cubicBezTo>
                      <a:pt x="3560" y="4675"/>
                      <a:pt x="3772" y="4708"/>
                      <a:pt x="3984" y="4751"/>
                    </a:cubicBezTo>
                    <a:cubicBezTo>
                      <a:pt x="4142" y="4869"/>
                      <a:pt x="3878" y="4717"/>
                      <a:pt x="4300" y="4818"/>
                    </a:cubicBezTo>
                    <a:cubicBezTo>
                      <a:pt x="4510" y="4861"/>
                      <a:pt x="4457" y="4954"/>
                      <a:pt x="4616" y="5004"/>
                    </a:cubicBezTo>
                    <a:cubicBezTo>
                      <a:pt x="4721" y="5072"/>
                      <a:pt x="4934" y="5089"/>
                      <a:pt x="4510" y="5131"/>
                    </a:cubicBezTo>
                    <a:cubicBezTo>
                      <a:pt x="4466" y="5156"/>
                      <a:pt x="4274" y="5124"/>
                      <a:pt x="4353" y="5156"/>
                    </a:cubicBezTo>
                    <a:cubicBezTo>
                      <a:pt x="4432" y="5188"/>
                      <a:pt x="4563" y="5275"/>
                      <a:pt x="4985" y="5325"/>
                    </a:cubicBezTo>
                    <a:cubicBezTo>
                      <a:pt x="5197" y="5402"/>
                      <a:pt x="5513" y="5537"/>
                      <a:pt x="5725" y="5638"/>
                    </a:cubicBezTo>
                    <a:cubicBezTo>
                      <a:pt x="5778" y="5731"/>
                      <a:pt x="5831" y="5866"/>
                      <a:pt x="6199" y="5943"/>
                    </a:cubicBezTo>
                    <a:cubicBezTo>
                      <a:pt x="6252" y="6002"/>
                      <a:pt x="6464" y="6019"/>
                      <a:pt x="6675" y="6069"/>
                    </a:cubicBezTo>
                    <a:cubicBezTo>
                      <a:pt x="6728" y="6128"/>
                      <a:pt x="6992" y="6179"/>
                      <a:pt x="7149" y="6238"/>
                    </a:cubicBezTo>
                    <a:cubicBezTo>
                      <a:pt x="7203" y="6314"/>
                      <a:pt x="7467" y="6365"/>
                      <a:pt x="7520" y="6441"/>
                    </a:cubicBezTo>
                    <a:cubicBezTo>
                      <a:pt x="7572" y="6517"/>
                      <a:pt x="8206" y="6653"/>
                      <a:pt x="7943" y="6703"/>
                    </a:cubicBezTo>
                    <a:cubicBezTo>
                      <a:pt x="8014" y="6751"/>
                      <a:pt x="7934" y="6709"/>
                      <a:pt x="7943" y="6729"/>
                    </a:cubicBezTo>
                    <a:cubicBezTo>
                      <a:pt x="8048" y="6737"/>
                      <a:pt x="7943" y="6805"/>
                      <a:pt x="7996" y="6822"/>
                    </a:cubicBezTo>
                    <a:cubicBezTo>
                      <a:pt x="8101" y="6855"/>
                      <a:pt x="8258" y="6898"/>
                      <a:pt x="8417" y="6932"/>
                    </a:cubicBezTo>
                    <a:cubicBezTo>
                      <a:pt x="8522" y="7016"/>
                      <a:pt x="8785" y="7084"/>
                      <a:pt x="9050" y="7160"/>
                    </a:cubicBezTo>
                    <a:cubicBezTo>
                      <a:pt x="9103" y="7210"/>
                      <a:pt x="9260" y="7236"/>
                      <a:pt x="9367" y="7278"/>
                    </a:cubicBezTo>
                    <a:cubicBezTo>
                      <a:pt x="9419" y="7396"/>
                      <a:pt x="9419" y="7413"/>
                      <a:pt x="9684" y="7506"/>
                    </a:cubicBezTo>
                    <a:cubicBezTo>
                      <a:pt x="9789" y="7599"/>
                      <a:pt x="9737" y="7718"/>
                      <a:pt x="10000" y="7794"/>
                    </a:cubicBezTo>
                    <a:cubicBezTo>
                      <a:pt x="9894" y="8199"/>
                      <a:pt x="10053" y="8149"/>
                      <a:pt x="9260" y="8402"/>
                    </a:cubicBezTo>
                    <a:cubicBezTo>
                      <a:pt x="9156" y="8470"/>
                      <a:pt x="9103" y="8521"/>
                      <a:pt x="8628" y="8529"/>
                    </a:cubicBezTo>
                    <a:cubicBezTo>
                      <a:pt x="8364" y="8546"/>
                      <a:pt x="8258" y="8580"/>
                      <a:pt x="7996" y="8605"/>
                    </a:cubicBezTo>
                    <a:cubicBezTo>
                      <a:pt x="7782" y="8664"/>
                      <a:pt x="7467" y="8724"/>
                      <a:pt x="7203" y="8783"/>
                    </a:cubicBezTo>
                    <a:cubicBezTo>
                      <a:pt x="6939" y="8994"/>
                      <a:pt x="7149" y="8986"/>
                      <a:pt x="6411" y="9138"/>
                    </a:cubicBezTo>
                    <a:cubicBezTo>
                      <a:pt x="6357" y="9197"/>
                      <a:pt x="6199" y="9248"/>
                      <a:pt x="6094" y="9307"/>
                    </a:cubicBezTo>
                    <a:cubicBezTo>
                      <a:pt x="6146" y="9417"/>
                      <a:pt x="6252" y="9476"/>
                      <a:pt x="6518" y="9569"/>
                    </a:cubicBezTo>
                    <a:cubicBezTo>
                      <a:pt x="6571" y="9628"/>
                      <a:pt x="6675" y="9696"/>
                      <a:pt x="6833" y="9746"/>
                    </a:cubicBezTo>
                    <a:cubicBezTo>
                      <a:pt x="6886" y="9806"/>
                      <a:pt x="6992" y="9814"/>
                      <a:pt x="7308" y="9848"/>
                    </a:cubicBezTo>
                    <a:cubicBezTo>
                      <a:pt x="7414" y="9873"/>
                      <a:pt x="7572" y="9899"/>
                      <a:pt x="7677" y="9924"/>
                    </a:cubicBezTo>
                    <a:cubicBezTo>
                      <a:pt x="7782" y="9949"/>
                      <a:pt x="7888" y="9992"/>
                      <a:pt x="7943" y="10000"/>
                    </a:cubicBezTo>
                  </a:path>
                </a:pathLst>
              </a:custGeom>
              <a:noFill/>
              <a:ln w="12700" cap="flat" cmpd="sng">
                <a:solidFill>
                  <a:srgbClr val="FF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8" name="Freeform 1278">
                <a:extLst>
                  <a:ext uri="{FF2B5EF4-FFF2-40B4-BE49-F238E27FC236}">
                    <a16:creationId xmlns:a16="http://schemas.microsoft.com/office/drawing/2014/main" id="{332EDABC-E8C3-4FD2-AB98-C896FAEB29EE}"/>
                  </a:ext>
                </a:extLst>
              </p:cNvPr>
              <p:cNvSpPr>
                <a:spLocks noChangeAspect="1"/>
              </p:cNvSpPr>
              <p:nvPr/>
            </p:nvSpPr>
            <p:spPr bwMode="auto">
              <a:xfrm>
                <a:off x="2222836" y="2706363"/>
                <a:ext cx="105364" cy="61819"/>
              </a:xfrm>
              <a:custGeom>
                <a:avLst/>
                <a:gdLst>
                  <a:gd name="T0" fmla="*/ 176 w 176"/>
                  <a:gd name="T1" fmla="*/ 7 h 102"/>
                  <a:gd name="T2" fmla="*/ 108 w 176"/>
                  <a:gd name="T3" fmla="*/ 21 h 102"/>
                  <a:gd name="T4" fmla="*/ 71 w 176"/>
                  <a:gd name="T5" fmla="*/ 48 h 102"/>
                  <a:gd name="T6" fmla="*/ 51 w 176"/>
                  <a:gd name="T7" fmla="*/ 61 h 102"/>
                  <a:gd name="T8" fmla="*/ 15 w 176"/>
                  <a:gd name="T9" fmla="*/ 93 h 102"/>
                  <a:gd name="T10" fmla="*/ 0 w 176"/>
                  <a:gd name="T11" fmla="*/ 102 h 102"/>
                </a:gdLst>
                <a:ahLst/>
                <a:cxnLst>
                  <a:cxn ang="0">
                    <a:pos x="T0" y="T1"/>
                  </a:cxn>
                  <a:cxn ang="0">
                    <a:pos x="T2" y="T3"/>
                  </a:cxn>
                  <a:cxn ang="0">
                    <a:pos x="T4" y="T5"/>
                  </a:cxn>
                  <a:cxn ang="0">
                    <a:pos x="T6" y="T7"/>
                  </a:cxn>
                  <a:cxn ang="0">
                    <a:pos x="T8" y="T9"/>
                  </a:cxn>
                  <a:cxn ang="0">
                    <a:pos x="T10" y="T11"/>
                  </a:cxn>
                </a:cxnLst>
                <a:rect l="0" t="0" r="r" b="b"/>
                <a:pathLst>
                  <a:path w="176" h="102">
                    <a:moveTo>
                      <a:pt x="176" y="7"/>
                    </a:moveTo>
                    <a:cubicBezTo>
                      <a:pt x="141" y="0"/>
                      <a:pt x="132" y="7"/>
                      <a:pt x="108" y="21"/>
                    </a:cubicBezTo>
                    <a:cubicBezTo>
                      <a:pt x="91" y="28"/>
                      <a:pt x="80" y="41"/>
                      <a:pt x="71" y="48"/>
                    </a:cubicBezTo>
                    <a:cubicBezTo>
                      <a:pt x="68" y="54"/>
                      <a:pt x="57" y="58"/>
                      <a:pt x="51" y="61"/>
                    </a:cubicBezTo>
                    <a:cubicBezTo>
                      <a:pt x="48" y="76"/>
                      <a:pt x="27" y="86"/>
                      <a:pt x="15" y="93"/>
                    </a:cubicBezTo>
                    <a:cubicBezTo>
                      <a:pt x="12" y="95"/>
                      <a:pt x="0" y="100"/>
                      <a:pt x="0" y="102"/>
                    </a:cubicBezTo>
                  </a:path>
                </a:pathLst>
              </a:custGeom>
              <a:no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9" name="Freeform 1341">
                <a:extLst>
                  <a:ext uri="{FF2B5EF4-FFF2-40B4-BE49-F238E27FC236}">
                    <a16:creationId xmlns:a16="http://schemas.microsoft.com/office/drawing/2014/main" id="{00156475-B45B-4ED8-B66E-2C433511DEBC}"/>
                  </a:ext>
                </a:extLst>
              </p:cNvPr>
              <p:cNvSpPr>
                <a:spLocks noChangeAspect="1"/>
              </p:cNvSpPr>
              <p:nvPr/>
            </p:nvSpPr>
            <p:spPr bwMode="auto">
              <a:xfrm>
                <a:off x="2853323" y="3700616"/>
                <a:ext cx="66278" cy="70405"/>
              </a:xfrm>
              <a:custGeom>
                <a:avLst/>
                <a:gdLst>
                  <a:gd name="T0" fmla="*/ 61 w 109"/>
                  <a:gd name="T1" fmla="*/ 118 h 121"/>
                  <a:gd name="T2" fmla="*/ 47 w 109"/>
                  <a:gd name="T3" fmla="*/ 114 h 121"/>
                  <a:gd name="T4" fmla="*/ 26 w 109"/>
                  <a:gd name="T5" fmla="*/ 99 h 121"/>
                  <a:gd name="T6" fmla="*/ 16 w 109"/>
                  <a:gd name="T7" fmla="*/ 87 h 121"/>
                  <a:gd name="T8" fmla="*/ 8 w 109"/>
                  <a:gd name="T9" fmla="*/ 73 h 121"/>
                  <a:gd name="T10" fmla="*/ 31 w 109"/>
                  <a:gd name="T11" fmla="*/ 6 h 121"/>
                  <a:gd name="T12" fmla="*/ 71 w 109"/>
                  <a:gd name="T13" fmla="*/ 4 h 121"/>
                  <a:gd name="T14" fmla="*/ 85 w 109"/>
                  <a:gd name="T15" fmla="*/ 12 h 121"/>
                  <a:gd name="T16" fmla="*/ 91 w 109"/>
                  <a:gd name="T17" fmla="*/ 25 h 121"/>
                  <a:gd name="T18" fmla="*/ 74 w 109"/>
                  <a:gd name="T19" fmla="*/ 115 h 121"/>
                  <a:gd name="T20" fmla="*/ 61 w 109"/>
                  <a:gd name="T21" fmla="*/ 1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21">
                    <a:moveTo>
                      <a:pt x="61" y="118"/>
                    </a:moveTo>
                    <a:cubicBezTo>
                      <a:pt x="56" y="117"/>
                      <a:pt x="52" y="115"/>
                      <a:pt x="47" y="114"/>
                    </a:cubicBezTo>
                    <a:cubicBezTo>
                      <a:pt x="40" y="109"/>
                      <a:pt x="33" y="103"/>
                      <a:pt x="26" y="99"/>
                    </a:cubicBezTo>
                    <a:cubicBezTo>
                      <a:pt x="23" y="94"/>
                      <a:pt x="21" y="91"/>
                      <a:pt x="16" y="87"/>
                    </a:cubicBezTo>
                    <a:cubicBezTo>
                      <a:pt x="13" y="82"/>
                      <a:pt x="10" y="78"/>
                      <a:pt x="8" y="73"/>
                    </a:cubicBezTo>
                    <a:cubicBezTo>
                      <a:pt x="9" y="48"/>
                      <a:pt x="0" y="12"/>
                      <a:pt x="31" y="6"/>
                    </a:cubicBezTo>
                    <a:cubicBezTo>
                      <a:pt x="44" y="0"/>
                      <a:pt x="55" y="3"/>
                      <a:pt x="71" y="4"/>
                    </a:cubicBezTo>
                    <a:cubicBezTo>
                      <a:pt x="76" y="6"/>
                      <a:pt x="80" y="9"/>
                      <a:pt x="85" y="12"/>
                    </a:cubicBezTo>
                    <a:cubicBezTo>
                      <a:pt x="88" y="16"/>
                      <a:pt x="89" y="20"/>
                      <a:pt x="91" y="25"/>
                    </a:cubicBezTo>
                    <a:cubicBezTo>
                      <a:pt x="95" y="45"/>
                      <a:pt x="109" y="109"/>
                      <a:pt x="74" y="115"/>
                    </a:cubicBezTo>
                    <a:cubicBezTo>
                      <a:pt x="71" y="116"/>
                      <a:pt x="61" y="121"/>
                      <a:pt x="61" y="118"/>
                    </a:cubicBezTo>
                    <a:close/>
                  </a:path>
                </a:pathLst>
              </a:custGeom>
              <a:noFill/>
              <a:ln w="12700" cap="flat" cmpd="sng">
                <a:solidFill>
                  <a:srgbClr val="FF99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nvGrpSpPr>
              <p:cNvPr id="80" name="Group 2168">
                <a:extLst>
                  <a:ext uri="{FF2B5EF4-FFF2-40B4-BE49-F238E27FC236}">
                    <a16:creationId xmlns:a16="http://schemas.microsoft.com/office/drawing/2014/main" id="{BEC5457E-BD6D-4E93-8463-9E6D66C0BC8C}"/>
                  </a:ext>
                </a:extLst>
              </p:cNvPr>
              <p:cNvGrpSpPr>
                <a:grpSpLocks noChangeAspect="1"/>
              </p:cNvGrpSpPr>
              <p:nvPr/>
            </p:nvGrpSpPr>
            <p:grpSpPr bwMode="auto">
              <a:xfrm>
                <a:off x="691713" y="4378098"/>
                <a:ext cx="3008483" cy="1632122"/>
                <a:chOff x="2373" y="2995"/>
                <a:chExt cx="2045" cy="1113"/>
              </a:xfrm>
              <a:noFill/>
            </p:grpSpPr>
            <p:sp>
              <p:nvSpPr>
                <p:cNvPr id="102" name="Freeform 1626">
                  <a:extLst>
                    <a:ext uri="{FF2B5EF4-FFF2-40B4-BE49-F238E27FC236}">
                      <a16:creationId xmlns:a16="http://schemas.microsoft.com/office/drawing/2014/main" id="{953D7B26-587D-44A2-B648-B41768B368E5}"/>
                    </a:ext>
                  </a:extLst>
                </p:cNvPr>
                <p:cNvSpPr>
                  <a:spLocks noChangeAspect="1"/>
                </p:cNvSpPr>
                <p:nvPr/>
              </p:nvSpPr>
              <p:spPr bwMode="auto">
                <a:xfrm>
                  <a:off x="3314" y="2995"/>
                  <a:ext cx="487" cy="294"/>
                </a:xfrm>
                <a:custGeom>
                  <a:avLst/>
                  <a:gdLst>
                    <a:gd name="T0" fmla="*/ 0 w 1030"/>
                    <a:gd name="T1" fmla="*/ 0 h 623"/>
                    <a:gd name="T2" fmla="*/ 30 w 1030"/>
                    <a:gd name="T3" fmla="*/ 40 h 623"/>
                    <a:gd name="T4" fmla="*/ 50 w 1030"/>
                    <a:gd name="T5" fmla="*/ 62 h 623"/>
                    <a:gd name="T6" fmla="*/ 78 w 1030"/>
                    <a:gd name="T7" fmla="*/ 98 h 623"/>
                    <a:gd name="T8" fmla="*/ 118 w 1030"/>
                    <a:gd name="T9" fmla="*/ 150 h 623"/>
                    <a:gd name="T10" fmla="*/ 146 w 1030"/>
                    <a:gd name="T11" fmla="*/ 198 h 623"/>
                    <a:gd name="T12" fmla="*/ 178 w 1030"/>
                    <a:gd name="T13" fmla="*/ 240 h 623"/>
                    <a:gd name="T14" fmla="*/ 206 w 1030"/>
                    <a:gd name="T15" fmla="*/ 290 h 623"/>
                    <a:gd name="T16" fmla="*/ 232 w 1030"/>
                    <a:gd name="T17" fmla="*/ 316 h 623"/>
                    <a:gd name="T18" fmla="*/ 276 w 1030"/>
                    <a:gd name="T19" fmla="*/ 362 h 623"/>
                    <a:gd name="T20" fmla="*/ 398 w 1030"/>
                    <a:gd name="T21" fmla="*/ 442 h 623"/>
                    <a:gd name="T22" fmla="*/ 510 w 1030"/>
                    <a:gd name="T23" fmla="*/ 440 h 623"/>
                    <a:gd name="T24" fmla="*/ 688 w 1030"/>
                    <a:gd name="T25" fmla="*/ 440 h 623"/>
                    <a:gd name="T26" fmla="*/ 698 w 1030"/>
                    <a:gd name="T27" fmla="*/ 480 h 623"/>
                    <a:gd name="T28" fmla="*/ 734 w 1030"/>
                    <a:gd name="T29" fmla="*/ 510 h 623"/>
                    <a:gd name="T30" fmla="*/ 776 w 1030"/>
                    <a:gd name="T31" fmla="*/ 576 h 623"/>
                    <a:gd name="T32" fmla="*/ 800 w 1030"/>
                    <a:gd name="T33" fmla="*/ 606 h 623"/>
                    <a:gd name="T34" fmla="*/ 828 w 1030"/>
                    <a:gd name="T35" fmla="*/ 622 h 623"/>
                    <a:gd name="T36" fmla="*/ 876 w 1030"/>
                    <a:gd name="T37" fmla="*/ 614 h 623"/>
                    <a:gd name="T38" fmla="*/ 920 w 1030"/>
                    <a:gd name="T39" fmla="*/ 614 h 623"/>
                    <a:gd name="T40" fmla="*/ 942 w 1030"/>
                    <a:gd name="T41" fmla="*/ 606 h 623"/>
                    <a:gd name="T42" fmla="*/ 958 w 1030"/>
                    <a:gd name="T43" fmla="*/ 602 h 623"/>
                    <a:gd name="T44" fmla="*/ 982 w 1030"/>
                    <a:gd name="T45" fmla="*/ 584 h 623"/>
                    <a:gd name="T46" fmla="*/ 988 w 1030"/>
                    <a:gd name="T47" fmla="*/ 580 h 623"/>
                    <a:gd name="T48" fmla="*/ 996 w 1030"/>
                    <a:gd name="T49" fmla="*/ 562 h 623"/>
                    <a:gd name="T50" fmla="*/ 1004 w 1030"/>
                    <a:gd name="T51" fmla="*/ 550 h 623"/>
                    <a:gd name="T52" fmla="*/ 1010 w 1030"/>
                    <a:gd name="T53" fmla="*/ 400 h 623"/>
                    <a:gd name="T54" fmla="*/ 1012 w 1030"/>
                    <a:gd name="T55" fmla="*/ 346 h 623"/>
                    <a:gd name="T56" fmla="*/ 1016 w 1030"/>
                    <a:gd name="T57" fmla="*/ 334 h 623"/>
                    <a:gd name="T58" fmla="*/ 1022 w 1030"/>
                    <a:gd name="T59" fmla="*/ 268 h 623"/>
                    <a:gd name="T60" fmla="*/ 1024 w 1030"/>
                    <a:gd name="T61" fmla="*/ 118 h 623"/>
                    <a:gd name="T62" fmla="*/ 1012 w 1030"/>
                    <a:gd name="T63" fmla="*/ 9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0" h="623">
                      <a:moveTo>
                        <a:pt x="0" y="0"/>
                      </a:moveTo>
                      <a:cubicBezTo>
                        <a:pt x="5" y="21"/>
                        <a:pt x="14" y="29"/>
                        <a:pt x="30" y="40"/>
                      </a:cubicBezTo>
                      <a:cubicBezTo>
                        <a:pt x="34" y="47"/>
                        <a:pt x="50" y="62"/>
                        <a:pt x="50" y="62"/>
                      </a:cubicBezTo>
                      <a:cubicBezTo>
                        <a:pt x="56" y="79"/>
                        <a:pt x="62" y="88"/>
                        <a:pt x="78" y="98"/>
                      </a:cubicBezTo>
                      <a:cubicBezTo>
                        <a:pt x="90" y="116"/>
                        <a:pt x="105" y="133"/>
                        <a:pt x="118" y="150"/>
                      </a:cubicBezTo>
                      <a:cubicBezTo>
                        <a:pt x="129" y="165"/>
                        <a:pt x="137" y="182"/>
                        <a:pt x="146" y="198"/>
                      </a:cubicBezTo>
                      <a:cubicBezTo>
                        <a:pt x="155" y="214"/>
                        <a:pt x="167" y="225"/>
                        <a:pt x="178" y="240"/>
                      </a:cubicBezTo>
                      <a:cubicBezTo>
                        <a:pt x="192" y="258"/>
                        <a:pt x="194" y="272"/>
                        <a:pt x="206" y="290"/>
                      </a:cubicBezTo>
                      <a:cubicBezTo>
                        <a:pt x="226" y="319"/>
                        <a:pt x="213" y="297"/>
                        <a:pt x="232" y="316"/>
                      </a:cubicBezTo>
                      <a:cubicBezTo>
                        <a:pt x="236" y="329"/>
                        <a:pt x="266" y="352"/>
                        <a:pt x="276" y="362"/>
                      </a:cubicBezTo>
                      <a:cubicBezTo>
                        <a:pt x="291" y="407"/>
                        <a:pt x="353" y="433"/>
                        <a:pt x="398" y="442"/>
                      </a:cubicBezTo>
                      <a:cubicBezTo>
                        <a:pt x="439" y="441"/>
                        <a:pt x="477" y="451"/>
                        <a:pt x="510" y="440"/>
                      </a:cubicBezTo>
                      <a:cubicBezTo>
                        <a:pt x="559" y="441"/>
                        <a:pt x="628" y="428"/>
                        <a:pt x="688" y="440"/>
                      </a:cubicBezTo>
                      <a:cubicBezTo>
                        <a:pt x="702" y="450"/>
                        <a:pt x="695" y="464"/>
                        <a:pt x="698" y="480"/>
                      </a:cubicBezTo>
                      <a:cubicBezTo>
                        <a:pt x="706" y="491"/>
                        <a:pt x="721" y="492"/>
                        <a:pt x="734" y="510"/>
                      </a:cubicBezTo>
                      <a:cubicBezTo>
                        <a:pt x="742" y="534"/>
                        <a:pt x="748" y="567"/>
                        <a:pt x="776" y="576"/>
                      </a:cubicBezTo>
                      <a:cubicBezTo>
                        <a:pt x="784" y="588"/>
                        <a:pt x="787" y="597"/>
                        <a:pt x="800" y="606"/>
                      </a:cubicBezTo>
                      <a:cubicBezTo>
                        <a:pt x="808" y="613"/>
                        <a:pt x="821" y="618"/>
                        <a:pt x="828" y="622"/>
                      </a:cubicBezTo>
                      <a:cubicBezTo>
                        <a:pt x="841" y="623"/>
                        <a:pt x="860" y="615"/>
                        <a:pt x="876" y="614"/>
                      </a:cubicBezTo>
                      <a:cubicBezTo>
                        <a:pt x="885" y="613"/>
                        <a:pt x="911" y="617"/>
                        <a:pt x="920" y="614"/>
                      </a:cubicBezTo>
                      <a:cubicBezTo>
                        <a:pt x="928" y="612"/>
                        <a:pt x="934" y="609"/>
                        <a:pt x="942" y="606"/>
                      </a:cubicBezTo>
                      <a:cubicBezTo>
                        <a:pt x="947" y="604"/>
                        <a:pt x="958" y="602"/>
                        <a:pt x="958" y="602"/>
                      </a:cubicBezTo>
                      <a:cubicBezTo>
                        <a:pt x="966" y="596"/>
                        <a:pt x="973" y="590"/>
                        <a:pt x="982" y="584"/>
                      </a:cubicBezTo>
                      <a:cubicBezTo>
                        <a:pt x="984" y="583"/>
                        <a:pt x="988" y="580"/>
                        <a:pt x="988" y="580"/>
                      </a:cubicBezTo>
                      <a:cubicBezTo>
                        <a:pt x="994" y="570"/>
                        <a:pt x="991" y="576"/>
                        <a:pt x="996" y="562"/>
                      </a:cubicBezTo>
                      <a:cubicBezTo>
                        <a:pt x="998" y="557"/>
                        <a:pt x="1004" y="550"/>
                        <a:pt x="1004" y="550"/>
                      </a:cubicBezTo>
                      <a:cubicBezTo>
                        <a:pt x="1005" y="513"/>
                        <a:pt x="1000" y="431"/>
                        <a:pt x="1010" y="400"/>
                      </a:cubicBezTo>
                      <a:cubicBezTo>
                        <a:pt x="1011" y="382"/>
                        <a:pt x="1010" y="364"/>
                        <a:pt x="1012" y="346"/>
                      </a:cubicBezTo>
                      <a:cubicBezTo>
                        <a:pt x="1012" y="342"/>
                        <a:pt x="1016" y="334"/>
                        <a:pt x="1016" y="334"/>
                      </a:cubicBezTo>
                      <a:cubicBezTo>
                        <a:pt x="1019" y="312"/>
                        <a:pt x="1015" y="289"/>
                        <a:pt x="1022" y="268"/>
                      </a:cubicBezTo>
                      <a:cubicBezTo>
                        <a:pt x="1030" y="209"/>
                        <a:pt x="1024" y="259"/>
                        <a:pt x="1024" y="118"/>
                      </a:cubicBezTo>
                      <a:lnTo>
                        <a:pt x="1012" y="96"/>
                      </a:lnTo>
                    </a:path>
                  </a:pathLst>
                </a:custGeom>
                <a:grpFill/>
                <a:ln w="127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3" name="Freeform 1627">
                  <a:extLst>
                    <a:ext uri="{FF2B5EF4-FFF2-40B4-BE49-F238E27FC236}">
                      <a16:creationId xmlns:a16="http://schemas.microsoft.com/office/drawing/2014/main" id="{B40E1E00-57D3-4FDC-A79F-82A91EEA657E}"/>
                    </a:ext>
                  </a:extLst>
                </p:cNvPr>
                <p:cNvSpPr>
                  <a:spLocks noChangeAspect="1"/>
                </p:cNvSpPr>
                <p:nvPr/>
              </p:nvSpPr>
              <p:spPr bwMode="auto">
                <a:xfrm>
                  <a:off x="3380" y="3290"/>
                  <a:ext cx="327" cy="527"/>
                </a:xfrm>
                <a:custGeom>
                  <a:avLst/>
                  <a:gdLst>
                    <a:gd name="T0" fmla="*/ 693 w 693"/>
                    <a:gd name="T1" fmla="*/ 0 h 1119"/>
                    <a:gd name="T2" fmla="*/ 611 w 693"/>
                    <a:gd name="T3" fmla="*/ 104 h 1119"/>
                    <a:gd name="T4" fmla="*/ 492 w 693"/>
                    <a:gd name="T5" fmla="*/ 237 h 1119"/>
                    <a:gd name="T6" fmla="*/ 377 w 693"/>
                    <a:gd name="T7" fmla="*/ 390 h 1119"/>
                    <a:gd name="T8" fmla="*/ 273 w 693"/>
                    <a:gd name="T9" fmla="*/ 506 h 1119"/>
                    <a:gd name="T10" fmla="*/ 201 w 693"/>
                    <a:gd name="T11" fmla="*/ 603 h 1119"/>
                    <a:gd name="T12" fmla="*/ 195 w 693"/>
                    <a:gd name="T13" fmla="*/ 638 h 1119"/>
                    <a:gd name="T14" fmla="*/ 173 w 693"/>
                    <a:gd name="T15" fmla="*/ 665 h 1119"/>
                    <a:gd name="T16" fmla="*/ 174 w 693"/>
                    <a:gd name="T17" fmla="*/ 696 h 1119"/>
                    <a:gd name="T18" fmla="*/ 140 w 693"/>
                    <a:gd name="T19" fmla="*/ 741 h 1119"/>
                    <a:gd name="T20" fmla="*/ 92 w 693"/>
                    <a:gd name="T21" fmla="*/ 822 h 1119"/>
                    <a:gd name="T22" fmla="*/ 54 w 693"/>
                    <a:gd name="T23" fmla="*/ 897 h 1119"/>
                    <a:gd name="T24" fmla="*/ 3 w 693"/>
                    <a:gd name="T25" fmla="*/ 986 h 1119"/>
                    <a:gd name="T26" fmla="*/ 20 w 693"/>
                    <a:gd name="T27" fmla="*/ 1050 h 1119"/>
                    <a:gd name="T28" fmla="*/ 35 w 693"/>
                    <a:gd name="T29" fmla="*/ 1067 h 1119"/>
                    <a:gd name="T30" fmla="*/ 57 w 693"/>
                    <a:gd name="T31" fmla="*/ 1076 h 1119"/>
                    <a:gd name="T32" fmla="*/ 155 w 693"/>
                    <a:gd name="T33" fmla="*/ 1061 h 1119"/>
                    <a:gd name="T34" fmla="*/ 273 w 693"/>
                    <a:gd name="T35" fmla="*/ 1086 h 1119"/>
                    <a:gd name="T36" fmla="*/ 344 w 693"/>
                    <a:gd name="T37" fmla="*/ 1110 h 1119"/>
                    <a:gd name="T38" fmla="*/ 410 w 693"/>
                    <a:gd name="T39"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3" h="1119">
                      <a:moveTo>
                        <a:pt x="693" y="0"/>
                      </a:moveTo>
                      <a:cubicBezTo>
                        <a:pt x="680" y="17"/>
                        <a:pt x="643" y="64"/>
                        <a:pt x="611" y="104"/>
                      </a:cubicBezTo>
                      <a:cubicBezTo>
                        <a:pt x="588" y="126"/>
                        <a:pt x="534" y="192"/>
                        <a:pt x="492" y="237"/>
                      </a:cubicBezTo>
                      <a:cubicBezTo>
                        <a:pt x="457" y="290"/>
                        <a:pt x="426" y="323"/>
                        <a:pt x="377" y="390"/>
                      </a:cubicBezTo>
                      <a:cubicBezTo>
                        <a:pt x="338" y="434"/>
                        <a:pt x="330" y="453"/>
                        <a:pt x="273" y="506"/>
                      </a:cubicBezTo>
                      <a:cubicBezTo>
                        <a:pt x="262" y="522"/>
                        <a:pt x="219" y="576"/>
                        <a:pt x="201" y="603"/>
                      </a:cubicBezTo>
                      <a:cubicBezTo>
                        <a:pt x="187" y="624"/>
                        <a:pt x="199" y="628"/>
                        <a:pt x="195" y="638"/>
                      </a:cubicBezTo>
                      <a:cubicBezTo>
                        <a:pt x="190" y="648"/>
                        <a:pt x="177" y="655"/>
                        <a:pt x="173" y="665"/>
                      </a:cubicBezTo>
                      <a:cubicBezTo>
                        <a:pt x="169" y="675"/>
                        <a:pt x="179" y="683"/>
                        <a:pt x="174" y="696"/>
                      </a:cubicBezTo>
                      <a:cubicBezTo>
                        <a:pt x="169" y="709"/>
                        <a:pt x="154" y="720"/>
                        <a:pt x="140" y="741"/>
                      </a:cubicBezTo>
                      <a:cubicBezTo>
                        <a:pt x="120" y="770"/>
                        <a:pt x="108" y="803"/>
                        <a:pt x="92" y="822"/>
                      </a:cubicBezTo>
                      <a:cubicBezTo>
                        <a:pt x="88" y="828"/>
                        <a:pt x="59" y="892"/>
                        <a:pt x="54" y="897"/>
                      </a:cubicBezTo>
                      <a:cubicBezTo>
                        <a:pt x="47" y="908"/>
                        <a:pt x="20" y="950"/>
                        <a:pt x="3" y="986"/>
                      </a:cubicBezTo>
                      <a:cubicBezTo>
                        <a:pt x="0" y="1047"/>
                        <a:pt x="0" y="991"/>
                        <a:pt x="20" y="1050"/>
                      </a:cubicBezTo>
                      <a:cubicBezTo>
                        <a:pt x="25" y="1064"/>
                        <a:pt x="29" y="1063"/>
                        <a:pt x="35" y="1067"/>
                      </a:cubicBezTo>
                      <a:cubicBezTo>
                        <a:pt x="41" y="1071"/>
                        <a:pt x="37" y="1077"/>
                        <a:pt x="57" y="1076"/>
                      </a:cubicBezTo>
                      <a:cubicBezTo>
                        <a:pt x="77" y="1075"/>
                        <a:pt x="119" y="1059"/>
                        <a:pt x="155" y="1061"/>
                      </a:cubicBezTo>
                      <a:cubicBezTo>
                        <a:pt x="191" y="1063"/>
                        <a:pt x="242" y="1078"/>
                        <a:pt x="273" y="1086"/>
                      </a:cubicBezTo>
                      <a:cubicBezTo>
                        <a:pt x="304" y="1093"/>
                        <a:pt x="321" y="1105"/>
                        <a:pt x="344" y="1110"/>
                      </a:cubicBezTo>
                      <a:cubicBezTo>
                        <a:pt x="367" y="1115"/>
                        <a:pt x="396" y="1117"/>
                        <a:pt x="410" y="1119"/>
                      </a:cubicBezTo>
                    </a:path>
                  </a:pathLst>
                </a:custGeom>
                <a:grpFill/>
                <a:ln w="127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4" name="Freeform 1628">
                  <a:extLst>
                    <a:ext uri="{FF2B5EF4-FFF2-40B4-BE49-F238E27FC236}">
                      <a16:creationId xmlns:a16="http://schemas.microsoft.com/office/drawing/2014/main" id="{866360B8-FEA2-4348-BE26-06C0C131815A}"/>
                    </a:ext>
                  </a:extLst>
                </p:cNvPr>
                <p:cNvSpPr>
                  <a:spLocks noChangeAspect="1"/>
                </p:cNvSpPr>
                <p:nvPr/>
              </p:nvSpPr>
              <p:spPr bwMode="auto">
                <a:xfrm>
                  <a:off x="2373" y="3784"/>
                  <a:ext cx="1015" cy="76"/>
                </a:xfrm>
                <a:custGeom>
                  <a:avLst/>
                  <a:gdLst>
                    <a:gd name="T0" fmla="*/ 2217 w 2217"/>
                    <a:gd name="T1" fmla="*/ 0 h 162"/>
                    <a:gd name="T2" fmla="*/ 2076 w 2217"/>
                    <a:gd name="T3" fmla="*/ 50 h 162"/>
                    <a:gd name="T4" fmla="*/ 1799 w 2217"/>
                    <a:gd name="T5" fmla="*/ 89 h 162"/>
                    <a:gd name="T6" fmla="*/ 1730 w 2217"/>
                    <a:gd name="T7" fmla="*/ 90 h 162"/>
                    <a:gd name="T8" fmla="*/ 1668 w 2217"/>
                    <a:gd name="T9" fmla="*/ 102 h 162"/>
                    <a:gd name="T10" fmla="*/ 1583 w 2217"/>
                    <a:gd name="T11" fmla="*/ 96 h 162"/>
                    <a:gd name="T12" fmla="*/ 1310 w 2217"/>
                    <a:gd name="T13" fmla="*/ 107 h 162"/>
                    <a:gd name="T14" fmla="*/ 1182 w 2217"/>
                    <a:gd name="T15" fmla="*/ 150 h 162"/>
                    <a:gd name="T16" fmla="*/ 935 w 2217"/>
                    <a:gd name="T17" fmla="*/ 162 h 162"/>
                    <a:gd name="T18" fmla="*/ 809 w 2217"/>
                    <a:gd name="T19" fmla="*/ 149 h 162"/>
                    <a:gd name="T20" fmla="*/ 611 w 2217"/>
                    <a:gd name="T21" fmla="*/ 123 h 162"/>
                    <a:gd name="T22" fmla="*/ 443 w 2217"/>
                    <a:gd name="T23" fmla="*/ 101 h 162"/>
                    <a:gd name="T24" fmla="*/ 296 w 2217"/>
                    <a:gd name="T25" fmla="*/ 69 h 162"/>
                    <a:gd name="T26" fmla="*/ 147 w 2217"/>
                    <a:gd name="T27" fmla="*/ 47 h 162"/>
                    <a:gd name="T28" fmla="*/ 0 w 2217"/>
                    <a:gd name="T29" fmla="*/ 21 h 162"/>
                    <a:gd name="connsiteX0" fmla="*/ 9752 w 9752"/>
                    <a:gd name="connsiteY0" fmla="*/ 0 h 10000"/>
                    <a:gd name="connsiteX1" fmla="*/ 9116 w 9752"/>
                    <a:gd name="connsiteY1" fmla="*/ 3086 h 10000"/>
                    <a:gd name="connsiteX2" fmla="*/ 7867 w 9752"/>
                    <a:gd name="connsiteY2" fmla="*/ 5494 h 10000"/>
                    <a:gd name="connsiteX3" fmla="*/ 7555 w 9752"/>
                    <a:gd name="connsiteY3" fmla="*/ 5556 h 10000"/>
                    <a:gd name="connsiteX4" fmla="*/ 7276 w 9752"/>
                    <a:gd name="connsiteY4" fmla="*/ 6296 h 10000"/>
                    <a:gd name="connsiteX5" fmla="*/ 6892 w 9752"/>
                    <a:gd name="connsiteY5" fmla="*/ 5926 h 10000"/>
                    <a:gd name="connsiteX6" fmla="*/ 5661 w 9752"/>
                    <a:gd name="connsiteY6" fmla="*/ 6605 h 10000"/>
                    <a:gd name="connsiteX7" fmla="*/ 5084 w 9752"/>
                    <a:gd name="connsiteY7" fmla="*/ 9259 h 10000"/>
                    <a:gd name="connsiteX8" fmla="*/ 3969 w 9752"/>
                    <a:gd name="connsiteY8" fmla="*/ 10000 h 10000"/>
                    <a:gd name="connsiteX9" fmla="*/ 3401 w 9752"/>
                    <a:gd name="connsiteY9" fmla="*/ 9198 h 10000"/>
                    <a:gd name="connsiteX10" fmla="*/ 2508 w 9752"/>
                    <a:gd name="connsiteY10" fmla="*/ 7593 h 10000"/>
                    <a:gd name="connsiteX11" fmla="*/ 1750 w 9752"/>
                    <a:gd name="connsiteY11" fmla="*/ 6235 h 10000"/>
                    <a:gd name="connsiteX12" fmla="*/ 1087 w 9752"/>
                    <a:gd name="connsiteY12" fmla="*/ 4259 h 10000"/>
                    <a:gd name="connsiteX13" fmla="*/ 415 w 9752"/>
                    <a:gd name="connsiteY13" fmla="*/ 2901 h 10000"/>
                    <a:gd name="connsiteX14" fmla="*/ 0 w 9752"/>
                    <a:gd name="connsiteY14" fmla="*/ 2151 h 10000"/>
                    <a:gd name="connsiteX0" fmla="*/ 9949 w 9949"/>
                    <a:gd name="connsiteY0" fmla="*/ 0 h 10000"/>
                    <a:gd name="connsiteX1" fmla="*/ 9297 w 9949"/>
                    <a:gd name="connsiteY1" fmla="*/ 3086 h 10000"/>
                    <a:gd name="connsiteX2" fmla="*/ 8016 w 9949"/>
                    <a:gd name="connsiteY2" fmla="*/ 5494 h 10000"/>
                    <a:gd name="connsiteX3" fmla="*/ 7696 w 9949"/>
                    <a:gd name="connsiteY3" fmla="*/ 5556 h 10000"/>
                    <a:gd name="connsiteX4" fmla="*/ 7410 w 9949"/>
                    <a:gd name="connsiteY4" fmla="*/ 6296 h 10000"/>
                    <a:gd name="connsiteX5" fmla="*/ 7016 w 9949"/>
                    <a:gd name="connsiteY5" fmla="*/ 5926 h 10000"/>
                    <a:gd name="connsiteX6" fmla="*/ 5754 w 9949"/>
                    <a:gd name="connsiteY6" fmla="*/ 6605 h 10000"/>
                    <a:gd name="connsiteX7" fmla="*/ 5162 w 9949"/>
                    <a:gd name="connsiteY7" fmla="*/ 9259 h 10000"/>
                    <a:gd name="connsiteX8" fmla="*/ 4019 w 9949"/>
                    <a:gd name="connsiteY8" fmla="*/ 10000 h 10000"/>
                    <a:gd name="connsiteX9" fmla="*/ 3436 w 9949"/>
                    <a:gd name="connsiteY9" fmla="*/ 9198 h 10000"/>
                    <a:gd name="connsiteX10" fmla="*/ 2521 w 9949"/>
                    <a:gd name="connsiteY10" fmla="*/ 7593 h 10000"/>
                    <a:gd name="connsiteX11" fmla="*/ 1744 w 9949"/>
                    <a:gd name="connsiteY11" fmla="*/ 6235 h 10000"/>
                    <a:gd name="connsiteX12" fmla="*/ 1064 w 9949"/>
                    <a:gd name="connsiteY12" fmla="*/ 4259 h 10000"/>
                    <a:gd name="connsiteX13" fmla="*/ 375 w 9949"/>
                    <a:gd name="connsiteY13" fmla="*/ 2901 h 10000"/>
                    <a:gd name="connsiteX14" fmla="*/ 0 w 9949"/>
                    <a:gd name="connsiteY14" fmla="*/ 18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49" h="10000">
                      <a:moveTo>
                        <a:pt x="9949" y="0"/>
                      </a:moveTo>
                      <a:cubicBezTo>
                        <a:pt x="9616" y="2346"/>
                        <a:pt x="9575" y="2222"/>
                        <a:pt x="9297" y="3086"/>
                      </a:cubicBezTo>
                      <a:cubicBezTo>
                        <a:pt x="8973" y="3951"/>
                        <a:pt x="8284" y="5062"/>
                        <a:pt x="8016" y="5494"/>
                      </a:cubicBezTo>
                      <a:cubicBezTo>
                        <a:pt x="7747" y="5926"/>
                        <a:pt x="7799" y="5432"/>
                        <a:pt x="7696" y="5556"/>
                      </a:cubicBezTo>
                      <a:cubicBezTo>
                        <a:pt x="7595" y="5679"/>
                        <a:pt x="7521" y="6235"/>
                        <a:pt x="7410" y="6296"/>
                      </a:cubicBezTo>
                      <a:cubicBezTo>
                        <a:pt x="7298" y="6358"/>
                        <a:pt x="7294" y="5864"/>
                        <a:pt x="7016" y="5926"/>
                      </a:cubicBezTo>
                      <a:cubicBezTo>
                        <a:pt x="6786" y="5679"/>
                        <a:pt x="6924" y="6235"/>
                        <a:pt x="5754" y="6605"/>
                      </a:cubicBezTo>
                      <a:cubicBezTo>
                        <a:pt x="5411" y="6667"/>
                        <a:pt x="5620" y="8519"/>
                        <a:pt x="5162" y="9259"/>
                      </a:cubicBezTo>
                      <a:cubicBezTo>
                        <a:pt x="4870" y="9753"/>
                        <a:pt x="4306" y="10000"/>
                        <a:pt x="4019" y="10000"/>
                      </a:cubicBezTo>
                      <a:cubicBezTo>
                        <a:pt x="3733" y="10000"/>
                        <a:pt x="3687" y="9630"/>
                        <a:pt x="3436" y="9198"/>
                      </a:cubicBezTo>
                      <a:cubicBezTo>
                        <a:pt x="3187" y="8765"/>
                        <a:pt x="2803" y="8086"/>
                        <a:pt x="2521" y="7593"/>
                      </a:cubicBezTo>
                      <a:cubicBezTo>
                        <a:pt x="2401" y="7037"/>
                        <a:pt x="1869" y="6667"/>
                        <a:pt x="1744" y="6235"/>
                      </a:cubicBezTo>
                      <a:cubicBezTo>
                        <a:pt x="1410" y="5679"/>
                        <a:pt x="1628" y="4938"/>
                        <a:pt x="1064" y="4259"/>
                      </a:cubicBezTo>
                      <a:cubicBezTo>
                        <a:pt x="828" y="3951"/>
                        <a:pt x="708" y="3333"/>
                        <a:pt x="375" y="2901"/>
                      </a:cubicBezTo>
                      <a:cubicBezTo>
                        <a:pt x="231" y="2160"/>
                        <a:pt x="138" y="2303"/>
                        <a:pt x="0" y="1809"/>
                      </a:cubicBezTo>
                    </a:path>
                  </a:pathLst>
                </a:custGeom>
                <a:grpFill/>
                <a:ln w="127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5" name="Freeform 1629">
                  <a:extLst>
                    <a:ext uri="{FF2B5EF4-FFF2-40B4-BE49-F238E27FC236}">
                      <a16:creationId xmlns:a16="http://schemas.microsoft.com/office/drawing/2014/main" id="{AD9A94B0-71A0-4330-817E-15B2F0388FC8}"/>
                    </a:ext>
                  </a:extLst>
                </p:cNvPr>
                <p:cNvSpPr>
                  <a:spLocks noChangeAspect="1"/>
                </p:cNvSpPr>
                <p:nvPr/>
              </p:nvSpPr>
              <p:spPr bwMode="auto">
                <a:xfrm>
                  <a:off x="3787" y="3135"/>
                  <a:ext cx="631" cy="426"/>
                </a:xfrm>
                <a:custGeom>
                  <a:avLst/>
                  <a:gdLst>
                    <a:gd name="T0" fmla="*/ 0 w 1351"/>
                    <a:gd name="T1" fmla="*/ 418 h 978"/>
                    <a:gd name="T2" fmla="*/ 445 w 1351"/>
                    <a:gd name="T3" fmla="*/ 439 h 978"/>
                    <a:gd name="T4" fmla="*/ 670 w 1351"/>
                    <a:gd name="T5" fmla="*/ 688 h 978"/>
                    <a:gd name="T6" fmla="*/ 834 w 1351"/>
                    <a:gd name="T7" fmla="*/ 865 h 978"/>
                    <a:gd name="T8" fmla="*/ 886 w 1351"/>
                    <a:gd name="T9" fmla="*/ 924 h 978"/>
                    <a:gd name="T10" fmla="*/ 904 w 1351"/>
                    <a:gd name="T11" fmla="*/ 948 h 978"/>
                    <a:gd name="T12" fmla="*/ 939 w 1351"/>
                    <a:gd name="T13" fmla="*/ 978 h 978"/>
                    <a:gd name="T14" fmla="*/ 978 w 1351"/>
                    <a:gd name="T15" fmla="*/ 949 h 978"/>
                    <a:gd name="T16" fmla="*/ 1021 w 1351"/>
                    <a:gd name="T17" fmla="*/ 915 h 978"/>
                    <a:gd name="T18" fmla="*/ 1071 w 1351"/>
                    <a:gd name="T19" fmla="*/ 676 h 978"/>
                    <a:gd name="T20" fmla="*/ 1078 w 1351"/>
                    <a:gd name="T21" fmla="*/ 552 h 978"/>
                    <a:gd name="T22" fmla="*/ 1117 w 1351"/>
                    <a:gd name="T23" fmla="*/ 460 h 978"/>
                    <a:gd name="T24" fmla="*/ 1147 w 1351"/>
                    <a:gd name="T25" fmla="*/ 373 h 978"/>
                    <a:gd name="T26" fmla="*/ 1248 w 1351"/>
                    <a:gd name="T27" fmla="*/ 187 h 978"/>
                    <a:gd name="T28" fmla="*/ 1333 w 1351"/>
                    <a:gd name="T29" fmla="*/ 163 h 978"/>
                    <a:gd name="T30" fmla="*/ 1348 w 1351"/>
                    <a:gd name="T31" fmla="*/ 0 h 978"/>
                    <a:gd name="connsiteX0" fmla="*/ 0 w 9979"/>
                    <a:gd name="connsiteY0" fmla="*/ 4274 h 10902"/>
                    <a:gd name="connsiteX1" fmla="*/ 3294 w 9979"/>
                    <a:gd name="connsiteY1" fmla="*/ 4489 h 10902"/>
                    <a:gd name="connsiteX2" fmla="*/ 4959 w 9979"/>
                    <a:gd name="connsiteY2" fmla="*/ 7035 h 10902"/>
                    <a:gd name="connsiteX3" fmla="*/ 6173 w 9979"/>
                    <a:gd name="connsiteY3" fmla="*/ 8845 h 10902"/>
                    <a:gd name="connsiteX4" fmla="*/ 6558 w 9979"/>
                    <a:gd name="connsiteY4" fmla="*/ 9448 h 10902"/>
                    <a:gd name="connsiteX5" fmla="*/ 6691 w 9979"/>
                    <a:gd name="connsiteY5" fmla="*/ 9693 h 10902"/>
                    <a:gd name="connsiteX6" fmla="*/ 7038 w 9979"/>
                    <a:gd name="connsiteY6" fmla="*/ 10902 h 10902"/>
                    <a:gd name="connsiteX7" fmla="*/ 7239 w 9979"/>
                    <a:gd name="connsiteY7" fmla="*/ 9703 h 10902"/>
                    <a:gd name="connsiteX8" fmla="*/ 7557 w 9979"/>
                    <a:gd name="connsiteY8" fmla="*/ 9356 h 10902"/>
                    <a:gd name="connsiteX9" fmla="*/ 7927 w 9979"/>
                    <a:gd name="connsiteY9" fmla="*/ 6912 h 10902"/>
                    <a:gd name="connsiteX10" fmla="*/ 7979 w 9979"/>
                    <a:gd name="connsiteY10" fmla="*/ 5644 h 10902"/>
                    <a:gd name="connsiteX11" fmla="*/ 8268 w 9979"/>
                    <a:gd name="connsiteY11" fmla="*/ 4703 h 10902"/>
                    <a:gd name="connsiteX12" fmla="*/ 8490 w 9979"/>
                    <a:gd name="connsiteY12" fmla="*/ 3814 h 10902"/>
                    <a:gd name="connsiteX13" fmla="*/ 9238 w 9979"/>
                    <a:gd name="connsiteY13" fmla="*/ 1912 h 10902"/>
                    <a:gd name="connsiteX14" fmla="*/ 9867 w 9979"/>
                    <a:gd name="connsiteY14" fmla="*/ 1667 h 10902"/>
                    <a:gd name="connsiteX15" fmla="*/ 9978 w 9979"/>
                    <a:gd name="connsiteY15" fmla="*/ 0 h 10902"/>
                    <a:gd name="connsiteX0" fmla="*/ 0 w 9888"/>
                    <a:gd name="connsiteY0" fmla="*/ 2391 h 8471"/>
                    <a:gd name="connsiteX1" fmla="*/ 3301 w 9888"/>
                    <a:gd name="connsiteY1" fmla="*/ 2589 h 8471"/>
                    <a:gd name="connsiteX2" fmla="*/ 4969 w 9888"/>
                    <a:gd name="connsiteY2" fmla="*/ 4924 h 8471"/>
                    <a:gd name="connsiteX3" fmla="*/ 6186 w 9888"/>
                    <a:gd name="connsiteY3" fmla="*/ 6584 h 8471"/>
                    <a:gd name="connsiteX4" fmla="*/ 6572 w 9888"/>
                    <a:gd name="connsiteY4" fmla="*/ 7137 h 8471"/>
                    <a:gd name="connsiteX5" fmla="*/ 6705 w 9888"/>
                    <a:gd name="connsiteY5" fmla="*/ 7362 h 8471"/>
                    <a:gd name="connsiteX6" fmla="*/ 7053 w 9888"/>
                    <a:gd name="connsiteY6" fmla="*/ 8471 h 8471"/>
                    <a:gd name="connsiteX7" fmla="*/ 7254 w 9888"/>
                    <a:gd name="connsiteY7" fmla="*/ 7371 h 8471"/>
                    <a:gd name="connsiteX8" fmla="*/ 7573 w 9888"/>
                    <a:gd name="connsiteY8" fmla="*/ 7053 h 8471"/>
                    <a:gd name="connsiteX9" fmla="*/ 7944 w 9888"/>
                    <a:gd name="connsiteY9" fmla="*/ 4811 h 8471"/>
                    <a:gd name="connsiteX10" fmla="*/ 7996 w 9888"/>
                    <a:gd name="connsiteY10" fmla="*/ 3648 h 8471"/>
                    <a:gd name="connsiteX11" fmla="*/ 8285 w 9888"/>
                    <a:gd name="connsiteY11" fmla="*/ 2785 h 8471"/>
                    <a:gd name="connsiteX12" fmla="*/ 8508 w 9888"/>
                    <a:gd name="connsiteY12" fmla="*/ 1969 h 8471"/>
                    <a:gd name="connsiteX13" fmla="*/ 9257 w 9888"/>
                    <a:gd name="connsiteY13" fmla="*/ 225 h 8471"/>
                    <a:gd name="connsiteX14" fmla="*/ 9888 w 9888"/>
                    <a:gd name="connsiteY14" fmla="*/ 0 h 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88" h="8471">
                      <a:moveTo>
                        <a:pt x="0" y="2391"/>
                      </a:moveTo>
                      <a:cubicBezTo>
                        <a:pt x="1409" y="2589"/>
                        <a:pt x="2106" y="2485"/>
                        <a:pt x="3301" y="2589"/>
                      </a:cubicBezTo>
                      <a:cubicBezTo>
                        <a:pt x="4080" y="3648"/>
                        <a:pt x="4480" y="4258"/>
                        <a:pt x="4969" y="4924"/>
                      </a:cubicBezTo>
                      <a:lnTo>
                        <a:pt x="6186" y="6584"/>
                      </a:lnTo>
                      <a:cubicBezTo>
                        <a:pt x="6327" y="6762"/>
                        <a:pt x="6431" y="6931"/>
                        <a:pt x="6572" y="7137"/>
                      </a:cubicBezTo>
                      <a:cubicBezTo>
                        <a:pt x="6661" y="7268"/>
                        <a:pt x="6625" y="7140"/>
                        <a:pt x="6705" y="7362"/>
                      </a:cubicBezTo>
                      <a:cubicBezTo>
                        <a:pt x="6785" y="7584"/>
                        <a:pt x="6965" y="8471"/>
                        <a:pt x="7053" y="8471"/>
                      </a:cubicBezTo>
                      <a:cubicBezTo>
                        <a:pt x="7201" y="8453"/>
                        <a:pt x="7113" y="7428"/>
                        <a:pt x="7254" y="7371"/>
                      </a:cubicBezTo>
                      <a:cubicBezTo>
                        <a:pt x="7380" y="7315"/>
                        <a:pt x="7551" y="7213"/>
                        <a:pt x="7573" y="7053"/>
                      </a:cubicBezTo>
                      <a:cubicBezTo>
                        <a:pt x="7618" y="5430"/>
                        <a:pt x="7610" y="5449"/>
                        <a:pt x="7944" y="4811"/>
                      </a:cubicBezTo>
                      <a:cubicBezTo>
                        <a:pt x="7959" y="4361"/>
                        <a:pt x="7967" y="4098"/>
                        <a:pt x="7996" y="3648"/>
                      </a:cubicBezTo>
                      <a:cubicBezTo>
                        <a:pt x="8055" y="3310"/>
                        <a:pt x="8196" y="2973"/>
                        <a:pt x="8285" y="2785"/>
                      </a:cubicBezTo>
                      <a:cubicBezTo>
                        <a:pt x="8329" y="2560"/>
                        <a:pt x="8449" y="2167"/>
                        <a:pt x="8508" y="1969"/>
                      </a:cubicBezTo>
                      <a:cubicBezTo>
                        <a:pt x="8671" y="1594"/>
                        <a:pt x="9012" y="497"/>
                        <a:pt x="9257" y="225"/>
                      </a:cubicBezTo>
                      <a:cubicBezTo>
                        <a:pt x="9509" y="-57"/>
                        <a:pt x="9643" y="56"/>
                        <a:pt x="9888" y="0"/>
                      </a:cubicBezTo>
                    </a:path>
                  </a:pathLst>
                </a:custGeom>
                <a:grp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6" name="Freeform 1632">
                  <a:extLst>
                    <a:ext uri="{FF2B5EF4-FFF2-40B4-BE49-F238E27FC236}">
                      <a16:creationId xmlns:a16="http://schemas.microsoft.com/office/drawing/2014/main" id="{1B80E8D4-D015-4ACF-BA7B-C98B2228047B}"/>
                    </a:ext>
                  </a:extLst>
                </p:cNvPr>
                <p:cNvSpPr>
                  <a:spLocks noChangeAspect="1"/>
                </p:cNvSpPr>
                <p:nvPr/>
              </p:nvSpPr>
              <p:spPr bwMode="auto">
                <a:xfrm>
                  <a:off x="3174" y="3806"/>
                  <a:ext cx="154" cy="302"/>
                </a:xfrm>
                <a:custGeom>
                  <a:avLst/>
                  <a:gdLst>
                    <a:gd name="T0" fmla="*/ 180 w 1338"/>
                    <a:gd name="T1" fmla="*/ 113 h 1280"/>
                    <a:gd name="T2" fmla="*/ 162 w 1338"/>
                    <a:gd name="T3" fmla="*/ 266 h 1280"/>
                    <a:gd name="T4" fmla="*/ 135 w 1338"/>
                    <a:gd name="T5" fmla="*/ 351 h 1280"/>
                    <a:gd name="T6" fmla="*/ 104 w 1338"/>
                    <a:gd name="T7" fmla="*/ 510 h 1280"/>
                    <a:gd name="T8" fmla="*/ 84 w 1338"/>
                    <a:gd name="T9" fmla="*/ 603 h 1280"/>
                    <a:gd name="T10" fmla="*/ 84 w 1338"/>
                    <a:gd name="T11" fmla="*/ 722 h 1280"/>
                    <a:gd name="T12" fmla="*/ 129 w 1338"/>
                    <a:gd name="T13" fmla="*/ 749 h 1280"/>
                    <a:gd name="T14" fmla="*/ 191 w 1338"/>
                    <a:gd name="T15" fmla="*/ 780 h 1280"/>
                    <a:gd name="T16" fmla="*/ 150 w 1338"/>
                    <a:gd name="T17" fmla="*/ 915 h 1280"/>
                    <a:gd name="T18" fmla="*/ 120 w 1338"/>
                    <a:gd name="T19" fmla="*/ 972 h 1280"/>
                    <a:gd name="T20" fmla="*/ 57 w 1338"/>
                    <a:gd name="T21" fmla="*/ 1026 h 1280"/>
                    <a:gd name="T22" fmla="*/ 29 w 1338"/>
                    <a:gd name="T23" fmla="*/ 1062 h 1280"/>
                    <a:gd name="T24" fmla="*/ 33 w 1338"/>
                    <a:gd name="T25" fmla="*/ 1103 h 1280"/>
                    <a:gd name="T26" fmla="*/ 15 w 1338"/>
                    <a:gd name="T27" fmla="*/ 1155 h 1280"/>
                    <a:gd name="T28" fmla="*/ 122 w 1338"/>
                    <a:gd name="T29" fmla="*/ 1127 h 1280"/>
                    <a:gd name="T30" fmla="*/ 188 w 1338"/>
                    <a:gd name="T31" fmla="*/ 1103 h 1280"/>
                    <a:gd name="T32" fmla="*/ 264 w 1338"/>
                    <a:gd name="T33" fmla="*/ 1128 h 1280"/>
                    <a:gd name="T34" fmla="*/ 380 w 1338"/>
                    <a:gd name="T35" fmla="*/ 1097 h 1280"/>
                    <a:gd name="T36" fmla="*/ 408 w 1338"/>
                    <a:gd name="T37" fmla="*/ 1128 h 1280"/>
                    <a:gd name="T38" fmla="*/ 420 w 1338"/>
                    <a:gd name="T39" fmla="*/ 1164 h 1280"/>
                    <a:gd name="T40" fmla="*/ 456 w 1338"/>
                    <a:gd name="T41" fmla="*/ 1236 h 1280"/>
                    <a:gd name="T42" fmla="*/ 495 w 1338"/>
                    <a:gd name="T43" fmla="*/ 1268 h 1280"/>
                    <a:gd name="T44" fmla="*/ 513 w 1338"/>
                    <a:gd name="T45" fmla="*/ 1280 h 1280"/>
                    <a:gd name="T46" fmla="*/ 558 w 1338"/>
                    <a:gd name="T47" fmla="*/ 1266 h 1280"/>
                    <a:gd name="T48" fmla="*/ 609 w 1338"/>
                    <a:gd name="T49" fmla="*/ 1220 h 1280"/>
                    <a:gd name="T50" fmla="*/ 644 w 1338"/>
                    <a:gd name="T51" fmla="*/ 1142 h 1280"/>
                    <a:gd name="T52" fmla="*/ 746 w 1338"/>
                    <a:gd name="T53" fmla="*/ 1122 h 1280"/>
                    <a:gd name="T54" fmla="*/ 773 w 1338"/>
                    <a:gd name="T55" fmla="*/ 1091 h 1280"/>
                    <a:gd name="T56" fmla="*/ 806 w 1338"/>
                    <a:gd name="T57" fmla="*/ 1023 h 1280"/>
                    <a:gd name="T58" fmla="*/ 858 w 1338"/>
                    <a:gd name="T59" fmla="*/ 924 h 1280"/>
                    <a:gd name="T60" fmla="*/ 872 w 1338"/>
                    <a:gd name="T61" fmla="*/ 845 h 1280"/>
                    <a:gd name="T62" fmla="*/ 872 w 1338"/>
                    <a:gd name="T63" fmla="*/ 809 h 1280"/>
                    <a:gd name="T64" fmla="*/ 915 w 1338"/>
                    <a:gd name="T65" fmla="*/ 756 h 1280"/>
                    <a:gd name="T66" fmla="*/ 960 w 1338"/>
                    <a:gd name="T67" fmla="*/ 735 h 1280"/>
                    <a:gd name="T68" fmla="*/ 1005 w 1338"/>
                    <a:gd name="T69" fmla="*/ 641 h 1280"/>
                    <a:gd name="T70" fmla="*/ 1035 w 1338"/>
                    <a:gd name="T71" fmla="*/ 575 h 1280"/>
                    <a:gd name="T72" fmla="*/ 1104 w 1338"/>
                    <a:gd name="T73" fmla="*/ 488 h 1280"/>
                    <a:gd name="T74" fmla="*/ 1101 w 1338"/>
                    <a:gd name="T75" fmla="*/ 428 h 1280"/>
                    <a:gd name="T76" fmla="*/ 1166 w 1338"/>
                    <a:gd name="T77" fmla="*/ 366 h 1280"/>
                    <a:gd name="T78" fmla="*/ 1175 w 1338"/>
                    <a:gd name="T79" fmla="*/ 318 h 1280"/>
                    <a:gd name="T80" fmla="*/ 1227 w 1338"/>
                    <a:gd name="T81" fmla="*/ 303 h 1280"/>
                    <a:gd name="T82" fmla="*/ 1247 w 1338"/>
                    <a:gd name="T83" fmla="*/ 276 h 1280"/>
                    <a:gd name="T84" fmla="*/ 1290 w 1338"/>
                    <a:gd name="T85" fmla="*/ 210 h 1280"/>
                    <a:gd name="T86" fmla="*/ 1296 w 1338"/>
                    <a:gd name="T87" fmla="*/ 155 h 1280"/>
                    <a:gd name="T88" fmla="*/ 1331 w 1338"/>
                    <a:gd name="T89" fmla="*/ 93 h 1280"/>
                    <a:gd name="T90" fmla="*/ 1328 w 1338"/>
                    <a:gd name="T91" fmla="*/ 48 h 1280"/>
                    <a:gd name="T92" fmla="*/ 1320 w 1338"/>
                    <a:gd name="T93" fmla="*/ 0 h 1280"/>
                    <a:gd name="connsiteX0" fmla="*/ 1130 w 9887"/>
                    <a:gd name="connsiteY0" fmla="*/ 2078 h 10000"/>
                    <a:gd name="connsiteX1" fmla="*/ 928 w 9887"/>
                    <a:gd name="connsiteY1" fmla="*/ 2742 h 10000"/>
                    <a:gd name="connsiteX2" fmla="*/ 696 w 9887"/>
                    <a:gd name="connsiteY2" fmla="*/ 3984 h 10000"/>
                    <a:gd name="connsiteX3" fmla="*/ 547 w 9887"/>
                    <a:gd name="connsiteY3" fmla="*/ 4711 h 10000"/>
                    <a:gd name="connsiteX4" fmla="*/ 547 w 9887"/>
                    <a:gd name="connsiteY4" fmla="*/ 5641 h 10000"/>
                    <a:gd name="connsiteX5" fmla="*/ 883 w 9887"/>
                    <a:gd name="connsiteY5" fmla="*/ 5852 h 10000"/>
                    <a:gd name="connsiteX6" fmla="*/ 1347 w 9887"/>
                    <a:gd name="connsiteY6" fmla="*/ 6094 h 10000"/>
                    <a:gd name="connsiteX7" fmla="*/ 1040 w 9887"/>
                    <a:gd name="connsiteY7" fmla="*/ 7148 h 10000"/>
                    <a:gd name="connsiteX8" fmla="*/ 816 w 9887"/>
                    <a:gd name="connsiteY8" fmla="*/ 7594 h 10000"/>
                    <a:gd name="connsiteX9" fmla="*/ 345 w 9887"/>
                    <a:gd name="connsiteY9" fmla="*/ 8016 h 10000"/>
                    <a:gd name="connsiteX10" fmla="*/ 136 w 9887"/>
                    <a:gd name="connsiteY10" fmla="*/ 8297 h 10000"/>
                    <a:gd name="connsiteX11" fmla="*/ 166 w 9887"/>
                    <a:gd name="connsiteY11" fmla="*/ 8617 h 10000"/>
                    <a:gd name="connsiteX12" fmla="*/ 31 w 9887"/>
                    <a:gd name="connsiteY12" fmla="*/ 9023 h 10000"/>
                    <a:gd name="connsiteX13" fmla="*/ 831 w 9887"/>
                    <a:gd name="connsiteY13" fmla="*/ 8805 h 10000"/>
                    <a:gd name="connsiteX14" fmla="*/ 1324 w 9887"/>
                    <a:gd name="connsiteY14" fmla="*/ 8617 h 10000"/>
                    <a:gd name="connsiteX15" fmla="*/ 1892 w 9887"/>
                    <a:gd name="connsiteY15" fmla="*/ 8813 h 10000"/>
                    <a:gd name="connsiteX16" fmla="*/ 2759 w 9887"/>
                    <a:gd name="connsiteY16" fmla="*/ 8570 h 10000"/>
                    <a:gd name="connsiteX17" fmla="*/ 2968 w 9887"/>
                    <a:gd name="connsiteY17" fmla="*/ 8813 h 10000"/>
                    <a:gd name="connsiteX18" fmla="*/ 3058 w 9887"/>
                    <a:gd name="connsiteY18" fmla="*/ 9094 h 10000"/>
                    <a:gd name="connsiteX19" fmla="*/ 3327 w 9887"/>
                    <a:gd name="connsiteY19" fmla="*/ 9656 h 10000"/>
                    <a:gd name="connsiteX20" fmla="*/ 3619 w 9887"/>
                    <a:gd name="connsiteY20" fmla="*/ 9906 h 10000"/>
                    <a:gd name="connsiteX21" fmla="*/ 3753 w 9887"/>
                    <a:gd name="connsiteY21" fmla="*/ 10000 h 10000"/>
                    <a:gd name="connsiteX22" fmla="*/ 4089 w 9887"/>
                    <a:gd name="connsiteY22" fmla="*/ 9891 h 10000"/>
                    <a:gd name="connsiteX23" fmla="*/ 4471 w 9887"/>
                    <a:gd name="connsiteY23" fmla="*/ 9531 h 10000"/>
                    <a:gd name="connsiteX24" fmla="*/ 4732 w 9887"/>
                    <a:gd name="connsiteY24" fmla="*/ 8922 h 10000"/>
                    <a:gd name="connsiteX25" fmla="*/ 5494 w 9887"/>
                    <a:gd name="connsiteY25" fmla="*/ 8766 h 10000"/>
                    <a:gd name="connsiteX26" fmla="*/ 5696 w 9887"/>
                    <a:gd name="connsiteY26" fmla="*/ 8523 h 10000"/>
                    <a:gd name="connsiteX27" fmla="*/ 5943 w 9887"/>
                    <a:gd name="connsiteY27" fmla="*/ 7992 h 10000"/>
                    <a:gd name="connsiteX28" fmla="*/ 6332 w 9887"/>
                    <a:gd name="connsiteY28" fmla="*/ 7219 h 10000"/>
                    <a:gd name="connsiteX29" fmla="*/ 6436 w 9887"/>
                    <a:gd name="connsiteY29" fmla="*/ 6602 h 10000"/>
                    <a:gd name="connsiteX30" fmla="*/ 6436 w 9887"/>
                    <a:gd name="connsiteY30" fmla="*/ 6320 h 10000"/>
                    <a:gd name="connsiteX31" fmla="*/ 6758 w 9887"/>
                    <a:gd name="connsiteY31" fmla="*/ 5906 h 10000"/>
                    <a:gd name="connsiteX32" fmla="*/ 7094 w 9887"/>
                    <a:gd name="connsiteY32" fmla="*/ 5742 h 10000"/>
                    <a:gd name="connsiteX33" fmla="*/ 7430 w 9887"/>
                    <a:gd name="connsiteY33" fmla="*/ 5008 h 10000"/>
                    <a:gd name="connsiteX34" fmla="*/ 7654 w 9887"/>
                    <a:gd name="connsiteY34" fmla="*/ 4492 h 10000"/>
                    <a:gd name="connsiteX35" fmla="*/ 8170 w 9887"/>
                    <a:gd name="connsiteY35" fmla="*/ 3813 h 10000"/>
                    <a:gd name="connsiteX36" fmla="*/ 8148 w 9887"/>
                    <a:gd name="connsiteY36" fmla="*/ 3344 h 10000"/>
                    <a:gd name="connsiteX37" fmla="*/ 8633 w 9887"/>
                    <a:gd name="connsiteY37" fmla="*/ 2859 h 10000"/>
                    <a:gd name="connsiteX38" fmla="*/ 8701 w 9887"/>
                    <a:gd name="connsiteY38" fmla="*/ 2484 h 10000"/>
                    <a:gd name="connsiteX39" fmla="*/ 9089 w 9887"/>
                    <a:gd name="connsiteY39" fmla="*/ 2367 h 10000"/>
                    <a:gd name="connsiteX40" fmla="*/ 9239 w 9887"/>
                    <a:gd name="connsiteY40" fmla="*/ 2156 h 10000"/>
                    <a:gd name="connsiteX41" fmla="*/ 9560 w 9887"/>
                    <a:gd name="connsiteY41" fmla="*/ 1641 h 10000"/>
                    <a:gd name="connsiteX42" fmla="*/ 9605 w 9887"/>
                    <a:gd name="connsiteY42" fmla="*/ 1211 h 10000"/>
                    <a:gd name="connsiteX43" fmla="*/ 9867 w 9887"/>
                    <a:gd name="connsiteY43" fmla="*/ 727 h 10000"/>
                    <a:gd name="connsiteX44" fmla="*/ 9844 w 9887"/>
                    <a:gd name="connsiteY44" fmla="*/ 375 h 10000"/>
                    <a:gd name="connsiteX45" fmla="*/ 9784 w 9887"/>
                    <a:gd name="connsiteY45" fmla="*/ 0 h 10000"/>
                    <a:gd name="connsiteX0" fmla="*/ 1143 w 10000"/>
                    <a:gd name="connsiteY0" fmla="*/ 2078 h 10000"/>
                    <a:gd name="connsiteX1" fmla="*/ 939 w 10000"/>
                    <a:gd name="connsiteY1" fmla="*/ 2742 h 10000"/>
                    <a:gd name="connsiteX2" fmla="*/ 704 w 10000"/>
                    <a:gd name="connsiteY2" fmla="*/ 3984 h 10000"/>
                    <a:gd name="connsiteX3" fmla="*/ 553 w 10000"/>
                    <a:gd name="connsiteY3" fmla="*/ 4711 h 10000"/>
                    <a:gd name="connsiteX4" fmla="*/ 553 w 10000"/>
                    <a:gd name="connsiteY4" fmla="*/ 5641 h 10000"/>
                    <a:gd name="connsiteX5" fmla="*/ 1362 w 10000"/>
                    <a:gd name="connsiteY5" fmla="*/ 6094 h 10000"/>
                    <a:gd name="connsiteX6" fmla="*/ 1052 w 10000"/>
                    <a:gd name="connsiteY6" fmla="*/ 7148 h 10000"/>
                    <a:gd name="connsiteX7" fmla="*/ 825 w 10000"/>
                    <a:gd name="connsiteY7" fmla="*/ 7594 h 10000"/>
                    <a:gd name="connsiteX8" fmla="*/ 349 w 10000"/>
                    <a:gd name="connsiteY8" fmla="*/ 8016 h 10000"/>
                    <a:gd name="connsiteX9" fmla="*/ 138 w 10000"/>
                    <a:gd name="connsiteY9" fmla="*/ 8297 h 10000"/>
                    <a:gd name="connsiteX10" fmla="*/ 168 w 10000"/>
                    <a:gd name="connsiteY10" fmla="*/ 8617 h 10000"/>
                    <a:gd name="connsiteX11" fmla="*/ 31 w 10000"/>
                    <a:gd name="connsiteY11" fmla="*/ 9023 h 10000"/>
                    <a:gd name="connsiteX12" fmla="*/ 840 w 10000"/>
                    <a:gd name="connsiteY12" fmla="*/ 8805 h 10000"/>
                    <a:gd name="connsiteX13" fmla="*/ 1339 w 10000"/>
                    <a:gd name="connsiteY13" fmla="*/ 8617 h 10000"/>
                    <a:gd name="connsiteX14" fmla="*/ 1914 w 10000"/>
                    <a:gd name="connsiteY14" fmla="*/ 8813 h 10000"/>
                    <a:gd name="connsiteX15" fmla="*/ 2791 w 10000"/>
                    <a:gd name="connsiteY15" fmla="*/ 8570 h 10000"/>
                    <a:gd name="connsiteX16" fmla="*/ 3002 w 10000"/>
                    <a:gd name="connsiteY16" fmla="*/ 8813 h 10000"/>
                    <a:gd name="connsiteX17" fmla="*/ 3093 w 10000"/>
                    <a:gd name="connsiteY17" fmla="*/ 9094 h 10000"/>
                    <a:gd name="connsiteX18" fmla="*/ 3365 w 10000"/>
                    <a:gd name="connsiteY18" fmla="*/ 9656 h 10000"/>
                    <a:gd name="connsiteX19" fmla="*/ 3660 w 10000"/>
                    <a:gd name="connsiteY19" fmla="*/ 9906 h 10000"/>
                    <a:gd name="connsiteX20" fmla="*/ 3796 w 10000"/>
                    <a:gd name="connsiteY20" fmla="*/ 10000 h 10000"/>
                    <a:gd name="connsiteX21" fmla="*/ 4136 w 10000"/>
                    <a:gd name="connsiteY21" fmla="*/ 9891 h 10000"/>
                    <a:gd name="connsiteX22" fmla="*/ 4522 w 10000"/>
                    <a:gd name="connsiteY22" fmla="*/ 9531 h 10000"/>
                    <a:gd name="connsiteX23" fmla="*/ 4786 w 10000"/>
                    <a:gd name="connsiteY23" fmla="*/ 8922 h 10000"/>
                    <a:gd name="connsiteX24" fmla="*/ 5557 w 10000"/>
                    <a:gd name="connsiteY24" fmla="*/ 8766 h 10000"/>
                    <a:gd name="connsiteX25" fmla="*/ 5761 w 10000"/>
                    <a:gd name="connsiteY25" fmla="*/ 8523 h 10000"/>
                    <a:gd name="connsiteX26" fmla="*/ 6011 w 10000"/>
                    <a:gd name="connsiteY26" fmla="*/ 7992 h 10000"/>
                    <a:gd name="connsiteX27" fmla="*/ 6404 w 10000"/>
                    <a:gd name="connsiteY27" fmla="*/ 7219 h 10000"/>
                    <a:gd name="connsiteX28" fmla="*/ 6510 w 10000"/>
                    <a:gd name="connsiteY28" fmla="*/ 6602 h 10000"/>
                    <a:gd name="connsiteX29" fmla="*/ 6510 w 10000"/>
                    <a:gd name="connsiteY29" fmla="*/ 6320 h 10000"/>
                    <a:gd name="connsiteX30" fmla="*/ 6835 w 10000"/>
                    <a:gd name="connsiteY30" fmla="*/ 5906 h 10000"/>
                    <a:gd name="connsiteX31" fmla="*/ 7175 w 10000"/>
                    <a:gd name="connsiteY31" fmla="*/ 5742 h 10000"/>
                    <a:gd name="connsiteX32" fmla="*/ 7515 w 10000"/>
                    <a:gd name="connsiteY32" fmla="*/ 5008 h 10000"/>
                    <a:gd name="connsiteX33" fmla="*/ 7741 w 10000"/>
                    <a:gd name="connsiteY33" fmla="*/ 4492 h 10000"/>
                    <a:gd name="connsiteX34" fmla="*/ 8263 w 10000"/>
                    <a:gd name="connsiteY34" fmla="*/ 3813 h 10000"/>
                    <a:gd name="connsiteX35" fmla="*/ 8241 w 10000"/>
                    <a:gd name="connsiteY35" fmla="*/ 3344 h 10000"/>
                    <a:gd name="connsiteX36" fmla="*/ 8732 w 10000"/>
                    <a:gd name="connsiteY36" fmla="*/ 2859 h 10000"/>
                    <a:gd name="connsiteX37" fmla="*/ 8800 w 10000"/>
                    <a:gd name="connsiteY37" fmla="*/ 2484 h 10000"/>
                    <a:gd name="connsiteX38" fmla="*/ 9193 w 10000"/>
                    <a:gd name="connsiteY38" fmla="*/ 2367 h 10000"/>
                    <a:gd name="connsiteX39" fmla="*/ 9345 w 10000"/>
                    <a:gd name="connsiteY39" fmla="*/ 2156 h 10000"/>
                    <a:gd name="connsiteX40" fmla="*/ 9669 w 10000"/>
                    <a:gd name="connsiteY40" fmla="*/ 1641 h 10000"/>
                    <a:gd name="connsiteX41" fmla="*/ 9715 w 10000"/>
                    <a:gd name="connsiteY41" fmla="*/ 1211 h 10000"/>
                    <a:gd name="connsiteX42" fmla="*/ 9980 w 10000"/>
                    <a:gd name="connsiteY42" fmla="*/ 727 h 10000"/>
                    <a:gd name="connsiteX43" fmla="*/ 9957 w 10000"/>
                    <a:gd name="connsiteY43" fmla="*/ 375 h 10000"/>
                    <a:gd name="connsiteX44" fmla="*/ 9896 w 10000"/>
                    <a:gd name="connsiteY44" fmla="*/ 0 h 10000"/>
                    <a:gd name="connsiteX0" fmla="*/ 1143 w 10000"/>
                    <a:gd name="connsiteY0" fmla="*/ 2078 h 10000"/>
                    <a:gd name="connsiteX1" fmla="*/ 939 w 10000"/>
                    <a:gd name="connsiteY1" fmla="*/ 2742 h 10000"/>
                    <a:gd name="connsiteX2" fmla="*/ 704 w 10000"/>
                    <a:gd name="connsiteY2" fmla="*/ 3984 h 10000"/>
                    <a:gd name="connsiteX3" fmla="*/ 553 w 10000"/>
                    <a:gd name="connsiteY3" fmla="*/ 4711 h 10000"/>
                    <a:gd name="connsiteX4" fmla="*/ 1362 w 10000"/>
                    <a:gd name="connsiteY4" fmla="*/ 6094 h 10000"/>
                    <a:gd name="connsiteX5" fmla="*/ 1052 w 10000"/>
                    <a:gd name="connsiteY5" fmla="*/ 7148 h 10000"/>
                    <a:gd name="connsiteX6" fmla="*/ 825 w 10000"/>
                    <a:gd name="connsiteY6" fmla="*/ 7594 h 10000"/>
                    <a:gd name="connsiteX7" fmla="*/ 349 w 10000"/>
                    <a:gd name="connsiteY7" fmla="*/ 8016 h 10000"/>
                    <a:gd name="connsiteX8" fmla="*/ 138 w 10000"/>
                    <a:gd name="connsiteY8" fmla="*/ 8297 h 10000"/>
                    <a:gd name="connsiteX9" fmla="*/ 168 w 10000"/>
                    <a:gd name="connsiteY9" fmla="*/ 8617 h 10000"/>
                    <a:gd name="connsiteX10" fmla="*/ 31 w 10000"/>
                    <a:gd name="connsiteY10" fmla="*/ 9023 h 10000"/>
                    <a:gd name="connsiteX11" fmla="*/ 840 w 10000"/>
                    <a:gd name="connsiteY11" fmla="*/ 8805 h 10000"/>
                    <a:gd name="connsiteX12" fmla="*/ 1339 w 10000"/>
                    <a:gd name="connsiteY12" fmla="*/ 8617 h 10000"/>
                    <a:gd name="connsiteX13" fmla="*/ 1914 w 10000"/>
                    <a:gd name="connsiteY13" fmla="*/ 8813 h 10000"/>
                    <a:gd name="connsiteX14" fmla="*/ 2791 w 10000"/>
                    <a:gd name="connsiteY14" fmla="*/ 8570 h 10000"/>
                    <a:gd name="connsiteX15" fmla="*/ 3002 w 10000"/>
                    <a:gd name="connsiteY15" fmla="*/ 8813 h 10000"/>
                    <a:gd name="connsiteX16" fmla="*/ 3093 w 10000"/>
                    <a:gd name="connsiteY16" fmla="*/ 9094 h 10000"/>
                    <a:gd name="connsiteX17" fmla="*/ 3365 w 10000"/>
                    <a:gd name="connsiteY17" fmla="*/ 9656 h 10000"/>
                    <a:gd name="connsiteX18" fmla="*/ 3660 w 10000"/>
                    <a:gd name="connsiteY18" fmla="*/ 9906 h 10000"/>
                    <a:gd name="connsiteX19" fmla="*/ 3796 w 10000"/>
                    <a:gd name="connsiteY19" fmla="*/ 10000 h 10000"/>
                    <a:gd name="connsiteX20" fmla="*/ 4136 w 10000"/>
                    <a:gd name="connsiteY20" fmla="*/ 9891 h 10000"/>
                    <a:gd name="connsiteX21" fmla="*/ 4522 w 10000"/>
                    <a:gd name="connsiteY21" fmla="*/ 9531 h 10000"/>
                    <a:gd name="connsiteX22" fmla="*/ 4786 w 10000"/>
                    <a:gd name="connsiteY22" fmla="*/ 8922 h 10000"/>
                    <a:gd name="connsiteX23" fmla="*/ 5557 w 10000"/>
                    <a:gd name="connsiteY23" fmla="*/ 8766 h 10000"/>
                    <a:gd name="connsiteX24" fmla="*/ 5761 w 10000"/>
                    <a:gd name="connsiteY24" fmla="*/ 8523 h 10000"/>
                    <a:gd name="connsiteX25" fmla="*/ 6011 w 10000"/>
                    <a:gd name="connsiteY25" fmla="*/ 7992 h 10000"/>
                    <a:gd name="connsiteX26" fmla="*/ 6404 w 10000"/>
                    <a:gd name="connsiteY26" fmla="*/ 7219 h 10000"/>
                    <a:gd name="connsiteX27" fmla="*/ 6510 w 10000"/>
                    <a:gd name="connsiteY27" fmla="*/ 6602 h 10000"/>
                    <a:gd name="connsiteX28" fmla="*/ 6510 w 10000"/>
                    <a:gd name="connsiteY28" fmla="*/ 6320 h 10000"/>
                    <a:gd name="connsiteX29" fmla="*/ 6835 w 10000"/>
                    <a:gd name="connsiteY29" fmla="*/ 5906 h 10000"/>
                    <a:gd name="connsiteX30" fmla="*/ 7175 w 10000"/>
                    <a:gd name="connsiteY30" fmla="*/ 5742 h 10000"/>
                    <a:gd name="connsiteX31" fmla="*/ 7515 w 10000"/>
                    <a:gd name="connsiteY31" fmla="*/ 5008 h 10000"/>
                    <a:gd name="connsiteX32" fmla="*/ 7741 w 10000"/>
                    <a:gd name="connsiteY32" fmla="*/ 4492 h 10000"/>
                    <a:gd name="connsiteX33" fmla="*/ 8263 w 10000"/>
                    <a:gd name="connsiteY33" fmla="*/ 3813 h 10000"/>
                    <a:gd name="connsiteX34" fmla="*/ 8241 w 10000"/>
                    <a:gd name="connsiteY34" fmla="*/ 3344 h 10000"/>
                    <a:gd name="connsiteX35" fmla="*/ 8732 w 10000"/>
                    <a:gd name="connsiteY35" fmla="*/ 2859 h 10000"/>
                    <a:gd name="connsiteX36" fmla="*/ 8800 w 10000"/>
                    <a:gd name="connsiteY36" fmla="*/ 2484 h 10000"/>
                    <a:gd name="connsiteX37" fmla="*/ 9193 w 10000"/>
                    <a:gd name="connsiteY37" fmla="*/ 2367 h 10000"/>
                    <a:gd name="connsiteX38" fmla="*/ 9345 w 10000"/>
                    <a:gd name="connsiteY38" fmla="*/ 2156 h 10000"/>
                    <a:gd name="connsiteX39" fmla="*/ 9669 w 10000"/>
                    <a:gd name="connsiteY39" fmla="*/ 1641 h 10000"/>
                    <a:gd name="connsiteX40" fmla="*/ 9715 w 10000"/>
                    <a:gd name="connsiteY40" fmla="*/ 1211 h 10000"/>
                    <a:gd name="connsiteX41" fmla="*/ 9980 w 10000"/>
                    <a:gd name="connsiteY41" fmla="*/ 727 h 10000"/>
                    <a:gd name="connsiteX42" fmla="*/ 9957 w 10000"/>
                    <a:gd name="connsiteY42" fmla="*/ 375 h 10000"/>
                    <a:gd name="connsiteX43" fmla="*/ 9896 w 10000"/>
                    <a:gd name="connsiteY43" fmla="*/ 0 h 10000"/>
                    <a:gd name="connsiteX0" fmla="*/ 1143 w 10000"/>
                    <a:gd name="connsiteY0" fmla="*/ 2078 h 10000"/>
                    <a:gd name="connsiteX1" fmla="*/ 939 w 10000"/>
                    <a:gd name="connsiteY1" fmla="*/ 2742 h 10000"/>
                    <a:gd name="connsiteX2" fmla="*/ 704 w 10000"/>
                    <a:gd name="connsiteY2" fmla="*/ 3984 h 10000"/>
                    <a:gd name="connsiteX3" fmla="*/ 553 w 10000"/>
                    <a:gd name="connsiteY3" fmla="*/ 4711 h 10000"/>
                    <a:gd name="connsiteX4" fmla="*/ 1362 w 10000"/>
                    <a:gd name="connsiteY4" fmla="*/ 6094 h 10000"/>
                    <a:gd name="connsiteX5" fmla="*/ 1052 w 10000"/>
                    <a:gd name="connsiteY5" fmla="*/ 7148 h 10000"/>
                    <a:gd name="connsiteX6" fmla="*/ 825 w 10000"/>
                    <a:gd name="connsiteY6" fmla="*/ 7594 h 10000"/>
                    <a:gd name="connsiteX7" fmla="*/ 349 w 10000"/>
                    <a:gd name="connsiteY7" fmla="*/ 8016 h 10000"/>
                    <a:gd name="connsiteX8" fmla="*/ 138 w 10000"/>
                    <a:gd name="connsiteY8" fmla="*/ 8297 h 10000"/>
                    <a:gd name="connsiteX9" fmla="*/ 168 w 10000"/>
                    <a:gd name="connsiteY9" fmla="*/ 8617 h 10000"/>
                    <a:gd name="connsiteX10" fmla="*/ 31 w 10000"/>
                    <a:gd name="connsiteY10" fmla="*/ 9023 h 10000"/>
                    <a:gd name="connsiteX11" fmla="*/ 840 w 10000"/>
                    <a:gd name="connsiteY11" fmla="*/ 8805 h 10000"/>
                    <a:gd name="connsiteX12" fmla="*/ 1339 w 10000"/>
                    <a:gd name="connsiteY12" fmla="*/ 8617 h 10000"/>
                    <a:gd name="connsiteX13" fmla="*/ 1914 w 10000"/>
                    <a:gd name="connsiteY13" fmla="*/ 8813 h 10000"/>
                    <a:gd name="connsiteX14" fmla="*/ 2791 w 10000"/>
                    <a:gd name="connsiteY14" fmla="*/ 8570 h 10000"/>
                    <a:gd name="connsiteX15" fmla="*/ 3002 w 10000"/>
                    <a:gd name="connsiteY15" fmla="*/ 8813 h 10000"/>
                    <a:gd name="connsiteX16" fmla="*/ 3093 w 10000"/>
                    <a:gd name="connsiteY16" fmla="*/ 9094 h 10000"/>
                    <a:gd name="connsiteX17" fmla="*/ 3365 w 10000"/>
                    <a:gd name="connsiteY17" fmla="*/ 9656 h 10000"/>
                    <a:gd name="connsiteX18" fmla="*/ 3660 w 10000"/>
                    <a:gd name="connsiteY18" fmla="*/ 9906 h 10000"/>
                    <a:gd name="connsiteX19" fmla="*/ 3796 w 10000"/>
                    <a:gd name="connsiteY19" fmla="*/ 10000 h 10000"/>
                    <a:gd name="connsiteX20" fmla="*/ 4136 w 10000"/>
                    <a:gd name="connsiteY20" fmla="*/ 9891 h 10000"/>
                    <a:gd name="connsiteX21" fmla="*/ 4522 w 10000"/>
                    <a:gd name="connsiteY21" fmla="*/ 9531 h 10000"/>
                    <a:gd name="connsiteX22" fmla="*/ 4786 w 10000"/>
                    <a:gd name="connsiteY22" fmla="*/ 8922 h 10000"/>
                    <a:gd name="connsiteX23" fmla="*/ 5557 w 10000"/>
                    <a:gd name="connsiteY23" fmla="*/ 8766 h 10000"/>
                    <a:gd name="connsiteX24" fmla="*/ 5761 w 10000"/>
                    <a:gd name="connsiteY24" fmla="*/ 8523 h 10000"/>
                    <a:gd name="connsiteX25" fmla="*/ 6011 w 10000"/>
                    <a:gd name="connsiteY25" fmla="*/ 7992 h 10000"/>
                    <a:gd name="connsiteX26" fmla="*/ 6404 w 10000"/>
                    <a:gd name="connsiteY26" fmla="*/ 7219 h 10000"/>
                    <a:gd name="connsiteX27" fmla="*/ 6510 w 10000"/>
                    <a:gd name="connsiteY27" fmla="*/ 6602 h 10000"/>
                    <a:gd name="connsiteX28" fmla="*/ 6510 w 10000"/>
                    <a:gd name="connsiteY28" fmla="*/ 6320 h 10000"/>
                    <a:gd name="connsiteX29" fmla="*/ 6835 w 10000"/>
                    <a:gd name="connsiteY29" fmla="*/ 5906 h 10000"/>
                    <a:gd name="connsiteX30" fmla="*/ 7175 w 10000"/>
                    <a:gd name="connsiteY30" fmla="*/ 5742 h 10000"/>
                    <a:gd name="connsiteX31" fmla="*/ 7515 w 10000"/>
                    <a:gd name="connsiteY31" fmla="*/ 5008 h 10000"/>
                    <a:gd name="connsiteX32" fmla="*/ 7741 w 10000"/>
                    <a:gd name="connsiteY32" fmla="*/ 4492 h 10000"/>
                    <a:gd name="connsiteX33" fmla="*/ 8263 w 10000"/>
                    <a:gd name="connsiteY33" fmla="*/ 3813 h 10000"/>
                    <a:gd name="connsiteX34" fmla="*/ 8241 w 10000"/>
                    <a:gd name="connsiteY34" fmla="*/ 3344 h 10000"/>
                    <a:gd name="connsiteX35" fmla="*/ 8732 w 10000"/>
                    <a:gd name="connsiteY35" fmla="*/ 2859 h 10000"/>
                    <a:gd name="connsiteX36" fmla="*/ 8800 w 10000"/>
                    <a:gd name="connsiteY36" fmla="*/ 2484 h 10000"/>
                    <a:gd name="connsiteX37" fmla="*/ 9193 w 10000"/>
                    <a:gd name="connsiteY37" fmla="*/ 2367 h 10000"/>
                    <a:gd name="connsiteX38" fmla="*/ 9345 w 10000"/>
                    <a:gd name="connsiteY38" fmla="*/ 2156 h 10000"/>
                    <a:gd name="connsiteX39" fmla="*/ 9669 w 10000"/>
                    <a:gd name="connsiteY39" fmla="*/ 1641 h 10000"/>
                    <a:gd name="connsiteX40" fmla="*/ 9715 w 10000"/>
                    <a:gd name="connsiteY40" fmla="*/ 1211 h 10000"/>
                    <a:gd name="connsiteX41" fmla="*/ 9980 w 10000"/>
                    <a:gd name="connsiteY41" fmla="*/ 727 h 10000"/>
                    <a:gd name="connsiteX42" fmla="*/ 9957 w 10000"/>
                    <a:gd name="connsiteY42" fmla="*/ 375 h 10000"/>
                    <a:gd name="connsiteX43" fmla="*/ 9896 w 10000"/>
                    <a:gd name="connsiteY43" fmla="*/ 0 h 10000"/>
                    <a:gd name="connsiteX0" fmla="*/ 1143 w 10000"/>
                    <a:gd name="connsiteY0" fmla="*/ 2078 h 10000"/>
                    <a:gd name="connsiteX1" fmla="*/ 939 w 10000"/>
                    <a:gd name="connsiteY1" fmla="*/ 2742 h 10000"/>
                    <a:gd name="connsiteX2" fmla="*/ 704 w 10000"/>
                    <a:gd name="connsiteY2" fmla="*/ 3984 h 10000"/>
                    <a:gd name="connsiteX3" fmla="*/ 553 w 10000"/>
                    <a:gd name="connsiteY3" fmla="*/ 4711 h 10000"/>
                    <a:gd name="connsiteX4" fmla="*/ 1362 w 10000"/>
                    <a:gd name="connsiteY4" fmla="*/ 6094 h 10000"/>
                    <a:gd name="connsiteX5" fmla="*/ 1052 w 10000"/>
                    <a:gd name="connsiteY5" fmla="*/ 7148 h 10000"/>
                    <a:gd name="connsiteX6" fmla="*/ 825 w 10000"/>
                    <a:gd name="connsiteY6" fmla="*/ 7594 h 10000"/>
                    <a:gd name="connsiteX7" fmla="*/ 349 w 10000"/>
                    <a:gd name="connsiteY7" fmla="*/ 8016 h 10000"/>
                    <a:gd name="connsiteX8" fmla="*/ 138 w 10000"/>
                    <a:gd name="connsiteY8" fmla="*/ 8297 h 10000"/>
                    <a:gd name="connsiteX9" fmla="*/ 168 w 10000"/>
                    <a:gd name="connsiteY9" fmla="*/ 8617 h 10000"/>
                    <a:gd name="connsiteX10" fmla="*/ 31 w 10000"/>
                    <a:gd name="connsiteY10" fmla="*/ 9023 h 10000"/>
                    <a:gd name="connsiteX11" fmla="*/ 840 w 10000"/>
                    <a:gd name="connsiteY11" fmla="*/ 8805 h 10000"/>
                    <a:gd name="connsiteX12" fmla="*/ 1339 w 10000"/>
                    <a:gd name="connsiteY12" fmla="*/ 8617 h 10000"/>
                    <a:gd name="connsiteX13" fmla="*/ 1914 w 10000"/>
                    <a:gd name="connsiteY13" fmla="*/ 8813 h 10000"/>
                    <a:gd name="connsiteX14" fmla="*/ 2791 w 10000"/>
                    <a:gd name="connsiteY14" fmla="*/ 8570 h 10000"/>
                    <a:gd name="connsiteX15" fmla="*/ 3002 w 10000"/>
                    <a:gd name="connsiteY15" fmla="*/ 8813 h 10000"/>
                    <a:gd name="connsiteX16" fmla="*/ 3093 w 10000"/>
                    <a:gd name="connsiteY16" fmla="*/ 9094 h 10000"/>
                    <a:gd name="connsiteX17" fmla="*/ 3365 w 10000"/>
                    <a:gd name="connsiteY17" fmla="*/ 9656 h 10000"/>
                    <a:gd name="connsiteX18" fmla="*/ 3660 w 10000"/>
                    <a:gd name="connsiteY18" fmla="*/ 9906 h 10000"/>
                    <a:gd name="connsiteX19" fmla="*/ 3796 w 10000"/>
                    <a:gd name="connsiteY19" fmla="*/ 10000 h 10000"/>
                    <a:gd name="connsiteX20" fmla="*/ 4136 w 10000"/>
                    <a:gd name="connsiteY20" fmla="*/ 9891 h 10000"/>
                    <a:gd name="connsiteX21" fmla="*/ 4522 w 10000"/>
                    <a:gd name="connsiteY21" fmla="*/ 9531 h 10000"/>
                    <a:gd name="connsiteX22" fmla="*/ 4786 w 10000"/>
                    <a:gd name="connsiteY22" fmla="*/ 8922 h 10000"/>
                    <a:gd name="connsiteX23" fmla="*/ 5557 w 10000"/>
                    <a:gd name="connsiteY23" fmla="*/ 8766 h 10000"/>
                    <a:gd name="connsiteX24" fmla="*/ 5761 w 10000"/>
                    <a:gd name="connsiteY24" fmla="*/ 8523 h 10000"/>
                    <a:gd name="connsiteX25" fmla="*/ 6011 w 10000"/>
                    <a:gd name="connsiteY25" fmla="*/ 7992 h 10000"/>
                    <a:gd name="connsiteX26" fmla="*/ 6404 w 10000"/>
                    <a:gd name="connsiteY26" fmla="*/ 7219 h 10000"/>
                    <a:gd name="connsiteX27" fmla="*/ 6510 w 10000"/>
                    <a:gd name="connsiteY27" fmla="*/ 6602 h 10000"/>
                    <a:gd name="connsiteX28" fmla="*/ 6510 w 10000"/>
                    <a:gd name="connsiteY28" fmla="*/ 6320 h 10000"/>
                    <a:gd name="connsiteX29" fmla="*/ 6835 w 10000"/>
                    <a:gd name="connsiteY29" fmla="*/ 5906 h 10000"/>
                    <a:gd name="connsiteX30" fmla="*/ 7175 w 10000"/>
                    <a:gd name="connsiteY30" fmla="*/ 5742 h 10000"/>
                    <a:gd name="connsiteX31" fmla="*/ 7515 w 10000"/>
                    <a:gd name="connsiteY31" fmla="*/ 5008 h 10000"/>
                    <a:gd name="connsiteX32" fmla="*/ 7741 w 10000"/>
                    <a:gd name="connsiteY32" fmla="*/ 4492 h 10000"/>
                    <a:gd name="connsiteX33" fmla="*/ 8263 w 10000"/>
                    <a:gd name="connsiteY33" fmla="*/ 3813 h 10000"/>
                    <a:gd name="connsiteX34" fmla="*/ 8241 w 10000"/>
                    <a:gd name="connsiteY34" fmla="*/ 3344 h 10000"/>
                    <a:gd name="connsiteX35" fmla="*/ 8732 w 10000"/>
                    <a:gd name="connsiteY35" fmla="*/ 2859 h 10000"/>
                    <a:gd name="connsiteX36" fmla="*/ 8800 w 10000"/>
                    <a:gd name="connsiteY36" fmla="*/ 2484 h 10000"/>
                    <a:gd name="connsiteX37" fmla="*/ 9193 w 10000"/>
                    <a:gd name="connsiteY37" fmla="*/ 2367 h 10000"/>
                    <a:gd name="connsiteX38" fmla="*/ 9345 w 10000"/>
                    <a:gd name="connsiteY38" fmla="*/ 2156 h 10000"/>
                    <a:gd name="connsiteX39" fmla="*/ 9669 w 10000"/>
                    <a:gd name="connsiteY39" fmla="*/ 1641 h 10000"/>
                    <a:gd name="connsiteX40" fmla="*/ 9715 w 10000"/>
                    <a:gd name="connsiteY40" fmla="*/ 1211 h 10000"/>
                    <a:gd name="connsiteX41" fmla="*/ 9980 w 10000"/>
                    <a:gd name="connsiteY41" fmla="*/ 727 h 10000"/>
                    <a:gd name="connsiteX42" fmla="*/ 9957 w 10000"/>
                    <a:gd name="connsiteY42" fmla="*/ 375 h 10000"/>
                    <a:gd name="connsiteX43" fmla="*/ 9896 w 10000"/>
                    <a:gd name="connsiteY43" fmla="*/ 0 h 10000"/>
                    <a:gd name="connsiteX0" fmla="*/ 1143 w 10000"/>
                    <a:gd name="connsiteY0" fmla="*/ 2078 h 10011"/>
                    <a:gd name="connsiteX1" fmla="*/ 939 w 10000"/>
                    <a:gd name="connsiteY1" fmla="*/ 2742 h 10011"/>
                    <a:gd name="connsiteX2" fmla="*/ 704 w 10000"/>
                    <a:gd name="connsiteY2" fmla="*/ 3984 h 10011"/>
                    <a:gd name="connsiteX3" fmla="*/ 553 w 10000"/>
                    <a:gd name="connsiteY3" fmla="*/ 4711 h 10011"/>
                    <a:gd name="connsiteX4" fmla="*/ 1362 w 10000"/>
                    <a:gd name="connsiteY4" fmla="*/ 6094 h 10011"/>
                    <a:gd name="connsiteX5" fmla="*/ 1052 w 10000"/>
                    <a:gd name="connsiteY5" fmla="*/ 7148 h 10011"/>
                    <a:gd name="connsiteX6" fmla="*/ 825 w 10000"/>
                    <a:gd name="connsiteY6" fmla="*/ 7594 h 10011"/>
                    <a:gd name="connsiteX7" fmla="*/ 349 w 10000"/>
                    <a:gd name="connsiteY7" fmla="*/ 8016 h 10011"/>
                    <a:gd name="connsiteX8" fmla="*/ 138 w 10000"/>
                    <a:gd name="connsiteY8" fmla="*/ 8297 h 10011"/>
                    <a:gd name="connsiteX9" fmla="*/ 168 w 10000"/>
                    <a:gd name="connsiteY9" fmla="*/ 8617 h 10011"/>
                    <a:gd name="connsiteX10" fmla="*/ 31 w 10000"/>
                    <a:gd name="connsiteY10" fmla="*/ 9023 h 10011"/>
                    <a:gd name="connsiteX11" fmla="*/ 840 w 10000"/>
                    <a:gd name="connsiteY11" fmla="*/ 8805 h 10011"/>
                    <a:gd name="connsiteX12" fmla="*/ 1339 w 10000"/>
                    <a:gd name="connsiteY12" fmla="*/ 8617 h 10011"/>
                    <a:gd name="connsiteX13" fmla="*/ 1914 w 10000"/>
                    <a:gd name="connsiteY13" fmla="*/ 8813 h 10011"/>
                    <a:gd name="connsiteX14" fmla="*/ 2791 w 10000"/>
                    <a:gd name="connsiteY14" fmla="*/ 8570 h 10011"/>
                    <a:gd name="connsiteX15" fmla="*/ 3002 w 10000"/>
                    <a:gd name="connsiteY15" fmla="*/ 8813 h 10011"/>
                    <a:gd name="connsiteX16" fmla="*/ 3093 w 10000"/>
                    <a:gd name="connsiteY16" fmla="*/ 9094 h 10011"/>
                    <a:gd name="connsiteX17" fmla="*/ 3660 w 10000"/>
                    <a:gd name="connsiteY17" fmla="*/ 9906 h 10011"/>
                    <a:gd name="connsiteX18" fmla="*/ 3796 w 10000"/>
                    <a:gd name="connsiteY18" fmla="*/ 10000 h 10011"/>
                    <a:gd name="connsiteX19" fmla="*/ 4136 w 10000"/>
                    <a:gd name="connsiteY19" fmla="*/ 9891 h 10011"/>
                    <a:gd name="connsiteX20" fmla="*/ 4522 w 10000"/>
                    <a:gd name="connsiteY20" fmla="*/ 9531 h 10011"/>
                    <a:gd name="connsiteX21" fmla="*/ 4786 w 10000"/>
                    <a:gd name="connsiteY21" fmla="*/ 8922 h 10011"/>
                    <a:gd name="connsiteX22" fmla="*/ 5557 w 10000"/>
                    <a:gd name="connsiteY22" fmla="*/ 8766 h 10011"/>
                    <a:gd name="connsiteX23" fmla="*/ 5761 w 10000"/>
                    <a:gd name="connsiteY23" fmla="*/ 8523 h 10011"/>
                    <a:gd name="connsiteX24" fmla="*/ 6011 w 10000"/>
                    <a:gd name="connsiteY24" fmla="*/ 7992 h 10011"/>
                    <a:gd name="connsiteX25" fmla="*/ 6404 w 10000"/>
                    <a:gd name="connsiteY25" fmla="*/ 7219 h 10011"/>
                    <a:gd name="connsiteX26" fmla="*/ 6510 w 10000"/>
                    <a:gd name="connsiteY26" fmla="*/ 6602 h 10011"/>
                    <a:gd name="connsiteX27" fmla="*/ 6510 w 10000"/>
                    <a:gd name="connsiteY27" fmla="*/ 6320 h 10011"/>
                    <a:gd name="connsiteX28" fmla="*/ 6835 w 10000"/>
                    <a:gd name="connsiteY28" fmla="*/ 5906 h 10011"/>
                    <a:gd name="connsiteX29" fmla="*/ 7175 w 10000"/>
                    <a:gd name="connsiteY29" fmla="*/ 5742 h 10011"/>
                    <a:gd name="connsiteX30" fmla="*/ 7515 w 10000"/>
                    <a:gd name="connsiteY30" fmla="*/ 5008 h 10011"/>
                    <a:gd name="connsiteX31" fmla="*/ 7741 w 10000"/>
                    <a:gd name="connsiteY31" fmla="*/ 4492 h 10011"/>
                    <a:gd name="connsiteX32" fmla="*/ 8263 w 10000"/>
                    <a:gd name="connsiteY32" fmla="*/ 3813 h 10011"/>
                    <a:gd name="connsiteX33" fmla="*/ 8241 w 10000"/>
                    <a:gd name="connsiteY33" fmla="*/ 3344 h 10011"/>
                    <a:gd name="connsiteX34" fmla="*/ 8732 w 10000"/>
                    <a:gd name="connsiteY34" fmla="*/ 2859 h 10011"/>
                    <a:gd name="connsiteX35" fmla="*/ 8800 w 10000"/>
                    <a:gd name="connsiteY35" fmla="*/ 2484 h 10011"/>
                    <a:gd name="connsiteX36" fmla="*/ 9193 w 10000"/>
                    <a:gd name="connsiteY36" fmla="*/ 2367 h 10011"/>
                    <a:gd name="connsiteX37" fmla="*/ 9345 w 10000"/>
                    <a:gd name="connsiteY37" fmla="*/ 2156 h 10011"/>
                    <a:gd name="connsiteX38" fmla="*/ 9669 w 10000"/>
                    <a:gd name="connsiteY38" fmla="*/ 1641 h 10011"/>
                    <a:gd name="connsiteX39" fmla="*/ 9715 w 10000"/>
                    <a:gd name="connsiteY39" fmla="*/ 1211 h 10011"/>
                    <a:gd name="connsiteX40" fmla="*/ 9980 w 10000"/>
                    <a:gd name="connsiteY40" fmla="*/ 727 h 10011"/>
                    <a:gd name="connsiteX41" fmla="*/ 9957 w 10000"/>
                    <a:gd name="connsiteY41" fmla="*/ 375 h 10011"/>
                    <a:gd name="connsiteX42" fmla="*/ 9896 w 10000"/>
                    <a:gd name="connsiteY42" fmla="*/ 0 h 10011"/>
                    <a:gd name="connsiteX0" fmla="*/ 939 w 10000"/>
                    <a:gd name="connsiteY0" fmla="*/ 2742 h 10011"/>
                    <a:gd name="connsiteX1" fmla="*/ 704 w 10000"/>
                    <a:gd name="connsiteY1" fmla="*/ 3984 h 10011"/>
                    <a:gd name="connsiteX2" fmla="*/ 553 w 10000"/>
                    <a:gd name="connsiteY2" fmla="*/ 4711 h 10011"/>
                    <a:gd name="connsiteX3" fmla="*/ 1362 w 10000"/>
                    <a:gd name="connsiteY3" fmla="*/ 6094 h 10011"/>
                    <a:gd name="connsiteX4" fmla="*/ 1052 w 10000"/>
                    <a:gd name="connsiteY4" fmla="*/ 7148 h 10011"/>
                    <a:gd name="connsiteX5" fmla="*/ 825 w 10000"/>
                    <a:gd name="connsiteY5" fmla="*/ 7594 h 10011"/>
                    <a:gd name="connsiteX6" fmla="*/ 349 w 10000"/>
                    <a:gd name="connsiteY6" fmla="*/ 8016 h 10011"/>
                    <a:gd name="connsiteX7" fmla="*/ 138 w 10000"/>
                    <a:gd name="connsiteY7" fmla="*/ 8297 h 10011"/>
                    <a:gd name="connsiteX8" fmla="*/ 168 w 10000"/>
                    <a:gd name="connsiteY8" fmla="*/ 8617 h 10011"/>
                    <a:gd name="connsiteX9" fmla="*/ 31 w 10000"/>
                    <a:gd name="connsiteY9" fmla="*/ 9023 h 10011"/>
                    <a:gd name="connsiteX10" fmla="*/ 840 w 10000"/>
                    <a:gd name="connsiteY10" fmla="*/ 8805 h 10011"/>
                    <a:gd name="connsiteX11" fmla="*/ 1339 w 10000"/>
                    <a:gd name="connsiteY11" fmla="*/ 8617 h 10011"/>
                    <a:gd name="connsiteX12" fmla="*/ 1914 w 10000"/>
                    <a:gd name="connsiteY12" fmla="*/ 8813 h 10011"/>
                    <a:gd name="connsiteX13" fmla="*/ 2791 w 10000"/>
                    <a:gd name="connsiteY13" fmla="*/ 8570 h 10011"/>
                    <a:gd name="connsiteX14" fmla="*/ 3002 w 10000"/>
                    <a:gd name="connsiteY14" fmla="*/ 8813 h 10011"/>
                    <a:gd name="connsiteX15" fmla="*/ 3093 w 10000"/>
                    <a:gd name="connsiteY15" fmla="*/ 9094 h 10011"/>
                    <a:gd name="connsiteX16" fmla="*/ 3660 w 10000"/>
                    <a:gd name="connsiteY16" fmla="*/ 9906 h 10011"/>
                    <a:gd name="connsiteX17" fmla="*/ 3796 w 10000"/>
                    <a:gd name="connsiteY17" fmla="*/ 10000 h 10011"/>
                    <a:gd name="connsiteX18" fmla="*/ 4136 w 10000"/>
                    <a:gd name="connsiteY18" fmla="*/ 9891 h 10011"/>
                    <a:gd name="connsiteX19" fmla="*/ 4522 w 10000"/>
                    <a:gd name="connsiteY19" fmla="*/ 9531 h 10011"/>
                    <a:gd name="connsiteX20" fmla="*/ 4786 w 10000"/>
                    <a:gd name="connsiteY20" fmla="*/ 8922 h 10011"/>
                    <a:gd name="connsiteX21" fmla="*/ 5557 w 10000"/>
                    <a:gd name="connsiteY21" fmla="*/ 8766 h 10011"/>
                    <a:gd name="connsiteX22" fmla="*/ 5761 w 10000"/>
                    <a:gd name="connsiteY22" fmla="*/ 8523 h 10011"/>
                    <a:gd name="connsiteX23" fmla="*/ 6011 w 10000"/>
                    <a:gd name="connsiteY23" fmla="*/ 7992 h 10011"/>
                    <a:gd name="connsiteX24" fmla="*/ 6404 w 10000"/>
                    <a:gd name="connsiteY24" fmla="*/ 7219 h 10011"/>
                    <a:gd name="connsiteX25" fmla="*/ 6510 w 10000"/>
                    <a:gd name="connsiteY25" fmla="*/ 6602 h 10011"/>
                    <a:gd name="connsiteX26" fmla="*/ 6510 w 10000"/>
                    <a:gd name="connsiteY26" fmla="*/ 6320 h 10011"/>
                    <a:gd name="connsiteX27" fmla="*/ 6835 w 10000"/>
                    <a:gd name="connsiteY27" fmla="*/ 5906 h 10011"/>
                    <a:gd name="connsiteX28" fmla="*/ 7175 w 10000"/>
                    <a:gd name="connsiteY28" fmla="*/ 5742 h 10011"/>
                    <a:gd name="connsiteX29" fmla="*/ 7515 w 10000"/>
                    <a:gd name="connsiteY29" fmla="*/ 5008 h 10011"/>
                    <a:gd name="connsiteX30" fmla="*/ 7741 w 10000"/>
                    <a:gd name="connsiteY30" fmla="*/ 4492 h 10011"/>
                    <a:gd name="connsiteX31" fmla="*/ 8263 w 10000"/>
                    <a:gd name="connsiteY31" fmla="*/ 3813 h 10011"/>
                    <a:gd name="connsiteX32" fmla="*/ 8241 w 10000"/>
                    <a:gd name="connsiteY32" fmla="*/ 3344 h 10011"/>
                    <a:gd name="connsiteX33" fmla="*/ 8732 w 10000"/>
                    <a:gd name="connsiteY33" fmla="*/ 2859 h 10011"/>
                    <a:gd name="connsiteX34" fmla="*/ 8800 w 10000"/>
                    <a:gd name="connsiteY34" fmla="*/ 2484 h 10011"/>
                    <a:gd name="connsiteX35" fmla="*/ 9193 w 10000"/>
                    <a:gd name="connsiteY35" fmla="*/ 2367 h 10011"/>
                    <a:gd name="connsiteX36" fmla="*/ 9345 w 10000"/>
                    <a:gd name="connsiteY36" fmla="*/ 2156 h 10011"/>
                    <a:gd name="connsiteX37" fmla="*/ 9669 w 10000"/>
                    <a:gd name="connsiteY37" fmla="*/ 1641 h 10011"/>
                    <a:gd name="connsiteX38" fmla="*/ 9715 w 10000"/>
                    <a:gd name="connsiteY38" fmla="*/ 1211 h 10011"/>
                    <a:gd name="connsiteX39" fmla="*/ 9980 w 10000"/>
                    <a:gd name="connsiteY39" fmla="*/ 727 h 10011"/>
                    <a:gd name="connsiteX40" fmla="*/ 9957 w 10000"/>
                    <a:gd name="connsiteY40" fmla="*/ 375 h 10011"/>
                    <a:gd name="connsiteX41" fmla="*/ 9896 w 10000"/>
                    <a:gd name="connsiteY41" fmla="*/ 0 h 10011"/>
                    <a:gd name="connsiteX0" fmla="*/ 704 w 10000"/>
                    <a:gd name="connsiteY0" fmla="*/ 3984 h 10011"/>
                    <a:gd name="connsiteX1" fmla="*/ 553 w 10000"/>
                    <a:gd name="connsiteY1" fmla="*/ 4711 h 10011"/>
                    <a:gd name="connsiteX2" fmla="*/ 1362 w 10000"/>
                    <a:gd name="connsiteY2" fmla="*/ 6094 h 10011"/>
                    <a:gd name="connsiteX3" fmla="*/ 1052 w 10000"/>
                    <a:gd name="connsiteY3" fmla="*/ 7148 h 10011"/>
                    <a:gd name="connsiteX4" fmla="*/ 825 w 10000"/>
                    <a:gd name="connsiteY4" fmla="*/ 7594 h 10011"/>
                    <a:gd name="connsiteX5" fmla="*/ 349 w 10000"/>
                    <a:gd name="connsiteY5" fmla="*/ 8016 h 10011"/>
                    <a:gd name="connsiteX6" fmla="*/ 138 w 10000"/>
                    <a:gd name="connsiteY6" fmla="*/ 8297 h 10011"/>
                    <a:gd name="connsiteX7" fmla="*/ 168 w 10000"/>
                    <a:gd name="connsiteY7" fmla="*/ 8617 h 10011"/>
                    <a:gd name="connsiteX8" fmla="*/ 31 w 10000"/>
                    <a:gd name="connsiteY8" fmla="*/ 9023 h 10011"/>
                    <a:gd name="connsiteX9" fmla="*/ 840 w 10000"/>
                    <a:gd name="connsiteY9" fmla="*/ 8805 h 10011"/>
                    <a:gd name="connsiteX10" fmla="*/ 1339 w 10000"/>
                    <a:gd name="connsiteY10" fmla="*/ 8617 h 10011"/>
                    <a:gd name="connsiteX11" fmla="*/ 1914 w 10000"/>
                    <a:gd name="connsiteY11" fmla="*/ 8813 h 10011"/>
                    <a:gd name="connsiteX12" fmla="*/ 2791 w 10000"/>
                    <a:gd name="connsiteY12" fmla="*/ 8570 h 10011"/>
                    <a:gd name="connsiteX13" fmla="*/ 3002 w 10000"/>
                    <a:gd name="connsiteY13" fmla="*/ 8813 h 10011"/>
                    <a:gd name="connsiteX14" fmla="*/ 3093 w 10000"/>
                    <a:gd name="connsiteY14" fmla="*/ 9094 h 10011"/>
                    <a:gd name="connsiteX15" fmla="*/ 3660 w 10000"/>
                    <a:gd name="connsiteY15" fmla="*/ 9906 h 10011"/>
                    <a:gd name="connsiteX16" fmla="*/ 3796 w 10000"/>
                    <a:gd name="connsiteY16" fmla="*/ 10000 h 10011"/>
                    <a:gd name="connsiteX17" fmla="*/ 4136 w 10000"/>
                    <a:gd name="connsiteY17" fmla="*/ 9891 h 10011"/>
                    <a:gd name="connsiteX18" fmla="*/ 4522 w 10000"/>
                    <a:gd name="connsiteY18" fmla="*/ 9531 h 10011"/>
                    <a:gd name="connsiteX19" fmla="*/ 4786 w 10000"/>
                    <a:gd name="connsiteY19" fmla="*/ 8922 h 10011"/>
                    <a:gd name="connsiteX20" fmla="*/ 5557 w 10000"/>
                    <a:gd name="connsiteY20" fmla="*/ 8766 h 10011"/>
                    <a:gd name="connsiteX21" fmla="*/ 5761 w 10000"/>
                    <a:gd name="connsiteY21" fmla="*/ 8523 h 10011"/>
                    <a:gd name="connsiteX22" fmla="*/ 6011 w 10000"/>
                    <a:gd name="connsiteY22" fmla="*/ 7992 h 10011"/>
                    <a:gd name="connsiteX23" fmla="*/ 6404 w 10000"/>
                    <a:gd name="connsiteY23" fmla="*/ 7219 h 10011"/>
                    <a:gd name="connsiteX24" fmla="*/ 6510 w 10000"/>
                    <a:gd name="connsiteY24" fmla="*/ 6602 h 10011"/>
                    <a:gd name="connsiteX25" fmla="*/ 6510 w 10000"/>
                    <a:gd name="connsiteY25" fmla="*/ 6320 h 10011"/>
                    <a:gd name="connsiteX26" fmla="*/ 6835 w 10000"/>
                    <a:gd name="connsiteY26" fmla="*/ 5906 h 10011"/>
                    <a:gd name="connsiteX27" fmla="*/ 7175 w 10000"/>
                    <a:gd name="connsiteY27" fmla="*/ 5742 h 10011"/>
                    <a:gd name="connsiteX28" fmla="*/ 7515 w 10000"/>
                    <a:gd name="connsiteY28" fmla="*/ 5008 h 10011"/>
                    <a:gd name="connsiteX29" fmla="*/ 7741 w 10000"/>
                    <a:gd name="connsiteY29" fmla="*/ 4492 h 10011"/>
                    <a:gd name="connsiteX30" fmla="*/ 8263 w 10000"/>
                    <a:gd name="connsiteY30" fmla="*/ 3813 h 10011"/>
                    <a:gd name="connsiteX31" fmla="*/ 8241 w 10000"/>
                    <a:gd name="connsiteY31" fmla="*/ 3344 h 10011"/>
                    <a:gd name="connsiteX32" fmla="*/ 8732 w 10000"/>
                    <a:gd name="connsiteY32" fmla="*/ 2859 h 10011"/>
                    <a:gd name="connsiteX33" fmla="*/ 8800 w 10000"/>
                    <a:gd name="connsiteY33" fmla="*/ 2484 h 10011"/>
                    <a:gd name="connsiteX34" fmla="*/ 9193 w 10000"/>
                    <a:gd name="connsiteY34" fmla="*/ 2367 h 10011"/>
                    <a:gd name="connsiteX35" fmla="*/ 9345 w 10000"/>
                    <a:gd name="connsiteY35" fmla="*/ 2156 h 10011"/>
                    <a:gd name="connsiteX36" fmla="*/ 9669 w 10000"/>
                    <a:gd name="connsiteY36" fmla="*/ 1641 h 10011"/>
                    <a:gd name="connsiteX37" fmla="*/ 9715 w 10000"/>
                    <a:gd name="connsiteY37" fmla="*/ 1211 h 10011"/>
                    <a:gd name="connsiteX38" fmla="*/ 9980 w 10000"/>
                    <a:gd name="connsiteY38" fmla="*/ 727 h 10011"/>
                    <a:gd name="connsiteX39" fmla="*/ 9957 w 10000"/>
                    <a:gd name="connsiteY39" fmla="*/ 375 h 10011"/>
                    <a:gd name="connsiteX40" fmla="*/ 9896 w 10000"/>
                    <a:gd name="connsiteY40" fmla="*/ 0 h 10011"/>
                    <a:gd name="connsiteX0" fmla="*/ 553 w 10000"/>
                    <a:gd name="connsiteY0" fmla="*/ 4711 h 10011"/>
                    <a:gd name="connsiteX1" fmla="*/ 1362 w 10000"/>
                    <a:gd name="connsiteY1" fmla="*/ 6094 h 10011"/>
                    <a:gd name="connsiteX2" fmla="*/ 1052 w 10000"/>
                    <a:gd name="connsiteY2" fmla="*/ 7148 h 10011"/>
                    <a:gd name="connsiteX3" fmla="*/ 825 w 10000"/>
                    <a:gd name="connsiteY3" fmla="*/ 7594 h 10011"/>
                    <a:gd name="connsiteX4" fmla="*/ 349 w 10000"/>
                    <a:gd name="connsiteY4" fmla="*/ 8016 h 10011"/>
                    <a:gd name="connsiteX5" fmla="*/ 138 w 10000"/>
                    <a:gd name="connsiteY5" fmla="*/ 8297 h 10011"/>
                    <a:gd name="connsiteX6" fmla="*/ 168 w 10000"/>
                    <a:gd name="connsiteY6" fmla="*/ 8617 h 10011"/>
                    <a:gd name="connsiteX7" fmla="*/ 31 w 10000"/>
                    <a:gd name="connsiteY7" fmla="*/ 9023 h 10011"/>
                    <a:gd name="connsiteX8" fmla="*/ 840 w 10000"/>
                    <a:gd name="connsiteY8" fmla="*/ 8805 h 10011"/>
                    <a:gd name="connsiteX9" fmla="*/ 1339 w 10000"/>
                    <a:gd name="connsiteY9" fmla="*/ 8617 h 10011"/>
                    <a:gd name="connsiteX10" fmla="*/ 1914 w 10000"/>
                    <a:gd name="connsiteY10" fmla="*/ 8813 h 10011"/>
                    <a:gd name="connsiteX11" fmla="*/ 2791 w 10000"/>
                    <a:gd name="connsiteY11" fmla="*/ 8570 h 10011"/>
                    <a:gd name="connsiteX12" fmla="*/ 3002 w 10000"/>
                    <a:gd name="connsiteY12" fmla="*/ 8813 h 10011"/>
                    <a:gd name="connsiteX13" fmla="*/ 3093 w 10000"/>
                    <a:gd name="connsiteY13" fmla="*/ 9094 h 10011"/>
                    <a:gd name="connsiteX14" fmla="*/ 3660 w 10000"/>
                    <a:gd name="connsiteY14" fmla="*/ 9906 h 10011"/>
                    <a:gd name="connsiteX15" fmla="*/ 3796 w 10000"/>
                    <a:gd name="connsiteY15" fmla="*/ 10000 h 10011"/>
                    <a:gd name="connsiteX16" fmla="*/ 4136 w 10000"/>
                    <a:gd name="connsiteY16" fmla="*/ 9891 h 10011"/>
                    <a:gd name="connsiteX17" fmla="*/ 4522 w 10000"/>
                    <a:gd name="connsiteY17" fmla="*/ 9531 h 10011"/>
                    <a:gd name="connsiteX18" fmla="*/ 4786 w 10000"/>
                    <a:gd name="connsiteY18" fmla="*/ 8922 h 10011"/>
                    <a:gd name="connsiteX19" fmla="*/ 5557 w 10000"/>
                    <a:gd name="connsiteY19" fmla="*/ 8766 h 10011"/>
                    <a:gd name="connsiteX20" fmla="*/ 5761 w 10000"/>
                    <a:gd name="connsiteY20" fmla="*/ 8523 h 10011"/>
                    <a:gd name="connsiteX21" fmla="*/ 6011 w 10000"/>
                    <a:gd name="connsiteY21" fmla="*/ 7992 h 10011"/>
                    <a:gd name="connsiteX22" fmla="*/ 6404 w 10000"/>
                    <a:gd name="connsiteY22" fmla="*/ 7219 h 10011"/>
                    <a:gd name="connsiteX23" fmla="*/ 6510 w 10000"/>
                    <a:gd name="connsiteY23" fmla="*/ 6602 h 10011"/>
                    <a:gd name="connsiteX24" fmla="*/ 6510 w 10000"/>
                    <a:gd name="connsiteY24" fmla="*/ 6320 h 10011"/>
                    <a:gd name="connsiteX25" fmla="*/ 6835 w 10000"/>
                    <a:gd name="connsiteY25" fmla="*/ 5906 h 10011"/>
                    <a:gd name="connsiteX26" fmla="*/ 7175 w 10000"/>
                    <a:gd name="connsiteY26" fmla="*/ 5742 h 10011"/>
                    <a:gd name="connsiteX27" fmla="*/ 7515 w 10000"/>
                    <a:gd name="connsiteY27" fmla="*/ 5008 h 10011"/>
                    <a:gd name="connsiteX28" fmla="*/ 7741 w 10000"/>
                    <a:gd name="connsiteY28" fmla="*/ 4492 h 10011"/>
                    <a:gd name="connsiteX29" fmla="*/ 8263 w 10000"/>
                    <a:gd name="connsiteY29" fmla="*/ 3813 h 10011"/>
                    <a:gd name="connsiteX30" fmla="*/ 8241 w 10000"/>
                    <a:gd name="connsiteY30" fmla="*/ 3344 h 10011"/>
                    <a:gd name="connsiteX31" fmla="*/ 8732 w 10000"/>
                    <a:gd name="connsiteY31" fmla="*/ 2859 h 10011"/>
                    <a:gd name="connsiteX32" fmla="*/ 8800 w 10000"/>
                    <a:gd name="connsiteY32" fmla="*/ 2484 h 10011"/>
                    <a:gd name="connsiteX33" fmla="*/ 9193 w 10000"/>
                    <a:gd name="connsiteY33" fmla="*/ 2367 h 10011"/>
                    <a:gd name="connsiteX34" fmla="*/ 9345 w 10000"/>
                    <a:gd name="connsiteY34" fmla="*/ 2156 h 10011"/>
                    <a:gd name="connsiteX35" fmla="*/ 9669 w 10000"/>
                    <a:gd name="connsiteY35" fmla="*/ 1641 h 10011"/>
                    <a:gd name="connsiteX36" fmla="*/ 9715 w 10000"/>
                    <a:gd name="connsiteY36" fmla="*/ 1211 h 10011"/>
                    <a:gd name="connsiteX37" fmla="*/ 9980 w 10000"/>
                    <a:gd name="connsiteY37" fmla="*/ 727 h 10011"/>
                    <a:gd name="connsiteX38" fmla="*/ 9957 w 10000"/>
                    <a:gd name="connsiteY38" fmla="*/ 375 h 10011"/>
                    <a:gd name="connsiteX39" fmla="*/ 9896 w 10000"/>
                    <a:gd name="connsiteY39" fmla="*/ 0 h 10011"/>
                    <a:gd name="connsiteX0" fmla="*/ 1362 w 10000"/>
                    <a:gd name="connsiteY0" fmla="*/ 6094 h 10011"/>
                    <a:gd name="connsiteX1" fmla="*/ 1052 w 10000"/>
                    <a:gd name="connsiteY1" fmla="*/ 7148 h 10011"/>
                    <a:gd name="connsiteX2" fmla="*/ 825 w 10000"/>
                    <a:gd name="connsiteY2" fmla="*/ 7594 h 10011"/>
                    <a:gd name="connsiteX3" fmla="*/ 349 w 10000"/>
                    <a:gd name="connsiteY3" fmla="*/ 8016 h 10011"/>
                    <a:gd name="connsiteX4" fmla="*/ 138 w 10000"/>
                    <a:gd name="connsiteY4" fmla="*/ 8297 h 10011"/>
                    <a:gd name="connsiteX5" fmla="*/ 168 w 10000"/>
                    <a:gd name="connsiteY5" fmla="*/ 8617 h 10011"/>
                    <a:gd name="connsiteX6" fmla="*/ 31 w 10000"/>
                    <a:gd name="connsiteY6" fmla="*/ 9023 h 10011"/>
                    <a:gd name="connsiteX7" fmla="*/ 840 w 10000"/>
                    <a:gd name="connsiteY7" fmla="*/ 8805 h 10011"/>
                    <a:gd name="connsiteX8" fmla="*/ 1339 w 10000"/>
                    <a:gd name="connsiteY8" fmla="*/ 8617 h 10011"/>
                    <a:gd name="connsiteX9" fmla="*/ 1914 w 10000"/>
                    <a:gd name="connsiteY9" fmla="*/ 8813 h 10011"/>
                    <a:gd name="connsiteX10" fmla="*/ 2791 w 10000"/>
                    <a:gd name="connsiteY10" fmla="*/ 8570 h 10011"/>
                    <a:gd name="connsiteX11" fmla="*/ 3002 w 10000"/>
                    <a:gd name="connsiteY11" fmla="*/ 8813 h 10011"/>
                    <a:gd name="connsiteX12" fmla="*/ 3093 w 10000"/>
                    <a:gd name="connsiteY12" fmla="*/ 9094 h 10011"/>
                    <a:gd name="connsiteX13" fmla="*/ 3660 w 10000"/>
                    <a:gd name="connsiteY13" fmla="*/ 9906 h 10011"/>
                    <a:gd name="connsiteX14" fmla="*/ 3796 w 10000"/>
                    <a:gd name="connsiteY14" fmla="*/ 10000 h 10011"/>
                    <a:gd name="connsiteX15" fmla="*/ 4136 w 10000"/>
                    <a:gd name="connsiteY15" fmla="*/ 9891 h 10011"/>
                    <a:gd name="connsiteX16" fmla="*/ 4522 w 10000"/>
                    <a:gd name="connsiteY16" fmla="*/ 9531 h 10011"/>
                    <a:gd name="connsiteX17" fmla="*/ 4786 w 10000"/>
                    <a:gd name="connsiteY17" fmla="*/ 8922 h 10011"/>
                    <a:gd name="connsiteX18" fmla="*/ 5557 w 10000"/>
                    <a:gd name="connsiteY18" fmla="*/ 8766 h 10011"/>
                    <a:gd name="connsiteX19" fmla="*/ 5761 w 10000"/>
                    <a:gd name="connsiteY19" fmla="*/ 8523 h 10011"/>
                    <a:gd name="connsiteX20" fmla="*/ 6011 w 10000"/>
                    <a:gd name="connsiteY20" fmla="*/ 7992 h 10011"/>
                    <a:gd name="connsiteX21" fmla="*/ 6404 w 10000"/>
                    <a:gd name="connsiteY21" fmla="*/ 7219 h 10011"/>
                    <a:gd name="connsiteX22" fmla="*/ 6510 w 10000"/>
                    <a:gd name="connsiteY22" fmla="*/ 6602 h 10011"/>
                    <a:gd name="connsiteX23" fmla="*/ 6510 w 10000"/>
                    <a:gd name="connsiteY23" fmla="*/ 6320 h 10011"/>
                    <a:gd name="connsiteX24" fmla="*/ 6835 w 10000"/>
                    <a:gd name="connsiteY24" fmla="*/ 5906 h 10011"/>
                    <a:gd name="connsiteX25" fmla="*/ 7175 w 10000"/>
                    <a:gd name="connsiteY25" fmla="*/ 5742 h 10011"/>
                    <a:gd name="connsiteX26" fmla="*/ 7515 w 10000"/>
                    <a:gd name="connsiteY26" fmla="*/ 5008 h 10011"/>
                    <a:gd name="connsiteX27" fmla="*/ 7741 w 10000"/>
                    <a:gd name="connsiteY27" fmla="*/ 4492 h 10011"/>
                    <a:gd name="connsiteX28" fmla="*/ 8263 w 10000"/>
                    <a:gd name="connsiteY28" fmla="*/ 3813 h 10011"/>
                    <a:gd name="connsiteX29" fmla="*/ 8241 w 10000"/>
                    <a:gd name="connsiteY29" fmla="*/ 3344 h 10011"/>
                    <a:gd name="connsiteX30" fmla="*/ 8732 w 10000"/>
                    <a:gd name="connsiteY30" fmla="*/ 2859 h 10011"/>
                    <a:gd name="connsiteX31" fmla="*/ 8800 w 10000"/>
                    <a:gd name="connsiteY31" fmla="*/ 2484 h 10011"/>
                    <a:gd name="connsiteX32" fmla="*/ 9193 w 10000"/>
                    <a:gd name="connsiteY32" fmla="*/ 2367 h 10011"/>
                    <a:gd name="connsiteX33" fmla="*/ 9345 w 10000"/>
                    <a:gd name="connsiteY33" fmla="*/ 2156 h 10011"/>
                    <a:gd name="connsiteX34" fmla="*/ 9669 w 10000"/>
                    <a:gd name="connsiteY34" fmla="*/ 1641 h 10011"/>
                    <a:gd name="connsiteX35" fmla="*/ 9715 w 10000"/>
                    <a:gd name="connsiteY35" fmla="*/ 1211 h 10011"/>
                    <a:gd name="connsiteX36" fmla="*/ 9980 w 10000"/>
                    <a:gd name="connsiteY36" fmla="*/ 727 h 10011"/>
                    <a:gd name="connsiteX37" fmla="*/ 9957 w 10000"/>
                    <a:gd name="connsiteY37" fmla="*/ 375 h 10011"/>
                    <a:gd name="connsiteX38" fmla="*/ 9896 w 10000"/>
                    <a:gd name="connsiteY38" fmla="*/ 0 h 10011"/>
                    <a:gd name="connsiteX0" fmla="*/ 1052 w 10000"/>
                    <a:gd name="connsiteY0" fmla="*/ 7148 h 10011"/>
                    <a:gd name="connsiteX1" fmla="*/ 825 w 10000"/>
                    <a:gd name="connsiteY1" fmla="*/ 7594 h 10011"/>
                    <a:gd name="connsiteX2" fmla="*/ 349 w 10000"/>
                    <a:gd name="connsiteY2" fmla="*/ 8016 h 10011"/>
                    <a:gd name="connsiteX3" fmla="*/ 138 w 10000"/>
                    <a:gd name="connsiteY3" fmla="*/ 8297 h 10011"/>
                    <a:gd name="connsiteX4" fmla="*/ 168 w 10000"/>
                    <a:gd name="connsiteY4" fmla="*/ 8617 h 10011"/>
                    <a:gd name="connsiteX5" fmla="*/ 31 w 10000"/>
                    <a:gd name="connsiteY5" fmla="*/ 9023 h 10011"/>
                    <a:gd name="connsiteX6" fmla="*/ 840 w 10000"/>
                    <a:gd name="connsiteY6" fmla="*/ 8805 h 10011"/>
                    <a:gd name="connsiteX7" fmla="*/ 1339 w 10000"/>
                    <a:gd name="connsiteY7" fmla="*/ 8617 h 10011"/>
                    <a:gd name="connsiteX8" fmla="*/ 1914 w 10000"/>
                    <a:gd name="connsiteY8" fmla="*/ 8813 h 10011"/>
                    <a:gd name="connsiteX9" fmla="*/ 2791 w 10000"/>
                    <a:gd name="connsiteY9" fmla="*/ 8570 h 10011"/>
                    <a:gd name="connsiteX10" fmla="*/ 3002 w 10000"/>
                    <a:gd name="connsiteY10" fmla="*/ 8813 h 10011"/>
                    <a:gd name="connsiteX11" fmla="*/ 3093 w 10000"/>
                    <a:gd name="connsiteY11" fmla="*/ 9094 h 10011"/>
                    <a:gd name="connsiteX12" fmla="*/ 3660 w 10000"/>
                    <a:gd name="connsiteY12" fmla="*/ 9906 h 10011"/>
                    <a:gd name="connsiteX13" fmla="*/ 3796 w 10000"/>
                    <a:gd name="connsiteY13" fmla="*/ 10000 h 10011"/>
                    <a:gd name="connsiteX14" fmla="*/ 4136 w 10000"/>
                    <a:gd name="connsiteY14" fmla="*/ 9891 h 10011"/>
                    <a:gd name="connsiteX15" fmla="*/ 4522 w 10000"/>
                    <a:gd name="connsiteY15" fmla="*/ 9531 h 10011"/>
                    <a:gd name="connsiteX16" fmla="*/ 4786 w 10000"/>
                    <a:gd name="connsiteY16" fmla="*/ 8922 h 10011"/>
                    <a:gd name="connsiteX17" fmla="*/ 5557 w 10000"/>
                    <a:gd name="connsiteY17" fmla="*/ 8766 h 10011"/>
                    <a:gd name="connsiteX18" fmla="*/ 5761 w 10000"/>
                    <a:gd name="connsiteY18" fmla="*/ 8523 h 10011"/>
                    <a:gd name="connsiteX19" fmla="*/ 6011 w 10000"/>
                    <a:gd name="connsiteY19" fmla="*/ 7992 h 10011"/>
                    <a:gd name="connsiteX20" fmla="*/ 6404 w 10000"/>
                    <a:gd name="connsiteY20" fmla="*/ 7219 h 10011"/>
                    <a:gd name="connsiteX21" fmla="*/ 6510 w 10000"/>
                    <a:gd name="connsiteY21" fmla="*/ 6602 h 10011"/>
                    <a:gd name="connsiteX22" fmla="*/ 6510 w 10000"/>
                    <a:gd name="connsiteY22" fmla="*/ 6320 h 10011"/>
                    <a:gd name="connsiteX23" fmla="*/ 6835 w 10000"/>
                    <a:gd name="connsiteY23" fmla="*/ 5906 h 10011"/>
                    <a:gd name="connsiteX24" fmla="*/ 7175 w 10000"/>
                    <a:gd name="connsiteY24" fmla="*/ 5742 h 10011"/>
                    <a:gd name="connsiteX25" fmla="*/ 7515 w 10000"/>
                    <a:gd name="connsiteY25" fmla="*/ 5008 h 10011"/>
                    <a:gd name="connsiteX26" fmla="*/ 7741 w 10000"/>
                    <a:gd name="connsiteY26" fmla="*/ 4492 h 10011"/>
                    <a:gd name="connsiteX27" fmla="*/ 8263 w 10000"/>
                    <a:gd name="connsiteY27" fmla="*/ 3813 h 10011"/>
                    <a:gd name="connsiteX28" fmla="*/ 8241 w 10000"/>
                    <a:gd name="connsiteY28" fmla="*/ 3344 h 10011"/>
                    <a:gd name="connsiteX29" fmla="*/ 8732 w 10000"/>
                    <a:gd name="connsiteY29" fmla="*/ 2859 h 10011"/>
                    <a:gd name="connsiteX30" fmla="*/ 8800 w 10000"/>
                    <a:gd name="connsiteY30" fmla="*/ 2484 h 10011"/>
                    <a:gd name="connsiteX31" fmla="*/ 9193 w 10000"/>
                    <a:gd name="connsiteY31" fmla="*/ 2367 h 10011"/>
                    <a:gd name="connsiteX32" fmla="*/ 9345 w 10000"/>
                    <a:gd name="connsiteY32" fmla="*/ 2156 h 10011"/>
                    <a:gd name="connsiteX33" fmla="*/ 9669 w 10000"/>
                    <a:gd name="connsiteY33" fmla="*/ 1641 h 10011"/>
                    <a:gd name="connsiteX34" fmla="*/ 9715 w 10000"/>
                    <a:gd name="connsiteY34" fmla="*/ 1211 h 10011"/>
                    <a:gd name="connsiteX35" fmla="*/ 9980 w 10000"/>
                    <a:gd name="connsiteY35" fmla="*/ 727 h 10011"/>
                    <a:gd name="connsiteX36" fmla="*/ 9957 w 10000"/>
                    <a:gd name="connsiteY36" fmla="*/ 375 h 10011"/>
                    <a:gd name="connsiteX37" fmla="*/ 9896 w 10000"/>
                    <a:gd name="connsiteY37" fmla="*/ 0 h 10011"/>
                    <a:gd name="connsiteX0" fmla="*/ 825 w 10000"/>
                    <a:gd name="connsiteY0" fmla="*/ 7594 h 10011"/>
                    <a:gd name="connsiteX1" fmla="*/ 349 w 10000"/>
                    <a:gd name="connsiteY1" fmla="*/ 8016 h 10011"/>
                    <a:gd name="connsiteX2" fmla="*/ 138 w 10000"/>
                    <a:gd name="connsiteY2" fmla="*/ 8297 h 10011"/>
                    <a:gd name="connsiteX3" fmla="*/ 168 w 10000"/>
                    <a:gd name="connsiteY3" fmla="*/ 8617 h 10011"/>
                    <a:gd name="connsiteX4" fmla="*/ 31 w 10000"/>
                    <a:gd name="connsiteY4" fmla="*/ 9023 h 10011"/>
                    <a:gd name="connsiteX5" fmla="*/ 840 w 10000"/>
                    <a:gd name="connsiteY5" fmla="*/ 8805 h 10011"/>
                    <a:gd name="connsiteX6" fmla="*/ 1339 w 10000"/>
                    <a:gd name="connsiteY6" fmla="*/ 8617 h 10011"/>
                    <a:gd name="connsiteX7" fmla="*/ 1914 w 10000"/>
                    <a:gd name="connsiteY7" fmla="*/ 8813 h 10011"/>
                    <a:gd name="connsiteX8" fmla="*/ 2791 w 10000"/>
                    <a:gd name="connsiteY8" fmla="*/ 8570 h 10011"/>
                    <a:gd name="connsiteX9" fmla="*/ 3002 w 10000"/>
                    <a:gd name="connsiteY9" fmla="*/ 8813 h 10011"/>
                    <a:gd name="connsiteX10" fmla="*/ 3093 w 10000"/>
                    <a:gd name="connsiteY10" fmla="*/ 9094 h 10011"/>
                    <a:gd name="connsiteX11" fmla="*/ 3660 w 10000"/>
                    <a:gd name="connsiteY11" fmla="*/ 9906 h 10011"/>
                    <a:gd name="connsiteX12" fmla="*/ 3796 w 10000"/>
                    <a:gd name="connsiteY12" fmla="*/ 10000 h 10011"/>
                    <a:gd name="connsiteX13" fmla="*/ 4136 w 10000"/>
                    <a:gd name="connsiteY13" fmla="*/ 9891 h 10011"/>
                    <a:gd name="connsiteX14" fmla="*/ 4522 w 10000"/>
                    <a:gd name="connsiteY14" fmla="*/ 9531 h 10011"/>
                    <a:gd name="connsiteX15" fmla="*/ 4786 w 10000"/>
                    <a:gd name="connsiteY15" fmla="*/ 8922 h 10011"/>
                    <a:gd name="connsiteX16" fmla="*/ 5557 w 10000"/>
                    <a:gd name="connsiteY16" fmla="*/ 8766 h 10011"/>
                    <a:gd name="connsiteX17" fmla="*/ 5761 w 10000"/>
                    <a:gd name="connsiteY17" fmla="*/ 8523 h 10011"/>
                    <a:gd name="connsiteX18" fmla="*/ 6011 w 10000"/>
                    <a:gd name="connsiteY18" fmla="*/ 7992 h 10011"/>
                    <a:gd name="connsiteX19" fmla="*/ 6404 w 10000"/>
                    <a:gd name="connsiteY19" fmla="*/ 7219 h 10011"/>
                    <a:gd name="connsiteX20" fmla="*/ 6510 w 10000"/>
                    <a:gd name="connsiteY20" fmla="*/ 6602 h 10011"/>
                    <a:gd name="connsiteX21" fmla="*/ 6510 w 10000"/>
                    <a:gd name="connsiteY21" fmla="*/ 6320 h 10011"/>
                    <a:gd name="connsiteX22" fmla="*/ 6835 w 10000"/>
                    <a:gd name="connsiteY22" fmla="*/ 5906 h 10011"/>
                    <a:gd name="connsiteX23" fmla="*/ 7175 w 10000"/>
                    <a:gd name="connsiteY23" fmla="*/ 5742 h 10011"/>
                    <a:gd name="connsiteX24" fmla="*/ 7515 w 10000"/>
                    <a:gd name="connsiteY24" fmla="*/ 5008 h 10011"/>
                    <a:gd name="connsiteX25" fmla="*/ 7741 w 10000"/>
                    <a:gd name="connsiteY25" fmla="*/ 4492 h 10011"/>
                    <a:gd name="connsiteX26" fmla="*/ 8263 w 10000"/>
                    <a:gd name="connsiteY26" fmla="*/ 3813 h 10011"/>
                    <a:gd name="connsiteX27" fmla="*/ 8241 w 10000"/>
                    <a:gd name="connsiteY27" fmla="*/ 3344 h 10011"/>
                    <a:gd name="connsiteX28" fmla="*/ 8732 w 10000"/>
                    <a:gd name="connsiteY28" fmla="*/ 2859 h 10011"/>
                    <a:gd name="connsiteX29" fmla="*/ 8800 w 10000"/>
                    <a:gd name="connsiteY29" fmla="*/ 2484 h 10011"/>
                    <a:gd name="connsiteX30" fmla="*/ 9193 w 10000"/>
                    <a:gd name="connsiteY30" fmla="*/ 2367 h 10011"/>
                    <a:gd name="connsiteX31" fmla="*/ 9345 w 10000"/>
                    <a:gd name="connsiteY31" fmla="*/ 2156 h 10011"/>
                    <a:gd name="connsiteX32" fmla="*/ 9669 w 10000"/>
                    <a:gd name="connsiteY32" fmla="*/ 1641 h 10011"/>
                    <a:gd name="connsiteX33" fmla="*/ 9715 w 10000"/>
                    <a:gd name="connsiteY33" fmla="*/ 1211 h 10011"/>
                    <a:gd name="connsiteX34" fmla="*/ 9980 w 10000"/>
                    <a:gd name="connsiteY34" fmla="*/ 727 h 10011"/>
                    <a:gd name="connsiteX35" fmla="*/ 9957 w 10000"/>
                    <a:gd name="connsiteY35" fmla="*/ 375 h 10011"/>
                    <a:gd name="connsiteX36" fmla="*/ 9896 w 10000"/>
                    <a:gd name="connsiteY36" fmla="*/ 0 h 10011"/>
                    <a:gd name="connsiteX0" fmla="*/ 349 w 10000"/>
                    <a:gd name="connsiteY0" fmla="*/ 8016 h 10011"/>
                    <a:gd name="connsiteX1" fmla="*/ 138 w 10000"/>
                    <a:gd name="connsiteY1" fmla="*/ 8297 h 10011"/>
                    <a:gd name="connsiteX2" fmla="*/ 168 w 10000"/>
                    <a:gd name="connsiteY2" fmla="*/ 8617 h 10011"/>
                    <a:gd name="connsiteX3" fmla="*/ 31 w 10000"/>
                    <a:gd name="connsiteY3" fmla="*/ 9023 h 10011"/>
                    <a:gd name="connsiteX4" fmla="*/ 840 w 10000"/>
                    <a:gd name="connsiteY4" fmla="*/ 8805 h 10011"/>
                    <a:gd name="connsiteX5" fmla="*/ 1339 w 10000"/>
                    <a:gd name="connsiteY5" fmla="*/ 8617 h 10011"/>
                    <a:gd name="connsiteX6" fmla="*/ 1914 w 10000"/>
                    <a:gd name="connsiteY6" fmla="*/ 8813 h 10011"/>
                    <a:gd name="connsiteX7" fmla="*/ 2791 w 10000"/>
                    <a:gd name="connsiteY7" fmla="*/ 8570 h 10011"/>
                    <a:gd name="connsiteX8" fmla="*/ 3002 w 10000"/>
                    <a:gd name="connsiteY8" fmla="*/ 8813 h 10011"/>
                    <a:gd name="connsiteX9" fmla="*/ 3093 w 10000"/>
                    <a:gd name="connsiteY9" fmla="*/ 9094 h 10011"/>
                    <a:gd name="connsiteX10" fmla="*/ 3660 w 10000"/>
                    <a:gd name="connsiteY10" fmla="*/ 9906 h 10011"/>
                    <a:gd name="connsiteX11" fmla="*/ 3796 w 10000"/>
                    <a:gd name="connsiteY11" fmla="*/ 10000 h 10011"/>
                    <a:gd name="connsiteX12" fmla="*/ 4136 w 10000"/>
                    <a:gd name="connsiteY12" fmla="*/ 9891 h 10011"/>
                    <a:gd name="connsiteX13" fmla="*/ 4522 w 10000"/>
                    <a:gd name="connsiteY13" fmla="*/ 9531 h 10011"/>
                    <a:gd name="connsiteX14" fmla="*/ 4786 w 10000"/>
                    <a:gd name="connsiteY14" fmla="*/ 8922 h 10011"/>
                    <a:gd name="connsiteX15" fmla="*/ 5557 w 10000"/>
                    <a:gd name="connsiteY15" fmla="*/ 8766 h 10011"/>
                    <a:gd name="connsiteX16" fmla="*/ 5761 w 10000"/>
                    <a:gd name="connsiteY16" fmla="*/ 8523 h 10011"/>
                    <a:gd name="connsiteX17" fmla="*/ 6011 w 10000"/>
                    <a:gd name="connsiteY17" fmla="*/ 7992 h 10011"/>
                    <a:gd name="connsiteX18" fmla="*/ 6404 w 10000"/>
                    <a:gd name="connsiteY18" fmla="*/ 7219 h 10011"/>
                    <a:gd name="connsiteX19" fmla="*/ 6510 w 10000"/>
                    <a:gd name="connsiteY19" fmla="*/ 6602 h 10011"/>
                    <a:gd name="connsiteX20" fmla="*/ 6510 w 10000"/>
                    <a:gd name="connsiteY20" fmla="*/ 6320 h 10011"/>
                    <a:gd name="connsiteX21" fmla="*/ 6835 w 10000"/>
                    <a:gd name="connsiteY21" fmla="*/ 5906 h 10011"/>
                    <a:gd name="connsiteX22" fmla="*/ 7175 w 10000"/>
                    <a:gd name="connsiteY22" fmla="*/ 5742 h 10011"/>
                    <a:gd name="connsiteX23" fmla="*/ 7515 w 10000"/>
                    <a:gd name="connsiteY23" fmla="*/ 5008 h 10011"/>
                    <a:gd name="connsiteX24" fmla="*/ 7741 w 10000"/>
                    <a:gd name="connsiteY24" fmla="*/ 4492 h 10011"/>
                    <a:gd name="connsiteX25" fmla="*/ 8263 w 10000"/>
                    <a:gd name="connsiteY25" fmla="*/ 3813 h 10011"/>
                    <a:gd name="connsiteX26" fmla="*/ 8241 w 10000"/>
                    <a:gd name="connsiteY26" fmla="*/ 3344 h 10011"/>
                    <a:gd name="connsiteX27" fmla="*/ 8732 w 10000"/>
                    <a:gd name="connsiteY27" fmla="*/ 2859 h 10011"/>
                    <a:gd name="connsiteX28" fmla="*/ 8800 w 10000"/>
                    <a:gd name="connsiteY28" fmla="*/ 2484 h 10011"/>
                    <a:gd name="connsiteX29" fmla="*/ 9193 w 10000"/>
                    <a:gd name="connsiteY29" fmla="*/ 2367 h 10011"/>
                    <a:gd name="connsiteX30" fmla="*/ 9345 w 10000"/>
                    <a:gd name="connsiteY30" fmla="*/ 2156 h 10011"/>
                    <a:gd name="connsiteX31" fmla="*/ 9669 w 10000"/>
                    <a:gd name="connsiteY31" fmla="*/ 1641 h 10011"/>
                    <a:gd name="connsiteX32" fmla="*/ 9715 w 10000"/>
                    <a:gd name="connsiteY32" fmla="*/ 1211 h 10011"/>
                    <a:gd name="connsiteX33" fmla="*/ 9980 w 10000"/>
                    <a:gd name="connsiteY33" fmla="*/ 727 h 10011"/>
                    <a:gd name="connsiteX34" fmla="*/ 9957 w 10000"/>
                    <a:gd name="connsiteY34" fmla="*/ 375 h 10011"/>
                    <a:gd name="connsiteX35" fmla="*/ 9896 w 10000"/>
                    <a:gd name="connsiteY35" fmla="*/ 0 h 10011"/>
                    <a:gd name="connsiteX0" fmla="*/ 138 w 10000"/>
                    <a:gd name="connsiteY0" fmla="*/ 8297 h 10011"/>
                    <a:gd name="connsiteX1" fmla="*/ 168 w 10000"/>
                    <a:gd name="connsiteY1" fmla="*/ 8617 h 10011"/>
                    <a:gd name="connsiteX2" fmla="*/ 31 w 10000"/>
                    <a:gd name="connsiteY2" fmla="*/ 9023 h 10011"/>
                    <a:gd name="connsiteX3" fmla="*/ 840 w 10000"/>
                    <a:gd name="connsiteY3" fmla="*/ 8805 h 10011"/>
                    <a:gd name="connsiteX4" fmla="*/ 1339 w 10000"/>
                    <a:gd name="connsiteY4" fmla="*/ 8617 h 10011"/>
                    <a:gd name="connsiteX5" fmla="*/ 1914 w 10000"/>
                    <a:gd name="connsiteY5" fmla="*/ 8813 h 10011"/>
                    <a:gd name="connsiteX6" fmla="*/ 2791 w 10000"/>
                    <a:gd name="connsiteY6" fmla="*/ 8570 h 10011"/>
                    <a:gd name="connsiteX7" fmla="*/ 3002 w 10000"/>
                    <a:gd name="connsiteY7" fmla="*/ 8813 h 10011"/>
                    <a:gd name="connsiteX8" fmla="*/ 3093 w 10000"/>
                    <a:gd name="connsiteY8" fmla="*/ 9094 h 10011"/>
                    <a:gd name="connsiteX9" fmla="*/ 3660 w 10000"/>
                    <a:gd name="connsiteY9" fmla="*/ 9906 h 10011"/>
                    <a:gd name="connsiteX10" fmla="*/ 3796 w 10000"/>
                    <a:gd name="connsiteY10" fmla="*/ 10000 h 10011"/>
                    <a:gd name="connsiteX11" fmla="*/ 4136 w 10000"/>
                    <a:gd name="connsiteY11" fmla="*/ 9891 h 10011"/>
                    <a:gd name="connsiteX12" fmla="*/ 4522 w 10000"/>
                    <a:gd name="connsiteY12" fmla="*/ 9531 h 10011"/>
                    <a:gd name="connsiteX13" fmla="*/ 4786 w 10000"/>
                    <a:gd name="connsiteY13" fmla="*/ 8922 h 10011"/>
                    <a:gd name="connsiteX14" fmla="*/ 5557 w 10000"/>
                    <a:gd name="connsiteY14" fmla="*/ 8766 h 10011"/>
                    <a:gd name="connsiteX15" fmla="*/ 5761 w 10000"/>
                    <a:gd name="connsiteY15" fmla="*/ 8523 h 10011"/>
                    <a:gd name="connsiteX16" fmla="*/ 6011 w 10000"/>
                    <a:gd name="connsiteY16" fmla="*/ 7992 h 10011"/>
                    <a:gd name="connsiteX17" fmla="*/ 6404 w 10000"/>
                    <a:gd name="connsiteY17" fmla="*/ 7219 h 10011"/>
                    <a:gd name="connsiteX18" fmla="*/ 6510 w 10000"/>
                    <a:gd name="connsiteY18" fmla="*/ 6602 h 10011"/>
                    <a:gd name="connsiteX19" fmla="*/ 6510 w 10000"/>
                    <a:gd name="connsiteY19" fmla="*/ 6320 h 10011"/>
                    <a:gd name="connsiteX20" fmla="*/ 6835 w 10000"/>
                    <a:gd name="connsiteY20" fmla="*/ 5906 h 10011"/>
                    <a:gd name="connsiteX21" fmla="*/ 7175 w 10000"/>
                    <a:gd name="connsiteY21" fmla="*/ 5742 h 10011"/>
                    <a:gd name="connsiteX22" fmla="*/ 7515 w 10000"/>
                    <a:gd name="connsiteY22" fmla="*/ 5008 h 10011"/>
                    <a:gd name="connsiteX23" fmla="*/ 7741 w 10000"/>
                    <a:gd name="connsiteY23" fmla="*/ 4492 h 10011"/>
                    <a:gd name="connsiteX24" fmla="*/ 8263 w 10000"/>
                    <a:gd name="connsiteY24" fmla="*/ 3813 h 10011"/>
                    <a:gd name="connsiteX25" fmla="*/ 8241 w 10000"/>
                    <a:gd name="connsiteY25" fmla="*/ 3344 h 10011"/>
                    <a:gd name="connsiteX26" fmla="*/ 8732 w 10000"/>
                    <a:gd name="connsiteY26" fmla="*/ 2859 h 10011"/>
                    <a:gd name="connsiteX27" fmla="*/ 8800 w 10000"/>
                    <a:gd name="connsiteY27" fmla="*/ 2484 h 10011"/>
                    <a:gd name="connsiteX28" fmla="*/ 9193 w 10000"/>
                    <a:gd name="connsiteY28" fmla="*/ 2367 h 10011"/>
                    <a:gd name="connsiteX29" fmla="*/ 9345 w 10000"/>
                    <a:gd name="connsiteY29" fmla="*/ 2156 h 10011"/>
                    <a:gd name="connsiteX30" fmla="*/ 9669 w 10000"/>
                    <a:gd name="connsiteY30" fmla="*/ 1641 h 10011"/>
                    <a:gd name="connsiteX31" fmla="*/ 9715 w 10000"/>
                    <a:gd name="connsiteY31" fmla="*/ 1211 h 10011"/>
                    <a:gd name="connsiteX32" fmla="*/ 9980 w 10000"/>
                    <a:gd name="connsiteY32" fmla="*/ 727 h 10011"/>
                    <a:gd name="connsiteX33" fmla="*/ 9957 w 10000"/>
                    <a:gd name="connsiteY33" fmla="*/ 375 h 10011"/>
                    <a:gd name="connsiteX34" fmla="*/ 9896 w 10000"/>
                    <a:gd name="connsiteY34" fmla="*/ 0 h 10011"/>
                    <a:gd name="connsiteX0" fmla="*/ 143 w 10005"/>
                    <a:gd name="connsiteY0" fmla="*/ 8297 h 10011"/>
                    <a:gd name="connsiteX1" fmla="*/ 36 w 10005"/>
                    <a:gd name="connsiteY1" fmla="*/ 9023 h 10011"/>
                    <a:gd name="connsiteX2" fmla="*/ 845 w 10005"/>
                    <a:gd name="connsiteY2" fmla="*/ 8805 h 10011"/>
                    <a:gd name="connsiteX3" fmla="*/ 1344 w 10005"/>
                    <a:gd name="connsiteY3" fmla="*/ 8617 h 10011"/>
                    <a:gd name="connsiteX4" fmla="*/ 1919 w 10005"/>
                    <a:gd name="connsiteY4" fmla="*/ 8813 h 10011"/>
                    <a:gd name="connsiteX5" fmla="*/ 2796 w 10005"/>
                    <a:gd name="connsiteY5" fmla="*/ 8570 h 10011"/>
                    <a:gd name="connsiteX6" fmla="*/ 3007 w 10005"/>
                    <a:gd name="connsiteY6" fmla="*/ 8813 h 10011"/>
                    <a:gd name="connsiteX7" fmla="*/ 3098 w 10005"/>
                    <a:gd name="connsiteY7" fmla="*/ 9094 h 10011"/>
                    <a:gd name="connsiteX8" fmla="*/ 3665 w 10005"/>
                    <a:gd name="connsiteY8" fmla="*/ 9906 h 10011"/>
                    <a:gd name="connsiteX9" fmla="*/ 3801 w 10005"/>
                    <a:gd name="connsiteY9" fmla="*/ 10000 h 10011"/>
                    <a:gd name="connsiteX10" fmla="*/ 4141 w 10005"/>
                    <a:gd name="connsiteY10" fmla="*/ 9891 h 10011"/>
                    <a:gd name="connsiteX11" fmla="*/ 4527 w 10005"/>
                    <a:gd name="connsiteY11" fmla="*/ 9531 h 10011"/>
                    <a:gd name="connsiteX12" fmla="*/ 4791 w 10005"/>
                    <a:gd name="connsiteY12" fmla="*/ 8922 h 10011"/>
                    <a:gd name="connsiteX13" fmla="*/ 5562 w 10005"/>
                    <a:gd name="connsiteY13" fmla="*/ 8766 h 10011"/>
                    <a:gd name="connsiteX14" fmla="*/ 5766 w 10005"/>
                    <a:gd name="connsiteY14" fmla="*/ 8523 h 10011"/>
                    <a:gd name="connsiteX15" fmla="*/ 6016 w 10005"/>
                    <a:gd name="connsiteY15" fmla="*/ 7992 h 10011"/>
                    <a:gd name="connsiteX16" fmla="*/ 6409 w 10005"/>
                    <a:gd name="connsiteY16" fmla="*/ 7219 h 10011"/>
                    <a:gd name="connsiteX17" fmla="*/ 6515 w 10005"/>
                    <a:gd name="connsiteY17" fmla="*/ 6602 h 10011"/>
                    <a:gd name="connsiteX18" fmla="*/ 6515 w 10005"/>
                    <a:gd name="connsiteY18" fmla="*/ 6320 h 10011"/>
                    <a:gd name="connsiteX19" fmla="*/ 6840 w 10005"/>
                    <a:gd name="connsiteY19" fmla="*/ 5906 h 10011"/>
                    <a:gd name="connsiteX20" fmla="*/ 7180 w 10005"/>
                    <a:gd name="connsiteY20" fmla="*/ 5742 h 10011"/>
                    <a:gd name="connsiteX21" fmla="*/ 7520 w 10005"/>
                    <a:gd name="connsiteY21" fmla="*/ 5008 h 10011"/>
                    <a:gd name="connsiteX22" fmla="*/ 7746 w 10005"/>
                    <a:gd name="connsiteY22" fmla="*/ 4492 h 10011"/>
                    <a:gd name="connsiteX23" fmla="*/ 8268 w 10005"/>
                    <a:gd name="connsiteY23" fmla="*/ 3813 h 10011"/>
                    <a:gd name="connsiteX24" fmla="*/ 8246 w 10005"/>
                    <a:gd name="connsiteY24" fmla="*/ 3344 h 10011"/>
                    <a:gd name="connsiteX25" fmla="*/ 8737 w 10005"/>
                    <a:gd name="connsiteY25" fmla="*/ 2859 h 10011"/>
                    <a:gd name="connsiteX26" fmla="*/ 8805 w 10005"/>
                    <a:gd name="connsiteY26" fmla="*/ 2484 h 10011"/>
                    <a:gd name="connsiteX27" fmla="*/ 9198 w 10005"/>
                    <a:gd name="connsiteY27" fmla="*/ 2367 h 10011"/>
                    <a:gd name="connsiteX28" fmla="*/ 9350 w 10005"/>
                    <a:gd name="connsiteY28" fmla="*/ 2156 h 10011"/>
                    <a:gd name="connsiteX29" fmla="*/ 9674 w 10005"/>
                    <a:gd name="connsiteY29" fmla="*/ 1641 h 10011"/>
                    <a:gd name="connsiteX30" fmla="*/ 9720 w 10005"/>
                    <a:gd name="connsiteY30" fmla="*/ 1211 h 10011"/>
                    <a:gd name="connsiteX31" fmla="*/ 9985 w 10005"/>
                    <a:gd name="connsiteY31" fmla="*/ 727 h 10011"/>
                    <a:gd name="connsiteX32" fmla="*/ 9962 w 10005"/>
                    <a:gd name="connsiteY32" fmla="*/ 375 h 10011"/>
                    <a:gd name="connsiteX33" fmla="*/ 9901 w 10005"/>
                    <a:gd name="connsiteY33" fmla="*/ 0 h 10011"/>
                    <a:gd name="connsiteX0" fmla="*/ 0 w 9969"/>
                    <a:gd name="connsiteY0" fmla="*/ 9023 h 10011"/>
                    <a:gd name="connsiteX1" fmla="*/ 809 w 9969"/>
                    <a:gd name="connsiteY1" fmla="*/ 8805 h 10011"/>
                    <a:gd name="connsiteX2" fmla="*/ 1308 w 9969"/>
                    <a:gd name="connsiteY2" fmla="*/ 8617 h 10011"/>
                    <a:gd name="connsiteX3" fmla="*/ 1883 w 9969"/>
                    <a:gd name="connsiteY3" fmla="*/ 8813 h 10011"/>
                    <a:gd name="connsiteX4" fmla="*/ 2760 w 9969"/>
                    <a:gd name="connsiteY4" fmla="*/ 8570 h 10011"/>
                    <a:gd name="connsiteX5" fmla="*/ 2971 w 9969"/>
                    <a:gd name="connsiteY5" fmla="*/ 8813 h 10011"/>
                    <a:gd name="connsiteX6" fmla="*/ 3062 w 9969"/>
                    <a:gd name="connsiteY6" fmla="*/ 9094 h 10011"/>
                    <a:gd name="connsiteX7" fmla="*/ 3629 w 9969"/>
                    <a:gd name="connsiteY7" fmla="*/ 9906 h 10011"/>
                    <a:gd name="connsiteX8" fmla="*/ 3765 w 9969"/>
                    <a:gd name="connsiteY8" fmla="*/ 10000 h 10011"/>
                    <a:gd name="connsiteX9" fmla="*/ 4105 w 9969"/>
                    <a:gd name="connsiteY9" fmla="*/ 9891 h 10011"/>
                    <a:gd name="connsiteX10" fmla="*/ 4491 w 9969"/>
                    <a:gd name="connsiteY10" fmla="*/ 9531 h 10011"/>
                    <a:gd name="connsiteX11" fmla="*/ 4755 w 9969"/>
                    <a:gd name="connsiteY11" fmla="*/ 8922 h 10011"/>
                    <a:gd name="connsiteX12" fmla="*/ 5526 w 9969"/>
                    <a:gd name="connsiteY12" fmla="*/ 8766 h 10011"/>
                    <a:gd name="connsiteX13" fmla="*/ 5730 w 9969"/>
                    <a:gd name="connsiteY13" fmla="*/ 8523 h 10011"/>
                    <a:gd name="connsiteX14" fmla="*/ 5980 w 9969"/>
                    <a:gd name="connsiteY14" fmla="*/ 7992 h 10011"/>
                    <a:gd name="connsiteX15" fmla="*/ 6373 w 9969"/>
                    <a:gd name="connsiteY15" fmla="*/ 7219 h 10011"/>
                    <a:gd name="connsiteX16" fmla="*/ 6479 w 9969"/>
                    <a:gd name="connsiteY16" fmla="*/ 6602 h 10011"/>
                    <a:gd name="connsiteX17" fmla="*/ 6479 w 9969"/>
                    <a:gd name="connsiteY17" fmla="*/ 6320 h 10011"/>
                    <a:gd name="connsiteX18" fmla="*/ 6804 w 9969"/>
                    <a:gd name="connsiteY18" fmla="*/ 5906 h 10011"/>
                    <a:gd name="connsiteX19" fmla="*/ 7144 w 9969"/>
                    <a:gd name="connsiteY19" fmla="*/ 5742 h 10011"/>
                    <a:gd name="connsiteX20" fmla="*/ 7484 w 9969"/>
                    <a:gd name="connsiteY20" fmla="*/ 5008 h 10011"/>
                    <a:gd name="connsiteX21" fmla="*/ 7710 w 9969"/>
                    <a:gd name="connsiteY21" fmla="*/ 4492 h 10011"/>
                    <a:gd name="connsiteX22" fmla="*/ 8232 w 9969"/>
                    <a:gd name="connsiteY22" fmla="*/ 3813 h 10011"/>
                    <a:gd name="connsiteX23" fmla="*/ 8210 w 9969"/>
                    <a:gd name="connsiteY23" fmla="*/ 3344 h 10011"/>
                    <a:gd name="connsiteX24" fmla="*/ 8701 w 9969"/>
                    <a:gd name="connsiteY24" fmla="*/ 2859 h 10011"/>
                    <a:gd name="connsiteX25" fmla="*/ 8769 w 9969"/>
                    <a:gd name="connsiteY25" fmla="*/ 2484 h 10011"/>
                    <a:gd name="connsiteX26" fmla="*/ 9162 w 9969"/>
                    <a:gd name="connsiteY26" fmla="*/ 2367 h 10011"/>
                    <a:gd name="connsiteX27" fmla="*/ 9314 w 9969"/>
                    <a:gd name="connsiteY27" fmla="*/ 2156 h 10011"/>
                    <a:gd name="connsiteX28" fmla="*/ 9638 w 9969"/>
                    <a:gd name="connsiteY28" fmla="*/ 1641 h 10011"/>
                    <a:gd name="connsiteX29" fmla="*/ 9684 w 9969"/>
                    <a:gd name="connsiteY29" fmla="*/ 1211 h 10011"/>
                    <a:gd name="connsiteX30" fmla="*/ 9949 w 9969"/>
                    <a:gd name="connsiteY30" fmla="*/ 727 h 10011"/>
                    <a:gd name="connsiteX31" fmla="*/ 9926 w 9969"/>
                    <a:gd name="connsiteY31" fmla="*/ 375 h 10011"/>
                    <a:gd name="connsiteX32" fmla="*/ 9865 w 9969"/>
                    <a:gd name="connsiteY32" fmla="*/ 0 h 10011"/>
                    <a:gd name="connsiteX0" fmla="*/ 0 w 9188"/>
                    <a:gd name="connsiteY0" fmla="*/ 8795 h 10000"/>
                    <a:gd name="connsiteX1" fmla="*/ 500 w 9188"/>
                    <a:gd name="connsiteY1" fmla="*/ 8608 h 10000"/>
                    <a:gd name="connsiteX2" fmla="*/ 1077 w 9188"/>
                    <a:gd name="connsiteY2" fmla="*/ 8803 h 10000"/>
                    <a:gd name="connsiteX3" fmla="*/ 1957 w 9188"/>
                    <a:gd name="connsiteY3" fmla="*/ 8561 h 10000"/>
                    <a:gd name="connsiteX4" fmla="*/ 2168 w 9188"/>
                    <a:gd name="connsiteY4" fmla="*/ 8803 h 10000"/>
                    <a:gd name="connsiteX5" fmla="*/ 2260 w 9188"/>
                    <a:gd name="connsiteY5" fmla="*/ 9084 h 10000"/>
                    <a:gd name="connsiteX6" fmla="*/ 2828 w 9188"/>
                    <a:gd name="connsiteY6" fmla="*/ 9895 h 10000"/>
                    <a:gd name="connsiteX7" fmla="*/ 2965 w 9188"/>
                    <a:gd name="connsiteY7" fmla="*/ 9989 h 10000"/>
                    <a:gd name="connsiteX8" fmla="*/ 3306 w 9188"/>
                    <a:gd name="connsiteY8" fmla="*/ 9880 h 10000"/>
                    <a:gd name="connsiteX9" fmla="*/ 3693 w 9188"/>
                    <a:gd name="connsiteY9" fmla="*/ 9521 h 10000"/>
                    <a:gd name="connsiteX10" fmla="*/ 3958 w 9188"/>
                    <a:gd name="connsiteY10" fmla="*/ 8912 h 10000"/>
                    <a:gd name="connsiteX11" fmla="*/ 4731 w 9188"/>
                    <a:gd name="connsiteY11" fmla="*/ 8756 h 10000"/>
                    <a:gd name="connsiteX12" fmla="*/ 4936 w 9188"/>
                    <a:gd name="connsiteY12" fmla="*/ 8514 h 10000"/>
                    <a:gd name="connsiteX13" fmla="*/ 5187 w 9188"/>
                    <a:gd name="connsiteY13" fmla="*/ 7983 h 10000"/>
                    <a:gd name="connsiteX14" fmla="*/ 5581 w 9188"/>
                    <a:gd name="connsiteY14" fmla="*/ 7211 h 10000"/>
                    <a:gd name="connsiteX15" fmla="*/ 5687 w 9188"/>
                    <a:gd name="connsiteY15" fmla="*/ 6595 h 10000"/>
                    <a:gd name="connsiteX16" fmla="*/ 5687 w 9188"/>
                    <a:gd name="connsiteY16" fmla="*/ 6313 h 10000"/>
                    <a:gd name="connsiteX17" fmla="*/ 6013 w 9188"/>
                    <a:gd name="connsiteY17" fmla="*/ 5900 h 10000"/>
                    <a:gd name="connsiteX18" fmla="*/ 6354 w 9188"/>
                    <a:gd name="connsiteY18" fmla="*/ 5736 h 10000"/>
                    <a:gd name="connsiteX19" fmla="*/ 6695 w 9188"/>
                    <a:gd name="connsiteY19" fmla="*/ 5002 h 10000"/>
                    <a:gd name="connsiteX20" fmla="*/ 6922 w 9188"/>
                    <a:gd name="connsiteY20" fmla="*/ 4487 h 10000"/>
                    <a:gd name="connsiteX21" fmla="*/ 7446 w 9188"/>
                    <a:gd name="connsiteY21" fmla="*/ 3809 h 10000"/>
                    <a:gd name="connsiteX22" fmla="*/ 7424 w 9188"/>
                    <a:gd name="connsiteY22" fmla="*/ 3340 h 10000"/>
                    <a:gd name="connsiteX23" fmla="*/ 7916 w 9188"/>
                    <a:gd name="connsiteY23" fmla="*/ 2856 h 10000"/>
                    <a:gd name="connsiteX24" fmla="*/ 7984 w 9188"/>
                    <a:gd name="connsiteY24" fmla="*/ 2481 h 10000"/>
                    <a:gd name="connsiteX25" fmla="*/ 8378 w 9188"/>
                    <a:gd name="connsiteY25" fmla="*/ 2364 h 10000"/>
                    <a:gd name="connsiteX26" fmla="*/ 8531 w 9188"/>
                    <a:gd name="connsiteY26" fmla="*/ 2154 h 10000"/>
                    <a:gd name="connsiteX27" fmla="*/ 8856 w 9188"/>
                    <a:gd name="connsiteY27" fmla="*/ 1639 h 10000"/>
                    <a:gd name="connsiteX28" fmla="*/ 8902 w 9188"/>
                    <a:gd name="connsiteY28" fmla="*/ 1210 h 10000"/>
                    <a:gd name="connsiteX29" fmla="*/ 9168 w 9188"/>
                    <a:gd name="connsiteY29" fmla="*/ 726 h 10000"/>
                    <a:gd name="connsiteX30" fmla="*/ 9145 w 9188"/>
                    <a:gd name="connsiteY30" fmla="*/ 375 h 10000"/>
                    <a:gd name="connsiteX31" fmla="*/ 9084 w 9188"/>
                    <a:gd name="connsiteY31" fmla="*/ 0 h 10000"/>
                    <a:gd name="connsiteX0" fmla="*/ 0 w 9456"/>
                    <a:gd name="connsiteY0" fmla="*/ 8608 h 10000"/>
                    <a:gd name="connsiteX1" fmla="*/ 628 w 9456"/>
                    <a:gd name="connsiteY1" fmla="*/ 8803 h 10000"/>
                    <a:gd name="connsiteX2" fmla="*/ 1586 w 9456"/>
                    <a:gd name="connsiteY2" fmla="*/ 8561 h 10000"/>
                    <a:gd name="connsiteX3" fmla="*/ 1816 w 9456"/>
                    <a:gd name="connsiteY3" fmla="*/ 8803 h 10000"/>
                    <a:gd name="connsiteX4" fmla="*/ 1916 w 9456"/>
                    <a:gd name="connsiteY4" fmla="*/ 9084 h 10000"/>
                    <a:gd name="connsiteX5" fmla="*/ 2534 w 9456"/>
                    <a:gd name="connsiteY5" fmla="*/ 9895 h 10000"/>
                    <a:gd name="connsiteX6" fmla="*/ 2683 w 9456"/>
                    <a:gd name="connsiteY6" fmla="*/ 9989 h 10000"/>
                    <a:gd name="connsiteX7" fmla="*/ 3054 w 9456"/>
                    <a:gd name="connsiteY7" fmla="*/ 9880 h 10000"/>
                    <a:gd name="connsiteX8" fmla="*/ 3475 w 9456"/>
                    <a:gd name="connsiteY8" fmla="*/ 9521 h 10000"/>
                    <a:gd name="connsiteX9" fmla="*/ 3764 w 9456"/>
                    <a:gd name="connsiteY9" fmla="*/ 8912 h 10000"/>
                    <a:gd name="connsiteX10" fmla="*/ 4605 w 9456"/>
                    <a:gd name="connsiteY10" fmla="*/ 8756 h 10000"/>
                    <a:gd name="connsiteX11" fmla="*/ 4828 w 9456"/>
                    <a:gd name="connsiteY11" fmla="*/ 8514 h 10000"/>
                    <a:gd name="connsiteX12" fmla="*/ 5101 w 9456"/>
                    <a:gd name="connsiteY12" fmla="*/ 7983 h 10000"/>
                    <a:gd name="connsiteX13" fmla="*/ 5530 w 9456"/>
                    <a:gd name="connsiteY13" fmla="*/ 7211 h 10000"/>
                    <a:gd name="connsiteX14" fmla="*/ 5646 w 9456"/>
                    <a:gd name="connsiteY14" fmla="*/ 6595 h 10000"/>
                    <a:gd name="connsiteX15" fmla="*/ 5646 w 9456"/>
                    <a:gd name="connsiteY15" fmla="*/ 6313 h 10000"/>
                    <a:gd name="connsiteX16" fmla="*/ 6000 w 9456"/>
                    <a:gd name="connsiteY16" fmla="*/ 5900 h 10000"/>
                    <a:gd name="connsiteX17" fmla="*/ 6372 w 9456"/>
                    <a:gd name="connsiteY17" fmla="*/ 5736 h 10000"/>
                    <a:gd name="connsiteX18" fmla="*/ 6743 w 9456"/>
                    <a:gd name="connsiteY18" fmla="*/ 5002 h 10000"/>
                    <a:gd name="connsiteX19" fmla="*/ 6990 w 9456"/>
                    <a:gd name="connsiteY19" fmla="*/ 4487 h 10000"/>
                    <a:gd name="connsiteX20" fmla="*/ 7560 w 9456"/>
                    <a:gd name="connsiteY20" fmla="*/ 3809 h 10000"/>
                    <a:gd name="connsiteX21" fmla="*/ 7536 w 9456"/>
                    <a:gd name="connsiteY21" fmla="*/ 3340 h 10000"/>
                    <a:gd name="connsiteX22" fmla="*/ 8072 w 9456"/>
                    <a:gd name="connsiteY22" fmla="*/ 2856 h 10000"/>
                    <a:gd name="connsiteX23" fmla="*/ 8146 w 9456"/>
                    <a:gd name="connsiteY23" fmla="*/ 2481 h 10000"/>
                    <a:gd name="connsiteX24" fmla="*/ 8574 w 9456"/>
                    <a:gd name="connsiteY24" fmla="*/ 2364 h 10000"/>
                    <a:gd name="connsiteX25" fmla="*/ 8741 w 9456"/>
                    <a:gd name="connsiteY25" fmla="*/ 2154 h 10000"/>
                    <a:gd name="connsiteX26" fmla="*/ 9095 w 9456"/>
                    <a:gd name="connsiteY26" fmla="*/ 1639 h 10000"/>
                    <a:gd name="connsiteX27" fmla="*/ 9145 w 9456"/>
                    <a:gd name="connsiteY27" fmla="*/ 1210 h 10000"/>
                    <a:gd name="connsiteX28" fmla="*/ 9434 w 9456"/>
                    <a:gd name="connsiteY28" fmla="*/ 726 h 10000"/>
                    <a:gd name="connsiteX29" fmla="*/ 9409 w 9456"/>
                    <a:gd name="connsiteY29" fmla="*/ 375 h 10000"/>
                    <a:gd name="connsiteX30" fmla="*/ 9343 w 9456"/>
                    <a:gd name="connsiteY30" fmla="*/ 0 h 10000"/>
                    <a:gd name="connsiteX0" fmla="*/ 0 w 9337"/>
                    <a:gd name="connsiteY0" fmla="*/ 8803 h 10000"/>
                    <a:gd name="connsiteX1" fmla="*/ 1013 w 9337"/>
                    <a:gd name="connsiteY1" fmla="*/ 8561 h 10000"/>
                    <a:gd name="connsiteX2" fmla="*/ 1256 w 9337"/>
                    <a:gd name="connsiteY2" fmla="*/ 8803 h 10000"/>
                    <a:gd name="connsiteX3" fmla="*/ 1362 w 9337"/>
                    <a:gd name="connsiteY3" fmla="*/ 9084 h 10000"/>
                    <a:gd name="connsiteX4" fmla="*/ 2016 w 9337"/>
                    <a:gd name="connsiteY4" fmla="*/ 9895 h 10000"/>
                    <a:gd name="connsiteX5" fmla="*/ 2173 w 9337"/>
                    <a:gd name="connsiteY5" fmla="*/ 9989 h 10000"/>
                    <a:gd name="connsiteX6" fmla="*/ 2566 w 9337"/>
                    <a:gd name="connsiteY6" fmla="*/ 9880 h 10000"/>
                    <a:gd name="connsiteX7" fmla="*/ 3011 w 9337"/>
                    <a:gd name="connsiteY7" fmla="*/ 9521 h 10000"/>
                    <a:gd name="connsiteX8" fmla="*/ 3317 w 9337"/>
                    <a:gd name="connsiteY8" fmla="*/ 8912 h 10000"/>
                    <a:gd name="connsiteX9" fmla="*/ 4206 w 9337"/>
                    <a:gd name="connsiteY9" fmla="*/ 8756 h 10000"/>
                    <a:gd name="connsiteX10" fmla="*/ 4442 w 9337"/>
                    <a:gd name="connsiteY10" fmla="*/ 8514 h 10000"/>
                    <a:gd name="connsiteX11" fmla="*/ 4730 w 9337"/>
                    <a:gd name="connsiteY11" fmla="*/ 7983 h 10000"/>
                    <a:gd name="connsiteX12" fmla="*/ 5184 w 9337"/>
                    <a:gd name="connsiteY12" fmla="*/ 7211 h 10000"/>
                    <a:gd name="connsiteX13" fmla="*/ 5307 w 9337"/>
                    <a:gd name="connsiteY13" fmla="*/ 6595 h 10000"/>
                    <a:gd name="connsiteX14" fmla="*/ 5307 w 9337"/>
                    <a:gd name="connsiteY14" fmla="*/ 6313 h 10000"/>
                    <a:gd name="connsiteX15" fmla="*/ 5681 w 9337"/>
                    <a:gd name="connsiteY15" fmla="*/ 5900 h 10000"/>
                    <a:gd name="connsiteX16" fmla="*/ 6075 w 9337"/>
                    <a:gd name="connsiteY16" fmla="*/ 5736 h 10000"/>
                    <a:gd name="connsiteX17" fmla="*/ 6467 w 9337"/>
                    <a:gd name="connsiteY17" fmla="*/ 5002 h 10000"/>
                    <a:gd name="connsiteX18" fmla="*/ 6728 w 9337"/>
                    <a:gd name="connsiteY18" fmla="*/ 4487 h 10000"/>
                    <a:gd name="connsiteX19" fmla="*/ 7331 w 9337"/>
                    <a:gd name="connsiteY19" fmla="*/ 3809 h 10000"/>
                    <a:gd name="connsiteX20" fmla="*/ 7306 w 9337"/>
                    <a:gd name="connsiteY20" fmla="*/ 3340 h 10000"/>
                    <a:gd name="connsiteX21" fmla="*/ 7872 w 9337"/>
                    <a:gd name="connsiteY21" fmla="*/ 2856 h 10000"/>
                    <a:gd name="connsiteX22" fmla="*/ 7951 w 9337"/>
                    <a:gd name="connsiteY22" fmla="*/ 2481 h 10000"/>
                    <a:gd name="connsiteX23" fmla="*/ 8403 w 9337"/>
                    <a:gd name="connsiteY23" fmla="*/ 2364 h 10000"/>
                    <a:gd name="connsiteX24" fmla="*/ 8580 w 9337"/>
                    <a:gd name="connsiteY24" fmla="*/ 2154 h 10000"/>
                    <a:gd name="connsiteX25" fmla="*/ 8954 w 9337"/>
                    <a:gd name="connsiteY25" fmla="*/ 1639 h 10000"/>
                    <a:gd name="connsiteX26" fmla="*/ 9007 w 9337"/>
                    <a:gd name="connsiteY26" fmla="*/ 1210 h 10000"/>
                    <a:gd name="connsiteX27" fmla="*/ 9313 w 9337"/>
                    <a:gd name="connsiteY27" fmla="*/ 726 h 10000"/>
                    <a:gd name="connsiteX28" fmla="*/ 9286 w 9337"/>
                    <a:gd name="connsiteY28" fmla="*/ 375 h 10000"/>
                    <a:gd name="connsiteX29" fmla="*/ 9216 w 9337"/>
                    <a:gd name="connsiteY29" fmla="*/ 0 h 10000"/>
                    <a:gd name="connsiteX0" fmla="*/ 0 w 8915"/>
                    <a:gd name="connsiteY0" fmla="*/ 8561 h 10000"/>
                    <a:gd name="connsiteX1" fmla="*/ 260 w 8915"/>
                    <a:gd name="connsiteY1" fmla="*/ 8803 h 10000"/>
                    <a:gd name="connsiteX2" fmla="*/ 374 w 8915"/>
                    <a:gd name="connsiteY2" fmla="*/ 9084 h 10000"/>
                    <a:gd name="connsiteX3" fmla="*/ 1074 w 8915"/>
                    <a:gd name="connsiteY3" fmla="*/ 9895 h 10000"/>
                    <a:gd name="connsiteX4" fmla="*/ 1242 w 8915"/>
                    <a:gd name="connsiteY4" fmla="*/ 9989 h 10000"/>
                    <a:gd name="connsiteX5" fmla="*/ 1663 w 8915"/>
                    <a:gd name="connsiteY5" fmla="*/ 9880 h 10000"/>
                    <a:gd name="connsiteX6" fmla="*/ 2140 w 8915"/>
                    <a:gd name="connsiteY6" fmla="*/ 9521 h 10000"/>
                    <a:gd name="connsiteX7" fmla="*/ 2468 w 8915"/>
                    <a:gd name="connsiteY7" fmla="*/ 8912 h 10000"/>
                    <a:gd name="connsiteX8" fmla="*/ 3420 w 8915"/>
                    <a:gd name="connsiteY8" fmla="*/ 8756 h 10000"/>
                    <a:gd name="connsiteX9" fmla="*/ 3672 w 8915"/>
                    <a:gd name="connsiteY9" fmla="*/ 8514 h 10000"/>
                    <a:gd name="connsiteX10" fmla="*/ 3981 w 8915"/>
                    <a:gd name="connsiteY10" fmla="*/ 7983 h 10000"/>
                    <a:gd name="connsiteX11" fmla="*/ 4467 w 8915"/>
                    <a:gd name="connsiteY11" fmla="*/ 7211 h 10000"/>
                    <a:gd name="connsiteX12" fmla="*/ 4599 w 8915"/>
                    <a:gd name="connsiteY12" fmla="*/ 6595 h 10000"/>
                    <a:gd name="connsiteX13" fmla="*/ 4599 w 8915"/>
                    <a:gd name="connsiteY13" fmla="*/ 6313 h 10000"/>
                    <a:gd name="connsiteX14" fmla="*/ 4999 w 8915"/>
                    <a:gd name="connsiteY14" fmla="*/ 5900 h 10000"/>
                    <a:gd name="connsiteX15" fmla="*/ 5421 w 8915"/>
                    <a:gd name="connsiteY15" fmla="*/ 5736 h 10000"/>
                    <a:gd name="connsiteX16" fmla="*/ 5841 w 8915"/>
                    <a:gd name="connsiteY16" fmla="*/ 5002 h 10000"/>
                    <a:gd name="connsiteX17" fmla="*/ 6121 w 8915"/>
                    <a:gd name="connsiteY17" fmla="*/ 4487 h 10000"/>
                    <a:gd name="connsiteX18" fmla="*/ 6767 w 8915"/>
                    <a:gd name="connsiteY18" fmla="*/ 3809 h 10000"/>
                    <a:gd name="connsiteX19" fmla="*/ 6740 w 8915"/>
                    <a:gd name="connsiteY19" fmla="*/ 3340 h 10000"/>
                    <a:gd name="connsiteX20" fmla="*/ 7346 w 8915"/>
                    <a:gd name="connsiteY20" fmla="*/ 2856 h 10000"/>
                    <a:gd name="connsiteX21" fmla="*/ 7431 w 8915"/>
                    <a:gd name="connsiteY21" fmla="*/ 2481 h 10000"/>
                    <a:gd name="connsiteX22" fmla="*/ 7915 w 8915"/>
                    <a:gd name="connsiteY22" fmla="*/ 2364 h 10000"/>
                    <a:gd name="connsiteX23" fmla="*/ 8104 w 8915"/>
                    <a:gd name="connsiteY23" fmla="*/ 2154 h 10000"/>
                    <a:gd name="connsiteX24" fmla="*/ 8505 w 8915"/>
                    <a:gd name="connsiteY24" fmla="*/ 1639 h 10000"/>
                    <a:gd name="connsiteX25" fmla="*/ 8562 w 8915"/>
                    <a:gd name="connsiteY25" fmla="*/ 1210 h 10000"/>
                    <a:gd name="connsiteX26" fmla="*/ 8889 w 8915"/>
                    <a:gd name="connsiteY26" fmla="*/ 726 h 10000"/>
                    <a:gd name="connsiteX27" fmla="*/ 8860 w 8915"/>
                    <a:gd name="connsiteY27" fmla="*/ 375 h 10000"/>
                    <a:gd name="connsiteX28" fmla="*/ 8785 w 8915"/>
                    <a:gd name="connsiteY28" fmla="*/ 0 h 10000"/>
                    <a:gd name="connsiteX0" fmla="*/ 0 w 10000"/>
                    <a:gd name="connsiteY0" fmla="*/ 8561 h 10017"/>
                    <a:gd name="connsiteX1" fmla="*/ 292 w 10000"/>
                    <a:gd name="connsiteY1" fmla="*/ 8803 h 10017"/>
                    <a:gd name="connsiteX2" fmla="*/ 1205 w 10000"/>
                    <a:gd name="connsiteY2" fmla="*/ 9895 h 10017"/>
                    <a:gd name="connsiteX3" fmla="*/ 1393 w 10000"/>
                    <a:gd name="connsiteY3" fmla="*/ 9989 h 10017"/>
                    <a:gd name="connsiteX4" fmla="*/ 1865 w 10000"/>
                    <a:gd name="connsiteY4" fmla="*/ 9880 h 10017"/>
                    <a:gd name="connsiteX5" fmla="*/ 2400 w 10000"/>
                    <a:gd name="connsiteY5" fmla="*/ 9521 h 10017"/>
                    <a:gd name="connsiteX6" fmla="*/ 2768 w 10000"/>
                    <a:gd name="connsiteY6" fmla="*/ 8912 h 10017"/>
                    <a:gd name="connsiteX7" fmla="*/ 3836 w 10000"/>
                    <a:gd name="connsiteY7" fmla="*/ 8756 h 10017"/>
                    <a:gd name="connsiteX8" fmla="*/ 4119 w 10000"/>
                    <a:gd name="connsiteY8" fmla="*/ 8514 h 10017"/>
                    <a:gd name="connsiteX9" fmla="*/ 4466 w 10000"/>
                    <a:gd name="connsiteY9" fmla="*/ 7983 h 10017"/>
                    <a:gd name="connsiteX10" fmla="*/ 5011 w 10000"/>
                    <a:gd name="connsiteY10" fmla="*/ 7211 h 10017"/>
                    <a:gd name="connsiteX11" fmla="*/ 5159 w 10000"/>
                    <a:gd name="connsiteY11" fmla="*/ 6595 h 10017"/>
                    <a:gd name="connsiteX12" fmla="*/ 5159 w 10000"/>
                    <a:gd name="connsiteY12" fmla="*/ 6313 h 10017"/>
                    <a:gd name="connsiteX13" fmla="*/ 5607 w 10000"/>
                    <a:gd name="connsiteY13" fmla="*/ 5900 h 10017"/>
                    <a:gd name="connsiteX14" fmla="*/ 6081 w 10000"/>
                    <a:gd name="connsiteY14" fmla="*/ 5736 h 10017"/>
                    <a:gd name="connsiteX15" fmla="*/ 6552 w 10000"/>
                    <a:gd name="connsiteY15" fmla="*/ 5002 h 10017"/>
                    <a:gd name="connsiteX16" fmla="*/ 6866 w 10000"/>
                    <a:gd name="connsiteY16" fmla="*/ 4487 h 10017"/>
                    <a:gd name="connsiteX17" fmla="*/ 7591 w 10000"/>
                    <a:gd name="connsiteY17" fmla="*/ 3809 h 10017"/>
                    <a:gd name="connsiteX18" fmla="*/ 7560 w 10000"/>
                    <a:gd name="connsiteY18" fmla="*/ 3340 h 10017"/>
                    <a:gd name="connsiteX19" fmla="*/ 8240 w 10000"/>
                    <a:gd name="connsiteY19" fmla="*/ 2856 h 10017"/>
                    <a:gd name="connsiteX20" fmla="*/ 8335 w 10000"/>
                    <a:gd name="connsiteY20" fmla="*/ 2481 h 10017"/>
                    <a:gd name="connsiteX21" fmla="*/ 8878 w 10000"/>
                    <a:gd name="connsiteY21" fmla="*/ 2364 h 10017"/>
                    <a:gd name="connsiteX22" fmla="*/ 9090 w 10000"/>
                    <a:gd name="connsiteY22" fmla="*/ 2154 h 10017"/>
                    <a:gd name="connsiteX23" fmla="*/ 9540 w 10000"/>
                    <a:gd name="connsiteY23" fmla="*/ 1639 h 10017"/>
                    <a:gd name="connsiteX24" fmla="*/ 9604 w 10000"/>
                    <a:gd name="connsiteY24" fmla="*/ 1210 h 10017"/>
                    <a:gd name="connsiteX25" fmla="*/ 9971 w 10000"/>
                    <a:gd name="connsiteY25" fmla="*/ 726 h 10017"/>
                    <a:gd name="connsiteX26" fmla="*/ 9938 w 10000"/>
                    <a:gd name="connsiteY26" fmla="*/ 375 h 10017"/>
                    <a:gd name="connsiteX27" fmla="*/ 9854 w 10000"/>
                    <a:gd name="connsiteY27" fmla="*/ 0 h 10017"/>
                    <a:gd name="connsiteX0" fmla="*/ 0 w 10000"/>
                    <a:gd name="connsiteY0" fmla="*/ 8561 h 10033"/>
                    <a:gd name="connsiteX1" fmla="*/ 1205 w 10000"/>
                    <a:gd name="connsiteY1" fmla="*/ 9895 h 10033"/>
                    <a:gd name="connsiteX2" fmla="*/ 1393 w 10000"/>
                    <a:gd name="connsiteY2" fmla="*/ 9989 h 10033"/>
                    <a:gd name="connsiteX3" fmla="*/ 1865 w 10000"/>
                    <a:gd name="connsiteY3" fmla="*/ 9880 h 10033"/>
                    <a:gd name="connsiteX4" fmla="*/ 2400 w 10000"/>
                    <a:gd name="connsiteY4" fmla="*/ 9521 h 10033"/>
                    <a:gd name="connsiteX5" fmla="*/ 2768 w 10000"/>
                    <a:gd name="connsiteY5" fmla="*/ 8912 h 10033"/>
                    <a:gd name="connsiteX6" fmla="*/ 3836 w 10000"/>
                    <a:gd name="connsiteY6" fmla="*/ 8756 h 10033"/>
                    <a:gd name="connsiteX7" fmla="*/ 4119 w 10000"/>
                    <a:gd name="connsiteY7" fmla="*/ 8514 h 10033"/>
                    <a:gd name="connsiteX8" fmla="*/ 4466 w 10000"/>
                    <a:gd name="connsiteY8" fmla="*/ 7983 h 10033"/>
                    <a:gd name="connsiteX9" fmla="*/ 5011 w 10000"/>
                    <a:gd name="connsiteY9" fmla="*/ 7211 h 10033"/>
                    <a:gd name="connsiteX10" fmla="*/ 5159 w 10000"/>
                    <a:gd name="connsiteY10" fmla="*/ 6595 h 10033"/>
                    <a:gd name="connsiteX11" fmla="*/ 5159 w 10000"/>
                    <a:gd name="connsiteY11" fmla="*/ 6313 h 10033"/>
                    <a:gd name="connsiteX12" fmla="*/ 5607 w 10000"/>
                    <a:gd name="connsiteY12" fmla="*/ 5900 h 10033"/>
                    <a:gd name="connsiteX13" fmla="*/ 6081 w 10000"/>
                    <a:gd name="connsiteY13" fmla="*/ 5736 h 10033"/>
                    <a:gd name="connsiteX14" fmla="*/ 6552 w 10000"/>
                    <a:gd name="connsiteY14" fmla="*/ 5002 h 10033"/>
                    <a:gd name="connsiteX15" fmla="*/ 6866 w 10000"/>
                    <a:gd name="connsiteY15" fmla="*/ 4487 h 10033"/>
                    <a:gd name="connsiteX16" fmla="*/ 7591 w 10000"/>
                    <a:gd name="connsiteY16" fmla="*/ 3809 h 10033"/>
                    <a:gd name="connsiteX17" fmla="*/ 7560 w 10000"/>
                    <a:gd name="connsiteY17" fmla="*/ 3340 h 10033"/>
                    <a:gd name="connsiteX18" fmla="*/ 8240 w 10000"/>
                    <a:gd name="connsiteY18" fmla="*/ 2856 h 10033"/>
                    <a:gd name="connsiteX19" fmla="*/ 8335 w 10000"/>
                    <a:gd name="connsiteY19" fmla="*/ 2481 h 10033"/>
                    <a:gd name="connsiteX20" fmla="*/ 8878 w 10000"/>
                    <a:gd name="connsiteY20" fmla="*/ 2364 h 10033"/>
                    <a:gd name="connsiteX21" fmla="*/ 9090 w 10000"/>
                    <a:gd name="connsiteY21" fmla="*/ 2154 h 10033"/>
                    <a:gd name="connsiteX22" fmla="*/ 9540 w 10000"/>
                    <a:gd name="connsiteY22" fmla="*/ 1639 h 10033"/>
                    <a:gd name="connsiteX23" fmla="*/ 9604 w 10000"/>
                    <a:gd name="connsiteY23" fmla="*/ 1210 h 10033"/>
                    <a:gd name="connsiteX24" fmla="*/ 9971 w 10000"/>
                    <a:gd name="connsiteY24" fmla="*/ 726 h 10033"/>
                    <a:gd name="connsiteX25" fmla="*/ 9938 w 10000"/>
                    <a:gd name="connsiteY25" fmla="*/ 375 h 10033"/>
                    <a:gd name="connsiteX26" fmla="*/ 9854 w 10000"/>
                    <a:gd name="connsiteY26" fmla="*/ 0 h 10033"/>
                    <a:gd name="connsiteX0" fmla="*/ 0 w 8795"/>
                    <a:gd name="connsiteY0" fmla="*/ 9895 h 10033"/>
                    <a:gd name="connsiteX1" fmla="*/ 188 w 8795"/>
                    <a:gd name="connsiteY1" fmla="*/ 9989 h 10033"/>
                    <a:gd name="connsiteX2" fmla="*/ 660 w 8795"/>
                    <a:gd name="connsiteY2" fmla="*/ 9880 h 10033"/>
                    <a:gd name="connsiteX3" fmla="*/ 1195 w 8795"/>
                    <a:gd name="connsiteY3" fmla="*/ 9521 h 10033"/>
                    <a:gd name="connsiteX4" fmla="*/ 1563 w 8795"/>
                    <a:gd name="connsiteY4" fmla="*/ 8912 h 10033"/>
                    <a:gd name="connsiteX5" fmla="*/ 2631 w 8795"/>
                    <a:gd name="connsiteY5" fmla="*/ 8756 h 10033"/>
                    <a:gd name="connsiteX6" fmla="*/ 2914 w 8795"/>
                    <a:gd name="connsiteY6" fmla="*/ 8514 h 10033"/>
                    <a:gd name="connsiteX7" fmla="*/ 3261 w 8795"/>
                    <a:gd name="connsiteY7" fmla="*/ 7983 h 10033"/>
                    <a:gd name="connsiteX8" fmla="*/ 3806 w 8795"/>
                    <a:gd name="connsiteY8" fmla="*/ 7211 h 10033"/>
                    <a:gd name="connsiteX9" fmla="*/ 3954 w 8795"/>
                    <a:gd name="connsiteY9" fmla="*/ 6595 h 10033"/>
                    <a:gd name="connsiteX10" fmla="*/ 3954 w 8795"/>
                    <a:gd name="connsiteY10" fmla="*/ 6313 h 10033"/>
                    <a:gd name="connsiteX11" fmla="*/ 4402 w 8795"/>
                    <a:gd name="connsiteY11" fmla="*/ 5900 h 10033"/>
                    <a:gd name="connsiteX12" fmla="*/ 4876 w 8795"/>
                    <a:gd name="connsiteY12" fmla="*/ 5736 h 10033"/>
                    <a:gd name="connsiteX13" fmla="*/ 5347 w 8795"/>
                    <a:gd name="connsiteY13" fmla="*/ 5002 h 10033"/>
                    <a:gd name="connsiteX14" fmla="*/ 5661 w 8795"/>
                    <a:gd name="connsiteY14" fmla="*/ 4487 h 10033"/>
                    <a:gd name="connsiteX15" fmla="*/ 6386 w 8795"/>
                    <a:gd name="connsiteY15" fmla="*/ 3809 h 10033"/>
                    <a:gd name="connsiteX16" fmla="*/ 6355 w 8795"/>
                    <a:gd name="connsiteY16" fmla="*/ 3340 h 10033"/>
                    <a:gd name="connsiteX17" fmla="*/ 7035 w 8795"/>
                    <a:gd name="connsiteY17" fmla="*/ 2856 h 10033"/>
                    <a:gd name="connsiteX18" fmla="*/ 7130 w 8795"/>
                    <a:gd name="connsiteY18" fmla="*/ 2481 h 10033"/>
                    <a:gd name="connsiteX19" fmla="*/ 7673 w 8795"/>
                    <a:gd name="connsiteY19" fmla="*/ 2364 h 10033"/>
                    <a:gd name="connsiteX20" fmla="*/ 7885 w 8795"/>
                    <a:gd name="connsiteY20" fmla="*/ 2154 h 10033"/>
                    <a:gd name="connsiteX21" fmla="*/ 8335 w 8795"/>
                    <a:gd name="connsiteY21" fmla="*/ 1639 h 10033"/>
                    <a:gd name="connsiteX22" fmla="*/ 8399 w 8795"/>
                    <a:gd name="connsiteY22" fmla="*/ 1210 h 10033"/>
                    <a:gd name="connsiteX23" fmla="*/ 8766 w 8795"/>
                    <a:gd name="connsiteY23" fmla="*/ 726 h 10033"/>
                    <a:gd name="connsiteX24" fmla="*/ 8733 w 8795"/>
                    <a:gd name="connsiteY24" fmla="*/ 375 h 10033"/>
                    <a:gd name="connsiteX25" fmla="*/ 8649 w 8795"/>
                    <a:gd name="connsiteY25" fmla="*/ 0 h 10033"/>
                    <a:gd name="connsiteX0" fmla="*/ 0 w 10000"/>
                    <a:gd name="connsiteY0" fmla="*/ 9862 h 9878"/>
                    <a:gd name="connsiteX1" fmla="*/ 750 w 10000"/>
                    <a:gd name="connsiteY1" fmla="*/ 9848 h 9878"/>
                    <a:gd name="connsiteX2" fmla="*/ 1359 w 10000"/>
                    <a:gd name="connsiteY2" fmla="*/ 9490 h 9878"/>
                    <a:gd name="connsiteX3" fmla="*/ 1777 w 10000"/>
                    <a:gd name="connsiteY3" fmla="*/ 8883 h 9878"/>
                    <a:gd name="connsiteX4" fmla="*/ 2991 w 10000"/>
                    <a:gd name="connsiteY4" fmla="*/ 8727 h 9878"/>
                    <a:gd name="connsiteX5" fmla="*/ 3313 w 10000"/>
                    <a:gd name="connsiteY5" fmla="*/ 8486 h 9878"/>
                    <a:gd name="connsiteX6" fmla="*/ 3708 w 10000"/>
                    <a:gd name="connsiteY6" fmla="*/ 7957 h 9878"/>
                    <a:gd name="connsiteX7" fmla="*/ 4327 w 10000"/>
                    <a:gd name="connsiteY7" fmla="*/ 7187 h 9878"/>
                    <a:gd name="connsiteX8" fmla="*/ 4496 w 10000"/>
                    <a:gd name="connsiteY8" fmla="*/ 6573 h 9878"/>
                    <a:gd name="connsiteX9" fmla="*/ 4496 w 10000"/>
                    <a:gd name="connsiteY9" fmla="*/ 6292 h 9878"/>
                    <a:gd name="connsiteX10" fmla="*/ 5005 w 10000"/>
                    <a:gd name="connsiteY10" fmla="*/ 5881 h 9878"/>
                    <a:gd name="connsiteX11" fmla="*/ 5544 w 10000"/>
                    <a:gd name="connsiteY11" fmla="*/ 5717 h 9878"/>
                    <a:gd name="connsiteX12" fmla="*/ 6080 w 10000"/>
                    <a:gd name="connsiteY12" fmla="*/ 4986 h 9878"/>
                    <a:gd name="connsiteX13" fmla="*/ 6437 w 10000"/>
                    <a:gd name="connsiteY13" fmla="*/ 4472 h 9878"/>
                    <a:gd name="connsiteX14" fmla="*/ 7261 w 10000"/>
                    <a:gd name="connsiteY14" fmla="*/ 3796 h 9878"/>
                    <a:gd name="connsiteX15" fmla="*/ 7226 w 10000"/>
                    <a:gd name="connsiteY15" fmla="*/ 3329 h 9878"/>
                    <a:gd name="connsiteX16" fmla="*/ 7999 w 10000"/>
                    <a:gd name="connsiteY16" fmla="*/ 2847 h 9878"/>
                    <a:gd name="connsiteX17" fmla="*/ 8107 w 10000"/>
                    <a:gd name="connsiteY17" fmla="*/ 2473 h 9878"/>
                    <a:gd name="connsiteX18" fmla="*/ 8724 w 10000"/>
                    <a:gd name="connsiteY18" fmla="*/ 2356 h 9878"/>
                    <a:gd name="connsiteX19" fmla="*/ 8965 w 10000"/>
                    <a:gd name="connsiteY19" fmla="*/ 2147 h 9878"/>
                    <a:gd name="connsiteX20" fmla="*/ 9477 w 10000"/>
                    <a:gd name="connsiteY20" fmla="*/ 1634 h 9878"/>
                    <a:gd name="connsiteX21" fmla="*/ 9550 w 10000"/>
                    <a:gd name="connsiteY21" fmla="*/ 1206 h 9878"/>
                    <a:gd name="connsiteX22" fmla="*/ 9967 w 10000"/>
                    <a:gd name="connsiteY22" fmla="*/ 724 h 9878"/>
                    <a:gd name="connsiteX23" fmla="*/ 9930 w 10000"/>
                    <a:gd name="connsiteY23" fmla="*/ 374 h 9878"/>
                    <a:gd name="connsiteX24" fmla="*/ 9834 w 10000"/>
                    <a:gd name="connsiteY24" fmla="*/ 0 h 9878"/>
                    <a:gd name="connsiteX0" fmla="*/ 0 w 9250"/>
                    <a:gd name="connsiteY0" fmla="*/ 9970 h 9970"/>
                    <a:gd name="connsiteX1" fmla="*/ 609 w 9250"/>
                    <a:gd name="connsiteY1" fmla="*/ 9607 h 9970"/>
                    <a:gd name="connsiteX2" fmla="*/ 1027 w 9250"/>
                    <a:gd name="connsiteY2" fmla="*/ 8993 h 9970"/>
                    <a:gd name="connsiteX3" fmla="*/ 2241 w 9250"/>
                    <a:gd name="connsiteY3" fmla="*/ 8835 h 9970"/>
                    <a:gd name="connsiteX4" fmla="*/ 2563 w 9250"/>
                    <a:gd name="connsiteY4" fmla="*/ 8591 h 9970"/>
                    <a:gd name="connsiteX5" fmla="*/ 2958 w 9250"/>
                    <a:gd name="connsiteY5" fmla="*/ 8055 h 9970"/>
                    <a:gd name="connsiteX6" fmla="*/ 3577 w 9250"/>
                    <a:gd name="connsiteY6" fmla="*/ 7276 h 9970"/>
                    <a:gd name="connsiteX7" fmla="*/ 3746 w 9250"/>
                    <a:gd name="connsiteY7" fmla="*/ 6654 h 9970"/>
                    <a:gd name="connsiteX8" fmla="*/ 3746 w 9250"/>
                    <a:gd name="connsiteY8" fmla="*/ 6370 h 9970"/>
                    <a:gd name="connsiteX9" fmla="*/ 4255 w 9250"/>
                    <a:gd name="connsiteY9" fmla="*/ 5954 h 9970"/>
                    <a:gd name="connsiteX10" fmla="*/ 4794 w 9250"/>
                    <a:gd name="connsiteY10" fmla="*/ 5788 h 9970"/>
                    <a:gd name="connsiteX11" fmla="*/ 5330 w 9250"/>
                    <a:gd name="connsiteY11" fmla="*/ 5048 h 9970"/>
                    <a:gd name="connsiteX12" fmla="*/ 5687 w 9250"/>
                    <a:gd name="connsiteY12" fmla="*/ 4527 h 9970"/>
                    <a:gd name="connsiteX13" fmla="*/ 6511 w 9250"/>
                    <a:gd name="connsiteY13" fmla="*/ 3843 h 9970"/>
                    <a:gd name="connsiteX14" fmla="*/ 6476 w 9250"/>
                    <a:gd name="connsiteY14" fmla="*/ 3370 h 9970"/>
                    <a:gd name="connsiteX15" fmla="*/ 7249 w 9250"/>
                    <a:gd name="connsiteY15" fmla="*/ 2882 h 9970"/>
                    <a:gd name="connsiteX16" fmla="*/ 7357 w 9250"/>
                    <a:gd name="connsiteY16" fmla="*/ 2504 h 9970"/>
                    <a:gd name="connsiteX17" fmla="*/ 7974 w 9250"/>
                    <a:gd name="connsiteY17" fmla="*/ 2385 h 9970"/>
                    <a:gd name="connsiteX18" fmla="*/ 8215 w 9250"/>
                    <a:gd name="connsiteY18" fmla="*/ 2174 h 9970"/>
                    <a:gd name="connsiteX19" fmla="*/ 8727 w 9250"/>
                    <a:gd name="connsiteY19" fmla="*/ 1654 h 9970"/>
                    <a:gd name="connsiteX20" fmla="*/ 8800 w 9250"/>
                    <a:gd name="connsiteY20" fmla="*/ 1221 h 9970"/>
                    <a:gd name="connsiteX21" fmla="*/ 9217 w 9250"/>
                    <a:gd name="connsiteY21" fmla="*/ 733 h 9970"/>
                    <a:gd name="connsiteX22" fmla="*/ 9180 w 9250"/>
                    <a:gd name="connsiteY22" fmla="*/ 379 h 9970"/>
                    <a:gd name="connsiteX23" fmla="*/ 9084 w 9250"/>
                    <a:gd name="connsiteY23" fmla="*/ 0 h 9970"/>
                    <a:gd name="connsiteX0" fmla="*/ 0 w 9342"/>
                    <a:gd name="connsiteY0" fmla="*/ 9636 h 9636"/>
                    <a:gd name="connsiteX1" fmla="*/ 452 w 9342"/>
                    <a:gd name="connsiteY1" fmla="*/ 9020 h 9636"/>
                    <a:gd name="connsiteX2" fmla="*/ 1765 w 9342"/>
                    <a:gd name="connsiteY2" fmla="*/ 8862 h 9636"/>
                    <a:gd name="connsiteX3" fmla="*/ 2113 w 9342"/>
                    <a:gd name="connsiteY3" fmla="*/ 8617 h 9636"/>
                    <a:gd name="connsiteX4" fmla="*/ 2540 w 9342"/>
                    <a:gd name="connsiteY4" fmla="*/ 8079 h 9636"/>
                    <a:gd name="connsiteX5" fmla="*/ 3209 w 9342"/>
                    <a:gd name="connsiteY5" fmla="*/ 7298 h 9636"/>
                    <a:gd name="connsiteX6" fmla="*/ 3392 w 9342"/>
                    <a:gd name="connsiteY6" fmla="*/ 6674 h 9636"/>
                    <a:gd name="connsiteX7" fmla="*/ 3392 w 9342"/>
                    <a:gd name="connsiteY7" fmla="*/ 6389 h 9636"/>
                    <a:gd name="connsiteX8" fmla="*/ 3942 w 9342"/>
                    <a:gd name="connsiteY8" fmla="*/ 5972 h 9636"/>
                    <a:gd name="connsiteX9" fmla="*/ 4525 w 9342"/>
                    <a:gd name="connsiteY9" fmla="*/ 5805 h 9636"/>
                    <a:gd name="connsiteX10" fmla="*/ 5104 w 9342"/>
                    <a:gd name="connsiteY10" fmla="*/ 5063 h 9636"/>
                    <a:gd name="connsiteX11" fmla="*/ 5490 w 9342"/>
                    <a:gd name="connsiteY11" fmla="*/ 4541 h 9636"/>
                    <a:gd name="connsiteX12" fmla="*/ 6381 w 9342"/>
                    <a:gd name="connsiteY12" fmla="*/ 3855 h 9636"/>
                    <a:gd name="connsiteX13" fmla="*/ 6343 w 9342"/>
                    <a:gd name="connsiteY13" fmla="*/ 3380 h 9636"/>
                    <a:gd name="connsiteX14" fmla="*/ 7179 w 9342"/>
                    <a:gd name="connsiteY14" fmla="*/ 2891 h 9636"/>
                    <a:gd name="connsiteX15" fmla="*/ 7296 w 9342"/>
                    <a:gd name="connsiteY15" fmla="*/ 2512 h 9636"/>
                    <a:gd name="connsiteX16" fmla="*/ 7963 w 9342"/>
                    <a:gd name="connsiteY16" fmla="*/ 2392 h 9636"/>
                    <a:gd name="connsiteX17" fmla="*/ 8223 w 9342"/>
                    <a:gd name="connsiteY17" fmla="*/ 2181 h 9636"/>
                    <a:gd name="connsiteX18" fmla="*/ 8777 w 9342"/>
                    <a:gd name="connsiteY18" fmla="*/ 1659 h 9636"/>
                    <a:gd name="connsiteX19" fmla="*/ 8856 w 9342"/>
                    <a:gd name="connsiteY19" fmla="*/ 1225 h 9636"/>
                    <a:gd name="connsiteX20" fmla="*/ 9306 w 9342"/>
                    <a:gd name="connsiteY20" fmla="*/ 735 h 9636"/>
                    <a:gd name="connsiteX21" fmla="*/ 9266 w 9342"/>
                    <a:gd name="connsiteY21" fmla="*/ 380 h 9636"/>
                    <a:gd name="connsiteX22" fmla="*/ 9163 w 9342"/>
                    <a:gd name="connsiteY22" fmla="*/ 0 h 9636"/>
                    <a:gd name="connsiteX0" fmla="*/ 0 w 9516"/>
                    <a:gd name="connsiteY0" fmla="*/ 9361 h 9361"/>
                    <a:gd name="connsiteX1" fmla="*/ 1405 w 9516"/>
                    <a:gd name="connsiteY1" fmla="*/ 9197 h 9361"/>
                    <a:gd name="connsiteX2" fmla="*/ 1778 w 9516"/>
                    <a:gd name="connsiteY2" fmla="*/ 8943 h 9361"/>
                    <a:gd name="connsiteX3" fmla="*/ 2235 w 9516"/>
                    <a:gd name="connsiteY3" fmla="*/ 8384 h 9361"/>
                    <a:gd name="connsiteX4" fmla="*/ 2951 w 9516"/>
                    <a:gd name="connsiteY4" fmla="*/ 7574 h 9361"/>
                    <a:gd name="connsiteX5" fmla="*/ 3147 w 9516"/>
                    <a:gd name="connsiteY5" fmla="*/ 6926 h 9361"/>
                    <a:gd name="connsiteX6" fmla="*/ 3147 w 9516"/>
                    <a:gd name="connsiteY6" fmla="*/ 6630 h 9361"/>
                    <a:gd name="connsiteX7" fmla="*/ 3736 w 9516"/>
                    <a:gd name="connsiteY7" fmla="*/ 6198 h 9361"/>
                    <a:gd name="connsiteX8" fmla="*/ 4360 w 9516"/>
                    <a:gd name="connsiteY8" fmla="*/ 6024 h 9361"/>
                    <a:gd name="connsiteX9" fmla="*/ 4979 w 9516"/>
                    <a:gd name="connsiteY9" fmla="*/ 5254 h 9361"/>
                    <a:gd name="connsiteX10" fmla="*/ 5393 w 9516"/>
                    <a:gd name="connsiteY10" fmla="*/ 4713 h 9361"/>
                    <a:gd name="connsiteX11" fmla="*/ 6346 w 9516"/>
                    <a:gd name="connsiteY11" fmla="*/ 4001 h 9361"/>
                    <a:gd name="connsiteX12" fmla="*/ 6306 w 9516"/>
                    <a:gd name="connsiteY12" fmla="*/ 3508 h 9361"/>
                    <a:gd name="connsiteX13" fmla="*/ 7201 w 9516"/>
                    <a:gd name="connsiteY13" fmla="*/ 3000 h 9361"/>
                    <a:gd name="connsiteX14" fmla="*/ 7326 w 9516"/>
                    <a:gd name="connsiteY14" fmla="*/ 2607 h 9361"/>
                    <a:gd name="connsiteX15" fmla="*/ 8040 w 9516"/>
                    <a:gd name="connsiteY15" fmla="*/ 2482 h 9361"/>
                    <a:gd name="connsiteX16" fmla="*/ 8318 w 9516"/>
                    <a:gd name="connsiteY16" fmla="*/ 2263 h 9361"/>
                    <a:gd name="connsiteX17" fmla="*/ 8911 w 9516"/>
                    <a:gd name="connsiteY17" fmla="*/ 1722 h 9361"/>
                    <a:gd name="connsiteX18" fmla="*/ 8996 w 9516"/>
                    <a:gd name="connsiteY18" fmla="*/ 1271 h 9361"/>
                    <a:gd name="connsiteX19" fmla="*/ 9477 w 9516"/>
                    <a:gd name="connsiteY19" fmla="*/ 763 h 9361"/>
                    <a:gd name="connsiteX20" fmla="*/ 9435 w 9516"/>
                    <a:gd name="connsiteY20" fmla="*/ 394 h 9361"/>
                    <a:gd name="connsiteX21" fmla="*/ 9324 w 9516"/>
                    <a:gd name="connsiteY21" fmla="*/ 0 h 9361"/>
                    <a:gd name="connsiteX0" fmla="*/ 0 w 8524"/>
                    <a:gd name="connsiteY0" fmla="*/ 9825 h 9825"/>
                    <a:gd name="connsiteX1" fmla="*/ 392 w 8524"/>
                    <a:gd name="connsiteY1" fmla="*/ 9553 h 9825"/>
                    <a:gd name="connsiteX2" fmla="*/ 873 w 8524"/>
                    <a:gd name="connsiteY2" fmla="*/ 8956 h 9825"/>
                    <a:gd name="connsiteX3" fmla="*/ 1625 w 8524"/>
                    <a:gd name="connsiteY3" fmla="*/ 8091 h 9825"/>
                    <a:gd name="connsiteX4" fmla="*/ 1831 w 8524"/>
                    <a:gd name="connsiteY4" fmla="*/ 7399 h 9825"/>
                    <a:gd name="connsiteX5" fmla="*/ 1831 w 8524"/>
                    <a:gd name="connsiteY5" fmla="*/ 7083 h 9825"/>
                    <a:gd name="connsiteX6" fmla="*/ 2450 w 8524"/>
                    <a:gd name="connsiteY6" fmla="*/ 6621 h 9825"/>
                    <a:gd name="connsiteX7" fmla="*/ 3106 w 8524"/>
                    <a:gd name="connsiteY7" fmla="*/ 6435 h 9825"/>
                    <a:gd name="connsiteX8" fmla="*/ 3756 w 8524"/>
                    <a:gd name="connsiteY8" fmla="*/ 5613 h 9825"/>
                    <a:gd name="connsiteX9" fmla="*/ 4191 w 8524"/>
                    <a:gd name="connsiteY9" fmla="*/ 5035 h 9825"/>
                    <a:gd name="connsiteX10" fmla="*/ 5193 w 8524"/>
                    <a:gd name="connsiteY10" fmla="*/ 4274 h 9825"/>
                    <a:gd name="connsiteX11" fmla="*/ 5151 w 8524"/>
                    <a:gd name="connsiteY11" fmla="*/ 3747 h 9825"/>
                    <a:gd name="connsiteX12" fmla="*/ 6091 w 8524"/>
                    <a:gd name="connsiteY12" fmla="*/ 3205 h 9825"/>
                    <a:gd name="connsiteX13" fmla="*/ 6223 w 8524"/>
                    <a:gd name="connsiteY13" fmla="*/ 2785 h 9825"/>
                    <a:gd name="connsiteX14" fmla="*/ 6973 w 8524"/>
                    <a:gd name="connsiteY14" fmla="*/ 2651 h 9825"/>
                    <a:gd name="connsiteX15" fmla="*/ 7265 w 8524"/>
                    <a:gd name="connsiteY15" fmla="*/ 2417 h 9825"/>
                    <a:gd name="connsiteX16" fmla="*/ 7888 w 8524"/>
                    <a:gd name="connsiteY16" fmla="*/ 1840 h 9825"/>
                    <a:gd name="connsiteX17" fmla="*/ 7978 w 8524"/>
                    <a:gd name="connsiteY17" fmla="*/ 1358 h 9825"/>
                    <a:gd name="connsiteX18" fmla="*/ 8483 w 8524"/>
                    <a:gd name="connsiteY18" fmla="*/ 815 h 9825"/>
                    <a:gd name="connsiteX19" fmla="*/ 8439 w 8524"/>
                    <a:gd name="connsiteY19" fmla="*/ 421 h 9825"/>
                    <a:gd name="connsiteX20" fmla="*/ 8322 w 8524"/>
                    <a:gd name="connsiteY20" fmla="*/ 0 h 9825"/>
                    <a:gd name="connsiteX0" fmla="*/ 0 w 9540"/>
                    <a:gd name="connsiteY0" fmla="*/ 9723 h 9723"/>
                    <a:gd name="connsiteX1" fmla="*/ 564 w 9540"/>
                    <a:gd name="connsiteY1" fmla="*/ 9116 h 9723"/>
                    <a:gd name="connsiteX2" fmla="*/ 1446 w 9540"/>
                    <a:gd name="connsiteY2" fmla="*/ 8235 h 9723"/>
                    <a:gd name="connsiteX3" fmla="*/ 1688 w 9540"/>
                    <a:gd name="connsiteY3" fmla="*/ 7531 h 9723"/>
                    <a:gd name="connsiteX4" fmla="*/ 1688 w 9540"/>
                    <a:gd name="connsiteY4" fmla="*/ 7209 h 9723"/>
                    <a:gd name="connsiteX5" fmla="*/ 2414 w 9540"/>
                    <a:gd name="connsiteY5" fmla="*/ 6739 h 9723"/>
                    <a:gd name="connsiteX6" fmla="*/ 3184 w 9540"/>
                    <a:gd name="connsiteY6" fmla="*/ 6550 h 9723"/>
                    <a:gd name="connsiteX7" fmla="*/ 3946 w 9540"/>
                    <a:gd name="connsiteY7" fmla="*/ 5713 h 9723"/>
                    <a:gd name="connsiteX8" fmla="*/ 4457 w 9540"/>
                    <a:gd name="connsiteY8" fmla="*/ 5125 h 9723"/>
                    <a:gd name="connsiteX9" fmla="*/ 5632 w 9540"/>
                    <a:gd name="connsiteY9" fmla="*/ 4350 h 9723"/>
                    <a:gd name="connsiteX10" fmla="*/ 5583 w 9540"/>
                    <a:gd name="connsiteY10" fmla="*/ 3814 h 9723"/>
                    <a:gd name="connsiteX11" fmla="*/ 6686 w 9540"/>
                    <a:gd name="connsiteY11" fmla="*/ 3262 h 9723"/>
                    <a:gd name="connsiteX12" fmla="*/ 6841 w 9540"/>
                    <a:gd name="connsiteY12" fmla="*/ 2835 h 9723"/>
                    <a:gd name="connsiteX13" fmla="*/ 7720 w 9540"/>
                    <a:gd name="connsiteY13" fmla="*/ 2698 h 9723"/>
                    <a:gd name="connsiteX14" fmla="*/ 8063 w 9540"/>
                    <a:gd name="connsiteY14" fmla="*/ 2460 h 9723"/>
                    <a:gd name="connsiteX15" fmla="*/ 8794 w 9540"/>
                    <a:gd name="connsiteY15" fmla="*/ 1873 h 9723"/>
                    <a:gd name="connsiteX16" fmla="*/ 8899 w 9540"/>
                    <a:gd name="connsiteY16" fmla="*/ 1382 h 9723"/>
                    <a:gd name="connsiteX17" fmla="*/ 9492 w 9540"/>
                    <a:gd name="connsiteY17" fmla="*/ 830 h 9723"/>
                    <a:gd name="connsiteX18" fmla="*/ 9440 w 9540"/>
                    <a:gd name="connsiteY18" fmla="*/ 428 h 9723"/>
                    <a:gd name="connsiteX19" fmla="*/ 9303 w 9540"/>
                    <a:gd name="connsiteY19" fmla="*/ 0 h 9723"/>
                    <a:gd name="connsiteX0" fmla="*/ 0 w 9409"/>
                    <a:gd name="connsiteY0" fmla="*/ 9376 h 9376"/>
                    <a:gd name="connsiteX1" fmla="*/ 925 w 9409"/>
                    <a:gd name="connsiteY1" fmla="*/ 8470 h 9376"/>
                    <a:gd name="connsiteX2" fmla="*/ 1178 w 9409"/>
                    <a:gd name="connsiteY2" fmla="*/ 7746 h 9376"/>
                    <a:gd name="connsiteX3" fmla="*/ 1178 w 9409"/>
                    <a:gd name="connsiteY3" fmla="*/ 7414 h 9376"/>
                    <a:gd name="connsiteX4" fmla="*/ 1939 w 9409"/>
                    <a:gd name="connsiteY4" fmla="*/ 6931 h 9376"/>
                    <a:gd name="connsiteX5" fmla="*/ 2747 w 9409"/>
                    <a:gd name="connsiteY5" fmla="*/ 6737 h 9376"/>
                    <a:gd name="connsiteX6" fmla="*/ 3545 w 9409"/>
                    <a:gd name="connsiteY6" fmla="*/ 5876 h 9376"/>
                    <a:gd name="connsiteX7" fmla="*/ 4081 w 9409"/>
                    <a:gd name="connsiteY7" fmla="*/ 5271 h 9376"/>
                    <a:gd name="connsiteX8" fmla="*/ 5313 w 9409"/>
                    <a:gd name="connsiteY8" fmla="*/ 4474 h 9376"/>
                    <a:gd name="connsiteX9" fmla="*/ 5261 w 9409"/>
                    <a:gd name="connsiteY9" fmla="*/ 3923 h 9376"/>
                    <a:gd name="connsiteX10" fmla="*/ 6417 w 9409"/>
                    <a:gd name="connsiteY10" fmla="*/ 3355 h 9376"/>
                    <a:gd name="connsiteX11" fmla="*/ 6580 w 9409"/>
                    <a:gd name="connsiteY11" fmla="*/ 2916 h 9376"/>
                    <a:gd name="connsiteX12" fmla="*/ 7501 w 9409"/>
                    <a:gd name="connsiteY12" fmla="*/ 2775 h 9376"/>
                    <a:gd name="connsiteX13" fmla="*/ 7861 w 9409"/>
                    <a:gd name="connsiteY13" fmla="*/ 2530 h 9376"/>
                    <a:gd name="connsiteX14" fmla="*/ 8627 w 9409"/>
                    <a:gd name="connsiteY14" fmla="*/ 1926 h 9376"/>
                    <a:gd name="connsiteX15" fmla="*/ 8737 w 9409"/>
                    <a:gd name="connsiteY15" fmla="*/ 1421 h 9376"/>
                    <a:gd name="connsiteX16" fmla="*/ 9359 w 9409"/>
                    <a:gd name="connsiteY16" fmla="*/ 854 h 9376"/>
                    <a:gd name="connsiteX17" fmla="*/ 9304 w 9409"/>
                    <a:gd name="connsiteY17" fmla="*/ 440 h 9376"/>
                    <a:gd name="connsiteX18" fmla="*/ 9161 w 9409"/>
                    <a:gd name="connsiteY18" fmla="*/ 0 h 9376"/>
                    <a:gd name="connsiteX0" fmla="*/ 0 w 9017"/>
                    <a:gd name="connsiteY0" fmla="*/ 9034 h 9034"/>
                    <a:gd name="connsiteX1" fmla="*/ 269 w 9017"/>
                    <a:gd name="connsiteY1" fmla="*/ 8262 h 9034"/>
                    <a:gd name="connsiteX2" fmla="*/ 269 w 9017"/>
                    <a:gd name="connsiteY2" fmla="*/ 7907 h 9034"/>
                    <a:gd name="connsiteX3" fmla="*/ 1078 w 9017"/>
                    <a:gd name="connsiteY3" fmla="*/ 7392 h 9034"/>
                    <a:gd name="connsiteX4" fmla="*/ 1937 w 9017"/>
                    <a:gd name="connsiteY4" fmla="*/ 7185 h 9034"/>
                    <a:gd name="connsiteX5" fmla="*/ 2785 w 9017"/>
                    <a:gd name="connsiteY5" fmla="*/ 6267 h 9034"/>
                    <a:gd name="connsiteX6" fmla="*/ 3354 w 9017"/>
                    <a:gd name="connsiteY6" fmla="*/ 5622 h 9034"/>
                    <a:gd name="connsiteX7" fmla="*/ 4664 w 9017"/>
                    <a:gd name="connsiteY7" fmla="*/ 4772 h 9034"/>
                    <a:gd name="connsiteX8" fmla="*/ 4608 w 9017"/>
                    <a:gd name="connsiteY8" fmla="*/ 4184 h 9034"/>
                    <a:gd name="connsiteX9" fmla="*/ 5837 w 9017"/>
                    <a:gd name="connsiteY9" fmla="*/ 3578 h 9034"/>
                    <a:gd name="connsiteX10" fmla="*/ 6010 w 9017"/>
                    <a:gd name="connsiteY10" fmla="*/ 3110 h 9034"/>
                    <a:gd name="connsiteX11" fmla="*/ 6989 w 9017"/>
                    <a:gd name="connsiteY11" fmla="*/ 2960 h 9034"/>
                    <a:gd name="connsiteX12" fmla="*/ 7372 w 9017"/>
                    <a:gd name="connsiteY12" fmla="*/ 2698 h 9034"/>
                    <a:gd name="connsiteX13" fmla="*/ 8186 w 9017"/>
                    <a:gd name="connsiteY13" fmla="*/ 2054 h 9034"/>
                    <a:gd name="connsiteX14" fmla="*/ 8303 w 9017"/>
                    <a:gd name="connsiteY14" fmla="*/ 1516 h 9034"/>
                    <a:gd name="connsiteX15" fmla="*/ 8964 w 9017"/>
                    <a:gd name="connsiteY15" fmla="*/ 911 h 9034"/>
                    <a:gd name="connsiteX16" fmla="*/ 8905 w 9017"/>
                    <a:gd name="connsiteY16" fmla="*/ 469 h 9034"/>
                    <a:gd name="connsiteX17" fmla="*/ 8753 w 9017"/>
                    <a:gd name="connsiteY17" fmla="*/ 0 h 9034"/>
                    <a:gd name="connsiteX0" fmla="*/ 38 w 9740"/>
                    <a:gd name="connsiteY0" fmla="*/ 9145 h 9145"/>
                    <a:gd name="connsiteX1" fmla="*/ 38 w 9740"/>
                    <a:gd name="connsiteY1" fmla="*/ 8752 h 9145"/>
                    <a:gd name="connsiteX2" fmla="*/ 936 w 9740"/>
                    <a:gd name="connsiteY2" fmla="*/ 8182 h 9145"/>
                    <a:gd name="connsiteX3" fmla="*/ 1888 w 9740"/>
                    <a:gd name="connsiteY3" fmla="*/ 7953 h 9145"/>
                    <a:gd name="connsiteX4" fmla="*/ 2829 w 9740"/>
                    <a:gd name="connsiteY4" fmla="*/ 6937 h 9145"/>
                    <a:gd name="connsiteX5" fmla="*/ 3460 w 9740"/>
                    <a:gd name="connsiteY5" fmla="*/ 6223 h 9145"/>
                    <a:gd name="connsiteX6" fmla="*/ 4912 w 9740"/>
                    <a:gd name="connsiteY6" fmla="*/ 5282 h 9145"/>
                    <a:gd name="connsiteX7" fmla="*/ 4850 w 9740"/>
                    <a:gd name="connsiteY7" fmla="*/ 4631 h 9145"/>
                    <a:gd name="connsiteX8" fmla="*/ 6213 w 9740"/>
                    <a:gd name="connsiteY8" fmla="*/ 3961 h 9145"/>
                    <a:gd name="connsiteX9" fmla="*/ 6405 w 9740"/>
                    <a:gd name="connsiteY9" fmla="*/ 3443 h 9145"/>
                    <a:gd name="connsiteX10" fmla="*/ 7491 w 9740"/>
                    <a:gd name="connsiteY10" fmla="*/ 3277 h 9145"/>
                    <a:gd name="connsiteX11" fmla="*/ 7916 w 9740"/>
                    <a:gd name="connsiteY11" fmla="*/ 2986 h 9145"/>
                    <a:gd name="connsiteX12" fmla="*/ 8818 w 9740"/>
                    <a:gd name="connsiteY12" fmla="*/ 2274 h 9145"/>
                    <a:gd name="connsiteX13" fmla="*/ 8948 w 9740"/>
                    <a:gd name="connsiteY13" fmla="*/ 1678 h 9145"/>
                    <a:gd name="connsiteX14" fmla="*/ 9681 w 9740"/>
                    <a:gd name="connsiteY14" fmla="*/ 1008 h 9145"/>
                    <a:gd name="connsiteX15" fmla="*/ 9616 w 9740"/>
                    <a:gd name="connsiteY15" fmla="*/ 519 h 9145"/>
                    <a:gd name="connsiteX16" fmla="*/ 9447 w 9740"/>
                    <a:gd name="connsiteY16" fmla="*/ 0 h 9145"/>
                    <a:gd name="connsiteX0" fmla="*/ 0 w 9961"/>
                    <a:gd name="connsiteY0" fmla="*/ 9570 h 9570"/>
                    <a:gd name="connsiteX1" fmla="*/ 922 w 9961"/>
                    <a:gd name="connsiteY1" fmla="*/ 8947 h 9570"/>
                    <a:gd name="connsiteX2" fmla="*/ 1899 w 9961"/>
                    <a:gd name="connsiteY2" fmla="*/ 8697 h 9570"/>
                    <a:gd name="connsiteX3" fmla="*/ 2866 w 9961"/>
                    <a:gd name="connsiteY3" fmla="*/ 7586 h 9570"/>
                    <a:gd name="connsiteX4" fmla="*/ 3513 w 9961"/>
                    <a:gd name="connsiteY4" fmla="*/ 6805 h 9570"/>
                    <a:gd name="connsiteX5" fmla="*/ 5004 w 9961"/>
                    <a:gd name="connsiteY5" fmla="*/ 5776 h 9570"/>
                    <a:gd name="connsiteX6" fmla="*/ 4940 w 9961"/>
                    <a:gd name="connsiteY6" fmla="*/ 5064 h 9570"/>
                    <a:gd name="connsiteX7" fmla="*/ 6340 w 9961"/>
                    <a:gd name="connsiteY7" fmla="*/ 4331 h 9570"/>
                    <a:gd name="connsiteX8" fmla="*/ 6537 w 9961"/>
                    <a:gd name="connsiteY8" fmla="*/ 3765 h 9570"/>
                    <a:gd name="connsiteX9" fmla="*/ 7652 w 9961"/>
                    <a:gd name="connsiteY9" fmla="*/ 3583 h 9570"/>
                    <a:gd name="connsiteX10" fmla="*/ 8088 w 9961"/>
                    <a:gd name="connsiteY10" fmla="*/ 3265 h 9570"/>
                    <a:gd name="connsiteX11" fmla="*/ 9014 w 9961"/>
                    <a:gd name="connsiteY11" fmla="*/ 2487 h 9570"/>
                    <a:gd name="connsiteX12" fmla="*/ 9148 w 9961"/>
                    <a:gd name="connsiteY12" fmla="*/ 1835 h 9570"/>
                    <a:gd name="connsiteX13" fmla="*/ 9900 w 9961"/>
                    <a:gd name="connsiteY13" fmla="*/ 1102 h 9570"/>
                    <a:gd name="connsiteX14" fmla="*/ 9834 w 9961"/>
                    <a:gd name="connsiteY14" fmla="*/ 568 h 9570"/>
                    <a:gd name="connsiteX15" fmla="*/ 9660 w 9961"/>
                    <a:gd name="connsiteY15" fmla="*/ 0 h 9570"/>
                    <a:gd name="connsiteX0" fmla="*/ 0 w 9074"/>
                    <a:gd name="connsiteY0" fmla="*/ 9349 h 9349"/>
                    <a:gd name="connsiteX1" fmla="*/ 980 w 9074"/>
                    <a:gd name="connsiteY1" fmla="*/ 9088 h 9349"/>
                    <a:gd name="connsiteX2" fmla="*/ 1951 w 9074"/>
                    <a:gd name="connsiteY2" fmla="*/ 7927 h 9349"/>
                    <a:gd name="connsiteX3" fmla="*/ 2601 w 9074"/>
                    <a:gd name="connsiteY3" fmla="*/ 7111 h 9349"/>
                    <a:gd name="connsiteX4" fmla="*/ 4098 w 9074"/>
                    <a:gd name="connsiteY4" fmla="*/ 6036 h 9349"/>
                    <a:gd name="connsiteX5" fmla="*/ 4033 w 9074"/>
                    <a:gd name="connsiteY5" fmla="*/ 5292 h 9349"/>
                    <a:gd name="connsiteX6" fmla="*/ 5439 w 9074"/>
                    <a:gd name="connsiteY6" fmla="*/ 4526 h 9349"/>
                    <a:gd name="connsiteX7" fmla="*/ 5637 w 9074"/>
                    <a:gd name="connsiteY7" fmla="*/ 3934 h 9349"/>
                    <a:gd name="connsiteX8" fmla="*/ 6756 w 9074"/>
                    <a:gd name="connsiteY8" fmla="*/ 3744 h 9349"/>
                    <a:gd name="connsiteX9" fmla="*/ 7194 w 9074"/>
                    <a:gd name="connsiteY9" fmla="*/ 3412 h 9349"/>
                    <a:gd name="connsiteX10" fmla="*/ 8123 w 9074"/>
                    <a:gd name="connsiteY10" fmla="*/ 2599 h 9349"/>
                    <a:gd name="connsiteX11" fmla="*/ 8258 w 9074"/>
                    <a:gd name="connsiteY11" fmla="*/ 1917 h 9349"/>
                    <a:gd name="connsiteX12" fmla="*/ 9013 w 9074"/>
                    <a:gd name="connsiteY12" fmla="*/ 1152 h 9349"/>
                    <a:gd name="connsiteX13" fmla="*/ 8947 w 9074"/>
                    <a:gd name="connsiteY13" fmla="*/ 594 h 9349"/>
                    <a:gd name="connsiteX14" fmla="*/ 8772 w 9074"/>
                    <a:gd name="connsiteY14" fmla="*/ 0 h 9349"/>
                    <a:gd name="connsiteX0" fmla="*/ 0 w 8920"/>
                    <a:gd name="connsiteY0" fmla="*/ 9721 h 9721"/>
                    <a:gd name="connsiteX1" fmla="*/ 1070 w 8920"/>
                    <a:gd name="connsiteY1" fmla="*/ 8479 h 9721"/>
                    <a:gd name="connsiteX2" fmla="*/ 1786 w 8920"/>
                    <a:gd name="connsiteY2" fmla="*/ 7606 h 9721"/>
                    <a:gd name="connsiteX3" fmla="*/ 3436 w 8920"/>
                    <a:gd name="connsiteY3" fmla="*/ 6456 h 9721"/>
                    <a:gd name="connsiteX4" fmla="*/ 3365 w 8920"/>
                    <a:gd name="connsiteY4" fmla="*/ 5660 h 9721"/>
                    <a:gd name="connsiteX5" fmla="*/ 4914 w 8920"/>
                    <a:gd name="connsiteY5" fmla="*/ 4841 h 9721"/>
                    <a:gd name="connsiteX6" fmla="*/ 5132 w 8920"/>
                    <a:gd name="connsiteY6" fmla="*/ 4208 h 9721"/>
                    <a:gd name="connsiteX7" fmla="*/ 6365 w 8920"/>
                    <a:gd name="connsiteY7" fmla="*/ 4005 h 9721"/>
                    <a:gd name="connsiteX8" fmla="*/ 6848 w 8920"/>
                    <a:gd name="connsiteY8" fmla="*/ 3650 h 9721"/>
                    <a:gd name="connsiteX9" fmla="*/ 7872 w 8920"/>
                    <a:gd name="connsiteY9" fmla="*/ 2780 h 9721"/>
                    <a:gd name="connsiteX10" fmla="*/ 8021 w 8920"/>
                    <a:gd name="connsiteY10" fmla="*/ 2050 h 9721"/>
                    <a:gd name="connsiteX11" fmla="*/ 8853 w 8920"/>
                    <a:gd name="connsiteY11" fmla="*/ 1232 h 9721"/>
                    <a:gd name="connsiteX12" fmla="*/ 8780 w 8920"/>
                    <a:gd name="connsiteY12" fmla="*/ 635 h 9721"/>
                    <a:gd name="connsiteX13" fmla="*/ 8587 w 8920"/>
                    <a:gd name="connsiteY13" fmla="*/ 0 h 9721"/>
                    <a:gd name="connsiteX0" fmla="*/ 0 w 8800"/>
                    <a:gd name="connsiteY0" fmla="*/ 8722 h 8722"/>
                    <a:gd name="connsiteX1" fmla="*/ 802 w 8800"/>
                    <a:gd name="connsiteY1" fmla="*/ 7824 h 8722"/>
                    <a:gd name="connsiteX2" fmla="*/ 2652 w 8800"/>
                    <a:gd name="connsiteY2" fmla="*/ 6641 h 8722"/>
                    <a:gd name="connsiteX3" fmla="*/ 2572 w 8800"/>
                    <a:gd name="connsiteY3" fmla="*/ 5822 h 8722"/>
                    <a:gd name="connsiteX4" fmla="*/ 4309 w 8800"/>
                    <a:gd name="connsiteY4" fmla="*/ 4980 h 8722"/>
                    <a:gd name="connsiteX5" fmla="*/ 4553 w 8800"/>
                    <a:gd name="connsiteY5" fmla="*/ 4329 h 8722"/>
                    <a:gd name="connsiteX6" fmla="*/ 5936 w 8800"/>
                    <a:gd name="connsiteY6" fmla="*/ 4120 h 8722"/>
                    <a:gd name="connsiteX7" fmla="*/ 6477 w 8800"/>
                    <a:gd name="connsiteY7" fmla="*/ 3755 h 8722"/>
                    <a:gd name="connsiteX8" fmla="*/ 7625 w 8800"/>
                    <a:gd name="connsiteY8" fmla="*/ 2860 h 8722"/>
                    <a:gd name="connsiteX9" fmla="*/ 7792 w 8800"/>
                    <a:gd name="connsiteY9" fmla="*/ 2109 h 8722"/>
                    <a:gd name="connsiteX10" fmla="*/ 8725 w 8800"/>
                    <a:gd name="connsiteY10" fmla="*/ 1267 h 8722"/>
                    <a:gd name="connsiteX11" fmla="*/ 8643 w 8800"/>
                    <a:gd name="connsiteY11" fmla="*/ 653 h 8722"/>
                    <a:gd name="connsiteX12" fmla="*/ 8427 w 8800"/>
                    <a:gd name="connsiteY12" fmla="*/ 0 h 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0" h="8722">
                      <a:moveTo>
                        <a:pt x="0" y="8722"/>
                      </a:moveTo>
                      <a:cubicBezTo>
                        <a:pt x="377" y="8475"/>
                        <a:pt x="377" y="8165"/>
                        <a:pt x="802" y="7824"/>
                      </a:cubicBezTo>
                      <a:cubicBezTo>
                        <a:pt x="1233" y="7486"/>
                        <a:pt x="2354" y="6965"/>
                        <a:pt x="2652" y="6641"/>
                      </a:cubicBezTo>
                      <a:cubicBezTo>
                        <a:pt x="2892" y="6272"/>
                        <a:pt x="2407" y="6216"/>
                        <a:pt x="2572" y="5822"/>
                      </a:cubicBezTo>
                      <a:cubicBezTo>
                        <a:pt x="3265" y="5426"/>
                        <a:pt x="3374" y="5294"/>
                        <a:pt x="4309" y="4980"/>
                      </a:cubicBezTo>
                      <a:cubicBezTo>
                        <a:pt x="4710" y="4789"/>
                        <a:pt x="4283" y="4465"/>
                        <a:pt x="4553" y="4329"/>
                      </a:cubicBezTo>
                      <a:cubicBezTo>
                        <a:pt x="4818" y="4190"/>
                        <a:pt x="5621" y="4216"/>
                        <a:pt x="5936" y="4120"/>
                      </a:cubicBezTo>
                      <a:cubicBezTo>
                        <a:pt x="6262" y="4024"/>
                        <a:pt x="6210" y="3962"/>
                        <a:pt x="6477" y="3755"/>
                      </a:cubicBezTo>
                      <a:cubicBezTo>
                        <a:pt x="7006" y="3471"/>
                        <a:pt x="7412" y="3128"/>
                        <a:pt x="7625" y="2860"/>
                      </a:cubicBezTo>
                      <a:cubicBezTo>
                        <a:pt x="7840" y="2582"/>
                        <a:pt x="7603" y="2368"/>
                        <a:pt x="7792" y="2109"/>
                      </a:cubicBezTo>
                      <a:cubicBezTo>
                        <a:pt x="8161" y="1961"/>
                        <a:pt x="8274" y="1341"/>
                        <a:pt x="8725" y="1267"/>
                      </a:cubicBezTo>
                      <a:cubicBezTo>
                        <a:pt x="8912" y="1033"/>
                        <a:pt x="8701" y="855"/>
                        <a:pt x="8643" y="653"/>
                      </a:cubicBezTo>
                      <a:cubicBezTo>
                        <a:pt x="8587" y="446"/>
                        <a:pt x="8480" y="138"/>
                        <a:pt x="8427" y="0"/>
                      </a:cubicBezTo>
                    </a:path>
                  </a:pathLst>
                </a:custGeom>
                <a:grp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7" name="Freeform 1646">
                  <a:extLst>
                    <a:ext uri="{FF2B5EF4-FFF2-40B4-BE49-F238E27FC236}">
                      <a16:creationId xmlns:a16="http://schemas.microsoft.com/office/drawing/2014/main" id="{3E031270-96AA-40E5-BA14-6CD758581E63}"/>
                    </a:ext>
                  </a:extLst>
                </p:cNvPr>
                <p:cNvSpPr>
                  <a:spLocks noChangeAspect="1"/>
                </p:cNvSpPr>
                <p:nvPr/>
              </p:nvSpPr>
              <p:spPr bwMode="auto">
                <a:xfrm>
                  <a:off x="3461" y="3798"/>
                  <a:ext cx="28" cy="40"/>
                </a:xfrm>
                <a:custGeom>
                  <a:avLst/>
                  <a:gdLst>
                    <a:gd name="T0" fmla="*/ 117 w 117"/>
                    <a:gd name="T1" fmla="*/ 0 h 172"/>
                    <a:gd name="T2" fmla="*/ 98 w 117"/>
                    <a:gd name="T3" fmla="*/ 24 h 172"/>
                    <a:gd name="T4" fmla="*/ 87 w 117"/>
                    <a:gd name="T5" fmla="*/ 33 h 172"/>
                    <a:gd name="T6" fmla="*/ 59 w 117"/>
                    <a:gd name="T7" fmla="*/ 63 h 172"/>
                    <a:gd name="T8" fmla="*/ 54 w 117"/>
                    <a:gd name="T9" fmla="*/ 85 h 172"/>
                    <a:gd name="T10" fmla="*/ 48 w 117"/>
                    <a:gd name="T11" fmla="*/ 106 h 172"/>
                    <a:gd name="T12" fmla="*/ 27 w 117"/>
                    <a:gd name="T13" fmla="*/ 141 h 172"/>
                    <a:gd name="T14" fmla="*/ 15 w 117"/>
                    <a:gd name="T15" fmla="*/ 151 h 172"/>
                    <a:gd name="T16" fmla="*/ 5 w 117"/>
                    <a:gd name="T17" fmla="*/ 163 h 172"/>
                    <a:gd name="T18" fmla="*/ 0 w 117"/>
                    <a:gd name="T19" fmla="*/ 172 h 172"/>
                    <a:gd name="connsiteX0" fmla="*/ 9573 w 9573"/>
                    <a:gd name="connsiteY0" fmla="*/ 0 h 9477"/>
                    <a:gd name="connsiteX1" fmla="*/ 7949 w 9573"/>
                    <a:gd name="connsiteY1" fmla="*/ 1395 h 9477"/>
                    <a:gd name="connsiteX2" fmla="*/ 7009 w 9573"/>
                    <a:gd name="connsiteY2" fmla="*/ 1919 h 9477"/>
                    <a:gd name="connsiteX3" fmla="*/ 4616 w 9573"/>
                    <a:gd name="connsiteY3" fmla="*/ 3663 h 9477"/>
                    <a:gd name="connsiteX4" fmla="*/ 4188 w 9573"/>
                    <a:gd name="connsiteY4" fmla="*/ 4942 h 9477"/>
                    <a:gd name="connsiteX5" fmla="*/ 3676 w 9573"/>
                    <a:gd name="connsiteY5" fmla="*/ 6163 h 9477"/>
                    <a:gd name="connsiteX6" fmla="*/ 1881 w 9573"/>
                    <a:gd name="connsiteY6" fmla="*/ 8198 h 9477"/>
                    <a:gd name="connsiteX7" fmla="*/ 855 w 9573"/>
                    <a:gd name="connsiteY7" fmla="*/ 8779 h 9477"/>
                    <a:gd name="connsiteX8" fmla="*/ 0 w 9573"/>
                    <a:gd name="connsiteY8" fmla="*/ 9477 h 9477"/>
                    <a:gd name="connsiteX0" fmla="*/ 9107 w 9107"/>
                    <a:gd name="connsiteY0" fmla="*/ 0 h 9263"/>
                    <a:gd name="connsiteX1" fmla="*/ 7411 w 9107"/>
                    <a:gd name="connsiteY1" fmla="*/ 1472 h 9263"/>
                    <a:gd name="connsiteX2" fmla="*/ 6429 w 9107"/>
                    <a:gd name="connsiteY2" fmla="*/ 2025 h 9263"/>
                    <a:gd name="connsiteX3" fmla="*/ 3929 w 9107"/>
                    <a:gd name="connsiteY3" fmla="*/ 3865 h 9263"/>
                    <a:gd name="connsiteX4" fmla="*/ 3482 w 9107"/>
                    <a:gd name="connsiteY4" fmla="*/ 5215 h 9263"/>
                    <a:gd name="connsiteX5" fmla="*/ 2947 w 9107"/>
                    <a:gd name="connsiteY5" fmla="*/ 6503 h 9263"/>
                    <a:gd name="connsiteX6" fmla="*/ 1072 w 9107"/>
                    <a:gd name="connsiteY6" fmla="*/ 8650 h 9263"/>
                    <a:gd name="connsiteX7" fmla="*/ 0 w 9107"/>
                    <a:gd name="connsiteY7" fmla="*/ 9263 h 9263"/>
                    <a:gd name="connsiteX0" fmla="*/ 8823 w 8823"/>
                    <a:gd name="connsiteY0" fmla="*/ 0 h 9338"/>
                    <a:gd name="connsiteX1" fmla="*/ 6961 w 8823"/>
                    <a:gd name="connsiteY1" fmla="*/ 1589 h 9338"/>
                    <a:gd name="connsiteX2" fmla="*/ 5882 w 8823"/>
                    <a:gd name="connsiteY2" fmla="*/ 2186 h 9338"/>
                    <a:gd name="connsiteX3" fmla="*/ 3137 w 8823"/>
                    <a:gd name="connsiteY3" fmla="*/ 4173 h 9338"/>
                    <a:gd name="connsiteX4" fmla="*/ 2646 w 8823"/>
                    <a:gd name="connsiteY4" fmla="*/ 5630 h 9338"/>
                    <a:gd name="connsiteX5" fmla="*/ 2059 w 8823"/>
                    <a:gd name="connsiteY5" fmla="*/ 7020 h 9338"/>
                    <a:gd name="connsiteX6" fmla="*/ 0 w 8823"/>
                    <a:gd name="connsiteY6" fmla="*/ 9338 h 9338"/>
                    <a:gd name="connsiteX0" fmla="*/ 7666 w 7666"/>
                    <a:gd name="connsiteY0" fmla="*/ 0 h 7518"/>
                    <a:gd name="connsiteX1" fmla="*/ 5556 w 7666"/>
                    <a:gd name="connsiteY1" fmla="*/ 1702 h 7518"/>
                    <a:gd name="connsiteX2" fmla="*/ 4333 w 7666"/>
                    <a:gd name="connsiteY2" fmla="*/ 2341 h 7518"/>
                    <a:gd name="connsiteX3" fmla="*/ 1221 w 7666"/>
                    <a:gd name="connsiteY3" fmla="*/ 4469 h 7518"/>
                    <a:gd name="connsiteX4" fmla="*/ 665 w 7666"/>
                    <a:gd name="connsiteY4" fmla="*/ 6029 h 7518"/>
                    <a:gd name="connsiteX5" fmla="*/ 0 w 7666"/>
                    <a:gd name="connsiteY5" fmla="*/ 7518 h 7518"/>
                    <a:gd name="connsiteX0" fmla="*/ 9133 w 9133"/>
                    <a:gd name="connsiteY0" fmla="*/ 0 h 8019"/>
                    <a:gd name="connsiteX1" fmla="*/ 6381 w 9133"/>
                    <a:gd name="connsiteY1" fmla="*/ 2264 h 8019"/>
                    <a:gd name="connsiteX2" fmla="*/ 4785 w 9133"/>
                    <a:gd name="connsiteY2" fmla="*/ 3114 h 8019"/>
                    <a:gd name="connsiteX3" fmla="*/ 726 w 9133"/>
                    <a:gd name="connsiteY3" fmla="*/ 5944 h 8019"/>
                    <a:gd name="connsiteX4" fmla="*/ 0 w 9133"/>
                    <a:gd name="connsiteY4" fmla="*/ 8019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3" h="8019">
                      <a:moveTo>
                        <a:pt x="9133" y="0"/>
                      </a:moveTo>
                      <a:cubicBezTo>
                        <a:pt x="8988" y="379"/>
                        <a:pt x="7103" y="1887"/>
                        <a:pt x="6381" y="2264"/>
                      </a:cubicBezTo>
                      <a:cubicBezTo>
                        <a:pt x="5944" y="2736"/>
                        <a:pt x="5655" y="2922"/>
                        <a:pt x="4785" y="3114"/>
                      </a:cubicBezTo>
                      <a:cubicBezTo>
                        <a:pt x="3481" y="4244"/>
                        <a:pt x="2321" y="5096"/>
                        <a:pt x="726" y="5944"/>
                      </a:cubicBezTo>
                      <a:cubicBezTo>
                        <a:pt x="580" y="6699"/>
                        <a:pt x="580" y="7358"/>
                        <a:pt x="0" y="8019"/>
                      </a:cubicBezTo>
                    </a:path>
                  </a:pathLst>
                </a:custGeom>
                <a:grpFill/>
                <a:ln w="127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8" name="Freeform 1656">
                  <a:extLst>
                    <a:ext uri="{FF2B5EF4-FFF2-40B4-BE49-F238E27FC236}">
                      <a16:creationId xmlns:a16="http://schemas.microsoft.com/office/drawing/2014/main" id="{EAB0ECE8-CF42-4802-9C5B-7CF9F462FEB4}"/>
                    </a:ext>
                  </a:extLst>
                </p:cNvPr>
                <p:cNvSpPr>
                  <a:spLocks noChangeAspect="1"/>
                </p:cNvSpPr>
                <p:nvPr/>
              </p:nvSpPr>
              <p:spPr bwMode="auto">
                <a:xfrm>
                  <a:off x="3137" y="4074"/>
                  <a:ext cx="37" cy="33"/>
                </a:xfrm>
                <a:custGeom>
                  <a:avLst/>
                  <a:gdLst>
                    <a:gd name="T0" fmla="*/ 78 w 78"/>
                    <a:gd name="T1" fmla="*/ 70 h 70"/>
                    <a:gd name="T2" fmla="*/ 64 w 78"/>
                    <a:gd name="T3" fmla="*/ 52 h 70"/>
                    <a:gd name="T4" fmla="*/ 37 w 78"/>
                    <a:gd name="T5" fmla="*/ 27 h 70"/>
                    <a:gd name="T6" fmla="*/ 22 w 78"/>
                    <a:gd name="T7" fmla="*/ 13 h 70"/>
                    <a:gd name="T8" fmla="*/ 0 w 78"/>
                    <a:gd name="T9" fmla="*/ 0 h 70"/>
                  </a:gdLst>
                  <a:ahLst/>
                  <a:cxnLst>
                    <a:cxn ang="0">
                      <a:pos x="T0" y="T1"/>
                    </a:cxn>
                    <a:cxn ang="0">
                      <a:pos x="T2" y="T3"/>
                    </a:cxn>
                    <a:cxn ang="0">
                      <a:pos x="T4" y="T5"/>
                    </a:cxn>
                    <a:cxn ang="0">
                      <a:pos x="T6" y="T7"/>
                    </a:cxn>
                    <a:cxn ang="0">
                      <a:pos x="T8" y="T9"/>
                    </a:cxn>
                  </a:cxnLst>
                  <a:rect l="0" t="0" r="r" b="b"/>
                  <a:pathLst>
                    <a:path w="78" h="70">
                      <a:moveTo>
                        <a:pt x="78" y="70"/>
                      </a:moveTo>
                      <a:cubicBezTo>
                        <a:pt x="73" y="63"/>
                        <a:pt x="68" y="60"/>
                        <a:pt x="64" y="52"/>
                      </a:cubicBezTo>
                      <a:cubicBezTo>
                        <a:pt x="62" y="39"/>
                        <a:pt x="50" y="29"/>
                        <a:pt x="37" y="27"/>
                      </a:cubicBezTo>
                      <a:cubicBezTo>
                        <a:pt x="33" y="21"/>
                        <a:pt x="29" y="16"/>
                        <a:pt x="22" y="13"/>
                      </a:cubicBezTo>
                      <a:cubicBezTo>
                        <a:pt x="17" y="6"/>
                        <a:pt x="9" y="0"/>
                        <a:pt x="0" y="0"/>
                      </a:cubicBezTo>
                    </a:path>
                  </a:pathLst>
                </a:custGeom>
                <a:grp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9" name="Freeform 1741">
                  <a:extLst>
                    <a:ext uri="{FF2B5EF4-FFF2-40B4-BE49-F238E27FC236}">
                      <a16:creationId xmlns:a16="http://schemas.microsoft.com/office/drawing/2014/main" id="{4F5D6748-346C-42C3-9110-59742D32F409}"/>
                    </a:ext>
                  </a:extLst>
                </p:cNvPr>
                <p:cNvSpPr>
                  <a:spLocks noChangeAspect="1"/>
                </p:cNvSpPr>
                <p:nvPr/>
              </p:nvSpPr>
              <p:spPr bwMode="auto">
                <a:xfrm>
                  <a:off x="3518" y="3762"/>
                  <a:ext cx="96" cy="62"/>
                </a:xfrm>
                <a:custGeom>
                  <a:avLst/>
                  <a:gdLst>
                    <a:gd name="T0" fmla="*/ 15 w 207"/>
                    <a:gd name="T1" fmla="*/ 132 h 132"/>
                    <a:gd name="T2" fmla="*/ 26 w 207"/>
                    <a:gd name="T3" fmla="*/ 93 h 132"/>
                    <a:gd name="T4" fmla="*/ 11 w 207"/>
                    <a:gd name="T5" fmla="*/ 71 h 132"/>
                    <a:gd name="T6" fmla="*/ 0 w 207"/>
                    <a:gd name="T7" fmla="*/ 56 h 132"/>
                    <a:gd name="T8" fmla="*/ 41 w 207"/>
                    <a:gd name="T9" fmla="*/ 36 h 132"/>
                    <a:gd name="T10" fmla="*/ 59 w 207"/>
                    <a:gd name="T11" fmla="*/ 26 h 132"/>
                    <a:gd name="T12" fmla="*/ 77 w 207"/>
                    <a:gd name="T13" fmla="*/ 6 h 132"/>
                    <a:gd name="T14" fmla="*/ 105 w 207"/>
                    <a:gd name="T15" fmla="*/ 11 h 132"/>
                    <a:gd name="T16" fmla="*/ 126 w 207"/>
                    <a:gd name="T17" fmla="*/ 2 h 132"/>
                    <a:gd name="T18" fmla="*/ 153 w 207"/>
                    <a:gd name="T19" fmla="*/ 8 h 132"/>
                    <a:gd name="T20" fmla="*/ 173 w 207"/>
                    <a:gd name="T21" fmla="*/ 0 h 132"/>
                    <a:gd name="T22" fmla="*/ 185 w 207"/>
                    <a:gd name="T23" fmla="*/ 20 h 132"/>
                    <a:gd name="T24" fmla="*/ 207 w 207"/>
                    <a:gd name="T25" fmla="*/ 23 h 132"/>
                    <a:gd name="T26" fmla="*/ 192 w 207"/>
                    <a:gd name="T27" fmla="*/ 42 h 132"/>
                    <a:gd name="T28" fmla="*/ 168 w 207"/>
                    <a:gd name="T29" fmla="*/ 75 h 132"/>
                    <a:gd name="T30" fmla="*/ 156 w 207"/>
                    <a:gd name="T31" fmla="*/ 92 h 132"/>
                    <a:gd name="T32" fmla="*/ 135 w 207"/>
                    <a:gd name="T33" fmla="*/ 116 h 132"/>
                    <a:gd name="T34" fmla="*/ 123 w 207"/>
                    <a:gd name="T35" fmla="*/ 125 h 132"/>
                    <a:gd name="T36" fmla="*/ 86 w 207"/>
                    <a:gd name="T37" fmla="*/ 120 h 132"/>
                    <a:gd name="T38" fmla="*/ 26 w 207"/>
                    <a:gd name="T39" fmla="*/ 126 h 132"/>
                    <a:gd name="T40" fmla="*/ 15 w 207"/>
                    <a:gd name="T4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 h="132">
                      <a:moveTo>
                        <a:pt x="15" y="132"/>
                      </a:moveTo>
                      <a:cubicBezTo>
                        <a:pt x="13" y="112"/>
                        <a:pt x="7" y="104"/>
                        <a:pt x="26" y="93"/>
                      </a:cubicBezTo>
                      <a:cubicBezTo>
                        <a:pt x="28" y="78"/>
                        <a:pt x="25" y="73"/>
                        <a:pt x="11" y="71"/>
                      </a:cubicBezTo>
                      <a:cubicBezTo>
                        <a:pt x="3" y="68"/>
                        <a:pt x="4" y="63"/>
                        <a:pt x="0" y="56"/>
                      </a:cubicBezTo>
                      <a:cubicBezTo>
                        <a:pt x="6" y="40"/>
                        <a:pt x="26" y="38"/>
                        <a:pt x="41" y="36"/>
                      </a:cubicBezTo>
                      <a:cubicBezTo>
                        <a:pt x="47" y="32"/>
                        <a:pt x="52" y="27"/>
                        <a:pt x="59" y="26"/>
                      </a:cubicBezTo>
                      <a:cubicBezTo>
                        <a:pt x="61" y="16"/>
                        <a:pt x="69" y="11"/>
                        <a:pt x="77" y="6"/>
                      </a:cubicBezTo>
                      <a:cubicBezTo>
                        <a:pt x="96" y="10"/>
                        <a:pt x="81" y="12"/>
                        <a:pt x="105" y="11"/>
                      </a:cubicBezTo>
                      <a:cubicBezTo>
                        <a:pt x="113" y="8"/>
                        <a:pt x="119" y="7"/>
                        <a:pt x="126" y="2"/>
                      </a:cubicBezTo>
                      <a:cubicBezTo>
                        <a:pt x="137" y="3"/>
                        <a:pt x="142" y="6"/>
                        <a:pt x="153" y="8"/>
                      </a:cubicBezTo>
                      <a:cubicBezTo>
                        <a:pt x="167" y="6"/>
                        <a:pt x="163" y="4"/>
                        <a:pt x="173" y="0"/>
                      </a:cubicBezTo>
                      <a:cubicBezTo>
                        <a:pt x="193" y="10"/>
                        <a:pt x="174" y="3"/>
                        <a:pt x="185" y="20"/>
                      </a:cubicBezTo>
                      <a:cubicBezTo>
                        <a:pt x="189" y="26"/>
                        <a:pt x="200" y="22"/>
                        <a:pt x="207" y="23"/>
                      </a:cubicBezTo>
                      <a:cubicBezTo>
                        <a:pt x="206" y="35"/>
                        <a:pt x="202" y="36"/>
                        <a:pt x="192" y="42"/>
                      </a:cubicBezTo>
                      <a:cubicBezTo>
                        <a:pt x="189" y="58"/>
                        <a:pt x="187" y="72"/>
                        <a:pt x="168" y="75"/>
                      </a:cubicBezTo>
                      <a:cubicBezTo>
                        <a:pt x="163" y="79"/>
                        <a:pt x="160" y="86"/>
                        <a:pt x="156" y="92"/>
                      </a:cubicBezTo>
                      <a:cubicBezTo>
                        <a:pt x="154" y="103"/>
                        <a:pt x="145" y="112"/>
                        <a:pt x="135" y="116"/>
                      </a:cubicBezTo>
                      <a:cubicBezTo>
                        <a:pt x="131" y="121"/>
                        <a:pt x="129" y="123"/>
                        <a:pt x="123" y="125"/>
                      </a:cubicBezTo>
                      <a:cubicBezTo>
                        <a:pt x="112" y="124"/>
                        <a:pt x="97" y="125"/>
                        <a:pt x="86" y="120"/>
                      </a:cubicBezTo>
                      <a:cubicBezTo>
                        <a:pt x="63" y="121"/>
                        <a:pt x="47" y="125"/>
                        <a:pt x="26" y="126"/>
                      </a:cubicBezTo>
                      <a:cubicBezTo>
                        <a:pt x="22" y="128"/>
                        <a:pt x="19" y="130"/>
                        <a:pt x="15" y="132"/>
                      </a:cubicBezTo>
                      <a:close/>
                    </a:path>
                  </a:pathLst>
                </a:custGeom>
                <a:grpFill/>
                <a:ln w="12700" cap="flat" cmpd="sng">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0" name="Freeform 1743">
                  <a:extLst>
                    <a:ext uri="{FF2B5EF4-FFF2-40B4-BE49-F238E27FC236}">
                      <a16:creationId xmlns:a16="http://schemas.microsoft.com/office/drawing/2014/main" id="{B6E91EFF-77F6-4373-9606-D620EFECD5BA}"/>
                    </a:ext>
                  </a:extLst>
                </p:cNvPr>
                <p:cNvSpPr>
                  <a:spLocks noChangeAspect="1"/>
                </p:cNvSpPr>
                <p:nvPr/>
              </p:nvSpPr>
              <p:spPr bwMode="auto">
                <a:xfrm>
                  <a:off x="3446" y="3569"/>
                  <a:ext cx="36" cy="64"/>
                </a:xfrm>
                <a:custGeom>
                  <a:avLst/>
                  <a:gdLst>
                    <a:gd name="T0" fmla="*/ 22 w 77"/>
                    <a:gd name="T1" fmla="*/ 134 h 135"/>
                    <a:gd name="T2" fmla="*/ 0 w 77"/>
                    <a:gd name="T3" fmla="*/ 115 h 135"/>
                    <a:gd name="T4" fmla="*/ 9 w 77"/>
                    <a:gd name="T5" fmla="*/ 104 h 135"/>
                    <a:gd name="T6" fmla="*/ 18 w 77"/>
                    <a:gd name="T7" fmla="*/ 52 h 135"/>
                    <a:gd name="T8" fmla="*/ 33 w 77"/>
                    <a:gd name="T9" fmla="*/ 28 h 135"/>
                    <a:gd name="T10" fmla="*/ 49 w 77"/>
                    <a:gd name="T11" fmla="*/ 1 h 135"/>
                    <a:gd name="T12" fmla="*/ 69 w 77"/>
                    <a:gd name="T13" fmla="*/ 13 h 135"/>
                    <a:gd name="T14" fmla="*/ 58 w 77"/>
                    <a:gd name="T15" fmla="*/ 68 h 135"/>
                    <a:gd name="T16" fmla="*/ 43 w 77"/>
                    <a:gd name="T17" fmla="*/ 97 h 135"/>
                    <a:gd name="T18" fmla="*/ 34 w 77"/>
                    <a:gd name="T19" fmla="*/ 116 h 135"/>
                    <a:gd name="T20" fmla="*/ 19 w 77"/>
                    <a:gd name="T21" fmla="*/ 128 h 135"/>
                    <a:gd name="T22" fmla="*/ 22 w 77"/>
                    <a:gd name="T23"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35">
                      <a:moveTo>
                        <a:pt x="22" y="134"/>
                      </a:moveTo>
                      <a:cubicBezTo>
                        <a:pt x="15" y="129"/>
                        <a:pt x="5" y="122"/>
                        <a:pt x="0" y="115"/>
                      </a:cubicBezTo>
                      <a:cubicBezTo>
                        <a:pt x="2" y="107"/>
                        <a:pt x="5" y="111"/>
                        <a:pt x="9" y="104"/>
                      </a:cubicBezTo>
                      <a:cubicBezTo>
                        <a:pt x="10" y="76"/>
                        <a:pt x="1" y="66"/>
                        <a:pt x="18" y="52"/>
                      </a:cubicBezTo>
                      <a:cubicBezTo>
                        <a:pt x="23" y="44"/>
                        <a:pt x="27" y="35"/>
                        <a:pt x="33" y="28"/>
                      </a:cubicBezTo>
                      <a:cubicBezTo>
                        <a:pt x="35" y="18"/>
                        <a:pt x="43" y="9"/>
                        <a:pt x="49" y="1"/>
                      </a:cubicBezTo>
                      <a:cubicBezTo>
                        <a:pt x="65" y="2"/>
                        <a:pt x="65" y="0"/>
                        <a:pt x="69" y="13"/>
                      </a:cubicBezTo>
                      <a:cubicBezTo>
                        <a:pt x="71" y="28"/>
                        <a:pt x="77" y="64"/>
                        <a:pt x="58" y="68"/>
                      </a:cubicBezTo>
                      <a:cubicBezTo>
                        <a:pt x="56" y="87"/>
                        <a:pt x="49" y="82"/>
                        <a:pt x="43" y="97"/>
                      </a:cubicBezTo>
                      <a:cubicBezTo>
                        <a:pt x="42" y="104"/>
                        <a:pt x="37" y="109"/>
                        <a:pt x="34" y="116"/>
                      </a:cubicBezTo>
                      <a:cubicBezTo>
                        <a:pt x="33" y="123"/>
                        <a:pt x="26" y="127"/>
                        <a:pt x="19" y="128"/>
                      </a:cubicBezTo>
                      <a:cubicBezTo>
                        <a:pt x="15" y="135"/>
                        <a:pt x="14" y="133"/>
                        <a:pt x="22" y="134"/>
                      </a:cubicBezTo>
                      <a:close/>
                    </a:path>
                  </a:pathLst>
                </a:custGeom>
                <a:grpFill/>
                <a:ln w="12700" cap="flat" cmpd="sng">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sp>
            <p:nvSpPr>
              <p:cNvPr id="81" name="Freeform 1972">
                <a:extLst>
                  <a:ext uri="{FF2B5EF4-FFF2-40B4-BE49-F238E27FC236}">
                    <a16:creationId xmlns:a16="http://schemas.microsoft.com/office/drawing/2014/main" id="{4E82D7BA-0B12-4798-A558-04ADD1EDF54C}"/>
                  </a:ext>
                </a:extLst>
              </p:cNvPr>
              <p:cNvSpPr>
                <a:spLocks noChangeAspect="1"/>
              </p:cNvSpPr>
              <p:nvPr/>
            </p:nvSpPr>
            <p:spPr bwMode="auto">
              <a:xfrm>
                <a:off x="3469745" y="1805527"/>
                <a:ext cx="164607" cy="234588"/>
              </a:xfrm>
              <a:custGeom>
                <a:avLst/>
                <a:gdLst>
                  <a:gd name="T0" fmla="*/ 406 w 406"/>
                  <a:gd name="T1" fmla="*/ 0 h 547"/>
                  <a:gd name="T2" fmla="*/ 327 w 406"/>
                  <a:gd name="T3" fmla="*/ 118 h 547"/>
                  <a:gd name="T4" fmla="*/ 301 w 406"/>
                  <a:gd name="T5" fmla="*/ 138 h 547"/>
                  <a:gd name="T6" fmla="*/ 270 w 406"/>
                  <a:gd name="T7" fmla="*/ 202 h 547"/>
                  <a:gd name="T8" fmla="*/ 213 w 406"/>
                  <a:gd name="T9" fmla="*/ 185 h 547"/>
                  <a:gd name="T10" fmla="*/ 171 w 406"/>
                  <a:gd name="T11" fmla="*/ 159 h 547"/>
                  <a:gd name="T12" fmla="*/ 171 w 406"/>
                  <a:gd name="T13" fmla="*/ 128 h 547"/>
                  <a:gd name="T14" fmla="*/ 127 w 406"/>
                  <a:gd name="T15" fmla="*/ 133 h 547"/>
                  <a:gd name="T16" fmla="*/ 74 w 406"/>
                  <a:gd name="T17" fmla="*/ 115 h 547"/>
                  <a:gd name="T18" fmla="*/ 0 w 406"/>
                  <a:gd name="T19" fmla="*/ 113 h 547"/>
                  <a:gd name="T20" fmla="*/ 73 w 406"/>
                  <a:gd name="T21" fmla="*/ 115 h 547"/>
                  <a:gd name="T22" fmla="*/ 126 w 406"/>
                  <a:gd name="T23" fmla="*/ 131 h 547"/>
                  <a:gd name="T24" fmla="*/ 169 w 406"/>
                  <a:gd name="T25" fmla="*/ 128 h 547"/>
                  <a:gd name="T26" fmla="*/ 171 w 406"/>
                  <a:gd name="T27" fmla="*/ 159 h 547"/>
                  <a:gd name="T28" fmla="*/ 211 w 406"/>
                  <a:gd name="T29" fmla="*/ 185 h 547"/>
                  <a:gd name="T30" fmla="*/ 269 w 406"/>
                  <a:gd name="T31" fmla="*/ 200 h 547"/>
                  <a:gd name="T32" fmla="*/ 195 w 406"/>
                  <a:gd name="T33" fmla="*/ 305 h 547"/>
                  <a:gd name="T34" fmla="*/ 106 w 406"/>
                  <a:gd name="T35" fmla="*/ 419 h 547"/>
                  <a:gd name="T36" fmla="*/ 32 w 406"/>
                  <a:gd name="T37" fmla="*/ 510 h 547"/>
                  <a:gd name="T38" fmla="*/ 14 w 406"/>
                  <a:gd name="T39" fmla="*/ 547 h 547"/>
                  <a:gd name="connsiteX0" fmla="*/ 9655 w 9655"/>
                  <a:gd name="connsiteY0" fmla="*/ 0 h 10000"/>
                  <a:gd name="connsiteX1" fmla="*/ 7709 w 9655"/>
                  <a:gd name="connsiteY1" fmla="*/ 2157 h 10000"/>
                  <a:gd name="connsiteX2" fmla="*/ 7069 w 9655"/>
                  <a:gd name="connsiteY2" fmla="*/ 2523 h 10000"/>
                  <a:gd name="connsiteX3" fmla="*/ 6305 w 9655"/>
                  <a:gd name="connsiteY3" fmla="*/ 3693 h 10000"/>
                  <a:gd name="connsiteX4" fmla="*/ 4901 w 9655"/>
                  <a:gd name="connsiteY4" fmla="*/ 3382 h 10000"/>
                  <a:gd name="connsiteX5" fmla="*/ 3867 w 9655"/>
                  <a:gd name="connsiteY5" fmla="*/ 2907 h 10000"/>
                  <a:gd name="connsiteX6" fmla="*/ 3867 w 9655"/>
                  <a:gd name="connsiteY6" fmla="*/ 2340 h 10000"/>
                  <a:gd name="connsiteX7" fmla="*/ 2783 w 9655"/>
                  <a:gd name="connsiteY7" fmla="*/ 2431 h 10000"/>
                  <a:gd name="connsiteX8" fmla="*/ 1478 w 9655"/>
                  <a:gd name="connsiteY8" fmla="*/ 2102 h 10000"/>
                  <a:gd name="connsiteX9" fmla="*/ 1453 w 9655"/>
                  <a:gd name="connsiteY9" fmla="*/ 2102 h 10000"/>
                  <a:gd name="connsiteX10" fmla="*/ 2758 w 9655"/>
                  <a:gd name="connsiteY10" fmla="*/ 2395 h 10000"/>
                  <a:gd name="connsiteX11" fmla="*/ 3818 w 9655"/>
                  <a:gd name="connsiteY11" fmla="*/ 2340 h 10000"/>
                  <a:gd name="connsiteX12" fmla="*/ 3867 w 9655"/>
                  <a:gd name="connsiteY12" fmla="*/ 2907 h 10000"/>
                  <a:gd name="connsiteX13" fmla="*/ 4852 w 9655"/>
                  <a:gd name="connsiteY13" fmla="*/ 3382 h 10000"/>
                  <a:gd name="connsiteX14" fmla="*/ 6281 w 9655"/>
                  <a:gd name="connsiteY14" fmla="*/ 3656 h 10000"/>
                  <a:gd name="connsiteX15" fmla="*/ 4458 w 9655"/>
                  <a:gd name="connsiteY15" fmla="*/ 5576 h 10000"/>
                  <a:gd name="connsiteX16" fmla="*/ 2266 w 9655"/>
                  <a:gd name="connsiteY16" fmla="*/ 7660 h 10000"/>
                  <a:gd name="connsiteX17" fmla="*/ 443 w 9655"/>
                  <a:gd name="connsiteY17" fmla="*/ 9324 h 10000"/>
                  <a:gd name="connsiteX18" fmla="*/ 0 w 9655"/>
                  <a:gd name="connsiteY18"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2882 w 10000"/>
                  <a:gd name="connsiteY7" fmla="*/ 2431 h 10000"/>
                  <a:gd name="connsiteX8" fmla="*/ 1531 w 10000"/>
                  <a:gd name="connsiteY8" fmla="*/ 2102 h 10000"/>
                  <a:gd name="connsiteX9" fmla="*/ 2857 w 10000"/>
                  <a:gd name="connsiteY9" fmla="*/ 2395 h 10000"/>
                  <a:gd name="connsiteX10" fmla="*/ 3954 w 10000"/>
                  <a:gd name="connsiteY10" fmla="*/ 2340 h 10000"/>
                  <a:gd name="connsiteX11" fmla="*/ 4005 w 10000"/>
                  <a:gd name="connsiteY11" fmla="*/ 2907 h 10000"/>
                  <a:gd name="connsiteX12" fmla="*/ 5025 w 10000"/>
                  <a:gd name="connsiteY12" fmla="*/ 3382 h 10000"/>
                  <a:gd name="connsiteX13" fmla="*/ 6505 w 10000"/>
                  <a:gd name="connsiteY13" fmla="*/ 3656 h 10000"/>
                  <a:gd name="connsiteX14" fmla="*/ 4617 w 10000"/>
                  <a:gd name="connsiteY14" fmla="*/ 5576 h 10000"/>
                  <a:gd name="connsiteX15" fmla="*/ 2347 w 10000"/>
                  <a:gd name="connsiteY15" fmla="*/ 7660 h 10000"/>
                  <a:gd name="connsiteX16" fmla="*/ 459 w 10000"/>
                  <a:gd name="connsiteY16" fmla="*/ 9324 h 10000"/>
                  <a:gd name="connsiteX17" fmla="*/ 0 w 10000"/>
                  <a:gd name="connsiteY17"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2882 w 10000"/>
                  <a:gd name="connsiteY7" fmla="*/ 2431 h 10000"/>
                  <a:gd name="connsiteX8" fmla="*/ 2857 w 10000"/>
                  <a:gd name="connsiteY8" fmla="*/ 2395 h 10000"/>
                  <a:gd name="connsiteX9" fmla="*/ 3954 w 10000"/>
                  <a:gd name="connsiteY9" fmla="*/ 2340 h 10000"/>
                  <a:gd name="connsiteX10" fmla="*/ 4005 w 10000"/>
                  <a:gd name="connsiteY10" fmla="*/ 2907 h 10000"/>
                  <a:gd name="connsiteX11" fmla="*/ 5025 w 10000"/>
                  <a:gd name="connsiteY11" fmla="*/ 3382 h 10000"/>
                  <a:gd name="connsiteX12" fmla="*/ 6505 w 10000"/>
                  <a:gd name="connsiteY12" fmla="*/ 3656 h 10000"/>
                  <a:gd name="connsiteX13" fmla="*/ 4617 w 10000"/>
                  <a:gd name="connsiteY13" fmla="*/ 5576 h 10000"/>
                  <a:gd name="connsiteX14" fmla="*/ 2347 w 10000"/>
                  <a:gd name="connsiteY14" fmla="*/ 7660 h 10000"/>
                  <a:gd name="connsiteX15" fmla="*/ 459 w 10000"/>
                  <a:gd name="connsiteY15" fmla="*/ 9324 h 10000"/>
                  <a:gd name="connsiteX16" fmla="*/ 0 w 10000"/>
                  <a:gd name="connsiteY16"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2882 w 10000"/>
                  <a:gd name="connsiteY7" fmla="*/ 2431 h 10000"/>
                  <a:gd name="connsiteX8" fmla="*/ 3954 w 10000"/>
                  <a:gd name="connsiteY8" fmla="*/ 2340 h 10000"/>
                  <a:gd name="connsiteX9" fmla="*/ 4005 w 10000"/>
                  <a:gd name="connsiteY9" fmla="*/ 2907 h 10000"/>
                  <a:gd name="connsiteX10" fmla="*/ 5025 w 10000"/>
                  <a:gd name="connsiteY10" fmla="*/ 3382 h 10000"/>
                  <a:gd name="connsiteX11" fmla="*/ 6505 w 10000"/>
                  <a:gd name="connsiteY11" fmla="*/ 3656 h 10000"/>
                  <a:gd name="connsiteX12" fmla="*/ 4617 w 10000"/>
                  <a:gd name="connsiteY12" fmla="*/ 5576 h 10000"/>
                  <a:gd name="connsiteX13" fmla="*/ 2347 w 10000"/>
                  <a:gd name="connsiteY13" fmla="*/ 7660 h 10000"/>
                  <a:gd name="connsiteX14" fmla="*/ 459 w 10000"/>
                  <a:gd name="connsiteY14" fmla="*/ 9324 h 10000"/>
                  <a:gd name="connsiteX15" fmla="*/ 0 w 10000"/>
                  <a:gd name="connsiteY15"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3954 w 10000"/>
                  <a:gd name="connsiteY7" fmla="*/ 2340 h 10000"/>
                  <a:gd name="connsiteX8" fmla="*/ 4005 w 10000"/>
                  <a:gd name="connsiteY8" fmla="*/ 2907 h 10000"/>
                  <a:gd name="connsiteX9" fmla="*/ 5025 w 10000"/>
                  <a:gd name="connsiteY9" fmla="*/ 3382 h 10000"/>
                  <a:gd name="connsiteX10" fmla="*/ 6505 w 10000"/>
                  <a:gd name="connsiteY10" fmla="*/ 3656 h 10000"/>
                  <a:gd name="connsiteX11" fmla="*/ 4617 w 10000"/>
                  <a:gd name="connsiteY11" fmla="*/ 5576 h 10000"/>
                  <a:gd name="connsiteX12" fmla="*/ 2347 w 10000"/>
                  <a:gd name="connsiteY12" fmla="*/ 7660 h 10000"/>
                  <a:gd name="connsiteX13" fmla="*/ 459 w 10000"/>
                  <a:gd name="connsiteY13" fmla="*/ 9324 h 10000"/>
                  <a:gd name="connsiteX14" fmla="*/ 0 w 10000"/>
                  <a:gd name="connsiteY14"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4005 w 10000"/>
                  <a:gd name="connsiteY7" fmla="*/ 2907 h 10000"/>
                  <a:gd name="connsiteX8" fmla="*/ 5025 w 10000"/>
                  <a:gd name="connsiteY8" fmla="*/ 3382 h 10000"/>
                  <a:gd name="connsiteX9" fmla="*/ 6505 w 10000"/>
                  <a:gd name="connsiteY9" fmla="*/ 3656 h 10000"/>
                  <a:gd name="connsiteX10" fmla="*/ 4617 w 10000"/>
                  <a:gd name="connsiteY10" fmla="*/ 5576 h 10000"/>
                  <a:gd name="connsiteX11" fmla="*/ 2347 w 10000"/>
                  <a:gd name="connsiteY11" fmla="*/ 7660 h 10000"/>
                  <a:gd name="connsiteX12" fmla="*/ 459 w 10000"/>
                  <a:gd name="connsiteY12" fmla="*/ 9324 h 10000"/>
                  <a:gd name="connsiteX13" fmla="*/ 0 w 10000"/>
                  <a:gd name="connsiteY13"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5025 w 10000"/>
                  <a:gd name="connsiteY7" fmla="*/ 3382 h 10000"/>
                  <a:gd name="connsiteX8" fmla="*/ 6505 w 10000"/>
                  <a:gd name="connsiteY8" fmla="*/ 3656 h 10000"/>
                  <a:gd name="connsiteX9" fmla="*/ 4617 w 10000"/>
                  <a:gd name="connsiteY9" fmla="*/ 5576 h 10000"/>
                  <a:gd name="connsiteX10" fmla="*/ 2347 w 10000"/>
                  <a:gd name="connsiteY10" fmla="*/ 7660 h 10000"/>
                  <a:gd name="connsiteX11" fmla="*/ 459 w 10000"/>
                  <a:gd name="connsiteY11" fmla="*/ 9324 h 10000"/>
                  <a:gd name="connsiteX12" fmla="*/ 0 w 10000"/>
                  <a:gd name="connsiteY12"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5025 w 10000"/>
                  <a:gd name="connsiteY6" fmla="*/ 3382 h 10000"/>
                  <a:gd name="connsiteX7" fmla="*/ 6505 w 10000"/>
                  <a:gd name="connsiteY7" fmla="*/ 3656 h 10000"/>
                  <a:gd name="connsiteX8" fmla="*/ 4617 w 10000"/>
                  <a:gd name="connsiteY8" fmla="*/ 5576 h 10000"/>
                  <a:gd name="connsiteX9" fmla="*/ 2347 w 10000"/>
                  <a:gd name="connsiteY9" fmla="*/ 7660 h 10000"/>
                  <a:gd name="connsiteX10" fmla="*/ 459 w 10000"/>
                  <a:gd name="connsiteY10" fmla="*/ 9324 h 10000"/>
                  <a:gd name="connsiteX11" fmla="*/ 0 w 10000"/>
                  <a:gd name="connsiteY11"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5025 w 10000"/>
                  <a:gd name="connsiteY5" fmla="*/ 3382 h 10000"/>
                  <a:gd name="connsiteX6" fmla="*/ 6505 w 10000"/>
                  <a:gd name="connsiteY6" fmla="*/ 3656 h 10000"/>
                  <a:gd name="connsiteX7" fmla="*/ 4617 w 10000"/>
                  <a:gd name="connsiteY7" fmla="*/ 5576 h 10000"/>
                  <a:gd name="connsiteX8" fmla="*/ 2347 w 10000"/>
                  <a:gd name="connsiteY8" fmla="*/ 7660 h 10000"/>
                  <a:gd name="connsiteX9" fmla="*/ 459 w 10000"/>
                  <a:gd name="connsiteY9" fmla="*/ 9324 h 10000"/>
                  <a:gd name="connsiteX10" fmla="*/ 0 w 10000"/>
                  <a:gd name="connsiteY10"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6505 w 10000"/>
                  <a:gd name="connsiteY5" fmla="*/ 3656 h 10000"/>
                  <a:gd name="connsiteX6" fmla="*/ 4617 w 10000"/>
                  <a:gd name="connsiteY6" fmla="*/ 5576 h 10000"/>
                  <a:gd name="connsiteX7" fmla="*/ 2347 w 10000"/>
                  <a:gd name="connsiteY7" fmla="*/ 7660 h 10000"/>
                  <a:gd name="connsiteX8" fmla="*/ 459 w 10000"/>
                  <a:gd name="connsiteY8" fmla="*/ 9324 h 10000"/>
                  <a:gd name="connsiteX9" fmla="*/ 0 w 10000"/>
                  <a:gd name="connsiteY9"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6505 w 10000"/>
                  <a:gd name="connsiteY4" fmla="*/ 3656 h 10000"/>
                  <a:gd name="connsiteX5" fmla="*/ 4617 w 10000"/>
                  <a:gd name="connsiteY5" fmla="*/ 5576 h 10000"/>
                  <a:gd name="connsiteX6" fmla="*/ 2347 w 10000"/>
                  <a:gd name="connsiteY6" fmla="*/ 7660 h 10000"/>
                  <a:gd name="connsiteX7" fmla="*/ 459 w 10000"/>
                  <a:gd name="connsiteY7" fmla="*/ 9324 h 10000"/>
                  <a:gd name="connsiteX8" fmla="*/ 0 w 10000"/>
                  <a:gd name="connsiteY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10000" y="0"/>
                    </a:moveTo>
                    <a:lnTo>
                      <a:pt x="7984" y="2157"/>
                    </a:lnTo>
                    <a:lnTo>
                      <a:pt x="7322" y="2523"/>
                    </a:lnTo>
                    <a:lnTo>
                      <a:pt x="6530" y="3693"/>
                    </a:lnTo>
                    <a:cubicBezTo>
                      <a:pt x="6522" y="3681"/>
                      <a:pt x="6513" y="3668"/>
                      <a:pt x="6505" y="3656"/>
                    </a:cubicBezTo>
                    <a:lnTo>
                      <a:pt x="4617" y="5576"/>
                    </a:lnTo>
                    <a:lnTo>
                      <a:pt x="2347" y="7660"/>
                    </a:lnTo>
                    <a:lnTo>
                      <a:pt x="459" y="9324"/>
                    </a:lnTo>
                    <a:lnTo>
                      <a:pt x="0" y="10000"/>
                    </a:lnTo>
                  </a:path>
                </a:pathLst>
              </a:custGeom>
              <a:solidFill>
                <a:srgbClr val="0000FF">
                  <a:alpha val="49001"/>
                </a:srgbClr>
              </a:solid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2" name="Freeform 1984">
                <a:extLst>
                  <a:ext uri="{FF2B5EF4-FFF2-40B4-BE49-F238E27FC236}">
                    <a16:creationId xmlns:a16="http://schemas.microsoft.com/office/drawing/2014/main" id="{AC331922-A72A-4054-A823-50C224A4DC90}"/>
                  </a:ext>
                </a:extLst>
              </p:cNvPr>
              <p:cNvSpPr>
                <a:spLocks noChangeAspect="1"/>
              </p:cNvSpPr>
              <p:nvPr/>
            </p:nvSpPr>
            <p:spPr bwMode="auto">
              <a:xfrm>
                <a:off x="3953600" y="1637652"/>
                <a:ext cx="740198" cy="913600"/>
              </a:xfrm>
              <a:custGeom>
                <a:avLst/>
                <a:gdLst>
                  <a:gd name="T0" fmla="*/ 1780 w 1780"/>
                  <a:gd name="T1" fmla="*/ 0 h 2152"/>
                  <a:gd name="T2" fmla="*/ 1717 w 1780"/>
                  <a:gd name="T3" fmla="*/ 88 h 2152"/>
                  <a:gd name="T4" fmla="*/ 1675 w 1780"/>
                  <a:gd name="T5" fmla="*/ 151 h 2152"/>
                  <a:gd name="T6" fmla="*/ 1643 w 1780"/>
                  <a:gd name="T7" fmla="*/ 200 h 2152"/>
                  <a:gd name="T8" fmla="*/ 1617 w 1780"/>
                  <a:gd name="T9" fmla="*/ 242 h 2152"/>
                  <a:gd name="T10" fmla="*/ 1588 w 1780"/>
                  <a:gd name="T11" fmla="*/ 270 h 2152"/>
                  <a:gd name="T12" fmla="*/ 1565 w 1780"/>
                  <a:gd name="T13" fmla="*/ 286 h 2152"/>
                  <a:gd name="T14" fmla="*/ 1544 w 1780"/>
                  <a:gd name="T15" fmla="*/ 291 h 2152"/>
                  <a:gd name="T16" fmla="*/ 1515 w 1780"/>
                  <a:gd name="T17" fmla="*/ 301 h 2152"/>
                  <a:gd name="T18" fmla="*/ 1488 w 1780"/>
                  <a:gd name="T19" fmla="*/ 330 h 2152"/>
                  <a:gd name="T20" fmla="*/ 1441 w 1780"/>
                  <a:gd name="T21" fmla="*/ 395 h 2152"/>
                  <a:gd name="T22" fmla="*/ 1394 w 1780"/>
                  <a:gd name="T23" fmla="*/ 460 h 2152"/>
                  <a:gd name="T24" fmla="*/ 1362 w 1780"/>
                  <a:gd name="T25" fmla="*/ 507 h 2152"/>
                  <a:gd name="T26" fmla="*/ 1328 w 1780"/>
                  <a:gd name="T27" fmla="*/ 538 h 2152"/>
                  <a:gd name="T28" fmla="*/ 1299 w 1780"/>
                  <a:gd name="T29" fmla="*/ 582 h 2152"/>
                  <a:gd name="T30" fmla="*/ 1257 w 1780"/>
                  <a:gd name="T31" fmla="*/ 642 h 2152"/>
                  <a:gd name="T32" fmla="*/ 1226 w 1780"/>
                  <a:gd name="T33" fmla="*/ 683 h 2152"/>
                  <a:gd name="T34" fmla="*/ 1186 w 1780"/>
                  <a:gd name="T35" fmla="*/ 733 h 2152"/>
                  <a:gd name="T36" fmla="*/ 1107 w 1780"/>
                  <a:gd name="T37" fmla="*/ 805 h 2152"/>
                  <a:gd name="T38" fmla="*/ 1015 w 1780"/>
                  <a:gd name="T39" fmla="*/ 876 h 2152"/>
                  <a:gd name="T40" fmla="*/ 963 w 1780"/>
                  <a:gd name="T41" fmla="*/ 933 h 2152"/>
                  <a:gd name="T42" fmla="*/ 889 w 1780"/>
                  <a:gd name="T43" fmla="*/ 987 h 2152"/>
                  <a:gd name="T44" fmla="*/ 845 w 1780"/>
                  <a:gd name="T45" fmla="*/ 1037 h 2152"/>
                  <a:gd name="T46" fmla="*/ 831 w 1780"/>
                  <a:gd name="T47" fmla="*/ 1064 h 2152"/>
                  <a:gd name="T48" fmla="*/ 797 w 1780"/>
                  <a:gd name="T49" fmla="*/ 1101 h 2152"/>
                  <a:gd name="T50" fmla="*/ 739 w 1780"/>
                  <a:gd name="T51" fmla="*/ 1145 h 2152"/>
                  <a:gd name="T52" fmla="*/ 702 w 1780"/>
                  <a:gd name="T53" fmla="*/ 1169 h 2152"/>
                  <a:gd name="T54" fmla="*/ 663 w 1780"/>
                  <a:gd name="T55" fmla="*/ 1193 h 2152"/>
                  <a:gd name="T56" fmla="*/ 629 w 1780"/>
                  <a:gd name="T57" fmla="*/ 1216 h 2152"/>
                  <a:gd name="T58" fmla="*/ 608 w 1780"/>
                  <a:gd name="T59" fmla="*/ 1241 h 2152"/>
                  <a:gd name="T60" fmla="*/ 565 w 1780"/>
                  <a:gd name="T61" fmla="*/ 1283 h 2152"/>
                  <a:gd name="T62" fmla="*/ 500 w 1780"/>
                  <a:gd name="T63" fmla="*/ 1350 h 2152"/>
                  <a:gd name="T64" fmla="*/ 456 w 1780"/>
                  <a:gd name="T65" fmla="*/ 1406 h 2152"/>
                  <a:gd name="T66" fmla="*/ 377 w 1780"/>
                  <a:gd name="T67" fmla="*/ 1527 h 2152"/>
                  <a:gd name="T68" fmla="*/ 356 w 1780"/>
                  <a:gd name="T69" fmla="*/ 1572 h 2152"/>
                  <a:gd name="T70" fmla="*/ 289 w 1780"/>
                  <a:gd name="T71" fmla="*/ 1668 h 2152"/>
                  <a:gd name="T72" fmla="*/ 245 w 1780"/>
                  <a:gd name="T73" fmla="*/ 1741 h 2152"/>
                  <a:gd name="T74" fmla="*/ 195 w 1780"/>
                  <a:gd name="T75" fmla="*/ 1827 h 2152"/>
                  <a:gd name="T76" fmla="*/ 134 w 1780"/>
                  <a:gd name="T77" fmla="*/ 1954 h 2152"/>
                  <a:gd name="T78" fmla="*/ 97 w 1780"/>
                  <a:gd name="T79" fmla="*/ 2021 h 2152"/>
                  <a:gd name="T80" fmla="*/ 16 w 1780"/>
                  <a:gd name="T81" fmla="*/ 2134 h 2152"/>
                  <a:gd name="T82" fmla="*/ 0 w 1780"/>
                  <a:gd name="T83" fmla="*/ 2152 h 2152"/>
                  <a:gd name="connsiteX0" fmla="*/ 9974 w 9974"/>
                  <a:gd name="connsiteY0" fmla="*/ 0 h 9816"/>
                  <a:gd name="connsiteX1" fmla="*/ 9646 w 9974"/>
                  <a:gd name="connsiteY1" fmla="*/ 225 h 9816"/>
                  <a:gd name="connsiteX2" fmla="*/ 9410 w 9974"/>
                  <a:gd name="connsiteY2" fmla="*/ 518 h 9816"/>
                  <a:gd name="connsiteX3" fmla="*/ 9230 w 9974"/>
                  <a:gd name="connsiteY3" fmla="*/ 745 h 9816"/>
                  <a:gd name="connsiteX4" fmla="*/ 9084 w 9974"/>
                  <a:gd name="connsiteY4" fmla="*/ 941 h 9816"/>
                  <a:gd name="connsiteX5" fmla="*/ 8921 w 9974"/>
                  <a:gd name="connsiteY5" fmla="*/ 1071 h 9816"/>
                  <a:gd name="connsiteX6" fmla="*/ 8792 w 9974"/>
                  <a:gd name="connsiteY6" fmla="*/ 1145 h 9816"/>
                  <a:gd name="connsiteX7" fmla="*/ 8674 w 9974"/>
                  <a:gd name="connsiteY7" fmla="*/ 1168 h 9816"/>
                  <a:gd name="connsiteX8" fmla="*/ 8511 w 9974"/>
                  <a:gd name="connsiteY8" fmla="*/ 1215 h 9816"/>
                  <a:gd name="connsiteX9" fmla="*/ 8360 w 9974"/>
                  <a:gd name="connsiteY9" fmla="*/ 1349 h 9816"/>
                  <a:gd name="connsiteX10" fmla="*/ 8096 w 9974"/>
                  <a:gd name="connsiteY10" fmla="*/ 1652 h 9816"/>
                  <a:gd name="connsiteX11" fmla="*/ 7831 w 9974"/>
                  <a:gd name="connsiteY11" fmla="*/ 1954 h 9816"/>
                  <a:gd name="connsiteX12" fmla="*/ 7652 w 9974"/>
                  <a:gd name="connsiteY12" fmla="*/ 2172 h 9816"/>
                  <a:gd name="connsiteX13" fmla="*/ 7461 w 9974"/>
                  <a:gd name="connsiteY13" fmla="*/ 2316 h 9816"/>
                  <a:gd name="connsiteX14" fmla="*/ 7298 w 9974"/>
                  <a:gd name="connsiteY14" fmla="*/ 2520 h 9816"/>
                  <a:gd name="connsiteX15" fmla="*/ 7062 w 9974"/>
                  <a:gd name="connsiteY15" fmla="*/ 2799 h 9816"/>
                  <a:gd name="connsiteX16" fmla="*/ 6888 w 9974"/>
                  <a:gd name="connsiteY16" fmla="*/ 2990 h 9816"/>
                  <a:gd name="connsiteX17" fmla="*/ 6663 w 9974"/>
                  <a:gd name="connsiteY17" fmla="*/ 3222 h 9816"/>
                  <a:gd name="connsiteX18" fmla="*/ 6219 w 9974"/>
                  <a:gd name="connsiteY18" fmla="*/ 3557 h 9816"/>
                  <a:gd name="connsiteX19" fmla="*/ 5702 w 9974"/>
                  <a:gd name="connsiteY19" fmla="*/ 3887 h 9816"/>
                  <a:gd name="connsiteX20" fmla="*/ 5410 w 9974"/>
                  <a:gd name="connsiteY20" fmla="*/ 4152 h 9816"/>
                  <a:gd name="connsiteX21" fmla="*/ 4994 w 9974"/>
                  <a:gd name="connsiteY21" fmla="*/ 4402 h 9816"/>
                  <a:gd name="connsiteX22" fmla="*/ 4747 w 9974"/>
                  <a:gd name="connsiteY22" fmla="*/ 4635 h 9816"/>
                  <a:gd name="connsiteX23" fmla="*/ 4669 w 9974"/>
                  <a:gd name="connsiteY23" fmla="*/ 4760 h 9816"/>
                  <a:gd name="connsiteX24" fmla="*/ 4478 w 9974"/>
                  <a:gd name="connsiteY24" fmla="*/ 4932 h 9816"/>
                  <a:gd name="connsiteX25" fmla="*/ 4152 w 9974"/>
                  <a:gd name="connsiteY25" fmla="*/ 5137 h 9816"/>
                  <a:gd name="connsiteX26" fmla="*/ 3944 w 9974"/>
                  <a:gd name="connsiteY26" fmla="*/ 5248 h 9816"/>
                  <a:gd name="connsiteX27" fmla="*/ 3725 w 9974"/>
                  <a:gd name="connsiteY27" fmla="*/ 5360 h 9816"/>
                  <a:gd name="connsiteX28" fmla="*/ 3534 w 9974"/>
                  <a:gd name="connsiteY28" fmla="*/ 5467 h 9816"/>
                  <a:gd name="connsiteX29" fmla="*/ 3416 w 9974"/>
                  <a:gd name="connsiteY29" fmla="*/ 5583 h 9816"/>
                  <a:gd name="connsiteX30" fmla="*/ 3174 w 9974"/>
                  <a:gd name="connsiteY30" fmla="*/ 5778 h 9816"/>
                  <a:gd name="connsiteX31" fmla="*/ 2809 w 9974"/>
                  <a:gd name="connsiteY31" fmla="*/ 6089 h 9816"/>
                  <a:gd name="connsiteX32" fmla="*/ 2562 w 9974"/>
                  <a:gd name="connsiteY32" fmla="*/ 6349 h 9816"/>
                  <a:gd name="connsiteX33" fmla="*/ 2118 w 9974"/>
                  <a:gd name="connsiteY33" fmla="*/ 6912 h 9816"/>
                  <a:gd name="connsiteX34" fmla="*/ 2000 w 9974"/>
                  <a:gd name="connsiteY34" fmla="*/ 7121 h 9816"/>
                  <a:gd name="connsiteX35" fmla="*/ 1624 w 9974"/>
                  <a:gd name="connsiteY35" fmla="*/ 7567 h 9816"/>
                  <a:gd name="connsiteX36" fmla="*/ 1376 w 9974"/>
                  <a:gd name="connsiteY36" fmla="*/ 7906 h 9816"/>
                  <a:gd name="connsiteX37" fmla="*/ 1096 w 9974"/>
                  <a:gd name="connsiteY37" fmla="*/ 8306 h 9816"/>
                  <a:gd name="connsiteX38" fmla="*/ 753 w 9974"/>
                  <a:gd name="connsiteY38" fmla="*/ 8896 h 9816"/>
                  <a:gd name="connsiteX39" fmla="*/ 545 w 9974"/>
                  <a:gd name="connsiteY39" fmla="*/ 9207 h 9816"/>
                  <a:gd name="connsiteX40" fmla="*/ 90 w 9974"/>
                  <a:gd name="connsiteY40" fmla="*/ 9732 h 9816"/>
                  <a:gd name="connsiteX41" fmla="*/ 0 w 9974"/>
                  <a:gd name="connsiteY41" fmla="*/ 9816 h 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74" h="9816">
                    <a:moveTo>
                      <a:pt x="9974" y="0"/>
                    </a:moveTo>
                    <a:lnTo>
                      <a:pt x="9646" y="225"/>
                    </a:lnTo>
                    <a:lnTo>
                      <a:pt x="9410" y="518"/>
                    </a:lnTo>
                    <a:lnTo>
                      <a:pt x="9230" y="745"/>
                    </a:lnTo>
                    <a:cubicBezTo>
                      <a:pt x="9181" y="810"/>
                      <a:pt x="9133" y="876"/>
                      <a:pt x="9084" y="941"/>
                    </a:cubicBezTo>
                    <a:lnTo>
                      <a:pt x="8921" y="1071"/>
                    </a:lnTo>
                    <a:lnTo>
                      <a:pt x="8792" y="1145"/>
                    </a:lnTo>
                    <a:cubicBezTo>
                      <a:pt x="8753" y="1153"/>
                      <a:pt x="8713" y="1160"/>
                      <a:pt x="8674" y="1168"/>
                    </a:cubicBezTo>
                    <a:lnTo>
                      <a:pt x="8511" y="1215"/>
                    </a:lnTo>
                    <a:cubicBezTo>
                      <a:pt x="8461" y="1260"/>
                      <a:pt x="8410" y="1304"/>
                      <a:pt x="8360" y="1349"/>
                    </a:cubicBezTo>
                    <a:lnTo>
                      <a:pt x="8096" y="1652"/>
                    </a:lnTo>
                    <a:lnTo>
                      <a:pt x="7831" y="1954"/>
                    </a:lnTo>
                    <a:lnTo>
                      <a:pt x="7652" y="2172"/>
                    </a:lnTo>
                    <a:lnTo>
                      <a:pt x="7461" y="2316"/>
                    </a:lnTo>
                    <a:lnTo>
                      <a:pt x="7298" y="2520"/>
                    </a:lnTo>
                    <a:lnTo>
                      <a:pt x="7062" y="2799"/>
                    </a:lnTo>
                    <a:lnTo>
                      <a:pt x="6888" y="2990"/>
                    </a:lnTo>
                    <a:lnTo>
                      <a:pt x="6663" y="3222"/>
                    </a:lnTo>
                    <a:lnTo>
                      <a:pt x="6219" y="3557"/>
                    </a:lnTo>
                    <a:lnTo>
                      <a:pt x="5702" y="3887"/>
                    </a:lnTo>
                    <a:lnTo>
                      <a:pt x="5410" y="4152"/>
                    </a:lnTo>
                    <a:lnTo>
                      <a:pt x="4994" y="4402"/>
                    </a:lnTo>
                    <a:lnTo>
                      <a:pt x="4747" y="4635"/>
                    </a:lnTo>
                    <a:cubicBezTo>
                      <a:pt x="4721" y="4677"/>
                      <a:pt x="4695" y="4718"/>
                      <a:pt x="4669" y="4760"/>
                    </a:cubicBezTo>
                    <a:lnTo>
                      <a:pt x="4478" y="4932"/>
                    </a:lnTo>
                    <a:lnTo>
                      <a:pt x="4152" y="5137"/>
                    </a:lnTo>
                    <a:lnTo>
                      <a:pt x="3944" y="5248"/>
                    </a:lnTo>
                    <a:lnTo>
                      <a:pt x="3725" y="5360"/>
                    </a:lnTo>
                    <a:lnTo>
                      <a:pt x="3534" y="5467"/>
                    </a:lnTo>
                    <a:cubicBezTo>
                      <a:pt x="3495" y="5506"/>
                      <a:pt x="3455" y="5544"/>
                      <a:pt x="3416" y="5583"/>
                    </a:cubicBezTo>
                    <a:lnTo>
                      <a:pt x="3174" y="5778"/>
                    </a:lnTo>
                    <a:lnTo>
                      <a:pt x="2809" y="6089"/>
                    </a:lnTo>
                    <a:lnTo>
                      <a:pt x="2562" y="6349"/>
                    </a:lnTo>
                    <a:lnTo>
                      <a:pt x="2118" y="6912"/>
                    </a:lnTo>
                    <a:cubicBezTo>
                      <a:pt x="2079" y="6982"/>
                      <a:pt x="2039" y="7051"/>
                      <a:pt x="2000" y="7121"/>
                    </a:cubicBezTo>
                    <a:lnTo>
                      <a:pt x="1624" y="7567"/>
                    </a:lnTo>
                    <a:lnTo>
                      <a:pt x="1376" y="7906"/>
                    </a:lnTo>
                    <a:lnTo>
                      <a:pt x="1096" y="8306"/>
                    </a:lnTo>
                    <a:lnTo>
                      <a:pt x="753" y="8896"/>
                    </a:lnTo>
                    <a:cubicBezTo>
                      <a:pt x="684" y="9000"/>
                      <a:pt x="614" y="9103"/>
                      <a:pt x="545" y="9207"/>
                    </a:cubicBezTo>
                    <a:lnTo>
                      <a:pt x="90" y="9732"/>
                    </a:lnTo>
                    <a:lnTo>
                      <a:pt x="0" y="9816"/>
                    </a:lnTo>
                  </a:path>
                </a:pathLst>
              </a:custGeom>
              <a:noFill/>
              <a:ln w="12700">
                <a:solidFill>
                  <a:srgbClr val="FF00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3" name="Freeform 1987">
                <a:extLst>
                  <a:ext uri="{FF2B5EF4-FFF2-40B4-BE49-F238E27FC236}">
                    <a16:creationId xmlns:a16="http://schemas.microsoft.com/office/drawing/2014/main" id="{536FF198-73B6-42DB-AC50-E62A0C0617A4}"/>
                  </a:ext>
                </a:extLst>
              </p:cNvPr>
              <p:cNvSpPr>
                <a:spLocks noChangeAspect="1"/>
              </p:cNvSpPr>
              <p:nvPr/>
            </p:nvSpPr>
            <p:spPr bwMode="auto">
              <a:xfrm>
                <a:off x="4389851" y="1990528"/>
                <a:ext cx="16715" cy="7629"/>
              </a:xfrm>
              <a:custGeom>
                <a:avLst/>
                <a:gdLst>
                  <a:gd name="T0" fmla="*/ 0 w 47"/>
                  <a:gd name="T1" fmla="*/ 0 h 20"/>
                  <a:gd name="T2" fmla="*/ 21 w 47"/>
                  <a:gd name="T3" fmla="*/ 20 h 20"/>
                  <a:gd name="T4" fmla="*/ 47 w 47"/>
                  <a:gd name="T5" fmla="*/ 14 h 20"/>
                </a:gdLst>
                <a:ahLst/>
                <a:cxnLst>
                  <a:cxn ang="0">
                    <a:pos x="T0" y="T1"/>
                  </a:cxn>
                  <a:cxn ang="0">
                    <a:pos x="T2" y="T3"/>
                  </a:cxn>
                  <a:cxn ang="0">
                    <a:pos x="T4" y="T5"/>
                  </a:cxn>
                </a:cxnLst>
                <a:rect l="0" t="0" r="r" b="b"/>
                <a:pathLst>
                  <a:path w="47" h="20">
                    <a:moveTo>
                      <a:pt x="0" y="0"/>
                    </a:moveTo>
                    <a:lnTo>
                      <a:pt x="21" y="20"/>
                    </a:lnTo>
                    <a:lnTo>
                      <a:pt x="47" y="14"/>
                    </a:lnTo>
                  </a:path>
                </a:pathLst>
              </a:custGeom>
              <a:solidFill>
                <a:srgbClr val="0000FF">
                  <a:alpha val="49001"/>
                </a:srgbClr>
              </a:solidFill>
              <a:ln w="12700" cap="flat" cmpd="sng">
                <a:solidFill>
                  <a:sysClr val="windowText" lastClr="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4" name="Freeform 1990">
                <a:extLst>
                  <a:ext uri="{FF2B5EF4-FFF2-40B4-BE49-F238E27FC236}">
                    <a16:creationId xmlns:a16="http://schemas.microsoft.com/office/drawing/2014/main" id="{E2E58BA1-0D60-4B32-9F97-32B64D032F0F}"/>
                  </a:ext>
                </a:extLst>
              </p:cNvPr>
              <p:cNvSpPr>
                <a:spLocks noChangeAspect="1"/>
              </p:cNvSpPr>
              <p:nvPr/>
            </p:nvSpPr>
            <p:spPr bwMode="auto">
              <a:xfrm>
                <a:off x="4398208" y="1898981"/>
                <a:ext cx="81901" cy="85825"/>
              </a:xfrm>
              <a:custGeom>
                <a:avLst/>
                <a:gdLst>
                  <a:gd name="T0" fmla="*/ 214 w 228"/>
                  <a:gd name="T1" fmla="*/ 98 h 227"/>
                  <a:gd name="T2" fmla="*/ 204 w 228"/>
                  <a:gd name="T3" fmla="*/ 69 h 227"/>
                  <a:gd name="T4" fmla="*/ 228 w 228"/>
                  <a:gd name="T5" fmla="*/ 27 h 227"/>
                  <a:gd name="T6" fmla="*/ 211 w 228"/>
                  <a:gd name="T7" fmla="*/ 5 h 227"/>
                  <a:gd name="T8" fmla="*/ 195 w 228"/>
                  <a:gd name="T9" fmla="*/ 0 h 227"/>
                  <a:gd name="T10" fmla="*/ 172 w 228"/>
                  <a:gd name="T11" fmla="*/ 14 h 227"/>
                  <a:gd name="T12" fmla="*/ 153 w 228"/>
                  <a:gd name="T13" fmla="*/ 11 h 227"/>
                  <a:gd name="T14" fmla="*/ 138 w 228"/>
                  <a:gd name="T15" fmla="*/ 21 h 227"/>
                  <a:gd name="T16" fmla="*/ 121 w 228"/>
                  <a:gd name="T17" fmla="*/ 18 h 227"/>
                  <a:gd name="T18" fmla="*/ 102 w 228"/>
                  <a:gd name="T19" fmla="*/ 12 h 227"/>
                  <a:gd name="T20" fmla="*/ 88 w 228"/>
                  <a:gd name="T21" fmla="*/ 23 h 227"/>
                  <a:gd name="T22" fmla="*/ 75 w 228"/>
                  <a:gd name="T23" fmla="*/ 21 h 227"/>
                  <a:gd name="T24" fmla="*/ 69 w 228"/>
                  <a:gd name="T25" fmla="*/ 29 h 227"/>
                  <a:gd name="T26" fmla="*/ 85 w 228"/>
                  <a:gd name="T27" fmla="*/ 45 h 227"/>
                  <a:gd name="T28" fmla="*/ 70 w 228"/>
                  <a:gd name="T29" fmla="*/ 69 h 227"/>
                  <a:gd name="T30" fmla="*/ 82 w 228"/>
                  <a:gd name="T31" fmla="*/ 89 h 227"/>
                  <a:gd name="T32" fmla="*/ 45 w 228"/>
                  <a:gd name="T33" fmla="*/ 143 h 227"/>
                  <a:gd name="T34" fmla="*/ 60 w 228"/>
                  <a:gd name="T35" fmla="*/ 158 h 227"/>
                  <a:gd name="T36" fmla="*/ 0 w 228"/>
                  <a:gd name="T37" fmla="*/ 209 h 227"/>
                  <a:gd name="T38" fmla="*/ 15 w 228"/>
                  <a:gd name="T39" fmla="*/ 227 h 227"/>
                  <a:gd name="T40" fmla="*/ 70 w 228"/>
                  <a:gd name="T41" fmla="*/ 189 h 227"/>
                  <a:gd name="T42" fmla="*/ 117 w 228"/>
                  <a:gd name="T43" fmla="*/ 137 h 227"/>
                  <a:gd name="T44" fmla="*/ 123 w 228"/>
                  <a:gd name="T45" fmla="*/ 159 h 227"/>
                  <a:gd name="T46" fmla="*/ 147 w 228"/>
                  <a:gd name="T47" fmla="*/ 162 h 227"/>
                  <a:gd name="T48" fmla="*/ 195 w 228"/>
                  <a:gd name="T49" fmla="*/ 111 h 227"/>
                  <a:gd name="T50" fmla="*/ 214 w 228"/>
                  <a:gd name="T51" fmla="*/ 9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227">
                    <a:moveTo>
                      <a:pt x="214" y="98"/>
                    </a:moveTo>
                    <a:lnTo>
                      <a:pt x="204" y="69"/>
                    </a:lnTo>
                    <a:lnTo>
                      <a:pt x="228" y="27"/>
                    </a:lnTo>
                    <a:lnTo>
                      <a:pt x="211" y="5"/>
                    </a:lnTo>
                    <a:lnTo>
                      <a:pt x="195" y="0"/>
                    </a:lnTo>
                    <a:lnTo>
                      <a:pt x="172" y="14"/>
                    </a:lnTo>
                    <a:lnTo>
                      <a:pt x="153" y="11"/>
                    </a:lnTo>
                    <a:lnTo>
                      <a:pt x="138" y="21"/>
                    </a:lnTo>
                    <a:lnTo>
                      <a:pt x="121" y="18"/>
                    </a:lnTo>
                    <a:lnTo>
                      <a:pt x="102" y="12"/>
                    </a:lnTo>
                    <a:lnTo>
                      <a:pt x="88" y="23"/>
                    </a:lnTo>
                    <a:lnTo>
                      <a:pt x="75" y="21"/>
                    </a:lnTo>
                    <a:lnTo>
                      <a:pt x="69" y="29"/>
                    </a:lnTo>
                    <a:lnTo>
                      <a:pt x="85" y="45"/>
                    </a:lnTo>
                    <a:lnTo>
                      <a:pt x="70" y="69"/>
                    </a:lnTo>
                    <a:lnTo>
                      <a:pt x="82" y="89"/>
                    </a:lnTo>
                    <a:lnTo>
                      <a:pt x="45" y="143"/>
                    </a:lnTo>
                    <a:lnTo>
                      <a:pt x="60" y="158"/>
                    </a:lnTo>
                    <a:lnTo>
                      <a:pt x="0" y="209"/>
                    </a:lnTo>
                    <a:lnTo>
                      <a:pt x="15" y="227"/>
                    </a:lnTo>
                    <a:lnTo>
                      <a:pt x="70" y="189"/>
                    </a:lnTo>
                    <a:lnTo>
                      <a:pt x="117" y="137"/>
                    </a:lnTo>
                    <a:lnTo>
                      <a:pt x="123" y="159"/>
                    </a:lnTo>
                    <a:lnTo>
                      <a:pt x="147" y="162"/>
                    </a:lnTo>
                    <a:lnTo>
                      <a:pt x="195" y="111"/>
                    </a:lnTo>
                    <a:lnTo>
                      <a:pt x="214" y="98"/>
                    </a:lnTo>
                    <a:close/>
                  </a:path>
                </a:pathLst>
              </a:custGeom>
              <a:solidFill>
                <a:srgbClr val="0000FF">
                  <a:alpha val="49001"/>
                </a:srgbClr>
              </a:solidFill>
              <a:ln w="12700">
                <a:solidFill>
                  <a:sysClr val="windowText" lastClr="00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5" name="Freeform 2035">
                <a:extLst>
                  <a:ext uri="{FF2B5EF4-FFF2-40B4-BE49-F238E27FC236}">
                    <a16:creationId xmlns:a16="http://schemas.microsoft.com/office/drawing/2014/main" id="{3553E087-C96C-4A60-90F9-99B10D2E937C}"/>
                  </a:ext>
                </a:extLst>
              </p:cNvPr>
              <p:cNvSpPr>
                <a:spLocks noChangeAspect="1"/>
              </p:cNvSpPr>
              <p:nvPr/>
            </p:nvSpPr>
            <p:spPr bwMode="auto">
              <a:xfrm>
                <a:off x="4326336" y="2047744"/>
                <a:ext cx="16715" cy="17165"/>
              </a:xfrm>
              <a:custGeom>
                <a:avLst/>
                <a:gdLst>
                  <a:gd name="T0" fmla="*/ 0 w 40"/>
                  <a:gd name="T1" fmla="*/ 0 h 39"/>
                  <a:gd name="T2" fmla="*/ 12 w 40"/>
                  <a:gd name="T3" fmla="*/ 24 h 39"/>
                  <a:gd name="T4" fmla="*/ 30 w 40"/>
                  <a:gd name="T5" fmla="*/ 33 h 39"/>
                  <a:gd name="T6" fmla="*/ 40 w 40"/>
                  <a:gd name="T7" fmla="*/ 39 h 39"/>
                </a:gdLst>
                <a:ahLst/>
                <a:cxnLst>
                  <a:cxn ang="0">
                    <a:pos x="T0" y="T1"/>
                  </a:cxn>
                  <a:cxn ang="0">
                    <a:pos x="T2" y="T3"/>
                  </a:cxn>
                  <a:cxn ang="0">
                    <a:pos x="T4" y="T5"/>
                  </a:cxn>
                  <a:cxn ang="0">
                    <a:pos x="T6" y="T7"/>
                  </a:cxn>
                </a:cxnLst>
                <a:rect l="0" t="0" r="r" b="b"/>
                <a:pathLst>
                  <a:path w="40" h="39">
                    <a:moveTo>
                      <a:pt x="0" y="0"/>
                    </a:moveTo>
                    <a:cubicBezTo>
                      <a:pt x="1" y="10"/>
                      <a:pt x="1" y="22"/>
                      <a:pt x="12" y="24"/>
                    </a:cubicBezTo>
                    <a:cubicBezTo>
                      <a:pt x="18" y="27"/>
                      <a:pt x="23" y="32"/>
                      <a:pt x="30" y="33"/>
                    </a:cubicBezTo>
                    <a:cubicBezTo>
                      <a:pt x="33" y="35"/>
                      <a:pt x="37" y="36"/>
                      <a:pt x="40" y="39"/>
                    </a:cubicBezTo>
                  </a:path>
                </a:pathLst>
              </a:custGeom>
              <a:solidFill>
                <a:srgbClr val="0000FF">
                  <a:alpha val="49001"/>
                </a:srgbClr>
              </a:solidFill>
              <a:ln w="12700" cap="flat" cmpd="sng">
                <a:solidFill>
                  <a:sysClr val="windowText" lastClr="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6" name="Oval 2049">
                <a:extLst>
                  <a:ext uri="{FF2B5EF4-FFF2-40B4-BE49-F238E27FC236}">
                    <a16:creationId xmlns:a16="http://schemas.microsoft.com/office/drawing/2014/main" id="{5040AFD2-E215-4892-A2AA-96C8A09076F7}"/>
                  </a:ext>
                </a:extLst>
              </p:cNvPr>
              <p:cNvSpPr>
                <a:spLocks noChangeAspect="1" noChangeArrowheads="1"/>
              </p:cNvSpPr>
              <p:nvPr/>
            </p:nvSpPr>
            <p:spPr bwMode="auto">
              <a:xfrm>
                <a:off x="3410598" y="2131633"/>
                <a:ext cx="10029" cy="9536"/>
              </a:xfrm>
              <a:prstGeom prst="ellipse">
                <a:avLst/>
              </a:prstGeom>
              <a:solidFill>
                <a:srgbClr val="0000FF">
                  <a:alpha val="49001"/>
                </a:srgbClr>
              </a:solidFill>
              <a:ln w="12700" algn="ctr">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7" name="Freeform 2070">
                <a:extLst>
                  <a:ext uri="{FF2B5EF4-FFF2-40B4-BE49-F238E27FC236}">
                    <a16:creationId xmlns:a16="http://schemas.microsoft.com/office/drawing/2014/main" id="{6AC4D2A0-F497-4DC2-8C75-439D5B7587C6}"/>
                  </a:ext>
                </a:extLst>
              </p:cNvPr>
              <p:cNvSpPr>
                <a:spLocks noChangeAspect="1"/>
              </p:cNvSpPr>
              <p:nvPr/>
            </p:nvSpPr>
            <p:spPr bwMode="auto">
              <a:xfrm>
                <a:off x="3392899" y="2040472"/>
                <a:ext cx="480471" cy="646194"/>
              </a:xfrm>
              <a:custGeom>
                <a:avLst/>
                <a:gdLst>
                  <a:gd name="T0" fmla="*/ 160 w 1119"/>
                  <a:gd name="T1" fmla="*/ 0 h 1544"/>
                  <a:gd name="T2" fmla="*/ 69 w 1119"/>
                  <a:gd name="T3" fmla="*/ 185 h 1544"/>
                  <a:gd name="T4" fmla="*/ 45 w 1119"/>
                  <a:gd name="T5" fmla="*/ 225 h 1544"/>
                  <a:gd name="T6" fmla="*/ 0 w 1119"/>
                  <a:gd name="T7" fmla="*/ 243 h 1544"/>
                  <a:gd name="T8" fmla="*/ 44 w 1119"/>
                  <a:gd name="T9" fmla="*/ 225 h 1544"/>
                  <a:gd name="T10" fmla="*/ 50 w 1119"/>
                  <a:gd name="T11" fmla="*/ 244 h 1544"/>
                  <a:gd name="T12" fmla="*/ 54 w 1119"/>
                  <a:gd name="T13" fmla="*/ 280 h 1544"/>
                  <a:gd name="T14" fmla="*/ 150 w 1119"/>
                  <a:gd name="T15" fmla="*/ 370 h 1544"/>
                  <a:gd name="T16" fmla="*/ 240 w 1119"/>
                  <a:gd name="T17" fmla="*/ 448 h 1544"/>
                  <a:gd name="T18" fmla="*/ 416 w 1119"/>
                  <a:gd name="T19" fmla="*/ 664 h 1544"/>
                  <a:gd name="T20" fmla="*/ 678 w 1119"/>
                  <a:gd name="T21" fmla="*/ 947 h 1544"/>
                  <a:gd name="T22" fmla="*/ 759 w 1119"/>
                  <a:gd name="T23" fmla="*/ 1030 h 1544"/>
                  <a:gd name="T24" fmla="*/ 860 w 1119"/>
                  <a:gd name="T25" fmla="*/ 1122 h 1544"/>
                  <a:gd name="T26" fmla="*/ 934 w 1119"/>
                  <a:gd name="T27" fmla="*/ 1168 h 1544"/>
                  <a:gd name="T28" fmla="*/ 984 w 1119"/>
                  <a:gd name="T29" fmla="*/ 1215 h 1544"/>
                  <a:gd name="T30" fmla="*/ 1021 w 1119"/>
                  <a:gd name="T31" fmla="*/ 1257 h 1544"/>
                  <a:gd name="T32" fmla="*/ 1061 w 1119"/>
                  <a:gd name="T33" fmla="*/ 1357 h 1544"/>
                  <a:gd name="T34" fmla="*/ 1079 w 1119"/>
                  <a:gd name="T35" fmla="*/ 1434 h 1544"/>
                  <a:gd name="T36" fmla="*/ 1119 w 1119"/>
                  <a:gd name="T37" fmla="*/ 1544 h 1544"/>
                  <a:gd name="connsiteX0" fmla="*/ 1727 w 10297"/>
                  <a:gd name="connsiteY0" fmla="*/ 0 h 10000"/>
                  <a:gd name="connsiteX1" fmla="*/ 914 w 10297"/>
                  <a:gd name="connsiteY1" fmla="*/ 1198 h 10000"/>
                  <a:gd name="connsiteX2" fmla="*/ 699 w 10297"/>
                  <a:gd name="connsiteY2" fmla="*/ 1457 h 10000"/>
                  <a:gd name="connsiteX3" fmla="*/ 0 w 10297"/>
                  <a:gd name="connsiteY3" fmla="*/ 1574 h 10000"/>
                  <a:gd name="connsiteX4" fmla="*/ 690 w 10297"/>
                  <a:gd name="connsiteY4" fmla="*/ 1457 h 10000"/>
                  <a:gd name="connsiteX5" fmla="*/ 744 w 10297"/>
                  <a:gd name="connsiteY5" fmla="*/ 1580 h 10000"/>
                  <a:gd name="connsiteX6" fmla="*/ 780 w 10297"/>
                  <a:gd name="connsiteY6" fmla="*/ 1813 h 10000"/>
                  <a:gd name="connsiteX7" fmla="*/ 1637 w 10297"/>
                  <a:gd name="connsiteY7" fmla="*/ 2396 h 10000"/>
                  <a:gd name="connsiteX8" fmla="*/ 2442 w 10297"/>
                  <a:gd name="connsiteY8" fmla="*/ 2902 h 10000"/>
                  <a:gd name="connsiteX9" fmla="*/ 4015 w 10297"/>
                  <a:gd name="connsiteY9" fmla="*/ 4301 h 10000"/>
                  <a:gd name="connsiteX10" fmla="*/ 6356 w 10297"/>
                  <a:gd name="connsiteY10" fmla="*/ 6133 h 10000"/>
                  <a:gd name="connsiteX11" fmla="*/ 7080 w 10297"/>
                  <a:gd name="connsiteY11" fmla="*/ 6671 h 10000"/>
                  <a:gd name="connsiteX12" fmla="*/ 7982 w 10297"/>
                  <a:gd name="connsiteY12" fmla="*/ 7267 h 10000"/>
                  <a:gd name="connsiteX13" fmla="*/ 8644 w 10297"/>
                  <a:gd name="connsiteY13" fmla="*/ 7565 h 10000"/>
                  <a:gd name="connsiteX14" fmla="*/ 9091 w 10297"/>
                  <a:gd name="connsiteY14" fmla="*/ 7869 h 10000"/>
                  <a:gd name="connsiteX15" fmla="*/ 9421 w 10297"/>
                  <a:gd name="connsiteY15" fmla="*/ 8141 h 10000"/>
                  <a:gd name="connsiteX16" fmla="*/ 9779 w 10297"/>
                  <a:gd name="connsiteY16" fmla="*/ 8789 h 10000"/>
                  <a:gd name="connsiteX17" fmla="*/ 9940 w 10297"/>
                  <a:gd name="connsiteY17" fmla="*/ 9288 h 10000"/>
                  <a:gd name="connsiteX18" fmla="*/ 10297 w 10297"/>
                  <a:gd name="connsiteY1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7" h="10000">
                    <a:moveTo>
                      <a:pt x="1727" y="0"/>
                    </a:moveTo>
                    <a:lnTo>
                      <a:pt x="914" y="1198"/>
                    </a:lnTo>
                    <a:cubicBezTo>
                      <a:pt x="842" y="1284"/>
                      <a:pt x="771" y="1371"/>
                      <a:pt x="699" y="1457"/>
                    </a:cubicBezTo>
                    <a:lnTo>
                      <a:pt x="0" y="1574"/>
                    </a:lnTo>
                    <a:lnTo>
                      <a:pt x="690" y="1457"/>
                    </a:lnTo>
                    <a:lnTo>
                      <a:pt x="744" y="1580"/>
                    </a:lnTo>
                    <a:cubicBezTo>
                      <a:pt x="756" y="1658"/>
                      <a:pt x="768" y="1735"/>
                      <a:pt x="780" y="1813"/>
                    </a:cubicBezTo>
                    <a:lnTo>
                      <a:pt x="1637" y="2396"/>
                    </a:lnTo>
                    <a:lnTo>
                      <a:pt x="2442" y="2902"/>
                    </a:lnTo>
                    <a:lnTo>
                      <a:pt x="4015" y="4301"/>
                    </a:lnTo>
                    <a:lnTo>
                      <a:pt x="6356" y="6133"/>
                    </a:lnTo>
                    <a:lnTo>
                      <a:pt x="7080" y="6671"/>
                    </a:lnTo>
                    <a:lnTo>
                      <a:pt x="7982" y="7267"/>
                    </a:lnTo>
                    <a:lnTo>
                      <a:pt x="8644" y="7565"/>
                    </a:lnTo>
                    <a:lnTo>
                      <a:pt x="9091" y="7869"/>
                    </a:lnTo>
                    <a:lnTo>
                      <a:pt x="9421" y="8141"/>
                    </a:lnTo>
                    <a:lnTo>
                      <a:pt x="9779" y="8789"/>
                    </a:lnTo>
                    <a:cubicBezTo>
                      <a:pt x="9833" y="8955"/>
                      <a:pt x="9886" y="9122"/>
                      <a:pt x="9940" y="9288"/>
                    </a:cubicBezTo>
                    <a:lnTo>
                      <a:pt x="10297" y="10000"/>
                    </a:lnTo>
                  </a:path>
                </a:pathLst>
              </a:custGeom>
              <a:noFill/>
              <a:ln w="12700">
                <a:solidFill>
                  <a:srgbClr val="FF99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8" name="Freeform 2073">
                <a:extLst>
                  <a:ext uri="{FF2B5EF4-FFF2-40B4-BE49-F238E27FC236}">
                    <a16:creationId xmlns:a16="http://schemas.microsoft.com/office/drawing/2014/main" id="{CF02625E-9DAC-462B-B64F-4687566EB748}"/>
                  </a:ext>
                </a:extLst>
              </p:cNvPr>
              <p:cNvSpPr>
                <a:spLocks noChangeAspect="1"/>
              </p:cNvSpPr>
              <p:nvPr/>
            </p:nvSpPr>
            <p:spPr bwMode="auto">
              <a:xfrm>
                <a:off x="3814491" y="2626590"/>
                <a:ext cx="83902" cy="753161"/>
              </a:xfrm>
              <a:custGeom>
                <a:avLst/>
                <a:gdLst>
                  <a:gd name="T0" fmla="*/ 42 w 226"/>
                  <a:gd name="T1" fmla="*/ 2085 h 2085"/>
                  <a:gd name="T2" fmla="*/ 43 w 226"/>
                  <a:gd name="T3" fmla="*/ 2040 h 2085"/>
                  <a:gd name="T4" fmla="*/ 27 w 226"/>
                  <a:gd name="T5" fmla="*/ 2007 h 2085"/>
                  <a:gd name="T6" fmla="*/ 19 w 226"/>
                  <a:gd name="T7" fmla="*/ 1958 h 2085"/>
                  <a:gd name="T8" fmla="*/ 34 w 226"/>
                  <a:gd name="T9" fmla="*/ 1901 h 2085"/>
                  <a:gd name="T10" fmla="*/ 55 w 226"/>
                  <a:gd name="T11" fmla="*/ 1859 h 2085"/>
                  <a:gd name="T12" fmla="*/ 85 w 226"/>
                  <a:gd name="T13" fmla="*/ 1832 h 2085"/>
                  <a:gd name="T14" fmla="*/ 115 w 226"/>
                  <a:gd name="T15" fmla="*/ 1820 h 2085"/>
                  <a:gd name="T16" fmla="*/ 139 w 226"/>
                  <a:gd name="T17" fmla="*/ 1808 h 2085"/>
                  <a:gd name="T18" fmla="*/ 160 w 226"/>
                  <a:gd name="T19" fmla="*/ 1772 h 2085"/>
                  <a:gd name="T20" fmla="*/ 196 w 226"/>
                  <a:gd name="T21" fmla="*/ 1674 h 2085"/>
                  <a:gd name="T22" fmla="*/ 208 w 226"/>
                  <a:gd name="T23" fmla="*/ 1629 h 2085"/>
                  <a:gd name="T24" fmla="*/ 223 w 226"/>
                  <a:gd name="T25" fmla="*/ 1584 h 2085"/>
                  <a:gd name="T26" fmla="*/ 226 w 226"/>
                  <a:gd name="T27" fmla="*/ 1524 h 2085"/>
                  <a:gd name="T28" fmla="*/ 219 w 226"/>
                  <a:gd name="T29" fmla="*/ 1469 h 2085"/>
                  <a:gd name="T30" fmla="*/ 207 w 226"/>
                  <a:gd name="T31" fmla="*/ 1415 h 2085"/>
                  <a:gd name="T32" fmla="*/ 192 w 226"/>
                  <a:gd name="T33" fmla="*/ 1388 h 2085"/>
                  <a:gd name="T34" fmla="*/ 157 w 226"/>
                  <a:gd name="T35" fmla="*/ 1394 h 2085"/>
                  <a:gd name="T36" fmla="*/ 123 w 226"/>
                  <a:gd name="T37" fmla="*/ 1361 h 2085"/>
                  <a:gd name="T38" fmla="*/ 96 w 226"/>
                  <a:gd name="T39" fmla="*/ 1302 h 2085"/>
                  <a:gd name="T40" fmla="*/ 76 w 226"/>
                  <a:gd name="T41" fmla="*/ 1263 h 2085"/>
                  <a:gd name="T42" fmla="*/ 66 w 226"/>
                  <a:gd name="T43" fmla="*/ 1172 h 2085"/>
                  <a:gd name="T44" fmla="*/ 58 w 226"/>
                  <a:gd name="T45" fmla="*/ 1124 h 2085"/>
                  <a:gd name="T46" fmla="*/ 46 w 226"/>
                  <a:gd name="T47" fmla="*/ 1089 h 2085"/>
                  <a:gd name="T48" fmla="*/ 9 w 226"/>
                  <a:gd name="T49" fmla="*/ 1046 h 2085"/>
                  <a:gd name="T50" fmla="*/ 1 w 226"/>
                  <a:gd name="T51" fmla="*/ 1028 h 2085"/>
                  <a:gd name="T52" fmla="*/ 10 w 226"/>
                  <a:gd name="T53" fmla="*/ 978 h 2085"/>
                  <a:gd name="T54" fmla="*/ 15 w 226"/>
                  <a:gd name="T55" fmla="*/ 944 h 2085"/>
                  <a:gd name="T56" fmla="*/ 0 w 226"/>
                  <a:gd name="T57" fmla="*/ 887 h 2085"/>
                  <a:gd name="T58" fmla="*/ 1 w 226"/>
                  <a:gd name="T59" fmla="*/ 795 h 2085"/>
                  <a:gd name="T60" fmla="*/ 9 w 226"/>
                  <a:gd name="T61" fmla="*/ 710 h 2085"/>
                  <a:gd name="T62" fmla="*/ 9 w 226"/>
                  <a:gd name="T63" fmla="*/ 638 h 2085"/>
                  <a:gd name="T64" fmla="*/ 18 w 226"/>
                  <a:gd name="T65" fmla="*/ 600 h 2085"/>
                  <a:gd name="T66" fmla="*/ 64 w 226"/>
                  <a:gd name="T67" fmla="*/ 471 h 2085"/>
                  <a:gd name="T68" fmla="*/ 94 w 226"/>
                  <a:gd name="T69" fmla="*/ 345 h 2085"/>
                  <a:gd name="T70" fmla="*/ 135 w 226"/>
                  <a:gd name="T71" fmla="*/ 218 h 2085"/>
                  <a:gd name="T72" fmla="*/ 157 w 226"/>
                  <a:gd name="T73" fmla="*/ 165 h 2085"/>
                  <a:gd name="T74" fmla="*/ 192 w 226"/>
                  <a:gd name="T75" fmla="*/ 102 h 2085"/>
                  <a:gd name="T76" fmla="*/ 211 w 226"/>
                  <a:gd name="T77" fmla="*/ 53 h 2085"/>
                  <a:gd name="T78" fmla="*/ 205 w 226"/>
                  <a:gd name="T79" fmla="*/ 0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6" h="2085">
                    <a:moveTo>
                      <a:pt x="42" y="2085"/>
                    </a:moveTo>
                    <a:lnTo>
                      <a:pt x="43" y="2040"/>
                    </a:lnTo>
                    <a:lnTo>
                      <a:pt x="27" y="2007"/>
                    </a:lnTo>
                    <a:lnTo>
                      <a:pt x="19" y="1958"/>
                    </a:lnTo>
                    <a:lnTo>
                      <a:pt x="34" y="1901"/>
                    </a:lnTo>
                    <a:lnTo>
                      <a:pt x="55" y="1859"/>
                    </a:lnTo>
                    <a:lnTo>
                      <a:pt x="85" y="1832"/>
                    </a:lnTo>
                    <a:lnTo>
                      <a:pt x="115" y="1820"/>
                    </a:lnTo>
                    <a:lnTo>
                      <a:pt x="139" y="1808"/>
                    </a:lnTo>
                    <a:lnTo>
                      <a:pt x="160" y="1772"/>
                    </a:lnTo>
                    <a:lnTo>
                      <a:pt x="196" y="1674"/>
                    </a:lnTo>
                    <a:lnTo>
                      <a:pt x="208" y="1629"/>
                    </a:lnTo>
                    <a:lnTo>
                      <a:pt x="223" y="1584"/>
                    </a:lnTo>
                    <a:lnTo>
                      <a:pt x="226" y="1524"/>
                    </a:lnTo>
                    <a:lnTo>
                      <a:pt x="219" y="1469"/>
                    </a:lnTo>
                    <a:lnTo>
                      <a:pt x="207" y="1415"/>
                    </a:lnTo>
                    <a:lnTo>
                      <a:pt x="192" y="1388"/>
                    </a:lnTo>
                    <a:lnTo>
                      <a:pt x="157" y="1394"/>
                    </a:lnTo>
                    <a:lnTo>
                      <a:pt x="123" y="1361"/>
                    </a:lnTo>
                    <a:lnTo>
                      <a:pt x="96" y="1302"/>
                    </a:lnTo>
                    <a:lnTo>
                      <a:pt x="76" y="1263"/>
                    </a:lnTo>
                    <a:lnTo>
                      <a:pt x="66" y="1172"/>
                    </a:lnTo>
                    <a:lnTo>
                      <a:pt x="58" y="1124"/>
                    </a:lnTo>
                    <a:lnTo>
                      <a:pt x="46" y="1089"/>
                    </a:lnTo>
                    <a:lnTo>
                      <a:pt x="9" y="1046"/>
                    </a:lnTo>
                    <a:lnTo>
                      <a:pt x="1" y="1028"/>
                    </a:lnTo>
                    <a:lnTo>
                      <a:pt x="10" y="978"/>
                    </a:lnTo>
                    <a:lnTo>
                      <a:pt x="15" y="944"/>
                    </a:lnTo>
                    <a:lnTo>
                      <a:pt x="0" y="887"/>
                    </a:lnTo>
                    <a:lnTo>
                      <a:pt x="1" y="795"/>
                    </a:lnTo>
                    <a:lnTo>
                      <a:pt x="9" y="710"/>
                    </a:lnTo>
                    <a:lnTo>
                      <a:pt x="9" y="638"/>
                    </a:lnTo>
                    <a:lnTo>
                      <a:pt x="18" y="600"/>
                    </a:lnTo>
                    <a:lnTo>
                      <a:pt x="64" y="471"/>
                    </a:lnTo>
                    <a:lnTo>
                      <a:pt x="94" y="345"/>
                    </a:lnTo>
                    <a:lnTo>
                      <a:pt x="135" y="218"/>
                    </a:lnTo>
                    <a:lnTo>
                      <a:pt x="157" y="165"/>
                    </a:lnTo>
                    <a:lnTo>
                      <a:pt x="192" y="102"/>
                    </a:lnTo>
                    <a:lnTo>
                      <a:pt x="211" y="53"/>
                    </a:lnTo>
                    <a:lnTo>
                      <a:pt x="205" y="0"/>
                    </a:lnTo>
                  </a:path>
                </a:pathLst>
              </a:custGeom>
              <a:noFill/>
              <a:ln w="12700" cap="flat">
                <a:solidFill>
                  <a:srgbClr val="FF9900"/>
                </a:solidFill>
                <a:prstDash val="lgDash"/>
                <a:round/>
                <a:headEnd type="none" w="med" len="med"/>
                <a:tailEnd type="none" w="med" len="me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9" name="Line 2080">
                <a:extLst>
                  <a:ext uri="{FF2B5EF4-FFF2-40B4-BE49-F238E27FC236}">
                    <a16:creationId xmlns:a16="http://schemas.microsoft.com/office/drawing/2014/main" id="{1286FE80-DF2F-4E01-9EFB-EF43C227AB03}"/>
                  </a:ext>
                </a:extLst>
              </p:cNvPr>
              <p:cNvSpPr>
                <a:spLocks noChangeAspect="1" noChangeShapeType="1"/>
              </p:cNvSpPr>
              <p:nvPr/>
            </p:nvSpPr>
            <p:spPr bwMode="auto">
              <a:xfrm>
                <a:off x="3911641" y="2582631"/>
                <a:ext cx="0" cy="0"/>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0" name="Freeform 2082">
                <a:extLst>
                  <a:ext uri="{FF2B5EF4-FFF2-40B4-BE49-F238E27FC236}">
                    <a16:creationId xmlns:a16="http://schemas.microsoft.com/office/drawing/2014/main" id="{D5C98F83-7531-410A-9EAD-F47C6B3D6AEE}"/>
                  </a:ext>
                </a:extLst>
              </p:cNvPr>
              <p:cNvSpPr>
                <a:spLocks noChangeAspect="1"/>
              </p:cNvSpPr>
              <p:nvPr/>
            </p:nvSpPr>
            <p:spPr bwMode="auto">
              <a:xfrm>
                <a:off x="3782108" y="2628055"/>
                <a:ext cx="75070" cy="55681"/>
              </a:xfrm>
              <a:custGeom>
                <a:avLst/>
                <a:gdLst>
                  <a:gd name="T0" fmla="*/ 200 w 201"/>
                  <a:gd name="T1" fmla="*/ 36 h 153"/>
                  <a:gd name="T2" fmla="*/ 191 w 201"/>
                  <a:gd name="T3" fmla="*/ 0 h 153"/>
                  <a:gd name="T4" fmla="*/ 92 w 201"/>
                  <a:gd name="T5" fmla="*/ 12 h 153"/>
                  <a:gd name="T6" fmla="*/ 90 w 201"/>
                  <a:gd name="T7" fmla="*/ 37 h 153"/>
                  <a:gd name="T8" fmla="*/ 77 w 201"/>
                  <a:gd name="T9" fmla="*/ 43 h 153"/>
                  <a:gd name="T10" fmla="*/ 38 w 201"/>
                  <a:gd name="T11" fmla="*/ 9 h 153"/>
                  <a:gd name="T12" fmla="*/ 18 w 201"/>
                  <a:gd name="T13" fmla="*/ 13 h 153"/>
                  <a:gd name="T14" fmla="*/ 17 w 201"/>
                  <a:gd name="T15" fmla="*/ 36 h 153"/>
                  <a:gd name="T16" fmla="*/ 6 w 201"/>
                  <a:gd name="T17" fmla="*/ 54 h 153"/>
                  <a:gd name="T18" fmla="*/ 0 w 201"/>
                  <a:gd name="T19" fmla="*/ 70 h 153"/>
                  <a:gd name="T20" fmla="*/ 12 w 201"/>
                  <a:gd name="T21" fmla="*/ 123 h 153"/>
                  <a:gd name="T22" fmla="*/ 47 w 201"/>
                  <a:gd name="T23" fmla="*/ 114 h 153"/>
                  <a:gd name="T24" fmla="*/ 62 w 201"/>
                  <a:gd name="T25" fmla="*/ 144 h 153"/>
                  <a:gd name="T26" fmla="*/ 77 w 201"/>
                  <a:gd name="T27" fmla="*/ 153 h 153"/>
                  <a:gd name="T28" fmla="*/ 90 w 201"/>
                  <a:gd name="T29" fmla="*/ 145 h 153"/>
                  <a:gd name="T30" fmla="*/ 89 w 201"/>
                  <a:gd name="T31" fmla="*/ 133 h 153"/>
                  <a:gd name="T32" fmla="*/ 108 w 201"/>
                  <a:gd name="T33" fmla="*/ 130 h 153"/>
                  <a:gd name="T34" fmla="*/ 62 w 201"/>
                  <a:gd name="T35" fmla="*/ 78 h 153"/>
                  <a:gd name="T36" fmla="*/ 104 w 201"/>
                  <a:gd name="T37" fmla="*/ 67 h 153"/>
                  <a:gd name="T38" fmla="*/ 155 w 201"/>
                  <a:gd name="T39" fmla="*/ 63 h 153"/>
                  <a:gd name="T40" fmla="*/ 201 w 201"/>
                  <a:gd name="T41" fmla="*/ 48 h 153"/>
                  <a:gd name="T42" fmla="*/ 200 w 201"/>
                  <a:gd name="T43" fmla="*/ 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53">
                    <a:moveTo>
                      <a:pt x="200" y="36"/>
                    </a:moveTo>
                    <a:lnTo>
                      <a:pt x="191" y="0"/>
                    </a:lnTo>
                    <a:lnTo>
                      <a:pt x="92" y="12"/>
                    </a:lnTo>
                    <a:lnTo>
                      <a:pt x="90" y="37"/>
                    </a:lnTo>
                    <a:lnTo>
                      <a:pt x="77" y="43"/>
                    </a:lnTo>
                    <a:lnTo>
                      <a:pt x="38" y="9"/>
                    </a:lnTo>
                    <a:lnTo>
                      <a:pt x="18" y="13"/>
                    </a:lnTo>
                    <a:lnTo>
                      <a:pt x="17" y="36"/>
                    </a:lnTo>
                    <a:lnTo>
                      <a:pt x="6" y="54"/>
                    </a:lnTo>
                    <a:lnTo>
                      <a:pt x="0" y="70"/>
                    </a:lnTo>
                    <a:lnTo>
                      <a:pt x="12" y="123"/>
                    </a:lnTo>
                    <a:lnTo>
                      <a:pt x="47" y="114"/>
                    </a:lnTo>
                    <a:lnTo>
                      <a:pt x="62" y="144"/>
                    </a:lnTo>
                    <a:lnTo>
                      <a:pt x="77" y="153"/>
                    </a:lnTo>
                    <a:lnTo>
                      <a:pt x="90" y="145"/>
                    </a:lnTo>
                    <a:lnTo>
                      <a:pt x="89" y="133"/>
                    </a:lnTo>
                    <a:lnTo>
                      <a:pt x="108" y="130"/>
                    </a:lnTo>
                    <a:lnTo>
                      <a:pt x="62" y="78"/>
                    </a:lnTo>
                    <a:lnTo>
                      <a:pt x="104" y="67"/>
                    </a:lnTo>
                    <a:lnTo>
                      <a:pt x="155" y="63"/>
                    </a:lnTo>
                    <a:lnTo>
                      <a:pt x="201" y="48"/>
                    </a:lnTo>
                    <a:lnTo>
                      <a:pt x="200" y="36"/>
                    </a:lnTo>
                    <a:close/>
                  </a:path>
                </a:pathLst>
              </a:custGeom>
              <a:solidFill>
                <a:srgbClr val="0000FF">
                  <a:alpha val="49001"/>
                </a:srgbClr>
              </a:solidFill>
              <a:ln w="12700">
                <a:solidFill>
                  <a:sysClr val="windowText" lastClr="00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1" name="Freeform 2121">
                <a:extLst>
                  <a:ext uri="{FF2B5EF4-FFF2-40B4-BE49-F238E27FC236}">
                    <a16:creationId xmlns:a16="http://schemas.microsoft.com/office/drawing/2014/main" id="{9D22983A-FBCA-4A34-ABD8-F00C8B160ED9}"/>
                  </a:ext>
                </a:extLst>
              </p:cNvPr>
              <p:cNvSpPr>
                <a:spLocks noChangeAspect="1"/>
              </p:cNvSpPr>
              <p:nvPr/>
            </p:nvSpPr>
            <p:spPr bwMode="auto">
              <a:xfrm>
                <a:off x="3639327" y="2550390"/>
                <a:ext cx="313572" cy="252035"/>
              </a:xfrm>
              <a:custGeom>
                <a:avLst/>
                <a:gdLst>
                  <a:gd name="T0" fmla="*/ 0 w 764"/>
                  <a:gd name="T1" fmla="*/ 650 h 650"/>
                  <a:gd name="T2" fmla="*/ 101 w 764"/>
                  <a:gd name="T3" fmla="*/ 447 h 650"/>
                  <a:gd name="T4" fmla="*/ 234 w 764"/>
                  <a:gd name="T5" fmla="*/ 363 h 650"/>
                  <a:gd name="T6" fmla="*/ 375 w 764"/>
                  <a:gd name="T7" fmla="*/ 302 h 650"/>
                  <a:gd name="T8" fmla="*/ 437 w 764"/>
                  <a:gd name="T9" fmla="*/ 282 h 650"/>
                  <a:gd name="T10" fmla="*/ 483 w 764"/>
                  <a:gd name="T11" fmla="*/ 278 h 650"/>
                  <a:gd name="T12" fmla="*/ 537 w 764"/>
                  <a:gd name="T13" fmla="*/ 266 h 650"/>
                  <a:gd name="T14" fmla="*/ 587 w 764"/>
                  <a:gd name="T15" fmla="*/ 242 h 650"/>
                  <a:gd name="T16" fmla="*/ 635 w 764"/>
                  <a:gd name="T17" fmla="*/ 209 h 650"/>
                  <a:gd name="T18" fmla="*/ 764 w 764"/>
                  <a:gd name="T19" fmla="*/ 0 h 650"/>
                  <a:gd name="connsiteX0" fmla="*/ 0 w 9817"/>
                  <a:gd name="connsiteY0" fmla="*/ 9348 h 9348"/>
                  <a:gd name="connsiteX1" fmla="*/ 1322 w 9817"/>
                  <a:gd name="connsiteY1" fmla="*/ 6225 h 9348"/>
                  <a:gd name="connsiteX2" fmla="*/ 3063 w 9817"/>
                  <a:gd name="connsiteY2" fmla="*/ 4933 h 9348"/>
                  <a:gd name="connsiteX3" fmla="*/ 4908 w 9817"/>
                  <a:gd name="connsiteY3" fmla="*/ 3994 h 9348"/>
                  <a:gd name="connsiteX4" fmla="*/ 5720 w 9817"/>
                  <a:gd name="connsiteY4" fmla="*/ 3686 h 9348"/>
                  <a:gd name="connsiteX5" fmla="*/ 6322 w 9817"/>
                  <a:gd name="connsiteY5" fmla="*/ 3625 h 9348"/>
                  <a:gd name="connsiteX6" fmla="*/ 7029 w 9817"/>
                  <a:gd name="connsiteY6" fmla="*/ 3440 h 9348"/>
                  <a:gd name="connsiteX7" fmla="*/ 7683 w 9817"/>
                  <a:gd name="connsiteY7" fmla="*/ 3071 h 9348"/>
                  <a:gd name="connsiteX8" fmla="*/ 8312 w 9817"/>
                  <a:gd name="connsiteY8" fmla="*/ 2563 h 9348"/>
                  <a:gd name="connsiteX9" fmla="*/ 9817 w 9817"/>
                  <a:gd name="connsiteY9" fmla="*/ 0 h 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17" h="9348">
                    <a:moveTo>
                      <a:pt x="0" y="9348"/>
                    </a:moveTo>
                    <a:lnTo>
                      <a:pt x="1322" y="6225"/>
                    </a:lnTo>
                    <a:lnTo>
                      <a:pt x="3063" y="4933"/>
                    </a:lnTo>
                    <a:lnTo>
                      <a:pt x="4908" y="3994"/>
                    </a:lnTo>
                    <a:lnTo>
                      <a:pt x="5720" y="3686"/>
                    </a:lnTo>
                    <a:lnTo>
                      <a:pt x="6322" y="3625"/>
                    </a:lnTo>
                    <a:lnTo>
                      <a:pt x="7029" y="3440"/>
                    </a:lnTo>
                    <a:lnTo>
                      <a:pt x="7683" y="3071"/>
                    </a:lnTo>
                    <a:lnTo>
                      <a:pt x="8312" y="2563"/>
                    </a:lnTo>
                    <a:cubicBezTo>
                      <a:pt x="8875" y="1491"/>
                      <a:pt x="9254" y="1072"/>
                      <a:pt x="9817" y="0"/>
                    </a:cubicBezTo>
                  </a:path>
                </a:pathLst>
              </a:custGeom>
              <a:noFill/>
              <a:ln w="12700" cap="flat" cmpd="sng">
                <a:solidFill>
                  <a:srgbClr val="FF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2" name="Freeform 2122">
                <a:extLst>
                  <a:ext uri="{FF2B5EF4-FFF2-40B4-BE49-F238E27FC236}">
                    <a16:creationId xmlns:a16="http://schemas.microsoft.com/office/drawing/2014/main" id="{3C2143FB-334F-4B6A-9708-C58EB519872A}"/>
                  </a:ext>
                </a:extLst>
              </p:cNvPr>
              <p:cNvSpPr>
                <a:spLocks noChangeAspect="1"/>
              </p:cNvSpPr>
              <p:nvPr/>
            </p:nvSpPr>
            <p:spPr bwMode="auto">
              <a:xfrm>
                <a:off x="3269865" y="2044868"/>
                <a:ext cx="130230" cy="97432"/>
              </a:xfrm>
              <a:custGeom>
                <a:avLst/>
                <a:gdLst>
                  <a:gd name="T0" fmla="*/ 0 w 112"/>
                  <a:gd name="T1" fmla="*/ 0 h 80"/>
                  <a:gd name="T2" fmla="*/ 112 w 112"/>
                  <a:gd name="T3" fmla="*/ 80 h 80"/>
                  <a:gd name="connsiteX0" fmla="*/ 0 w 27648"/>
                  <a:gd name="connsiteY0" fmla="*/ 0 h 28910"/>
                  <a:gd name="connsiteX1" fmla="*/ 27648 w 27648"/>
                  <a:gd name="connsiteY1" fmla="*/ 28910 h 28910"/>
                </a:gdLst>
                <a:ahLst/>
                <a:cxnLst>
                  <a:cxn ang="0">
                    <a:pos x="connsiteX0" y="connsiteY0"/>
                  </a:cxn>
                  <a:cxn ang="0">
                    <a:pos x="connsiteX1" y="connsiteY1"/>
                  </a:cxn>
                </a:cxnLst>
                <a:rect l="l" t="t" r="r" b="b"/>
                <a:pathLst>
                  <a:path w="27648" h="28910">
                    <a:moveTo>
                      <a:pt x="0" y="0"/>
                    </a:moveTo>
                    <a:cubicBezTo>
                      <a:pt x="3333" y="3333"/>
                      <a:pt x="24315" y="25577"/>
                      <a:pt x="27648" y="28910"/>
                    </a:cubicBezTo>
                  </a:path>
                </a:pathLst>
              </a:custGeom>
              <a:noFill/>
              <a:ln w="12700">
                <a:solidFill>
                  <a:srgbClr val="FF99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nvGrpSpPr>
              <p:cNvPr id="93" name="Group 1954">
                <a:extLst>
                  <a:ext uri="{FF2B5EF4-FFF2-40B4-BE49-F238E27FC236}">
                    <a16:creationId xmlns:a16="http://schemas.microsoft.com/office/drawing/2014/main" id="{4688505F-BC86-4C71-9F16-4E142AE948A4}"/>
                  </a:ext>
                </a:extLst>
              </p:cNvPr>
              <p:cNvGrpSpPr>
                <a:grpSpLocks noChangeAspect="1"/>
              </p:cNvGrpSpPr>
              <p:nvPr/>
            </p:nvGrpSpPr>
            <p:grpSpPr bwMode="auto">
              <a:xfrm>
                <a:off x="4352748" y="2072537"/>
                <a:ext cx="569637" cy="602773"/>
                <a:chOff x="3833" y="1230"/>
                <a:chExt cx="320" cy="381"/>
              </a:xfrm>
            </p:grpSpPr>
            <p:sp>
              <p:nvSpPr>
                <p:cNvPr id="94" name="Freeform 18">
                  <a:extLst>
                    <a:ext uri="{FF2B5EF4-FFF2-40B4-BE49-F238E27FC236}">
                      <a16:creationId xmlns:a16="http://schemas.microsoft.com/office/drawing/2014/main" id="{59EDC6A5-28FF-4B1E-88EA-E2F18A95F459}"/>
                    </a:ext>
                  </a:extLst>
                </p:cNvPr>
                <p:cNvSpPr>
                  <a:spLocks noChangeAspect="1"/>
                </p:cNvSpPr>
                <p:nvPr/>
              </p:nvSpPr>
              <p:spPr bwMode="auto">
                <a:xfrm>
                  <a:off x="3875" y="1254"/>
                  <a:ext cx="278" cy="357"/>
                </a:xfrm>
                <a:custGeom>
                  <a:avLst/>
                  <a:gdLst>
                    <a:gd name="T0" fmla="*/ 744 w 4124"/>
                    <a:gd name="T1" fmla="*/ 1632 h 4786"/>
                    <a:gd name="T2" fmla="*/ 842 w 4124"/>
                    <a:gd name="T3" fmla="*/ 1486 h 4786"/>
                    <a:gd name="T4" fmla="*/ 964 w 4124"/>
                    <a:gd name="T5" fmla="*/ 1308 h 4786"/>
                    <a:gd name="T6" fmla="*/ 1016 w 4124"/>
                    <a:gd name="T7" fmla="*/ 1184 h 4786"/>
                    <a:gd name="T8" fmla="*/ 1152 w 4124"/>
                    <a:gd name="T9" fmla="*/ 1056 h 4786"/>
                    <a:gd name="T10" fmla="*/ 1210 w 4124"/>
                    <a:gd name="T11" fmla="*/ 922 h 4786"/>
                    <a:gd name="T12" fmla="*/ 1306 w 4124"/>
                    <a:gd name="T13" fmla="*/ 720 h 4786"/>
                    <a:gd name="T14" fmla="*/ 1380 w 4124"/>
                    <a:gd name="T15" fmla="*/ 626 h 4786"/>
                    <a:gd name="T16" fmla="*/ 1524 w 4124"/>
                    <a:gd name="T17" fmla="*/ 574 h 4786"/>
                    <a:gd name="T18" fmla="*/ 1762 w 4124"/>
                    <a:gd name="T19" fmla="*/ 704 h 4786"/>
                    <a:gd name="T20" fmla="*/ 1952 w 4124"/>
                    <a:gd name="T21" fmla="*/ 782 h 4786"/>
                    <a:gd name="T22" fmla="*/ 2196 w 4124"/>
                    <a:gd name="T23" fmla="*/ 830 h 4786"/>
                    <a:gd name="T24" fmla="*/ 2332 w 4124"/>
                    <a:gd name="T25" fmla="*/ 834 h 4786"/>
                    <a:gd name="T26" fmla="*/ 2472 w 4124"/>
                    <a:gd name="T27" fmla="*/ 850 h 4786"/>
                    <a:gd name="T28" fmla="*/ 2570 w 4124"/>
                    <a:gd name="T29" fmla="*/ 792 h 4786"/>
                    <a:gd name="T30" fmla="*/ 2714 w 4124"/>
                    <a:gd name="T31" fmla="*/ 726 h 4786"/>
                    <a:gd name="T32" fmla="*/ 2830 w 4124"/>
                    <a:gd name="T33" fmla="*/ 706 h 4786"/>
                    <a:gd name="T34" fmla="*/ 2788 w 4124"/>
                    <a:gd name="T35" fmla="*/ 632 h 4786"/>
                    <a:gd name="T36" fmla="*/ 2796 w 4124"/>
                    <a:gd name="T37" fmla="*/ 564 h 4786"/>
                    <a:gd name="T38" fmla="*/ 2914 w 4124"/>
                    <a:gd name="T39" fmla="*/ 580 h 4786"/>
                    <a:gd name="T40" fmla="*/ 3016 w 4124"/>
                    <a:gd name="T41" fmla="*/ 548 h 4786"/>
                    <a:gd name="T42" fmla="*/ 3124 w 4124"/>
                    <a:gd name="T43" fmla="*/ 538 h 4786"/>
                    <a:gd name="T44" fmla="*/ 3230 w 4124"/>
                    <a:gd name="T45" fmla="*/ 516 h 4786"/>
                    <a:gd name="T46" fmla="*/ 3342 w 4124"/>
                    <a:gd name="T47" fmla="*/ 446 h 4786"/>
                    <a:gd name="T48" fmla="*/ 3456 w 4124"/>
                    <a:gd name="T49" fmla="*/ 364 h 4786"/>
                    <a:gd name="T50" fmla="*/ 3640 w 4124"/>
                    <a:gd name="T51" fmla="*/ 244 h 4786"/>
                    <a:gd name="T52" fmla="*/ 3912 w 4124"/>
                    <a:gd name="T53" fmla="*/ 116 h 4786"/>
                    <a:gd name="T54" fmla="*/ 4100 w 4124"/>
                    <a:gd name="T55" fmla="*/ 60 h 4786"/>
                    <a:gd name="T56" fmla="*/ 4028 w 4124"/>
                    <a:gd name="T57" fmla="*/ 392 h 4786"/>
                    <a:gd name="T58" fmla="*/ 3780 w 4124"/>
                    <a:gd name="T59" fmla="*/ 868 h 4786"/>
                    <a:gd name="T60" fmla="*/ 3660 w 4124"/>
                    <a:gd name="T61" fmla="*/ 1132 h 4786"/>
                    <a:gd name="T62" fmla="*/ 3384 w 4124"/>
                    <a:gd name="T63" fmla="*/ 1596 h 4786"/>
                    <a:gd name="T64" fmla="*/ 3176 w 4124"/>
                    <a:gd name="T65" fmla="*/ 1916 h 4786"/>
                    <a:gd name="T66" fmla="*/ 2892 w 4124"/>
                    <a:gd name="T67" fmla="*/ 2232 h 4786"/>
                    <a:gd name="T68" fmla="*/ 2528 w 4124"/>
                    <a:gd name="T69" fmla="*/ 2544 h 4786"/>
                    <a:gd name="T70" fmla="*/ 2248 w 4124"/>
                    <a:gd name="T71" fmla="*/ 2916 h 4786"/>
                    <a:gd name="T72" fmla="*/ 2084 w 4124"/>
                    <a:gd name="T73" fmla="*/ 3168 h 4786"/>
                    <a:gd name="T74" fmla="*/ 1948 w 4124"/>
                    <a:gd name="T75" fmla="*/ 3418 h 4786"/>
                    <a:gd name="T76" fmla="*/ 1848 w 4124"/>
                    <a:gd name="T77" fmla="*/ 3574 h 4786"/>
                    <a:gd name="T78" fmla="*/ 1580 w 4124"/>
                    <a:gd name="T79" fmla="*/ 3798 h 4786"/>
                    <a:gd name="T80" fmla="*/ 1426 w 4124"/>
                    <a:gd name="T81" fmla="*/ 4036 h 4786"/>
                    <a:gd name="T82" fmla="*/ 1186 w 4124"/>
                    <a:gd name="T83" fmla="*/ 4262 h 4786"/>
                    <a:gd name="T84" fmla="*/ 1048 w 4124"/>
                    <a:gd name="T85" fmla="*/ 4378 h 4786"/>
                    <a:gd name="T86" fmla="*/ 828 w 4124"/>
                    <a:gd name="T87" fmla="*/ 4576 h 4786"/>
                    <a:gd name="T88" fmla="*/ 638 w 4124"/>
                    <a:gd name="T89" fmla="*/ 4704 h 4786"/>
                    <a:gd name="T90" fmla="*/ 514 w 4124"/>
                    <a:gd name="T91" fmla="*/ 4786 h 4786"/>
                    <a:gd name="T92" fmla="*/ 420 w 4124"/>
                    <a:gd name="T93" fmla="*/ 4574 h 4786"/>
                    <a:gd name="T94" fmla="*/ 334 w 4124"/>
                    <a:gd name="T95" fmla="*/ 4360 h 4786"/>
                    <a:gd name="T96" fmla="*/ 138 w 4124"/>
                    <a:gd name="T97" fmla="*/ 4314 h 4786"/>
                    <a:gd name="T98" fmla="*/ 212 w 4124"/>
                    <a:gd name="T99" fmla="*/ 4132 h 4786"/>
                    <a:gd name="T100" fmla="*/ 200 w 4124"/>
                    <a:gd name="T101" fmla="*/ 3946 h 4786"/>
                    <a:gd name="T102" fmla="*/ 96 w 4124"/>
                    <a:gd name="T103" fmla="*/ 3764 h 4786"/>
                    <a:gd name="T104" fmla="*/ 70 w 4124"/>
                    <a:gd name="T105" fmla="*/ 3552 h 4786"/>
                    <a:gd name="T106" fmla="*/ 0 w 4124"/>
                    <a:gd name="T107" fmla="*/ 3290 h 4786"/>
                    <a:gd name="T108" fmla="*/ 50 w 4124"/>
                    <a:gd name="T109" fmla="*/ 3142 h 4786"/>
                    <a:gd name="T110" fmla="*/ 96 w 4124"/>
                    <a:gd name="T111" fmla="*/ 2862 h 4786"/>
                    <a:gd name="T112" fmla="*/ 132 w 4124"/>
                    <a:gd name="T113" fmla="*/ 2698 h 4786"/>
                    <a:gd name="T114" fmla="*/ 204 w 4124"/>
                    <a:gd name="T115" fmla="*/ 2514 h 4786"/>
                    <a:gd name="T116" fmla="*/ 298 w 4124"/>
                    <a:gd name="T117" fmla="*/ 2380 h 4786"/>
                    <a:gd name="T118" fmla="*/ 388 w 4124"/>
                    <a:gd name="T119" fmla="*/ 2242 h 4786"/>
                    <a:gd name="T120" fmla="*/ 590 w 4124"/>
                    <a:gd name="T121" fmla="*/ 1910 h 4786"/>
                    <a:gd name="T122" fmla="*/ 658 w 4124"/>
                    <a:gd name="T123" fmla="*/ 1738 h 4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4" h="4786">
                      <a:moveTo>
                        <a:pt x="658" y="1738"/>
                      </a:moveTo>
                      <a:lnTo>
                        <a:pt x="684" y="1704"/>
                      </a:lnTo>
                      <a:lnTo>
                        <a:pt x="714" y="1674"/>
                      </a:lnTo>
                      <a:lnTo>
                        <a:pt x="744" y="1632"/>
                      </a:lnTo>
                      <a:lnTo>
                        <a:pt x="774" y="1594"/>
                      </a:lnTo>
                      <a:lnTo>
                        <a:pt x="792" y="1568"/>
                      </a:lnTo>
                      <a:lnTo>
                        <a:pt x="834" y="1516"/>
                      </a:lnTo>
                      <a:lnTo>
                        <a:pt x="842" y="1486"/>
                      </a:lnTo>
                      <a:lnTo>
                        <a:pt x="862" y="1448"/>
                      </a:lnTo>
                      <a:lnTo>
                        <a:pt x="926" y="1364"/>
                      </a:lnTo>
                      <a:lnTo>
                        <a:pt x="940" y="1328"/>
                      </a:lnTo>
                      <a:lnTo>
                        <a:pt x="964" y="1308"/>
                      </a:lnTo>
                      <a:lnTo>
                        <a:pt x="984" y="1284"/>
                      </a:lnTo>
                      <a:lnTo>
                        <a:pt x="1012" y="1248"/>
                      </a:lnTo>
                      <a:lnTo>
                        <a:pt x="1010" y="1212"/>
                      </a:lnTo>
                      <a:lnTo>
                        <a:pt x="1016" y="1184"/>
                      </a:lnTo>
                      <a:lnTo>
                        <a:pt x="1022" y="1160"/>
                      </a:lnTo>
                      <a:lnTo>
                        <a:pt x="1090" y="1122"/>
                      </a:lnTo>
                      <a:lnTo>
                        <a:pt x="1124" y="1096"/>
                      </a:lnTo>
                      <a:lnTo>
                        <a:pt x="1152" y="1056"/>
                      </a:lnTo>
                      <a:lnTo>
                        <a:pt x="1154" y="1020"/>
                      </a:lnTo>
                      <a:lnTo>
                        <a:pt x="1162" y="998"/>
                      </a:lnTo>
                      <a:lnTo>
                        <a:pt x="1192" y="962"/>
                      </a:lnTo>
                      <a:lnTo>
                        <a:pt x="1210" y="922"/>
                      </a:lnTo>
                      <a:lnTo>
                        <a:pt x="1224" y="876"/>
                      </a:lnTo>
                      <a:lnTo>
                        <a:pt x="1236" y="828"/>
                      </a:lnTo>
                      <a:lnTo>
                        <a:pt x="1256" y="774"/>
                      </a:lnTo>
                      <a:lnTo>
                        <a:pt x="1306" y="720"/>
                      </a:lnTo>
                      <a:lnTo>
                        <a:pt x="1304" y="696"/>
                      </a:lnTo>
                      <a:lnTo>
                        <a:pt x="1316" y="676"/>
                      </a:lnTo>
                      <a:lnTo>
                        <a:pt x="1352" y="646"/>
                      </a:lnTo>
                      <a:lnTo>
                        <a:pt x="1380" y="626"/>
                      </a:lnTo>
                      <a:lnTo>
                        <a:pt x="1422" y="624"/>
                      </a:lnTo>
                      <a:lnTo>
                        <a:pt x="1450" y="600"/>
                      </a:lnTo>
                      <a:lnTo>
                        <a:pt x="1482" y="598"/>
                      </a:lnTo>
                      <a:lnTo>
                        <a:pt x="1524" y="574"/>
                      </a:lnTo>
                      <a:lnTo>
                        <a:pt x="1606" y="542"/>
                      </a:lnTo>
                      <a:lnTo>
                        <a:pt x="1662" y="594"/>
                      </a:lnTo>
                      <a:lnTo>
                        <a:pt x="1742" y="702"/>
                      </a:lnTo>
                      <a:lnTo>
                        <a:pt x="1762" y="704"/>
                      </a:lnTo>
                      <a:lnTo>
                        <a:pt x="1802" y="742"/>
                      </a:lnTo>
                      <a:lnTo>
                        <a:pt x="1840" y="754"/>
                      </a:lnTo>
                      <a:lnTo>
                        <a:pt x="1898" y="760"/>
                      </a:lnTo>
                      <a:lnTo>
                        <a:pt x="1952" y="782"/>
                      </a:lnTo>
                      <a:lnTo>
                        <a:pt x="2010" y="824"/>
                      </a:lnTo>
                      <a:lnTo>
                        <a:pt x="2062" y="842"/>
                      </a:lnTo>
                      <a:lnTo>
                        <a:pt x="2148" y="852"/>
                      </a:lnTo>
                      <a:lnTo>
                        <a:pt x="2196" y="830"/>
                      </a:lnTo>
                      <a:lnTo>
                        <a:pt x="2228" y="818"/>
                      </a:lnTo>
                      <a:lnTo>
                        <a:pt x="2254" y="822"/>
                      </a:lnTo>
                      <a:lnTo>
                        <a:pt x="2290" y="826"/>
                      </a:lnTo>
                      <a:lnTo>
                        <a:pt x="2332" y="834"/>
                      </a:lnTo>
                      <a:lnTo>
                        <a:pt x="2366" y="842"/>
                      </a:lnTo>
                      <a:lnTo>
                        <a:pt x="2396" y="850"/>
                      </a:lnTo>
                      <a:lnTo>
                        <a:pt x="2436" y="854"/>
                      </a:lnTo>
                      <a:lnTo>
                        <a:pt x="2472" y="850"/>
                      </a:lnTo>
                      <a:lnTo>
                        <a:pt x="2500" y="856"/>
                      </a:lnTo>
                      <a:lnTo>
                        <a:pt x="2530" y="842"/>
                      </a:lnTo>
                      <a:lnTo>
                        <a:pt x="2556" y="824"/>
                      </a:lnTo>
                      <a:lnTo>
                        <a:pt x="2570" y="792"/>
                      </a:lnTo>
                      <a:lnTo>
                        <a:pt x="2592" y="764"/>
                      </a:lnTo>
                      <a:lnTo>
                        <a:pt x="2632" y="754"/>
                      </a:lnTo>
                      <a:lnTo>
                        <a:pt x="2672" y="744"/>
                      </a:lnTo>
                      <a:lnTo>
                        <a:pt x="2714" y="726"/>
                      </a:lnTo>
                      <a:lnTo>
                        <a:pt x="2750" y="708"/>
                      </a:lnTo>
                      <a:lnTo>
                        <a:pt x="2776" y="720"/>
                      </a:lnTo>
                      <a:lnTo>
                        <a:pt x="2812" y="720"/>
                      </a:lnTo>
                      <a:lnTo>
                        <a:pt x="2830" y="706"/>
                      </a:lnTo>
                      <a:lnTo>
                        <a:pt x="2858" y="670"/>
                      </a:lnTo>
                      <a:lnTo>
                        <a:pt x="2874" y="652"/>
                      </a:lnTo>
                      <a:lnTo>
                        <a:pt x="2832" y="642"/>
                      </a:lnTo>
                      <a:lnTo>
                        <a:pt x="2788" y="632"/>
                      </a:lnTo>
                      <a:lnTo>
                        <a:pt x="2790" y="612"/>
                      </a:lnTo>
                      <a:lnTo>
                        <a:pt x="2774" y="592"/>
                      </a:lnTo>
                      <a:lnTo>
                        <a:pt x="2770" y="562"/>
                      </a:lnTo>
                      <a:lnTo>
                        <a:pt x="2796" y="564"/>
                      </a:lnTo>
                      <a:lnTo>
                        <a:pt x="2828" y="584"/>
                      </a:lnTo>
                      <a:lnTo>
                        <a:pt x="2856" y="588"/>
                      </a:lnTo>
                      <a:lnTo>
                        <a:pt x="2884" y="588"/>
                      </a:lnTo>
                      <a:lnTo>
                        <a:pt x="2914" y="580"/>
                      </a:lnTo>
                      <a:lnTo>
                        <a:pt x="2936" y="572"/>
                      </a:lnTo>
                      <a:lnTo>
                        <a:pt x="2962" y="562"/>
                      </a:lnTo>
                      <a:lnTo>
                        <a:pt x="2994" y="556"/>
                      </a:lnTo>
                      <a:lnTo>
                        <a:pt x="3016" y="548"/>
                      </a:lnTo>
                      <a:lnTo>
                        <a:pt x="3038" y="550"/>
                      </a:lnTo>
                      <a:lnTo>
                        <a:pt x="3082" y="562"/>
                      </a:lnTo>
                      <a:lnTo>
                        <a:pt x="3098" y="534"/>
                      </a:lnTo>
                      <a:lnTo>
                        <a:pt x="3124" y="538"/>
                      </a:lnTo>
                      <a:lnTo>
                        <a:pt x="3152" y="542"/>
                      </a:lnTo>
                      <a:lnTo>
                        <a:pt x="3180" y="540"/>
                      </a:lnTo>
                      <a:lnTo>
                        <a:pt x="3208" y="526"/>
                      </a:lnTo>
                      <a:lnTo>
                        <a:pt x="3230" y="516"/>
                      </a:lnTo>
                      <a:lnTo>
                        <a:pt x="3244" y="500"/>
                      </a:lnTo>
                      <a:lnTo>
                        <a:pt x="3264" y="492"/>
                      </a:lnTo>
                      <a:lnTo>
                        <a:pt x="3312" y="476"/>
                      </a:lnTo>
                      <a:lnTo>
                        <a:pt x="3342" y="446"/>
                      </a:lnTo>
                      <a:lnTo>
                        <a:pt x="3362" y="430"/>
                      </a:lnTo>
                      <a:lnTo>
                        <a:pt x="3384" y="426"/>
                      </a:lnTo>
                      <a:lnTo>
                        <a:pt x="3420" y="428"/>
                      </a:lnTo>
                      <a:lnTo>
                        <a:pt x="3456" y="364"/>
                      </a:lnTo>
                      <a:lnTo>
                        <a:pt x="3512" y="328"/>
                      </a:lnTo>
                      <a:lnTo>
                        <a:pt x="3584" y="332"/>
                      </a:lnTo>
                      <a:lnTo>
                        <a:pt x="3588" y="304"/>
                      </a:lnTo>
                      <a:lnTo>
                        <a:pt x="3640" y="244"/>
                      </a:lnTo>
                      <a:lnTo>
                        <a:pt x="3716" y="232"/>
                      </a:lnTo>
                      <a:lnTo>
                        <a:pt x="3776" y="172"/>
                      </a:lnTo>
                      <a:lnTo>
                        <a:pt x="3832" y="156"/>
                      </a:lnTo>
                      <a:lnTo>
                        <a:pt x="3912" y="116"/>
                      </a:lnTo>
                      <a:lnTo>
                        <a:pt x="3968" y="52"/>
                      </a:lnTo>
                      <a:lnTo>
                        <a:pt x="4016" y="4"/>
                      </a:lnTo>
                      <a:lnTo>
                        <a:pt x="4080" y="0"/>
                      </a:lnTo>
                      <a:lnTo>
                        <a:pt x="4100" y="60"/>
                      </a:lnTo>
                      <a:lnTo>
                        <a:pt x="4124" y="112"/>
                      </a:lnTo>
                      <a:lnTo>
                        <a:pt x="4116" y="184"/>
                      </a:lnTo>
                      <a:lnTo>
                        <a:pt x="4084" y="256"/>
                      </a:lnTo>
                      <a:lnTo>
                        <a:pt x="4028" y="392"/>
                      </a:lnTo>
                      <a:lnTo>
                        <a:pt x="3948" y="576"/>
                      </a:lnTo>
                      <a:lnTo>
                        <a:pt x="3884" y="708"/>
                      </a:lnTo>
                      <a:lnTo>
                        <a:pt x="3820" y="844"/>
                      </a:lnTo>
                      <a:lnTo>
                        <a:pt x="3780" y="868"/>
                      </a:lnTo>
                      <a:lnTo>
                        <a:pt x="3720" y="924"/>
                      </a:lnTo>
                      <a:lnTo>
                        <a:pt x="3724" y="972"/>
                      </a:lnTo>
                      <a:lnTo>
                        <a:pt x="3688" y="1028"/>
                      </a:lnTo>
                      <a:lnTo>
                        <a:pt x="3660" y="1132"/>
                      </a:lnTo>
                      <a:lnTo>
                        <a:pt x="3624" y="1200"/>
                      </a:lnTo>
                      <a:lnTo>
                        <a:pt x="3556" y="1400"/>
                      </a:lnTo>
                      <a:lnTo>
                        <a:pt x="3464" y="1504"/>
                      </a:lnTo>
                      <a:lnTo>
                        <a:pt x="3384" y="1596"/>
                      </a:lnTo>
                      <a:lnTo>
                        <a:pt x="3336" y="1720"/>
                      </a:lnTo>
                      <a:lnTo>
                        <a:pt x="3284" y="1764"/>
                      </a:lnTo>
                      <a:lnTo>
                        <a:pt x="3244" y="1836"/>
                      </a:lnTo>
                      <a:lnTo>
                        <a:pt x="3176" y="1916"/>
                      </a:lnTo>
                      <a:lnTo>
                        <a:pt x="3060" y="2000"/>
                      </a:lnTo>
                      <a:lnTo>
                        <a:pt x="2980" y="2052"/>
                      </a:lnTo>
                      <a:lnTo>
                        <a:pt x="2968" y="2200"/>
                      </a:lnTo>
                      <a:lnTo>
                        <a:pt x="2892" y="2232"/>
                      </a:lnTo>
                      <a:lnTo>
                        <a:pt x="2784" y="2240"/>
                      </a:lnTo>
                      <a:lnTo>
                        <a:pt x="2688" y="2328"/>
                      </a:lnTo>
                      <a:lnTo>
                        <a:pt x="2636" y="2440"/>
                      </a:lnTo>
                      <a:lnTo>
                        <a:pt x="2528" y="2544"/>
                      </a:lnTo>
                      <a:lnTo>
                        <a:pt x="2474" y="2638"/>
                      </a:lnTo>
                      <a:lnTo>
                        <a:pt x="2450" y="2708"/>
                      </a:lnTo>
                      <a:lnTo>
                        <a:pt x="2436" y="2724"/>
                      </a:lnTo>
                      <a:lnTo>
                        <a:pt x="2248" y="2916"/>
                      </a:lnTo>
                      <a:cubicBezTo>
                        <a:pt x="2214" y="2953"/>
                        <a:pt x="2237" y="2935"/>
                        <a:pt x="2232" y="2946"/>
                      </a:cubicBezTo>
                      <a:cubicBezTo>
                        <a:pt x="2227" y="2957"/>
                        <a:pt x="2229" y="2964"/>
                        <a:pt x="2220" y="2982"/>
                      </a:cubicBezTo>
                      <a:cubicBezTo>
                        <a:pt x="2211" y="3000"/>
                        <a:pt x="2203" y="3021"/>
                        <a:pt x="2180" y="3052"/>
                      </a:cubicBezTo>
                      <a:cubicBezTo>
                        <a:pt x="2157" y="3083"/>
                        <a:pt x="2108" y="3141"/>
                        <a:pt x="2084" y="3168"/>
                      </a:cubicBezTo>
                      <a:cubicBezTo>
                        <a:pt x="2060" y="3195"/>
                        <a:pt x="2048" y="3200"/>
                        <a:pt x="2038" y="3212"/>
                      </a:cubicBezTo>
                      <a:cubicBezTo>
                        <a:pt x="2010" y="3247"/>
                        <a:pt x="2034" y="3211"/>
                        <a:pt x="2022" y="3240"/>
                      </a:cubicBezTo>
                      <a:cubicBezTo>
                        <a:pt x="2010" y="3269"/>
                        <a:pt x="1976" y="3354"/>
                        <a:pt x="1964" y="3384"/>
                      </a:cubicBezTo>
                      <a:cubicBezTo>
                        <a:pt x="1952" y="3414"/>
                        <a:pt x="1956" y="3408"/>
                        <a:pt x="1948" y="3418"/>
                      </a:cubicBezTo>
                      <a:cubicBezTo>
                        <a:pt x="1940" y="3428"/>
                        <a:pt x="1928" y="3435"/>
                        <a:pt x="1918" y="3446"/>
                      </a:cubicBezTo>
                      <a:cubicBezTo>
                        <a:pt x="1908" y="3457"/>
                        <a:pt x="1897" y="3469"/>
                        <a:pt x="1888" y="3484"/>
                      </a:cubicBezTo>
                      <a:cubicBezTo>
                        <a:pt x="1879" y="3499"/>
                        <a:pt x="1869" y="3523"/>
                        <a:pt x="1862" y="3538"/>
                      </a:cubicBezTo>
                      <a:cubicBezTo>
                        <a:pt x="1855" y="3553"/>
                        <a:pt x="1855" y="3564"/>
                        <a:pt x="1848" y="3574"/>
                      </a:cubicBezTo>
                      <a:cubicBezTo>
                        <a:pt x="1841" y="3584"/>
                        <a:pt x="1842" y="3588"/>
                        <a:pt x="1820" y="3600"/>
                      </a:cubicBezTo>
                      <a:cubicBezTo>
                        <a:pt x="1776" y="3628"/>
                        <a:pt x="1750" y="3627"/>
                        <a:pt x="1714" y="3646"/>
                      </a:cubicBezTo>
                      <a:lnTo>
                        <a:pt x="1604" y="3712"/>
                      </a:lnTo>
                      <a:lnTo>
                        <a:pt x="1580" y="3798"/>
                      </a:lnTo>
                      <a:lnTo>
                        <a:pt x="1548" y="3864"/>
                      </a:lnTo>
                      <a:lnTo>
                        <a:pt x="1496" y="3936"/>
                      </a:lnTo>
                      <a:lnTo>
                        <a:pt x="1462" y="3992"/>
                      </a:lnTo>
                      <a:lnTo>
                        <a:pt x="1426" y="4036"/>
                      </a:lnTo>
                      <a:lnTo>
                        <a:pt x="1348" y="4126"/>
                      </a:lnTo>
                      <a:lnTo>
                        <a:pt x="1350" y="4152"/>
                      </a:lnTo>
                      <a:lnTo>
                        <a:pt x="1314" y="4200"/>
                      </a:lnTo>
                      <a:lnTo>
                        <a:pt x="1186" y="4262"/>
                      </a:lnTo>
                      <a:lnTo>
                        <a:pt x="1124" y="4282"/>
                      </a:lnTo>
                      <a:lnTo>
                        <a:pt x="1106" y="4298"/>
                      </a:lnTo>
                      <a:lnTo>
                        <a:pt x="1080" y="4334"/>
                      </a:lnTo>
                      <a:lnTo>
                        <a:pt x="1048" y="4378"/>
                      </a:lnTo>
                      <a:lnTo>
                        <a:pt x="1014" y="4432"/>
                      </a:lnTo>
                      <a:lnTo>
                        <a:pt x="950" y="4492"/>
                      </a:lnTo>
                      <a:lnTo>
                        <a:pt x="884" y="4536"/>
                      </a:lnTo>
                      <a:lnTo>
                        <a:pt x="828" y="4576"/>
                      </a:lnTo>
                      <a:lnTo>
                        <a:pt x="766" y="4604"/>
                      </a:lnTo>
                      <a:lnTo>
                        <a:pt x="716" y="4646"/>
                      </a:lnTo>
                      <a:lnTo>
                        <a:pt x="672" y="4670"/>
                      </a:lnTo>
                      <a:lnTo>
                        <a:pt x="638" y="4704"/>
                      </a:lnTo>
                      <a:lnTo>
                        <a:pt x="632" y="4738"/>
                      </a:lnTo>
                      <a:lnTo>
                        <a:pt x="604" y="4768"/>
                      </a:lnTo>
                      <a:lnTo>
                        <a:pt x="558" y="4780"/>
                      </a:lnTo>
                      <a:lnTo>
                        <a:pt x="514" y="4786"/>
                      </a:lnTo>
                      <a:lnTo>
                        <a:pt x="480" y="4734"/>
                      </a:lnTo>
                      <a:lnTo>
                        <a:pt x="446" y="4672"/>
                      </a:lnTo>
                      <a:lnTo>
                        <a:pt x="418" y="4614"/>
                      </a:lnTo>
                      <a:lnTo>
                        <a:pt x="420" y="4574"/>
                      </a:lnTo>
                      <a:lnTo>
                        <a:pt x="390" y="4504"/>
                      </a:lnTo>
                      <a:lnTo>
                        <a:pt x="370" y="4460"/>
                      </a:lnTo>
                      <a:lnTo>
                        <a:pt x="368" y="4428"/>
                      </a:lnTo>
                      <a:lnTo>
                        <a:pt x="334" y="4360"/>
                      </a:lnTo>
                      <a:lnTo>
                        <a:pt x="286" y="4342"/>
                      </a:lnTo>
                      <a:lnTo>
                        <a:pt x="236" y="4330"/>
                      </a:lnTo>
                      <a:lnTo>
                        <a:pt x="180" y="4332"/>
                      </a:lnTo>
                      <a:lnTo>
                        <a:pt x="138" y="4314"/>
                      </a:lnTo>
                      <a:lnTo>
                        <a:pt x="152" y="4288"/>
                      </a:lnTo>
                      <a:lnTo>
                        <a:pt x="176" y="4246"/>
                      </a:lnTo>
                      <a:lnTo>
                        <a:pt x="188" y="4196"/>
                      </a:lnTo>
                      <a:lnTo>
                        <a:pt x="212" y="4132"/>
                      </a:lnTo>
                      <a:lnTo>
                        <a:pt x="220" y="4074"/>
                      </a:lnTo>
                      <a:lnTo>
                        <a:pt x="222" y="4022"/>
                      </a:lnTo>
                      <a:lnTo>
                        <a:pt x="202" y="3990"/>
                      </a:lnTo>
                      <a:lnTo>
                        <a:pt x="200" y="3946"/>
                      </a:lnTo>
                      <a:lnTo>
                        <a:pt x="196" y="3886"/>
                      </a:lnTo>
                      <a:lnTo>
                        <a:pt x="178" y="3858"/>
                      </a:lnTo>
                      <a:lnTo>
                        <a:pt x="142" y="3820"/>
                      </a:lnTo>
                      <a:lnTo>
                        <a:pt x="96" y="3764"/>
                      </a:lnTo>
                      <a:lnTo>
                        <a:pt x="74" y="3722"/>
                      </a:lnTo>
                      <a:lnTo>
                        <a:pt x="76" y="3678"/>
                      </a:lnTo>
                      <a:lnTo>
                        <a:pt x="82" y="3592"/>
                      </a:lnTo>
                      <a:lnTo>
                        <a:pt x="70" y="3552"/>
                      </a:lnTo>
                      <a:lnTo>
                        <a:pt x="40" y="3518"/>
                      </a:lnTo>
                      <a:lnTo>
                        <a:pt x="12" y="3478"/>
                      </a:lnTo>
                      <a:lnTo>
                        <a:pt x="22" y="3350"/>
                      </a:lnTo>
                      <a:lnTo>
                        <a:pt x="0" y="3290"/>
                      </a:lnTo>
                      <a:lnTo>
                        <a:pt x="8" y="3240"/>
                      </a:lnTo>
                      <a:lnTo>
                        <a:pt x="22" y="3198"/>
                      </a:lnTo>
                      <a:lnTo>
                        <a:pt x="48" y="3182"/>
                      </a:lnTo>
                      <a:lnTo>
                        <a:pt x="50" y="3142"/>
                      </a:lnTo>
                      <a:lnTo>
                        <a:pt x="66" y="3120"/>
                      </a:lnTo>
                      <a:lnTo>
                        <a:pt x="76" y="3000"/>
                      </a:lnTo>
                      <a:lnTo>
                        <a:pt x="86" y="2910"/>
                      </a:lnTo>
                      <a:lnTo>
                        <a:pt x="96" y="2862"/>
                      </a:lnTo>
                      <a:lnTo>
                        <a:pt x="130" y="2818"/>
                      </a:lnTo>
                      <a:lnTo>
                        <a:pt x="140" y="2796"/>
                      </a:lnTo>
                      <a:lnTo>
                        <a:pt x="144" y="2768"/>
                      </a:lnTo>
                      <a:lnTo>
                        <a:pt x="132" y="2698"/>
                      </a:lnTo>
                      <a:lnTo>
                        <a:pt x="130" y="2638"/>
                      </a:lnTo>
                      <a:lnTo>
                        <a:pt x="138" y="2600"/>
                      </a:lnTo>
                      <a:lnTo>
                        <a:pt x="166" y="2548"/>
                      </a:lnTo>
                      <a:lnTo>
                        <a:pt x="204" y="2514"/>
                      </a:lnTo>
                      <a:lnTo>
                        <a:pt x="234" y="2474"/>
                      </a:lnTo>
                      <a:lnTo>
                        <a:pt x="234" y="2442"/>
                      </a:lnTo>
                      <a:lnTo>
                        <a:pt x="250" y="2408"/>
                      </a:lnTo>
                      <a:lnTo>
                        <a:pt x="298" y="2380"/>
                      </a:lnTo>
                      <a:lnTo>
                        <a:pt x="298" y="2358"/>
                      </a:lnTo>
                      <a:lnTo>
                        <a:pt x="320" y="2304"/>
                      </a:lnTo>
                      <a:lnTo>
                        <a:pt x="354" y="2288"/>
                      </a:lnTo>
                      <a:lnTo>
                        <a:pt x="388" y="2242"/>
                      </a:lnTo>
                      <a:lnTo>
                        <a:pt x="424" y="2174"/>
                      </a:lnTo>
                      <a:lnTo>
                        <a:pt x="540" y="2018"/>
                      </a:lnTo>
                      <a:lnTo>
                        <a:pt x="548" y="1968"/>
                      </a:lnTo>
                      <a:lnTo>
                        <a:pt x="590" y="1910"/>
                      </a:lnTo>
                      <a:lnTo>
                        <a:pt x="604" y="1858"/>
                      </a:lnTo>
                      <a:lnTo>
                        <a:pt x="626" y="1822"/>
                      </a:lnTo>
                      <a:lnTo>
                        <a:pt x="644" y="1784"/>
                      </a:lnTo>
                      <a:lnTo>
                        <a:pt x="658" y="1738"/>
                      </a:lnTo>
                      <a:close/>
                    </a:path>
                  </a:pathLst>
                </a:custGeom>
                <a:noFill/>
                <a:ln w="12700" cap="flat" cmpd="sng">
                  <a:solidFill>
                    <a:sysClr val="window" lastClr="FFFFFF">
                      <a:lumMod val="95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95" name="Freeform 20">
                  <a:extLst>
                    <a:ext uri="{FF2B5EF4-FFF2-40B4-BE49-F238E27FC236}">
                      <a16:creationId xmlns:a16="http://schemas.microsoft.com/office/drawing/2014/main" id="{74F8EBCF-22F5-4ED0-AA88-BD346B20A398}"/>
                    </a:ext>
                  </a:extLst>
                </p:cNvPr>
                <p:cNvSpPr>
                  <a:spLocks noChangeAspect="1"/>
                </p:cNvSpPr>
                <p:nvPr/>
              </p:nvSpPr>
              <p:spPr bwMode="auto">
                <a:xfrm>
                  <a:off x="3941" y="1327"/>
                  <a:ext cx="31" cy="36"/>
                </a:xfrm>
                <a:custGeom>
                  <a:avLst/>
                  <a:gdLst>
                    <a:gd name="T0" fmla="*/ 334 w 465"/>
                    <a:gd name="T1" fmla="*/ 0 h 488"/>
                    <a:gd name="T2" fmla="*/ 465 w 465"/>
                    <a:gd name="T3" fmla="*/ 43 h 488"/>
                    <a:gd name="T4" fmla="*/ 377 w 465"/>
                    <a:gd name="T5" fmla="*/ 139 h 488"/>
                    <a:gd name="T6" fmla="*/ 447 w 465"/>
                    <a:gd name="T7" fmla="*/ 276 h 488"/>
                    <a:gd name="T8" fmla="*/ 432 w 465"/>
                    <a:gd name="T9" fmla="*/ 353 h 488"/>
                    <a:gd name="T10" fmla="*/ 356 w 465"/>
                    <a:gd name="T11" fmla="*/ 335 h 488"/>
                    <a:gd name="T12" fmla="*/ 305 w 465"/>
                    <a:gd name="T13" fmla="*/ 387 h 488"/>
                    <a:gd name="T14" fmla="*/ 253 w 465"/>
                    <a:gd name="T15" fmla="*/ 396 h 488"/>
                    <a:gd name="T16" fmla="*/ 145 w 465"/>
                    <a:gd name="T17" fmla="*/ 488 h 488"/>
                    <a:gd name="T18" fmla="*/ 9 w 465"/>
                    <a:gd name="T19" fmla="*/ 395 h 488"/>
                    <a:gd name="T20" fmla="*/ 0 w 465"/>
                    <a:gd name="T21" fmla="*/ 317 h 488"/>
                    <a:gd name="T22" fmla="*/ 42 w 465"/>
                    <a:gd name="T23" fmla="*/ 268 h 488"/>
                    <a:gd name="T24" fmla="*/ 36 w 465"/>
                    <a:gd name="T25" fmla="*/ 228 h 488"/>
                    <a:gd name="T26" fmla="*/ 49 w 465"/>
                    <a:gd name="T27" fmla="*/ 178 h 488"/>
                    <a:gd name="T28" fmla="*/ 119 w 465"/>
                    <a:gd name="T29" fmla="*/ 136 h 488"/>
                    <a:gd name="T30" fmla="*/ 160 w 465"/>
                    <a:gd name="T31" fmla="*/ 147 h 488"/>
                    <a:gd name="T32" fmla="*/ 334 w 465"/>
                    <a:gd name="T3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5" h="488">
                      <a:moveTo>
                        <a:pt x="334" y="0"/>
                      </a:moveTo>
                      <a:lnTo>
                        <a:pt x="465" y="43"/>
                      </a:lnTo>
                      <a:lnTo>
                        <a:pt x="377" y="139"/>
                      </a:lnTo>
                      <a:lnTo>
                        <a:pt x="447" y="276"/>
                      </a:lnTo>
                      <a:lnTo>
                        <a:pt x="432" y="353"/>
                      </a:lnTo>
                      <a:lnTo>
                        <a:pt x="356" y="335"/>
                      </a:lnTo>
                      <a:lnTo>
                        <a:pt x="305" y="387"/>
                      </a:lnTo>
                      <a:lnTo>
                        <a:pt x="253" y="396"/>
                      </a:lnTo>
                      <a:lnTo>
                        <a:pt x="145" y="488"/>
                      </a:lnTo>
                      <a:lnTo>
                        <a:pt x="9" y="395"/>
                      </a:lnTo>
                      <a:lnTo>
                        <a:pt x="0" y="317"/>
                      </a:lnTo>
                      <a:lnTo>
                        <a:pt x="42" y="268"/>
                      </a:lnTo>
                      <a:lnTo>
                        <a:pt x="36" y="228"/>
                      </a:lnTo>
                      <a:lnTo>
                        <a:pt x="49" y="178"/>
                      </a:lnTo>
                      <a:lnTo>
                        <a:pt x="119" y="136"/>
                      </a:lnTo>
                      <a:lnTo>
                        <a:pt x="160" y="147"/>
                      </a:lnTo>
                      <a:lnTo>
                        <a:pt x="334" y="0"/>
                      </a:ln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6" name="Freeform 22">
                  <a:extLst>
                    <a:ext uri="{FF2B5EF4-FFF2-40B4-BE49-F238E27FC236}">
                      <a16:creationId xmlns:a16="http://schemas.microsoft.com/office/drawing/2014/main" id="{B2BCB180-C2BB-4566-9267-553E343619F4}"/>
                    </a:ext>
                  </a:extLst>
                </p:cNvPr>
                <p:cNvSpPr>
                  <a:spLocks noChangeAspect="1"/>
                </p:cNvSpPr>
                <p:nvPr/>
              </p:nvSpPr>
              <p:spPr bwMode="auto">
                <a:xfrm>
                  <a:off x="3951" y="1295"/>
                  <a:ext cx="40" cy="44"/>
                </a:xfrm>
                <a:custGeom>
                  <a:avLst/>
                  <a:gdLst>
                    <a:gd name="T0" fmla="*/ 0 w 578"/>
                    <a:gd name="T1" fmla="*/ 595 h 595"/>
                    <a:gd name="T2" fmla="*/ 17 w 578"/>
                    <a:gd name="T3" fmla="*/ 571 h 595"/>
                    <a:gd name="T4" fmla="*/ 32 w 578"/>
                    <a:gd name="T5" fmla="*/ 534 h 595"/>
                    <a:gd name="T6" fmla="*/ 44 w 578"/>
                    <a:gd name="T7" fmla="*/ 517 h 595"/>
                    <a:gd name="T8" fmla="*/ 56 w 578"/>
                    <a:gd name="T9" fmla="*/ 483 h 595"/>
                    <a:gd name="T10" fmla="*/ 68 w 578"/>
                    <a:gd name="T11" fmla="*/ 463 h 595"/>
                    <a:gd name="T12" fmla="*/ 98 w 578"/>
                    <a:gd name="T13" fmla="*/ 414 h 595"/>
                    <a:gd name="T14" fmla="*/ 105 w 578"/>
                    <a:gd name="T15" fmla="*/ 396 h 595"/>
                    <a:gd name="T16" fmla="*/ 113 w 578"/>
                    <a:gd name="T17" fmla="*/ 373 h 595"/>
                    <a:gd name="T18" fmla="*/ 128 w 578"/>
                    <a:gd name="T19" fmla="*/ 348 h 595"/>
                    <a:gd name="T20" fmla="*/ 142 w 578"/>
                    <a:gd name="T21" fmla="*/ 325 h 595"/>
                    <a:gd name="T22" fmla="*/ 154 w 578"/>
                    <a:gd name="T23" fmla="*/ 298 h 595"/>
                    <a:gd name="T24" fmla="*/ 163 w 578"/>
                    <a:gd name="T25" fmla="*/ 277 h 595"/>
                    <a:gd name="T26" fmla="*/ 170 w 578"/>
                    <a:gd name="T27" fmla="*/ 256 h 595"/>
                    <a:gd name="T28" fmla="*/ 175 w 578"/>
                    <a:gd name="T29" fmla="*/ 246 h 595"/>
                    <a:gd name="T30" fmla="*/ 182 w 578"/>
                    <a:gd name="T31" fmla="*/ 229 h 595"/>
                    <a:gd name="T32" fmla="*/ 193 w 578"/>
                    <a:gd name="T33" fmla="*/ 222 h 595"/>
                    <a:gd name="T34" fmla="*/ 220 w 578"/>
                    <a:gd name="T35" fmla="*/ 195 h 595"/>
                    <a:gd name="T36" fmla="*/ 235 w 578"/>
                    <a:gd name="T37" fmla="*/ 178 h 595"/>
                    <a:gd name="T38" fmla="*/ 251 w 578"/>
                    <a:gd name="T39" fmla="*/ 165 h 595"/>
                    <a:gd name="T40" fmla="*/ 265 w 578"/>
                    <a:gd name="T41" fmla="*/ 147 h 595"/>
                    <a:gd name="T42" fmla="*/ 275 w 578"/>
                    <a:gd name="T43" fmla="*/ 129 h 595"/>
                    <a:gd name="T44" fmla="*/ 284 w 578"/>
                    <a:gd name="T45" fmla="*/ 118 h 595"/>
                    <a:gd name="T46" fmla="*/ 325 w 578"/>
                    <a:gd name="T47" fmla="*/ 84 h 595"/>
                    <a:gd name="T48" fmla="*/ 355 w 578"/>
                    <a:gd name="T49" fmla="*/ 75 h 595"/>
                    <a:gd name="T50" fmla="*/ 386 w 578"/>
                    <a:gd name="T51" fmla="*/ 63 h 595"/>
                    <a:gd name="T52" fmla="*/ 419 w 578"/>
                    <a:gd name="T53" fmla="*/ 52 h 595"/>
                    <a:gd name="T54" fmla="*/ 457 w 578"/>
                    <a:gd name="T55" fmla="*/ 43 h 595"/>
                    <a:gd name="T56" fmla="*/ 475 w 578"/>
                    <a:gd name="T57" fmla="*/ 30 h 595"/>
                    <a:gd name="T58" fmla="*/ 512 w 578"/>
                    <a:gd name="T59" fmla="*/ 21 h 595"/>
                    <a:gd name="T60" fmla="*/ 544 w 578"/>
                    <a:gd name="T61" fmla="*/ 13 h 595"/>
                    <a:gd name="T62" fmla="*/ 568 w 578"/>
                    <a:gd name="T63" fmla="*/ 4 h 595"/>
                    <a:gd name="T64" fmla="*/ 578 w 578"/>
                    <a:gd name="T65"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8" h="595">
                      <a:moveTo>
                        <a:pt x="0" y="595"/>
                      </a:moveTo>
                      <a:cubicBezTo>
                        <a:pt x="7" y="588"/>
                        <a:pt x="12" y="580"/>
                        <a:pt x="17" y="571"/>
                      </a:cubicBezTo>
                      <a:cubicBezTo>
                        <a:pt x="19" y="557"/>
                        <a:pt x="24" y="545"/>
                        <a:pt x="32" y="534"/>
                      </a:cubicBezTo>
                      <a:cubicBezTo>
                        <a:pt x="33" y="529"/>
                        <a:pt x="39" y="520"/>
                        <a:pt x="44" y="517"/>
                      </a:cubicBezTo>
                      <a:cubicBezTo>
                        <a:pt x="52" y="507"/>
                        <a:pt x="50" y="494"/>
                        <a:pt x="56" y="483"/>
                      </a:cubicBezTo>
                      <a:cubicBezTo>
                        <a:pt x="58" y="475"/>
                        <a:pt x="64" y="470"/>
                        <a:pt x="68" y="463"/>
                      </a:cubicBezTo>
                      <a:cubicBezTo>
                        <a:pt x="77" y="447"/>
                        <a:pt x="87" y="429"/>
                        <a:pt x="98" y="414"/>
                      </a:cubicBezTo>
                      <a:cubicBezTo>
                        <a:pt x="99" y="408"/>
                        <a:pt x="101" y="401"/>
                        <a:pt x="105" y="396"/>
                      </a:cubicBezTo>
                      <a:cubicBezTo>
                        <a:pt x="108" y="388"/>
                        <a:pt x="109" y="381"/>
                        <a:pt x="113" y="373"/>
                      </a:cubicBezTo>
                      <a:cubicBezTo>
                        <a:pt x="115" y="361"/>
                        <a:pt x="121" y="357"/>
                        <a:pt x="128" y="348"/>
                      </a:cubicBezTo>
                      <a:cubicBezTo>
                        <a:pt x="130" y="340"/>
                        <a:pt x="136" y="331"/>
                        <a:pt x="142" y="325"/>
                      </a:cubicBezTo>
                      <a:cubicBezTo>
                        <a:pt x="144" y="314"/>
                        <a:pt x="149" y="308"/>
                        <a:pt x="154" y="298"/>
                      </a:cubicBezTo>
                      <a:cubicBezTo>
                        <a:pt x="155" y="290"/>
                        <a:pt x="160" y="285"/>
                        <a:pt x="163" y="277"/>
                      </a:cubicBezTo>
                      <a:cubicBezTo>
                        <a:pt x="164" y="270"/>
                        <a:pt x="167" y="262"/>
                        <a:pt x="170" y="256"/>
                      </a:cubicBezTo>
                      <a:cubicBezTo>
                        <a:pt x="171" y="253"/>
                        <a:pt x="175" y="246"/>
                        <a:pt x="175" y="246"/>
                      </a:cubicBezTo>
                      <a:cubicBezTo>
                        <a:pt x="176" y="242"/>
                        <a:pt x="180" y="232"/>
                        <a:pt x="182" y="229"/>
                      </a:cubicBezTo>
                      <a:cubicBezTo>
                        <a:pt x="185" y="226"/>
                        <a:pt x="193" y="222"/>
                        <a:pt x="193" y="222"/>
                      </a:cubicBezTo>
                      <a:cubicBezTo>
                        <a:pt x="201" y="213"/>
                        <a:pt x="211" y="204"/>
                        <a:pt x="220" y="195"/>
                      </a:cubicBezTo>
                      <a:cubicBezTo>
                        <a:pt x="226" y="189"/>
                        <a:pt x="226" y="182"/>
                        <a:pt x="235" y="178"/>
                      </a:cubicBezTo>
                      <a:cubicBezTo>
                        <a:pt x="239" y="173"/>
                        <a:pt x="251" y="165"/>
                        <a:pt x="251" y="165"/>
                      </a:cubicBezTo>
                      <a:cubicBezTo>
                        <a:pt x="255" y="158"/>
                        <a:pt x="261" y="155"/>
                        <a:pt x="265" y="147"/>
                      </a:cubicBezTo>
                      <a:cubicBezTo>
                        <a:pt x="266" y="140"/>
                        <a:pt x="269" y="134"/>
                        <a:pt x="275" y="129"/>
                      </a:cubicBezTo>
                      <a:cubicBezTo>
                        <a:pt x="278" y="124"/>
                        <a:pt x="279" y="121"/>
                        <a:pt x="284" y="118"/>
                      </a:cubicBezTo>
                      <a:cubicBezTo>
                        <a:pt x="293" y="106"/>
                        <a:pt x="309" y="87"/>
                        <a:pt x="325" y="84"/>
                      </a:cubicBezTo>
                      <a:cubicBezTo>
                        <a:pt x="334" y="80"/>
                        <a:pt x="345" y="77"/>
                        <a:pt x="355" y="75"/>
                      </a:cubicBezTo>
                      <a:cubicBezTo>
                        <a:pt x="365" y="70"/>
                        <a:pt x="375" y="65"/>
                        <a:pt x="386" y="63"/>
                      </a:cubicBezTo>
                      <a:cubicBezTo>
                        <a:pt x="399" y="55"/>
                        <a:pt x="400" y="54"/>
                        <a:pt x="419" y="52"/>
                      </a:cubicBezTo>
                      <a:cubicBezTo>
                        <a:pt x="426" y="38"/>
                        <a:pt x="441" y="44"/>
                        <a:pt x="457" y="43"/>
                      </a:cubicBezTo>
                      <a:cubicBezTo>
                        <a:pt x="463" y="35"/>
                        <a:pt x="464" y="31"/>
                        <a:pt x="475" y="30"/>
                      </a:cubicBezTo>
                      <a:cubicBezTo>
                        <a:pt x="485" y="22"/>
                        <a:pt x="500" y="22"/>
                        <a:pt x="512" y="21"/>
                      </a:cubicBezTo>
                      <a:cubicBezTo>
                        <a:pt x="523" y="17"/>
                        <a:pt x="533" y="16"/>
                        <a:pt x="544" y="13"/>
                      </a:cubicBezTo>
                      <a:cubicBezTo>
                        <a:pt x="551" y="8"/>
                        <a:pt x="560" y="7"/>
                        <a:pt x="568" y="4"/>
                      </a:cubicBezTo>
                      <a:cubicBezTo>
                        <a:pt x="574" y="0"/>
                        <a:pt x="570" y="1"/>
                        <a:pt x="578" y="1"/>
                      </a:cubicBezTo>
                    </a:path>
                  </a:pathLst>
                </a:custGeom>
                <a:solidFill>
                  <a:srgbClr val="0000FF">
                    <a:alpha val="49001"/>
                  </a:srgbClr>
                </a:solid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7" name="Freeform 24">
                  <a:extLst>
                    <a:ext uri="{FF2B5EF4-FFF2-40B4-BE49-F238E27FC236}">
                      <a16:creationId xmlns:a16="http://schemas.microsoft.com/office/drawing/2014/main" id="{335CF307-A4AF-4926-8E6F-915AA281C35D}"/>
                    </a:ext>
                  </a:extLst>
                </p:cNvPr>
                <p:cNvSpPr>
                  <a:spLocks noChangeAspect="1"/>
                </p:cNvSpPr>
                <p:nvPr/>
              </p:nvSpPr>
              <p:spPr bwMode="auto">
                <a:xfrm>
                  <a:off x="3900" y="1346"/>
                  <a:ext cx="142" cy="247"/>
                </a:xfrm>
                <a:custGeom>
                  <a:avLst/>
                  <a:gdLst>
                    <a:gd name="T0" fmla="*/ 1347 w 2129"/>
                    <a:gd name="T1" fmla="*/ 493 h 3299"/>
                    <a:gd name="T2" fmla="*/ 1767 w 2129"/>
                    <a:gd name="T3" fmla="*/ 851 h 3299"/>
                    <a:gd name="T4" fmla="*/ 1951 w 2129"/>
                    <a:gd name="T5" fmla="*/ 1019 h 3299"/>
                    <a:gd name="T6" fmla="*/ 2113 w 2129"/>
                    <a:gd name="T7" fmla="*/ 1179 h 3299"/>
                    <a:gd name="T8" fmla="*/ 2061 w 2129"/>
                    <a:gd name="T9" fmla="*/ 1359 h 3299"/>
                    <a:gd name="T10" fmla="*/ 1839 w 2129"/>
                    <a:gd name="T11" fmla="*/ 1675 h 3299"/>
                    <a:gd name="T12" fmla="*/ 1677 w 2129"/>
                    <a:gd name="T13" fmla="*/ 1891 h 3299"/>
                    <a:gd name="T14" fmla="*/ 1593 w 2129"/>
                    <a:gd name="T15" fmla="*/ 2051 h 3299"/>
                    <a:gd name="T16" fmla="*/ 1481 w 2129"/>
                    <a:gd name="T17" fmla="*/ 2219 h 3299"/>
                    <a:gd name="T18" fmla="*/ 1353 w 2129"/>
                    <a:gd name="T19" fmla="*/ 2279 h 3299"/>
                    <a:gd name="T20" fmla="*/ 1259 w 2129"/>
                    <a:gd name="T21" fmla="*/ 2371 h 3299"/>
                    <a:gd name="T22" fmla="*/ 1157 w 2129"/>
                    <a:gd name="T23" fmla="*/ 2531 h 3299"/>
                    <a:gd name="T24" fmla="*/ 1039 w 2129"/>
                    <a:gd name="T25" fmla="*/ 2727 h 3299"/>
                    <a:gd name="T26" fmla="*/ 931 w 2129"/>
                    <a:gd name="T27" fmla="*/ 2857 h 3299"/>
                    <a:gd name="T28" fmla="*/ 837 w 2129"/>
                    <a:gd name="T29" fmla="*/ 2929 h 3299"/>
                    <a:gd name="T30" fmla="*/ 763 w 2129"/>
                    <a:gd name="T31" fmla="*/ 2979 h 3299"/>
                    <a:gd name="T32" fmla="*/ 685 w 2129"/>
                    <a:gd name="T33" fmla="*/ 3027 h 3299"/>
                    <a:gd name="T34" fmla="*/ 619 w 2129"/>
                    <a:gd name="T35" fmla="*/ 3097 h 3299"/>
                    <a:gd name="T36" fmla="*/ 517 w 2129"/>
                    <a:gd name="T37" fmla="*/ 3171 h 3299"/>
                    <a:gd name="T38" fmla="*/ 359 w 2129"/>
                    <a:gd name="T39" fmla="*/ 3299 h 3299"/>
                    <a:gd name="T40" fmla="*/ 397 w 2129"/>
                    <a:gd name="T41" fmla="*/ 3111 h 3299"/>
                    <a:gd name="T42" fmla="*/ 249 w 2129"/>
                    <a:gd name="T43" fmla="*/ 2627 h 3299"/>
                    <a:gd name="T44" fmla="*/ 161 w 2129"/>
                    <a:gd name="T45" fmla="*/ 2347 h 3299"/>
                    <a:gd name="T46" fmla="*/ 93 w 2129"/>
                    <a:gd name="T47" fmla="*/ 1935 h 3299"/>
                    <a:gd name="T48" fmla="*/ 5 w 2129"/>
                    <a:gd name="T49" fmla="*/ 1383 h 3299"/>
                    <a:gd name="T50" fmla="*/ 35 w 2129"/>
                    <a:gd name="T51" fmla="*/ 1115 h 3299"/>
                    <a:gd name="T52" fmla="*/ 59 w 2129"/>
                    <a:gd name="T53" fmla="*/ 1037 h 3299"/>
                    <a:gd name="T54" fmla="*/ 145 w 2129"/>
                    <a:gd name="T55" fmla="*/ 905 h 3299"/>
                    <a:gd name="T56" fmla="*/ 197 w 2129"/>
                    <a:gd name="T57" fmla="*/ 823 h 3299"/>
                    <a:gd name="T58" fmla="*/ 235 w 2129"/>
                    <a:gd name="T59" fmla="*/ 753 h 3299"/>
                    <a:gd name="T60" fmla="*/ 319 w 2129"/>
                    <a:gd name="T61" fmla="*/ 579 h 3299"/>
                    <a:gd name="T62" fmla="*/ 499 w 2129"/>
                    <a:gd name="T63" fmla="*/ 293 h 3299"/>
                    <a:gd name="T64" fmla="*/ 637 w 2129"/>
                    <a:gd name="T65" fmla="*/ 97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9" h="3299">
                      <a:moveTo>
                        <a:pt x="829" y="15"/>
                      </a:moveTo>
                      <a:lnTo>
                        <a:pt x="1347" y="493"/>
                      </a:lnTo>
                      <a:lnTo>
                        <a:pt x="1495" y="615"/>
                      </a:lnTo>
                      <a:lnTo>
                        <a:pt x="1767" y="851"/>
                      </a:lnTo>
                      <a:lnTo>
                        <a:pt x="1875" y="957"/>
                      </a:lnTo>
                      <a:lnTo>
                        <a:pt x="1951" y="1019"/>
                      </a:lnTo>
                      <a:cubicBezTo>
                        <a:pt x="1976" y="1041"/>
                        <a:pt x="2012" y="1064"/>
                        <a:pt x="2039" y="1091"/>
                      </a:cubicBezTo>
                      <a:cubicBezTo>
                        <a:pt x="2066" y="1118"/>
                        <a:pt x="2099" y="1155"/>
                        <a:pt x="2113" y="1179"/>
                      </a:cubicBezTo>
                      <a:cubicBezTo>
                        <a:pt x="2116" y="1185"/>
                        <a:pt x="2129" y="1223"/>
                        <a:pt x="2121" y="1233"/>
                      </a:cubicBezTo>
                      <a:cubicBezTo>
                        <a:pt x="2111" y="1281"/>
                        <a:pt x="2100" y="1300"/>
                        <a:pt x="2061" y="1359"/>
                      </a:cubicBezTo>
                      <a:lnTo>
                        <a:pt x="1893" y="1571"/>
                      </a:lnTo>
                      <a:lnTo>
                        <a:pt x="1839" y="1675"/>
                      </a:lnTo>
                      <a:lnTo>
                        <a:pt x="1721" y="1821"/>
                      </a:lnTo>
                      <a:lnTo>
                        <a:pt x="1677" y="1891"/>
                      </a:lnTo>
                      <a:lnTo>
                        <a:pt x="1645" y="1943"/>
                      </a:lnTo>
                      <a:lnTo>
                        <a:pt x="1593" y="2051"/>
                      </a:lnTo>
                      <a:lnTo>
                        <a:pt x="1523" y="2171"/>
                      </a:lnTo>
                      <a:lnTo>
                        <a:pt x="1481" y="2219"/>
                      </a:lnTo>
                      <a:lnTo>
                        <a:pt x="1401" y="2257"/>
                      </a:lnTo>
                      <a:lnTo>
                        <a:pt x="1353" y="2279"/>
                      </a:lnTo>
                      <a:lnTo>
                        <a:pt x="1303" y="2315"/>
                      </a:lnTo>
                      <a:lnTo>
                        <a:pt x="1259" y="2371"/>
                      </a:lnTo>
                      <a:lnTo>
                        <a:pt x="1203" y="2453"/>
                      </a:lnTo>
                      <a:lnTo>
                        <a:pt x="1157" y="2531"/>
                      </a:lnTo>
                      <a:lnTo>
                        <a:pt x="1113" y="2609"/>
                      </a:lnTo>
                      <a:lnTo>
                        <a:pt x="1039" y="2727"/>
                      </a:lnTo>
                      <a:lnTo>
                        <a:pt x="981" y="2807"/>
                      </a:lnTo>
                      <a:lnTo>
                        <a:pt x="931" y="2857"/>
                      </a:lnTo>
                      <a:lnTo>
                        <a:pt x="875" y="2905"/>
                      </a:lnTo>
                      <a:lnTo>
                        <a:pt x="837" y="2929"/>
                      </a:lnTo>
                      <a:lnTo>
                        <a:pt x="809" y="2969"/>
                      </a:lnTo>
                      <a:lnTo>
                        <a:pt x="763" y="2979"/>
                      </a:lnTo>
                      <a:lnTo>
                        <a:pt x="723" y="2995"/>
                      </a:lnTo>
                      <a:lnTo>
                        <a:pt x="685" y="3027"/>
                      </a:lnTo>
                      <a:lnTo>
                        <a:pt x="655" y="3063"/>
                      </a:lnTo>
                      <a:lnTo>
                        <a:pt x="619" y="3097"/>
                      </a:lnTo>
                      <a:lnTo>
                        <a:pt x="573" y="3137"/>
                      </a:lnTo>
                      <a:lnTo>
                        <a:pt x="517" y="3171"/>
                      </a:lnTo>
                      <a:lnTo>
                        <a:pt x="477" y="3193"/>
                      </a:lnTo>
                      <a:lnTo>
                        <a:pt x="359" y="3299"/>
                      </a:lnTo>
                      <a:lnTo>
                        <a:pt x="419" y="3237"/>
                      </a:lnTo>
                      <a:lnTo>
                        <a:pt x="397" y="3111"/>
                      </a:lnTo>
                      <a:lnTo>
                        <a:pt x="323" y="2843"/>
                      </a:lnTo>
                      <a:lnTo>
                        <a:pt x="249" y="2627"/>
                      </a:lnTo>
                      <a:lnTo>
                        <a:pt x="185" y="2439"/>
                      </a:lnTo>
                      <a:lnTo>
                        <a:pt x="161" y="2347"/>
                      </a:lnTo>
                      <a:lnTo>
                        <a:pt x="137" y="2205"/>
                      </a:lnTo>
                      <a:lnTo>
                        <a:pt x="93" y="1935"/>
                      </a:lnTo>
                      <a:lnTo>
                        <a:pt x="45" y="1679"/>
                      </a:lnTo>
                      <a:cubicBezTo>
                        <a:pt x="33" y="1587"/>
                        <a:pt x="10" y="1465"/>
                        <a:pt x="5" y="1383"/>
                      </a:cubicBezTo>
                      <a:cubicBezTo>
                        <a:pt x="0" y="1301"/>
                        <a:pt x="9" y="1232"/>
                        <a:pt x="14" y="1187"/>
                      </a:cubicBezTo>
                      <a:cubicBezTo>
                        <a:pt x="14" y="1162"/>
                        <a:pt x="21" y="1136"/>
                        <a:pt x="35" y="1115"/>
                      </a:cubicBezTo>
                      <a:cubicBezTo>
                        <a:pt x="38" y="1099"/>
                        <a:pt x="39" y="1092"/>
                        <a:pt x="47" y="1079"/>
                      </a:cubicBezTo>
                      <a:cubicBezTo>
                        <a:pt x="52" y="1061"/>
                        <a:pt x="48" y="1052"/>
                        <a:pt x="59" y="1037"/>
                      </a:cubicBezTo>
                      <a:cubicBezTo>
                        <a:pt x="76" y="1013"/>
                        <a:pt x="74" y="1009"/>
                        <a:pt x="85" y="989"/>
                      </a:cubicBezTo>
                      <a:cubicBezTo>
                        <a:pt x="104" y="955"/>
                        <a:pt x="118" y="932"/>
                        <a:pt x="145" y="905"/>
                      </a:cubicBezTo>
                      <a:cubicBezTo>
                        <a:pt x="162" y="885"/>
                        <a:pt x="170" y="858"/>
                        <a:pt x="181" y="847"/>
                      </a:cubicBezTo>
                      <a:cubicBezTo>
                        <a:pt x="185" y="840"/>
                        <a:pt x="191" y="830"/>
                        <a:pt x="197" y="823"/>
                      </a:cubicBezTo>
                      <a:cubicBezTo>
                        <a:pt x="205" y="800"/>
                        <a:pt x="197" y="814"/>
                        <a:pt x="213" y="795"/>
                      </a:cubicBezTo>
                      <a:cubicBezTo>
                        <a:pt x="225" y="780"/>
                        <a:pt x="228" y="771"/>
                        <a:pt x="235" y="753"/>
                      </a:cubicBezTo>
                      <a:cubicBezTo>
                        <a:pt x="244" y="729"/>
                        <a:pt x="268" y="686"/>
                        <a:pt x="281" y="657"/>
                      </a:cubicBezTo>
                      <a:cubicBezTo>
                        <a:pt x="295" y="628"/>
                        <a:pt x="296" y="619"/>
                        <a:pt x="319" y="579"/>
                      </a:cubicBezTo>
                      <a:lnTo>
                        <a:pt x="417" y="415"/>
                      </a:lnTo>
                      <a:lnTo>
                        <a:pt x="499" y="293"/>
                      </a:lnTo>
                      <a:lnTo>
                        <a:pt x="563" y="195"/>
                      </a:lnTo>
                      <a:lnTo>
                        <a:pt x="637" y="97"/>
                      </a:lnTo>
                      <a:lnTo>
                        <a:pt x="752" y="0"/>
                      </a:lnTo>
                    </a:path>
                  </a:pathLst>
                </a:custGeom>
                <a:no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8" name="Freeform 25">
                  <a:extLst>
                    <a:ext uri="{FF2B5EF4-FFF2-40B4-BE49-F238E27FC236}">
                      <a16:creationId xmlns:a16="http://schemas.microsoft.com/office/drawing/2014/main" id="{1EBF08E1-9484-4AE3-B1AC-B12075B43DDE}"/>
                    </a:ext>
                  </a:extLst>
                </p:cNvPr>
                <p:cNvSpPr>
                  <a:spLocks noChangeAspect="1"/>
                </p:cNvSpPr>
                <p:nvPr/>
              </p:nvSpPr>
              <p:spPr bwMode="auto">
                <a:xfrm>
                  <a:off x="4041" y="1262"/>
                  <a:ext cx="107" cy="176"/>
                </a:xfrm>
                <a:custGeom>
                  <a:avLst/>
                  <a:gdLst>
                    <a:gd name="T0" fmla="*/ 0 w 1563"/>
                    <a:gd name="T1" fmla="*/ 2335 h 2335"/>
                    <a:gd name="T2" fmla="*/ 122 w 1563"/>
                    <a:gd name="T3" fmla="*/ 2103 h 2335"/>
                    <a:gd name="T4" fmla="*/ 203 w 1563"/>
                    <a:gd name="T5" fmla="*/ 1996 h 2335"/>
                    <a:gd name="T6" fmla="*/ 352 w 1563"/>
                    <a:gd name="T7" fmla="*/ 1781 h 2335"/>
                    <a:gd name="T8" fmla="*/ 388 w 1563"/>
                    <a:gd name="T9" fmla="*/ 1727 h 2335"/>
                    <a:gd name="T10" fmla="*/ 418 w 1563"/>
                    <a:gd name="T11" fmla="*/ 1691 h 2335"/>
                    <a:gd name="T12" fmla="*/ 496 w 1563"/>
                    <a:gd name="T13" fmla="*/ 1611 h 2335"/>
                    <a:gd name="T14" fmla="*/ 582 w 1563"/>
                    <a:gd name="T15" fmla="*/ 1525 h 2335"/>
                    <a:gd name="T16" fmla="*/ 626 w 1563"/>
                    <a:gd name="T17" fmla="*/ 1467 h 2335"/>
                    <a:gd name="T18" fmla="*/ 716 w 1563"/>
                    <a:gd name="T19" fmla="*/ 1341 h 2335"/>
                    <a:gd name="T20" fmla="*/ 838 w 1563"/>
                    <a:gd name="T21" fmla="*/ 1163 h 2335"/>
                    <a:gd name="T22" fmla="*/ 958 w 1563"/>
                    <a:gd name="T23" fmla="*/ 933 h 2335"/>
                    <a:gd name="T24" fmla="*/ 1054 w 1563"/>
                    <a:gd name="T25" fmla="*/ 769 h 2335"/>
                    <a:gd name="T26" fmla="*/ 1236 w 1563"/>
                    <a:gd name="T27" fmla="*/ 541 h 2335"/>
                    <a:gd name="T28" fmla="*/ 1334 w 1563"/>
                    <a:gd name="T29" fmla="*/ 413 h 2335"/>
                    <a:gd name="T30" fmla="*/ 1392 w 1563"/>
                    <a:gd name="T31" fmla="*/ 321 h 2335"/>
                    <a:gd name="T32" fmla="*/ 1484 w 1563"/>
                    <a:gd name="T33" fmla="*/ 129 h 2335"/>
                    <a:gd name="T34" fmla="*/ 1563 w 1563"/>
                    <a:gd name="T35" fmla="*/ 0 h 2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3" h="2335">
                      <a:moveTo>
                        <a:pt x="0" y="2335"/>
                      </a:moveTo>
                      <a:cubicBezTo>
                        <a:pt x="21" y="2299"/>
                        <a:pt x="88" y="2159"/>
                        <a:pt x="122" y="2103"/>
                      </a:cubicBezTo>
                      <a:cubicBezTo>
                        <a:pt x="156" y="2047"/>
                        <a:pt x="165" y="2050"/>
                        <a:pt x="203" y="1996"/>
                      </a:cubicBezTo>
                      <a:cubicBezTo>
                        <a:pt x="258" y="1907"/>
                        <a:pt x="322" y="1822"/>
                        <a:pt x="352" y="1781"/>
                      </a:cubicBezTo>
                      <a:cubicBezTo>
                        <a:pt x="383" y="1736"/>
                        <a:pt x="377" y="1742"/>
                        <a:pt x="388" y="1727"/>
                      </a:cubicBezTo>
                      <a:cubicBezTo>
                        <a:pt x="396" y="1713"/>
                        <a:pt x="408" y="1703"/>
                        <a:pt x="418" y="1691"/>
                      </a:cubicBezTo>
                      <a:cubicBezTo>
                        <a:pt x="437" y="1673"/>
                        <a:pt x="478" y="1628"/>
                        <a:pt x="496" y="1611"/>
                      </a:cubicBezTo>
                      <a:cubicBezTo>
                        <a:pt x="523" y="1582"/>
                        <a:pt x="563" y="1550"/>
                        <a:pt x="582" y="1525"/>
                      </a:cubicBezTo>
                      <a:cubicBezTo>
                        <a:pt x="590" y="1501"/>
                        <a:pt x="608" y="1491"/>
                        <a:pt x="626" y="1467"/>
                      </a:cubicBezTo>
                      <a:cubicBezTo>
                        <a:pt x="648" y="1436"/>
                        <a:pt x="643" y="1457"/>
                        <a:pt x="716" y="1341"/>
                      </a:cubicBezTo>
                      <a:lnTo>
                        <a:pt x="838" y="1163"/>
                      </a:lnTo>
                      <a:lnTo>
                        <a:pt x="958" y="933"/>
                      </a:lnTo>
                      <a:lnTo>
                        <a:pt x="1054" y="769"/>
                      </a:lnTo>
                      <a:lnTo>
                        <a:pt x="1236" y="541"/>
                      </a:lnTo>
                      <a:lnTo>
                        <a:pt x="1334" y="413"/>
                      </a:lnTo>
                      <a:lnTo>
                        <a:pt x="1392" y="321"/>
                      </a:lnTo>
                      <a:lnTo>
                        <a:pt x="1484" y="129"/>
                      </a:lnTo>
                      <a:lnTo>
                        <a:pt x="1563" y="0"/>
                      </a:lnTo>
                    </a:path>
                  </a:pathLst>
                </a:custGeom>
                <a:no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9" name="Freeform 34">
                  <a:extLst>
                    <a:ext uri="{FF2B5EF4-FFF2-40B4-BE49-F238E27FC236}">
                      <a16:creationId xmlns:a16="http://schemas.microsoft.com/office/drawing/2014/main" id="{C7B088F0-74FD-4F2F-BB6F-DFEFDA341139}"/>
                    </a:ext>
                  </a:extLst>
                </p:cNvPr>
                <p:cNvSpPr>
                  <a:spLocks noChangeAspect="1"/>
                </p:cNvSpPr>
                <p:nvPr/>
              </p:nvSpPr>
              <p:spPr bwMode="auto">
                <a:xfrm>
                  <a:off x="3833" y="1230"/>
                  <a:ext cx="114" cy="111"/>
                </a:xfrm>
                <a:custGeom>
                  <a:avLst/>
                  <a:gdLst>
                    <a:gd name="T0" fmla="*/ 1691 w 1691"/>
                    <a:gd name="T1" fmla="*/ 1469 h 1469"/>
                    <a:gd name="T2" fmla="*/ 0 w 1691"/>
                    <a:gd name="T3" fmla="*/ 0 h 1469"/>
                  </a:gdLst>
                  <a:ahLst/>
                  <a:cxnLst>
                    <a:cxn ang="0">
                      <a:pos x="T0" y="T1"/>
                    </a:cxn>
                    <a:cxn ang="0">
                      <a:pos x="T2" y="T3"/>
                    </a:cxn>
                  </a:cxnLst>
                  <a:rect l="0" t="0" r="r" b="b"/>
                  <a:pathLst>
                    <a:path w="1691" h="1469">
                      <a:moveTo>
                        <a:pt x="1691" y="1469"/>
                      </a:moveTo>
                      <a:lnTo>
                        <a:pt x="0" y="0"/>
                      </a:lnTo>
                    </a:path>
                  </a:pathLst>
                </a:custGeom>
                <a:solidFill>
                  <a:srgbClr val="0000FF">
                    <a:alpha val="49001"/>
                  </a:srgbClr>
                </a:solidFill>
                <a:ln w="12700" cap="flat">
                  <a:solidFill>
                    <a:srgbClr val="4F81B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0" name="Freeform 38">
                  <a:extLst>
                    <a:ext uri="{FF2B5EF4-FFF2-40B4-BE49-F238E27FC236}">
                      <a16:creationId xmlns:a16="http://schemas.microsoft.com/office/drawing/2014/main" id="{09CDC1DE-2618-4718-A3AE-D13E0DB47159}"/>
                    </a:ext>
                  </a:extLst>
                </p:cNvPr>
                <p:cNvSpPr>
                  <a:spLocks noChangeAspect="1"/>
                </p:cNvSpPr>
                <p:nvPr/>
              </p:nvSpPr>
              <p:spPr bwMode="auto">
                <a:xfrm>
                  <a:off x="4018" y="1300"/>
                  <a:ext cx="3" cy="2"/>
                </a:xfrm>
                <a:custGeom>
                  <a:avLst/>
                  <a:gdLst>
                    <a:gd name="T0" fmla="*/ 26 w 52"/>
                    <a:gd name="T1" fmla="*/ 30 h 30"/>
                    <a:gd name="T2" fmla="*/ 4 w 52"/>
                    <a:gd name="T3" fmla="*/ 21 h 30"/>
                    <a:gd name="T4" fmla="*/ 8 w 52"/>
                    <a:gd name="T5" fmla="*/ 0 h 30"/>
                    <a:gd name="T6" fmla="*/ 44 w 52"/>
                    <a:gd name="T7" fmla="*/ 5 h 30"/>
                    <a:gd name="T8" fmla="*/ 41 w 52"/>
                    <a:gd name="T9" fmla="*/ 24 h 30"/>
                    <a:gd name="T10" fmla="*/ 26 w 52"/>
                    <a:gd name="T11" fmla="*/ 30 h 30"/>
                  </a:gdLst>
                  <a:ahLst/>
                  <a:cxnLst>
                    <a:cxn ang="0">
                      <a:pos x="T0" y="T1"/>
                    </a:cxn>
                    <a:cxn ang="0">
                      <a:pos x="T2" y="T3"/>
                    </a:cxn>
                    <a:cxn ang="0">
                      <a:pos x="T4" y="T5"/>
                    </a:cxn>
                    <a:cxn ang="0">
                      <a:pos x="T6" y="T7"/>
                    </a:cxn>
                    <a:cxn ang="0">
                      <a:pos x="T8" y="T9"/>
                    </a:cxn>
                    <a:cxn ang="0">
                      <a:pos x="T10" y="T11"/>
                    </a:cxn>
                  </a:cxnLst>
                  <a:rect l="0" t="0" r="r" b="b"/>
                  <a:pathLst>
                    <a:path w="52" h="30">
                      <a:moveTo>
                        <a:pt x="26" y="30"/>
                      </a:moveTo>
                      <a:cubicBezTo>
                        <a:pt x="17" y="29"/>
                        <a:pt x="12" y="24"/>
                        <a:pt x="4" y="21"/>
                      </a:cubicBezTo>
                      <a:cubicBezTo>
                        <a:pt x="0" y="13"/>
                        <a:pt x="0" y="4"/>
                        <a:pt x="8" y="0"/>
                      </a:cubicBezTo>
                      <a:cubicBezTo>
                        <a:pt x="18" y="1"/>
                        <a:pt x="34" y="0"/>
                        <a:pt x="44" y="5"/>
                      </a:cubicBezTo>
                      <a:cubicBezTo>
                        <a:pt x="49" y="9"/>
                        <a:pt x="44" y="20"/>
                        <a:pt x="41" y="24"/>
                      </a:cubicBezTo>
                      <a:cubicBezTo>
                        <a:pt x="52" y="29"/>
                        <a:pt x="30" y="30"/>
                        <a:pt x="26" y="30"/>
                      </a:cubicBez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1" name="Freeform 40">
                  <a:extLst>
                    <a:ext uri="{FF2B5EF4-FFF2-40B4-BE49-F238E27FC236}">
                      <a16:creationId xmlns:a16="http://schemas.microsoft.com/office/drawing/2014/main" id="{BB16DF6C-6CDA-42DC-80CA-C95DFDE08711}"/>
                    </a:ext>
                  </a:extLst>
                </p:cNvPr>
                <p:cNvSpPr>
                  <a:spLocks noChangeAspect="1"/>
                </p:cNvSpPr>
                <p:nvPr/>
              </p:nvSpPr>
              <p:spPr bwMode="auto">
                <a:xfrm>
                  <a:off x="4055" y="1298"/>
                  <a:ext cx="4" cy="3"/>
                </a:xfrm>
                <a:custGeom>
                  <a:avLst/>
                  <a:gdLst>
                    <a:gd name="T0" fmla="*/ 26 w 52"/>
                    <a:gd name="T1" fmla="*/ 37 h 37"/>
                    <a:gd name="T2" fmla="*/ 4 w 52"/>
                    <a:gd name="T3" fmla="*/ 28 h 37"/>
                    <a:gd name="T4" fmla="*/ 8 w 52"/>
                    <a:gd name="T5" fmla="*/ 7 h 37"/>
                    <a:gd name="T6" fmla="*/ 26 w 52"/>
                    <a:gd name="T7" fmla="*/ 1 h 37"/>
                    <a:gd name="T8" fmla="*/ 44 w 52"/>
                    <a:gd name="T9" fmla="*/ 12 h 37"/>
                    <a:gd name="T10" fmla="*/ 41 w 52"/>
                    <a:gd name="T11" fmla="*/ 31 h 37"/>
                    <a:gd name="T12" fmla="*/ 26 w 52"/>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52" h="37">
                      <a:moveTo>
                        <a:pt x="26" y="37"/>
                      </a:moveTo>
                      <a:cubicBezTo>
                        <a:pt x="17" y="36"/>
                        <a:pt x="12" y="31"/>
                        <a:pt x="4" y="28"/>
                      </a:cubicBezTo>
                      <a:cubicBezTo>
                        <a:pt x="0" y="20"/>
                        <a:pt x="0" y="11"/>
                        <a:pt x="8" y="7"/>
                      </a:cubicBezTo>
                      <a:cubicBezTo>
                        <a:pt x="11" y="4"/>
                        <a:pt x="20" y="0"/>
                        <a:pt x="26" y="1"/>
                      </a:cubicBezTo>
                      <a:cubicBezTo>
                        <a:pt x="32" y="2"/>
                        <a:pt x="41" y="7"/>
                        <a:pt x="44" y="12"/>
                      </a:cubicBezTo>
                      <a:cubicBezTo>
                        <a:pt x="49" y="16"/>
                        <a:pt x="44" y="27"/>
                        <a:pt x="41" y="31"/>
                      </a:cubicBezTo>
                      <a:cubicBezTo>
                        <a:pt x="52" y="36"/>
                        <a:pt x="30" y="37"/>
                        <a:pt x="26" y="37"/>
                      </a:cubicBez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grpSp>
        <p:grpSp>
          <p:nvGrpSpPr>
            <p:cNvPr id="4" name="22 Grupo">
              <a:extLst>
                <a:ext uri="{FF2B5EF4-FFF2-40B4-BE49-F238E27FC236}">
                  <a16:creationId xmlns:a16="http://schemas.microsoft.com/office/drawing/2014/main" id="{8252D7E0-0650-4643-A087-CF9CF88CE37A}"/>
                </a:ext>
              </a:extLst>
            </p:cNvPr>
            <p:cNvGrpSpPr/>
            <p:nvPr/>
          </p:nvGrpSpPr>
          <p:grpSpPr>
            <a:xfrm>
              <a:off x="1720427" y="402815"/>
              <a:ext cx="3909379" cy="4464497"/>
              <a:chOff x="-6015130" y="231165"/>
              <a:chExt cx="4505722" cy="6525819"/>
            </a:xfrm>
          </p:grpSpPr>
          <p:sp>
            <p:nvSpPr>
              <p:cNvPr id="17" name="Freeform 49">
                <a:extLst>
                  <a:ext uri="{FF2B5EF4-FFF2-40B4-BE49-F238E27FC236}">
                    <a16:creationId xmlns:a16="http://schemas.microsoft.com/office/drawing/2014/main" id="{81EC0575-533B-41A9-B896-6DFF11896D2B}"/>
                  </a:ext>
                </a:extLst>
              </p:cNvPr>
              <p:cNvSpPr>
                <a:spLocks noChangeAspect="1"/>
              </p:cNvSpPr>
              <p:nvPr/>
            </p:nvSpPr>
            <p:spPr bwMode="auto">
              <a:xfrm>
                <a:off x="-2280200" y="933772"/>
                <a:ext cx="613184" cy="483679"/>
              </a:xfrm>
              <a:custGeom>
                <a:avLst/>
                <a:gdLst>
                  <a:gd name="T0" fmla="*/ 457 w 5746"/>
                  <a:gd name="T1" fmla="*/ 3921 h 5049"/>
                  <a:gd name="T2" fmla="*/ 0 w 5746"/>
                  <a:gd name="T3" fmla="*/ 1197 h 5049"/>
                  <a:gd name="T4" fmla="*/ 1782 w 5746"/>
                  <a:gd name="T5" fmla="*/ 0 h 5049"/>
                  <a:gd name="T6" fmla="*/ 5028 w 5746"/>
                  <a:gd name="T7" fmla="*/ 282 h 5049"/>
                  <a:gd name="T8" fmla="*/ 5058 w 5746"/>
                  <a:gd name="T9" fmla="*/ 405 h 5049"/>
                  <a:gd name="T10" fmla="*/ 5106 w 5746"/>
                  <a:gd name="T11" fmla="*/ 574 h 5049"/>
                  <a:gd name="T12" fmla="*/ 5190 w 5746"/>
                  <a:gd name="T13" fmla="*/ 662 h 5049"/>
                  <a:gd name="T14" fmla="*/ 5262 w 5746"/>
                  <a:gd name="T15" fmla="*/ 710 h 5049"/>
                  <a:gd name="T16" fmla="*/ 5349 w 5746"/>
                  <a:gd name="T17" fmla="*/ 708 h 5049"/>
                  <a:gd name="T18" fmla="*/ 5505 w 5746"/>
                  <a:gd name="T19" fmla="*/ 768 h 5049"/>
                  <a:gd name="T20" fmla="*/ 5610 w 5746"/>
                  <a:gd name="T21" fmla="*/ 750 h 5049"/>
                  <a:gd name="T22" fmla="*/ 5709 w 5746"/>
                  <a:gd name="T23" fmla="*/ 789 h 5049"/>
                  <a:gd name="T24" fmla="*/ 5745 w 5746"/>
                  <a:gd name="T25" fmla="*/ 813 h 5049"/>
                  <a:gd name="T26" fmla="*/ 5676 w 5746"/>
                  <a:gd name="T27" fmla="*/ 891 h 5049"/>
                  <a:gd name="T28" fmla="*/ 5520 w 5746"/>
                  <a:gd name="T29" fmla="*/ 1206 h 5049"/>
                  <a:gd name="T30" fmla="*/ 5430 w 5746"/>
                  <a:gd name="T31" fmla="*/ 1395 h 5049"/>
                  <a:gd name="T32" fmla="*/ 5364 w 5746"/>
                  <a:gd name="T33" fmla="*/ 1578 h 5049"/>
                  <a:gd name="T34" fmla="*/ 5331 w 5746"/>
                  <a:gd name="T35" fmla="*/ 1722 h 5049"/>
                  <a:gd name="T36" fmla="*/ 5312 w 5746"/>
                  <a:gd name="T37" fmla="*/ 1882 h 5049"/>
                  <a:gd name="T38" fmla="*/ 5347 w 5746"/>
                  <a:gd name="T39" fmla="*/ 1941 h 5049"/>
                  <a:gd name="T40" fmla="*/ 5232 w 5746"/>
                  <a:gd name="T41" fmla="*/ 1971 h 5049"/>
                  <a:gd name="T42" fmla="*/ 5031 w 5746"/>
                  <a:gd name="T43" fmla="*/ 2001 h 5049"/>
                  <a:gd name="T44" fmla="*/ 4923 w 5746"/>
                  <a:gd name="T45" fmla="*/ 2163 h 5049"/>
                  <a:gd name="T46" fmla="*/ 4857 w 5746"/>
                  <a:gd name="T47" fmla="*/ 2364 h 5049"/>
                  <a:gd name="T48" fmla="*/ 4788 w 5746"/>
                  <a:gd name="T49" fmla="*/ 2613 h 5049"/>
                  <a:gd name="T50" fmla="*/ 4731 w 5746"/>
                  <a:gd name="T51" fmla="*/ 2811 h 5049"/>
                  <a:gd name="T52" fmla="*/ 4710 w 5746"/>
                  <a:gd name="T53" fmla="*/ 2955 h 5049"/>
                  <a:gd name="T54" fmla="*/ 4692 w 5746"/>
                  <a:gd name="T55" fmla="*/ 3084 h 5049"/>
                  <a:gd name="T56" fmla="*/ 4668 w 5746"/>
                  <a:gd name="T57" fmla="*/ 3195 h 5049"/>
                  <a:gd name="T58" fmla="*/ 4611 w 5746"/>
                  <a:gd name="T59" fmla="*/ 3348 h 5049"/>
                  <a:gd name="T60" fmla="*/ 4527 w 5746"/>
                  <a:gd name="T61" fmla="*/ 3519 h 5049"/>
                  <a:gd name="T62" fmla="*/ 4419 w 5746"/>
                  <a:gd name="T63" fmla="*/ 3693 h 5049"/>
                  <a:gd name="T64" fmla="*/ 4311 w 5746"/>
                  <a:gd name="T65" fmla="*/ 4014 h 5049"/>
                  <a:gd name="T66" fmla="*/ 4230 w 5746"/>
                  <a:gd name="T67" fmla="*/ 4158 h 5049"/>
                  <a:gd name="T68" fmla="*/ 4176 w 5746"/>
                  <a:gd name="T69" fmla="*/ 4287 h 5049"/>
                  <a:gd name="T70" fmla="*/ 4101 w 5746"/>
                  <a:gd name="T71" fmla="*/ 4377 h 5049"/>
                  <a:gd name="T72" fmla="*/ 3216 w 5746"/>
                  <a:gd name="T73" fmla="*/ 4581 h 5049"/>
                  <a:gd name="T74" fmla="*/ 2306 w 5746"/>
                  <a:gd name="T75" fmla="*/ 4674 h 5049"/>
                  <a:gd name="T76" fmla="*/ 2061 w 5746"/>
                  <a:gd name="T77" fmla="*/ 4719 h 5049"/>
                  <a:gd name="T78" fmla="*/ 1110 w 5746"/>
                  <a:gd name="T79" fmla="*/ 4917 h 50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6"/>
                  <a:gd name="T121" fmla="*/ 0 h 5049"/>
                  <a:gd name="T122" fmla="*/ 5746 w 5746"/>
                  <a:gd name="T123" fmla="*/ 5049 h 5049"/>
                  <a:gd name="connsiteX0" fmla="*/ 757 w 9998"/>
                  <a:gd name="connsiteY0" fmla="*/ 10000 h 10000"/>
                  <a:gd name="connsiteX1" fmla="*/ 795 w 9998"/>
                  <a:gd name="connsiteY1" fmla="*/ 7766 h 10000"/>
                  <a:gd name="connsiteX2" fmla="*/ 19 w 9998"/>
                  <a:gd name="connsiteY2" fmla="*/ 7786 h 10000"/>
                  <a:gd name="connsiteX3" fmla="*/ 4090 w 9998"/>
                  <a:gd name="connsiteY3" fmla="*/ 2457 h 10000"/>
                  <a:gd name="connsiteX4" fmla="*/ 0 w 9998"/>
                  <a:gd name="connsiteY4" fmla="*/ 2371 h 10000"/>
                  <a:gd name="connsiteX5" fmla="*/ 3086 w 9998"/>
                  <a:gd name="connsiteY5" fmla="*/ 2400 h 10000"/>
                  <a:gd name="connsiteX6" fmla="*/ 3101 w 9998"/>
                  <a:gd name="connsiteY6" fmla="*/ 0 h 10000"/>
                  <a:gd name="connsiteX7" fmla="*/ 8797 w 9998"/>
                  <a:gd name="connsiteY7" fmla="*/ 42 h 10000"/>
                  <a:gd name="connsiteX8" fmla="*/ 8750 w 9998"/>
                  <a:gd name="connsiteY8" fmla="*/ 559 h 10000"/>
                  <a:gd name="connsiteX9" fmla="*/ 8792 w 9998"/>
                  <a:gd name="connsiteY9" fmla="*/ 689 h 10000"/>
                  <a:gd name="connsiteX10" fmla="*/ 8803 w 9998"/>
                  <a:gd name="connsiteY10" fmla="*/ 802 h 10000"/>
                  <a:gd name="connsiteX11" fmla="*/ 8813 w 9998"/>
                  <a:gd name="connsiteY11" fmla="*/ 935 h 10000"/>
                  <a:gd name="connsiteX12" fmla="*/ 8886 w 9998"/>
                  <a:gd name="connsiteY12" fmla="*/ 1137 h 10000"/>
                  <a:gd name="connsiteX13" fmla="*/ 8963 w 9998"/>
                  <a:gd name="connsiteY13" fmla="*/ 1244 h 10000"/>
                  <a:gd name="connsiteX14" fmla="*/ 9032 w 9998"/>
                  <a:gd name="connsiteY14" fmla="*/ 1311 h 10000"/>
                  <a:gd name="connsiteX15" fmla="*/ 9099 w 9998"/>
                  <a:gd name="connsiteY15" fmla="*/ 1335 h 10000"/>
                  <a:gd name="connsiteX16" fmla="*/ 9158 w 9998"/>
                  <a:gd name="connsiteY16" fmla="*/ 1406 h 10000"/>
                  <a:gd name="connsiteX17" fmla="*/ 9210 w 9998"/>
                  <a:gd name="connsiteY17" fmla="*/ 1396 h 10000"/>
                  <a:gd name="connsiteX18" fmla="*/ 9309 w 9998"/>
                  <a:gd name="connsiteY18" fmla="*/ 1402 h 10000"/>
                  <a:gd name="connsiteX19" fmla="*/ 9502 w 9998"/>
                  <a:gd name="connsiteY19" fmla="*/ 1521 h 10000"/>
                  <a:gd name="connsiteX20" fmla="*/ 9581 w 9998"/>
                  <a:gd name="connsiteY20" fmla="*/ 1521 h 10000"/>
                  <a:gd name="connsiteX21" fmla="*/ 9659 w 9998"/>
                  <a:gd name="connsiteY21" fmla="*/ 1533 h 10000"/>
                  <a:gd name="connsiteX22" fmla="*/ 9763 w 9998"/>
                  <a:gd name="connsiteY22" fmla="*/ 1485 h 10000"/>
                  <a:gd name="connsiteX23" fmla="*/ 9847 w 9998"/>
                  <a:gd name="connsiteY23" fmla="*/ 1521 h 10000"/>
                  <a:gd name="connsiteX24" fmla="*/ 9936 w 9998"/>
                  <a:gd name="connsiteY24" fmla="*/ 1563 h 10000"/>
                  <a:gd name="connsiteX25" fmla="*/ 9988 w 9998"/>
                  <a:gd name="connsiteY25" fmla="*/ 1563 h 10000"/>
                  <a:gd name="connsiteX26" fmla="*/ 9998 w 9998"/>
                  <a:gd name="connsiteY26" fmla="*/ 1610 h 10000"/>
                  <a:gd name="connsiteX27" fmla="*/ 9977 w 9998"/>
                  <a:gd name="connsiteY27" fmla="*/ 1646 h 10000"/>
                  <a:gd name="connsiteX28" fmla="*/ 9878 w 9998"/>
                  <a:gd name="connsiteY28" fmla="*/ 1765 h 10000"/>
                  <a:gd name="connsiteX29" fmla="*/ 9722 w 9998"/>
                  <a:gd name="connsiteY29" fmla="*/ 2109 h 10000"/>
                  <a:gd name="connsiteX30" fmla="*/ 9607 w 9998"/>
                  <a:gd name="connsiteY30" fmla="*/ 2389 h 10000"/>
                  <a:gd name="connsiteX31" fmla="*/ 9565 w 9998"/>
                  <a:gd name="connsiteY31" fmla="*/ 2549 h 10000"/>
                  <a:gd name="connsiteX32" fmla="*/ 9450 w 9998"/>
                  <a:gd name="connsiteY32" fmla="*/ 2763 h 10000"/>
                  <a:gd name="connsiteX33" fmla="*/ 9434 w 9998"/>
                  <a:gd name="connsiteY33" fmla="*/ 2959 h 10000"/>
                  <a:gd name="connsiteX34" fmla="*/ 9335 w 9998"/>
                  <a:gd name="connsiteY34" fmla="*/ 3125 h 10000"/>
                  <a:gd name="connsiteX35" fmla="*/ 9346 w 9998"/>
                  <a:gd name="connsiteY35" fmla="*/ 3214 h 10000"/>
                  <a:gd name="connsiteX36" fmla="*/ 9278 w 9998"/>
                  <a:gd name="connsiteY36" fmla="*/ 3411 h 10000"/>
                  <a:gd name="connsiteX37" fmla="*/ 9273 w 9998"/>
                  <a:gd name="connsiteY37" fmla="*/ 3601 h 10000"/>
                  <a:gd name="connsiteX38" fmla="*/ 9245 w 9998"/>
                  <a:gd name="connsiteY38" fmla="*/ 3727 h 10000"/>
                  <a:gd name="connsiteX39" fmla="*/ 9276 w 9998"/>
                  <a:gd name="connsiteY39" fmla="*/ 3793 h 10000"/>
                  <a:gd name="connsiteX40" fmla="*/ 9306 w 9998"/>
                  <a:gd name="connsiteY40" fmla="*/ 3844 h 10000"/>
                  <a:gd name="connsiteX41" fmla="*/ 9255 w 9998"/>
                  <a:gd name="connsiteY41" fmla="*/ 3924 h 10000"/>
                  <a:gd name="connsiteX42" fmla="*/ 9105 w 9998"/>
                  <a:gd name="connsiteY42" fmla="*/ 3904 h 10000"/>
                  <a:gd name="connsiteX43" fmla="*/ 8871 w 9998"/>
                  <a:gd name="connsiteY43" fmla="*/ 3916 h 10000"/>
                  <a:gd name="connsiteX44" fmla="*/ 8756 w 9998"/>
                  <a:gd name="connsiteY44" fmla="*/ 3963 h 10000"/>
                  <a:gd name="connsiteX45" fmla="*/ 8672 w 9998"/>
                  <a:gd name="connsiteY45" fmla="*/ 4076 h 10000"/>
                  <a:gd name="connsiteX46" fmla="*/ 8568 w 9998"/>
                  <a:gd name="connsiteY46" fmla="*/ 4284 h 10000"/>
                  <a:gd name="connsiteX47" fmla="*/ 8521 w 9998"/>
                  <a:gd name="connsiteY47" fmla="*/ 4482 h 10000"/>
                  <a:gd name="connsiteX48" fmla="*/ 8453 w 9998"/>
                  <a:gd name="connsiteY48" fmla="*/ 4682 h 10000"/>
                  <a:gd name="connsiteX49" fmla="*/ 8359 w 9998"/>
                  <a:gd name="connsiteY49" fmla="*/ 4997 h 10000"/>
                  <a:gd name="connsiteX50" fmla="*/ 8333 w 9998"/>
                  <a:gd name="connsiteY50" fmla="*/ 5175 h 10000"/>
                  <a:gd name="connsiteX51" fmla="*/ 8333 w 9998"/>
                  <a:gd name="connsiteY51" fmla="*/ 5443 h 10000"/>
                  <a:gd name="connsiteX52" fmla="*/ 8234 w 9998"/>
                  <a:gd name="connsiteY52" fmla="*/ 5567 h 10000"/>
                  <a:gd name="connsiteX53" fmla="*/ 8218 w 9998"/>
                  <a:gd name="connsiteY53" fmla="*/ 5740 h 10000"/>
                  <a:gd name="connsiteX54" fmla="*/ 8197 w 9998"/>
                  <a:gd name="connsiteY54" fmla="*/ 5853 h 10000"/>
                  <a:gd name="connsiteX55" fmla="*/ 8207 w 9998"/>
                  <a:gd name="connsiteY55" fmla="*/ 5966 h 10000"/>
                  <a:gd name="connsiteX56" fmla="*/ 8166 w 9998"/>
                  <a:gd name="connsiteY56" fmla="*/ 6108 h 10000"/>
                  <a:gd name="connsiteX57" fmla="*/ 8150 w 9998"/>
                  <a:gd name="connsiteY57" fmla="*/ 6239 h 10000"/>
                  <a:gd name="connsiteX58" fmla="*/ 8124 w 9998"/>
                  <a:gd name="connsiteY58" fmla="*/ 6328 h 10000"/>
                  <a:gd name="connsiteX59" fmla="*/ 8066 w 9998"/>
                  <a:gd name="connsiteY59" fmla="*/ 6512 h 10000"/>
                  <a:gd name="connsiteX60" fmla="*/ 8025 w 9998"/>
                  <a:gd name="connsiteY60" fmla="*/ 6631 h 10000"/>
                  <a:gd name="connsiteX61" fmla="*/ 7988 w 9998"/>
                  <a:gd name="connsiteY61" fmla="*/ 6833 h 10000"/>
                  <a:gd name="connsiteX62" fmla="*/ 7879 w 9998"/>
                  <a:gd name="connsiteY62" fmla="*/ 6970 h 10000"/>
                  <a:gd name="connsiteX63" fmla="*/ 7753 w 9998"/>
                  <a:gd name="connsiteY63" fmla="*/ 7089 h 10000"/>
                  <a:gd name="connsiteX64" fmla="*/ 7691 w 9998"/>
                  <a:gd name="connsiteY64" fmla="*/ 7314 h 10000"/>
                  <a:gd name="connsiteX65" fmla="*/ 7628 w 9998"/>
                  <a:gd name="connsiteY65" fmla="*/ 7718 h 10000"/>
                  <a:gd name="connsiteX66" fmla="*/ 7503 w 9998"/>
                  <a:gd name="connsiteY66" fmla="*/ 7950 h 10000"/>
                  <a:gd name="connsiteX67" fmla="*/ 7482 w 9998"/>
                  <a:gd name="connsiteY67" fmla="*/ 8087 h 10000"/>
                  <a:gd name="connsiteX68" fmla="*/ 7362 w 9998"/>
                  <a:gd name="connsiteY68" fmla="*/ 8235 h 10000"/>
                  <a:gd name="connsiteX69" fmla="*/ 7315 w 9998"/>
                  <a:gd name="connsiteY69" fmla="*/ 8402 h 10000"/>
                  <a:gd name="connsiteX70" fmla="*/ 7268 w 9998"/>
                  <a:gd name="connsiteY70" fmla="*/ 8491 h 10000"/>
                  <a:gd name="connsiteX71" fmla="*/ 7221 w 9998"/>
                  <a:gd name="connsiteY71" fmla="*/ 8580 h 10000"/>
                  <a:gd name="connsiteX72" fmla="*/ 7137 w 9998"/>
                  <a:gd name="connsiteY72" fmla="*/ 8669 h 10000"/>
                  <a:gd name="connsiteX73" fmla="*/ 6892 w 9998"/>
                  <a:gd name="connsiteY73" fmla="*/ 8936 h 10000"/>
                  <a:gd name="connsiteX74" fmla="*/ 5597 w 9998"/>
                  <a:gd name="connsiteY74" fmla="*/ 9073 h 10000"/>
                  <a:gd name="connsiteX75" fmla="*/ 4595 w 9998"/>
                  <a:gd name="connsiteY75" fmla="*/ 9174 h 10000"/>
                  <a:gd name="connsiteX76" fmla="*/ 4013 w 9998"/>
                  <a:gd name="connsiteY76" fmla="*/ 9257 h 10000"/>
                  <a:gd name="connsiteX77" fmla="*/ 3764 w 9998"/>
                  <a:gd name="connsiteY77" fmla="*/ 9299 h 10000"/>
                  <a:gd name="connsiteX78" fmla="*/ 3587 w 9998"/>
                  <a:gd name="connsiteY78" fmla="*/ 9346 h 10000"/>
                  <a:gd name="connsiteX79" fmla="*/ 3086 w 9998"/>
                  <a:gd name="connsiteY79" fmla="*/ 9471 h 10000"/>
                  <a:gd name="connsiteX80" fmla="*/ 1932 w 9998"/>
                  <a:gd name="connsiteY80" fmla="*/ 9739 h 10000"/>
                  <a:gd name="connsiteX81" fmla="*/ 757 w 9998"/>
                  <a:gd name="connsiteY81" fmla="*/ 10000 h 10000"/>
                  <a:gd name="connsiteX0" fmla="*/ 757 w 10000"/>
                  <a:gd name="connsiteY0" fmla="*/ 10000 h 10000"/>
                  <a:gd name="connsiteX1" fmla="*/ 795 w 10000"/>
                  <a:gd name="connsiteY1" fmla="*/ 7766 h 10000"/>
                  <a:gd name="connsiteX2" fmla="*/ 4091 w 10000"/>
                  <a:gd name="connsiteY2" fmla="*/ 2457 h 10000"/>
                  <a:gd name="connsiteX3" fmla="*/ 0 w 10000"/>
                  <a:gd name="connsiteY3" fmla="*/ 2371 h 10000"/>
                  <a:gd name="connsiteX4" fmla="*/ 3087 w 10000"/>
                  <a:gd name="connsiteY4" fmla="*/ 2400 h 10000"/>
                  <a:gd name="connsiteX5" fmla="*/ 3102 w 10000"/>
                  <a:gd name="connsiteY5" fmla="*/ 0 h 10000"/>
                  <a:gd name="connsiteX6" fmla="*/ 8799 w 10000"/>
                  <a:gd name="connsiteY6" fmla="*/ 42 h 10000"/>
                  <a:gd name="connsiteX7" fmla="*/ 8752 w 10000"/>
                  <a:gd name="connsiteY7" fmla="*/ 559 h 10000"/>
                  <a:gd name="connsiteX8" fmla="*/ 8794 w 10000"/>
                  <a:gd name="connsiteY8" fmla="*/ 689 h 10000"/>
                  <a:gd name="connsiteX9" fmla="*/ 8805 w 10000"/>
                  <a:gd name="connsiteY9" fmla="*/ 802 h 10000"/>
                  <a:gd name="connsiteX10" fmla="*/ 8815 w 10000"/>
                  <a:gd name="connsiteY10" fmla="*/ 935 h 10000"/>
                  <a:gd name="connsiteX11" fmla="*/ 8888 w 10000"/>
                  <a:gd name="connsiteY11" fmla="*/ 1137 h 10000"/>
                  <a:gd name="connsiteX12" fmla="*/ 8965 w 10000"/>
                  <a:gd name="connsiteY12" fmla="*/ 1244 h 10000"/>
                  <a:gd name="connsiteX13" fmla="*/ 9034 w 10000"/>
                  <a:gd name="connsiteY13" fmla="*/ 1311 h 10000"/>
                  <a:gd name="connsiteX14" fmla="*/ 9101 w 10000"/>
                  <a:gd name="connsiteY14" fmla="*/ 1335 h 10000"/>
                  <a:gd name="connsiteX15" fmla="*/ 9160 w 10000"/>
                  <a:gd name="connsiteY15" fmla="*/ 1406 h 10000"/>
                  <a:gd name="connsiteX16" fmla="*/ 9212 w 10000"/>
                  <a:gd name="connsiteY16" fmla="*/ 1396 h 10000"/>
                  <a:gd name="connsiteX17" fmla="*/ 9311 w 10000"/>
                  <a:gd name="connsiteY17" fmla="*/ 1402 h 10000"/>
                  <a:gd name="connsiteX18" fmla="*/ 9504 w 10000"/>
                  <a:gd name="connsiteY18" fmla="*/ 1521 h 10000"/>
                  <a:gd name="connsiteX19" fmla="*/ 9583 w 10000"/>
                  <a:gd name="connsiteY19" fmla="*/ 1521 h 10000"/>
                  <a:gd name="connsiteX20" fmla="*/ 9661 w 10000"/>
                  <a:gd name="connsiteY20" fmla="*/ 1533 h 10000"/>
                  <a:gd name="connsiteX21" fmla="*/ 9765 w 10000"/>
                  <a:gd name="connsiteY21" fmla="*/ 1485 h 10000"/>
                  <a:gd name="connsiteX22" fmla="*/ 9849 w 10000"/>
                  <a:gd name="connsiteY22" fmla="*/ 1521 h 10000"/>
                  <a:gd name="connsiteX23" fmla="*/ 9938 w 10000"/>
                  <a:gd name="connsiteY23" fmla="*/ 1563 h 10000"/>
                  <a:gd name="connsiteX24" fmla="*/ 9990 w 10000"/>
                  <a:gd name="connsiteY24" fmla="*/ 1563 h 10000"/>
                  <a:gd name="connsiteX25" fmla="*/ 10000 w 10000"/>
                  <a:gd name="connsiteY25" fmla="*/ 1610 h 10000"/>
                  <a:gd name="connsiteX26" fmla="*/ 9979 w 10000"/>
                  <a:gd name="connsiteY26" fmla="*/ 1646 h 10000"/>
                  <a:gd name="connsiteX27" fmla="*/ 9880 w 10000"/>
                  <a:gd name="connsiteY27" fmla="*/ 1765 h 10000"/>
                  <a:gd name="connsiteX28" fmla="*/ 9724 w 10000"/>
                  <a:gd name="connsiteY28" fmla="*/ 2109 h 10000"/>
                  <a:gd name="connsiteX29" fmla="*/ 9609 w 10000"/>
                  <a:gd name="connsiteY29" fmla="*/ 2389 h 10000"/>
                  <a:gd name="connsiteX30" fmla="*/ 9567 w 10000"/>
                  <a:gd name="connsiteY30" fmla="*/ 2549 h 10000"/>
                  <a:gd name="connsiteX31" fmla="*/ 9452 w 10000"/>
                  <a:gd name="connsiteY31" fmla="*/ 2763 h 10000"/>
                  <a:gd name="connsiteX32" fmla="*/ 9436 w 10000"/>
                  <a:gd name="connsiteY32" fmla="*/ 2959 h 10000"/>
                  <a:gd name="connsiteX33" fmla="*/ 9337 w 10000"/>
                  <a:gd name="connsiteY33" fmla="*/ 3125 h 10000"/>
                  <a:gd name="connsiteX34" fmla="*/ 9348 w 10000"/>
                  <a:gd name="connsiteY34" fmla="*/ 3214 h 10000"/>
                  <a:gd name="connsiteX35" fmla="*/ 9280 w 10000"/>
                  <a:gd name="connsiteY35" fmla="*/ 3411 h 10000"/>
                  <a:gd name="connsiteX36" fmla="*/ 9275 w 10000"/>
                  <a:gd name="connsiteY36" fmla="*/ 3601 h 10000"/>
                  <a:gd name="connsiteX37" fmla="*/ 9247 w 10000"/>
                  <a:gd name="connsiteY37" fmla="*/ 3727 h 10000"/>
                  <a:gd name="connsiteX38" fmla="*/ 9278 w 10000"/>
                  <a:gd name="connsiteY38" fmla="*/ 3793 h 10000"/>
                  <a:gd name="connsiteX39" fmla="*/ 9308 w 10000"/>
                  <a:gd name="connsiteY39" fmla="*/ 3844 h 10000"/>
                  <a:gd name="connsiteX40" fmla="*/ 9257 w 10000"/>
                  <a:gd name="connsiteY40" fmla="*/ 3924 h 10000"/>
                  <a:gd name="connsiteX41" fmla="*/ 9107 w 10000"/>
                  <a:gd name="connsiteY41" fmla="*/ 3904 h 10000"/>
                  <a:gd name="connsiteX42" fmla="*/ 8873 w 10000"/>
                  <a:gd name="connsiteY42" fmla="*/ 3916 h 10000"/>
                  <a:gd name="connsiteX43" fmla="*/ 8758 w 10000"/>
                  <a:gd name="connsiteY43" fmla="*/ 3963 h 10000"/>
                  <a:gd name="connsiteX44" fmla="*/ 8674 w 10000"/>
                  <a:gd name="connsiteY44" fmla="*/ 4076 h 10000"/>
                  <a:gd name="connsiteX45" fmla="*/ 8570 w 10000"/>
                  <a:gd name="connsiteY45" fmla="*/ 4284 h 10000"/>
                  <a:gd name="connsiteX46" fmla="*/ 8523 w 10000"/>
                  <a:gd name="connsiteY46" fmla="*/ 4482 h 10000"/>
                  <a:gd name="connsiteX47" fmla="*/ 8455 w 10000"/>
                  <a:gd name="connsiteY47" fmla="*/ 4682 h 10000"/>
                  <a:gd name="connsiteX48" fmla="*/ 8361 w 10000"/>
                  <a:gd name="connsiteY48" fmla="*/ 4997 h 10000"/>
                  <a:gd name="connsiteX49" fmla="*/ 8335 w 10000"/>
                  <a:gd name="connsiteY49" fmla="*/ 5175 h 10000"/>
                  <a:gd name="connsiteX50" fmla="*/ 8335 w 10000"/>
                  <a:gd name="connsiteY50" fmla="*/ 5443 h 10000"/>
                  <a:gd name="connsiteX51" fmla="*/ 8236 w 10000"/>
                  <a:gd name="connsiteY51" fmla="*/ 5567 h 10000"/>
                  <a:gd name="connsiteX52" fmla="*/ 8220 w 10000"/>
                  <a:gd name="connsiteY52" fmla="*/ 5740 h 10000"/>
                  <a:gd name="connsiteX53" fmla="*/ 8199 w 10000"/>
                  <a:gd name="connsiteY53" fmla="*/ 5853 h 10000"/>
                  <a:gd name="connsiteX54" fmla="*/ 8209 w 10000"/>
                  <a:gd name="connsiteY54" fmla="*/ 5966 h 10000"/>
                  <a:gd name="connsiteX55" fmla="*/ 8168 w 10000"/>
                  <a:gd name="connsiteY55" fmla="*/ 6108 h 10000"/>
                  <a:gd name="connsiteX56" fmla="*/ 8152 w 10000"/>
                  <a:gd name="connsiteY56" fmla="*/ 6239 h 10000"/>
                  <a:gd name="connsiteX57" fmla="*/ 8126 w 10000"/>
                  <a:gd name="connsiteY57" fmla="*/ 6328 h 10000"/>
                  <a:gd name="connsiteX58" fmla="*/ 8068 w 10000"/>
                  <a:gd name="connsiteY58" fmla="*/ 6512 h 10000"/>
                  <a:gd name="connsiteX59" fmla="*/ 8027 w 10000"/>
                  <a:gd name="connsiteY59" fmla="*/ 6631 h 10000"/>
                  <a:gd name="connsiteX60" fmla="*/ 7990 w 10000"/>
                  <a:gd name="connsiteY60" fmla="*/ 6833 h 10000"/>
                  <a:gd name="connsiteX61" fmla="*/ 7881 w 10000"/>
                  <a:gd name="connsiteY61" fmla="*/ 6970 h 10000"/>
                  <a:gd name="connsiteX62" fmla="*/ 7755 w 10000"/>
                  <a:gd name="connsiteY62" fmla="*/ 7089 h 10000"/>
                  <a:gd name="connsiteX63" fmla="*/ 7693 w 10000"/>
                  <a:gd name="connsiteY63" fmla="*/ 7314 h 10000"/>
                  <a:gd name="connsiteX64" fmla="*/ 7630 w 10000"/>
                  <a:gd name="connsiteY64" fmla="*/ 7718 h 10000"/>
                  <a:gd name="connsiteX65" fmla="*/ 7505 w 10000"/>
                  <a:gd name="connsiteY65" fmla="*/ 7950 h 10000"/>
                  <a:gd name="connsiteX66" fmla="*/ 7483 w 10000"/>
                  <a:gd name="connsiteY66" fmla="*/ 8087 h 10000"/>
                  <a:gd name="connsiteX67" fmla="*/ 7363 w 10000"/>
                  <a:gd name="connsiteY67" fmla="*/ 8235 h 10000"/>
                  <a:gd name="connsiteX68" fmla="*/ 7316 w 10000"/>
                  <a:gd name="connsiteY68" fmla="*/ 8402 h 10000"/>
                  <a:gd name="connsiteX69" fmla="*/ 7269 w 10000"/>
                  <a:gd name="connsiteY69" fmla="*/ 8491 h 10000"/>
                  <a:gd name="connsiteX70" fmla="*/ 7222 w 10000"/>
                  <a:gd name="connsiteY70" fmla="*/ 8580 h 10000"/>
                  <a:gd name="connsiteX71" fmla="*/ 7138 w 10000"/>
                  <a:gd name="connsiteY71" fmla="*/ 8669 h 10000"/>
                  <a:gd name="connsiteX72" fmla="*/ 6893 w 10000"/>
                  <a:gd name="connsiteY72" fmla="*/ 8936 h 10000"/>
                  <a:gd name="connsiteX73" fmla="*/ 5598 w 10000"/>
                  <a:gd name="connsiteY73" fmla="*/ 9073 h 10000"/>
                  <a:gd name="connsiteX74" fmla="*/ 4596 w 10000"/>
                  <a:gd name="connsiteY74" fmla="*/ 9174 h 10000"/>
                  <a:gd name="connsiteX75" fmla="*/ 4014 w 10000"/>
                  <a:gd name="connsiteY75" fmla="*/ 9257 h 10000"/>
                  <a:gd name="connsiteX76" fmla="*/ 3765 w 10000"/>
                  <a:gd name="connsiteY76" fmla="*/ 9299 h 10000"/>
                  <a:gd name="connsiteX77" fmla="*/ 3588 w 10000"/>
                  <a:gd name="connsiteY77" fmla="*/ 9346 h 10000"/>
                  <a:gd name="connsiteX78" fmla="*/ 3087 w 10000"/>
                  <a:gd name="connsiteY78" fmla="*/ 9471 h 10000"/>
                  <a:gd name="connsiteX79" fmla="*/ 1932 w 10000"/>
                  <a:gd name="connsiteY79" fmla="*/ 9739 h 10000"/>
                  <a:gd name="connsiteX80" fmla="*/ 757 w 10000"/>
                  <a:gd name="connsiteY80" fmla="*/ 10000 h 10000"/>
                  <a:gd name="connsiteX0" fmla="*/ 757 w 10000"/>
                  <a:gd name="connsiteY0" fmla="*/ 10000 h 10000"/>
                  <a:gd name="connsiteX1" fmla="*/ 4092 w 10000"/>
                  <a:gd name="connsiteY1" fmla="*/ 6116 h 10000"/>
                  <a:gd name="connsiteX2" fmla="*/ 4091 w 10000"/>
                  <a:gd name="connsiteY2" fmla="*/ 2457 h 10000"/>
                  <a:gd name="connsiteX3" fmla="*/ 0 w 10000"/>
                  <a:gd name="connsiteY3" fmla="*/ 2371 h 10000"/>
                  <a:gd name="connsiteX4" fmla="*/ 3087 w 10000"/>
                  <a:gd name="connsiteY4" fmla="*/ 2400 h 10000"/>
                  <a:gd name="connsiteX5" fmla="*/ 3102 w 10000"/>
                  <a:gd name="connsiteY5" fmla="*/ 0 h 10000"/>
                  <a:gd name="connsiteX6" fmla="*/ 8799 w 10000"/>
                  <a:gd name="connsiteY6" fmla="*/ 42 h 10000"/>
                  <a:gd name="connsiteX7" fmla="*/ 8752 w 10000"/>
                  <a:gd name="connsiteY7" fmla="*/ 559 h 10000"/>
                  <a:gd name="connsiteX8" fmla="*/ 8794 w 10000"/>
                  <a:gd name="connsiteY8" fmla="*/ 689 h 10000"/>
                  <a:gd name="connsiteX9" fmla="*/ 8805 w 10000"/>
                  <a:gd name="connsiteY9" fmla="*/ 802 h 10000"/>
                  <a:gd name="connsiteX10" fmla="*/ 8815 w 10000"/>
                  <a:gd name="connsiteY10" fmla="*/ 935 h 10000"/>
                  <a:gd name="connsiteX11" fmla="*/ 8888 w 10000"/>
                  <a:gd name="connsiteY11" fmla="*/ 1137 h 10000"/>
                  <a:gd name="connsiteX12" fmla="*/ 8965 w 10000"/>
                  <a:gd name="connsiteY12" fmla="*/ 1244 h 10000"/>
                  <a:gd name="connsiteX13" fmla="*/ 9034 w 10000"/>
                  <a:gd name="connsiteY13" fmla="*/ 1311 h 10000"/>
                  <a:gd name="connsiteX14" fmla="*/ 9101 w 10000"/>
                  <a:gd name="connsiteY14" fmla="*/ 1335 h 10000"/>
                  <a:gd name="connsiteX15" fmla="*/ 9160 w 10000"/>
                  <a:gd name="connsiteY15" fmla="*/ 1406 h 10000"/>
                  <a:gd name="connsiteX16" fmla="*/ 9212 w 10000"/>
                  <a:gd name="connsiteY16" fmla="*/ 1396 h 10000"/>
                  <a:gd name="connsiteX17" fmla="*/ 9311 w 10000"/>
                  <a:gd name="connsiteY17" fmla="*/ 1402 h 10000"/>
                  <a:gd name="connsiteX18" fmla="*/ 9504 w 10000"/>
                  <a:gd name="connsiteY18" fmla="*/ 1521 h 10000"/>
                  <a:gd name="connsiteX19" fmla="*/ 9583 w 10000"/>
                  <a:gd name="connsiteY19" fmla="*/ 1521 h 10000"/>
                  <a:gd name="connsiteX20" fmla="*/ 9661 w 10000"/>
                  <a:gd name="connsiteY20" fmla="*/ 1533 h 10000"/>
                  <a:gd name="connsiteX21" fmla="*/ 9765 w 10000"/>
                  <a:gd name="connsiteY21" fmla="*/ 1485 h 10000"/>
                  <a:gd name="connsiteX22" fmla="*/ 9849 w 10000"/>
                  <a:gd name="connsiteY22" fmla="*/ 1521 h 10000"/>
                  <a:gd name="connsiteX23" fmla="*/ 9938 w 10000"/>
                  <a:gd name="connsiteY23" fmla="*/ 1563 h 10000"/>
                  <a:gd name="connsiteX24" fmla="*/ 9990 w 10000"/>
                  <a:gd name="connsiteY24" fmla="*/ 1563 h 10000"/>
                  <a:gd name="connsiteX25" fmla="*/ 10000 w 10000"/>
                  <a:gd name="connsiteY25" fmla="*/ 1610 h 10000"/>
                  <a:gd name="connsiteX26" fmla="*/ 9979 w 10000"/>
                  <a:gd name="connsiteY26" fmla="*/ 1646 h 10000"/>
                  <a:gd name="connsiteX27" fmla="*/ 9880 w 10000"/>
                  <a:gd name="connsiteY27" fmla="*/ 1765 h 10000"/>
                  <a:gd name="connsiteX28" fmla="*/ 9724 w 10000"/>
                  <a:gd name="connsiteY28" fmla="*/ 2109 h 10000"/>
                  <a:gd name="connsiteX29" fmla="*/ 9609 w 10000"/>
                  <a:gd name="connsiteY29" fmla="*/ 2389 h 10000"/>
                  <a:gd name="connsiteX30" fmla="*/ 9567 w 10000"/>
                  <a:gd name="connsiteY30" fmla="*/ 2549 h 10000"/>
                  <a:gd name="connsiteX31" fmla="*/ 9452 w 10000"/>
                  <a:gd name="connsiteY31" fmla="*/ 2763 h 10000"/>
                  <a:gd name="connsiteX32" fmla="*/ 9436 w 10000"/>
                  <a:gd name="connsiteY32" fmla="*/ 2959 h 10000"/>
                  <a:gd name="connsiteX33" fmla="*/ 9337 w 10000"/>
                  <a:gd name="connsiteY33" fmla="*/ 3125 h 10000"/>
                  <a:gd name="connsiteX34" fmla="*/ 9348 w 10000"/>
                  <a:gd name="connsiteY34" fmla="*/ 3214 h 10000"/>
                  <a:gd name="connsiteX35" fmla="*/ 9280 w 10000"/>
                  <a:gd name="connsiteY35" fmla="*/ 3411 h 10000"/>
                  <a:gd name="connsiteX36" fmla="*/ 9275 w 10000"/>
                  <a:gd name="connsiteY36" fmla="*/ 3601 h 10000"/>
                  <a:gd name="connsiteX37" fmla="*/ 9247 w 10000"/>
                  <a:gd name="connsiteY37" fmla="*/ 3727 h 10000"/>
                  <a:gd name="connsiteX38" fmla="*/ 9278 w 10000"/>
                  <a:gd name="connsiteY38" fmla="*/ 3793 h 10000"/>
                  <a:gd name="connsiteX39" fmla="*/ 9308 w 10000"/>
                  <a:gd name="connsiteY39" fmla="*/ 3844 h 10000"/>
                  <a:gd name="connsiteX40" fmla="*/ 9257 w 10000"/>
                  <a:gd name="connsiteY40" fmla="*/ 3924 h 10000"/>
                  <a:gd name="connsiteX41" fmla="*/ 9107 w 10000"/>
                  <a:gd name="connsiteY41" fmla="*/ 3904 h 10000"/>
                  <a:gd name="connsiteX42" fmla="*/ 8873 w 10000"/>
                  <a:gd name="connsiteY42" fmla="*/ 3916 h 10000"/>
                  <a:gd name="connsiteX43" fmla="*/ 8758 w 10000"/>
                  <a:gd name="connsiteY43" fmla="*/ 3963 h 10000"/>
                  <a:gd name="connsiteX44" fmla="*/ 8674 w 10000"/>
                  <a:gd name="connsiteY44" fmla="*/ 4076 h 10000"/>
                  <a:gd name="connsiteX45" fmla="*/ 8570 w 10000"/>
                  <a:gd name="connsiteY45" fmla="*/ 4284 h 10000"/>
                  <a:gd name="connsiteX46" fmla="*/ 8523 w 10000"/>
                  <a:gd name="connsiteY46" fmla="*/ 4482 h 10000"/>
                  <a:gd name="connsiteX47" fmla="*/ 8455 w 10000"/>
                  <a:gd name="connsiteY47" fmla="*/ 4682 h 10000"/>
                  <a:gd name="connsiteX48" fmla="*/ 8361 w 10000"/>
                  <a:gd name="connsiteY48" fmla="*/ 4997 h 10000"/>
                  <a:gd name="connsiteX49" fmla="*/ 8335 w 10000"/>
                  <a:gd name="connsiteY49" fmla="*/ 5175 h 10000"/>
                  <a:gd name="connsiteX50" fmla="*/ 8335 w 10000"/>
                  <a:gd name="connsiteY50" fmla="*/ 5443 h 10000"/>
                  <a:gd name="connsiteX51" fmla="*/ 8236 w 10000"/>
                  <a:gd name="connsiteY51" fmla="*/ 5567 h 10000"/>
                  <a:gd name="connsiteX52" fmla="*/ 8220 w 10000"/>
                  <a:gd name="connsiteY52" fmla="*/ 5740 h 10000"/>
                  <a:gd name="connsiteX53" fmla="*/ 8199 w 10000"/>
                  <a:gd name="connsiteY53" fmla="*/ 5853 h 10000"/>
                  <a:gd name="connsiteX54" fmla="*/ 8209 w 10000"/>
                  <a:gd name="connsiteY54" fmla="*/ 5966 h 10000"/>
                  <a:gd name="connsiteX55" fmla="*/ 8168 w 10000"/>
                  <a:gd name="connsiteY55" fmla="*/ 6108 h 10000"/>
                  <a:gd name="connsiteX56" fmla="*/ 8152 w 10000"/>
                  <a:gd name="connsiteY56" fmla="*/ 6239 h 10000"/>
                  <a:gd name="connsiteX57" fmla="*/ 8126 w 10000"/>
                  <a:gd name="connsiteY57" fmla="*/ 6328 h 10000"/>
                  <a:gd name="connsiteX58" fmla="*/ 8068 w 10000"/>
                  <a:gd name="connsiteY58" fmla="*/ 6512 h 10000"/>
                  <a:gd name="connsiteX59" fmla="*/ 8027 w 10000"/>
                  <a:gd name="connsiteY59" fmla="*/ 6631 h 10000"/>
                  <a:gd name="connsiteX60" fmla="*/ 7990 w 10000"/>
                  <a:gd name="connsiteY60" fmla="*/ 6833 h 10000"/>
                  <a:gd name="connsiteX61" fmla="*/ 7881 w 10000"/>
                  <a:gd name="connsiteY61" fmla="*/ 6970 h 10000"/>
                  <a:gd name="connsiteX62" fmla="*/ 7755 w 10000"/>
                  <a:gd name="connsiteY62" fmla="*/ 7089 h 10000"/>
                  <a:gd name="connsiteX63" fmla="*/ 7693 w 10000"/>
                  <a:gd name="connsiteY63" fmla="*/ 7314 h 10000"/>
                  <a:gd name="connsiteX64" fmla="*/ 7630 w 10000"/>
                  <a:gd name="connsiteY64" fmla="*/ 7718 h 10000"/>
                  <a:gd name="connsiteX65" fmla="*/ 7505 w 10000"/>
                  <a:gd name="connsiteY65" fmla="*/ 7950 h 10000"/>
                  <a:gd name="connsiteX66" fmla="*/ 7483 w 10000"/>
                  <a:gd name="connsiteY66" fmla="*/ 8087 h 10000"/>
                  <a:gd name="connsiteX67" fmla="*/ 7363 w 10000"/>
                  <a:gd name="connsiteY67" fmla="*/ 8235 h 10000"/>
                  <a:gd name="connsiteX68" fmla="*/ 7316 w 10000"/>
                  <a:gd name="connsiteY68" fmla="*/ 8402 h 10000"/>
                  <a:gd name="connsiteX69" fmla="*/ 7269 w 10000"/>
                  <a:gd name="connsiteY69" fmla="*/ 8491 h 10000"/>
                  <a:gd name="connsiteX70" fmla="*/ 7222 w 10000"/>
                  <a:gd name="connsiteY70" fmla="*/ 8580 h 10000"/>
                  <a:gd name="connsiteX71" fmla="*/ 7138 w 10000"/>
                  <a:gd name="connsiteY71" fmla="*/ 8669 h 10000"/>
                  <a:gd name="connsiteX72" fmla="*/ 6893 w 10000"/>
                  <a:gd name="connsiteY72" fmla="*/ 8936 h 10000"/>
                  <a:gd name="connsiteX73" fmla="*/ 5598 w 10000"/>
                  <a:gd name="connsiteY73" fmla="*/ 9073 h 10000"/>
                  <a:gd name="connsiteX74" fmla="*/ 4596 w 10000"/>
                  <a:gd name="connsiteY74" fmla="*/ 9174 h 10000"/>
                  <a:gd name="connsiteX75" fmla="*/ 4014 w 10000"/>
                  <a:gd name="connsiteY75" fmla="*/ 9257 h 10000"/>
                  <a:gd name="connsiteX76" fmla="*/ 3765 w 10000"/>
                  <a:gd name="connsiteY76" fmla="*/ 9299 h 10000"/>
                  <a:gd name="connsiteX77" fmla="*/ 3588 w 10000"/>
                  <a:gd name="connsiteY77" fmla="*/ 9346 h 10000"/>
                  <a:gd name="connsiteX78" fmla="*/ 3087 w 10000"/>
                  <a:gd name="connsiteY78" fmla="*/ 9471 h 10000"/>
                  <a:gd name="connsiteX79" fmla="*/ 1932 w 10000"/>
                  <a:gd name="connsiteY79" fmla="*/ 9739 h 10000"/>
                  <a:gd name="connsiteX80" fmla="*/ 757 w 10000"/>
                  <a:gd name="connsiteY80" fmla="*/ 10000 h 10000"/>
                  <a:gd name="connsiteX0" fmla="*/ 1932 w 10000"/>
                  <a:gd name="connsiteY0" fmla="*/ 9739 h 9739"/>
                  <a:gd name="connsiteX1" fmla="*/ 4092 w 10000"/>
                  <a:gd name="connsiteY1" fmla="*/ 6116 h 9739"/>
                  <a:gd name="connsiteX2" fmla="*/ 4091 w 10000"/>
                  <a:gd name="connsiteY2" fmla="*/ 2457 h 9739"/>
                  <a:gd name="connsiteX3" fmla="*/ 0 w 10000"/>
                  <a:gd name="connsiteY3" fmla="*/ 2371 h 9739"/>
                  <a:gd name="connsiteX4" fmla="*/ 3087 w 10000"/>
                  <a:gd name="connsiteY4" fmla="*/ 2400 h 9739"/>
                  <a:gd name="connsiteX5" fmla="*/ 3102 w 10000"/>
                  <a:gd name="connsiteY5" fmla="*/ 0 h 9739"/>
                  <a:gd name="connsiteX6" fmla="*/ 8799 w 10000"/>
                  <a:gd name="connsiteY6" fmla="*/ 42 h 9739"/>
                  <a:gd name="connsiteX7" fmla="*/ 8752 w 10000"/>
                  <a:gd name="connsiteY7" fmla="*/ 559 h 9739"/>
                  <a:gd name="connsiteX8" fmla="*/ 8794 w 10000"/>
                  <a:gd name="connsiteY8" fmla="*/ 689 h 9739"/>
                  <a:gd name="connsiteX9" fmla="*/ 8805 w 10000"/>
                  <a:gd name="connsiteY9" fmla="*/ 802 h 9739"/>
                  <a:gd name="connsiteX10" fmla="*/ 8815 w 10000"/>
                  <a:gd name="connsiteY10" fmla="*/ 935 h 9739"/>
                  <a:gd name="connsiteX11" fmla="*/ 8888 w 10000"/>
                  <a:gd name="connsiteY11" fmla="*/ 1137 h 9739"/>
                  <a:gd name="connsiteX12" fmla="*/ 8965 w 10000"/>
                  <a:gd name="connsiteY12" fmla="*/ 1244 h 9739"/>
                  <a:gd name="connsiteX13" fmla="*/ 9034 w 10000"/>
                  <a:gd name="connsiteY13" fmla="*/ 1311 h 9739"/>
                  <a:gd name="connsiteX14" fmla="*/ 9101 w 10000"/>
                  <a:gd name="connsiteY14" fmla="*/ 1335 h 9739"/>
                  <a:gd name="connsiteX15" fmla="*/ 9160 w 10000"/>
                  <a:gd name="connsiteY15" fmla="*/ 1406 h 9739"/>
                  <a:gd name="connsiteX16" fmla="*/ 9212 w 10000"/>
                  <a:gd name="connsiteY16" fmla="*/ 1396 h 9739"/>
                  <a:gd name="connsiteX17" fmla="*/ 9311 w 10000"/>
                  <a:gd name="connsiteY17" fmla="*/ 1402 h 9739"/>
                  <a:gd name="connsiteX18" fmla="*/ 9504 w 10000"/>
                  <a:gd name="connsiteY18" fmla="*/ 1521 h 9739"/>
                  <a:gd name="connsiteX19" fmla="*/ 9583 w 10000"/>
                  <a:gd name="connsiteY19" fmla="*/ 1521 h 9739"/>
                  <a:gd name="connsiteX20" fmla="*/ 9661 w 10000"/>
                  <a:gd name="connsiteY20" fmla="*/ 1533 h 9739"/>
                  <a:gd name="connsiteX21" fmla="*/ 9765 w 10000"/>
                  <a:gd name="connsiteY21" fmla="*/ 1485 h 9739"/>
                  <a:gd name="connsiteX22" fmla="*/ 9849 w 10000"/>
                  <a:gd name="connsiteY22" fmla="*/ 1521 h 9739"/>
                  <a:gd name="connsiteX23" fmla="*/ 9938 w 10000"/>
                  <a:gd name="connsiteY23" fmla="*/ 1563 h 9739"/>
                  <a:gd name="connsiteX24" fmla="*/ 9990 w 10000"/>
                  <a:gd name="connsiteY24" fmla="*/ 1563 h 9739"/>
                  <a:gd name="connsiteX25" fmla="*/ 10000 w 10000"/>
                  <a:gd name="connsiteY25" fmla="*/ 1610 h 9739"/>
                  <a:gd name="connsiteX26" fmla="*/ 9979 w 10000"/>
                  <a:gd name="connsiteY26" fmla="*/ 1646 h 9739"/>
                  <a:gd name="connsiteX27" fmla="*/ 9880 w 10000"/>
                  <a:gd name="connsiteY27" fmla="*/ 1765 h 9739"/>
                  <a:gd name="connsiteX28" fmla="*/ 9724 w 10000"/>
                  <a:gd name="connsiteY28" fmla="*/ 2109 h 9739"/>
                  <a:gd name="connsiteX29" fmla="*/ 9609 w 10000"/>
                  <a:gd name="connsiteY29" fmla="*/ 2389 h 9739"/>
                  <a:gd name="connsiteX30" fmla="*/ 9567 w 10000"/>
                  <a:gd name="connsiteY30" fmla="*/ 2549 h 9739"/>
                  <a:gd name="connsiteX31" fmla="*/ 9452 w 10000"/>
                  <a:gd name="connsiteY31" fmla="*/ 2763 h 9739"/>
                  <a:gd name="connsiteX32" fmla="*/ 9436 w 10000"/>
                  <a:gd name="connsiteY32" fmla="*/ 2959 h 9739"/>
                  <a:gd name="connsiteX33" fmla="*/ 9337 w 10000"/>
                  <a:gd name="connsiteY33" fmla="*/ 3125 h 9739"/>
                  <a:gd name="connsiteX34" fmla="*/ 9348 w 10000"/>
                  <a:gd name="connsiteY34" fmla="*/ 3214 h 9739"/>
                  <a:gd name="connsiteX35" fmla="*/ 9280 w 10000"/>
                  <a:gd name="connsiteY35" fmla="*/ 3411 h 9739"/>
                  <a:gd name="connsiteX36" fmla="*/ 9275 w 10000"/>
                  <a:gd name="connsiteY36" fmla="*/ 3601 h 9739"/>
                  <a:gd name="connsiteX37" fmla="*/ 9247 w 10000"/>
                  <a:gd name="connsiteY37" fmla="*/ 3727 h 9739"/>
                  <a:gd name="connsiteX38" fmla="*/ 9278 w 10000"/>
                  <a:gd name="connsiteY38" fmla="*/ 3793 h 9739"/>
                  <a:gd name="connsiteX39" fmla="*/ 9308 w 10000"/>
                  <a:gd name="connsiteY39" fmla="*/ 3844 h 9739"/>
                  <a:gd name="connsiteX40" fmla="*/ 9257 w 10000"/>
                  <a:gd name="connsiteY40" fmla="*/ 3924 h 9739"/>
                  <a:gd name="connsiteX41" fmla="*/ 9107 w 10000"/>
                  <a:gd name="connsiteY41" fmla="*/ 3904 h 9739"/>
                  <a:gd name="connsiteX42" fmla="*/ 8873 w 10000"/>
                  <a:gd name="connsiteY42" fmla="*/ 3916 h 9739"/>
                  <a:gd name="connsiteX43" fmla="*/ 8758 w 10000"/>
                  <a:gd name="connsiteY43" fmla="*/ 3963 h 9739"/>
                  <a:gd name="connsiteX44" fmla="*/ 8674 w 10000"/>
                  <a:gd name="connsiteY44" fmla="*/ 4076 h 9739"/>
                  <a:gd name="connsiteX45" fmla="*/ 8570 w 10000"/>
                  <a:gd name="connsiteY45" fmla="*/ 4284 h 9739"/>
                  <a:gd name="connsiteX46" fmla="*/ 8523 w 10000"/>
                  <a:gd name="connsiteY46" fmla="*/ 4482 h 9739"/>
                  <a:gd name="connsiteX47" fmla="*/ 8455 w 10000"/>
                  <a:gd name="connsiteY47" fmla="*/ 4682 h 9739"/>
                  <a:gd name="connsiteX48" fmla="*/ 8361 w 10000"/>
                  <a:gd name="connsiteY48" fmla="*/ 4997 h 9739"/>
                  <a:gd name="connsiteX49" fmla="*/ 8335 w 10000"/>
                  <a:gd name="connsiteY49" fmla="*/ 5175 h 9739"/>
                  <a:gd name="connsiteX50" fmla="*/ 8335 w 10000"/>
                  <a:gd name="connsiteY50" fmla="*/ 5443 h 9739"/>
                  <a:gd name="connsiteX51" fmla="*/ 8236 w 10000"/>
                  <a:gd name="connsiteY51" fmla="*/ 5567 h 9739"/>
                  <a:gd name="connsiteX52" fmla="*/ 8220 w 10000"/>
                  <a:gd name="connsiteY52" fmla="*/ 5740 h 9739"/>
                  <a:gd name="connsiteX53" fmla="*/ 8199 w 10000"/>
                  <a:gd name="connsiteY53" fmla="*/ 5853 h 9739"/>
                  <a:gd name="connsiteX54" fmla="*/ 8209 w 10000"/>
                  <a:gd name="connsiteY54" fmla="*/ 5966 h 9739"/>
                  <a:gd name="connsiteX55" fmla="*/ 8168 w 10000"/>
                  <a:gd name="connsiteY55" fmla="*/ 6108 h 9739"/>
                  <a:gd name="connsiteX56" fmla="*/ 8152 w 10000"/>
                  <a:gd name="connsiteY56" fmla="*/ 6239 h 9739"/>
                  <a:gd name="connsiteX57" fmla="*/ 8126 w 10000"/>
                  <a:gd name="connsiteY57" fmla="*/ 6328 h 9739"/>
                  <a:gd name="connsiteX58" fmla="*/ 8068 w 10000"/>
                  <a:gd name="connsiteY58" fmla="*/ 6512 h 9739"/>
                  <a:gd name="connsiteX59" fmla="*/ 8027 w 10000"/>
                  <a:gd name="connsiteY59" fmla="*/ 6631 h 9739"/>
                  <a:gd name="connsiteX60" fmla="*/ 7990 w 10000"/>
                  <a:gd name="connsiteY60" fmla="*/ 6833 h 9739"/>
                  <a:gd name="connsiteX61" fmla="*/ 7881 w 10000"/>
                  <a:gd name="connsiteY61" fmla="*/ 6970 h 9739"/>
                  <a:gd name="connsiteX62" fmla="*/ 7755 w 10000"/>
                  <a:gd name="connsiteY62" fmla="*/ 7089 h 9739"/>
                  <a:gd name="connsiteX63" fmla="*/ 7693 w 10000"/>
                  <a:gd name="connsiteY63" fmla="*/ 7314 h 9739"/>
                  <a:gd name="connsiteX64" fmla="*/ 7630 w 10000"/>
                  <a:gd name="connsiteY64" fmla="*/ 7718 h 9739"/>
                  <a:gd name="connsiteX65" fmla="*/ 7505 w 10000"/>
                  <a:gd name="connsiteY65" fmla="*/ 7950 h 9739"/>
                  <a:gd name="connsiteX66" fmla="*/ 7483 w 10000"/>
                  <a:gd name="connsiteY66" fmla="*/ 8087 h 9739"/>
                  <a:gd name="connsiteX67" fmla="*/ 7363 w 10000"/>
                  <a:gd name="connsiteY67" fmla="*/ 8235 h 9739"/>
                  <a:gd name="connsiteX68" fmla="*/ 7316 w 10000"/>
                  <a:gd name="connsiteY68" fmla="*/ 8402 h 9739"/>
                  <a:gd name="connsiteX69" fmla="*/ 7269 w 10000"/>
                  <a:gd name="connsiteY69" fmla="*/ 8491 h 9739"/>
                  <a:gd name="connsiteX70" fmla="*/ 7222 w 10000"/>
                  <a:gd name="connsiteY70" fmla="*/ 8580 h 9739"/>
                  <a:gd name="connsiteX71" fmla="*/ 7138 w 10000"/>
                  <a:gd name="connsiteY71" fmla="*/ 8669 h 9739"/>
                  <a:gd name="connsiteX72" fmla="*/ 6893 w 10000"/>
                  <a:gd name="connsiteY72" fmla="*/ 8936 h 9739"/>
                  <a:gd name="connsiteX73" fmla="*/ 5598 w 10000"/>
                  <a:gd name="connsiteY73" fmla="*/ 9073 h 9739"/>
                  <a:gd name="connsiteX74" fmla="*/ 4596 w 10000"/>
                  <a:gd name="connsiteY74" fmla="*/ 9174 h 9739"/>
                  <a:gd name="connsiteX75" fmla="*/ 4014 w 10000"/>
                  <a:gd name="connsiteY75" fmla="*/ 9257 h 9739"/>
                  <a:gd name="connsiteX76" fmla="*/ 3765 w 10000"/>
                  <a:gd name="connsiteY76" fmla="*/ 9299 h 9739"/>
                  <a:gd name="connsiteX77" fmla="*/ 3588 w 10000"/>
                  <a:gd name="connsiteY77" fmla="*/ 9346 h 9739"/>
                  <a:gd name="connsiteX78" fmla="*/ 3087 w 10000"/>
                  <a:gd name="connsiteY78" fmla="*/ 9471 h 9739"/>
                  <a:gd name="connsiteX79" fmla="*/ 1932 w 10000"/>
                  <a:gd name="connsiteY79" fmla="*/ 9739 h 9739"/>
                  <a:gd name="connsiteX0" fmla="*/ 0 w 8068"/>
                  <a:gd name="connsiteY0" fmla="*/ 10000 h 10000"/>
                  <a:gd name="connsiteX1" fmla="*/ 2160 w 8068"/>
                  <a:gd name="connsiteY1" fmla="*/ 6280 h 10000"/>
                  <a:gd name="connsiteX2" fmla="*/ 2159 w 8068"/>
                  <a:gd name="connsiteY2" fmla="*/ 2523 h 10000"/>
                  <a:gd name="connsiteX3" fmla="*/ 1155 w 8068"/>
                  <a:gd name="connsiteY3" fmla="*/ 2464 h 10000"/>
                  <a:gd name="connsiteX4" fmla="*/ 1170 w 8068"/>
                  <a:gd name="connsiteY4" fmla="*/ 0 h 10000"/>
                  <a:gd name="connsiteX5" fmla="*/ 6867 w 8068"/>
                  <a:gd name="connsiteY5" fmla="*/ 43 h 10000"/>
                  <a:gd name="connsiteX6" fmla="*/ 6820 w 8068"/>
                  <a:gd name="connsiteY6" fmla="*/ 574 h 10000"/>
                  <a:gd name="connsiteX7" fmla="*/ 6862 w 8068"/>
                  <a:gd name="connsiteY7" fmla="*/ 707 h 10000"/>
                  <a:gd name="connsiteX8" fmla="*/ 6873 w 8068"/>
                  <a:gd name="connsiteY8" fmla="*/ 823 h 10000"/>
                  <a:gd name="connsiteX9" fmla="*/ 6883 w 8068"/>
                  <a:gd name="connsiteY9" fmla="*/ 960 h 10000"/>
                  <a:gd name="connsiteX10" fmla="*/ 6956 w 8068"/>
                  <a:gd name="connsiteY10" fmla="*/ 1167 h 10000"/>
                  <a:gd name="connsiteX11" fmla="*/ 7033 w 8068"/>
                  <a:gd name="connsiteY11" fmla="*/ 1277 h 10000"/>
                  <a:gd name="connsiteX12" fmla="*/ 7102 w 8068"/>
                  <a:gd name="connsiteY12" fmla="*/ 1346 h 10000"/>
                  <a:gd name="connsiteX13" fmla="*/ 7169 w 8068"/>
                  <a:gd name="connsiteY13" fmla="*/ 1371 h 10000"/>
                  <a:gd name="connsiteX14" fmla="*/ 7228 w 8068"/>
                  <a:gd name="connsiteY14" fmla="*/ 1444 h 10000"/>
                  <a:gd name="connsiteX15" fmla="*/ 7280 w 8068"/>
                  <a:gd name="connsiteY15" fmla="*/ 1433 h 10000"/>
                  <a:gd name="connsiteX16" fmla="*/ 7379 w 8068"/>
                  <a:gd name="connsiteY16" fmla="*/ 1440 h 10000"/>
                  <a:gd name="connsiteX17" fmla="*/ 7572 w 8068"/>
                  <a:gd name="connsiteY17" fmla="*/ 1562 h 10000"/>
                  <a:gd name="connsiteX18" fmla="*/ 7651 w 8068"/>
                  <a:gd name="connsiteY18" fmla="*/ 1562 h 10000"/>
                  <a:gd name="connsiteX19" fmla="*/ 7729 w 8068"/>
                  <a:gd name="connsiteY19" fmla="*/ 1574 h 10000"/>
                  <a:gd name="connsiteX20" fmla="*/ 7833 w 8068"/>
                  <a:gd name="connsiteY20" fmla="*/ 1525 h 10000"/>
                  <a:gd name="connsiteX21" fmla="*/ 7917 w 8068"/>
                  <a:gd name="connsiteY21" fmla="*/ 1562 h 10000"/>
                  <a:gd name="connsiteX22" fmla="*/ 8006 w 8068"/>
                  <a:gd name="connsiteY22" fmla="*/ 1605 h 10000"/>
                  <a:gd name="connsiteX23" fmla="*/ 8058 w 8068"/>
                  <a:gd name="connsiteY23" fmla="*/ 1605 h 10000"/>
                  <a:gd name="connsiteX24" fmla="*/ 8068 w 8068"/>
                  <a:gd name="connsiteY24" fmla="*/ 1653 h 10000"/>
                  <a:gd name="connsiteX25" fmla="*/ 8047 w 8068"/>
                  <a:gd name="connsiteY25" fmla="*/ 1690 h 10000"/>
                  <a:gd name="connsiteX26" fmla="*/ 7948 w 8068"/>
                  <a:gd name="connsiteY26" fmla="*/ 1812 h 10000"/>
                  <a:gd name="connsiteX27" fmla="*/ 7792 w 8068"/>
                  <a:gd name="connsiteY27" fmla="*/ 2166 h 10000"/>
                  <a:gd name="connsiteX28" fmla="*/ 7677 w 8068"/>
                  <a:gd name="connsiteY28" fmla="*/ 2453 h 10000"/>
                  <a:gd name="connsiteX29" fmla="*/ 7635 w 8068"/>
                  <a:gd name="connsiteY29" fmla="*/ 2617 h 10000"/>
                  <a:gd name="connsiteX30" fmla="*/ 7520 w 8068"/>
                  <a:gd name="connsiteY30" fmla="*/ 2837 h 10000"/>
                  <a:gd name="connsiteX31" fmla="*/ 7504 w 8068"/>
                  <a:gd name="connsiteY31" fmla="*/ 3038 h 10000"/>
                  <a:gd name="connsiteX32" fmla="*/ 7405 w 8068"/>
                  <a:gd name="connsiteY32" fmla="*/ 3209 h 10000"/>
                  <a:gd name="connsiteX33" fmla="*/ 7416 w 8068"/>
                  <a:gd name="connsiteY33" fmla="*/ 3300 h 10000"/>
                  <a:gd name="connsiteX34" fmla="*/ 7348 w 8068"/>
                  <a:gd name="connsiteY34" fmla="*/ 3502 h 10000"/>
                  <a:gd name="connsiteX35" fmla="*/ 7343 w 8068"/>
                  <a:gd name="connsiteY35" fmla="*/ 3698 h 10000"/>
                  <a:gd name="connsiteX36" fmla="*/ 7315 w 8068"/>
                  <a:gd name="connsiteY36" fmla="*/ 3827 h 10000"/>
                  <a:gd name="connsiteX37" fmla="*/ 7346 w 8068"/>
                  <a:gd name="connsiteY37" fmla="*/ 3895 h 10000"/>
                  <a:gd name="connsiteX38" fmla="*/ 7376 w 8068"/>
                  <a:gd name="connsiteY38" fmla="*/ 3947 h 10000"/>
                  <a:gd name="connsiteX39" fmla="*/ 7325 w 8068"/>
                  <a:gd name="connsiteY39" fmla="*/ 4029 h 10000"/>
                  <a:gd name="connsiteX40" fmla="*/ 7175 w 8068"/>
                  <a:gd name="connsiteY40" fmla="*/ 4009 h 10000"/>
                  <a:gd name="connsiteX41" fmla="*/ 6941 w 8068"/>
                  <a:gd name="connsiteY41" fmla="*/ 4021 h 10000"/>
                  <a:gd name="connsiteX42" fmla="*/ 6826 w 8068"/>
                  <a:gd name="connsiteY42" fmla="*/ 4069 h 10000"/>
                  <a:gd name="connsiteX43" fmla="*/ 6742 w 8068"/>
                  <a:gd name="connsiteY43" fmla="*/ 4185 h 10000"/>
                  <a:gd name="connsiteX44" fmla="*/ 6638 w 8068"/>
                  <a:gd name="connsiteY44" fmla="*/ 4399 h 10000"/>
                  <a:gd name="connsiteX45" fmla="*/ 6591 w 8068"/>
                  <a:gd name="connsiteY45" fmla="*/ 4602 h 10000"/>
                  <a:gd name="connsiteX46" fmla="*/ 6523 w 8068"/>
                  <a:gd name="connsiteY46" fmla="*/ 4807 h 10000"/>
                  <a:gd name="connsiteX47" fmla="*/ 6429 w 8068"/>
                  <a:gd name="connsiteY47" fmla="*/ 5131 h 10000"/>
                  <a:gd name="connsiteX48" fmla="*/ 6403 w 8068"/>
                  <a:gd name="connsiteY48" fmla="*/ 5314 h 10000"/>
                  <a:gd name="connsiteX49" fmla="*/ 6403 w 8068"/>
                  <a:gd name="connsiteY49" fmla="*/ 5589 h 10000"/>
                  <a:gd name="connsiteX50" fmla="*/ 6304 w 8068"/>
                  <a:gd name="connsiteY50" fmla="*/ 5716 h 10000"/>
                  <a:gd name="connsiteX51" fmla="*/ 6288 w 8068"/>
                  <a:gd name="connsiteY51" fmla="*/ 5894 h 10000"/>
                  <a:gd name="connsiteX52" fmla="*/ 6267 w 8068"/>
                  <a:gd name="connsiteY52" fmla="*/ 6010 h 10000"/>
                  <a:gd name="connsiteX53" fmla="*/ 6277 w 8068"/>
                  <a:gd name="connsiteY53" fmla="*/ 6126 h 10000"/>
                  <a:gd name="connsiteX54" fmla="*/ 6236 w 8068"/>
                  <a:gd name="connsiteY54" fmla="*/ 6272 h 10000"/>
                  <a:gd name="connsiteX55" fmla="*/ 6220 w 8068"/>
                  <a:gd name="connsiteY55" fmla="*/ 6406 h 10000"/>
                  <a:gd name="connsiteX56" fmla="*/ 6194 w 8068"/>
                  <a:gd name="connsiteY56" fmla="*/ 6498 h 10000"/>
                  <a:gd name="connsiteX57" fmla="*/ 6136 w 8068"/>
                  <a:gd name="connsiteY57" fmla="*/ 6687 h 10000"/>
                  <a:gd name="connsiteX58" fmla="*/ 6095 w 8068"/>
                  <a:gd name="connsiteY58" fmla="*/ 6809 h 10000"/>
                  <a:gd name="connsiteX59" fmla="*/ 6058 w 8068"/>
                  <a:gd name="connsiteY59" fmla="*/ 7016 h 10000"/>
                  <a:gd name="connsiteX60" fmla="*/ 5949 w 8068"/>
                  <a:gd name="connsiteY60" fmla="*/ 7157 h 10000"/>
                  <a:gd name="connsiteX61" fmla="*/ 5823 w 8068"/>
                  <a:gd name="connsiteY61" fmla="*/ 7279 h 10000"/>
                  <a:gd name="connsiteX62" fmla="*/ 5761 w 8068"/>
                  <a:gd name="connsiteY62" fmla="*/ 7510 h 10000"/>
                  <a:gd name="connsiteX63" fmla="*/ 5698 w 8068"/>
                  <a:gd name="connsiteY63" fmla="*/ 7925 h 10000"/>
                  <a:gd name="connsiteX64" fmla="*/ 5573 w 8068"/>
                  <a:gd name="connsiteY64" fmla="*/ 8163 h 10000"/>
                  <a:gd name="connsiteX65" fmla="*/ 5551 w 8068"/>
                  <a:gd name="connsiteY65" fmla="*/ 8304 h 10000"/>
                  <a:gd name="connsiteX66" fmla="*/ 5431 w 8068"/>
                  <a:gd name="connsiteY66" fmla="*/ 8456 h 10000"/>
                  <a:gd name="connsiteX67" fmla="*/ 5384 w 8068"/>
                  <a:gd name="connsiteY67" fmla="*/ 8627 h 10000"/>
                  <a:gd name="connsiteX68" fmla="*/ 5337 w 8068"/>
                  <a:gd name="connsiteY68" fmla="*/ 8719 h 10000"/>
                  <a:gd name="connsiteX69" fmla="*/ 5290 w 8068"/>
                  <a:gd name="connsiteY69" fmla="*/ 8810 h 10000"/>
                  <a:gd name="connsiteX70" fmla="*/ 5206 w 8068"/>
                  <a:gd name="connsiteY70" fmla="*/ 8901 h 10000"/>
                  <a:gd name="connsiteX71" fmla="*/ 4961 w 8068"/>
                  <a:gd name="connsiteY71" fmla="*/ 9175 h 10000"/>
                  <a:gd name="connsiteX72" fmla="*/ 3666 w 8068"/>
                  <a:gd name="connsiteY72" fmla="*/ 9316 h 10000"/>
                  <a:gd name="connsiteX73" fmla="*/ 2664 w 8068"/>
                  <a:gd name="connsiteY73" fmla="*/ 9420 h 10000"/>
                  <a:gd name="connsiteX74" fmla="*/ 2082 w 8068"/>
                  <a:gd name="connsiteY74" fmla="*/ 9505 h 10000"/>
                  <a:gd name="connsiteX75" fmla="*/ 1833 w 8068"/>
                  <a:gd name="connsiteY75" fmla="*/ 9548 h 10000"/>
                  <a:gd name="connsiteX76" fmla="*/ 1656 w 8068"/>
                  <a:gd name="connsiteY76" fmla="*/ 9596 h 10000"/>
                  <a:gd name="connsiteX77" fmla="*/ 1155 w 8068"/>
                  <a:gd name="connsiteY77" fmla="*/ 9725 h 10000"/>
                  <a:gd name="connsiteX78" fmla="*/ 0 w 8068"/>
                  <a:gd name="connsiteY78" fmla="*/ 10000 h 10000"/>
                  <a:gd name="connsiteX0" fmla="*/ 6164 w 8568"/>
                  <a:gd name="connsiteY0" fmla="*/ 6369 h 9725"/>
                  <a:gd name="connsiteX1" fmla="*/ 1245 w 8568"/>
                  <a:gd name="connsiteY1" fmla="*/ 6280 h 9725"/>
                  <a:gd name="connsiteX2" fmla="*/ 1244 w 8568"/>
                  <a:gd name="connsiteY2" fmla="*/ 2523 h 9725"/>
                  <a:gd name="connsiteX3" fmla="*/ 0 w 8568"/>
                  <a:gd name="connsiteY3" fmla="*/ 2464 h 9725"/>
                  <a:gd name="connsiteX4" fmla="*/ 18 w 8568"/>
                  <a:gd name="connsiteY4" fmla="*/ 0 h 9725"/>
                  <a:gd name="connsiteX5" fmla="*/ 7079 w 8568"/>
                  <a:gd name="connsiteY5" fmla="*/ 43 h 9725"/>
                  <a:gd name="connsiteX6" fmla="*/ 7021 w 8568"/>
                  <a:gd name="connsiteY6" fmla="*/ 574 h 9725"/>
                  <a:gd name="connsiteX7" fmla="*/ 7073 w 8568"/>
                  <a:gd name="connsiteY7" fmla="*/ 707 h 9725"/>
                  <a:gd name="connsiteX8" fmla="*/ 7087 w 8568"/>
                  <a:gd name="connsiteY8" fmla="*/ 823 h 9725"/>
                  <a:gd name="connsiteX9" fmla="*/ 7099 w 8568"/>
                  <a:gd name="connsiteY9" fmla="*/ 960 h 9725"/>
                  <a:gd name="connsiteX10" fmla="*/ 7190 w 8568"/>
                  <a:gd name="connsiteY10" fmla="*/ 1167 h 9725"/>
                  <a:gd name="connsiteX11" fmla="*/ 7285 w 8568"/>
                  <a:gd name="connsiteY11" fmla="*/ 1277 h 9725"/>
                  <a:gd name="connsiteX12" fmla="*/ 7371 w 8568"/>
                  <a:gd name="connsiteY12" fmla="*/ 1346 h 9725"/>
                  <a:gd name="connsiteX13" fmla="*/ 7454 w 8568"/>
                  <a:gd name="connsiteY13" fmla="*/ 1371 h 9725"/>
                  <a:gd name="connsiteX14" fmla="*/ 7527 w 8568"/>
                  <a:gd name="connsiteY14" fmla="*/ 1444 h 9725"/>
                  <a:gd name="connsiteX15" fmla="*/ 7591 w 8568"/>
                  <a:gd name="connsiteY15" fmla="*/ 1433 h 9725"/>
                  <a:gd name="connsiteX16" fmla="*/ 7714 w 8568"/>
                  <a:gd name="connsiteY16" fmla="*/ 1440 h 9725"/>
                  <a:gd name="connsiteX17" fmla="*/ 7953 w 8568"/>
                  <a:gd name="connsiteY17" fmla="*/ 1562 h 9725"/>
                  <a:gd name="connsiteX18" fmla="*/ 8051 w 8568"/>
                  <a:gd name="connsiteY18" fmla="*/ 1562 h 9725"/>
                  <a:gd name="connsiteX19" fmla="*/ 8148 w 8568"/>
                  <a:gd name="connsiteY19" fmla="*/ 1574 h 9725"/>
                  <a:gd name="connsiteX20" fmla="*/ 8277 w 8568"/>
                  <a:gd name="connsiteY20" fmla="*/ 1525 h 9725"/>
                  <a:gd name="connsiteX21" fmla="*/ 8381 w 8568"/>
                  <a:gd name="connsiteY21" fmla="*/ 1562 h 9725"/>
                  <a:gd name="connsiteX22" fmla="*/ 8491 w 8568"/>
                  <a:gd name="connsiteY22" fmla="*/ 1605 h 9725"/>
                  <a:gd name="connsiteX23" fmla="*/ 8556 w 8568"/>
                  <a:gd name="connsiteY23" fmla="*/ 1605 h 9725"/>
                  <a:gd name="connsiteX24" fmla="*/ 8568 w 8568"/>
                  <a:gd name="connsiteY24" fmla="*/ 1653 h 9725"/>
                  <a:gd name="connsiteX25" fmla="*/ 8542 w 8568"/>
                  <a:gd name="connsiteY25" fmla="*/ 1690 h 9725"/>
                  <a:gd name="connsiteX26" fmla="*/ 8419 w 8568"/>
                  <a:gd name="connsiteY26" fmla="*/ 1812 h 9725"/>
                  <a:gd name="connsiteX27" fmla="*/ 8226 w 8568"/>
                  <a:gd name="connsiteY27" fmla="*/ 2166 h 9725"/>
                  <a:gd name="connsiteX28" fmla="*/ 8083 w 8568"/>
                  <a:gd name="connsiteY28" fmla="*/ 2453 h 9725"/>
                  <a:gd name="connsiteX29" fmla="*/ 8031 w 8568"/>
                  <a:gd name="connsiteY29" fmla="*/ 2617 h 9725"/>
                  <a:gd name="connsiteX30" fmla="*/ 7889 w 8568"/>
                  <a:gd name="connsiteY30" fmla="*/ 2837 h 9725"/>
                  <a:gd name="connsiteX31" fmla="*/ 7869 w 8568"/>
                  <a:gd name="connsiteY31" fmla="*/ 3038 h 9725"/>
                  <a:gd name="connsiteX32" fmla="*/ 7746 w 8568"/>
                  <a:gd name="connsiteY32" fmla="*/ 3209 h 9725"/>
                  <a:gd name="connsiteX33" fmla="*/ 7760 w 8568"/>
                  <a:gd name="connsiteY33" fmla="*/ 3300 h 9725"/>
                  <a:gd name="connsiteX34" fmla="*/ 7676 w 8568"/>
                  <a:gd name="connsiteY34" fmla="*/ 3502 h 9725"/>
                  <a:gd name="connsiteX35" fmla="*/ 7669 w 8568"/>
                  <a:gd name="connsiteY35" fmla="*/ 3698 h 9725"/>
                  <a:gd name="connsiteX36" fmla="*/ 7635 w 8568"/>
                  <a:gd name="connsiteY36" fmla="*/ 3827 h 9725"/>
                  <a:gd name="connsiteX37" fmla="*/ 7673 w 8568"/>
                  <a:gd name="connsiteY37" fmla="*/ 3895 h 9725"/>
                  <a:gd name="connsiteX38" fmla="*/ 7710 w 8568"/>
                  <a:gd name="connsiteY38" fmla="*/ 3947 h 9725"/>
                  <a:gd name="connsiteX39" fmla="*/ 7647 w 8568"/>
                  <a:gd name="connsiteY39" fmla="*/ 4029 h 9725"/>
                  <a:gd name="connsiteX40" fmla="*/ 7461 w 8568"/>
                  <a:gd name="connsiteY40" fmla="*/ 4009 h 9725"/>
                  <a:gd name="connsiteX41" fmla="*/ 7171 w 8568"/>
                  <a:gd name="connsiteY41" fmla="*/ 4021 h 9725"/>
                  <a:gd name="connsiteX42" fmla="*/ 7029 w 8568"/>
                  <a:gd name="connsiteY42" fmla="*/ 4069 h 9725"/>
                  <a:gd name="connsiteX43" fmla="*/ 6924 w 8568"/>
                  <a:gd name="connsiteY43" fmla="*/ 4185 h 9725"/>
                  <a:gd name="connsiteX44" fmla="*/ 6796 w 8568"/>
                  <a:gd name="connsiteY44" fmla="*/ 4399 h 9725"/>
                  <a:gd name="connsiteX45" fmla="*/ 6737 w 8568"/>
                  <a:gd name="connsiteY45" fmla="*/ 4602 h 9725"/>
                  <a:gd name="connsiteX46" fmla="*/ 6653 w 8568"/>
                  <a:gd name="connsiteY46" fmla="*/ 4807 h 9725"/>
                  <a:gd name="connsiteX47" fmla="*/ 6537 w 8568"/>
                  <a:gd name="connsiteY47" fmla="*/ 5131 h 9725"/>
                  <a:gd name="connsiteX48" fmla="*/ 6504 w 8568"/>
                  <a:gd name="connsiteY48" fmla="*/ 5314 h 9725"/>
                  <a:gd name="connsiteX49" fmla="*/ 6504 w 8568"/>
                  <a:gd name="connsiteY49" fmla="*/ 5589 h 9725"/>
                  <a:gd name="connsiteX50" fmla="*/ 6382 w 8568"/>
                  <a:gd name="connsiteY50" fmla="*/ 5716 h 9725"/>
                  <a:gd name="connsiteX51" fmla="*/ 6362 w 8568"/>
                  <a:gd name="connsiteY51" fmla="*/ 5894 h 9725"/>
                  <a:gd name="connsiteX52" fmla="*/ 6336 w 8568"/>
                  <a:gd name="connsiteY52" fmla="*/ 6010 h 9725"/>
                  <a:gd name="connsiteX53" fmla="*/ 6348 w 8568"/>
                  <a:gd name="connsiteY53" fmla="*/ 6126 h 9725"/>
                  <a:gd name="connsiteX54" fmla="*/ 6297 w 8568"/>
                  <a:gd name="connsiteY54" fmla="*/ 6272 h 9725"/>
                  <a:gd name="connsiteX55" fmla="*/ 6277 w 8568"/>
                  <a:gd name="connsiteY55" fmla="*/ 6406 h 9725"/>
                  <a:gd name="connsiteX56" fmla="*/ 6245 w 8568"/>
                  <a:gd name="connsiteY56" fmla="*/ 6498 h 9725"/>
                  <a:gd name="connsiteX57" fmla="*/ 6173 w 8568"/>
                  <a:gd name="connsiteY57" fmla="*/ 6687 h 9725"/>
                  <a:gd name="connsiteX58" fmla="*/ 6123 w 8568"/>
                  <a:gd name="connsiteY58" fmla="*/ 6809 h 9725"/>
                  <a:gd name="connsiteX59" fmla="*/ 6077 w 8568"/>
                  <a:gd name="connsiteY59" fmla="*/ 7016 h 9725"/>
                  <a:gd name="connsiteX60" fmla="*/ 5942 w 8568"/>
                  <a:gd name="connsiteY60" fmla="*/ 7157 h 9725"/>
                  <a:gd name="connsiteX61" fmla="*/ 5785 w 8568"/>
                  <a:gd name="connsiteY61" fmla="*/ 7279 h 9725"/>
                  <a:gd name="connsiteX62" fmla="*/ 5709 w 8568"/>
                  <a:gd name="connsiteY62" fmla="*/ 7510 h 9725"/>
                  <a:gd name="connsiteX63" fmla="*/ 5630 w 8568"/>
                  <a:gd name="connsiteY63" fmla="*/ 7925 h 9725"/>
                  <a:gd name="connsiteX64" fmla="*/ 5476 w 8568"/>
                  <a:gd name="connsiteY64" fmla="*/ 8163 h 9725"/>
                  <a:gd name="connsiteX65" fmla="*/ 5448 w 8568"/>
                  <a:gd name="connsiteY65" fmla="*/ 8304 h 9725"/>
                  <a:gd name="connsiteX66" fmla="*/ 5300 w 8568"/>
                  <a:gd name="connsiteY66" fmla="*/ 8456 h 9725"/>
                  <a:gd name="connsiteX67" fmla="*/ 5241 w 8568"/>
                  <a:gd name="connsiteY67" fmla="*/ 8627 h 9725"/>
                  <a:gd name="connsiteX68" fmla="*/ 5183 w 8568"/>
                  <a:gd name="connsiteY68" fmla="*/ 8719 h 9725"/>
                  <a:gd name="connsiteX69" fmla="*/ 5125 w 8568"/>
                  <a:gd name="connsiteY69" fmla="*/ 8810 h 9725"/>
                  <a:gd name="connsiteX70" fmla="*/ 5021 w 8568"/>
                  <a:gd name="connsiteY70" fmla="*/ 8901 h 9725"/>
                  <a:gd name="connsiteX71" fmla="*/ 4717 w 8568"/>
                  <a:gd name="connsiteY71" fmla="*/ 9175 h 9725"/>
                  <a:gd name="connsiteX72" fmla="*/ 3112 w 8568"/>
                  <a:gd name="connsiteY72" fmla="*/ 9316 h 9725"/>
                  <a:gd name="connsiteX73" fmla="*/ 1870 w 8568"/>
                  <a:gd name="connsiteY73" fmla="*/ 9420 h 9725"/>
                  <a:gd name="connsiteX74" fmla="*/ 1149 w 8568"/>
                  <a:gd name="connsiteY74" fmla="*/ 9505 h 9725"/>
                  <a:gd name="connsiteX75" fmla="*/ 840 w 8568"/>
                  <a:gd name="connsiteY75" fmla="*/ 9548 h 9725"/>
                  <a:gd name="connsiteX76" fmla="*/ 621 w 8568"/>
                  <a:gd name="connsiteY76" fmla="*/ 9596 h 9725"/>
                  <a:gd name="connsiteX77" fmla="*/ 0 w 8568"/>
                  <a:gd name="connsiteY77" fmla="*/ 9725 h 9725"/>
                  <a:gd name="connsiteX78" fmla="*/ 6164 w 8568"/>
                  <a:gd name="connsiteY78" fmla="*/ 6369 h 9725"/>
                  <a:gd name="connsiteX0" fmla="*/ 7194 w 10000"/>
                  <a:gd name="connsiteY0" fmla="*/ 6549 h 9867"/>
                  <a:gd name="connsiteX1" fmla="*/ 1453 w 10000"/>
                  <a:gd name="connsiteY1" fmla="*/ 6458 h 9867"/>
                  <a:gd name="connsiteX2" fmla="*/ 1452 w 10000"/>
                  <a:gd name="connsiteY2" fmla="*/ 2594 h 9867"/>
                  <a:gd name="connsiteX3" fmla="*/ 0 w 10000"/>
                  <a:gd name="connsiteY3" fmla="*/ 2534 h 9867"/>
                  <a:gd name="connsiteX4" fmla="*/ 21 w 10000"/>
                  <a:gd name="connsiteY4" fmla="*/ 0 h 9867"/>
                  <a:gd name="connsiteX5" fmla="*/ 8262 w 10000"/>
                  <a:gd name="connsiteY5" fmla="*/ 44 h 9867"/>
                  <a:gd name="connsiteX6" fmla="*/ 8194 w 10000"/>
                  <a:gd name="connsiteY6" fmla="*/ 590 h 9867"/>
                  <a:gd name="connsiteX7" fmla="*/ 8255 w 10000"/>
                  <a:gd name="connsiteY7" fmla="*/ 727 h 9867"/>
                  <a:gd name="connsiteX8" fmla="*/ 8271 w 10000"/>
                  <a:gd name="connsiteY8" fmla="*/ 846 h 9867"/>
                  <a:gd name="connsiteX9" fmla="*/ 8285 w 10000"/>
                  <a:gd name="connsiteY9" fmla="*/ 987 h 9867"/>
                  <a:gd name="connsiteX10" fmla="*/ 8392 w 10000"/>
                  <a:gd name="connsiteY10" fmla="*/ 1200 h 9867"/>
                  <a:gd name="connsiteX11" fmla="*/ 8503 w 10000"/>
                  <a:gd name="connsiteY11" fmla="*/ 1313 h 9867"/>
                  <a:gd name="connsiteX12" fmla="*/ 8603 w 10000"/>
                  <a:gd name="connsiteY12" fmla="*/ 1384 h 9867"/>
                  <a:gd name="connsiteX13" fmla="*/ 8700 w 10000"/>
                  <a:gd name="connsiteY13" fmla="*/ 1410 h 9867"/>
                  <a:gd name="connsiteX14" fmla="*/ 8785 w 10000"/>
                  <a:gd name="connsiteY14" fmla="*/ 1485 h 9867"/>
                  <a:gd name="connsiteX15" fmla="*/ 8860 w 10000"/>
                  <a:gd name="connsiteY15" fmla="*/ 1474 h 9867"/>
                  <a:gd name="connsiteX16" fmla="*/ 9003 w 10000"/>
                  <a:gd name="connsiteY16" fmla="*/ 1481 h 9867"/>
                  <a:gd name="connsiteX17" fmla="*/ 9282 w 10000"/>
                  <a:gd name="connsiteY17" fmla="*/ 1606 h 9867"/>
                  <a:gd name="connsiteX18" fmla="*/ 9397 w 10000"/>
                  <a:gd name="connsiteY18" fmla="*/ 1606 h 9867"/>
                  <a:gd name="connsiteX19" fmla="*/ 9510 w 10000"/>
                  <a:gd name="connsiteY19" fmla="*/ 1619 h 9867"/>
                  <a:gd name="connsiteX20" fmla="*/ 9660 w 10000"/>
                  <a:gd name="connsiteY20" fmla="*/ 1568 h 9867"/>
                  <a:gd name="connsiteX21" fmla="*/ 9782 w 10000"/>
                  <a:gd name="connsiteY21" fmla="*/ 1606 h 9867"/>
                  <a:gd name="connsiteX22" fmla="*/ 9910 w 10000"/>
                  <a:gd name="connsiteY22" fmla="*/ 1650 h 9867"/>
                  <a:gd name="connsiteX23" fmla="*/ 9986 w 10000"/>
                  <a:gd name="connsiteY23" fmla="*/ 1650 h 9867"/>
                  <a:gd name="connsiteX24" fmla="*/ 10000 w 10000"/>
                  <a:gd name="connsiteY24" fmla="*/ 1700 h 9867"/>
                  <a:gd name="connsiteX25" fmla="*/ 9970 w 10000"/>
                  <a:gd name="connsiteY25" fmla="*/ 1738 h 9867"/>
                  <a:gd name="connsiteX26" fmla="*/ 9826 w 10000"/>
                  <a:gd name="connsiteY26" fmla="*/ 1863 h 9867"/>
                  <a:gd name="connsiteX27" fmla="*/ 9601 w 10000"/>
                  <a:gd name="connsiteY27" fmla="*/ 2227 h 9867"/>
                  <a:gd name="connsiteX28" fmla="*/ 9434 w 10000"/>
                  <a:gd name="connsiteY28" fmla="*/ 2522 h 9867"/>
                  <a:gd name="connsiteX29" fmla="*/ 9373 w 10000"/>
                  <a:gd name="connsiteY29" fmla="*/ 2691 h 9867"/>
                  <a:gd name="connsiteX30" fmla="*/ 9208 w 10000"/>
                  <a:gd name="connsiteY30" fmla="*/ 2917 h 9867"/>
                  <a:gd name="connsiteX31" fmla="*/ 9184 w 10000"/>
                  <a:gd name="connsiteY31" fmla="*/ 3124 h 9867"/>
                  <a:gd name="connsiteX32" fmla="*/ 9041 w 10000"/>
                  <a:gd name="connsiteY32" fmla="*/ 3300 h 9867"/>
                  <a:gd name="connsiteX33" fmla="*/ 9057 w 10000"/>
                  <a:gd name="connsiteY33" fmla="*/ 3393 h 9867"/>
                  <a:gd name="connsiteX34" fmla="*/ 8959 w 10000"/>
                  <a:gd name="connsiteY34" fmla="*/ 3601 h 9867"/>
                  <a:gd name="connsiteX35" fmla="*/ 8951 w 10000"/>
                  <a:gd name="connsiteY35" fmla="*/ 3803 h 9867"/>
                  <a:gd name="connsiteX36" fmla="*/ 8911 w 10000"/>
                  <a:gd name="connsiteY36" fmla="*/ 3935 h 9867"/>
                  <a:gd name="connsiteX37" fmla="*/ 8955 w 10000"/>
                  <a:gd name="connsiteY37" fmla="*/ 4005 h 9867"/>
                  <a:gd name="connsiteX38" fmla="*/ 8999 w 10000"/>
                  <a:gd name="connsiteY38" fmla="*/ 4059 h 9867"/>
                  <a:gd name="connsiteX39" fmla="*/ 8925 w 10000"/>
                  <a:gd name="connsiteY39" fmla="*/ 4143 h 9867"/>
                  <a:gd name="connsiteX40" fmla="*/ 8708 w 10000"/>
                  <a:gd name="connsiteY40" fmla="*/ 4122 h 9867"/>
                  <a:gd name="connsiteX41" fmla="*/ 8370 w 10000"/>
                  <a:gd name="connsiteY41" fmla="*/ 4135 h 9867"/>
                  <a:gd name="connsiteX42" fmla="*/ 8204 w 10000"/>
                  <a:gd name="connsiteY42" fmla="*/ 4184 h 9867"/>
                  <a:gd name="connsiteX43" fmla="*/ 8081 w 10000"/>
                  <a:gd name="connsiteY43" fmla="*/ 4303 h 9867"/>
                  <a:gd name="connsiteX44" fmla="*/ 7932 w 10000"/>
                  <a:gd name="connsiteY44" fmla="*/ 4523 h 9867"/>
                  <a:gd name="connsiteX45" fmla="*/ 7863 w 10000"/>
                  <a:gd name="connsiteY45" fmla="*/ 4732 h 9867"/>
                  <a:gd name="connsiteX46" fmla="*/ 7765 w 10000"/>
                  <a:gd name="connsiteY46" fmla="*/ 4943 h 9867"/>
                  <a:gd name="connsiteX47" fmla="*/ 7630 w 10000"/>
                  <a:gd name="connsiteY47" fmla="*/ 5276 h 9867"/>
                  <a:gd name="connsiteX48" fmla="*/ 7591 w 10000"/>
                  <a:gd name="connsiteY48" fmla="*/ 5464 h 9867"/>
                  <a:gd name="connsiteX49" fmla="*/ 7591 w 10000"/>
                  <a:gd name="connsiteY49" fmla="*/ 5747 h 9867"/>
                  <a:gd name="connsiteX50" fmla="*/ 7449 w 10000"/>
                  <a:gd name="connsiteY50" fmla="*/ 5878 h 9867"/>
                  <a:gd name="connsiteX51" fmla="*/ 7425 w 10000"/>
                  <a:gd name="connsiteY51" fmla="*/ 6061 h 9867"/>
                  <a:gd name="connsiteX52" fmla="*/ 7395 w 10000"/>
                  <a:gd name="connsiteY52" fmla="*/ 6180 h 9867"/>
                  <a:gd name="connsiteX53" fmla="*/ 7409 w 10000"/>
                  <a:gd name="connsiteY53" fmla="*/ 6299 h 9867"/>
                  <a:gd name="connsiteX54" fmla="*/ 7349 w 10000"/>
                  <a:gd name="connsiteY54" fmla="*/ 6449 h 9867"/>
                  <a:gd name="connsiteX55" fmla="*/ 7326 w 10000"/>
                  <a:gd name="connsiteY55" fmla="*/ 6587 h 9867"/>
                  <a:gd name="connsiteX56" fmla="*/ 7289 w 10000"/>
                  <a:gd name="connsiteY56" fmla="*/ 6682 h 9867"/>
                  <a:gd name="connsiteX57" fmla="*/ 7205 w 10000"/>
                  <a:gd name="connsiteY57" fmla="*/ 6876 h 9867"/>
                  <a:gd name="connsiteX58" fmla="*/ 7146 w 10000"/>
                  <a:gd name="connsiteY58" fmla="*/ 7002 h 9867"/>
                  <a:gd name="connsiteX59" fmla="*/ 7093 w 10000"/>
                  <a:gd name="connsiteY59" fmla="*/ 7214 h 9867"/>
                  <a:gd name="connsiteX60" fmla="*/ 6935 w 10000"/>
                  <a:gd name="connsiteY60" fmla="*/ 7359 h 9867"/>
                  <a:gd name="connsiteX61" fmla="*/ 6752 w 10000"/>
                  <a:gd name="connsiteY61" fmla="*/ 7485 h 9867"/>
                  <a:gd name="connsiteX62" fmla="*/ 6663 w 10000"/>
                  <a:gd name="connsiteY62" fmla="*/ 7722 h 9867"/>
                  <a:gd name="connsiteX63" fmla="*/ 6571 w 10000"/>
                  <a:gd name="connsiteY63" fmla="*/ 8149 h 9867"/>
                  <a:gd name="connsiteX64" fmla="*/ 6391 w 10000"/>
                  <a:gd name="connsiteY64" fmla="*/ 8394 h 9867"/>
                  <a:gd name="connsiteX65" fmla="*/ 6359 w 10000"/>
                  <a:gd name="connsiteY65" fmla="*/ 8539 h 9867"/>
                  <a:gd name="connsiteX66" fmla="*/ 6186 w 10000"/>
                  <a:gd name="connsiteY66" fmla="*/ 8695 h 9867"/>
                  <a:gd name="connsiteX67" fmla="*/ 6117 w 10000"/>
                  <a:gd name="connsiteY67" fmla="*/ 8871 h 9867"/>
                  <a:gd name="connsiteX68" fmla="*/ 6049 w 10000"/>
                  <a:gd name="connsiteY68" fmla="*/ 8966 h 9867"/>
                  <a:gd name="connsiteX69" fmla="*/ 5982 w 10000"/>
                  <a:gd name="connsiteY69" fmla="*/ 9059 h 9867"/>
                  <a:gd name="connsiteX70" fmla="*/ 5860 w 10000"/>
                  <a:gd name="connsiteY70" fmla="*/ 9153 h 9867"/>
                  <a:gd name="connsiteX71" fmla="*/ 5505 w 10000"/>
                  <a:gd name="connsiteY71" fmla="*/ 9434 h 9867"/>
                  <a:gd name="connsiteX72" fmla="*/ 3632 w 10000"/>
                  <a:gd name="connsiteY72" fmla="*/ 9579 h 9867"/>
                  <a:gd name="connsiteX73" fmla="*/ 2183 w 10000"/>
                  <a:gd name="connsiteY73" fmla="*/ 9686 h 9867"/>
                  <a:gd name="connsiteX74" fmla="*/ 1341 w 10000"/>
                  <a:gd name="connsiteY74" fmla="*/ 9774 h 9867"/>
                  <a:gd name="connsiteX75" fmla="*/ 980 w 10000"/>
                  <a:gd name="connsiteY75" fmla="*/ 9818 h 9867"/>
                  <a:gd name="connsiteX76" fmla="*/ 725 w 10000"/>
                  <a:gd name="connsiteY76" fmla="*/ 9867 h 9867"/>
                  <a:gd name="connsiteX77" fmla="*/ 7194 w 10000"/>
                  <a:gd name="connsiteY77" fmla="*/ 6549 h 9867"/>
                  <a:gd name="connsiteX0" fmla="*/ 7194 w 10000"/>
                  <a:gd name="connsiteY0" fmla="*/ 6637 h 9950"/>
                  <a:gd name="connsiteX1" fmla="*/ 1453 w 10000"/>
                  <a:gd name="connsiteY1" fmla="*/ 6545 h 9950"/>
                  <a:gd name="connsiteX2" fmla="*/ 1452 w 10000"/>
                  <a:gd name="connsiteY2" fmla="*/ 2629 h 9950"/>
                  <a:gd name="connsiteX3" fmla="*/ 0 w 10000"/>
                  <a:gd name="connsiteY3" fmla="*/ 2568 h 9950"/>
                  <a:gd name="connsiteX4" fmla="*/ 21 w 10000"/>
                  <a:gd name="connsiteY4" fmla="*/ 0 h 9950"/>
                  <a:gd name="connsiteX5" fmla="*/ 8262 w 10000"/>
                  <a:gd name="connsiteY5" fmla="*/ 45 h 9950"/>
                  <a:gd name="connsiteX6" fmla="*/ 8194 w 10000"/>
                  <a:gd name="connsiteY6" fmla="*/ 598 h 9950"/>
                  <a:gd name="connsiteX7" fmla="*/ 8255 w 10000"/>
                  <a:gd name="connsiteY7" fmla="*/ 737 h 9950"/>
                  <a:gd name="connsiteX8" fmla="*/ 8271 w 10000"/>
                  <a:gd name="connsiteY8" fmla="*/ 857 h 9950"/>
                  <a:gd name="connsiteX9" fmla="*/ 8285 w 10000"/>
                  <a:gd name="connsiteY9" fmla="*/ 1000 h 9950"/>
                  <a:gd name="connsiteX10" fmla="*/ 8392 w 10000"/>
                  <a:gd name="connsiteY10" fmla="*/ 1216 h 9950"/>
                  <a:gd name="connsiteX11" fmla="*/ 8503 w 10000"/>
                  <a:gd name="connsiteY11" fmla="*/ 1331 h 9950"/>
                  <a:gd name="connsiteX12" fmla="*/ 8603 w 10000"/>
                  <a:gd name="connsiteY12" fmla="*/ 1403 h 9950"/>
                  <a:gd name="connsiteX13" fmla="*/ 8700 w 10000"/>
                  <a:gd name="connsiteY13" fmla="*/ 1429 h 9950"/>
                  <a:gd name="connsiteX14" fmla="*/ 8785 w 10000"/>
                  <a:gd name="connsiteY14" fmla="*/ 1505 h 9950"/>
                  <a:gd name="connsiteX15" fmla="*/ 8860 w 10000"/>
                  <a:gd name="connsiteY15" fmla="*/ 1494 h 9950"/>
                  <a:gd name="connsiteX16" fmla="*/ 9003 w 10000"/>
                  <a:gd name="connsiteY16" fmla="*/ 1501 h 9950"/>
                  <a:gd name="connsiteX17" fmla="*/ 9282 w 10000"/>
                  <a:gd name="connsiteY17" fmla="*/ 1628 h 9950"/>
                  <a:gd name="connsiteX18" fmla="*/ 9397 w 10000"/>
                  <a:gd name="connsiteY18" fmla="*/ 1628 h 9950"/>
                  <a:gd name="connsiteX19" fmla="*/ 9510 w 10000"/>
                  <a:gd name="connsiteY19" fmla="*/ 1641 h 9950"/>
                  <a:gd name="connsiteX20" fmla="*/ 9660 w 10000"/>
                  <a:gd name="connsiteY20" fmla="*/ 1589 h 9950"/>
                  <a:gd name="connsiteX21" fmla="*/ 9782 w 10000"/>
                  <a:gd name="connsiteY21" fmla="*/ 1628 h 9950"/>
                  <a:gd name="connsiteX22" fmla="*/ 9910 w 10000"/>
                  <a:gd name="connsiteY22" fmla="*/ 1672 h 9950"/>
                  <a:gd name="connsiteX23" fmla="*/ 9986 w 10000"/>
                  <a:gd name="connsiteY23" fmla="*/ 1672 h 9950"/>
                  <a:gd name="connsiteX24" fmla="*/ 10000 w 10000"/>
                  <a:gd name="connsiteY24" fmla="*/ 1723 h 9950"/>
                  <a:gd name="connsiteX25" fmla="*/ 9970 w 10000"/>
                  <a:gd name="connsiteY25" fmla="*/ 1761 h 9950"/>
                  <a:gd name="connsiteX26" fmla="*/ 9826 w 10000"/>
                  <a:gd name="connsiteY26" fmla="*/ 1888 h 9950"/>
                  <a:gd name="connsiteX27" fmla="*/ 9601 w 10000"/>
                  <a:gd name="connsiteY27" fmla="*/ 2257 h 9950"/>
                  <a:gd name="connsiteX28" fmla="*/ 9434 w 10000"/>
                  <a:gd name="connsiteY28" fmla="*/ 2556 h 9950"/>
                  <a:gd name="connsiteX29" fmla="*/ 9373 w 10000"/>
                  <a:gd name="connsiteY29" fmla="*/ 2727 h 9950"/>
                  <a:gd name="connsiteX30" fmla="*/ 9208 w 10000"/>
                  <a:gd name="connsiteY30" fmla="*/ 2956 h 9950"/>
                  <a:gd name="connsiteX31" fmla="*/ 9184 w 10000"/>
                  <a:gd name="connsiteY31" fmla="*/ 3166 h 9950"/>
                  <a:gd name="connsiteX32" fmla="*/ 9041 w 10000"/>
                  <a:gd name="connsiteY32" fmla="*/ 3344 h 9950"/>
                  <a:gd name="connsiteX33" fmla="*/ 9057 w 10000"/>
                  <a:gd name="connsiteY33" fmla="*/ 3439 h 9950"/>
                  <a:gd name="connsiteX34" fmla="*/ 8959 w 10000"/>
                  <a:gd name="connsiteY34" fmla="*/ 3650 h 9950"/>
                  <a:gd name="connsiteX35" fmla="*/ 8951 w 10000"/>
                  <a:gd name="connsiteY35" fmla="*/ 3854 h 9950"/>
                  <a:gd name="connsiteX36" fmla="*/ 8911 w 10000"/>
                  <a:gd name="connsiteY36" fmla="*/ 3988 h 9950"/>
                  <a:gd name="connsiteX37" fmla="*/ 8955 w 10000"/>
                  <a:gd name="connsiteY37" fmla="*/ 4059 h 9950"/>
                  <a:gd name="connsiteX38" fmla="*/ 8999 w 10000"/>
                  <a:gd name="connsiteY38" fmla="*/ 4114 h 9950"/>
                  <a:gd name="connsiteX39" fmla="*/ 8925 w 10000"/>
                  <a:gd name="connsiteY39" fmla="*/ 4199 h 9950"/>
                  <a:gd name="connsiteX40" fmla="*/ 8708 w 10000"/>
                  <a:gd name="connsiteY40" fmla="*/ 4178 h 9950"/>
                  <a:gd name="connsiteX41" fmla="*/ 8370 w 10000"/>
                  <a:gd name="connsiteY41" fmla="*/ 4191 h 9950"/>
                  <a:gd name="connsiteX42" fmla="*/ 8204 w 10000"/>
                  <a:gd name="connsiteY42" fmla="*/ 4240 h 9950"/>
                  <a:gd name="connsiteX43" fmla="*/ 8081 w 10000"/>
                  <a:gd name="connsiteY43" fmla="*/ 4361 h 9950"/>
                  <a:gd name="connsiteX44" fmla="*/ 7932 w 10000"/>
                  <a:gd name="connsiteY44" fmla="*/ 4584 h 9950"/>
                  <a:gd name="connsiteX45" fmla="*/ 7863 w 10000"/>
                  <a:gd name="connsiteY45" fmla="*/ 4796 h 9950"/>
                  <a:gd name="connsiteX46" fmla="*/ 7765 w 10000"/>
                  <a:gd name="connsiteY46" fmla="*/ 5010 h 9950"/>
                  <a:gd name="connsiteX47" fmla="*/ 7630 w 10000"/>
                  <a:gd name="connsiteY47" fmla="*/ 5347 h 9950"/>
                  <a:gd name="connsiteX48" fmla="*/ 7591 w 10000"/>
                  <a:gd name="connsiteY48" fmla="*/ 5538 h 9950"/>
                  <a:gd name="connsiteX49" fmla="*/ 7591 w 10000"/>
                  <a:gd name="connsiteY49" fmla="*/ 5824 h 9950"/>
                  <a:gd name="connsiteX50" fmla="*/ 7449 w 10000"/>
                  <a:gd name="connsiteY50" fmla="*/ 5957 h 9950"/>
                  <a:gd name="connsiteX51" fmla="*/ 7425 w 10000"/>
                  <a:gd name="connsiteY51" fmla="*/ 6143 h 9950"/>
                  <a:gd name="connsiteX52" fmla="*/ 7395 w 10000"/>
                  <a:gd name="connsiteY52" fmla="*/ 6263 h 9950"/>
                  <a:gd name="connsiteX53" fmla="*/ 7409 w 10000"/>
                  <a:gd name="connsiteY53" fmla="*/ 6384 h 9950"/>
                  <a:gd name="connsiteX54" fmla="*/ 7349 w 10000"/>
                  <a:gd name="connsiteY54" fmla="*/ 6536 h 9950"/>
                  <a:gd name="connsiteX55" fmla="*/ 7326 w 10000"/>
                  <a:gd name="connsiteY55" fmla="*/ 6676 h 9950"/>
                  <a:gd name="connsiteX56" fmla="*/ 7289 w 10000"/>
                  <a:gd name="connsiteY56" fmla="*/ 6772 h 9950"/>
                  <a:gd name="connsiteX57" fmla="*/ 7205 w 10000"/>
                  <a:gd name="connsiteY57" fmla="*/ 6969 h 9950"/>
                  <a:gd name="connsiteX58" fmla="*/ 7146 w 10000"/>
                  <a:gd name="connsiteY58" fmla="*/ 7096 h 9950"/>
                  <a:gd name="connsiteX59" fmla="*/ 7093 w 10000"/>
                  <a:gd name="connsiteY59" fmla="*/ 7311 h 9950"/>
                  <a:gd name="connsiteX60" fmla="*/ 6935 w 10000"/>
                  <a:gd name="connsiteY60" fmla="*/ 7458 h 9950"/>
                  <a:gd name="connsiteX61" fmla="*/ 6752 w 10000"/>
                  <a:gd name="connsiteY61" fmla="*/ 7586 h 9950"/>
                  <a:gd name="connsiteX62" fmla="*/ 6663 w 10000"/>
                  <a:gd name="connsiteY62" fmla="*/ 7826 h 9950"/>
                  <a:gd name="connsiteX63" fmla="*/ 6571 w 10000"/>
                  <a:gd name="connsiteY63" fmla="*/ 8259 h 9950"/>
                  <a:gd name="connsiteX64" fmla="*/ 6391 w 10000"/>
                  <a:gd name="connsiteY64" fmla="*/ 8507 h 9950"/>
                  <a:gd name="connsiteX65" fmla="*/ 6359 w 10000"/>
                  <a:gd name="connsiteY65" fmla="*/ 8654 h 9950"/>
                  <a:gd name="connsiteX66" fmla="*/ 6186 w 10000"/>
                  <a:gd name="connsiteY66" fmla="*/ 8812 h 9950"/>
                  <a:gd name="connsiteX67" fmla="*/ 6117 w 10000"/>
                  <a:gd name="connsiteY67" fmla="*/ 8991 h 9950"/>
                  <a:gd name="connsiteX68" fmla="*/ 6049 w 10000"/>
                  <a:gd name="connsiteY68" fmla="*/ 9087 h 9950"/>
                  <a:gd name="connsiteX69" fmla="*/ 5982 w 10000"/>
                  <a:gd name="connsiteY69" fmla="*/ 9181 h 9950"/>
                  <a:gd name="connsiteX70" fmla="*/ 5860 w 10000"/>
                  <a:gd name="connsiteY70" fmla="*/ 9276 h 9950"/>
                  <a:gd name="connsiteX71" fmla="*/ 5505 w 10000"/>
                  <a:gd name="connsiteY71" fmla="*/ 9561 h 9950"/>
                  <a:gd name="connsiteX72" fmla="*/ 3632 w 10000"/>
                  <a:gd name="connsiteY72" fmla="*/ 9708 h 9950"/>
                  <a:gd name="connsiteX73" fmla="*/ 2183 w 10000"/>
                  <a:gd name="connsiteY73" fmla="*/ 9817 h 9950"/>
                  <a:gd name="connsiteX74" fmla="*/ 1341 w 10000"/>
                  <a:gd name="connsiteY74" fmla="*/ 9906 h 9950"/>
                  <a:gd name="connsiteX75" fmla="*/ 980 w 10000"/>
                  <a:gd name="connsiteY75" fmla="*/ 9950 h 9950"/>
                  <a:gd name="connsiteX76" fmla="*/ 7194 w 10000"/>
                  <a:gd name="connsiteY76" fmla="*/ 6637 h 9950"/>
                  <a:gd name="connsiteX0" fmla="*/ 7194 w 10000"/>
                  <a:gd name="connsiteY0" fmla="*/ 6670 h 10000"/>
                  <a:gd name="connsiteX1" fmla="*/ 1453 w 10000"/>
                  <a:gd name="connsiteY1" fmla="*/ 6578 h 10000"/>
                  <a:gd name="connsiteX2" fmla="*/ 1452 w 10000"/>
                  <a:gd name="connsiteY2" fmla="*/ 2642 h 10000"/>
                  <a:gd name="connsiteX3" fmla="*/ 0 w 10000"/>
                  <a:gd name="connsiteY3" fmla="*/ 2581 h 10000"/>
                  <a:gd name="connsiteX4" fmla="*/ 21 w 10000"/>
                  <a:gd name="connsiteY4" fmla="*/ 0 h 10000"/>
                  <a:gd name="connsiteX5" fmla="*/ 8262 w 10000"/>
                  <a:gd name="connsiteY5" fmla="*/ 45 h 10000"/>
                  <a:gd name="connsiteX6" fmla="*/ 8194 w 10000"/>
                  <a:gd name="connsiteY6" fmla="*/ 601 h 10000"/>
                  <a:gd name="connsiteX7" fmla="*/ 8255 w 10000"/>
                  <a:gd name="connsiteY7" fmla="*/ 741 h 10000"/>
                  <a:gd name="connsiteX8" fmla="*/ 8271 w 10000"/>
                  <a:gd name="connsiteY8" fmla="*/ 861 h 10000"/>
                  <a:gd name="connsiteX9" fmla="*/ 8285 w 10000"/>
                  <a:gd name="connsiteY9" fmla="*/ 1005 h 10000"/>
                  <a:gd name="connsiteX10" fmla="*/ 8392 w 10000"/>
                  <a:gd name="connsiteY10" fmla="*/ 1222 h 10000"/>
                  <a:gd name="connsiteX11" fmla="*/ 8503 w 10000"/>
                  <a:gd name="connsiteY11" fmla="*/ 1338 h 10000"/>
                  <a:gd name="connsiteX12" fmla="*/ 8603 w 10000"/>
                  <a:gd name="connsiteY12" fmla="*/ 1410 h 10000"/>
                  <a:gd name="connsiteX13" fmla="*/ 8700 w 10000"/>
                  <a:gd name="connsiteY13" fmla="*/ 1436 h 10000"/>
                  <a:gd name="connsiteX14" fmla="*/ 8785 w 10000"/>
                  <a:gd name="connsiteY14" fmla="*/ 1513 h 10000"/>
                  <a:gd name="connsiteX15" fmla="*/ 8860 w 10000"/>
                  <a:gd name="connsiteY15" fmla="*/ 1502 h 10000"/>
                  <a:gd name="connsiteX16" fmla="*/ 9003 w 10000"/>
                  <a:gd name="connsiteY16" fmla="*/ 1509 h 10000"/>
                  <a:gd name="connsiteX17" fmla="*/ 9282 w 10000"/>
                  <a:gd name="connsiteY17" fmla="*/ 1636 h 10000"/>
                  <a:gd name="connsiteX18" fmla="*/ 9397 w 10000"/>
                  <a:gd name="connsiteY18" fmla="*/ 1636 h 10000"/>
                  <a:gd name="connsiteX19" fmla="*/ 9510 w 10000"/>
                  <a:gd name="connsiteY19" fmla="*/ 1649 h 10000"/>
                  <a:gd name="connsiteX20" fmla="*/ 9660 w 10000"/>
                  <a:gd name="connsiteY20" fmla="*/ 1597 h 10000"/>
                  <a:gd name="connsiteX21" fmla="*/ 9782 w 10000"/>
                  <a:gd name="connsiteY21" fmla="*/ 1636 h 10000"/>
                  <a:gd name="connsiteX22" fmla="*/ 9910 w 10000"/>
                  <a:gd name="connsiteY22" fmla="*/ 1680 h 10000"/>
                  <a:gd name="connsiteX23" fmla="*/ 9986 w 10000"/>
                  <a:gd name="connsiteY23" fmla="*/ 1680 h 10000"/>
                  <a:gd name="connsiteX24" fmla="*/ 10000 w 10000"/>
                  <a:gd name="connsiteY24" fmla="*/ 1732 h 10000"/>
                  <a:gd name="connsiteX25" fmla="*/ 9970 w 10000"/>
                  <a:gd name="connsiteY25" fmla="*/ 1770 h 10000"/>
                  <a:gd name="connsiteX26" fmla="*/ 9826 w 10000"/>
                  <a:gd name="connsiteY26" fmla="*/ 1897 h 10000"/>
                  <a:gd name="connsiteX27" fmla="*/ 9601 w 10000"/>
                  <a:gd name="connsiteY27" fmla="*/ 2268 h 10000"/>
                  <a:gd name="connsiteX28" fmla="*/ 9434 w 10000"/>
                  <a:gd name="connsiteY28" fmla="*/ 2569 h 10000"/>
                  <a:gd name="connsiteX29" fmla="*/ 9373 w 10000"/>
                  <a:gd name="connsiteY29" fmla="*/ 2741 h 10000"/>
                  <a:gd name="connsiteX30" fmla="*/ 9208 w 10000"/>
                  <a:gd name="connsiteY30" fmla="*/ 2971 h 10000"/>
                  <a:gd name="connsiteX31" fmla="*/ 9184 w 10000"/>
                  <a:gd name="connsiteY31" fmla="*/ 3182 h 10000"/>
                  <a:gd name="connsiteX32" fmla="*/ 9041 w 10000"/>
                  <a:gd name="connsiteY32" fmla="*/ 3361 h 10000"/>
                  <a:gd name="connsiteX33" fmla="*/ 9057 w 10000"/>
                  <a:gd name="connsiteY33" fmla="*/ 3456 h 10000"/>
                  <a:gd name="connsiteX34" fmla="*/ 8959 w 10000"/>
                  <a:gd name="connsiteY34" fmla="*/ 3668 h 10000"/>
                  <a:gd name="connsiteX35" fmla="*/ 8951 w 10000"/>
                  <a:gd name="connsiteY35" fmla="*/ 3873 h 10000"/>
                  <a:gd name="connsiteX36" fmla="*/ 8911 w 10000"/>
                  <a:gd name="connsiteY36" fmla="*/ 4008 h 10000"/>
                  <a:gd name="connsiteX37" fmla="*/ 8955 w 10000"/>
                  <a:gd name="connsiteY37" fmla="*/ 4079 h 10000"/>
                  <a:gd name="connsiteX38" fmla="*/ 8999 w 10000"/>
                  <a:gd name="connsiteY38" fmla="*/ 4135 h 10000"/>
                  <a:gd name="connsiteX39" fmla="*/ 8925 w 10000"/>
                  <a:gd name="connsiteY39" fmla="*/ 4220 h 10000"/>
                  <a:gd name="connsiteX40" fmla="*/ 8708 w 10000"/>
                  <a:gd name="connsiteY40" fmla="*/ 4199 h 10000"/>
                  <a:gd name="connsiteX41" fmla="*/ 8370 w 10000"/>
                  <a:gd name="connsiteY41" fmla="*/ 4212 h 10000"/>
                  <a:gd name="connsiteX42" fmla="*/ 8204 w 10000"/>
                  <a:gd name="connsiteY42" fmla="*/ 4261 h 10000"/>
                  <a:gd name="connsiteX43" fmla="*/ 8081 w 10000"/>
                  <a:gd name="connsiteY43" fmla="*/ 4383 h 10000"/>
                  <a:gd name="connsiteX44" fmla="*/ 7932 w 10000"/>
                  <a:gd name="connsiteY44" fmla="*/ 4607 h 10000"/>
                  <a:gd name="connsiteX45" fmla="*/ 7863 w 10000"/>
                  <a:gd name="connsiteY45" fmla="*/ 4820 h 10000"/>
                  <a:gd name="connsiteX46" fmla="*/ 7765 w 10000"/>
                  <a:gd name="connsiteY46" fmla="*/ 5035 h 10000"/>
                  <a:gd name="connsiteX47" fmla="*/ 7630 w 10000"/>
                  <a:gd name="connsiteY47" fmla="*/ 5374 h 10000"/>
                  <a:gd name="connsiteX48" fmla="*/ 7591 w 10000"/>
                  <a:gd name="connsiteY48" fmla="*/ 5566 h 10000"/>
                  <a:gd name="connsiteX49" fmla="*/ 7591 w 10000"/>
                  <a:gd name="connsiteY49" fmla="*/ 5853 h 10000"/>
                  <a:gd name="connsiteX50" fmla="*/ 7449 w 10000"/>
                  <a:gd name="connsiteY50" fmla="*/ 5987 h 10000"/>
                  <a:gd name="connsiteX51" fmla="*/ 7425 w 10000"/>
                  <a:gd name="connsiteY51" fmla="*/ 6174 h 10000"/>
                  <a:gd name="connsiteX52" fmla="*/ 7395 w 10000"/>
                  <a:gd name="connsiteY52" fmla="*/ 6294 h 10000"/>
                  <a:gd name="connsiteX53" fmla="*/ 7409 w 10000"/>
                  <a:gd name="connsiteY53" fmla="*/ 6416 h 10000"/>
                  <a:gd name="connsiteX54" fmla="*/ 7349 w 10000"/>
                  <a:gd name="connsiteY54" fmla="*/ 6569 h 10000"/>
                  <a:gd name="connsiteX55" fmla="*/ 7326 w 10000"/>
                  <a:gd name="connsiteY55" fmla="*/ 6710 h 10000"/>
                  <a:gd name="connsiteX56" fmla="*/ 7289 w 10000"/>
                  <a:gd name="connsiteY56" fmla="*/ 6806 h 10000"/>
                  <a:gd name="connsiteX57" fmla="*/ 7205 w 10000"/>
                  <a:gd name="connsiteY57" fmla="*/ 7004 h 10000"/>
                  <a:gd name="connsiteX58" fmla="*/ 7146 w 10000"/>
                  <a:gd name="connsiteY58" fmla="*/ 7132 h 10000"/>
                  <a:gd name="connsiteX59" fmla="*/ 7093 w 10000"/>
                  <a:gd name="connsiteY59" fmla="*/ 7348 h 10000"/>
                  <a:gd name="connsiteX60" fmla="*/ 6935 w 10000"/>
                  <a:gd name="connsiteY60" fmla="*/ 7495 h 10000"/>
                  <a:gd name="connsiteX61" fmla="*/ 6752 w 10000"/>
                  <a:gd name="connsiteY61" fmla="*/ 7624 h 10000"/>
                  <a:gd name="connsiteX62" fmla="*/ 6663 w 10000"/>
                  <a:gd name="connsiteY62" fmla="*/ 7865 h 10000"/>
                  <a:gd name="connsiteX63" fmla="*/ 6571 w 10000"/>
                  <a:gd name="connsiteY63" fmla="*/ 8301 h 10000"/>
                  <a:gd name="connsiteX64" fmla="*/ 6391 w 10000"/>
                  <a:gd name="connsiteY64" fmla="*/ 8550 h 10000"/>
                  <a:gd name="connsiteX65" fmla="*/ 6359 w 10000"/>
                  <a:gd name="connsiteY65" fmla="*/ 8697 h 10000"/>
                  <a:gd name="connsiteX66" fmla="*/ 6186 w 10000"/>
                  <a:gd name="connsiteY66" fmla="*/ 8856 h 10000"/>
                  <a:gd name="connsiteX67" fmla="*/ 6117 w 10000"/>
                  <a:gd name="connsiteY67" fmla="*/ 9036 h 10000"/>
                  <a:gd name="connsiteX68" fmla="*/ 6049 w 10000"/>
                  <a:gd name="connsiteY68" fmla="*/ 9133 h 10000"/>
                  <a:gd name="connsiteX69" fmla="*/ 5982 w 10000"/>
                  <a:gd name="connsiteY69" fmla="*/ 9227 h 10000"/>
                  <a:gd name="connsiteX70" fmla="*/ 5860 w 10000"/>
                  <a:gd name="connsiteY70" fmla="*/ 9323 h 10000"/>
                  <a:gd name="connsiteX71" fmla="*/ 5505 w 10000"/>
                  <a:gd name="connsiteY71" fmla="*/ 9609 h 10000"/>
                  <a:gd name="connsiteX72" fmla="*/ 3632 w 10000"/>
                  <a:gd name="connsiteY72" fmla="*/ 9757 h 10000"/>
                  <a:gd name="connsiteX73" fmla="*/ 1341 w 10000"/>
                  <a:gd name="connsiteY73" fmla="*/ 9956 h 10000"/>
                  <a:gd name="connsiteX74" fmla="*/ 980 w 10000"/>
                  <a:gd name="connsiteY74" fmla="*/ 10000 h 10000"/>
                  <a:gd name="connsiteX75" fmla="*/ 7194 w 10000"/>
                  <a:gd name="connsiteY75" fmla="*/ 6670 h 10000"/>
                  <a:gd name="connsiteX0" fmla="*/ 7194 w 10000"/>
                  <a:gd name="connsiteY0" fmla="*/ 6670 h 10000"/>
                  <a:gd name="connsiteX1" fmla="*/ 1453 w 10000"/>
                  <a:gd name="connsiteY1" fmla="*/ 6578 h 10000"/>
                  <a:gd name="connsiteX2" fmla="*/ 1452 w 10000"/>
                  <a:gd name="connsiteY2" fmla="*/ 2642 h 10000"/>
                  <a:gd name="connsiteX3" fmla="*/ 0 w 10000"/>
                  <a:gd name="connsiteY3" fmla="*/ 2581 h 10000"/>
                  <a:gd name="connsiteX4" fmla="*/ 21 w 10000"/>
                  <a:gd name="connsiteY4" fmla="*/ 0 h 10000"/>
                  <a:gd name="connsiteX5" fmla="*/ 8262 w 10000"/>
                  <a:gd name="connsiteY5" fmla="*/ 45 h 10000"/>
                  <a:gd name="connsiteX6" fmla="*/ 8194 w 10000"/>
                  <a:gd name="connsiteY6" fmla="*/ 601 h 10000"/>
                  <a:gd name="connsiteX7" fmla="*/ 8255 w 10000"/>
                  <a:gd name="connsiteY7" fmla="*/ 741 h 10000"/>
                  <a:gd name="connsiteX8" fmla="*/ 8271 w 10000"/>
                  <a:gd name="connsiteY8" fmla="*/ 861 h 10000"/>
                  <a:gd name="connsiteX9" fmla="*/ 8285 w 10000"/>
                  <a:gd name="connsiteY9" fmla="*/ 1005 h 10000"/>
                  <a:gd name="connsiteX10" fmla="*/ 8392 w 10000"/>
                  <a:gd name="connsiteY10" fmla="*/ 1222 h 10000"/>
                  <a:gd name="connsiteX11" fmla="*/ 8503 w 10000"/>
                  <a:gd name="connsiteY11" fmla="*/ 1338 h 10000"/>
                  <a:gd name="connsiteX12" fmla="*/ 8603 w 10000"/>
                  <a:gd name="connsiteY12" fmla="*/ 1410 h 10000"/>
                  <a:gd name="connsiteX13" fmla="*/ 8700 w 10000"/>
                  <a:gd name="connsiteY13" fmla="*/ 1436 h 10000"/>
                  <a:gd name="connsiteX14" fmla="*/ 8785 w 10000"/>
                  <a:gd name="connsiteY14" fmla="*/ 1513 h 10000"/>
                  <a:gd name="connsiteX15" fmla="*/ 8860 w 10000"/>
                  <a:gd name="connsiteY15" fmla="*/ 1502 h 10000"/>
                  <a:gd name="connsiteX16" fmla="*/ 9003 w 10000"/>
                  <a:gd name="connsiteY16" fmla="*/ 1509 h 10000"/>
                  <a:gd name="connsiteX17" fmla="*/ 9282 w 10000"/>
                  <a:gd name="connsiteY17" fmla="*/ 1636 h 10000"/>
                  <a:gd name="connsiteX18" fmla="*/ 9397 w 10000"/>
                  <a:gd name="connsiteY18" fmla="*/ 1636 h 10000"/>
                  <a:gd name="connsiteX19" fmla="*/ 9510 w 10000"/>
                  <a:gd name="connsiteY19" fmla="*/ 1649 h 10000"/>
                  <a:gd name="connsiteX20" fmla="*/ 9660 w 10000"/>
                  <a:gd name="connsiteY20" fmla="*/ 1597 h 10000"/>
                  <a:gd name="connsiteX21" fmla="*/ 9782 w 10000"/>
                  <a:gd name="connsiteY21" fmla="*/ 1636 h 10000"/>
                  <a:gd name="connsiteX22" fmla="*/ 9910 w 10000"/>
                  <a:gd name="connsiteY22" fmla="*/ 1680 h 10000"/>
                  <a:gd name="connsiteX23" fmla="*/ 9986 w 10000"/>
                  <a:gd name="connsiteY23" fmla="*/ 1680 h 10000"/>
                  <a:gd name="connsiteX24" fmla="*/ 10000 w 10000"/>
                  <a:gd name="connsiteY24" fmla="*/ 1732 h 10000"/>
                  <a:gd name="connsiteX25" fmla="*/ 9970 w 10000"/>
                  <a:gd name="connsiteY25" fmla="*/ 1770 h 10000"/>
                  <a:gd name="connsiteX26" fmla="*/ 9826 w 10000"/>
                  <a:gd name="connsiteY26" fmla="*/ 1897 h 10000"/>
                  <a:gd name="connsiteX27" fmla="*/ 9601 w 10000"/>
                  <a:gd name="connsiteY27" fmla="*/ 2268 h 10000"/>
                  <a:gd name="connsiteX28" fmla="*/ 9434 w 10000"/>
                  <a:gd name="connsiteY28" fmla="*/ 2569 h 10000"/>
                  <a:gd name="connsiteX29" fmla="*/ 9373 w 10000"/>
                  <a:gd name="connsiteY29" fmla="*/ 2741 h 10000"/>
                  <a:gd name="connsiteX30" fmla="*/ 9208 w 10000"/>
                  <a:gd name="connsiteY30" fmla="*/ 2971 h 10000"/>
                  <a:gd name="connsiteX31" fmla="*/ 9184 w 10000"/>
                  <a:gd name="connsiteY31" fmla="*/ 3182 h 10000"/>
                  <a:gd name="connsiteX32" fmla="*/ 9041 w 10000"/>
                  <a:gd name="connsiteY32" fmla="*/ 3361 h 10000"/>
                  <a:gd name="connsiteX33" fmla="*/ 9057 w 10000"/>
                  <a:gd name="connsiteY33" fmla="*/ 3456 h 10000"/>
                  <a:gd name="connsiteX34" fmla="*/ 8959 w 10000"/>
                  <a:gd name="connsiteY34" fmla="*/ 3668 h 10000"/>
                  <a:gd name="connsiteX35" fmla="*/ 8951 w 10000"/>
                  <a:gd name="connsiteY35" fmla="*/ 3873 h 10000"/>
                  <a:gd name="connsiteX36" fmla="*/ 8911 w 10000"/>
                  <a:gd name="connsiteY36" fmla="*/ 4008 h 10000"/>
                  <a:gd name="connsiteX37" fmla="*/ 8955 w 10000"/>
                  <a:gd name="connsiteY37" fmla="*/ 4079 h 10000"/>
                  <a:gd name="connsiteX38" fmla="*/ 8999 w 10000"/>
                  <a:gd name="connsiteY38" fmla="*/ 4135 h 10000"/>
                  <a:gd name="connsiteX39" fmla="*/ 8925 w 10000"/>
                  <a:gd name="connsiteY39" fmla="*/ 4220 h 10000"/>
                  <a:gd name="connsiteX40" fmla="*/ 8708 w 10000"/>
                  <a:gd name="connsiteY40" fmla="*/ 4199 h 10000"/>
                  <a:gd name="connsiteX41" fmla="*/ 8370 w 10000"/>
                  <a:gd name="connsiteY41" fmla="*/ 4212 h 10000"/>
                  <a:gd name="connsiteX42" fmla="*/ 8204 w 10000"/>
                  <a:gd name="connsiteY42" fmla="*/ 4261 h 10000"/>
                  <a:gd name="connsiteX43" fmla="*/ 8081 w 10000"/>
                  <a:gd name="connsiteY43" fmla="*/ 4383 h 10000"/>
                  <a:gd name="connsiteX44" fmla="*/ 7932 w 10000"/>
                  <a:gd name="connsiteY44" fmla="*/ 4607 h 10000"/>
                  <a:gd name="connsiteX45" fmla="*/ 7863 w 10000"/>
                  <a:gd name="connsiteY45" fmla="*/ 4820 h 10000"/>
                  <a:gd name="connsiteX46" fmla="*/ 7765 w 10000"/>
                  <a:gd name="connsiteY46" fmla="*/ 5035 h 10000"/>
                  <a:gd name="connsiteX47" fmla="*/ 7630 w 10000"/>
                  <a:gd name="connsiteY47" fmla="*/ 5374 h 10000"/>
                  <a:gd name="connsiteX48" fmla="*/ 7591 w 10000"/>
                  <a:gd name="connsiteY48" fmla="*/ 5566 h 10000"/>
                  <a:gd name="connsiteX49" fmla="*/ 7591 w 10000"/>
                  <a:gd name="connsiteY49" fmla="*/ 5853 h 10000"/>
                  <a:gd name="connsiteX50" fmla="*/ 7449 w 10000"/>
                  <a:gd name="connsiteY50" fmla="*/ 5987 h 10000"/>
                  <a:gd name="connsiteX51" fmla="*/ 7425 w 10000"/>
                  <a:gd name="connsiteY51" fmla="*/ 6174 h 10000"/>
                  <a:gd name="connsiteX52" fmla="*/ 7395 w 10000"/>
                  <a:gd name="connsiteY52" fmla="*/ 6294 h 10000"/>
                  <a:gd name="connsiteX53" fmla="*/ 7409 w 10000"/>
                  <a:gd name="connsiteY53" fmla="*/ 6416 h 10000"/>
                  <a:gd name="connsiteX54" fmla="*/ 7349 w 10000"/>
                  <a:gd name="connsiteY54" fmla="*/ 6569 h 10000"/>
                  <a:gd name="connsiteX55" fmla="*/ 7326 w 10000"/>
                  <a:gd name="connsiteY55" fmla="*/ 6710 h 10000"/>
                  <a:gd name="connsiteX56" fmla="*/ 7289 w 10000"/>
                  <a:gd name="connsiteY56" fmla="*/ 6806 h 10000"/>
                  <a:gd name="connsiteX57" fmla="*/ 7205 w 10000"/>
                  <a:gd name="connsiteY57" fmla="*/ 7004 h 10000"/>
                  <a:gd name="connsiteX58" fmla="*/ 7146 w 10000"/>
                  <a:gd name="connsiteY58" fmla="*/ 7132 h 10000"/>
                  <a:gd name="connsiteX59" fmla="*/ 7093 w 10000"/>
                  <a:gd name="connsiteY59" fmla="*/ 7348 h 10000"/>
                  <a:gd name="connsiteX60" fmla="*/ 6935 w 10000"/>
                  <a:gd name="connsiteY60" fmla="*/ 7495 h 10000"/>
                  <a:gd name="connsiteX61" fmla="*/ 6752 w 10000"/>
                  <a:gd name="connsiteY61" fmla="*/ 7624 h 10000"/>
                  <a:gd name="connsiteX62" fmla="*/ 6663 w 10000"/>
                  <a:gd name="connsiteY62" fmla="*/ 7865 h 10000"/>
                  <a:gd name="connsiteX63" fmla="*/ 6571 w 10000"/>
                  <a:gd name="connsiteY63" fmla="*/ 8301 h 10000"/>
                  <a:gd name="connsiteX64" fmla="*/ 6391 w 10000"/>
                  <a:gd name="connsiteY64" fmla="*/ 8550 h 10000"/>
                  <a:gd name="connsiteX65" fmla="*/ 6359 w 10000"/>
                  <a:gd name="connsiteY65" fmla="*/ 8697 h 10000"/>
                  <a:gd name="connsiteX66" fmla="*/ 6186 w 10000"/>
                  <a:gd name="connsiteY66" fmla="*/ 8856 h 10000"/>
                  <a:gd name="connsiteX67" fmla="*/ 6117 w 10000"/>
                  <a:gd name="connsiteY67" fmla="*/ 9036 h 10000"/>
                  <a:gd name="connsiteX68" fmla="*/ 6049 w 10000"/>
                  <a:gd name="connsiteY68" fmla="*/ 9133 h 10000"/>
                  <a:gd name="connsiteX69" fmla="*/ 5982 w 10000"/>
                  <a:gd name="connsiteY69" fmla="*/ 9227 h 10000"/>
                  <a:gd name="connsiteX70" fmla="*/ 5860 w 10000"/>
                  <a:gd name="connsiteY70" fmla="*/ 9323 h 10000"/>
                  <a:gd name="connsiteX71" fmla="*/ 5505 w 10000"/>
                  <a:gd name="connsiteY71" fmla="*/ 9609 h 10000"/>
                  <a:gd name="connsiteX72" fmla="*/ 3632 w 10000"/>
                  <a:gd name="connsiteY72" fmla="*/ 9757 h 10000"/>
                  <a:gd name="connsiteX73" fmla="*/ 980 w 10000"/>
                  <a:gd name="connsiteY73" fmla="*/ 10000 h 10000"/>
                  <a:gd name="connsiteX74" fmla="*/ 7194 w 10000"/>
                  <a:gd name="connsiteY74" fmla="*/ 6670 h 10000"/>
                  <a:gd name="connsiteX0" fmla="*/ 7194 w 10000"/>
                  <a:gd name="connsiteY0" fmla="*/ 6670 h 9757"/>
                  <a:gd name="connsiteX1" fmla="*/ 1453 w 10000"/>
                  <a:gd name="connsiteY1" fmla="*/ 6578 h 9757"/>
                  <a:gd name="connsiteX2" fmla="*/ 1452 w 10000"/>
                  <a:gd name="connsiteY2" fmla="*/ 2642 h 9757"/>
                  <a:gd name="connsiteX3" fmla="*/ 0 w 10000"/>
                  <a:gd name="connsiteY3" fmla="*/ 2581 h 9757"/>
                  <a:gd name="connsiteX4" fmla="*/ 21 w 10000"/>
                  <a:gd name="connsiteY4" fmla="*/ 0 h 9757"/>
                  <a:gd name="connsiteX5" fmla="*/ 8262 w 10000"/>
                  <a:gd name="connsiteY5" fmla="*/ 45 h 9757"/>
                  <a:gd name="connsiteX6" fmla="*/ 8194 w 10000"/>
                  <a:gd name="connsiteY6" fmla="*/ 601 h 9757"/>
                  <a:gd name="connsiteX7" fmla="*/ 8255 w 10000"/>
                  <a:gd name="connsiteY7" fmla="*/ 741 h 9757"/>
                  <a:gd name="connsiteX8" fmla="*/ 8271 w 10000"/>
                  <a:gd name="connsiteY8" fmla="*/ 861 h 9757"/>
                  <a:gd name="connsiteX9" fmla="*/ 8285 w 10000"/>
                  <a:gd name="connsiteY9" fmla="*/ 1005 h 9757"/>
                  <a:gd name="connsiteX10" fmla="*/ 8392 w 10000"/>
                  <a:gd name="connsiteY10" fmla="*/ 1222 h 9757"/>
                  <a:gd name="connsiteX11" fmla="*/ 8503 w 10000"/>
                  <a:gd name="connsiteY11" fmla="*/ 1338 h 9757"/>
                  <a:gd name="connsiteX12" fmla="*/ 8603 w 10000"/>
                  <a:gd name="connsiteY12" fmla="*/ 1410 h 9757"/>
                  <a:gd name="connsiteX13" fmla="*/ 8700 w 10000"/>
                  <a:gd name="connsiteY13" fmla="*/ 1436 h 9757"/>
                  <a:gd name="connsiteX14" fmla="*/ 8785 w 10000"/>
                  <a:gd name="connsiteY14" fmla="*/ 1513 h 9757"/>
                  <a:gd name="connsiteX15" fmla="*/ 8860 w 10000"/>
                  <a:gd name="connsiteY15" fmla="*/ 1502 h 9757"/>
                  <a:gd name="connsiteX16" fmla="*/ 9003 w 10000"/>
                  <a:gd name="connsiteY16" fmla="*/ 1509 h 9757"/>
                  <a:gd name="connsiteX17" fmla="*/ 9282 w 10000"/>
                  <a:gd name="connsiteY17" fmla="*/ 1636 h 9757"/>
                  <a:gd name="connsiteX18" fmla="*/ 9397 w 10000"/>
                  <a:gd name="connsiteY18" fmla="*/ 1636 h 9757"/>
                  <a:gd name="connsiteX19" fmla="*/ 9510 w 10000"/>
                  <a:gd name="connsiteY19" fmla="*/ 1649 h 9757"/>
                  <a:gd name="connsiteX20" fmla="*/ 9660 w 10000"/>
                  <a:gd name="connsiteY20" fmla="*/ 1597 h 9757"/>
                  <a:gd name="connsiteX21" fmla="*/ 9782 w 10000"/>
                  <a:gd name="connsiteY21" fmla="*/ 1636 h 9757"/>
                  <a:gd name="connsiteX22" fmla="*/ 9910 w 10000"/>
                  <a:gd name="connsiteY22" fmla="*/ 1680 h 9757"/>
                  <a:gd name="connsiteX23" fmla="*/ 9986 w 10000"/>
                  <a:gd name="connsiteY23" fmla="*/ 1680 h 9757"/>
                  <a:gd name="connsiteX24" fmla="*/ 10000 w 10000"/>
                  <a:gd name="connsiteY24" fmla="*/ 1732 h 9757"/>
                  <a:gd name="connsiteX25" fmla="*/ 9970 w 10000"/>
                  <a:gd name="connsiteY25" fmla="*/ 1770 h 9757"/>
                  <a:gd name="connsiteX26" fmla="*/ 9826 w 10000"/>
                  <a:gd name="connsiteY26" fmla="*/ 1897 h 9757"/>
                  <a:gd name="connsiteX27" fmla="*/ 9601 w 10000"/>
                  <a:gd name="connsiteY27" fmla="*/ 2268 h 9757"/>
                  <a:gd name="connsiteX28" fmla="*/ 9434 w 10000"/>
                  <a:gd name="connsiteY28" fmla="*/ 2569 h 9757"/>
                  <a:gd name="connsiteX29" fmla="*/ 9373 w 10000"/>
                  <a:gd name="connsiteY29" fmla="*/ 2741 h 9757"/>
                  <a:gd name="connsiteX30" fmla="*/ 9208 w 10000"/>
                  <a:gd name="connsiteY30" fmla="*/ 2971 h 9757"/>
                  <a:gd name="connsiteX31" fmla="*/ 9184 w 10000"/>
                  <a:gd name="connsiteY31" fmla="*/ 3182 h 9757"/>
                  <a:gd name="connsiteX32" fmla="*/ 9041 w 10000"/>
                  <a:gd name="connsiteY32" fmla="*/ 3361 h 9757"/>
                  <a:gd name="connsiteX33" fmla="*/ 9057 w 10000"/>
                  <a:gd name="connsiteY33" fmla="*/ 3456 h 9757"/>
                  <a:gd name="connsiteX34" fmla="*/ 8959 w 10000"/>
                  <a:gd name="connsiteY34" fmla="*/ 3668 h 9757"/>
                  <a:gd name="connsiteX35" fmla="*/ 8951 w 10000"/>
                  <a:gd name="connsiteY35" fmla="*/ 3873 h 9757"/>
                  <a:gd name="connsiteX36" fmla="*/ 8911 w 10000"/>
                  <a:gd name="connsiteY36" fmla="*/ 4008 h 9757"/>
                  <a:gd name="connsiteX37" fmla="*/ 8955 w 10000"/>
                  <a:gd name="connsiteY37" fmla="*/ 4079 h 9757"/>
                  <a:gd name="connsiteX38" fmla="*/ 8999 w 10000"/>
                  <a:gd name="connsiteY38" fmla="*/ 4135 h 9757"/>
                  <a:gd name="connsiteX39" fmla="*/ 8925 w 10000"/>
                  <a:gd name="connsiteY39" fmla="*/ 4220 h 9757"/>
                  <a:gd name="connsiteX40" fmla="*/ 8708 w 10000"/>
                  <a:gd name="connsiteY40" fmla="*/ 4199 h 9757"/>
                  <a:gd name="connsiteX41" fmla="*/ 8370 w 10000"/>
                  <a:gd name="connsiteY41" fmla="*/ 4212 h 9757"/>
                  <a:gd name="connsiteX42" fmla="*/ 8204 w 10000"/>
                  <a:gd name="connsiteY42" fmla="*/ 4261 h 9757"/>
                  <a:gd name="connsiteX43" fmla="*/ 8081 w 10000"/>
                  <a:gd name="connsiteY43" fmla="*/ 4383 h 9757"/>
                  <a:gd name="connsiteX44" fmla="*/ 7932 w 10000"/>
                  <a:gd name="connsiteY44" fmla="*/ 4607 h 9757"/>
                  <a:gd name="connsiteX45" fmla="*/ 7863 w 10000"/>
                  <a:gd name="connsiteY45" fmla="*/ 4820 h 9757"/>
                  <a:gd name="connsiteX46" fmla="*/ 7765 w 10000"/>
                  <a:gd name="connsiteY46" fmla="*/ 5035 h 9757"/>
                  <a:gd name="connsiteX47" fmla="*/ 7630 w 10000"/>
                  <a:gd name="connsiteY47" fmla="*/ 5374 h 9757"/>
                  <a:gd name="connsiteX48" fmla="*/ 7591 w 10000"/>
                  <a:gd name="connsiteY48" fmla="*/ 5566 h 9757"/>
                  <a:gd name="connsiteX49" fmla="*/ 7591 w 10000"/>
                  <a:gd name="connsiteY49" fmla="*/ 5853 h 9757"/>
                  <a:gd name="connsiteX50" fmla="*/ 7449 w 10000"/>
                  <a:gd name="connsiteY50" fmla="*/ 5987 h 9757"/>
                  <a:gd name="connsiteX51" fmla="*/ 7425 w 10000"/>
                  <a:gd name="connsiteY51" fmla="*/ 6174 h 9757"/>
                  <a:gd name="connsiteX52" fmla="*/ 7395 w 10000"/>
                  <a:gd name="connsiteY52" fmla="*/ 6294 h 9757"/>
                  <a:gd name="connsiteX53" fmla="*/ 7409 w 10000"/>
                  <a:gd name="connsiteY53" fmla="*/ 6416 h 9757"/>
                  <a:gd name="connsiteX54" fmla="*/ 7349 w 10000"/>
                  <a:gd name="connsiteY54" fmla="*/ 6569 h 9757"/>
                  <a:gd name="connsiteX55" fmla="*/ 7326 w 10000"/>
                  <a:gd name="connsiteY55" fmla="*/ 6710 h 9757"/>
                  <a:gd name="connsiteX56" fmla="*/ 7289 w 10000"/>
                  <a:gd name="connsiteY56" fmla="*/ 6806 h 9757"/>
                  <a:gd name="connsiteX57" fmla="*/ 7205 w 10000"/>
                  <a:gd name="connsiteY57" fmla="*/ 7004 h 9757"/>
                  <a:gd name="connsiteX58" fmla="*/ 7146 w 10000"/>
                  <a:gd name="connsiteY58" fmla="*/ 7132 h 9757"/>
                  <a:gd name="connsiteX59" fmla="*/ 7093 w 10000"/>
                  <a:gd name="connsiteY59" fmla="*/ 7348 h 9757"/>
                  <a:gd name="connsiteX60" fmla="*/ 6935 w 10000"/>
                  <a:gd name="connsiteY60" fmla="*/ 7495 h 9757"/>
                  <a:gd name="connsiteX61" fmla="*/ 6752 w 10000"/>
                  <a:gd name="connsiteY61" fmla="*/ 7624 h 9757"/>
                  <a:gd name="connsiteX62" fmla="*/ 6663 w 10000"/>
                  <a:gd name="connsiteY62" fmla="*/ 7865 h 9757"/>
                  <a:gd name="connsiteX63" fmla="*/ 6571 w 10000"/>
                  <a:gd name="connsiteY63" fmla="*/ 8301 h 9757"/>
                  <a:gd name="connsiteX64" fmla="*/ 6391 w 10000"/>
                  <a:gd name="connsiteY64" fmla="*/ 8550 h 9757"/>
                  <a:gd name="connsiteX65" fmla="*/ 6359 w 10000"/>
                  <a:gd name="connsiteY65" fmla="*/ 8697 h 9757"/>
                  <a:gd name="connsiteX66" fmla="*/ 6186 w 10000"/>
                  <a:gd name="connsiteY66" fmla="*/ 8856 h 9757"/>
                  <a:gd name="connsiteX67" fmla="*/ 6117 w 10000"/>
                  <a:gd name="connsiteY67" fmla="*/ 9036 h 9757"/>
                  <a:gd name="connsiteX68" fmla="*/ 6049 w 10000"/>
                  <a:gd name="connsiteY68" fmla="*/ 9133 h 9757"/>
                  <a:gd name="connsiteX69" fmla="*/ 5982 w 10000"/>
                  <a:gd name="connsiteY69" fmla="*/ 9227 h 9757"/>
                  <a:gd name="connsiteX70" fmla="*/ 5860 w 10000"/>
                  <a:gd name="connsiteY70" fmla="*/ 9323 h 9757"/>
                  <a:gd name="connsiteX71" fmla="*/ 5505 w 10000"/>
                  <a:gd name="connsiteY71" fmla="*/ 9609 h 9757"/>
                  <a:gd name="connsiteX72" fmla="*/ 3632 w 10000"/>
                  <a:gd name="connsiteY72" fmla="*/ 9757 h 9757"/>
                  <a:gd name="connsiteX73" fmla="*/ 7194 w 10000"/>
                  <a:gd name="connsiteY73" fmla="*/ 6670 h 9757"/>
                  <a:gd name="connsiteX0" fmla="*/ 7194 w 10000"/>
                  <a:gd name="connsiteY0" fmla="*/ 6836 h 9848"/>
                  <a:gd name="connsiteX1" fmla="*/ 1453 w 10000"/>
                  <a:gd name="connsiteY1" fmla="*/ 6742 h 9848"/>
                  <a:gd name="connsiteX2" fmla="*/ 1452 w 10000"/>
                  <a:gd name="connsiteY2" fmla="*/ 2708 h 9848"/>
                  <a:gd name="connsiteX3" fmla="*/ 0 w 10000"/>
                  <a:gd name="connsiteY3" fmla="*/ 2645 h 9848"/>
                  <a:gd name="connsiteX4" fmla="*/ 21 w 10000"/>
                  <a:gd name="connsiteY4" fmla="*/ 0 h 9848"/>
                  <a:gd name="connsiteX5" fmla="*/ 8262 w 10000"/>
                  <a:gd name="connsiteY5" fmla="*/ 46 h 9848"/>
                  <a:gd name="connsiteX6" fmla="*/ 8194 w 10000"/>
                  <a:gd name="connsiteY6" fmla="*/ 616 h 9848"/>
                  <a:gd name="connsiteX7" fmla="*/ 8255 w 10000"/>
                  <a:gd name="connsiteY7" fmla="*/ 759 h 9848"/>
                  <a:gd name="connsiteX8" fmla="*/ 8271 w 10000"/>
                  <a:gd name="connsiteY8" fmla="*/ 882 h 9848"/>
                  <a:gd name="connsiteX9" fmla="*/ 8285 w 10000"/>
                  <a:gd name="connsiteY9" fmla="*/ 1030 h 9848"/>
                  <a:gd name="connsiteX10" fmla="*/ 8392 w 10000"/>
                  <a:gd name="connsiteY10" fmla="*/ 1252 h 9848"/>
                  <a:gd name="connsiteX11" fmla="*/ 8503 w 10000"/>
                  <a:gd name="connsiteY11" fmla="*/ 1371 h 9848"/>
                  <a:gd name="connsiteX12" fmla="*/ 8603 w 10000"/>
                  <a:gd name="connsiteY12" fmla="*/ 1445 h 9848"/>
                  <a:gd name="connsiteX13" fmla="*/ 8700 w 10000"/>
                  <a:gd name="connsiteY13" fmla="*/ 1472 h 9848"/>
                  <a:gd name="connsiteX14" fmla="*/ 8785 w 10000"/>
                  <a:gd name="connsiteY14" fmla="*/ 1551 h 9848"/>
                  <a:gd name="connsiteX15" fmla="*/ 8860 w 10000"/>
                  <a:gd name="connsiteY15" fmla="*/ 1539 h 9848"/>
                  <a:gd name="connsiteX16" fmla="*/ 9003 w 10000"/>
                  <a:gd name="connsiteY16" fmla="*/ 1547 h 9848"/>
                  <a:gd name="connsiteX17" fmla="*/ 9282 w 10000"/>
                  <a:gd name="connsiteY17" fmla="*/ 1677 h 9848"/>
                  <a:gd name="connsiteX18" fmla="*/ 9397 w 10000"/>
                  <a:gd name="connsiteY18" fmla="*/ 1677 h 9848"/>
                  <a:gd name="connsiteX19" fmla="*/ 9510 w 10000"/>
                  <a:gd name="connsiteY19" fmla="*/ 1690 h 9848"/>
                  <a:gd name="connsiteX20" fmla="*/ 9660 w 10000"/>
                  <a:gd name="connsiteY20" fmla="*/ 1637 h 9848"/>
                  <a:gd name="connsiteX21" fmla="*/ 9782 w 10000"/>
                  <a:gd name="connsiteY21" fmla="*/ 1677 h 9848"/>
                  <a:gd name="connsiteX22" fmla="*/ 9910 w 10000"/>
                  <a:gd name="connsiteY22" fmla="*/ 1722 h 9848"/>
                  <a:gd name="connsiteX23" fmla="*/ 9986 w 10000"/>
                  <a:gd name="connsiteY23" fmla="*/ 1722 h 9848"/>
                  <a:gd name="connsiteX24" fmla="*/ 10000 w 10000"/>
                  <a:gd name="connsiteY24" fmla="*/ 1775 h 9848"/>
                  <a:gd name="connsiteX25" fmla="*/ 9970 w 10000"/>
                  <a:gd name="connsiteY25" fmla="*/ 1814 h 9848"/>
                  <a:gd name="connsiteX26" fmla="*/ 9826 w 10000"/>
                  <a:gd name="connsiteY26" fmla="*/ 1944 h 9848"/>
                  <a:gd name="connsiteX27" fmla="*/ 9601 w 10000"/>
                  <a:gd name="connsiteY27" fmla="*/ 2324 h 9848"/>
                  <a:gd name="connsiteX28" fmla="*/ 9434 w 10000"/>
                  <a:gd name="connsiteY28" fmla="*/ 2633 h 9848"/>
                  <a:gd name="connsiteX29" fmla="*/ 9373 w 10000"/>
                  <a:gd name="connsiteY29" fmla="*/ 2809 h 9848"/>
                  <a:gd name="connsiteX30" fmla="*/ 9208 w 10000"/>
                  <a:gd name="connsiteY30" fmla="*/ 3045 h 9848"/>
                  <a:gd name="connsiteX31" fmla="*/ 9184 w 10000"/>
                  <a:gd name="connsiteY31" fmla="*/ 3261 h 9848"/>
                  <a:gd name="connsiteX32" fmla="*/ 9041 w 10000"/>
                  <a:gd name="connsiteY32" fmla="*/ 3445 h 9848"/>
                  <a:gd name="connsiteX33" fmla="*/ 9057 w 10000"/>
                  <a:gd name="connsiteY33" fmla="*/ 3542 h 9848"/>
                  <a:gd name="connsiteX34" fmla="*/ 8959 w 10000"/>
                  <a:gd name="connsiteY34" fmla="*/ 3759 h 9848"/>
                  <a:gd name="connsiteX35" fmla="*/ 8951 w 10000"/>
                  <a:gd name="connsiteY35" fmla="*/ 3969 h 9848"/>
                  <a:gd name="connsiteX36" fmla="*/ 8911 w 10000"/>
                  <a:gd name="connsiteY36" fmla="*/ 4108 h 9848"/>
                  <a:gd name="connsiteX37" fmla="*/ 8955 w 10000"/>
                  <a:gd name="connsiteY37" fmla="*/ 4181 h 9848"/>
                  <a:gd name="connsiteX38" fmla="*/ 8999 w 10000"/>
                  <a:gd name="connsiteY38" fmla="*/ 4238 h 9848"/>
                  <a:gd name="connsiteX39" fmla="*/ 8925 w 10000"/>
                  <a:gd name="connsiteY39" fmla="*/ 4325 h 9848"/>
                  <a:gd name="connsiteX40" fmla="*/ 8708 w 10000"/>
                  <a:gd name="connsiteY40" fmla="*/ 4304 h 9848"/>
                  <a:gd name="connsiteX41" fmla="*/ 8370 w 10000"/>
                  <a:gd name="connsiteY41" fmla="*/ 4317 h 9848"/>
                  <a:gd name="connsiteX42" fmla="*/ 8204 w 10000"/>
                  <a:gd name="connsiteY42" fmla="*/ 4367 h 9848"/>
                  <a:gd name="connsiteX43" fmla="*/ 8081 w 10000"/>
                  <a:gd name="connsiteY43" fmla="*/ 4492 h 9848"/>
                  <a:gd name="connsiteX44" fmla="*/ 7932 w 10000"/>
                  <a:gd name="connsiteY44" fmla="*/ 4722 h 9848"/>
                  <a:gd name="connsiteX45" fmla="*/ 7863 w 10000"/>
                  <a:gd name="connsiteY45" fmla="*/ 4940 h 9848"/>
                  <a:gd name="connsiteX46" fmla="*/ 7765 w 10000"/>
                  <a:gd name="connsiteY46" fmla="*/ 5160 h 9848"/>
                  <a:gd name="connsiteX47" fmla="*/ 7630 w 10000"/>
                  <a:gd name="connsiteY47" fmla="*/ 5508 h 9848"/>
                  <a:gd name="connsiteX48" fmla="*/ 7591 w 10000"/>
                  <a:gd name="connsiteY48" fmla="*/ 5705 h 9848"/>
                  <a:gd name="connsiteX49" fmla="*/ 7591 w 10000"/>
                  <a:gd name="connsiteY49" fmla="*/ 5999 h 9848"/>
                  <a:gd name="connsiteX50" fmla="*/ 7449 w 10000"/>
                  <a:gd name="connsiteY50" fmla="*/ 6136 h 9848"/>
                  <a:gd name="connsiteX51" fmla="*/ 7425 w 10000"/>
                  <a:gd name="connsiteY51" fmla="*/ 6328 h 9848"/>
                  <a:gd name="connsiteX52" fmla="*/ 7395 w 10000"/>
                  <a:gd name="connsiteY52" fmla="*/ 6451 h 9848"/>
                  <a:gd name="connsiteX53" fmla="*/ 7409 w 10000"/>
                  <a:gd name="connsiteY53" fmla="*/ 6576 h 9848"/>
                  <a:gd name="connsiteX54" fmla="*/ 7349 w 10000"/>
                  <a:gd name="connsiteY54" fmla="*/ 6733 h 9848"/>
                  <a:gd name="connsiteX55" fmla="*/ 7326 w 10000"/>
                  <a:gd name="connsiteY55" fmla="*/ 6877 h 9848"/>
                  <a:gd name="connsiteX56" fmla="*/ 7289 w 10000"/>
                  <a:gd name="connsiteY56" fmla="*/ 6976 h 9848"/>
                  <a:gd name="connsiteX57" fmla="*/ 7205 w 10000"/>
                  <a:gd name="connsiteY57" fmla="*/ 7178 h 9848"/>
                  <a:gd name="connsiteX58" fmla="*/ 7146 w 10000"/>
                  <a:gd name="connsiteY58" fmla="*/ 7310 h 9848"/>
                  <a:gd name="connsiteX59" fmla="*/ 7093 w 10000"/>
                  <a:gd name="connsiteY59" fmla="*/ 7531 h 9848"/>
                  <a:gd name="connsiteX60" fmla="*/ 6935 w 10000"/>
                  <a:gd name="connsiteY60" fmla="*/ 7682 h 9848"/>
                  <a:gd name="connsiteX61" fmla="*/ 6752 w 10000"/>
                  <a:gd name="connsiteY61" fmla="*/ 7814 h 9848"/>
                  <a:gd name="connsiteX62" fmla="*/ 6663 w 10000"/>
                  <a:gd name="connsiteY62" fmla="*/ 8061 h 9848"/>
                  <a:gd name="connsiteX63" fmla="*/ 6571 w 10000"/>
                  <a:gd name="connsiteY63" fmla="*/ 8508 h 9848"/>
                  <a:gd name="connsiteX64" fmla="*/ 6391 w 10000"/>
                  <a:gd name="connsiteY64" fmla="*/ 8763 h 9848"/>
                  <a:gd name="connsiteX65" fmla="*/ 6359 w 10000"/>
                  <a:gd name="connsiteY65" fmla="*/ 8914 h 9848"/>
                  <a:gd name="connsiteX66" fmla="*/ 6186 w 10000"/>
                  <a:gd name="connsiteY66" fmla="*/ 9077 h 9848"/>
                  <a:gd name="connsiteX67" fmla="*/ 6117 w 10000"/>
                  <a:gd name="connsiteY67" fmla="*/ 9261 h 9848"/>
                  <a:gd name="connsiteX68" fmla="*/ 6049 w 10000"/>
                  <a:gd name="connsiteY68" fmla="*/ 9360 h 9848"/>
                  <a:gd name="connsiteX69" fmla="*/ 5982 w 10000"/>
                  <a:gd name="connsiteY69" fmla="*/ 9457 h 9848"/>
                  <a:gd name="connsiteX70" fmla="*/ 5860 w 10000"/>
                  <a:gd name="connsiteY70" fmla="*/ 9555 h 9848"/>
                  <a:gd name="connsiteX71" fmla="*/ 5505 w 10000"/>
                  <a:gd name="connsiteY71" fmla="*/ 9848 h 9848"/>
                  <a:gd name="connsiteX72" fmla="*/ 7194 w 10000"/>
                  <a:gd name="connsiteY72" fmla="*/ 6836 h 9848"/>
                  <a:gd name="connsiteX0" fmla="*/ 7194 w 10000"/>
                  <a:gd name="connsiteY0" fmla="*/ 6942 h 9702"/>
                  <a:gd name="connsiteX1" fmla="*/ 1453 w 10000"/>
                  <a:gd name="connsiteY1" fmla="*/ 6846 h 9702"/>
                  <a:gd name="connsiteX2" fmla="*/ 1452 w 10000"/>
                  <a:gd name="connsiteY2" fmla="*/ 2750 h 9702"/>
                  <a:gd name="connsiteX3" fmla="*/ 0 w 10000"/>
                  <a:gd name="connsiteY3" fmla="*/ 2686 h 9702"/>
                  <a:gd name="connsiteX4" fmla="*/ 21 w 10000"/>
                  <a:gd name="connsiteY4" fmla="*/ 0 h 9702"/>
                  <a:gd name="connsiteX5" fmla="*/ 8262 w 10000"/>
                  <a:gd name="connsiteY5" fmla="*/ 47 h 9702"/>
                  <a:gd name="connsiteX6" fmla="*/ 8194 w 10000"/>
                  <a:gd name="connsiteY6" fmla="*/ 626 h 9702"/>
                  <a:gd name="connsiteX7" fmla="*/ 8255 w 10000"/>
                  <a:gd name="connsiteY7" fmla="*/ 771 h 9702"/>
                  <a:gd name="connsiteX8" fmla="*/ 8271 w 10000"/>
                  <a:gd name="connsiteY8" fmla="*/ 896 h 9702"/>
                  <a:gd name="connsiteX9" fmla="*/ 8285 w 10000"/>
                  <a:gd name="connsiteY9" fmla="*/ 1046 h 9702"/>
                  <a:gd name="connsiteX10" fmla="*/ 8392 w 10000"/>
                  <a:gd name="connsiteY10" fmla="*/ 1271 h 9702"/>
                  <a:gd name="connsiteX11" fmla="*/ 8503 w 10000"/>
                  <a:gd name="connsiteY11" fmla="*/ 1392 h 9702"/>
                  <a:gd name="connsiteX12" fmla="*/ 8603 w 10000"/>
                  <a:gd name="connsiteY12" fmla="*/ 1467 h 9702"/>
                  <a:gd name="connsiteX13" fmla="*/ 8700 w 10000"/>
                  <a:gd name="connsiteY13" fmla="*/ 1495 h 9702"/>
                  <a:gd name="connsiteX14" fmla="*/ 8785 w 10000"/>
                  <a:gd name="connsiteY14" fmla="*/ 1575 h 9702"/>
                  <a:gd name="connsiteX15" fmla="*/ 8860 w 10000"/>
                  <a:gd name="connsiteY15" fmla="*/ 1563 h 9702"/>
                  <a:gd name="connsiteX16" fmla="*/ 9003 w 10000"/>
                  <a:gd name="connsiteY16" fmla="*/ 1571 h 9702"/>
                  <a:gd name="connsiteX17" fmla="*/ 9282 w 10000"/>
                  <a:gd name="connsiteY17" fmla="*/ 1703 h 9702"/>
                  <a:gd name="connsiteX18" fmla="*/ 9397 w 10000"/>
                  <a:gd name="connsiteY18" fmla="*/ 1703 h 9702"/>
                  <a:gd name="connsiteX19" fmla="*/ 9510 w 10000"/>
                  <a:gd name="connsiteY19" fmla="*/ 1716 h 9702"/>
                  <a:gd name="connsiteX20" fmla="*/ 9660 w 10000"/>
                  <a:gd name="connsiteY20" fmla="*/ 1662 h 9702"/>
                  <a:gd name="connsiteX21" fmla="*/ 9782 w 10000"/>
                  <a:gd name="connsiteY21" fmla="*/ 1703 h 9702"/>
                  <a:gd name="connsiteX22" fmla="*/ 9910 w 10000"/>
                  <a:gd name="connsiteY22" fmla="*/ 1749 h 9702"/>
                  <a:gd name="connsiteX23" fmla="*/ 9986 w 10000"/>
                  <a:gd name="connsiteY23" fmla="*/ 1749 h 9702"/>
                  <a:gd name="connsiteX24" fmla="*/ 10000 w 10000"/>
                  <a:gd name="connsiteY24" fmla="*/ 1802 h 9702"/>
                  <a:gd name="connsiteX25" fmla="*/ 9970 w 10000"/>
                  <a:gd name="connsiteY25" fmla="*/ 1842 h 9702"/>
                  <a:gd name="connsiteX26" fmla="*/ 9826 w 10000"/>
                  <a:gd name="connsiteY26" fmla="*/ 1974 h 9702"/>
                  <a:gd name="connsiteX27" fmla="*/ 9601 w 10000"/>
                  <a:gd name="connsiteY27" fmla="*/ 2360 h 9702"/>
                  <a:gd name="connsiteX28" fmla="*/ 9434 w 10000"/>
                  <a:gd name="connsiteY28" fmla="*/ 2674 h 9702"/>
                  <a:gd name="connsiteX29" fmla="*/ 9373 w 10000"/>
                  <a:gd name="connsiteY29" fmla="*/ 2852 h 9702"/>
                  <a:gd name="connsiteX30" fmla="*/ 9208 w 10000"/>
                  <a:gd name="connsiteY30" fmla="*/ 3092 h 9702"/>
                  <a:gd name="connsiteX31" fmla="*/ 9184 w 10000"/>
                  <a:gd name="connsiteY31" fmla="*/ 3311 h 9702"/>
                  <a:gd name="connsiteX32" fmla="*/ 9041 w 10000"/>
                  <a:gd name="connsiteY32" fmla="*/ 3498 h 9702"/>
                  <a:gd name="connsiteX33" fmla="*/ 9057 w 10000"/>
                  <a:gd name="connsiteY33" fmla="*/ 3597 h 9702"/>
                  <a:gd name="connsiteX34" fmla="*/ 8959 w 10000"/>
                  <a:gd name="connsiteY34" fmla="*/ 3817 h 9702"/>
                  <a:gd name="connsiteX35" fmla="*/ 8951 w 10000"/>
                  <a:gd name="connsiteY35" fmla="*/ 4030 h 9702"/>
                  <a:gd name="connsiteX36" fmla="*/ 8911 w 10000"/>
                  <a:gd name="connsiteY36" fmla="*/ 4171 h 9702"/>
                  <a:gd name="connsiteX37" fmla="*/ 8955 w 10000"/>
                  <a:gd name="connsiteY37" fmla="*/ 4246 h 9702"/>
                  <a:gd name="connsiteX38" fmla="*/ 8999 w 10000"/>
                  <a:gd name="connsiteY38" fmla="*/ 4303 h 9702"/>
                  <a:gd name="connsiteX39" fmla="*/ 8925 w 10000"/>
                  <a:gd name="connsiteY39" fmla="*/ 4392 h 9702"/>
                  <a:gd name="connsiteX40" fmla="*/ 8708 w 10000"/>
                  <a:gd name="connsiteY40" fmla="*/ 4370 h 9702"/>
                  <a:gd name="connsiteX41" fmla="*/ 8370 w 10000"/>
                  <a:gd name="connsiteY41" fmla="*/ 4384 h 9702"/>
                  <a:gd name="connsiteX42" fmla="*/ 8204 w 10000"/>
                  <a:gd name="connsiteY42" fmla="*/ 4434 h 9702"/>
                  <a:gd name="connsiteX43" fmla="*/ 8081 w 10000"/>
                  <a:gd name="connsiteY43" fmla="*/ 4561 h 9702"/>
                  <a:gd name="connsiteX44" fmla="*/ 7932 w 10000"/>
                  <a:gd name="connsiteY44" fmla="*/ 4795 h 9702"/>
                  <a:gd name="connsiteX45" fmla="*/ 7863 w 10000"/>
                  <a:gd name="connsiteY45" fmla="*/ 5016 h 9702"/>
                  <a:gd name="connsiteX46" fmla="*/ 7765 w 10000"/>
                  <a:gd name="connsiteY46" fmla="*/ 5240 h 9702"/>
                  <a:gd name="connsiteX47" fmla="*/ 7630 w 10000"/>
                  <a:gd name="connsiteY47" fmla="*/ 5593 h 9702"/>
                  <a:gd name="connsiteX48" fmla="*/ 7591 w 10000"/>
                  <a:gd name="connsiteY48" fmla="*/ 5793 h 9702"/>
                  <a:gd name="connsiteX49" fmla="*/ 7591 w 10000"/>
                  <a:gd name="connsiteY49" fmla="*/ 6092 h 9702"/>
                  <a:gd name="connsiteX50" fmla="*/ 7449 w 10000"/>
                  <a:gd name="connsiteY50" fmla="*/ 6231 h 9702"/>
                  <a:gd name="connsiteX51" fmla="*/ 7425 w 10000"/>
                  <a:gd name="connsiteY51" fmla="*/ 6426 h 9702"/>
                  <a:gd name="connsiteX52" fmla="*/ 7395 w 10000"/>
                  <a:gd name="connsiteY52" fmla="*/ 6551 h 9702"/>
                  <a:gd name="connsiteX53" fmla="*/ 7409 w 10000"/>
                  <a:gd name="connsiteY53" fmla="*/ 6677 h 9702"/>
                  <a:gd name="connsiteX54" fmla="*/ 7349 w 10000"/>
                  <a:gd name="connsiteY54" fmla="*/ 6837 h 9702"/>
                  <a:gd name="connsiteX55" fmla="*/ 7326 w 10000"/>
                  <a:gd name="connsiteY55" fmla="*/ 6983 h 9702"/>
                  <a:gd name="connsiteX56" fmla="*/ 7289 w 10000"/>
                  <a:gd name="connsiteY56" fmla="*/ 7084 h 9702"/>
                  <a:gd name="connsiteX57" fmla="*/ 7205 w 10000"/>
                  <a:gd name="connsiteY57" fmla="*/ 7289 h 9702"/>
                  <a:gd name="connsiteX58" fmla="*/ 7146 w 10000"/>
                  <a:gd name="connsiteY58" fmla="*/ 7423 h 9702"/>
                  <a:gd name="connsiteX59" fmla="*/ 7093 w 10000"/>
                  <a:gd name="connsiteY59" fmla="*/ 7647 h 9702"/>
                  <a:gd name="connsiteX60" fmla="*/ 6935 w 10000"/>
                  <a:gd name="connsiteY60" fmla="*/ 7801 h 9702"/>
                  <a:gd name="connsiteX61" fmla="*/ 6752 w 10000"/>
                  <a:gd name="connsiteY61" fmla="*/ 7935 h 9702"/>
                  <a:gd name="connsiteX62" fmla="*/ 6663 w 10000"/>
                  <a:gd name="connsiteY62" fmla="*/ 8185 h 9702"/>
                  <a:gd name="connsiteX63" fmla="*/ 6571 w 10000"/>
                  <a:gd name="connsiteY63" fmla="*/ 8639 h 9702"/>
                  <a:gd name="connsiteX64" fmla="*/ 6391 w 10000"/>
                  <a:gd name="connsiteY64" fmla="*/ 8898 h 9702"/>
                  <a:gd name="connsiteX65" fmla="*/ 6359 w 10000"/>
                  <a:gd name="connsiteY65" fmla="*/ 9052 h 9702"/>
                  <a:gd name="connsiteX66" fmla="*/ 6186 w 10000"/>
                  <a:gd name="connsiteY66" fmla="*/ 9217 h 9702"/>
                  <a:gd name="connsiteX67" fmla="*/ 6117 w 10000"/>
                  <a:gd name="connsiteY67" fmla="*/ 9404 h 9702"/>
                  <a:gd name="connsiteX68" fmla="*/ 6049 w 10000"/>
                  <a:gd name="connsiteY68" fmla="*/ 9504 h 9702"/>
                  <a:gd name="connsiteX69" fmla="*/ 5982 w 10000"/>
                  <a:gd name="connsiteY69" fmla="*/ 9603 h 9702"/>
                  <a:gd name="connsiteX70" fmla="*/ 5860 w 10000"/>
                  <a:gd name="connsiteY70" fmla="*/ 9702 h 9702"/>
                  <a:gd name="connsiteX71" fmla="*/ 7194 w 10000"/>
                  <a:gd name="connsiteY71" fmla="*/ 6942 h 9702"/>
                  <a:gd name="connsiteX0" fmla="*/ 7194 w 10000"/>
                  <a:gd name="connsiteY0" fmla="*/ 7155 h 9898"/>
                  <a:gd name="connsiteX1" fmla="*/ 1453 w 10000"/>
                  <a:gd name="connsiteY1" fmla="*/ 7056 h 9898"/>
                  <a:gd name="connsiteX2" fmla="*/ 1452 w 10000"/>
                  <a:gd name="connsiteY2" fmla="*/ 2834 h 9898"/>
                  <a:gd name="connsiteX3" fmla="*/ 0 w 10000"/>
                  <a:gd name="connsiteY3" fmla="*/ 2769 h 9898"/>
                  <a:gd name="connsiteX4" fmla="*/ 21 w 10000"/>
                  <a:gd name="connsiteY4" fmla="*/ 0 h 9898"/>
                  <a:gd name="connsiteX5" fmla="*/ 8262 w 10000"/>
                  <a:gd name="connsiteY5" fmla="*/ 48 h 9898"/>
                  <a:gd name="connsiteX6" fmla="*/ 8194 w 10000"/>
                  <a:gd name="connsiteY6" fmla="*/ 645 h 9898"/>
                  <a:gd name="connsiteX7" fmla="*/ 8255 w 10000"/>
                  <a:gd name="connsiteY7" fmla="*/ 795 h 9898"/>
                  <a:gd name="connsiteX8" fmla="*/ 8271 w 10000"/>
                  <a:gd name="connsiteY8" fmla="*/ 924 h 9898"/>
                  <a:gd name="connsiteX9" fmla="*/ 8285 w 10000"/>
                  <a:gd name="connsiteY9" fmla="*/ 1078 h 9898"/>
                  <a:gd name="connsiteX10" fmla="*/ 8392 w 10000"/>
                  <a:gd name="connsiteY10" fmla="*/ 1310 h 9898"/>
                  <a:gd name="connsiteX11" fmla="*/ 8503 w 10000"/>
                  <a:gd name="connsiteY11" fmla="*/ 1435 h 9898"/>
                  <a:gd name="connsiteX12" fmla="*/ 8603 w 10000"/>
                  <a:gd name="connsiteY12" fmla="*/ 1512 h 9898"/>
                  <a:gd name="connsiteX13" fmla="*/ 8700 w 10000"/>
                  <a:gd name="connsiteY13" fmla="*/ 1541 h 9898"/>
                  <a:gd name="connsiteX14" fmla="*/ 8785 w 10000"/>
                  <a:gd name="connsiteY14" fmla="*/ 1623 h 9898"/>
                  <a:gd name="connsiteX15" fmla="*/ 8860 w 10000"/>
                  <a:gd name="connsiteY15" fmla="*/ 1611 h 9898"/>
                  <a:gd name="connsiteX16" fmla="*/ 9003 w 10000"/>
                  <a:gd name="connsiteY16" fmla="*/ 1619 h 9898"/>
                  <a:gd name="connsiteX17" fmla="*/ 9282 w 10000"/>
                  <a:gd name="connsiteY17" fmla="*/ 1755 h 9898"/>
                  <a:gd name="connsiteX18" fmla="*/ 9397 w 10000"/>
                  <a:gd name="connsiteY18" fmla="*/ 1755 h 9898"/>
                  <a:gd name="connsiteX19" fmla="*/ 9510 w 10000"/>
                  <a:gd name="connsiteY19" fmla="*/ 1769 h 9898"/>
                  <a:gd name="connsiteX20" fmla="*/ 9660 w 10000"/>
                  <a:gd name="connsiteY20" fmla="*/ 1713 h 9898"/>
                  <a:gd name="connsiteX21" fmla="*/ 9782 w 10000"/>
                  <a:gd name="connsiteY21" fmla="*/ 1755 h 9898"/>
                  <a:gd name="connsiteX22" fmla="*/ 9910 w 10000"/>
                  <a:gd name="connsiteY22" fmla="*/ 1803 h 9898"/>
                  <a:gd name="connsiteX23" fmla="*/ 9986 w 10000"/>
                  <a:gd name="connsiteY23" fmla="*/ 1803 h 9898"/>
                  <a:gd name="connsiteX24" fmla="*/ 10000 w 10000"/>
                  <a:gd name="connsiteY24" fmla="*/ 1857 h 9898"/>
                  <a:gd name="connsiteX25" fmla="*/ 9970 w 10000"/>
                  <a:gd name="connsiteY25" fmla="*/ 1899 h 9898"/>
                  <a:gd name="connsiteX26" fmla="*/ 9826 w 10000"/>
                  <a:gd name="connsiteY26" fmla="*/ 2035 h 9898"/>
                  <a:gd name="connsiteX27" fmla="*/ 9601 w 10000"/>
                  <a:gd name="connsiteY27" fmla="*/ 2432 h 9898"/>
                  <a:gd name="connsiteX28" fmla="*/ 9434 w 10000"/>
                  <a:gd name="connsiteY28" fmla="*/ 2756 h 9898"/>
                  <a:gd name="connsiteX29" fmla="*/ 9373 w 10000"/>
                  <a:gd name="connsiteY29" fmla="*/ 2940 h 9898"/>
                  <a:gd name="connsiteX30" fmla="*/ 9208 w 10000"/>
                  <a:gd name="connsiteY30" fmla="*/ 3187 h 9898"/>
                  <a:gd name="connsiteX31" fmla="*/ 9184 w 10000"/>
                  <a:gd name="connsiteY31" fmla="*/ 3413 h 9898"/>
                  <a:gd name="connsiteX32" fmla="*/ 9041 w 10000"/>
                  <a:gd name="connsiteY32" fmla="*/ 3605 h 9898"/>
                  <a:gd name="connsiteX33" fmla="*/ 9057 w 10000"/>
                  <a:gd name="connsiteY33" fmla="*/ 3707 h 9898"/>
                  <a:gd name="connsiteX34" fmla="*/ 8959 w 10000"/>
                  <a:gd name="connsiteY34" fmla="*/ 3934 h 9898"/>
                  <a:gd name="connsiteX35" fmla="*/ 8951 w 10000"/>
                  <a:gd name="connsiteY35" fmla="*/ 4154 h 9898"/>
                  <a:gd name="connsiteX36" fmla="*/ 8911 w 10000"/>
                  <a:gd name="connsiteY36" fmla="*/ 4299 h 9898"/>
                  <a:gd name="connsiteX37" fmla="*/ 8955 w 10000"/>
                  <a:gd name="connsiteY37" fmla="*/ 4376 h 9898"/>
                  <a:gd name="connsiteX38" fmla="*/ 8999 w 10000"/>
                  <a:gd name="connsiteY38" fmla="*/ 4435 h 9898"/>
                  <a:gd name="connsiteX39" fmla="*/ 8925 w 10000"/>
                  <a:gd name="connsiteY39" fmla="*/ 4527 h 9898"/>
                  <a:gd name="connsiteX40" fmla="*/ 8708 w 10000"/>
                  <a:gd name="connsiteY40" fmla="*/ 4504 h 9898"/>
                  <a:gd name="connsiteX41" fmla="*/ 8370 w 10000"/>
                  <a:gd name="connsiteY41" fmla="*/ 4519 h 9898"/>
                  <a:gd name="connsiteX42" fmla="*/ 8204 w 10000"/>
                  <a:gd name="connsiteY42" fmla="*/ 4570 h 9898"/>
                  <a:gd name="connsiteX43" fmla="*/ 8081 w 10000"/>
                  <a:gd name="connsiteY43" fmla="*/ 4701 h 9898"/>
                  <a:gd name="connsiteX44" fmla="*/ 7932 w 10000"/>
                  <a:gd name="connsiteY44" fmla="*/ 4942 h 9898"/>
                  <a:gd name="connsiteX45" fmla="*/ 7863 w 10000"/>
                  <a:gd name="connsiteY45" fmla="*/ 5170 h 9898"/>
                  <a:gd name="connsiteX46" fmla="*/ 7765 w 10000"/>
                  <a:gd name="connsiteY46" fmla="*/ 5401 h 9898"/>
                  <a:gd name="connsiteX47" fmla="*/ 7630 w 10000"/>
                  <a:gd name="connsiteY47" fmla="*/ 5765 h 9898"/>
                  <a:gd name="connsiteX48" fmla="*/ 7591 w 10000"/>
                  <a:gd name="connsiteY48" fmla="*/ 5971 h 9898"/>
                  <a:gd name="connsiteX49" fmla="*/ 7591 w 10000"/>
                  <a:gd name="connsiteY49" fmla="*/ 6279 h 9898"/>
                  <a:gd name="connsiteX50" fmla="*/ 7449 w 10000"/>
                  <a:gd name="connsiteY50" fmla="*/ 6422 h 9898"/>
                  <a:gd name="connsiteX51" fmla="*/ 7425 w 10000"/>
                  <a:gd name="connsiteY51" fmla="*/ 6623 h 9898"/>
                  <a:gd name="connsiteX52" fmla="*/ 7395 w 10000"/>
                  <a:gd name="connsiteY52" fmla="*/ 6752 h 9898"/>
                  <a:gd name="connsiteX53" fmla="*/ 7409 w 10000"/>
                  <a:gd name="connsiteY53" fmla="*/ 6882 h 9898"/>
                  <a:gd name="connsiteX54" fmla="*/ 7349 w 10000"/>
                  <a:gd name="connsiteY54" fmla="*/ 7047 h 9898"/>
                  <a:gd name="connsiteX55" fmla="*/ 7326 w 10000"/>
                  <a:gd name="connsiteY55" fmla="*/ 7197 h 9898"/>
                  <a:gd name="connsiteX56" fmla="*/ 7289 w 10000"/>
                  <a:gd name="connsiteY56" fmla="*/ 7302 h 9898"/>
                  <a:gd name="connsiteX57" fmla="*/ 7205 w 10000"/>
                  <a:gd name="connsiteY57" fmla="*/ 7513 h 9898"/>
                  <a:gd name="connsiteX58" fmla="*/ 7146 w 10000"/>
                  <a:gd name="connsiteY58" fmla="*/ 7651 h 9898"/>
                  <a:gd name="connsiteX59" fmla="*/ 7093 w 10000"/>
                  <a:gd name="connsiteY59" fmla="*/ 7882 h 9898"/>
                  <a:gd name="connsiteX60" fmla="*/ 6935 w 10000"/>
                  <a:gd name="connsiteY60" fmla="*/ 8041 h 9898"/>
                  <a:gd name="connsiteX61" fmla="*/ 6752 w 10000"/>
                  <a:gd name="connsiteY61" fmla="*/ 8179 h 9898"/>
                  <a:gd name="connsiteX62" fmla="*/ 6663 w 10000"/>
                  <a:gd name="connsiteY62" fmla="*/ 8436 h 9898"/>
                  <a:gd name="connsiteX63" fmla="*/ 6571 w 10000"/>
                  <a:gd name="connsiteY63" fmla="*/ 8904 h 9898"/>
                  <a:gd name="connsiteX64" fmla="*/ 6391 w 10000"/>
                  <a:gd name="connsiteY64" fmla="*/ 9171 h 9898"/>
                  <a:gd name="connsiteX65" fmla="*/ 6359 w 10000"/>
                  <a:gd name="connsiteY65" fmla="*/ 9330 h 9898"/>
                  <a:gd name="connsiteX66" fmla="*/ 6186 w 10000"/>
                  <a:gd name="connsiteY66" fmla="*/ 9500 h 9898"/>
                  <a:gd name="connsiteX67" fmla="*/ 6117 w 10000"/>
                  <a:gd name="connsiteY67" fmla="*/ 9693 h 9898"/>
                  <a:gd name="connsiteX68" fmla="*/ 6049 w 10000"/>
                  <a:gd name="connsiteY68" fmla="*/ 9796 h 9898"/>
                  <a:gd name="connsiteX69" fmla="*/ 5982 w 10000"/>
                  <a:gd name="connsiteY69" fmla="*/ 9898 h 9898"/>
                  <a:gd name="connsiteX70" fmla="*/ 7194 w 10000"/>
                  <a:gd name="connsiteY70" fmla="*/ 7155 h 9898"/>
                  <a:gd name="connsiteX0" fmla="*/ 7194 w 10000"/>
                  <a:gd name="connsiteY0" fmla="*/ 7229 h 10157"/>
                  <a:gd name="connsiteX1" fmla="*/ 1453 w 10000"/>
                  <a:gd name="connsiteY1" fmla="*/ 7129 h 10157"/>
                  <a:gd name="connsiteX2" fmla="*/ 1452 w 10000"/>
                  <a:gd name="connsiteY2" fmla="*/ 2863 h 10157"/>
                  <a:gd name="connsiteX3" fmla="*/ 0 w 10000"/>
                  <a:gd name="connsiteY3" fmla="*/ 2798 h 10157"/>
                  <a:gd name="connsiteX4" fmla="*/ 21 w 10000"/>
                  <a:gd name="connsiteY4" fmla="*/ 0 h 10157"/>
                  <a:gd name="connsiteX5" fmla="*/ 8262 w 10000"/>
                  <a:gd name="connsiteY5" fmla="*/ 48 h 10157"/>
                  <a:gd name="connsiteX6" fmla="*/ 8194 w 10000"/>
                  <a:gd name="connsiteY6" fmla="*/ 652 h 10157"/>
                  <a:gd name="connsiteX7" fmla="*/ 8255 w 10000"/>
                  <a:gd name="connsiteY7" fmla="*/ 803 h 10157"/>
                  <a:gd name="connsiteX8" fmla="*/ 8271 w 10000"/>
                  <a:gd name="connsiteY8" fmla="*/ 934 h 10157"/>
                  <a:gd name="connsiteX9" fmla="*/ 8285 w 10000"/>
                  <a:gd name="connsiteY9" fmla="*/ 1089 h 10157"/>
                  <a:gd name="connsiteX10" fmla="*/ 8392 w 10000"/>
                  <a:gd name="connsiteY10" fmla="*/ 1323 h 10157"/>
                  <a:gd name="connsiteX11" fmla="*/ 8503 w 10000"/>
                  <a:gd name="connsiteY11" fmla="*/ 1450 h 10157"/>
                  <a:gd name="connsiteX12" fmla="*/ 8603 w 10000"/>
                  <a:gd name="connsiteY12" fmla="*/ 1528 h 10157"/>
                  <a:gd name="connsiteX13" fmla="*/ 8700 w 10000"/>
                  <a:gd name="connsiteY13" fmla="*/ 1557 h 10157"/>
                  <a:gd name="connsiteX14" fmla="*/ 8785 w 10000"/>
                  <a:gd name="connsiteY14" fmla="*/ 1640 h 10157"/>
                  <a:gd name="connsiteX15" fmla="*/ 8860 w 10000"/>
                  <a:gd name="connsiteY15" fmla="*/ 1628 h 10157"/>
                  <a:gd name="connsiteX16" fmla="*/ 9003 w 10000"/>
                  <a:gd name="connsiteY16" fmla="*/ 1636 h 10157"/>
                  <a:gd name="connsiteX17" fmla="*/ 9282 w 10000"/>
                  <a:gd name="connsiteY17" fmla="*/ 1773 h 10157"/>
                  <a:gd name="connsiteX18" fmla="*/ 9397 w 10000"/>
                  <a:gd name="connsiteY18" fmla="*/ 1773 h 10157"/>
                  <a:gd name="connsiteX19" fmla="*/ 9510 w 10000"/>
                  <a:gd name="connsiteY19" fmla="*/ 1787 h 10157"/>
                  <a:gd name="connsiteX20" fmla="*/ 9660 w 10000"/>
                  <a:gd name="connsiteY20" fmla="*/ 1731 h 10157"/>
                  <a:gd name="connsiteX21" fmla="*/ 9782 w 10000"/>
                  <a:gd name="connsiteY21" fmla="*/ 1773 h 10157"/>
                  <a:gd name="connsiteX22" fmla="*/ 9910 w 10000"/>
                  <a:gd name="connsiteY22" fmla="*/ 1822 h 10157"/>
                  <a:gd name="connsiteX23" fmla="*/ 9986 w 10000"/>
                  <a:gd name="connsiteY23" fmla="*/ 1822 h 10157"/>
                  <a:gd name="connsiteX24" fmla="*/ 10000 w 10000"/>
                  <a:gd name="connsiteY24" fmla="*/ 1876 h 10157"/>
                  <a:gd name="connsiteX25" fmla="*/ 9970 w 10000"/>
                  <a:gd name="connsiteY25" fmla="*/ 1919 h 10157"/>
                  <a:gd name="connsiteX26" fmla="*/ 9826 w 10000"/>
                  <a:gd name="connsiteY26" fmla="*/ 2056 h 10157"/>
                  <a:gd name="connsiteX27" fmla="*/ 9601 w 10000"/>
                  <a:gd name="connsiteY27" fmla="*/ 2457 h 10157"/>
                  <a:gd name="connsiteX28" fmla="*/ 9434 w 10000"/>
                  <a:gd name="connsiteY28" fmla="*/ 2784 h 10157"/>
                  <a:gd name="connsiteX29" fmla="*/ 9373 w 10000"/>
                  <a:gd name="connsiteY29" fmla="*/ 2970 h 10157"/>
                  <a:gd name="connsiteX30" fmla="*/ 9208 w 10000"/>
                  <a:gd name="connsiteY30" fmla="*/ 3220 h 10157"/>
                  <a:gd name="connsiteX31" fmla="*/ 9184 w 10000"/>
                  <a:gd name="connsiteY31" fmla="*/ 3448 h 10157"/>
                  <a:gd name="connsiteX32" fmla="*/ 9041 w 10000"/>
                  <a:gd name="connsiteY32" fmla="*/ 3642 h 10157"/>
                  <a:gd name="connsiteX33" fmla="*/ 9057 w 10000"/>
                  <a:gd name="connsiteY33" fmla="*/ 3745 h 10157"/>
                  <a:gd name="connsiteX34" fmla="*/ 8959 w 10000"/>
                  <a:gd name="connsiteY34" fmla="*/ 3975 h 10157"/>
                  <a:gd name="connsiteX35" fmla="*/ 8951 w 10000"/>
                  <a:gd name="connsiteY35" fmla="*/ 4197 h 10157"/>
                  <a:gd name="connsiteX36" fmla="*/ 8911 w 10000"/>
                  <a:gd name="connsiteY36" fmla="*/ 4343 h 10157"/>
                  <a:gd name="connsiteX37" fmla="*/ 8955 w 10000"/>
                  <a:gd name="connsiteY37" fmla="*/ 4421 h 10157"/>
                  <a:gd name="connsiteX38" fmla="*/ 8999 w 10000"/>
                  <a:gd name="connsiteY38" fmla="*/ 4481 h 10157"/>
                  <a:gd name="connsiteX39" fmla="*/ 8925 w 10000"/>
                  <a:gd name="connsiteY39" fmla="*/ 4574 h 10157"/>
                  <a:gd name="connsiteX40" fmla="*/ 8708 w 10000"/>
                  <a:gd name="connsiteY40" fmla="*/ 4550 h 10157"/>
                  <a:gd name="connsiteX41" fmla="*/ 8370 w 10000"/>
                  <a:gd name="connsiteY41" fmla="*/ 4566 h 10157"/>
                  <a:gd name="connsiteX42" fmla="*/ 8204 w 10000"/>
                  <a:gd name="connsiteY42" fmla="*/ 4617 h 10157"/>
                  <a:gd name="connsiteX43" fmla="*/ 8081 w 10000"/>
                  <a:gd name="connsiteY43" fmla="*/ 4749 h 10157"/>
                  <a:gd name="connsiteX44" fmla="*/ 7932 w 10000"/>
                  <a:gd name="connsiteY44" fmla="*/ 4993 h 10157"/>
                  <a:gd name="connsiteX45" fmla="*/ 7863 w 10000"/>
                  <a:gd name="connsiteY45" fmla="*/ 5223 h 10157"/>
                  <a:gd name="connsiteX46" fmla="*/ 7765 w 10000"/>
                  <a:gd name="connsiteY46" fmla="*/ 5457 h 10157"/>
                  <a:gd name="connsiteX47" fmla="*/ 7630 w 10000"/>
                  <a:gd name="connsiteY47" fmla="*/ 5824 h 10157"/>
                  <a:gd name="connsiteX48" fmla="*/ 7591 w 10000"/>
                  <a:gd name="connsiteY48" fmla="*/ 6033 h 10157"/>
                  <a:gd name="connsiteX49" fmla="*/ 7591 w 10000"/>
                  <a:gd name="connsiteY49" fmla="*/ 6344 h 10157"/>
                  <a:gd name="connsiteX50" fmla="*/ 7449 w 10000"/>
                  <a:gd name="connsiteY50" fmla="*/ 6488 h 10157"/>
                  <a:gd name="connsiteX51" fmla="*/ 7425 w 10000"/>
                  <a:gd name="connsiteY51" fmla="*/ 6691 h 10157"/>
                  <a:gd name="connsiteX52" fmla="*/ 7395 w 10000"/>
                  <a:gd name="connsiteY52" fmla="*/ 6822 h 10157"/>
                  <a:gd name="connsiteX53" fmla="*/ 7409 w 10000"/>
                  <a:gd name="connsiteY53" fmla="*/ 6953 h 10157"/>
                  <a:gd name="connsiteX54" fmla="*/ 7349 w 10000"/>
                  <a:gd name="connsiteY54" fmla="*/ 7120 h 10157"/>
                  <a:gd name="connsiteX55" fmla="*/ 7326 w 10000"/>
                  <a:gd name="connsiteY55" fmla="*/ 7271 h 10157"/>
                  <a:gd name="connsiteX56" fmla="*/ 7289 w 10000"/>
                  <a:gd name="connsiteY56" fmla="*/ 7377 h 10157"/>
                  <a:gd name="connsiteX57" fmla="*/ 7205 w 10000"/>
                  <a:gd name="connsiteY57" fmla="*/ 7590 h 10157"/>
                  <a:gd name="connsiteX58" fmla="*/ 7146 w 10000"/>
                  <a:gd name="connsiteY58" fmla="*/ 7730 h 10157"/>
                  <a:gd name="connsiteX59" fmla="*/ 7093 w 10000"/>
                  <a:gd name="connsiteY59" fmla="*/ 7963 h 10157"/>
                  <a:gd name="connsiteX60" fmla="*/ 6935 w 10000"/>
                  <a:gd name="connsiteY60" fmla="*/ 8124 h 10157"/>
                  <a:gd name="connsiteX61" fmla="*/ 6752 w 10000"/>
                  <a:gd name="connsiteY61" fmla="*/ 8263 h 10157"/>
                  <a:gd name="connsiteX62" fmla="*/ 6663 w 10000"/>
                  <a:gd name="connsiteY62" fmla="*/ 8523 h 10157"/>
                  <a:gd name="connsiteX63" fmla="*/ 6571 w 10000"/>
                  <a:gd name="connsiteY63" fmla="*/ 8996 h 10157"/>
                  <a:gd name="connsiteX64" fmla="*/ 6391 w 10000"/>
                  <a:gd name="connsiteY64" fmla="*/ 9266 h 10157"/>
                  <a:gd name="connsiteX65" fmla="*/ 6359 w 10000"/>
                  <a:gd name="connsiteY65" fmla="*/ 9426 h 10157"/>
                  <a:gd name="connsiteX66" fmla="*/ 6186 w 10000"/>
                  <a:gd name="connsiteY66" fmla="*/ 9598 h 10157"/>
                  <a:gd name="connsiteX67" fmla="*/ 6117 w 10000"/>
                  <a:gd name="connsiteY67" fmla="*/ 9793 h 10157"/>
                  <a:gd name="connsiteX68" fmla="*/ 5982 w 10000"/>
                  <a:gd name="connsiteY68" fmla="*/ 10000 h 10157"/>
                  <a:gd name="connsiteX69" fmla="*/ 7194 w 10000"/>
                  <a:gd name="connsiteY69" fmla="*/ 7229 h 10157"/>
                  <a:gd name="connsiteX0" fmla="*/ 7194 w 10000"/>
                  <a:gd name="connsiteY0" fmla="*/ 7229 h 10119"/>
                  <a:gd name="connsiteX1" fmla="*/ 1453 w 10000"/>
                  <a:gd name="connsiteY1" fmla="*/ 7129 h 10119"/>
                  <a:gd name="connsiteX2" fmla="*/ 1452 w 10000"/>
                  <a:gd name="connsiteY2" fmla="*/ 2863 h 10119"/>
                  <a:gd name="connsiteX3" fmla="*/ 0 w 10000"/>
                  <a:gd name="connsiteY3" fmla="*/ 2798 h 10119"/>
                  <a:gd name="connsiteX4" fmla="*/ 21 w 10000"/>
                  <a:gd name="connsiteY4" fmla="*/ 0 h 10119"/>
                  <a:gd name="connsiteX5" fmla="*/ 8262 w 10000"/>
                  <a:gd name="connsiteY5" fmla="*/ 48 h 10119"/>
                  <a:gd name="connsiteX6" fmla="*/ 8194 w 10000"/>
                  <a:gd name="connsiteY6" fmla="*/ 652 h 10119"/>
                  <a:gd name="connsiteX7" fmla="*/ 8255 w 10000"/>
                  <a:gd name="connsiteY7" fmla="*/ 803 h 10119"/>
                  <a:gd name="connsiteX8" fmla="*/ 8271 w 10000"/>
                  <a:gd name="connsiteY8" fmla="*/ 934 h 10119"/>
                  <a:gd name="connsiteX9" fmla="*/ 8285 w 10000"/>
                  <a:gd name="connsiteY9" fmla="*/ 1089 h 10119"/>
                  <a:gd name="connsiteX10" fmla="*/ 8392 w 10000"/>
                  <a:gd name="connsiteY10" fmla="*/ 1323 h 10119"/>
                  <a:gd name="connsiteX11" fmla="*/ 8503 w 10000"/>
                  <a:gd name="connsiteY11" fmla="*/ 1450 h 10119"/>
                  <a:gd name="connsiteX12" fmla="*/ 8603 w 10000"/>
                  <a:gd name="connsiteY12" fmla="*/ 1528 h 10119"/>
                  <a:gd name="connsiteX13" fmla="*/ 8700 w 10000"/>
                  <a:gd name="connsiteY13" fmla="*/ 1557 h 10119"/>
                  <a:gd name="connsiteX14" fmla="*/ 8785 w 10000"/>
                  <a:gd name="connsiteY14" fmla="*/ 1640 h 10119"/>
                  <a:gd name="connsiteX15" fmla="*/ 8860 w 10000"/>
                  <a:gd name="connsiteY15" fmla="*/ 1628 h 10119"/>
                  <a:gd name="connsiteX16" fmla="*/ 9003 w 10000"/>
                  <a:gd name="connsiteY16" fmla="*/ 1636 h 10119"/>
                  <a:gd name="connsiteX17" fmla="*/ 9282 w 10000"/>
                  <a:gd name="connsiteY17" fmla="*/ 1773 h 10119"/>
                  <a:gd name="connsiteX18" fmla="*/ 9397 w 10000"/>
                  <a:gd name="connsiteY18" fmla="*/ 1773 h 10119"/>
                  <a:gd name="connsiteX19" fmla="*/ 9510 w 10000"/>
                  <a:gd name="connsiteY19" fmla="*/ 1787 h 10119"/>
                  <a:gd name="connsiteX20" fmla="*/ 9660 w 10000"/>
                  <a:gd name="connsiteY20" fmla="*/ 1731 h 10119"/>
                  <a:gd name="connsiteX21" fmla="*/ 9782 w 10000"/>
                  <a:gd name="connsiteY21" fmla="*/ 1773 h 10119"/>
                  <a:gd name="connsiteX22" fmla="*/ 9910 w 10000"/>
                  <a:gd name="connsiteY22" fmla="*/ 1822 h 10119"/>
                  <a:gd name="connsiteX23" fmla="*/ 9986 w 10000"/>
                  <a:gd name="connsiteY23" fmla="*/ 1822 h 10119"/>
                  <a:gd name="connsiteX24" fmla="*/ 10000 w 10000"/>
                  <a:gd name="connsiteY24" fmla="*/ 1876 h 10119"/>
                  <a:gd name="connsiteX25" fmla="*/ 9970 w 10000"/>
                  <a:gd name="connsiteY25" fmla="*/ 1919 h 10119"/>
                  <a:gd name="connsiteX26" fmla="*/ 9826 w 10000"/>
                  <a:gd name="connsiteY26" fmla="*/ 2056 h 10119"/>
                  <a:gd name="connsiteX27" fmla="*/ 9601 w 10000"/>
                  <a:gd name="connsiteY27" fmla="*/ 2457 h 10119"/>
                  <a:gd name="connsiteX28" fmla="*/ 9434 w 10000"/>
                  <a:gd name="connsiteY28" fmla="*/ 2784 h 10119"/>
                  <a:gd name="connsiteX29" fmla="*/ 9373 w 10000"/>
                  <a:gd name="connsiteY29" fmla="*/ 2970 h 10119"/>
                  <a:gd name="connsiteX30" fmla="*/ 9208 w 10000"/>
                  <a:gd name="connsiteY30" fmla="*/ 3220 h 10119"/>
                  <a:gd name="connsiteX31" fmla="*/ 9184 w 10000"/>
                  <a:gd name="connsiteY31" fmla="*/ 3448 h 10119"/>
                  <a:gd name="connsiteX32" fmla="*/ 9041 w 10000"/>
                  <a:gd name="connsiteY32" fmla="*/ 3642 h 10119"/>
                  <a:gd name="connsiteX33" fmla="*/ 9057 w 10000"/>
                  <a:gd name="connsiteY33" fmla="*/ 3745 h 10119"/>
                  <a:gd name="connsiteX34" fmla="*/ 8959 w 10000"/>
                  <a:gd name="connsiteY34" fmla="*/ 3975 h 10119"/>
                  <a:gd name="connsiteX35" fmla="*/ 8951 w 10000"/>
                  <a:gd name="connsiteY35" fmla="*/ 4197 h 10119"/>
                  <a:gd name="connsiteX36" fmla="*/ 8911 w 10000"/>
                  <a:gd name="connsiteY36" fmla="*/ 4343 h 10119"/>
                  <a:gd name="connsiteX37" fmla="*/ 8955 w 10000"/>
                  <a:gd name="connsiteY37" fmla="*/ 4421 h 10119"/>
                  <a:gd name="connsiteX38" fmla="*/ 8999 w 10000"/>
                  <a:gd name="connsiteY38" fmla="*/ 4481 h 10119"/>
                  <a:gd name="connsiteX39" fmla="*/ 8925 w 10000"/>
                  <a:gd name="connsiteY39" fmla="*/ 4574 h 10119"/>
                  <a:gd name="connsiteX40" fmla="*/ 8708 w 10000"/>
                  <a:gd name="connsiteY40" fmla="*/ 4550 h 10119"/>
                  <a:gd name="connsiteX41" fmla="*/ 8370 w 10000"/>
                  <a:gd name="connsiteY41" fmla="*/ 4566 h 10119"/>
                  <a:gd name="connsiteX42" fmla="*/ 8204 w 10000"/>
                  <a:gd name="connsiteY42" fmla="*/ 4617 h 10119"/>
                  <a:gd name="connsiteX43" fmla="*/ 8081 w 10000"/>
                  <a:gd name="connsiteY43" fmla="*/ 4749 h 10119"/>
                  <a:gd name="connsiteX44" fmla="*/ 7932 w 10000"/>
                  <a:gd name="connsiteY44" fmla="*/ 4993 h 10119"/>
                  <a:gd name="connsiteX45" fmla="*/ 7863 w 10000"/>
                  <a:gd name="connsiteY45" fmla="*/ 5223 h 10119"/>
                  <a:gd name="connsiteX46" fmla="*/ 7765 w 10000"/>
                  <a:gd name="connsiteY46" fmla="*/ 5457 h 10119"/>
                  <a:gd name="connsiteX47" fmla="*/ 7630 w 10000"/>
                  <a:gd name="connsiteY47" fmla="*/ 5824 h 10119"/>
                  <a:gd name="connsiteX48" fmla="*/ 7591 w 10000"/>
                  <a:gd name="connsiteY48" fmla="*/ 6033 h 10119"/>
                  <a:gd name="connsiteX49" fmla="*/ 7591 w 10000"/>
                  <a:gd name="connsiteY49" fmla="*/ 6344 h 10119"/>
                  <a:gd name="connsiteX50" fmla="*/ 7449 w 10000"/>
                  <a:gd name="connsiteY50" fmla="*/ 6488 h 10119"/>
                  <a:gd name="connsiteX51" fmla="*/ 7425 w 10000"/>
                  <a:gd name="connsiteY51" fmla="*/ 6691 h 10119"/>
                  <a:gd name="connsiteX52" fmla="*/ 7395 w 10000"/>
                  <a:gd name="connsiteY52" fmla="*/ 6822 h 10119"/>
                  <a:gd name="connsiteX53" fmla="*/ 7409 w 10000"/>
                  <a:gd name="connsiteY53" fmla="*/ 6953 h 10119"/>
                  <a:gd name="connsiteX54" fmla="*/ 7349 w 10000"/>
                  <a:gd name="connsiteY54" fmla="*/ 7120 h 10119"/>
                  <a:gd name="connsiteX55" fmla="*/ 7326 w 10000"/>
                  <a:gd name="connsiteY55" fmla="*/ 7271 h 10119"/>
                  <a:gd name="connsiteX56" fmla="*/ 7289 w 10000"/>
                  <a:gd name="connsiteY56" fmla="*/ 7377 h 10119"/>
                  <a:gd name="connsiteX57" fmla="*/ 7205 w 10000"/>
                  <a:gd name="connsiteY57" fmla="*/ 7590 h 10119"/>
                  <a:gd name="connsiteX58" fmla="*/ 7146 w 10000"/>
                  <a:gd name="connsiteY58" fmla="*/ 7730 h 10119"/>
                  <a:gd name="connsiteX59" fmla="*/ 7093 w 10000"/>
                  <a:gd name="connsiteY59" fmla="*/ 7963 h 10119"/>
                  <a:gd name="connsiteX60" fmla="*/ 6935 w 10000"/>
                  <a:gd name="connsiteY60" fmla="*/ 8124 h 10119"/>
                  <a:gd name="connsiteX61" fmla="*/ 6752 w 10000"/>
                  <a:gd name="connsiteY61" fmla="*/ 8263 h 10119"/>
                  <a:gd name="connsiteX62" fmla="*/ 6663 w 10000"/>
                  <a:gd name="connsiteY62" fmla="*/ 8523 h 10119"/>
                  <a:gd name="connsiteX63" fmla="*/ 6571 w 10000"/>
                  <a:gd name="connsiteY63" fmla="*/ 8996 h 10119"/>
                  <a:gd name="connsiteX64" fmla="*/ 6391 w 10000"/>
                  <a:gd name="connsiteY64" fmla="*/ 9266 h 10119"/>
                  <a:gd name="connsiteX65" fmla="*/ 6359 w 10000"/>
                  <a:gd name="connsiteY65" fmla="*/ 9426 h 10119"/>
                  <a:gd name="connsiteX66" fmla="*/ 6186 w 10000"/>
                  <a:gd name="connsiteY66" fmla="*/ 9598 h 10119"/>
                  <a:gd name="connsiteX67" fmla="*/ 5982 w 10000"/>
                  <a:gd name="connsiteY67" fmla="*/ 10000 h 10119"/>
                  <a:gd name="connsiteX68" fmla="*/ 7194 w 10000"/>
                  <a:gd name="connsiteY68" fmla="*/ 7229 h 10119"/>
                  <a:gd name="connsiteX0" fmla="*/ 7194 w 10000"/>
                  <a:gd name="connsiteY0" fmla="*/ 7229 h 9598"/>
                  <a:gd name="connsiteX1" fmla="*/ 1453 w 10000"/>
                  <a:gd name="connsiteY1" fmla="*/ 7129 h 9598"/>
                  <a:gd name="connsiteX2" fmla="*/ 1452 w 10000"/>
                  <a:gd name="connsiteY2" fmla="*/ 2863 h 9598"/>
                  <a:gd name="connsiteX3" fmla="*/ 0 w 10000"/>
                  <a:gd name="connsiteY3" fmla="*/ 2798 h 9598"/>
                  <a:gd name="connsiteX4" fmla="*/ 21 w 10000"/>
                  <a:gd name="connsiteY4" fmla="*/ 0 h 9598"/>
                  <a:gd name="connsiteX5" fmla="*/ 8262 w 10000"/>
                  <a:gd name="connsiteY5" fmla="*/ 48 h 9598"/>
                  <a:gd name="connsiteX6" fmla="*/ 8194 w 10000"/>
                  <a:gd name="connsiteY6" fmla="*/ 652 h 9598"/>
                  <a:gd name="connsiteX7" fmla="*/ 8255 w 10000"/>
                  <a:gd name="connsiteY7" fmla="*/ 803 h 9598"/>
                  <a:gd name="connsiteX8" fmla="*/ 8271 w 10000"/>
                  <a:gd name="connsiteY8" fmla="*/ 934 h 9598"/>
                  <a:gd name="connsiteX9" fmla="*/ 8285 w 10000"/>
                  <a:gd name="connsiteY9" fmla="*/ 1089 h 9598"/>
                  <a:gd name="connsiteX10" fmla="*/ 8392 w 10000"/>
                  <a:gd name="connsiteY10" fmla="*/ 1323 h 9598"/>
                  <a:gd name="connsiteX11" fmla="*/ 8503 w 10000"/>
                  <a:gd name="connsiteY11" fmla="*/ 1450 h 9598"/>
                  <a:gd name="connsiteX12" fmla="*/ 8603 w 10000"/>
                  <a:gd name="connsiteY12" fmla="*/ 1528 h 9598"/>
                  <a:gd name="connsiteX13" fmla="*/ 8700 w 10000"/>
                  <a:gd name="connsiteY13" fmla="*/ 1557 h 9598"/>
                  <a:gd name="connsiteX14" fmla="*/ 8785 w 10000"/>
                  <a:gd name="connsiteY14" fmla="*/ 1640 h 9598"/>
                  <a:gd name="connsiteX15" fmla="*/ 8860 w 10000"/>
                  <a:gd name="connsiteY15" fmla="*/ 1628 h 9598"/>
                  <a:gd name="connsiteX16" fmla="*/ 9003 w 10000"/>
                  <a:gd name="connsiteY16" fmla="*/ 1636 h 9598"/>
                  <a:gd name="connsiteX17" fmla="*/ 9282 w 10000"/>
                  <a:gd name="connsiteY17" fmla="*/ 1773 h 9598"/>
                  <a:gd name="connsiteX18" fmla="*/ 9397 w 10000"/>
                  <a:gd name="connsiteY18" fmla="*/ 1773 h 9598"/>
                  <a:gd name="connsiteX19" fmla="*/ 9510 w 10000"/>
                  <a:gd name="connsiteY19" fmla="*/ 1787 h 9598"/>
                  <a:gd name="connsiteX20" fmla="*/ 9660 w 10000"/>
                  <a:gd name="connsiteY20" fmla="*/ 1731 h 9598"/>
                  <a:gd name="connsiteX21" fmla="*/ 9782 w 10000"/>
                  <a:gd name="connsiteY21" fmla="*/ 1773 h 9598"/>
                  <a:gd name="connsiteX22" fmla="*/ 9910 w 10000"/>
                  <a:gd name="connsiteY22" fmla="*/ 1822 h 9598"/>
                  <a:gd name="connsiteX23" fmla="*/ 9986 w 10000"/>
                  <a:gd name="connsiteY23" fmla="*/ 1822 h 9598"/>
                  <a:gd name="connsiteX24" fmla="*/ 10000 w 10000"/>
                  <a:gd name="connsiteY24" fmla="*/ 1876 h 9598"/>
                  <a:gd name="connsiteX25" fmla="*/ 9970 w 10000"/>
                  <a:gd name="connsiteY25" fmla="*/ 1919 h 9598"/>
                  <a:gd name="connsiteX26" fmla="*/ 9826 w 10000"/>
                  <a:gd name="connsiteY26" fmla="*/ 2056 h 9598"/>
                  <a:gd name="connsiteX27" fmla="*/ 9601 w 10000"/>
                  <a:gd name="connsiteY27" fmla="*/ 2457 h 9598"/>
                  <a:gd name="connsiteX28" fmla="*/ 9434 w 10000"/>
                  <a:gd name="connsiteY28" fmla="*/ 2784 h 9598"/>
                  <a:gd name="connsiteX29" fmla="*/ 9373 w 10000"/>
                  <a:gd name="connsiteY29" fmla="*/ 2970 h 9598"/>
                  <a:gd name="connsiteX30" fmla="*/ 9208 w 10000"/>
                  <a:gd name="connsiteY30" fmla="*/ 3220 h 9598"/>
                  <a:gd name="connsiteX31" fmla="*/ 9184 w 10000"/>
                  <a:gd name="connsiteY31" fmla="*/ 3448 h 9598"/>
                  <a:gd name="connsiteX32" fmla="*/ 9041 w 10000"/>
                  <a:gd name="connsiteY32" fmla="*/ 3642 h 9598"/>
                  <a:gd name="connsiteX33" fmla="*/ 9057 w 10000"/>
                  <a:gd name="connsiteY33" fmla="*/ 3745 h 9598"/>
                  <a:gd name="connsiteX34" fmla="*/ 8959 w 10000"/>
                  <a:gd name="connsiteY34" fmla="*/ 3975 h 9598"/>
                  <a:gd name="connsiteX35" fmla="*/ 8951 w 10000"/>
                  <a:gd name="connsiteY35" fmla="*/ 4197 h 9598"/>
                  <a:gd name="connsiteX36" fmla="*/ 8911 w 10000"/>
                  <a:gd name="connsiteY36" fmla="*/ 4343 h 9598"/>
                  <a:gd name="connsiteX37" fmla="*/ 8955 w 10000"/>
                  <a:gd name="connsiteY37" fmla="*/ 4421 h 9598"/>
                  <a:gd name="connsiteX38" fmla="*/ 8999 w 10000"/>
                  <a:gd name="connsiteY38" fmla="*/ 4481 h 9598"/>
                  <a:gd name="connsiteX39" fmla="*/ 8925 w 10000"/>
                  <a:gd name="connsiteY39" fmla="*/ 4574 h 9598"/>
                  <a:gd name="connsiteX40" fmla="*/ 8708 w 10000"/>
                  <a:gd name="connsiteY40" fmla="*/ 4550 h 9598"/>
                  <a:gd name="connsiteX41" fmla="*/ 8370 w 10000"/>
                  <a:gd name="connsiteY41" fmla="*/ 4566 h 9598"/>
                  <a:gd name="connsiteX42" fmla="*/ 8204 w 10000"/>
                  <a:gd name="connsiteY42" fmla="*/ 4617 h 9598"/>
                  <a:gd name="connsiteX43" fmla="*/ 8081 w 10000"/>
                  <a:gd name="connsiteY43" fmla="*/ 4749 h 9598"/>
                  <a:gd name="connsiteX44" fmla="*/ 7932 w 10000"/>
                  <a:gd name="connsiteY44" fmla="*/ 4993 h 9598"/>
                  <a:gd name="connsiteX45" fmla="*/ 7863 w 10000"/>
                  <a:gd name="connsiteY45" fmla="*/ 5223 h 9598"/>
                  <a:gd name="connsiteX46" fmla="*/ 7765 w 10000"/>
                  <a:gd name="connsiteY46" fmla="*/ 5457 h 9598"/>
                  <a:gd name="connsiteX47" fmla="*/ 7630 w 10000"/>
                  <a:gd name="connsiteY47" fmla="*/ 5824 h 9598"/>
                  <a:gd name="connsiteX48" fmla="*/ 7591 w 10000"/>
                  <a:gd name="connsiteY48" fmla="*/ 6033 h 9598"/>
                  <a:gd name="connsiteX49" fmla="*/ 7591 w 10000"/>
                  <a:gd name="connsiteY49" fmla="*/ 6344 h 9598"/>
                  <a:gd name="connsiteX50" fmla="*/ 7449 w 10000"/>
                  <a:gd name="connsiteY50" fmla="*/ 6488 h 9598"/>
                  <a:gd name="connsiteX51" fmla="*/ 7425 w 10000"/>
                  <a:gd name="connsiteY51" fmla="*/ 6691 h 9598"/>
                  <a:gd name="connsiteX52" fmla="*/ 7395 w 10000"/>
                  <a:gd name="connsiteY52" fmla="*/ 6822 h 9598"/>
                  <a:gd name="connsiteX53" fmla="*/ 7409 w 10000"/>
                  <a:gd name="connsiteY53" fmla="*/ 6953 h 9598"/>
                  <a:gd name="connsiteX54" fmla="*/ 7349 w 10000"/>
                  <a:gd name="connsiteY54" fmla="*/ 7120 h 9598"/>
                  <a:gd name="connsiteX55" fmla="*/ 7326 w 10000"/>
                  <a:gd name="connsiteY55" fmla="*/ 7271 h 9598"/>
                  <a:gd name="connsiteX56" fmla="*/ 7289 w 10000"/>
                  <a:gd name="connsiteY56" fmla="*/ 7377 h 9598"/>
                  <a:gd name="connsiteX57" fmla="*/ 7205 w 10000"/>
                  <a:gd name="connsiteY57" fmla="*/ 7590 h 9598"/>
                  <a:gd name="connsiteX58" fmla="*/ 7146 w 10000"/>
                  <a:gd name="connsiteY58" fmla="*/ 7730 h 9598"/>
                  <a:gd name="connsiteX59" fmla="*/ 7093 w 10000"/>
                  <a:gd name="connsiteY59" fmla="*/ 7963 h 9598"/>
                  <a:gd name="connsiteX60" fmla="*/ 6935 w 10000"/>
                  <a:gd name="connsiteY60" fmla="*/ 8124 h 9598"/>
                  <a:gd name="connsiteX61" fmla="*/ 6752 w 10000"/>
                  <a:gd name="connsiteY61" fmla="*/ 8263 h 9598"/>
                  <a:gd name="connsiteX62" fmla="*/ 6663 w 10000"/>
                  <a:gd name="connsiteY62" fmla="*/ 8523 h 9598"/>
                  <a:gd name="connsiteX63" fmla="*/ 6571 w 10000"/>
                  <a:gd name="connsiteY63" fmla="*/ 8996 h 9598"/>
                  <a:gd name="connsiteX64" fmla="*/ 6391 w 10000"/>
                  <a:gd name="connsiteY64" fmla="*/ 9266 h 9598"/>
                  <a:gd name="connsiteX65" fmla="*/ 6359 w 10000"/>
                  <a:gd name="connsiteY65" fmla="*/ 9426 h 9598"/>
                  <a:gd name="connsiteX66" fmla="*/ 6186 w 10000"/>
                  <a:gd name="connsiteY66" fmla="*/ 9598 h 9598"/>
                  <a:gd name="connsiteX67" fmla="*/ 7194 w 10000"/>
                  <a:gd name="connsiteY67" fmla="*/ 7229 h 9598"/>
                  <a:gd name="connsiteX0" fmla="*/ 7194 w 10000"/>
                  <a:gd name="connsiteY0" fmla="*/ 7532 h 9821"/>
                  <a:gd name="connsiteX1" fmla="*/ 1453 w 10000"/>
                  <a:gd name="connsiteY1" fmla="*/ 7428 h 9821"/>
                  <a:gd name="connsiteX2" fmla="*/ 1452 w 10000"/>
                  <a:gd name="connsiteY2" fmla="*/ 2983 h 9821"/>
                  <a:gd name="connsiteX3" fmla="*/ 0 w 10000"/>
                  <a:gd name="connsiteY3" fmla="*/ 2915 h 9821"/>
                  <a:gd name="connsiteX4" fmla="*/ 21 w 10000"/>
                  <a:gd name="connsiteY4" fmla="*/ 0 h 9821"/>
                  <a:gd name="connsiteX5" fmla="*/ 8262 w 10000"/>
                  <a:gd name="connsiteY5" fmla="*/ 50 h 9821"/>
                  <a:gd name="connsiteX6" fmla="*/ 8194 w 10000"/>
                  <a:gd name="connsiteY6" fmla="*/ 679 h 9821"/>
                  <a:gd name="connsiteX7" fmla="*/ 8255 w 10000"/>
                  <a:gd name="connsiteY7" fmla="*/ 837 h 9821"/>
                  <a:gd name="connsiteX8" fmla="*/ 8271 w 10000"/>
                  <a:gd name="connsiteY8" fmla="*/ 973 h 9821"/>
                  <a:gd name="connsiteX9" fmla="*/ 8285 w 10000"/>
                  <a:gd name="connsiteY9" fmla="*/ 1135 h 9821"/>
                  <a:gd name="connsiteX10" fmla="*/ 8392 w 10000"/>
                  <a:gd name="connsiteY10" fmla="*/ 1378 h 9821"/>
                  <a:gd name="connsiteX11" fmla="*/ 8503 w 10000"/>
                  <a:gd name="connsiteY11" fmla="*/ 1511 h 9821"/>
                  <a:gd name="connsiteX12" fmla="*/ 8603 w 10000"/>
                  <a:gd name="connsiteY12" fmla="*/ 1592 h 9821"/>
                  <a:gd name="connsiteX13" fmla="*/ 8700 w 10000"/>
                  <a:gd name="connsiteY13" fmla="*/ 1622 h 9821"/>
                  <a:gd name="connsiteX14" fmla="*/ 8785 w 10000"/>
                  <a:gd name="connsiteY14" fmla="*/ 1709 h 9821"/>
                  <a:gd name="connsiteX15" fmla="*/ 8860 w 10000"/>
                  <a:gd name="connsiteY15" fmla="*/ 1696 h 9821"/>
                  <a:gd name="connsiteX16" fmla="*/ 9003 w 10000"/>
                  <a:gd name="connsiteY16" fmla="*/ 1705 h 9821"/>
                  <a:gd name="connsiteX17" fmla="*/ 9282 w 10000"/>
                  <a:gd name="connsiteY17" fmla="*/ 1847 h 9821"/>
                  <a:gd name="connsiteX18" fmla="*/ 9397 w 10000"/>
                  <a:gd name="connsiteY18" fmla="*/ 1847 h 9821"/>
                  <a:gd name="connsiteX19" fmla="*/ 9510 w 10000"/>
                  <a:gd name="connsiteY19" fmla="*/ 1862 h 9821"/>
                  <a:gd name="connsiteX20" fmla="*/ 9660 w 10000"/>
                  <a:gd name="connsiteY20" fmla="*/ 1804 h 9821"/>
                  <a:gd name="connsiteX21" fmla="*/ 9782 w 10000"/>
                  <a:gd name="connsiteY21" fmla="*/ 1847 h 9821"/>
                  <a:gd name="connsiteX22" fmla="*/ 9910 w 10000"/>
                  <a:gd name="connsiteY22" fmla="*/ 1898 h 9821"/>
                  <a:gd name="connsiteX23" fmla="*/ 9986 w 10000"/>
                  <a:gd name="connsiteY23" fmla="*/ 1898 h 9821"/>
                  <a:gd name="connsiteX24" fmla="*/ 10000 w 10000"/>
                  <a:gd name="connsiteY24" fmla="*/ 1955 h 9821"/>
                  <a:gd name="connsiteX25" fmla="*/ 9970 w 10000"/>
                  <a:gd name="connsiteY25" fmla="*/ 1999 h 9821"/>
                  <a:gd name="connsiteX26" fmla="*/ 9826 w 10000"/>
                  <a:gd name="connsiteY26" fmla="*/ 2142 h 9821"/>
                  <a:gd name="connsiteX27" fmla="*/ 9601 w 10000"/>
                  <a:gd name="connsiteY27" fmla="*/ 2560 h 9821"/>
                  <a:gd name="connsiteX28" fmla="*/ 9434 w 10000"/>
                  <a:gd name="connsiteY28" fmla="*/ 2901 h 9821"/>
                  <a:gd name="connsiteX29" fmla="*/ 9373 w 10000"/>
                  <a:gd name="connsiteY29" fmla="*/ 3094 h 9821"/>
                  <a:gd name="connsiteX30" fmla="*/ 9208 w 10000"/>
                  <a:gd name="connsiteY30" fmla="*/ 3355 h 9821"/>
                  <a:gd name="connsiteX31" fmla="*/ 9184 w 10000"/>
                  <a:gd name="connsiteY31" fmla="*/ 3592 h 9821"/>
                  <a:gd name="connsiteX32" fmla="*/ 9041 w 10000"/>
                  <a:gd name="connsiteY32" fmla="*/ 3795 h 9821"/>
                  <a:gd name="connsiteX33" fmla="*/ 9057 w 10000"/>
                  <a:gd name="connsiteY33" fmla="*/ 3902 h 9821"/>
                  <a:gd name="connsiteX34" fmla="*/ 8959 w 10000"/>
                  <a:gd name="connsiteY34" fmla="*/ 4141 h 9821"/>
                  <a:gd name="connsiteX35" fmla="*/ 8951 w 10000"/>
                  <a:gd name="connsiteY35" fmla="*/ 4373 h 9821"/>
                  <a:gd name="connsiteX36" fmla="*/ 8911 w 10000"/>
                  <a:gd name="connsiteY36" fmla="*/ 4525 h 9821"/>
                  <a:gd name="connsiteX37" fmla="*/ 8955 w 10000"/>
                  <a:gd name="connsiteY37" fmla="*/ 4606 h 9821"/>
                  <a:gd name="connsiteX38" fmla="*/ 8999 w 10000"/>
                  <a:gd name="connsiteY38" fmla="*/ 4669 h 9821"/>
                  <a:gd name="connsiteX39" fmla="*/ 8925 w 10000"/>
                  <a:gd name="connsiteY39" fmla="*/ 4766 h 9821"/>
                  <a:gd name="connsiteX40" fmla="*/ 8708 w 10000"/>
                  <a:gd name="connsiteY40" fmla="*/ 4741 h 9821"/>
                  <a:gd name="connsiteX41" fmla="*/ 8370 w 10000"/>
                  <a:gd name="connsiteY41" fmla="*/ 4757 h 9821"/>
                  <a:gd name="connsiteX42" fmla="*/ 8204 w 10000"/>
                  <a:gd name="connsiteY42" fmla="*/ 4810 h 9821"/>
                  <a:gd name="connsiteX43" fmla="*/ 8081 w 10000"/>
                  <a:gd name="connsiteY43" fmla="*/ 4948 h 9821"/>
                  <a:gd name="connsiteX44" fmla="*/ 7932 w 10000"/>
                  <a:gd name="connsiteY44" fmla="*/ 5202 h 9821"/>
                  <a:gd name="connsiteX45" fmla="*/ 7863 w 10000"/>
                  <a:gd name="connsiteY45" fmla="*/ 5442 h 9821"/>
                  <a:gd name="connsiteX46" fmla="*/ 7765 w 10000"/>
                  <a:gd name="connsiteY46" fmla="*/ 5686 h 9821"/>
                  <a:gd name="connsiteX47" fmla="*/ 7630 w 10000"/>
                  <a:gd name="connsiteY47" fmla="*/ 6068 h 9821"/>
                  <a:gd name="connsiteX48" fmla="*/ 7591 w 10000"/>
                  <a:gd name="connsiteY48" fmla="*/ 6286 h 9821"/>
                  <a:gd name="connsiteX49" fmla="*/ 7591 w 10000"/>
                  <a:gd name="connsiteY49" fmla="*/ 6610 h 9821"/>
                  <a:gd name="connsiteX50" fmla="*/ 7449 w 10000"/>
                  <a:gd name="connsiteY50" fmla="*/ 6760 h 9821"/>
                  <a:gd name="connsiteX51" fmla="*/ 7425 w 10000"/>
                  <a:gd name="connsiteY51" fmla="*/ 6971 h 9821"/>
                  <a:gd name="connsiteX52" fmla="*/ 7395 w 10000"/>
                  <a:gd name="connsiteY52" fmla="*/ 7108 h 9821"/>
                  <a:gd name="connsiteX53" fmla="*/ 7409 w 10000"/>
                  <a:gd name="connsiteY53" fmla="*/ 7244 h 9821"/>
                  <a:gd name="connsiteX54" fmla="*/ 7349 w 10000"/>
                  <a:gd name="connsiteY54" fmla="*/ 7418 h 9821"/>
                  <a:gd name="connsiteX55" fmla="*/ 7326 w 10000"/>
                  <a:gd name="connsiteY55" fmla="*/ 7576 h 9821"/>
                  <a:gd name="connsiteX56" fmla="*/ 7289 w 10000"/>
                  <a:gd name="connsiteY56" fmla="*/ 7686 h 9821"/>
                  <a:gd name="connsiteX57" fmla="*/ 7205 w 10000"/>
                  <a:gd name="connsiteY57" fmla="*/ 7908 h 9821"/>
                  <a:gd name="connsiteX58" fmla="*/ 7146 w 10000"/>
                  <a:gd name="connsiteY58" fmla="*/ 8054 h 9821"/>
                  <a:gd name="connsiteX59" fmla="*/ 7093 w 10000"/>
                  <a:gd name="connsiteY59" fmla="*/ 8297 h 9821"/>
                  <a:gd name="connsiteX60" fmla="*/ 6935 w 10000"/>
                  <a:gd name="connsiteY60" fmla="*/ 8464 h 9821"/>
                  <a:gd name="connsiteX61" fmla="*/ 6752 w 10000"/>
                  <a:gd name="connsiteY61" fmla="*/ 8609 h 9821"/>
                  <a:gd name="connsiteX62" fmla="*/ 6663 w 10000"/>
                  <a:gd name="connsiteY62" fmla="*/ 8880 h 9821"/>
                  <a:gd name="connsiteX63" fmla="*/ 6571 w 10000"/>
                  <a:gd name="connsiteY63" fmla="*/ 9373 h 9821"/>
                  <a:gd name="connsiteX64" fmla="*/ 6391 w 10000"/>
                  <a:gd name="connsiteY64" fmla="*/ 9654 h 9821"/>
                  <a:gd name="connsiteX65" fmla="*/ 6359 w 10000"/>
                  <a:gd name="connsiteY65" fmla="*/ 9821 h 9821"/>
                  <a:gd name="connsiteX66" fmla="*/ 7194 w 10000"/>
                  <a:gd name="connsiteY66" fmla="*/ 7532 h 9821"/>
                  <a:gd name="connsiteX0" fmla="*/ 7194 w 10000"/>
                  <a:gd name="connsiteY0" fmla="*/ 7669 h 9830"/>
                  <a:gd name="connsiteX1" fmla="*/ 1453 w 10000"/>
                  <a:gd name="connsiteY1" fmla="*/ 7563 h 9830"/>
                  <a:gd name="connsiteX2" fmla="*/ 1452 w 10000"/>
                  <a:gd name="connsiteY2" fmla="*/ 3037 h 9830"/>
                  <a:gd name="connsiteX3" fmla="*/ 0 w 10000"/>
                  <a:gd name="connsiteY3" fmla="*/ 2968 h 9830"/>
                  <a:gd name="connsiteX4" fmla="*/ 21 w 10000"/>
                  <a:gd name="connsiteY4" fmla="*/ 0 h 9830"/>
                  <a:gd name="connsiteX5" fmla="*/ 8262 w 10000"/>
                  <a:gd name="connsiteY5" fmla="*/ 51 h 9830"/>
                  <a:gd name="connsiteX6" fmla="*/ 8194 w 10000"/>
                  <a:gd name="connsiteY6" fmla="*/ 691 h 9830"/>
                  <a:gd name="connsiteX7" fmla="*/ 8255 w 10000"/>
                  <a:gd name="connsiteY7" fmla="*/ 852 h 9830"/>
                  <a:gd name="connsiteX8" fmla="*/ 8271 w 10000"/>
                  <a:gd name="connsiteY8" fmla="*/ 991 h 9830"/>
                  <a:gd name="connsiteX9" fmla="*/ 8285 w 10000"/>
                  <a:gd name="connsiteY9" fmla="*/ 1156 h 9830"/>
                  <a:gd name="connsiteX10" fmla="*/ 8392 w 10000"/>
                  <a:gd name="connsiteY10" fmla="*/ 1403 h 9830"/>
                  <a:gd name="connsiteX11" fmla="*/ 8503 w 10000"/>
                  <a:gd name="connsiteY11" fmla="*/ 1539 h 9830"/>
                  <a:gd name="connsiteX12" fmla="*/ 8603 w 10000"/>
                  <a:gd name="connsiteY12" fmla="*/ 1621 h 9830"/>
                  <a:gd name="connsiteX13" fmla="*/ 8700 w 10000"/>
                  <a:gd name="connsiteY13" fmla="*/ 1652 h 9830"/>
                  <a:gd name="connsiteX14" fmla="*/ 8785 w 10000"/>
                  <a:gd name="connsiteY14" fmla="*/ 1740 h 9830"/>
                  <a:gd name="connsiteX15" fmla="*/ 8860 w 10000"/>
                  <a:gd name="connsiteY15" fmla="*/ 1727 h 9830"/>
                  <a:gd name="connsiteX16" fmla="*/ 9003 w 10000"/>
                  <a:gd name="connsiteY16" fmla="*/ 1736 h 9830"/>
                  <a:gd name="connsiteX17" fmla="*/ 9282 w 10000"/>
                  <a:gd name="connsiteY17" fmla="*/ 1881 h 9830"/>
                  <a:gd name="connsiteX18" fmla="*/ 9397 w 10000"/>
                  <a:gd name="connsiteY18" fmla="*/ 1881 h 9830"/>
                  <a:gd name="connsiteX19" fmla="*/ 9510 w 10000"/>
                  <a:gd name="connsiteY19" fmla="*/ 1896 h 9830"/>
                  <a:gd name="connsiteX20" fmla="*/ 9660 w 10000"/>
                  <a:gd name="connsiteY20" fmla="*/ 1837 h 9830"/>
                  <a:gd name="connsiteX21" fmla="*/ 9782 w 10000"/>
                  <a:gd name="connsiteY21" fmla="*/ 1881 h 9830"/>
                  <a:gd name="connsiteX22" fmla="*/ 9910 w 10000"/>
                  <a:gd name="connsiteY22" fmla="*/ 1933 h 9830"/>
                  <a:gd name="connsiteX23" fmla="*/ 9986 w 10000"/>
                  <a:gd name="connsiteY23" fmla="*/ 1933 h 9830"/>
                  <a:gd name="connsiteX24" fmla="*/ 10000 w 10000"/>
                  <a:gd name="connsiteY24" fmla="*/ 1991 h 9830"/>
                  <a:gd name="connsiteX25" fmla="*/ 9970 w 10000"/>
                  <a:gd name="connsiteY25" fmla="*/ 2035 h 9830"/>
                  <a:gd name="connsiteX26" fmla="*/ 9826 w 10000"/>
                  <a:gd name="connsiteY26" fmla="*/ 2181 h 9830"/>
                  <a:gd name="connsiteX27" fmla="*/ 9601 w 10000"/>
                  <a:gd name="connsiteY27" fmla="*/ 2607 h 9830"/>
                  <a:gd name="connsiteX28" fmla="*/ 9434 w 10000"/>
                  <a:gd name="connsiteY28" fmla="*/ 2954 h 9830"/>
                  <a:gd name="connsiteX29" fmla="*/ 9373 w 10000"/>
                  <a:gd name="connsiteY29" fmla="*/ 3150 h 9830"/>
                  <a:gd name="connsiteX30" fmla="*/ 9208 w 10000"/>
                  <a:gd name="connsiteY30" fmla="*/ 3416 h 9830"/>
                  <a:gd name="connsiteX31" fmla="*/ 9184 w 10000"/>
                  <a:gd name="connsiteY31" fmla="*/ 3657 h 9830"/>
                  <a:gd name="connsiteX32" fmla="*/ 9041 w 10000"/>
                  <a:gd name="connsiteY32" fmla="*/ 3864 h 9830"/>
                  <a:gd name="connsiteX33" fmla="*/ 9057 w 10000"/>
                  <a:gd name="connsiteY33" fmla="*/ 3973 h 9830"/>
                  <a:gd name="connsiteX34" fmla="*/ 8959 w 10000"/>
                  <a:gd name="connsiteY34" fmla="*/ 4216 h 9830"/>
                  <a:gd name="connsiteX35" fmla="*/ 8951 w 10000"/>
                  <a:gd name="connsiteY35" fmla="*/ 4453 h 9830"/>
                  <a:gd name="connsiteX36" fmla="*/ 8911 w 10000"/>
                  <a:gd name="connsiteY36" fmla="*/ 4607 h 9830"/>
                  <a:gd name="connsiteX37" fmla="*/ 8955 w 10000"/>
                  <a:gd name="connsiteY37" fmla="*/ 4690 h 9830"/>
                  <a:gd name="connsiteX38" fmla="*/ 8999 w 10000"/>
                  <a:gd name="connsiteY38" fmla="*/ 4754 h 9830"/>
                  <a:gd name="connsiteX39" fmla="*/ 8925 w 10000"/>
                  <a:gd name="connsiteY39" fmla="*/ 4853 h 9830"/>
                  <a:gd name="connsiteX40" fmla="*/ 8708 w 10000"/>
                  <a:gd name="connsiteY40" fmla="*/ 4827 h 9830"/>
                  <a:gd name="connsiteX41" fmla="*/ 8370 w 10000"/>
                  <a:gd name="connsiteY41" fmla="*/ 4844 h 9830"/>
                  <a:gd name="connsiteX42" fmla="*/ 8204 w 10000"/>
                  <a:gd name="connsiteY42" fmla="*/ 4898 h 9830"/>
                  <a:gd name="connsiteX43" fmla="*/ 8081 w 10000"/>
                  <a:gd name="connsiteY43" fmla="*/ 5038 h 9830"/>
                  <a:gd name="connsiteX44" fmla="*/ 7932 w 10000"/>
                  <a:gd name="connsiteY44" fmla="*/ 5297 h 9830"/>
                  <a:gd name="connsiteX45" fmla="*/ 7863 w 10000"/>
                  <a:gd name="connsiteY45" fmla="*/ 5541 h 9830"/>
                  <a:gd name="connsiteX46" fmla="*/ 7765 w 10000"/>
                  <a:gd name="connsiteY46" fmla="*/ 5790 h 9830"/>
                  <a:gd name="connsiteX47" fmla="*/ 7630 w 10000"/>
                  <a:gd name="connsiteY47" fmla="*/ 6179 h 9830"/>
                  <a:gd name="connsiteX48" fmla="*/ 7591 w 10000"/>
                  <a:gd name="connsiteY48" fmla="*/ 6401 h 9830"/>
                  <a:gd name="connsiteX49" fmla="*/ 7591 w 10000"/>
                  <a:gd name="connsiteY49" fmla="*/ 6730 h 9830"/>
                  <a:gd name="connsiteX50" fmla="*/ 7449 w 10000"/>
                  <a:gd name="connsiteY50" fmla="*/ 6883 h 9830"/>
                  <a:gd name="connsiteX51" fmla="*/ 7425 w 10000"/>
                  <a:gd name="connsiteY51" fmla="*/ 7098 h 9830"/>
                  <a:gd name="connsiteX52" fmla="*/ 7395 w 10000"/>
                  <a:gd name="connsiteY52" fmla="*/ 7238 h 9830"/>
                  <a:gd name="connsiteX53" fmla="*/ 7409 w 10000"/>
                  <a:gd name="connsiteY53" fmla="*/ 7376 h 9830"/>
                  <a:gd name="connsiteX54" fmla="*/ 7349 w 10000"/>
                  <a:gd name="connsiteY54" fmla="*/ 7553 h 9830"/>
                  <a:gd name="connsiteX55" fmla="*/ 7326 w 10000"/>
                  <a:gd name="connsiteY55" fmla="*/ 7714 h 9830"/>
                  <a:gd name="connsiteX56" fmla="*/ 7289 w 10000"/>
                  <a:gd name="connsiteY56" fmla="*/ 7826 h 9830"/>
                  <a:gd name="connsiteX57" fmla="*/ 7205 w 10000"/>
                  <a:gd name="connsiteY57" fmla="*/ 8052 h 9830"/>
                  <a:gd name="connsiteX58" fmla="*/ 7146 w 10000"/>
                  <a:gd name="connsiteY58" fmla="*/ 8201 h 9830"/>
                  <a:gd name="connsiteX59" fmla="*/ 7093 w 10000"/>
                  <a:gd name="connsiteY59" fmla="*/ 8448 h 9830"/>
                  <a:gd name="connsiteX60" fmla="*/ 6935 w 10000"/>
                  <a:gd name="connsiteY60" fmla="*/ 8618 h 9830"/>
                  <a:gd name="connsiteX61" fmla="*/ 6752 w 10000"/>
                  <a:gd name="connsiteY61" fmla="*/ 8766 h 9830"/>
                  <a:gd name="connsiteX62" fmla="*/ 6663 w 10000"/>
                  <a:gd name="connsiteY62" fmla="*/ 9042 h 9830"/>
                  <a:gd name="connsiteX63" fmla="*/ 6571 w 10000"/>
                  <a:gd name="connsiteY63" fmla="*/ 9544 h 9830"/>
                  <a:gd name="connsiteX64" fmla="*/ 6391 w 10000"/>
                  <a:gd name="connsiteY64" fmla="*/ 9830 h 9830"/>
                  <a:gd name="connsiteX65" fmla="*/ 7194 w 10000"/>
                  <a:gd name="connsiteY65" fmla="*/ 7669 h 9830"/>
                  <a:gd name="connsiteX0" fmla="*/ 7194 w 10000"/>
                  <a:gd name="connsiteY0" fmla="*/ 7802 h 12277"/>
                  <a:gd name="connsiteX1" fmla="*/ 1453 w 10000"/>
                  <a:gd name="connsiteY1" fmla="*/ 7694 h 12277"/>
                  <a:gd name="connsiteX2" fmla="*/ 1452 w 10000"/>
                  <a:gd name="connsiteY2" fmla="*/ 3090 h 12277"/>
                  <a:gd name="connsiteX3" fmla="*/ 0 w 10000"/>
                  <a:gd name="connsiteY3" fmla="*/ 3019 h 12277"/>
                  <a:gd name="connsiteX4" fmla="*/ 21 w 10000"/>
                  <a:gd name="connsiteY4" fmla="*/ 0 h 12277"/>
                  <a:gd name="connsiteX5" fmla="*/ 8262 w 10000"/>
                  <a:gd name="connsiteY5" fmla="*/ 52 h 12277"/>
                  <a:gd name="connsiteX6" fmla="*/ 8194 w 10000"/>
                  <a:gd name="connsiteY6" fmla="*/ 703 h 12277"/>
                  <a:gd name="connsiteX7" fmla="*/ 8255 w 10000"/>
                  <a:gd name="connsiteY7" fmla="*/ 867 h 12277"/>
                  <a:gd name="connsiteX8" fmla="*/ 8271 w 10000"/>
                  <a:gd name="connsiteY8" fmla="*/ 1008 h 12277"/>
                  <a:gd name="connsiteX9" fmla="*/ 8285 w 10000"/>
                  <a:gd name="connsiteY9" fmla="*/ 1176 h 12277"/>
                  <a:gd name="connsiteX10" fmla="*/ 8392 w 10000"/>
                  <a:gd name="connsiteY10" fmla="*/ 1427 h 12277"/>
                  <a:gd name="connsiteX11" fmla="*/ 8503 w 10000"/>
                  <a:gd name="connsiteY11" fmla="*/ 1566 h 12277"/>
                  <a:gd name="connsiteX12" fmla="*/ 8603 w 10000"/>
                  <a:gd name="connsiteY12" fmla="*/ 1649 h 12277"/>
                  <a:gd name="connsiteX13" fmla="*/ 8700 w 10000"/>
                  <a:gd name="connsiteY13" fmla="*/ 1681 h 12277"/>
                  <a:gd name="connsiteX14" fmla="*/ 8785 w 10000"/>
                  <a:gd name="connsiteY14" fmla="*/ 1770 h 12277"/>
                  <a:gd name="connsiteX15" fmla="*/ 8860 w 10000"/>
                  <a:gd name="connsiteY15" fmla="*/ 1757 h 12277"/>
                  <a:gd name="connsiteX16" fmla="*/ 9003 w 10000"/>
                  <a:gd name="connsiteY16" fmla="*/ 1766 h 12277"/>
                  <a:gd name="connsiteX17" fmla="*/ 9282 w 10000"/>
                  <a:gd name="connsiteY17" fmla="*/ 1914 h 12277"/>
                  <a:gd name="connsiteX18" fmla="*/ 9397 w 10000"/>
                  <a:gd name="connsiteY18" fmla="*/ 1914 h 12277"/>
                  <a:gd name="connsiteX19" fmla="*/ 9510 w 10000"/>
                  <a:gd name="connsiteY19" fmla="*/ 1929 h 12277"/>
                  <a:gd name="connsiteX20" fmla="*/ 9660 w 10000"/>
                  <a:gd name="connsiteY20" fmla="*/ 1869 h 12277"/>
                  <a:gd name="connsiteX21" fmla="*/ 9782 w 10000"/>
                  <a:gd name="connsiteY21" fmla="*/ 1914 h 12277"/>
                  <a:gd name="connsiteX22" fmla="*/ 9910 w 10000"/>
                  <a:gd name="connsiteY22" fmla="*/ 1966 h 12277"/>
                  <a:gd name="connsiteX23" fmla="*/ 9986 w 10000"/>
                  <a:gd name="connsiteY23" fmla="*/ 1966 h 12277"/>
                  <a:gd name="connsiteX24" fmla="*/ 10000 w 10000"/>
                  <a:gd name="connsiteY24" fmla="*/ 2025 h 12277"/>
                  <a:gd name="connsiteX25" fmla="*/ 9970 w 10000"/>
                  <a:gd name="connsiteY25" fmla="*/ 2070 h 12277"/>
                  <a:gd name="connsiteX26" fmla="*/ 9826 w 10000"/>
                  <a:gd name="connsiteY26" fmla="*/ 2219 h 12277"/>
                  <a:gd name="connsiteX27" fmla="*/ 9601 w 10000"/>
                  <a:gd name="connsiteY27" fmla="*/ 2652 h 12277"/>
                  <a:gd name="connsiteX28" fmla="*/ 9434 w 10000"/>
                  <a:gd name="connsiteY28" fmla="*/ 3005 h 12277"/>
                  <a:gd name="connsiteX29" fmla="*/ 9373 w 10000"/>
                  <a:gd name="connsiteY29" fmla="*/ 3204 h 12277"/>
                  <a:gd name="connsiteX30" fmla="*/ 9208 w 10000"/>
                  <a:gd name="connsiteY30" fmla="*/ 3475 h 12277"/>
                  <a:gd name="connsiteX31" fmla="*/ 9184 w 10000"/>
                  <a:gd name="connsiteY31" fmla="*/ 3720 h 12277"/>
                  <a:gd name="connsiteX32" fmla="*/ 9041 w 10000"/>
                  <a:gd name="connsiteY32" fmla="*/ 3931 h 12277"/>
                  <a:gd name="connsiteX33" fmla="*/ 9057 w 10000"/>
                  <a:gd name="connsiteY33" fmla="*/ 4042 h 12277"/>
                  <a:gd name="connsiteX34" fmla="*/ 8959 w 10000"/>
                  <a:gd name="connsiteY34" fmla="*/ 4289 h 12277"/>
                  <a:gd name="connsiteX35" fmla="*/ 8951 w 10000"/>
                  <a:gd name="connsiteY35" fmla="*/ 4530 h 12277"/>
                  <a:gd name="connsiteX36" fmla="*/ 8911 w 10000"/>
                  <a:gd name="connsiteY36" fmla="*/ 4687 h 12277"/>
                  <a:gd name="connsiteX37" fmla="*/ 8955 w 10000"/>
                  <a:gd name="connsiteY37" fmla="*/ 4771 h 12277"/>
                  <a:gd name="connsiteX38" fmla="*/ 8999 w 10000"/>
                  <a:gd name="connsiteY38" fmla="*/ 4836 h 12277"/>
                  <a:gd name="connsiteX39" fmla="*/ 8925 w 10000"/>
                  <a:gd name="connsiteY39" fmla="*/ 4937 h 12277"/>
                  <a:gd name="connsiteX40" fmla="*/ 8708 w 10000"/>
                  <a:gd name="connsiteY40" fmla="*/ 4910 h 12277"/>
                  <a:gd name="connsiteX41" fmla="*/ 8370 w 10000"/>
                  <a:gd name="connsiteY41" fmla="*/ 4928 h 12277"/>
                  <a:gd name="connsiteX42" fmla="*/ 8204 w 10000"/>
                  <a:gd name="connsiteY42" fmla="*/ 4983 h 12277"/>
                  <a:gd name="connsiteX43" fmla="*/ 8081 w 10000"/>
                  <a:gd name="connsiteY43" fmla="*/ 5125 h 12277"/>
                  <a:gd name="connsiteX44" fmla="*/ 7932 w 10000"/>
                  <a:gd name="connsiteY44" fmla="*/ 5389 h 12277"/>
                  <a:gd name="connsiteX45" fmla="*/ 7863 w 10000"/>
                  <a:gd name="connsiteY45" fmla="*/ 5637 h 12277"/>
                  <a:gd name="connsiteX46" fmla="*/ 7765 w 10000"/>
                  <a:gd name="connsiteY46" fmla="*/ 5890 h 12277"/>
                  <a:gd name="connsiteX47" fmla="*/ 7630 w 10000"/>
                  <a:gd name="connsiteY47" fmla="*/ 6286 h 12277"/>
                  <a:gd name="connsiteX48" fmla="*/ 7591 w 10000"/>
                  <a:gd name="connsiteY48" fmla="*/ 6512 h 12277"/>
                  <a:gd name="connsiteX49" fmla="*/ 7591 w 10000"/>
                  <a:gd name="connsiteY49" fmla="*/ 6846 h 12277"/>
                  <a:gd name="connsiteX50" fmla="*/ 7449 w 10000"/>
                  <a:gd name="connsiteY50" fmla="*/ 7002 h 12277"/>
                  <a:gd name="connsiteX51" fmla="*/ 7425 w 10000"/>
                  <a:gd name="connsiteY51" fmla="*/ 7221 h 12277"/>
                  <a:gd name="connsiteX52" fmla="*/ 7395 w 10000"/>
                  <a:gd name="connsiteY52" fmla="*/ 7363 h 12277"/>
                  <a:gd name="connsiteX53" fmla="*/ 7409 w 10000"/>
                  <a:gd name="connsiteY53" fmla="*/ 7504 h 12277"/>
                  <a:gd name="connsiteX54" fmla="*/ 7349 w 10000"/>
                  <a:gd name="connsiteY54" fmla="*/ 7684 h 12277"/>
                  <a:gd name="connsiteX55" fmla="*/ 7326 w 10000"/>
                  <a:gd name="connsiteY55" fmla="*/ 7847 h 12277"/>
                  <a:gd name="connsiteX56" fmla="*/ 7289 w 10000"/>
                  <a:gd name="connsiteY56" fmla="*/ 7961 h 12277"/>
                  <a:gd name="connsiteX57" fmla="*/ 7205 w 10000"/>
                  <a:gd name="connsiteY57" fmla="*/ 8191 h 12277"/>
                  <a:gd name="connsiteX58" fmla="*/ 7146 w 10000"/>
                  <a:gd name="connsiteY58" fmla="*/ 8343 h 12277"/>
                  <a:gd name="connsiteX59" fmla="*/ 7093 w 10000"/>
                  <a:gd name="connsiteY59" fmla="*/ 8594 h 12277"/>
                  <a:gd name="connsiteX60" fmla="*/ 6935 w 10000"/>
                  <a:gd name="connsiteY60" fmla="*/ 8767 h 12277"/>
                  <a:gd name="connsiteX61" fmla="*/ 6752 w 10000"/>
                  <a:gd name="connsiteY61" fmla="*/ 8918 h 12277"/>
                  <a:gd name="connsiteX62" fmla="*/ 6663 w 10000"/>
                  <a:gd name="connsiteY62" fmla="*/ 9198 h 12277"/>
                  <a:gd name="connsiteX63" fmla="*/ 6571 w 10000"/>
                  <a:gd name="connsiteY63" fmla="*/ 9709 h 12277"/>
                  <a:gd name="connsiteX64" fmla="*/ 8546 w 10000"/>
                  <a:gd name="connsiteY64" fmla="*/ 12277 h 12277"/>
                  <a:gd name="connsiteX0" fmla="*/ 7194 w 10000"/>
                  <a:gd name="connsiteY0" fmla="*/ 7802 h 9709"/>
                  <a:gd name="connsiteX1" fmla="*/ 1453 w 10000"/>
                  <a:gd name="connsiteY1" fmla="*/ 7694 h 9709"/>
                  <a:gd name="connsiteX2" fmla="*/ 1452 w 10000"/>
                  <a:gd name="connsiteY2" fmla="*/ 3090 h 9709"/>
                  <a:gd name="connsiteX3" fmla="*/ 0 w 10000"/>
                  <a:gd name="connsiteY3" fmla="*/ 3019 h 9709"/>
                  <a:gd name="connsiteX4" fmla="*/ 21 w 10000"/>
                  <a:gd name="connsiteY4" fmla="*/ 0 h 9709"/>
                  <a:gd name="connsiteX5" fmla="*/ 8262 w 10000"/>
                  <a:gd name="connsiteY5" fmla="*/ 52 h 9709"/>
                  <a:gd name="connsiteX6" fmla="*/ 8194 w 10000"/>
                  <a:gd name="connsiteY6" fmla="*/ 703 h 9709"/>
                  <a:gd name="connsiteX7" fmla="*/ 8255 w 10000"/>
                  <a:gd name="connsiteY7" fmla="*/ 867 h 9709"/>
                  <a:gd name="connsiteX8" fmla="*/ 8271 w 10000"/>
                  <a:gd name="connsiteY8" fmla="*/ 1008 h 9709"/>
                  <a:gd name="connsiteX9" fmla="*/ 8285 w 10000"/>
                  <a:gd name="connsiteY9" fmla="*/ 1176 h 9709"/>
                  <a:gd name="connsiteX10" fmla="*/ 8392 w 10000"/>
                  <a:gd name="connsiteY10" fmla="*/ 1427 h 9709"/>
                  <a:gd name="connsiteX11" fmla="*/ 8503 w 10000"/>
                  <a:gd name="connsiteY11" fmla="*/ 1566 h 9709"/>
                  <a:gd name="connsiteX12" fmla="*/ 8603 w 10000"/>
                  <a:gd name="connsiteY12" fmla="*/ 1649 h 9709"/>
                  <a:gd name="connsiteX13" fmla="*/ 8700 w 10000"/>
                  <a:gd name="connsiteY13" fmla="*/ 1681 h 9709"/>
                  <a:gd name="connsiteX14" fmla="*/ 8785 w 10000"/>
                  <a:gd name="connsiteY14" fmla="*/ 1770 h 9709"/>
                  <a:gd name="connsiteX15" fmla="*/ 8860 w 10000"/>
                  <a:gd name="connsiteY15" fmla="*/ 1757 h 9709"/>
                  <a:gd name="connsiteX16" fmla="*/ 9003 w 10000"/>
                  <a:gd name="connsiteY16" fmla="*/ 1766 h 9709"/>
                  <a:gd name="connsiteX17" fmla="*/ 9282 w 10000"/>
                  <a:gd name="connsiteY17" fmla="*/ 1914 h 9709"/>
                  <a:gd name="connsiteX18" fmla="*/ 9397 w 10000"/>
                  <a:gd name="connsiteY18" fmla="*/ 1914 h 9709"/>
                  <a:gd name="connsiteX19" fmla="*/ 9510 w 10000"/>
                  <a:gd name="connsiteY19" fmla="*/ 1929 h 9709"/>
                  <a:gd name="connsiteX20" fmla="*/ 9660 w 10000"/>
                  <a:gd name="connsiteY20" fmla="*/ 1869 h 9709"/>
                  <a:gd name="connsiteX21" fmla="*/ 9782 w 10000"/>
                  <a:gd name="connsiteY21" fmla="*/ 1914 h 9709"/>
                  <a:gd name="connsiteX22" fmla="*/ 9910 w 10000"/>
                  <a:gd name="connsiteY22" fmla="*/ 1966 h 9709"/>
                  <a:gd name="connsiteX23" fmla="*/ 9986 w 10000"/>
                  <a:gd name="connsiteY23" fmla="*/ 1966 h 9709"/>
                  <a:gd name="connsiteX24" fmla="*/ 10000 w 10000"/>
                  <a:gd name="connsiteY24" fmla="*/ 2025 h 9709"/>
                  <a:gd name="connsiteX25" fmla="*/ 9970 w 10000"/>
                  <a:gd name="connsiteY25" fmla="*/ 2070 h 9709"/>
                  <a:gd name="connsiteX26" fmla="*/ 9826 w 10000"/>
                  <a:gd name="connsiteY26" fmla="*/ 2219 h 9709"/>
                  <a:gd name="connsiteX27" fmla="*/ 9601 w 10000"/>
                  <a:gd name="connsiteY27" fmla="*/ 2652 h 9709"/>
                  <a:gd name="connsiteX28" fmla="*/ 9434 w 10000"/>
                  <a:gd name="connsiteY28" fmla="*/ 3005 h 9709"/>
                  <a:gd name="connsiteX29" fmla="*/ 9373 w 10000"/>
                  <a:gd name="connsiteY29" fmla="*/ 3204 h 9709"/>
                  <a:gd name="connsiteX30" fmla="*/ 9208 w 10000"/>
                  <a:gd name="connsiteY30" fmla="*/ 3475 h 9709"/>
                  <a:gd name="connsiteX31" fmla="*/ 9184 w 10000"/>
                  <a:gd name="connsiteY31" fmla="*/ 3720 h 9709"/>
                  <a:gd name="connsiteX32" fmla="*/ 9041 w 10000"/>
                  <a:gd name="connsiteY32" fmla="*/ 3931 h 9709"/>
                  <a:gd name="connsiteX33" fmla="*/ 9057 w 10000"/>
                  <a:gd name="connsiteY33" fmla="*/ 4042 h 9709"/>
                  <a:gd name="connsiteX34" fmla="*/ 8959 w 10000"/>
                  <a:gd name="connsiteY34" fmla="*/ 4289 h 9709"/>
                  <a:gd name="connsiteX35" fmla="*/ 8951 w 10000"/>
                  <a:gd name="connsiteY35" fmla="*/ 4530 h 9709"/>
                  <a:gd name="connsiteX36" fmla="*/ 8911 w 10000"/>
                  <a:gd name="connsiteY36" fmla="*/ 4687 h 9709"/>
                  <a:gd name="connsiteX37" fmla="*/ 8955 w 10000"/>
                  <a:gd name="connsiteY37" fmla="*/ 4771 h 9709"/>
                  <a:gd name="connsiteX38" fmla="*/ 8999 w 10000"/>
                  <a:gd name="connsiteY38" fmla="*/ 4836 h 9709"/>
                  <a:gd name="connsiteX39" fmla="*/ 8925 w 10000"/>
                  <a:gd name="connsiteY39" fmla="*/ 4937 h 9709"/>
                  <a:gd name="connsiteX40" fmla="*/ 8708 w 10000"/>
                  <a:gd name="connsiteY40" fmla="*/ 4910 h 9709"/>
                  <a:gd name="connsiteX41" fmla="*/ 8370 w 10000"/>
                  <a:gd name="connsiteY41" fmla="*/ 4928 h 9709"/>
                  <a:gd name="connsiteX42" fmla="*/ 8204 w 10000"/>
                  <a:gd name="connsiteY42" fmla="*/ 4983 h 9709"/>
                  <a:gd name="connsiteX43" fmla="*/ 8081 w 10000"/>
                  <a:gd name="connsiteY43" fmla="*/ 5125 h 9709"/>
                  <a:gd name="connsiteX44" fmla="*/ 7932 w 10000"/>
                  <a:gd name="connsiteY44" fmla="*/ 5389 h 9709"/>
                  <a:gd name="connsiteX45" fmla="*/ 7863 w 10000"/>
                  <a:gd name="connsiteY45" fmla="*/ 5637 h 9709"/>
                  <a:gd name="connsiteX46" fmla="*/ 7765 w 10000"/>
                  <a:gd name="connsiteY46" fmla="*/ 5890 h 9709"/>
                  <a:gd name="connsiteX47" fmla="*/ 7630 w 10000"/>
                  <a:gd name="connsiteY47" fmla="*/ 6286 h 9709"/>
                  <a:gd name="connsiteX48" fmla="*/ 7591 w 10000"/>
                  <a:gd name="connsiteY48" fmla="*/ 6512 h 9709"/>
                  <a:gd name="connsiteX49" fmla="*/ 7591 w 10000"/>
                  <a:gd name="connsiteY49" fmla="*/ 6846 h 9709"/>
                  <a:gd name="connsiteX50" fmla="*/ 7449 w 10000"/>
                  <a:gd name="connsiteY50" fmla="*/ 7002 h 9709"/>
                  <a:gd name="connsiteX51" fmla="*/ 7425 w 10000"/>
                  <a:gd name="connsiteY51" fmla="*/ 7221 h 9709"/>
                  <a:gd name="connsiteX52" fmla="*/ 7395 w 10000"/>
                  <a:gd name="connsiteY52" fmla="*/ 7363 h 9709"/>
                  <a:gd name="connsiteX53" fmla="*/ 7409 w 10000"/>
                  <a:gd name="connsiteY53" fmla="*/ 7504 h 9709"/>
                  <a:gd name="connsiteX54" fmla="*/ 7349 w 10000"/>
                  <a:gd name="connsiteY54" fmla="*/ 7684 h 9709"/>
                  <a:gd name="connsiteX55" fmla="*/ 7326 w 10000"/>
                  <a:gd name="connsiteY55" fmla="*/ 7847 h 9709"/>
                  <a:gd name="connsiteX56" fmla="*/ 7289 w 10000"/>
                  <a:gd name="connsiteY56" fmla="*/ 7961 h 9709"/>
                  <a:gd name="connsiteX57" fmla="*/ 7205 w 10000"/>
                  <a:gd name="connsiteY57" fmla="*/ 8191 h 9709"/>
                  <a:gd name="connsiteX58" fmla="*/ 7146 w 10000"/>
                  <a:gd name="connsiteY58" fmla="*/ 8343 h 9709"/>
                  <a:gd name="connsiteX59" fmla="*/ 7093 w 10000"/>
                  <a:gd name="connsiteY59" fmla="*/ 8594 h 9709"/>
                  <a:gd name="connsiteX60" fmla="*/ 6935 w 10000"/>
                  <a:gd name="connsiteY60" fmla="*/ 8767 h 9709"/>
                  <a:gd name="connsiteX61" fmla="*/ 6752 w 10000"/>
                  <a:gd name="connsiteY61" fmla="*/ 8918 h 9709"/>
                  <a:gd name="connsiteX62" fmla="*/ 6663 w 10000"/>
                  <a:gd name="connsiteY62" fmla="*/ 9198 h 9709"/>
                  <a:gd name="connsiteX63" fmla="*/ 6571 w 10000"/>
                  <a:gd name="connsiteY63" fmla="*/ 9709 h 9709"/>
                  <a:gd name="connsiteX0" fmla="*/ 7194 w 10000"/>
                  <a:gd name="connsiteY0" fmla="*/ 8036 h 9474"/>
                  <a:gd name="connsiteX1" fmla="*/ 1453 w 10000"/>
                  <a:gd name="connsiteY1" fmla="*/ 7925 h 9474"/>
                  <a:gd name="connsiteX2" fmla="*/ 1452 w 10000"/>
                  <a:gd name="connsiteY2" fmla="*/ 3183 h 9474"/>
                  <a:gd name="connsiteX3" fmla="*/ 0 w 10000"/>
                  <a:gd name="connsiteY3" fmla="*/ 3109 h 9474"/>
                  <a:gd name="connsiteX4" fmla="*/ 21 w 10000"/>
                  <a:gd name="connsiteY4" fmla="*/ 0 h 9474"/>
                  <a:gd name="connsiteX5" fmla="*/ 8262 w 10000"/>
                  <a:gd name="connsiteY5" fmla="*/ 54 h 9474"/>
                  <a:gd name="connsiteX6" fmla="*/ 8194 w 10000"/>
                  <a:gd name="connsiteY6" fmla="*/ 724 h 9474"/>
                  <a:gd name="connsiteX7" fmla="*/ 8255 w 10000"/>
                  <a:gd name="connsiteY7" fmla="*/ 893 h 9474"/>
                  <a:gd name="connsiteX8" fmla="*/ 8271 w 10000"/>
                  <a:gd name="connsiteY8" fmla="*/ 1038 h 9474"/>
                  <a:gd name="connsiteX9" fmla="*/ 8285 w 10000"/>
                  <a:gd name="connsiteY9" fmla="*/ 1211 h 9474"/>
                  <a:gd name="connsiteX10" fmla="*/ 8392 w 10000"/>
                  <a:gd name="connsiteY10" fmla="*/ 1470 h 9474"/>
                  <a:gd name="connsiteX11" fmla="*/ 8503 w 10000"/>
                  <a:gd name="connsiteY11" fmla="*/ 1613 h 9474"/>
                  <a:gd name="connsiteX12" fmla="*/ 8603 w 10000"/>
                  <a:gd name="connsiteY12" fmla="*/ 1698 h 9474"/>
                  <a:gd name="connsiteX13" fmla="*/ 8700 w 10000"/>
                  <a:gd name="connsiteY13" fmla="*/ 1731 h 9474"/>
                  <a:gd name="connsiteX14" fmla="*/ 8785 w 10000"/>
                  <a:gd name="connsiteY14" fmla="*/ 1823 h 9474"/>
                  <a:gd name="connsiteX15" fmla="*/ 8860 w 10000"/>
                  <a:gd name="connsiteY15" fmla="*/ 1810 h 9474"/>
                  <a:gd name="connsiteX16" fmla="*/ 9003 w 10000"/>
                  <a:gd name="connsiteY16" fmla="*/ 1819 h 9474"/>
                  <a:gd name="connsiteX17" fmla="*/ 9282 w 10000"/>
                  <a:gd name="connsiteY17" fmla="*/ 1971 h 9474"/>
                  <a:gd name="connsiteX18" fmla="*/ 9397 w 10000"/>
                  <a:gd name="connsiteY18" fmla="*/ 1971 h 9474"/>
                  <a:gd name="connsiteX19" fmla="*/ 9510 w 10000"/>
                  <a:gd name="connsiteY19" fmla="*/ 1987 h 9474"/>
                  <a:gd name="connsiteX20" fmla="*/ 9660 w 10000"/>
                  <a:gd name="connsiteY20" fmla="*/ 1925 h 9474"/>
                  <a:gd name="connsiteX21" fmla="*/ 9782 w 10000"/>
                  <a:gd name="connsiteY21" fmla="*/ 1971 h 9474"/>
                  <a:gd name="connsiteX22" fmla="*/ 9910 w 10000"/>
                  <a:gd name="connsiteY22" fmla="*/ 2025 h 9474"/>
                  <a:gd name="connsiteX23" fmla="*/ 9986 w 10000"/>
                  <a:gd name="connsiteY23" fmla="*/ 2025 h 9474"/>
                  <a:gd name="connsiteX24" fmla="*/ 10000 w 10000"/>
                  <a:gd name="connsiteY24" fmla="*/ 2086 h 9474"/>
                  <a:gd name="connsiteX25" fmla="*/ 9970 w 10000"/>
                  <a:gd name="connsiteY25" fmla="*/ 2132 h 9474"/>
                  <a:gd name="connsiteX26" fmla="*/ 9826 w 10000"/>
                  <a:gd name="connsiteY26" fmla="*/ 2286 h 9474"/>
                  <a:gd name="connsiteX27" fmla="*/ 9601 w 10000"/>
                  <a:gd name="connsiteY27" fmla="*/ 2731 h 9474"/>
                  <a:gd name="connsiteX28" fmla="*/ 9434 w 10000"/>
                  <a:gd name="connsiteY28" fmla="*/ 3095 h 9474"/>
                  <a:gd name="connsiteX29" fmla="*/ 9373 w 10000"/>
                  <a:gd name="connsiteY29" fmla="*/ 3300 h 9474"/>
                  <a:gd name="connsiteX30" fmla="*/ 9208 w 10000"/>
                  <a:gd name="connsiteY30" fmla="*/ 3579 h 9474"/>
                  <a:gd name="connsiteX31" fmla="*/ 9184 w 10000"/>
                  <a:gd name="connsiteY31" fmla="*/ 3831 h 9474"/>
                  <a:gd name="connsiteX32" fmla="*/ 9041 w 10000"/>
                  <a:gd name="connsiteY32" fmla="*/ 4049 h 9474"/>
                  <a:gd name="connsiteX33" fmla="*/ 9057 w 10000"/>
                  <a:gd name="connsiteY33" fmla="*/ 4163 h 9474"/>
                  <a:gd name="connsiteX34" fmla="*/ 8959 w 10000"/>
                  <a:gd name="connsiteY34" fmla="*/ 4418 h 9474"/>
                  <a:gd name="connsiteX35" fmla="*/ 8951 w 10000"/>
                  <a:gd name="connsiteY35" fmla="*/ 4666 h 9474"/>
                  <a:gd name="connsiteX36" fmla="*/ 8911 w 10000"/>
                  <a:gd name="connsiteY36" fmla="*/ 4827 h 9474"/>
                  <a:gd name="connsiteX37" fmla="*/ 8955 w 10000"/>
                  <a:gd name="connsiteY37" fmla="*/ 4914 h 9474"/>
                  <a:gd name="connsiteX38" fmla="*/ 8999 w 10000"/>
                  <a:gd name="connsiteY38" fmla="*/ 4981 h 9474"/>
                  <a:gd name="connsiteX39" fmla="*/ 8925 w 10000"/>
                  <a:gd name="connsiteY39" fmla="*/ 5085 h 9474"/>
                  <a:gd name="connsiteX40" fmla="*/ 8708 w 10000"/>
                  <a:gd name="connsiteY40" fmla="*/ 5057 h 9474"/>
                  <a:gd name="connsiteX41" fmla="*/ 8370 w 10000"/>
                  <a:gd name="connsiteY41" fmla="*/ 5076 h 9474"/>
                  <a:gd name="connsiteX42" fmla="*/ 8204 w 10000"/>
                  <a:gd name="connsiteY42" fmla="*/ 5132 h 9474"/>
                  <a:gd name="connsiteX43" fmla="*/ 8081 w 10000"/>
                  <a:gd name="connsiteY43" fmla="*/ 5279 h 9474"/>
                  <a:gd name="connsiteX44" fmla="*/ 7932 w 10000"/>
                  <a:gd name="connsiteY44" fmla="*/ 5551 h 9474"/>
                  <a:gd name="connsiteX45" fmla="*/ 7863 w 10000"/>
                  <a:gd name="connsiteY45" fmla="*/ 5806 h 9474"/>
                  <a:gd name="connsiteX46" fmla="*/ 7765 w 10000"/>
                  <a:gd name="connsiteY46" fmla="*/ 6067 h 9474"/>
                  <a:gd name="connsiteX47" fmla="*/ 7630 w 10000"/>
                  <a:gd name="connsiteY47" fmla="*/ 6474 h 9474"/>
                  <a:gd name="connsiteX48" fmla="*/ 7591 w 10000"/>
                  <a:gd name="connsiteY48" fmla="*/ 6707 h 9474"/>
                  <a:gd name="connsiteX49" fmla="*/ 7591 w 10000"/>
                  <a:gd name="connsiteY49" fmla="*/ 7051 h 9474"/>
                  <a:gd name="connsiteX50" fmla="*/ 7449 w 10000"/>
                  <a:gd name="connsiteY50" fmla="*/ 7212 h 9474"/>
                  <a:gd name="connsiteX51" fmla="*/ 7425 w 10000"/>
                  <a:gd name="connsiteY51" fmla="*/ 7437 h 9474"/>
                  <a:gd name="connsiteX52" fmla="*/ 7395 w 10000"/>
                  <a:gd name="connsiteY52" fmla="*/ 7584 h 9474"/>
                  <a:gd name="connsiteX53" fmla="*/ 7409 w 10000"/>
                  <a:gd name="connsiteY53" fmla="*/ 7729 h 9474"/>
                  <a:gd name="connsiteX54" fmla="*/ 7349 w 10000"/>
                  <a:gd name="connsiteY54" fmla="*/ 7914 h 9474"/>
                  <a:gd name="connsiteX55" fmla="*/ 7326 w 10000"/>
                  <a:gd name="connsiteY55" fmla="*/ 8082 h 9474"/>
                  <a:gd name="connsiteX56" fmla="*/ 7289 w 10000"/>
                  <a:gd name="connsiteY56" fmla="*/ 8200 h 9474"/>
                  <a:gd name="connsiteX57" fmla="*/ 7205 w 10000"/>
                  <a:gd name="connsiteY57" fmla="*/ 8437 h 9474"/>
                  <a:gd name="connsiteX58" fmla="*/ 7146 w 10000"/>
                  <a:gd name="connsiteY58" fmla="*/ 8593 h 9474"/>
                  <a:gd name="connsiteX59" fmla="*/ 7093 w 10000"/>
                  <a:gd name="connsiteY59" fmla="*/ 8852 h 9474"/>
                  <a:gd name="connsiteX60" fmla="*/ 6935 w 10000"/>
                  <a:gd name="connsiteY60" fmla="*/ 9030 h 9474"/>
                  <a:gd name="connsiteX61" fmla="*/ 6752 w 10000"/>
                  <a:gd name="connsiteY61" fmla="*/ 9185 h 9474"/>
                  <a:gd name="connsiteX62" fmla="*/ 6663 w 10000"/>
                  <a:gd name="connsiteY62" fmla="*/ 9474 h 9474"/>
                  <a:gd name="connsiteX0" fmla="*/ 7194 w 10000"/>
                  <a:gd name="connsiteY0" fmla="*/ 8482 h 9695"/>
                  <a:gd name="connsiteX1" fmla="*/ 1453 w 10000"/>
                  <a:gd name="connsiteY1" fmla="*/ 8365 h 9695"/>
                  <a:gd name="connsiteX2" fmla="*/ 1452 w 10000"/>
                  <a:gd name="connsiteY2" fmla="*/ 3360 h 9695"/>
                  <a:gd name="connsiteX3" fmla="*/ 0 w 10000"/>
                  <a:gd name="connsiteY3" fmla="*/ 3282 h 9695"/>
                  <a:gd name="connsiteX4" fmla="*/ 21 w 10000"/>
                  <a:gd name="connsiteY4" fmla="*/ 0 h 9695"/>
                  <a:gd name="connsiteX5" fmla="*/ 8262 w 10000"/>
                  <a:gd name="connsiteY5" fmla="*/ 57 h 9695"/>
                  <a:gd name="connsiteX6" fmla="*/ 8194 w 10000"/>
                  <a:gd name="connsiteY6" fmla="*/ 764 h 9695"/>
                  <a:gd name="connsiteX7" fmla="*/ 8255 w 10000"/>
                  <a:gd name="connsiteY7" fmla="*/ 943 h 9695"/>
                  <a:gd name="connsiteX8" fmla="*/ 8271 w 10000"/>
                  <a:gd name="connsiteY8" fmla="*/ 1096 h 9695"/>
                  <a:gd name="connsiteX9" fmla="*/ 8285 w 10000"/>
                  <a:gd name="connsiteY9" fmla="*/ 1278 h 9695"/>
                  <a:gd name="connsiteX10" fmla="*/ 8392 w 10000"/>
                  <a:gd name="connsiteY10" fmla="*/ 1552 h 9695"/>
                  <a:gd name="connsiteX11" fmla="*/ 8503 w 10000"/>
                  <a:gd name="connsiteY11" fmla="*/ 1703 h 9695"/>
                  <a:gd name="connsiteX12" fmla="*/ 8603 w 10000"/>
                  <a:gd name="connsiteY12" fmla="*/ 1792 h 9695"/>
                  <a:gd name="connsiteX13" fmla="*/ 8700 w 10000"/>
                  <a:gd name="connsiteY13" fmla="*/ 1827 h 9695"/>
                  <a:gd name="connsiteX14" fmla="*/ 8785 w 10000"/>
                  <a:gd name="connsiteY14" fmla="*/ 1924 h 9695"/>
                  <a:gd name="connsiteX15" fmla="*/ 8860 w 10000"/>
                  <a:gd name="connsiteY15" fmla="*/ 1910 h 9695"/>
                  <a:gd name="connsiteX16" fmla="*/ 9003 w 10000"/>
                  <a:gd name="connsiteY16" fmla="*/ 1920 h 9695"/>
                  <a:gd name="connsiteX17" fmla="*/ 9282 w 10000"/>
                  <a:gd name="connsiteY17" fmla="*/ 2080 h 9695"/>
                  <a:gd name="connsiteX18" fmla="*/ 9397 w 10000"/>
                  <a:gd name="connsiteY18" fmla="*/ 2080 h 9695"/>
                  <a:gd name="connsiteX19" fmla="*/ 9510 w 10000"/>
                  <a:gd name="connsiteY19" fmla="*/ 2097 h 9695"/>
                  <a:gd name="connsiteX20" fmla="*/ 9660 w 10000"/>
                  <a:gd name="connsiteY20" fmla="*/ 2032 h 9695"/>
                  <a:gd name="connsiteX21" fmla="*/ 9782 w 10000"/>
                  <a:gd name="connsiteY21" fmla="*/ 2080 h 9695"/>
                  <a:gd name="connsiteX22" fmla="*/ 9910 w 10000"/>
                  <a:gd name="connsiteY22" fmla="*/ 2137 h 9695"/>
                  <a:gd name="connsiteX23" fmla="*/ 9986 w 10000"/>
                  <a:gd name="connsiteY23" fmla="*/ 2137 h 9695"/>
                  <a:gd name="connsiteX24" fmla="*/ 10000 w 10000"/>
                  <a:gd name="connsiteY24" fmla="*/ 2202 h 9695"/>
                  <a:gd name="connsiteX25" fmla="*/ 9970 w 10000"/>
                  <a:gd name="connsiteY25" fmla="*/ 2250 h 9695"/>
                  <a:gd name="connsiteX26" fmla="*/ 9826 w 10000"/>
                  <a:gd name="connsiteY26" fmla="*/ 2413 h 9695"/>
                  <a:gd name="connsiteX27" fmla="*/ 9601 w 10000"/>
                  <a:gd name="connsiteY27" fmla="*/ 2883 h 9695"/>
                  <a:gd name="connsiteX28" fmla="*/ 9434 w 10000"/>
                  <a:gd name="connsiteY28" fmla="*/ 3267 h 9695"/>
                  <a:gd name="connsiteX29" fmla="*/ 9373 w 10000"/>
                  <a:gd name="connsiteY29" fmla="*/ 3483 h 9695"/>
                  <a:gd name="connsiteX30" fmla="*/ 9208 w 10000"/>
                  <a:gd name="connsiteY30" fmla="*/ 3778 h 9695"/>
                  <a:gd name="connsiteX31" fmla="*/ 9184 w 10000"/>
                  <a:gd name="connsiteY31" fmla="*/ 4044 h 9695"/>
                  <a:gd name="connsiteX32" fmla="*/ 9041 w 10000"/>
                  <a:gd name="connsiteY32" fmla="*/ 4274 h 9695"/>
                  <a:gd name="connsiteX33" fmla="*/ 9057 w 10000"/>
                  <a:gd name="connsiteY33" fmla="*/ 4394 h 9695"/>
                  <a:gd name="connsiteX34" fmla="*/ 8959 w 10000"/>
                  <a:gd name="connsiteY34" fmla="*/ 4663 h 9695"/>
                  <a:gd name="connsiteX35" fmla="*/ 8951 w 10000"/>
                  <a:gd name="connsiteY35" fmla="*/ 4925 h 9695"/>
                  <a:gd name="connsiteX36" fmla="*/ 8911 w 10000"/>
                  <a:gd name="connsiteY36" fmla="*/ 5095 h 9695"/>
                  <a:gd name="connsiteX37" fmla="*/ 8955 w 10000"/>
                  <a:gd name="connsiteY37" fmla="*/ 5187 h 9695"/>
                  <a:gd name="connsiteX38" fmla="*/ 8999 w 10000"/>
                  <a:gd name="connsiteY38" fmla="*/ 5258 h 9695"/>
                  <a:gd name="connsiteX39" fmla="*/ 8925 w 10000"/>
                  <a:gd name="connsiteY39" fmla="*/ 5367 h 9695"/>
                  <a:gd name="connsiteX40" fmla="*/ 8708 w 10000"/>
                  <a:gd name="connsiteY40" fmla="*/ 5338 h 9695"/>
                  <a:gd name="connsiteX41" fmla="*/ 8370 w 10000"/>
                  <a:gd name="connsiteY41" fmla="*/ 5358 h 9695"/>
                  <a:gd name="connsiteX42" fmla="*/ 8204 w 10000"/>
                  <a:gd name="connsiteY42" fmla="*/ 5417 h 9695"/>
                  <a:gd name="connsiteX43" fmla="*/ 8081 w 10000"/>
                  <a:gd name="connsiteY43" fmla="*/ 5572 h 9695"/>
                  <a:gd name="connsiteX44" fmla="*/ 7932 w 10000"/>
                  <a:gd name="connsiteY44" fmla="*/ 5859 h 9695"/>
                  <a:gd name="connsiteX45" fmla="*/ 7863 w 10000"/>
                  <a:gd name="connsiteY45" fmla="*/ 6128 h 9695"/>
                  <a:gd name="connsiteX46" fmla="*/ 7765 w 10000"/>
                  <a:gd name="connsiteY46" fmla="*/ 6404 h 9695"/>
                  <a:gd name="connsiteX47" fmla="*/ 7630 w 10000"/>
                  <a:gd name="connsiteY47" fmla="*/ 6833 h 9695"/>
                  <a:gd name="connsiteX48" fmla="*/ 7591 w 10000"/>
                  <a:gd name="connsiteY48" fmla="*/ 7079 h 9695"/>
                  <a:gd name="connsiteX49" fmla="*/ 7591 w 10000"/>
                  <a:gd name="connsiteY49" fmla="*/ 7442 h 9695"/>
                  <a:gd name="connsiteX50" fmla="*/ 7449 w 10000"/>
                  <a:gd name="connsiteY50" fmla="*/ 7612 h 9695"/>
                  <a:gd name="connsiteX51" fmla="*/ 7425 w 10000"/>
                  <a:gd name="connsiteY51" fmla="*/ 7850 h 9695"/>
                  <a:gd name="connsiteX52" fmla="*/ 7395 w 10000"/>
                  <a:gd name="connsiteY52" fmla="*/ 8005 h 9695"/>
                  <a:gd name="connsiteX53" fmla="*/ 7409 w 10000"/>
                  <a:gd name="connsiteY53" fmla="*/ 8158 h 9695"/>
                  <a:gd name="connsiteX54" fmla="*/ 7349 w 10000"/>
                  <a:gd name="connsiteY54" fmla="*/ 8353 h 9695"/>
                  <a:gd name="connsiteX55" fmla="*/ 7326 w 10000"/>
                  <a:gd name="connsiteY55" fmla="*/ 8531 h 9695"/>
                  <a:gd name="connsiteX56" fmla="*/ 7289 w 10000"/>
                  <a:gd name="connsiteY56" fmla="*/ 8655 h 9695"/>
                  <a:gd name="connsiteX57" fmla="*/ 7205 w 10000"/>
                  <a:gd name="connsiteY57" fmla="*/ 8905 h 9695"/>
                  <a:gd name="connsiteX58" fmla="*/ 7146 w 10000"/>
                  <a:gd name="connsiteY58" fmla="*/ 9070 h 9695"/>
                  <a:gd name="connsiteX59" fmla="*/ 7093 w 10000"/>
                  <a:gd name="connsiteY59" fmla="*/ 9343 h 9695"/>
                  <a:gd name="connsiteX60" fmla="*/ 6935 w 10000"/>
                  <a:gd name="connsiteY60" fmla="*/ 9531 h 9695"/>
                  <a:gd name="connsiteX61" fmla="*/ 6752 w 10000"/>
                  <a:gd name="connsiteY61" fmla="*/ 9695 h 9695"/>
                  <a:gd name="connsiteX0" fmla="*/ 7194 w 10000"/>
                  <a:gd name="connsiteY0" fmla="*/ 8749 h 9831"/>
                  <a:gd name="connsiteX1" fmla="*/ 1453 w 10000"/>
                  <a:gd name="connsiteY1" fmla="*/ 8628 h 9831"/>
                  <a:gd name="connsiteX2" fmla="*/ 1452 w 10000"/>
                  <a:gd name="connsiteY2" fmla="*/ 3466 h 9831"/>
                  <a:gd name="connsiteX3" fmla="*/ 0 w 10000"/>
                  <a:gd name="connsiteY3" fmla="*/ 3385 h 9831"/>
                  <a:gd name="connsiteX4" fmla="*/ 21 w 10000"/>
                  <a:gd name="connsiteY4" fmla="*/ 0 h 9831"/>
                  <a:gd name="connsiteX5" fmla="*/ 8262 w 10000"/>
                  <a:gd name="connsiteY5" fmla="*/ 59 h 9831"/>
                  <a:gd name="connsiteX6" fmla="*/ 8194 w 10000"/>
                  <a:gd name="connsiteY6" fmla="*/ 788 h 9831"/>
                  <a:gd name="connsiteX7" fmla="*/ 8255 w 10000"/>
                  <a:gd name="connsiteY7" fmla="*/ 973 h 9831"/>
                  <a:gd name="connsiteX8" fmla="*/ 8271 w 10000"/>
                  <a:gd name="connsiteY8" fmla="*/ 1130 h 9831"/>
                  <a:gd name="connsiteX9" fmla="*/ 8285 w 10000"/>
                  <a:gd name="connsiteY9" fmla="*/ 1318 h 9831"/>
                  <a:gd name="connsiteX10" fmla="*/ 8392 w 10000"/>
                  <a:gd name="connsiteY10" fmla="*/ 1601 h 9831"/>
                  <a:gd name="connsiteX11" fmla="*/ 8503 w 10000"/>
                  <a:gd name="connsiteY11" fmla="*/ 1757 h 9831"/>
                  <a:gd name="connsiteX12" fmla="*/ 8603 w 10000"/>
                  <a:gd name="connsiteY12" fmla="*/ 1848 h 9831"/>
                  <a:gd name="connsiteX13" fmla="*/ 8700 w 10000"/>
                  <a:gd name="connsiteY13" fmla="*/ 1884 h 9831"/>
                  <a:gd name="connsiteX14" fmla="*/ 8785 w 10000"/>
                  <a:gd name="connsiteY14" fmla="*/ 1985 h 9831"/>
                  <a:gd name="connsiteX15" fmla="*/ 8860 w 10000"/>
                  <a:gd name="connsiteY15" fmla="*/ 1970 h 9831"/>
                  <a:gd name="connsiteX16" fmla="*/ 9003 w 10000"/>
                  <a:gd name="connsiteY16" fmla="*/ 1980 h 9831"/>
                  <a:gd name="connsiteX17" fmla="*/ 9282 w 10000"/>
                  <a:gd name="connsiteY17" fmla="*/ 2145 h 9831"/>
                  <a:gd name="connsiteX18" fmla="*/ 9397 w 10000"/>
                  <a:gd name="connsiteY18" fmla="*/ 2145 h 9831"/>
                  <a:gd name="connsiteX19" fmla="*/ 9510 w 10000"/>
                  <a:gd name="connsiteY19" fmla="*/ 2163 h 9831"/>
                  <a:gd name="connsiteX20" fmla="*/ 9660 w 10000"/>
                  <a:gd name="connsiteY20" fmla="*/ 2096 h 9831"/>
                  <a:gd name="connsiteX21" fmla="*/ 9782 w 10000"/>
                  <a:gd name="connsiteY21" fmla="*/ 2145 h 9831"/>
                  <a:gd name="connsiteX22" fmla="*/ 9910 w 10000"/>
                  <a:gd name="connsiteY22" fmla="*/ 2204 h 9831"/>
                  <a:gd name="connsiteX23" fmla="*/ 9986 w 10000"/>
                  <a:gd name="connsiteY23" fmla="*/ 2204 h 9831"/>
                  <a:gd name="connsiteX24" fmla="*/ 10000 w 10000"/>
                  <a:gd name="connsiteY24" fmla="*/ 2271 h 9831"/>
                  <a:gd name="connsiteX25" fmla="*/ 9970 w 10000"/>
                  <a:gd name="connsiteY25" fmla="*/ 2321 h 9831"/>
                  <a:gd name="connsiteX26" fmla="*/ 9826 w 10000"/>
                  <a:gd name="connsiteY26" fmla="*/ 2489 h 9831"/>
                  <a:gd name="connsiteX27" fmla="*/ 9601 w 10000"/>
                  <a:gd name="connsiteY27" fmla="*/ 2974 h 9831"/>
                  <a:gd name="connsiteX28" fmla="*/ 9434 w 10000"/>
                  <a:gd name="connsiteY28" fmla="*/ 3370 h 9831"/>
                  <a:gd name="connsiteX29" fmla="*/ 9373 w 10000"/>
                  <a:gd name="connsiteY29" fmla="*/ 3593 h 9831"/>
                  <a:gd name="connsiteX30" fmla="*/ 9208 w 10000"/>
                  <a:gd name="connsiteY30" fmla="*/ 3897 h 9831"/>
                  <a:gd name="connsiteX31" fmla="*/ 9184 w 10000"/>
                  <a:gd name="connsiteY31" fmla="*/ 4171 h 9831"/>
                  <a:gd name="connsiteX32" fmla="*/ 9041 w 10000"/>
                  <a:gd name="connsiteY32" fmla="*/ 4408 h 9831"/>
                  <a:gd name="connsiteX33" fmla="*/ 9057 w 10000"/>
                  <a:gd name="connsiteY33" fmla="*/ 4532 h 9831"/>
                  <a:gd name="connsiteX34" fmla="*/ 8959 w 10000"/>
                  <a:gd name="connsiteY34" fmla="*/ 4810 h 9831"/>
                  <a:gd name="connsiteX35" fmla="*/ 8951 w 10000"/>
                  <a:gd name="connsiteY35" fmla="*/ 5080 h 9831"/>
                  <a:gd name="connsiteX36" fmla="*/ 8911 w 10000"/>
                  <a:gd name="connsiteY36" fmla="*/ 5255 h 9831"/>
                  <a:gd name="connsiteX37" fmla="*/ 8955 w 10000"/>
                  <a:gd name="connsiteY37" fmla="*/ 5350 h 9831"/>
                  <a:gd name="connsiteX38" fmla="*/ 8999 w 10000"/>
                  <a:gd name="connsiteY38" fmla="*/ 5423 h 9831"/>
                  <a:gd name="connsiteX39" fmla="*/ 8925 w 10000"/>
                  <a:gd name="connsiteY39" fmla="*/ 5536 h 9831"/>
                  <a:gd name="connsiteX40" fmla="*/ 8708 w 10000"/>
                  <a:gd name="connsiteY40" fmla="*/ 5506 h 9831"/>
                  <a:gd name="connsiteX41" fmla="*/ 8370 w 10000"/>
                  <a:gd name="connsiteY41" fmla="*/ 5527 h 9831"/>
                  <a:gd name="connsiteX42" fmla="*/ 8204 w 10000"/>
                  <a:gd name="connsiteY42" fmla="*/ 5587 h 9831"/>
                  <a:gd name="connsiteX43" fmla="*/ 8081 w 10000"/>
                  <a:gd name="connsiteY43" fmla="*/ 5747 h 9831"/>
                  <a:gd name="connsiteX44" fmla="*/ 7932 w 10000"/>
                  <a:gd name="connsiteY44" fmla="*/ 6043 h 9831"/>
                  <a:gd name="connsiteX45" fmla="*/ 7863 w 10000"/>
                  <a:gd name="connsiteY45" fmla="*/ 6321 h 9831"/>
                  <a:gd name="connsiteX46" fmla="*/ 7765 w 10000"/>
                  <a:gd name="connsiteY46" fmla="*/ 6605 h 9831"/>
                  <a:gd name="connsiteX47" fmla="*/ 7630 w 10000"/>
                  <a:gd name="connsiteY47" fmla="*/ 7048 h 9831"/>
                  <a:gd name="connsiteX48" fmla="*/ 7591 w 10000"/>
                  <a:gd name="connsiteY48" fmla="*/ 7302 h 9831"/>
                  <a:gd name="connsiteX49" fmla="*/ 7591 w 10000"/>
                  <a:gd name="connsiteY49" fmla="*/ 7676 h 9831"/>
                  <a:gd name="connsiteX50" fmla="*/ 7449 w 10000"/>
                  <a:gd name="connsiteY50" fmla="*/ 7851 h 9831"/>
                  <a:gd name="connsiteX51" fmla="*/ 7425 w 10000"/>
                  <a:gd name="connsiteY51" fmla="*/ 8097 h 9831"/>
                  <a:gd name="connsiteX52" fmla="*/ 7395 w 10000"/>
                  <a:gd name="connsiteY52" fmla="*/ 8257 h 9831"/>
                  <a:gd name="connsiteX53" fmla="*/ 7409 w 10000"/>
                  <a:gd name="connsiteY53" fmla="*/ 8415 h 9831"/>
                  <a:gd name="connsiteX54" fmla="*/ 7349 w 10000"/>
                  <a:gd name="connsiteY54" fmla="*/ 8616 h 9831"/>
                  <a:gd name="connsiteX55" fmla="*/ 7326 w 10000"/>
                  <a:gd name="connsiteY55" fmla="*/ 8799 h 9831"/>
                  <a:gd name="connsiteX56" fmla="*/ 7289 w 10000"/>
                  <a:gd name="connsiteY56" fmla="*/ 8927 h 9831"/>
                  <a:gd name="connsiteX57" fmla="*/ 7205 w 10000"/>
                  <a:gd name="connsiteY57" fmla="*/ 9185 h 9831"/>
                  <a:gd name="connsiteX58" fmla="*/ 7146 w 10000"/>
                  <a:gd name="connsiteY58" fmla="*/ 9355 h 9831"/>
                  <a:gd name="connsiteX59" fmla="*/ 7093 w 10000"/>
                  <a:gd name="connsiteY59" fmla="*/ 9637 h 9831"/>
                  <a:gd name="connsiteX60" fmla="*/ 6935 w 10000"/>
                  <a:gd name="connsiteY60" fmla="*/ 9831 h 9831"/>
                  <a:gd name="connsiteX0" fmla="*/ 7194 w 10000"/>
                  <a:gd name="connsiteY0" fmla="*/ 8899 h 9803"/>
                  <a:gd name="connsiteX1" fmla="*/ 1453 w 10000"/>
                  <a:gd name="connsiteY1" fmla="*/ 8776 h 9803"/>
                  <a:gd name="connsiteX2" fmla="*/ 1452 w 10000"/>
                  <a:gd name="connsiteY2" fmla="*/ 3526 h 9803"/>
                  <a:gd name="connsiteX3" fmla="*/ 0 w 10000"/>
                  <a:gd name="connsiteY3" fmla="*/ 3443 h 9803"/>
                  <a:gd name="connsiteX4" fmla="*/ 21 w 10000"/>
                  <a:gd name="connsiteY4" fmla="*/ 0 h 9803"/>
                  <a:gd name="connsiteX5" fmla="*/ 8262 w 10000"/>
                  <a:gd name="connsiteY5" fmla="*/ 60 h 9803"/>
                  <a:gd name="connsiteX6" fmla="*/ 8194 w 10000"/>
                  <a:gd name="connsiteY6" fmla="*/ 802 h 9803"/>
                  <a:gd name="connsiteX7" fmla="*/ 8255 w 10000"/>
                  <a:gd name="connsiteY7" fmla="*/ 990 h 9803"/>
                  <a:gd name="connsiteX8" fmla="*/ 8271 w 10000"/>
                  <a:gd name="connsiteY8" fmla="*/ 1149 h 9803"/>
                  <a:gd name="connsiteX9" fmla="*/ 8285 w 10000"/>
                  <a:gd name="connsiteY9" fmla="*/ 1341 h 9803"/>
                  <a:gd name="connsiteX10" fmla="*/ 8392 w 10000"/>
                  <a:gd name="connsiteY10" fmla="*/ 1629 h 9803"/>
                  <a:gd name="connsiteX11" fmla="*/ 8503 w 10000"/>
                  <a:gd name="connsiteY11" fmla="*/ 1787 h 9803"/>
                  <a:gd name="connsiteX12" fmla="*/ 8603 w 10000"/>
                  <a:gd name="connsiteY12" fmla="*/ 1880 h 9803"/>
                  <a:gd name="connsiteX13" fmla="*/ 8700 w 10000"/>
                  <a:gd name="connsiteY13" fmla="*/ 1916 h 9803"/>
                  <a:gd name="connsiteX14" fmla="*/ 8785 w 10000"/>
                  <a:gd name="connsiteY14" fmla="*/ 2019 h 9803"/>
                  <a:gd name="connsiteX15" fmla="*/ 8860 w 10000"/>
                  <a:gd name="connsiteY15" fmla="*/ 2004 h 9803"/>
                  <a:gd name="connsiteX16" fmla="*/ 9003 w 10000"/>
                  <a:gd name="connsiteY16" fmla="*/ 2014 h 9803"/>
                  <a:gd name="connsiteX17" fmla="*/ 9282 w 10000"/>
                  <a:gd name="connsiteY17" fmla="*/ 2182 h 9803"/>
                  <a:gd name="connsiteX18" fmla="*/ 9397 w 10000"/>
                  <a:gd name="connsiteY18" fmla="*/ 2182 h 9803"/>
                  <a:gd name="connsiteX19" fmla="*/ 9510 w 10000"/>
                  <a:gd name="connsiteY19" fmla="*/ 2200 h 9803"/>
                  <a:gd name="connsiteX20" fmla="*/ 9660 w 10000"/>
                  <a:gd name="connsiteY20" fmla="*/ 2132 h 9803"/>
                  <a:gd name="connsiteX21" fmla="*/ 9782 w 10000"/>
                  <a:gd name="connsiteY21" fmla="*/ 2182 h 9803"/>
                  <a:gd name="connsiteX22" fmla="*/ 9910 w 10000"/>
                  <a:gd name="connsiteY22" fmla="*/ 2242 h 9803"/>
                  <a:gd name="connsiteX23" fmla="*/ 9986 w 10000"/>
                  <a:gd name="connsiteY23" fmla="*/ 2242 h 9803"/>
                  <a:gd name="connsiteX24" fmla="*/ 10000 w 10000"/>
                  <a:gd name="connsiteY24" fmla="*/ 2310 h 9803"/>
                  <a:gd name="connsiteX25" fmla="*/ 9970 w 10000"/>
                  <a:gd name="connsiteY25" fmla="*/ 2361 h 9803"/>
                  <a:gd name="connsiteX26" fmla="*/ 9826 w 10000"/>
                  <a:gd name="connsiteY26" fmla="*/ 2532 h 9803"/>
                  <a:gd name="connsiteX27" fmla="*/ 9601 w 10000"/>
                  <a:gd name="connsiteY27" fmla="*/ 3025 h 9803"/>
                  <a:gd name="connsiteX28" fmla="*/ 9434 w 10000"/>
                  <a:gd name="connsiteY28" fmla="*/ 3428 h 9803"/>
                  <a:gd name="connsiteX29" fmla="*/ 9373 w 10000"/>
                  <a:gd name="connsiteY29" fmla="*/ 3655 h 9803"/>
                  <a:gd name="connsiteX30" fmla="*/ 9208 w 10000"/>
                  <a:gd name="connsiteY30" fmla="*/ 3964 h 9803"/>
                  <a:gd name="connsiteX31" fmla="*/ 9184 w 10000"/>
                  <a:gd name="connsiteY31" fmla="*/ 4243 h 9803"/>
                  <a:gd name="connsiteX32" fmla="*/ 9041 w 10000"/>
                  <a:gd name="connsiteY32" fmla="*/ 4484 h 9803"/>
                  <a:gd name="connsiteX33" fmla="*/ 9057 w 10000"/>
                  <a:gd name="connsiteY33" fmla="*/ 4610 h 9803"/>
                  <a:gd name="connsiteX34" fmla="*/ 8959 w 10000"/>
                  <a:gd name="connsiteY34" fmla="*/ 4893 h 9803"/>
                  <a:gd name="connsiteX35" fmla="*/ 8951 w 10000"/>
                  <a:gd name="connsiteY35" fmla="*/ 5167 h 9803"/>
                  <a:gd name="connsiteX36" fmla="*/ 8911 w 10000"/>
                  <a:gd name="connsiteY36" fmla="*/ 5345 h 9803"/>
                  <a:gd name="connsiteX37" fmla="*/ 8955 w 10000"/>
                  <a:gd name="connsiteY37" fmla="*/ 5442 h 9803"/>
                  <a:gd name="connsiteX38" fmla="*/ 8999 w 10000"/>
                  <a:gd name="connsiteY38" fmla="*/ 5516 h 9803"/>
                  <a:gd name="connsiteX39" fmla="*/ 8925 w 10000"/>
                  <a:gd name="connsiteY39" fmla="*/ 5631 h 9803"/>
                  <a:gd name="connsiteX40" fmla="*/ 8708 w 10000"/>
                  <a:gd name="connsiteY40" fmla="*/ 5601 h 9803"/>
                  <a:gd name="connsiteX41" fmla="*/ 8370 w 10000"/>
                  <a:gd name="connsiteY41" fmla="*/ 5622 h 9803"/>
                  <a:gd name="connsiteX42" fmla="*/ 8204 w 10000"/>
                  <a:gd name="connsiteY42" fmla="*/ 5683 h 9803"/>
                  <a:gd name="connsiteX43" fmla="*/ 8081 w 10000"/>
                  <a:gd name="connsiteY43" fmla="*/ 5846 h 9803"/>
                  <a:gd name="connsiteX44" fmla="*/ 7932 w 10000"/>
                  <a:gd name="connsiteY44" fmla="*/ 6147 h 9803"/>
                  <a:gd name="connsiteX45" fmla="*/ 7863 w 10000"/>
                  <a:gd name="connsiteY45" fmla="*/ 6430 h 9803"/>
                  <a:gd name="connsiteX46" fmla="*/ 7765 w 10000"/>
                  <a:gd name="connsiteY46" fmla="*/ 6719 h 9803"/>
                  <a:gd name="connsiteX47" fmla="*/ 7630 w 10000"/>
                  <a:gd name="connsiteY47" fmla="*/ 7169 h 9803"/>
                  <a:gd name="connsiteX48" fmla="*/ 7591 w 10000"/>
                  <a:gd name="connsiteY48" fmla="*/ 7428 h 9803"/>
                  <a:gd name="connsiteX49" fmla="*/ 7591 w 10000"/>
                  <a:gd name="connsiteY49" fmla="*/ 7808 h 9803"/>
                  <a:gd name="connsiteX50" fmla="*/ 7449 w 10000"/>
                  <a:gd name="connsiteY50" fmla="*/ 7986 h 9803"/>
                  <a:gd name="connsiteX51" fmla="*/ 7425 w 10000"/>
                  <a:gd name="connsiteY51" fmla="*/ 8236 h 9803"/>
                  <a:gd name="connsiteX52" fmla="*/ 7395 w 10000"/>
                  <a:gd name="connsiteY52" fmla="*/ 8399 h 9803"/>
                  <a:gd name="connsiteX53" fmla="*/ 7409 w 10000"/>
                  <a:gd name="connsiteY53" fmla="*/ 8560 h 9803"/>
                  <a:gd name="connsiteX54" fmla="*/ 7349 w 10000"/>
                  <a:gd name="connsiteY54" fmla="*/ 8764 h 9803"/>
                  <a:gd name="connsiteX55" fmla="*/ 7326 w 10000"/>
                  <a:gd name="connsiteY55" fmla="*/ 8950 h 9803"/>
                  <a:gd name="connsiteX56" fmla="*/ 7289 w 10000"/>
                  <a:gd name="connsiteY56" fmla="*/ 9080 h 9803"/>
                  <a:gd name="connsiteX57" fmla="*/ 7205 w 10000"/>
                  <a:gd name="connsiteY57" fmla="*/ 9343 h 9803"/>
                  <a:gd name="connsiteX58" fmla="*/ 7146 w 10000"/>
                  <a:gd name="connsiteY58" fmla="*/ 9516 h 9803"/>
                  <a:gd name="connsiteX59" fmla="*/ 7093 w 10000"/>
                  <a:gd name="connsiteY59" fmla="*/ 9803 h 9803"/>
                  <a:gd name="connsiteX0" fmla="*/ 7194 w 10000"/>
                  <a:gd name="connsiteY0" fmla="*/ 9078 h 9707"/>
                  <a:gd name="connsiteX1" fmla="*/ 1453 w 10000"/>
                  <a:gd name="connsiteY1" fmla="*/ 8952 h 9707"/>
                  <a:gd name="connsiteX2" fmla="*/ 1452 w 10000"/>
                  <a:gd name="connsiteY2" fmla="*/ 3597 h 9707"/>
                  <a:gd name="connsiteX3" fmla="*/ 0 w 10000"/>
                  <a:gd name="connsiteY3" fmla="*/ 3512 h 9707"/>
                  <a:gd name="connsiteX4" fmla="*/ 21 w 10000"/>
                  <a:gd name="connsiteY4" fmla="*/ 0 h 9707"/>
                  <a:gd name="connsiteX5" fmla="*/ 8262 w 10000"/>
                  <a:gd name="connsiteY5" fmla="*/ 61 h 9707"/>
                  <a:gd name="connsiteX6" fmla="*/ 8194 w 10000"/>
                  <a:gd name="connsiteY6" fmla="*/ 818 h 9707"/>
                  <a:gd name="connsiteX7" fmla="*/ 8255 w 10000"/>
                  <a:gd name="connsiteY7" fmla="*/ 1010 h 9707"/>
                  <a:gd name="connsiteX8" fmla="*/ 8271 w 10000"/>
                  <a:gd name="connsiteY8" fmla="*/ 1172 h 9707"/>
                  <a:gd name="connsiteX9" fmla="*/ 8285 w 10000"/>
                  <a:gd name="connsiteY9" fmla="*/ 1368 h 9707"/>
                  <a:gd name="connsiteX10" fmla="*/ 8392 w 10000"/>
                  <a:gd name="connsiteY10" fmla="*/ 1662 h 9707"/>
                  <a:gd name="connsiteX11" fmla="*/ 8503 w 10000"/>
                  <a:gd name="connsiteY11" fmla="*/ 1823 h 9707"/>
                  <a:gd name="connsiteX12" fmla="*/ 8603 w 10000"/>
                  <a:gd name="connsiteY12" fmla="*/ 1918 h 9707"/>
                  <a:gd name="connsiteX13" fmla="*/ 8700 w 10000"/>
                  <a:gd name="connsiteY13" fmla="*/ 1955 h 9707"/>
                  <a:gd name="connsiteX14" fmla="*/ 8785 w 10000"/>
                  <a:gd name="connsiteY14" fmla="*/ 2060 h 9707"/>
                  <a:gd name="connsiteX15" fmla="*/ 8860 w 10000"/>
                  <a:gd name="connsiteY15" fmla="*/ 2044 h 9707"/>
                  <a:gd name="connsiteX16" fmla="*/ 9003 w 10000"/>
                  <a:gd name="connsiteY16" fmla="*/ 2054 h 9707"/>
                  <a:gd name="connsiteX17" fmla="*/ 9282 w 10000"/>
                  <a:gd name="connsiteY17" fmla="*/ 2226 h 9707"/>
                  <a:gd name="connsiteX18" fmla="*/ 9397 w 10000"/>
                  <a:gd name="connsiteY18" fmla="*/ 2226 h 9707"/>
                  <a:gd name="connsiteX19" fmla="*/ 9510 w 10000"/>
                  <a:gd name="connsiteY19" fmla="*/ 2244 h 9707"/>
                  <a:gd name="connsiteX20" fmla="*/ 9660 w 10000"/>
                  <a:gd name="connsiteY20" fmla="*/ 2175 h 9707"/>
                  <a:gd name="connsiteX21" fmla="*/ 9782 w 10000"/>
                  <a:gd name="connsiteY21" fmla="*/ 2226 h 9707"/>
                  <a:gd name="connsiteX22" fmla="*/ 9910 w 10000"/>
                  <a:gd name="connsiteY22" fmla="*/ 2287 h 9707"/>
                  <a:gd name="connsiteX23" fmla="*/ 9986 w 10000"/>
                  <a:gd name="connsiteY23" fmla="*/ 2287 h 9707"/>
                  <a:gd name="connsiteX24" fmla="*/ 10000 w 10000"/>
                  <a:gd name="connsiteY24" fmla="*/ 2356 h 9707"/>
                  <a:gd name="connsiteX25" fmla="*/ 9970 w 10000"/>
                  <a:gd name="connsiteY25" fmla="*/ 2408 h 9707"/>
                  <a:gd name="connsiteX26" fmla="*/ 9826 w 10000"/>
                  <a:gd name="connsiteY26" fmla="*/ 2583 h 9707"/>
                  <a:gd name="connsiteX27" fmla="*/ 9601 w 10000"/>
                  <a:gd name="connsiteY27" fmla="*/ 3086 h 9707"/>
                  <a:gd name="connsiteX28" fmla="*/ 9434 w 10000"/>
                  <a:gd name="connsiteY28" fmla="*/ 3497 h 9707"/>
                  <a:gd name="connsiteX29" fmla="*/ 9373 w 10000"/>
                  <a:gd name="connsiteY29" fmla="*/ 3728 h 9707"/>
                  <a:gd name="connsiteX30" fmla="*/ 9208 w 10000"/>
                  <a:gd name="connsiteY30" fmla="*/ 4044 h 9707"/>
                  <a:gd name="connsiteX31" fmla="*/ 9184 w 10000"/>
                  <a:gd name="connsiteY31" fmla="*/ 4328 h 9707"/>
                  <a:gd name="connsiteX32" fmla="*/ 9041 w 10000"/>
                  <a:gd name="connsiteY32" fmla="*/ 4574 h 9707"/>
                  <a:gd name="connsiteX33" fmla="*/ 9057 w 10000"/>
                  <a:gd name="connsiteY33" fmla="*/ 4703 h 9707"/>
                  <a:gd name="connsiteX34" fmla="*/ 8959 w 10000"/>
                  <a:gd name="connsiteY34" fmla="*/ 4991 h 9707"/>
                  <a:gd name="connsiteX35" fmla="*/ 8951 w 10000"/>
                  <a:gd name="connsiteY35" fmla="*/ 5271 h 9707"/>
                  <a:gd name="connsiteX36" fmla="*/ 8911 w 10000"/>
                  <a:gd name="connsiteY36" fmla="*/ 5452 h 9707"/>
                  <a:gd name="connsiteX37" fmla="*/ 8955 w 10000"/>
                  <a:gd name="connsiteY37" fmla="*/ 5551 h 9707"/>
                  <a:gd name="connsiteX38" fmla="*/ 8999 w 10000"/>
                  <a:gd name="connsiteY38" fmla="*/ 5627 h 9707"/>
                  <a:gd name="connsiteX39" fmla="*/ 8925 w 10000"/>
                  <a:gd name="connsiteY39" fmla="*/ 5744 h 9707"/>
                  <a:gd name="connsiteX40" fmla="*/ 8708 w 10000"/>
                  <a:gd name="connsiteY40" fmla="*/ 5714 h 9707"/>
                  <a:gd name="connsiteX41" fmla="*/ 8370 w 10000"/>
                  <a:gd name="connsiteY41" fmla="*/ 5735 h 9707"/>
                  <a:gd name="connsiteX42" fmla="*/ 8204 w 10000"/>
                  <a:gd name="connsiteY42" fmla="*/ 5797 h 9707"/>
                  <a:gd name="connsiteX43" fmla="*/ 8081 w 10000"/>
                  <a:gd name="connsiteY43" fmla="*/ 5963 h 9707"/>
                  <a:gd name="connsiteX44" fmla="*/ 7932 w 10000"/>
                  <a:gd name="connsiteY44" fmla="*/ 6271 h 9707"/>
                  <a:gd name="connsiteX45" fmla="*/ 7863 w 10000"/>
                  <a:gd name="connsiteY45" fmla="*/ 6559 h 9707"/>
                  <a:gd name="connsiteX46" fmla="*/ 7765 w 10000"/>
                  <a:gd name="connsiteY46" fmla="*/ 6854 h 9707"/>
                  <a:gd name="connsiteX47" fmla="*/ 7630 w 10000"/>
                  <a:gd name="connsiteY47" fmla="*/ 7313 h 9707"/>
                  <a:gd name="connsiteX48" fmla="*/ 7591 w 10000"/>
                  <a:gd name="connsiteY48" fmla="*/ 7577 h 9707"/>
                  <a:gd name="connsiteX49" fmla="*/ 7591 w 10000"/>
                  <a:gd name="connsiteY49" fmla="*/ 7965 h 9707"/>
                  <a:gd name="connsiteX50" fmla="*/ 7449 w 10000"/>
                  <a:gd name="connsiteY50" fmla="*/ 8146 h 9707"/>
                  <a:gd name="connsiteX51" fmla="*/ 7425 w 10000"/>
                  <a:gd name="connsiteY51" fmla="*/ 8402 h 9707"/>
                  <a:gd name="connsiteX52" fmla="*/ 7395 w 10000"/>
                  <a:gd name="connsiteY52" fmla="*/ 8568 h 9707"/>
                  <a:gd name="connsiteX53" fmla="*/ 7409 w 10000"/>
                  <a:gd name="connsiteY53" fmla="*/ 8732 h 9707"/>
                  <a:gd name="connsiteX54" fmla="*/ 7349 w 10000"/>
                  <a:gd name="connsiteY54" fmla="*/ 8940 h 9707"/>
                  <a:gd name="connsiteX55" fmla="*/ 7326 w 10000"/>
                  <a:gd name="connsiteY55" fmla="*/ 9130 h 9707"/>
                  <a:gd name="connsiteX56" fmla="*/ 7289 w 10000"/>
                  <a:gd name="connsiteY56" fmla="*/ 9262 h 9707"/>
                  <a:gd name="connsiteX57" fmla="*/ 7205 w 10000"/>
                  <a:gd name="connsiteY57" fmla="*/ 9531 h 9707"/>
                  <a:gd name="connsiteX58" fmla="*/ 7146 w 10000"/>
                  <a:gd name="connsiteY58" fmla="*/ 9707 h 9707"/>
                  <a:gd name="connsiteX0" fmla="*/ 7194 w 10000"/>
                  <a:gd name="connsiteY0" fmla="*/ 9352 h 9819"/>
                  <a:gd name="connsiteX1" fmla="*/ 1453 w 10000"/>
                  <a:gd name="connsiteY1" fmla="*/ 9222 h 9819"/>
                  <a:gd name="connsiteX2" fmla="*/ 1452 w 10000"/>
                  <a:gd name="connsiteY2" fmla="*/ 3706 h 9819"/>
                  <a:gd name="connsiteX3" fmla="*/ 0 w 10000"/>
                  <a:gd name="connsiteY3" fmla="*/ 3618 h 9819"/>
                  <a:gd name="connsiteX4" fmla="*/ 21 w 10000"/>
                  <a:gd name="connsiteY4" fmla="*/ 0 h 9819"/>
                  <a:gd name="connsiteX5" fmla="*/ 8262 w 10000"/>
                  <a:gd name="connsiteY5" fmla="*/ 63 h 9819"/>
                  <a:gd name="connsiteX6" fmla="*/ 8194 w 10000"/>
                  <a:gd name="connsiteY6" fmla="*/ 843 h 9819"/>
                  <a:gd name="connsiteX7" fmla="*/ 8255 w 10000"/>
                  <a:gd name="connsiteY7" fmla="*/ 1040 h 9819"/>
                  <a:gd name="connsiteX8" fmla="*/ 8271 w 10000"/>
                  <a:gd name="connsiteY8" fmla="*/ 1207 h 9819"/>
                  <a:gd name="connsiteX9" fmla="*/ 8285 w 10000"/>
                  <a:gd name="connsiteY9" fmla="*/ 1409 h 9819"/>
                  <a:gd name="connsiteX10" fmla="*/ 8392 w 10000"/>
                  <a:gd name="connsiteY10" fmla="*/ 1712 h 9819"/>
                  <a:gd name="connsiteX11" fmla="*/ 8503 w 10000"/>
                  <a:gd name="connsiteY11" fmla="*/ 1878 h 9819"/>
                  <a:gd name="connsiteX12" fmla="*/ 8603 w 10000"/>
                  <a:gd name="connsiteY12" fmla="*/ 1976 h 9819"/>
                  <a:gd name="connsiteX13" fmla="*/ 8700 w 10000"/>
                  <a:gd name="connsiteY13" fmla="*/ 2014 h 9819"/>
                  <a:gd name="connsiteX14" fmla="*/ 8785 w 10000"/>
                  <a:gd name="connsiteY14" fmla="*/ 2122 h 9819"/>
                  <a:gd name="connsiteX15" fmla="*/ 8860 w 10000"/>
                  <a:gd name="connsiteY15" fmla="*/ 2106 h 9819"/>
                  <a:gd name="connsiteX16" fmla="*/ 9003 w 10000"/>
                  <a:gd name="connsiteY16" fmla="*/ 2116 h 9819"/>
                  <a:gd name="connsiteX17" fmla="*/ 9282 w 10000"/>
                  <a:gd name="connsiteY17" fmla="*/ 2293 h 9819"/>
                  <a:gd name="connsiteX18" fmla="*/ 9397 w 10000"/>
                  <a:gd name="connsiteY18" fmla="*/ 2293 h 9819"/>
                  <a:gd name="connsiteX19" fmla="*/ 9510 w 10000"/>
                  <a:gd name="connsiteY19" fmla="*/ 2312 h 9819"/>
                  <a:gd name="connsiteX20" fmla="*/ 9660 w 10000"/>
                  <a:gd name="connsiteY20" fmla="*/ 2241 h 9819"/>
                  <a:gd name="connsiteX21" fmla="*/ 9782 w 10000"/>
                  <a:gd name="connsiteY21" fmla="*/ 2293 h 9819"/>
                  <a:gd name="connsiteX22" fmla="*/ 9910 w 10000"/>
                  <a:gd name="connsiteY22" fmla="*/ 2356 h 9819"/>
                  <a:gd name="connsiteX23" fmla="*/ 9986 w 10000"/>
                  <a:gd name="connsiteY23" fmla="*/ 2356 h 9819"/>
                  <a:gd name="connsiteX24" fmla="*/ 10000 w 10000"/>
                  <a:gd name="connsiteY24" fmla="*/ 2427 h 9819"/>
                  <a:gd name="connsiteX25" fmla="*/ 9970 w 10000"/>
                  <a:gd name="connsiteY25" fmla="*/ 2481 h 9819"/>
                  <a:gd name="connsiteX26" fmla="*/ 9826 w 10000"/>
                  <a:gd name="connsiteY26" fmla="*/ 2661 h 9819"/>
                  <a:gd name="connsiteX27" fmla="*/ 9601 w 10000"/>
                  <a:gd name="connsiteY27" fmla="*/ 3179 h 9819"/>
                  <a:gd name="connsiteX28" fmla="*/ 9434 w 10000"/>
                  <a:gd name="connsiteY28" fmla="*/ 3603 h 9819"/>
                  <a:gd name="connsiteX29" fmla="*/ 9373 w 10000"/>
                  <a:gd name="connsiteY29" fmla="*/ 3841 h 9819"/>
                  <a:gd name="connsiteX30" fmla="*/ 9208 w 10000"/>
                  <a:gd name="connsiteY30" fmla="*/ 4166 h 9819"/>
                  <a:gd name="connsiteX31" fmla="*/ 9184 w 10000"/>
                  <a:gd name="connsiteY31" fmla="*/ 4459 h 9819"/>
                  <a:gd name="connsiteX32" fmla="*/ 9041 w 10000"/>
                  <a:gd name="connsiteY32" fmla="*/ 4712 h 9819"/>
                  <a:gd name="connsiteX33" fmla="*/ 9057 w 10000"/>
                  <a:gd name="connsiteY33" fmla="*/ 4845 h 9819"/>
                  <a:gd name="connsiteX34" fmla="*/ 8959 w 10000"/>
                  <a:gd name="connsiteY34" fmla="*/ 5142 h 9819"/>
                  <a:gd name="connsiteX35" fmla="*/ 8951 w 10000"/>
                  <a:gd name="connsiteY35" fmla="*/ 5430 h 9819"/>
                  <a:gd name="connsiteX36" fmla="*/ 8911 w 10000"/>
                  <a:gd name="connsiteY36" fmla="*/ 5617 h 9819"/>
                  <a:gd name="connsiteX37" fmla="*/ 8955 w 10000"/>
                  <a:gd name="connsiteY37" fmla="*/ 5719 h 9819"/>
                  <a:gd name="connsiteX38" fmla="*/ 8999 w 10000"/>
                  <a:gd name="connsiteY38" fmla="*/ 5797 h 9819"/>
                  <a:gd name="connsiteX39" fmla="*/ 8925 w 10000"/>
                  <a:gd name="connsiteY39" fmla="*/ 5917 h 9819"/>
                  <a:gd name="connsiteX40" fmla="*/ 8708 w 10000"/>
                  <a:gd name="connsiteY40" fmla="*/ 5886 h 9819"/>
                  <a:gd name="connsiteX41" fmla="*/ 8370 w 10000"/>
                  <a:gd name="connsiteY41" fmla="*/ 5908 h 9819"/>
                  <a:gd name="connsiteX42" fmla="*/ 8204 w 10000"/>
                  <a:gd name="connsiteY42" fmla="*/ 5972 h 9819"/>
                  <a:gd name="connsiteX43" fmla="*/ 8081 w 10000"/>
                  <a:gd name="connsiteY43" fmla="*/ 6143 h 9819"/>
                  <a:gd name="connsiteX44" fmla="*/ 7932 w 10000"/>
                  <a:gd name="connsiteY44" fmla="*/ 6460 h 9819"/>
                  <a:gd name="connsiteX45" fmla="*/ 7863 w 10000"/>
                  <a:gd name="connsiteY45" fmla="*/ 6757 h 9819"/>
                  <a:gd name="connsiteX46" fmla="*/ 7765 w 10000"/>
                  <a:gd name="connsiteY46" fmla="*/ 7061 h 9819"/>
                  <a:gd name="connsiteX47" fmla="*/ 7630 w 10000"/>
                  <a:gd name="connsiteY47" fmla="*/ 7534 h 9819"/>
                  <a:gd name="connsiteX48" fmla="*/ 7591 w 10000"/>
                  <a:gd name="connsiteY48" fmla="*/ 7806 h 9819"/>
                  <a:gd name="connsiteX49" fmla="*/ 7591 w 10000"/>
                  <a:gd name="connsiteY49" fmla="*/ 8205 h 9819"/>
                  <a:gd name="connsiteX50" fmla="*/ 7449 w 10000"/>
                  <a:gd name="connsiteY50" fmla="*/ 8392 h 9819"/>
                  <a:gd name="connsiteX51" fmla="*/ 7425 w 10000"/>
                  <a:gd name="connsiteY51" fmla="*/ 8656 h 9819"/>
                  <a:gd name="connsiteX52" fmla="*/ 7395 w 10000"/>
                  <a:gd name="connsiteY52" fmla="*/ 8827 h 9819"/>
                  <a:gd name="connsiteX53" fmla="*/ 7409 w 10000"/>
                  <a:gd name="connsiteY53" fmla="*/ 8996 h 9819"/>
                  <a:gd name="connsiteX54" fmla="*/ 7349 w 10000"/>
                  <a:gd name="connsiteY54" fmla="*/ 9210 h 9819"/>
                  <a:gd name="connsiteX55" fmla="*/ 7326 w 10000"/>
                  <a:gd name="connsiteY55" fmla="*/ 9406 h 9819"/>
                  <a:gd name="connsiteX56" fmla="*/ 7289 w 10000"/>
                  <a:gd name="connsiteY56" fmla="*/ 9542 h 9819"/>
                  <a:gd name="connsiteX57" fmla="*/ 7205 w 10000"/>
                  <a:gd name="connsiteY57" fmla="*/ 9819 h 9819"/>
                  <a:gd name="connsiteX0" fmla="*/ 7194 w 10000"/>
                  <a:gd name="connsiteY0" fmla="*/ 9524 h 9718"/>
                  <a:gd name="connsiteX1" fmla="*/ 1453 w 10000"/>
                  <a:gd name="connsiteY1" fmla="*/ 9392 h 9718"/>
                  <a:gd name="connsiteX2" fmla="*/ 1452 w 10000"/>
                  <a:gd name="connsiteY2" fmla="*/ 3774 h 9718"/>
                  <a:gd name="connsiteX3" fmla="*/ 0 w 10000"/>
                  <a:gd name="connsiteY3" fmla="*/ 3685 h 9718"/>
                  <a:gd name="connsiteX4" fmla="*/ 21 w 10000"/>
                  <a:gd name="connsiteY4" fmla="*/ 0 h 9718"/>
                  <a:gd name="connsiteX5" fmla="*/ 8262 w 10000"/>
                  <a:gd name="connsiteY5" fmla="*/ 64 h 9718"/>
                  <a:gd name="connsiteX6" fmla="*/ 8194 w 10000"/>
                  <a:gd name="connsiteY6" fmla="*/ 859 h 9718"/>
                  <a:gd name="connsiteX7" fmla="*/ 8255 w 10000"/>
                  <a:gd name="connsiteY7" fmla="*/ 1059 h 9718"/>
                  <a:gd name="connsiteX8" fmla="*/ 8271 w 10000"/>
                  <a:gd name="connsiteY8" fmla="*/ 1229 h 9718"/>
                  <a:gd name="connsiteX9" fmla="*/ 8285 w 10000"/>
                  <a:gd name="connsiteY9" fmla="*/ 1435 h 9718"/>
                  <a:gd name="connsiteX10" fmla="*/ 8392 w 10000"/>
                  <a:gd name="connsiteY10" fmla="*/ 1744 h 9718"/>
                  <a:gd name="connsiteX11" fmla="*/ 8503 w 10000"/>
                  <a:gd name="connsiteY11" fmla="*/ 1913 h 9718"/>
                  <a:gd name="connsiteX12" fmla="*/ 8603 w 10000"/>
                  <a:gd name="connsiteY12" fmla="*/ 2012 h 9718"/>
                  <a:gd name="connsiteX13" fmla="*/ 8700 w 10000"/>
                  <a:gd name="connsiteY13" fmla="*/ 2051 h 9718"/>
                  <a:gd name="connsiteX14" fmla="*/ 8785 w 10000"/>
                  <a:gd name="connsiteY14" fmla="*/ 2161 h 9718"/>
                  <a:gd name="connsiteX15" fmla="*/ 8860 w 10000"/>
                  <a:gd name="connsiteY15" fmla="*/ 2145 h 9718"/>
                  <a:gd name="connsiteX16" fmla="*/ 9003 w 10000"/>
                  <a:gd name="connsiteY16" fmla="*/ 2155 h 9718"/>
                  <a:gd name="connsiteX17" fmla="*/ 9282 w 10000"/>
                  <a:gd name="connsiteY17" fmla="*/ 2335 h 9718"/>
                  <a:gd name="connsiteX18" fmla="*/ 9397 w 10000"/>
                  <a:gd name="connsiteY18" fmla="*/ 2335 h 9718"/>
                  <a:gd name="connsiteX19" fmla="*/ 9510 w 10000"/>
                  <a:gd name="connsiteY19" fmla="*/ 2355 h 9718"/>
                  <a:gd name="connsiteX20" fmla="*/ 9660 w 10000"/>
                  <a:gd name="connsiteY20" fmla="*/ 2282 h 9718"/>
                  <a:gd name="connsiteX21" fmla="*/ 9782 w 10000"/>
                  <a:gd name="connsiteY21" fmla="*/ 2335 h 9718"/>
                  <a:gd name="connsiteX22" fmla="*/ 9910 w 10000"/>
                  <a:gd name="connsiteY22" fmla="*/ 2399 h 9718"/>
                  <a:gd name="connsiteX23" fmla="*/ 9986 w 10000"/>
                  <a:gd name="connsiteY23" fmla="*/ 2399 h 9718"/>
                  <a:gd name="connsiteX24" fmla="*/ 10000 w 10000"/>
                  <a:gd name="connsiteY24" fmla="*/ 2472 h 9718"/>
                  <a:gd name="connsiteX25" fmla="*/ 9970 w 10000"/>
                  <a:gd name="connsiteY25" fmla="*/ 2527 h 9718"/>
                  <a:gd name="connsiteX26" fmla="*/ 9826 w 10000"/>
                  <a:gd name="connsiteY26" fmla="*/ 2710 h 9718"/>
                  <a:gd name="connsiteX27" fmla="*/ 9601 w 10000"/>
                  <a:gd name="connsiteY27" fmla="*/ 3238 h 9718"/>
                  <a:gd name="connsiteX28" fmla="*/ 9434 w 10000"/>
                  <a:gd name="connsiteY28" fmla="*/ 3669 h 9718"/>
                  <a:gd name="connsiteX29" fmla="*/ 9373 w 10000"/>
                  <a:gd name="connsiteY29" fmla="*/ 3912 h 9718"/>
                  <a:gd name="connsiteX30" fmla="*/ 9208 w 10000"/>
                  <a:gd name="connsiteY30" fmla="*/ 4243 h 9718"/>
                  <a:gd name="connsiteX31" fmla="*/ 9184 w 10000"/>
                  <a:gd name="connsiteY31" fmla="*/ 4541 h 9718"/>
                  <a:gd name="connsiteX32" fmla="*/ 9041 w 10000"/>
                  <a:gd name="connsiteY32" fmla="*/ 4799 h 9718"/>
                  <a:gd name="connsiteX33" fmla="*/ 9057 w 10000"/>
                  <a:gd name="connsiteY33" fmla="*/ 4934 h 9718"/>
                  <a:gd name="connsiteX34" fmla="*/ 8959 w 10000"/>
                  <a:gd name="connsiteY34" fmla="*/ 5237 h 9718"/>
                  <a:gd name="connsiteX35" fmla="*/ 8951 w 10000"/>
                  <a:gd name="connsiteY35" fmla="*/ 5530 h 9718"/>
                  <a:gd name="connsiteX36" fmla="*/ 8911 w 10000"/>
                  <a:gd name="connsiteY36" fmla="*/ 5721 h 9718"/>
                  <a:gd name="connsiteX37" fmla="*/ 8955 w 10000"/>
                  <a:gd name="connsiteY37" fmla="*/ 5824 h 9718"/>
                  <a:gd name="connsiteX38" fmla="*/ 8999 w 10000"/>
                  <a:gd name="connsiteY38" fmla="*/ 5904 h 9718"/>
                  <a:gd name="connsiteX39" fmla="*/ 8925 w 10000"/>
                  <a:gd name="connsiteY39" fmla="*/ 6026 h 9718"/>
                  <a:gd name="connsiteX40" fmla="*/ 8708 w 10000"/>
                  <a:gd name="connsiteY40" fmla="*/ 5995 h 9718"/>
                  <a:gd name="connsiteX41" fmla="*/ 8370 w 10000"/>
                  <a:gd name="connsiteY41" fmla="*/ 6017 h 9718"/>
                  <a:gd name="connsiteX42" fmla="*/ 8204 w 10000"/>
                  <a:gd name="connsiteY42" fmla="*/ 6082 h 9718"/>
                  <a:gd name="connsiteX43" fmla="*/ 8081 w 10000"/>
                  <a:gd name="connsiteY43" fmla="*/ 6256 h 9718"/>
                  <a:gd name="connsiteX44" fmla="*/ 7932 w 10000"/>
                  <a:gd name="connsiteY44" fmla="*/ 6579 h 9718"/>
                  <a:gd name="connsiteX45" fmla="*/ 7863 w 10000"/>
                  <a:gd name="connsiteY45" fmla="*/ 6882 h 9718"/>
                  <a:gd name="connsiteX46" fmla="*/ 7765 w 10000"/>
                  <a:gd name="connsiteY46" fmla="*/ 7191 h 9718"/>
                  <a:gd name="connsiteX47" fmla="*/ 7630 w 10000"/>
                  <a:gd name="connsiteY47" fmla="*/ 7673 h 9718"/>
                  <a:gd name="connsiteX48" fmla="*/ 7591 w 10000"/>
                  <a:gd name="connsiteY48" fmla="*/ 7950 h 9718"/>
                  <a:gd name="connsiteX49" fmla="*/ 7591 w 10000"/>
                  <a:gd name="connsiteY49" fmla="*/ 8356 h 9718"/>
                  <a:gd name="connsiteX50" fmla="*/ 7449 w 10000"/>
                  <a:gd name="connsiteY50" fmla="*/ 8547 h 9718"/>
                  <a:gd name="connsiteX51" fmla="*/ 7425 w 10000"/>
                  <a:gd name="connsiteY51" fmla="*/ 8816 h 9718"/>
                  <a:gd name="connsiteX52" fmla="*/ 7395 w 10000"/>
                  <a:gd name="connsiteY52" fmla="*/ 8990 h 9718"/>
                  <a:gd name="connsiteX53" fmla="*/ 7409 w 10000"/>
                  <a:gd name="connsiteY53" fmla="*/ 9162 h 9718"/>
                  <a:gd name="connsiteX54" fmla="*/ 7349 w 10000"/>
                  <a:gd name="connsiteY54" fmla="*/ 9380 h 9718"/>
                  <a:gd name="connsiteX55" fmla="*/ 7326 w 10000"/>
                  <a:gd name="connsiteY55" fmla="*/ 9579 h 9718"/>
                  <a:gd name="connsiteX56" fmla="*/ 7289 w 10000"/>
                  <a:gd name="connsiteY56" fmla="*/ 9718 h 9718"/>
                  <a:gd name="connsiteX0" fmla="*/ 7194 w 10000"/>
                  <a:gd name="connsiteY0" fmla="*/ 9800 h 9857"/>
                  <a:gd name="connsiteX1" fmla="*/ 1453 w 10000"/>
                  <a:gd name="connsiteY1" fmla="*/ 9665 h 9857"/>
                  <a:gd name="connsiteX2" fmla="*/ 1452 w 10000"/>
                  <a:gd name="connsiteY2" fmla="*/ 3884 h 9857"/>
                  <a:gd name="connsiteX3" fmla="*/ 0 w 10000"/>
                  <a:gd name="connsiteY3" fmla="*/ 3792 h 9857"/>
                  <a:gd name="connsiteX4" fmla="*/ 21 w 10000"/>
                  <a:gd name="connsiteY4" fmla="*/ 0 h 9857"/>
                  <a:gd name="connsiteX5" fmla="*/ 8262 w 10000"/>
                  <a:gd name="connsiteY5" fmla="*/ 66 h 9857"/>
                  <a:gd name="connsiteX6" fmla="*/ 8194 w 10000"/>
                  <a:gd name="connsiteY6" fmla="*/ 884 h 9857"/>
                  <a:gd name="connsiteX7" fmla="*/ 8255 w 10000"/>
                  <a:gd name="connsiteY7" fmla="*/ 1090 h 9857"/>
                  <a:gd name="connsiteX8" fmla="*/ 8271 w 10000"/>
                  <a:gd name="connsiteY8" fmla="*/ 1265 h 9857"/>
                  <a:gd name="connsiteX9" fmla="*/ 8285 w 10000"/>
                  <a:gd name="connsiteY9" fmla="*/ 1477 h 9857"/>
                  <a:gd name="connsiteX10" fmla="*/ 8392 w 10000"/>
                  <a:gd name="connsiteY10" fmla="*/ 1795 h 9857"/>
                  <a:gd name="connsiteX11" fmla="*/ 8503 w 10000"/>
                  <a:gd name="connsiteY11" fmla="*/ 1969 h 9857"/>
                  <a:gd name="connsiteX12" fmla="*/ 8603 w 10000"/>
                  <a:gd name="connsiteY12" fmla="*/ 2070 h 9857"/>
                  <a:gd name="connsiteX13" fmla="*/ 8700 w 10000"/>
                  <a:gd name="connsiteY13" fmla="*/ 2111 h 9857"/>
                  <a:gd name="connsiteX14" fmla="*/ 8785 w 10000"/>
                  <a:gd name="connsiteY14" fmla="*/ 2224 h 9857"/>
                  <a:gd name="connsiteX15" fmla="*/ 8860 w 10000"/>
                  <a:gd name="connsiteY15" fmla="*/ 2207 h 9857"/>
                  <a:gd name="connsiteX16" fmla="*/ 9003 w 10000"/>
                  <a:gd name="connsiteY16" fmla="*/ 2218 h 9857"/>
                  <a:gd name="connsiteX17" fmla="*/ 9282 w 10000"/>
                  <a:gd name="connsiteY17" fmla="*/ 2403 h 9857"/>
                  <a:gd name="connsiteX18" fmla="*/ 9397 w 10000"/>
                  <a:gd name="connsiteY18" fmla="*/ 2403 h 9857"/>
                  <a:gd name="connsiteX19" fmla="*/ 9510 w 10000"/>
                  <a:gd name="connsiteY19" fmla="*/ 2423 h 9857"/>
                  <a:gd name="connsiteX20" fmla="*/ 9660 w 10000"/>
                  <a:gd name="connsiteY20" fmla="*/ 2348 h 9857"/>
                  <a:gd name="connsiteX21" fmla="*/ 9782 w 10000"/>
                  <a:gd name="connsiteY21" fmla="*/ 2403 h 9857"/>
                  <a:gd name="connsiteX22" fmla="*/ 9910 w 10000"/>
                  <a:gd name="connsiteY22" fmla="*/ 2469 h 9857"/>
                  <a:gd name="connsiteX23" fmla="*/ 9986 w 10000"/>
                  <a:gd name="connsiteY23" fmla="*/ 2469 h 9857"/>
                  <a:gd name="connsiteX24" fmla="*/ 10000 w 10000"/>
                  <a:gd name="connsiteY24" fmla="*/ 2544 h 9857"/>
                  <a:gd name="connsiteX25" fmla="*/ 9970 w 10000"/>
                  <a:gd name="connsiteY25" fmla="*/ 2600 h 9857"/>
                  <a:gd name="connsiteX26" fmla="*/ 9826 w 10000"/>
                  <a:gd name="connsiteY26" fmla="*/ 2789 h 9857"/>
                  <a:gd name="connsiteX27" fmla="*/ 9601 w 10000"/>
                  <a:gd name="connsiteY27" fmla="*/ 3332 h 9857"/>
                  <a:gd name="connsiteX28" fmla="*/ 9434 w 10000"/>
                  <a:gd name="connsiteY28" fmla="*/ 3775 h 9857"/>
                  <a:gd name="connsiteX29" fmla="*/ 9373 w 10000"/>
                  <a:gd name="connsiteY29" fmla="*/ 4026 h 9857"/>
                  <a:gd name="connsiteX30" fmla="*/ 9208 w 10000"/>
                  <a:gd name="connsiteY30" fmla="*/ 4366 h 9857"/>
                  <a:gd name="connsiteX31" fmla="*/ 9184 w 10000"/>
                  <a:gd name="connsiteY31" fmla="*/ 4673 h 9857"/>
                  <a:gd name="connsiteX32" fmla="*/ 9041 w 10000"/>
                  <a:gd name="connsiteY32" fmla="*/ 4938 h 9857"/>
                  <a:gd name="connsiteX33" fmla="*/ 9057 w 10000"/>
                  <a:gd name="connsiteY33" fmla="*/ 5077 h 9857"/>
                  <a:gd name="connsiteX34" fmla="*/ 8959 w 10000"/>
                  <a:gd name="connsiteY34" fmla="*/ 5389 h 9857"/>
                  <a:gd name="connsiteX35" fmla="*/ 8951 w 10000"/>
                  <a:gd name="connsiteY35" fmla="*/ 5690 h 9857"/>
                  <a:gd name="connsiteX36" fmla="*/ 8911 w 10000"/>
                  <a:gd name="connsiteY36" fmla="*/ 5887 h 9857"/>
                  <a:gd name="connsiteX37" fmla="*/ 8955 w 10000"/>
                  <a:gd name="connsiteY37" fmla="*/ 5993 h 9857"/>
                  <a:gd name="connsiteX38" fmla="*/ 8999 w 10000"/>
                  <a:gd name="connsiteY38" fmla="*/ 6075 h 9857"/>
                  <a:gd name="connsiteX39" fmla="*/ 8925 w 10000"/>
                  <a:gd name="connsiteY39" fmla="*/ 6201 h 9857"/>
                  <a:gd name="connsiteX40" fmla="*/ 8708 w 10000"/>
                  <a:gd name="connsiteY40" fmla="*/ 6169 h 9857"/>
                  <a:gd name="connsiteX41" fmla="*/ 8370 w 10000"/>
                  <a:gd name="connsiteY41" fmla="*/ 6192 h 9857"/>
                  <a:gd name="connsiteX42" fmla="*/ 8204 w 10000"/>
                  <a:gd name="connsiteY42" fmla="*/ 6258 h 9857"/>
                  <a:gd name="connsiteX43" fmla="*/ 8081 w 10000"/>
                  <a:gd name="connsiteY43" fmla="*/ 6438 h 9857"/>
                  <a:gd name="connsiteX44" fmla="*/ 7932 w 10000"/>
                  <a:gd name="connsiteY44" fmla="*/ 6770 h 9857"/>
                  <a:gd name="connsiteX45" fmla="*/ 7863 w 10000"/>
                  <a:gd name="connsiteY45" fmla="*/ 7082 h 9857"/>
                  <a:gd name="connsiteX46" fmla="*/ 7765 w 10000"/>
                  <a:gd name="connsiteY46" fmla="*/ 7400 h 9857"/>
                  <a:gd name="connsiteX47" fmla="*/ 7630 w 10000"/>
                  <a:gd name="connsiteY47" fmla="*/ 7896 h 9857"/>
                  <a:gd name="connsiteX48" fmla="*/ 7591 w 10000"/>
                  <a:gd name="connsiteY48" fmla="*/ 8181 h 9857"/>
                  <a:gd name="connsiteX49" fmla="*/ 7591 w 10000"/>
                  <a:gd name="connsiteY49" fmla="*/ 8598 h 9857"/>
                  <a:gd name="connsiteX50" fmla="*/ 7449 w 10000"/>
                  <a:gd name="connsiteY50" fmla="*/ 8795 h 9857"/>
                  <a:gd name="connsiteX51" fmla="*/ 7425 w 10000"/>
                  <a:gd name="connsiteY51" fmla="*/ 9072 h 9857"/>
                  <a:gd name="connsiteX52" fmla="*/ 7395 w 10000"/>
                  <a:gd name="connsiteY52" fmla="*/ 9251 h 9857"/>
                  <a:gd name="connsiteX53" fmla="*/ 7409 w 10000"/>
                  <a:gd name="connsiteY53" fmla="*/ 9428 h 9857"/>
                  <a:gd name="connsiteX54" fmla="*/ 7349 w 10000"/>
                  <a:gd name="connsiteY54" fmla="*/ 9652 h 9857"/>
                  <a:gd name="connsiteX55" fmla="*/ 7326 w 10000"/>
                  <a:gd name="connsiteY55" fmla="*/ 9857 h 9857"/>
                  <a:gd name="connsiteX0" fmla="*/ 7194 w 10000"/>
                  <a:gd name="connsiteY0" fmla="*/ 9942 h 9942"/>
                  <a:gd name="connsiteX1" fmla="*/ 1453 w 10000"/>
                  <a:gd name="connsiteY1" fmla="*/ 9805 h 9942"/>
                  <a:gd name="connsiteX2" fmla="*/ 1452 w 10000"/>
                  <a:gd name="connsiteY2" fmla="*/ 3940 h 9942"/>
                  <a:gd name="connsiteX3" fmla="*/ 0 w 10000"/>
                  <a:gd name="connsiteY3" fmla="*/ 3847 h 9942"/>
                  <a:gd name="connsiteX4" fmla="*/ 21 w 10000"/>
                  <a:gd name="connsiteY4" fmla="*/ 0 h 9942"/>
                  <a:gd name="connsiteX5" fmla="*/ 8262 w 10000"/>
                  <a:gd name="connsiteY5" fmla="*/ 67 h 9942"/>
                  <a:gd name="connsiteX6" fmla="*/ 8194 w 10000"/>
                  <a:gd name="connsiteY6" fmla="*/ 897 h 9942"/>
                  <a:gd name="connsiteX7" fmla="*/ 8255 w 10000"/>
                  <a:gd name="connsiteY7" fmla="*/ 1106 h 9942"/>
                  <a:gd name="connsiteX8" fmla="*/ 8271 w 10000"/>
                  <a:gd name="connsiteY8" fmla="*/ 1283 h 9942"/>
                  <a:gd name="connsiteX9" fmla="*/ 8285 w 10000"/>
                  <a:gd name="connsiteY9" fmla="*/ 1498 h 9942"/>
                  <a:gd name="connsiteX10" fmla="*/ 8392 w 10000"/>
                  <a:gd name="connsiteY10" fmla="*/ 1821 h 9942"/>
                  <a:gd name="connsiteX11" fmla="*/ 8503 w 10000"/>
                  <a:gd name="connsiteY11" fmla="*/ 1998 h 9942"/>
                  <a:gd name="connsiteX12" fmla="*/ 8603 w 10000"/>
                  <a:gd name="connsiteY12" fmla="*/ 2100 h 9942"/>
                  <a:gd name="connsiteX13" fmla="*/ 8700 w 10000"/>
                  <a:gd name="connsiteY13" fmla="*/ 2142 h 9942"/>
                  <a:gd name="connsiteX14" fmla="*/ 8785 w 10000"/>
                  <a:gd name="connsiteY14" fmla="*/ 2256 h 9942"/>
                  <a:gd name="connsiteX15" fmla="*/ 8860 w 10000"/>
                  <a:gd name="connsiteY15" fmla="*/ 2239 h 9942"/>
                  <a:gd name="connsiteX16" fmla="*/ 9003 w 10000"/>
                  <a:gd name="connsiteY16" fmla="*/ 2250 h 9942"/>
                  <a:gd name="connsiteX17" fmla="*/ 9282 w 10000"/>
                  <a:gd name="connsiteY17" fmla="*/ 2438 h 9942"/>
                  <a:gd name="connsiteX18" fmla="*/ 9397 w 10000"/>
                  <a:gd name="connsiteY18" fmla="*/ 2438 h 9942"/>
                  <a:gd name="connsiteX19" fmla="*/ 9510 w 10000"/>
                  <a:gd name="connsiteY19" fmla="*/ 2458 h 9942"/>
                  <a:gd name="connsiteX20" fmla="*/ 9660 w 10000"/>
                  <a:gd name="connsiteY20" fmla="*/ 2382 h 9942"/>
                  <a:gd name="connsiteX21" fmla="*/ 9782 w 10000"/>
                  <a:gd name="connsiteY21" fmla="*/ 2438 h 9942"/>
                  <a:gd name="connsiteX22" fmla="*/ 9910 w 10000"/>
                  <a:gd name="connsiteY22" fmla="*/ 2505 h 9942"/>
                  <a:gd name="connsiteX23" fmla="*/ 9986 w 10000"/>
                  <a:gd name="connsiteY23" fmla="*/ 2505 h 9942"/>
                  <a:gd name="connsiteX24" fmla="*/ 10000 w 10000"/>
                  <a:gd name="connsiteY24" fmla="*/ 2581 h 9942"/>
                  <a:gd name="connsiteX25" fmla="*/ 9970 w 10000"/>
                  <a:gd name="connsiteY25" fmla="*/ 2638 h 9942"/>
                  <a:gd name="connsiteX26" fmla="*/ 9826 w 10000"/>
                  <a:gd name="connsiteY26" fmla="*/ 2829 h 9942"/>
                  <a:gd name="connsiteX27" fmla="*/ 9601 w 10000"/>
                  <a:gd name="connsiteY27" fmla="*/ 3380 h 9942"/>
                  <a:gd name="connsiteX28" fmla="*/ 9434 w 10000"/>
                  <a:gd name="connsiteY28" fmla="*/ 3830 h 9942"/>
                  <a:gd name="connsiteX29" fmla="*/ 9373 w 10000"/>
                  <a:gd name="connsiteY29" fmla="*/ 4084 h 9942"/>
                  <a:gd name="connsiteX30" fmla="*/ 9208 w 10000"/>
                  <a:gd name="connsiteY30" fmla="*/ 4429 h 9942"/>
                  <a:gd name="connsiteX31" fmla="*/ 9184 w 10000"/>
                  <a:gd name="connsiteY31" fmla="*/ 4741 h 9942"/>
                  <a:gd name="connsiteX32" fmla="*/ 9041 w 10000"/>
                  <a:gd name="connsiteY32" fmla="*/ 5010 h 9942"/>
                  <a:gd name="connsiteX33" fmla="*/ 9057 w 10000"/>
                  <a:gd name="connsiteY33" fmla="*/ 5151 h 9942"/>
                  <a:gd name="connsiteX34" fmla="*/ 8959 w 10000"/>
                  <a:gd name="connsiteY34" fmla="*/ 5467 h 9942"/>
                  <a:gd name="connsiteX35" fmla="*/ 8951 w 10000"/>
                  <a:gd name="connsiteY35" fmla="*/ 5773 h 9942"/>
                  <a:gd name="connsiteX36" fmla="*/ 8911 w 10000"/>
                  <a:gd name="connsiteY36" fmla="*/ 5972 h 9942"/>
                  <a:gd name="connsiteX37" fmla="*/ 8955 w 10000"/>
                  <a:gd name="connsiteY37" fmla="*/ 6080 h 9942"/>
                  <a:gd name="connsiteX38" fmla="*/ 8999 w 10000"/>
                  <a:gd name="connsiteY38" fmla="*/ 6163 h 9942"/>
                  <a:gd name="connsiteX39" fmla="*/ 8925 w 10000"/>
                  <a:gd name="connsiteY39" fmla="*/ 6291 h 9942"/>
                  <a:gd name="connsiteX40" fmla="*/ 8708 w 10000"/>
                  <a:gd name="connsiteY40" fmla="*/ 6258 h 9942"/>
                  <a:gd name="connsiteX41" fmla="*/ 8370 w 10000"/>
                  <a:gd name="connsiteY41" fmla="*/ 6282 h 9942"/>
                  <a:gd name="connsiteX42" fmla="*/ 8204 w 10000"/>
                  <a:gd name="connsiteY42" fmla="*/ 6349 h 9942"/>
                  <a:gd name="connsiteX43" fmla="*/ 8081 w 10000"/>
                  <a:gd name="connsiteY43" fmla="*/ 6531 h 9942"/>
                  <a:gd name="connsiteX44" fmla="*/ 7932 w 10000"/>
                  <a:gd name="connsiteY44" fmla="*/ 6868 h 9942"/>
                  <a:gd name="connsiteX45" fmla="*/ 7863 w 10000"/>
                  <a:gd name="connsiteY45" fmla="*/ 7185 h 9942"/>
                  <a:gd name="connsiteX46" fmla="*/ 7765 w 10000"/>
                  <a:gd name="connsiteY46" fmla="*/ 7507 h 9942"/>
                  <a:gd name="connsiteX47" fmla="*/ 7630 w 10000"/>
                  <a:gd name="connsiteY47" fmla="*/ 8011 h 9942"/>
                  <a:gd name="connsiteX48" fmla="*/ 7591 w 10000"/>
                  <a:gd name="connsiteY48" fmla="*/ 8300 h 9942"/>
                  <a:gd name="connsiteX49" fmla="*/ 7591 w 10000"/>
                  <a:gd name="connsiteY49" fmla="*/ 8723 h 9942"/>
                  <a:gd name="connsiteX50" fmla="*/ 7449 w 10000"/>
                  <a:gd name="connsiteY50" fmla="*/ 8923 h 9942"/>
                  <a:gd name="connsiteX51" fmla="*/ 7425 w 10000"/>
                  <a:gd name="connsiteY51" fmla="*/ 9204 h 9942"/>
                  <a:gd name="connsiteX52" fmla="*/ 7395 w 10000"/>
                  <a:gd name="connsiteY52" fmla="*/ 9385 h 9942"/>
                  <a:gd name="connsiteX53" fmla="*/ 7409 w 10000"/>
                  <a:gd name="connsiteY53" fmla="*/ 9565 h 9942"/>
                  <a:gd name="connsiteX54" fmla="*/ 7349 w 10000"/>
                  <a:gd name="connsiteY54" fmla="*/ 9792 h 9942"/>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8262 w 10000"/>
                  <a:gd name="connsiteY6" fmla="*/ 67 h 10000"/>
                  <a:gd name="connsiteX7" fmla="*/ 8194 w 10000"/>
                  <a:gd name="connsiteY7" fmla="*/ 902 h 10000"/>
                  <a:gd name="connsiteX8" fmla="*/ 8255 w 10000"/>
                  <a:gd name="connsiteY8" fmla="*/ 1112 h 10000"/>
                  <a:gd name="connsiteX9" fmla="*/ 8271 w 10000"/>
                  <a:gd name="connsiteY9" fmla="*/ 1290 h 10000"/>
                  <a:gd name="connsiteX10" fmla="*/ 8285 w 10000"/>
                  <a:gd name="connsiteY10" fmla="*/ 1507 h 10000"/>
                  <a:gd name="connsiteX11" fmla="*/ 8392 w 10000"/>
                  <a:gd name="connsiteY11" fmla="*/ 1832 h 10000"/>
                  <a:gd name="connsiteX12" fmla="*/ 8503 w 10000"/>
                  <a:gd name="connsiteY12" fmla="*/ 2010 h 10000"/>
                  <a:gd name="connsiteX13" fmla="*/ 8603 w 10000"/>
                  <a:gd name="connsiteY13" fmla="*/ 2112 h 10000"/>
                  <a:gd name="connsiteX14" fmla="*/ 8700 w 10000"/>
                  <a:gd name="connsiteY14" fmla="*/ 2154 h 10000"/>
                  <a:gd name="connsiteX15" fmla="*/ 8785 w 10000"/>
                  <a:gd name="connsiteY15" fmla="*/ 2269 h 10000"/>
                  <a:gd name="connsiteX16" fmla="*/ 8860 w 10000"/>
                  <a:gd name="connsiteY16" fmla="*/ 2252 h 10000"/>
                  <a:gd name="connsiteX17" fmla="*/ 9003 w 10000"/>
                  <a:gd name="connsiteY17" fmla="*/ 2263 h 10000"/>
                  <a:gd name="connsiteX18" fmla="*/ 9282 w 10000"/>
                  <a:gd name="connsiteY18" fmla="*/ 2452 h 10000"/>
                  <a:gd name="connsiteX19" fmla="*/ 9397 w 10000"/>
                  <a:gd name="connsiteY19" fmla="*/ 2452 h 10000"/>
                  <a:gd name="connsiteX20" fmla="*/ 9510 w 10000"/>
                  <a:gd name="connsiteY20" fmla="*/ 2472 h 10000"/>
                  <a:gd name="connsiteX21" fmla="*/ 9660 w 10000"/>
                  <a:gd name="connsiteY21" fmla="*/ 2396 h 10000"/>
                  <a:gd name="connsiteX22" fmla="*/ 9782 w 10000"/>
                  <a:gd name="connsiteY22" fmla="*/ 2452 h 10000"/>
                  <a:gd name="connsiteX23" fmla="*/ 9910 w 10000"/>
                  <a:gd name="connsiteY23" fmla="*/ 2520 h 10000"/>
                  <a:gd name="connsiteX24" fmla="*/ 9986 w 10000"/>
                  <a:gd name="connsiteY24" fmla="*/ 2520 h 10000"/>
                  <a:gd name="connsiteX25" fmla="*/ 10000 w 10000"/>
                  <a:gd name="connsiteY25" fmla="*/ 2596 h 10000"/>
                  <a:gd name="connsiteX26" fmla="*/ 9970 w 10000"/>
                  <a:gd name="connsiteY26" fmla="*/ 2653 h 10000"/>
                  <a:gd name="connsiteX27" fmla="*/ 9826 w 10000"/>
                  <a:gd name="connsiteY27" fmla="*/ 2846 h 10000"/>
                  <a:gd name="connsiteX28" fmla="*/ 9601 w 10000"/>
                  <a:gd name="connsiteY28" fmla="*/ 3400 h 10000"/>
                  <a:gd name="connsiteX29" fmla="*/ 9434 w 10000"/>
                  <a:gd name="connsiteY29" fmla="*/ 3852 h 10000"/>
                  <a:gd name="connsiteX30" fmla="*/ 9373 w 10000"/>
                  <a:gd name="connsiteY30" fmla="*/ 4108 h 10000"/>
                  <a:gd name="connsiteX31" fmla="*/ 9208 w 10000"/>
                  <a:gd name="connsiteY31" fmla="*/ 4455 h 10000"/>
                  <a:gd name="connsiteX32" fmla="*/ 9184 w 10000"/>
                  <a:gd name="connsiteY32" fmla="*/ 4769 h 10000"/>
                  <a:gd name="connsiteX33" fmla="*/ 9041 w 10000"/>
                  <a:gd name="connsiteY33" fmla="*/ 5039 h 10000"/>
                  <a:gd name="connsiteX34" fmla="*/ 9057 w 10000"/>
                  <a:gd name="connsiteY34" fmla="*/ 5181 h 10000"/>
                  <a:gd name="connsiteX35" fmla="*/ 8959 w 10000"/>
                  <a:gd name="connsiteY35" fmla="*/ 5499 h 10000"/>
                  <a:gd name="connsiteX36" fmla="*/ 8951 w 10000"/>
                  <a:gd name="connsiteY36" fmla="*/ 5807 h 10000"/>
                  <a:gd name="connsiteX37" fmla="*/ 8911 w 10000"/>
                  <a:gd name="connsiteY37" fmla="*/ 6007 h 10000"/>
                  <a:gd name="connsiteX38" fmla="*/ 8955 w 10000"/>
                  <a:gd name="connsiteY38" fmla="*/ 6115 h 10000"/>
                  <a:gd name="connsiteX39" fmla="*/ 8999 w 10000"/>
                  <a:gd name="connsiteY39" fmla="*/ 6199 h 10000"/>
                  <a:gd name="connsiteX40" fmla="*/ 8925 w 10000"/>
                  <a:gd name="connsiteY40" fmla="*/ 6328 h 10000"/>
                  <a:gd name="connsiteX41" fmla="*/ 8708 w 10000"/>
                  <a:gd name="connsiteY41" fmla="*/ 6295 h 10000"/>
                  <a:gd name="connsiteX42" fmla="*/ 8370 w 10000"/>
                  <a:gd name="connsiteY42" fmla="*/ 6319 h 10000"/>
                  <a:gd name="connsiteX43" fmla="*/ 8204 w 10000"/>
                  <a:gd name="connsiteY43" fmla="*/ 6386 h 10000"/>
                  <a:gd name="connsiteX44" fmla="*/ 8081 w 10000"/>
                  <a:gd name="connsiteY44" fmla="*/ 6569 h 10000"/>
                  <a:gd name="connsiteX45" fmla="*/ 7932 w 10000"/>
                  <a:gd name="connsiteY45" fmla="*/ 6908 h 10000"/>
                  <a:gd name="connsiteX46" fmla="*/ 7863 w 10000"/>
                  <a:gd name="connsiteY46" fmla="*/ 7227 h 10000"/>
                  <a:gd name="connsiteX47" fmla="*/ 7765 w 10000"/>
                  <a:gd name="connsiteY47" fmla="*/ 7551 h 10000"/>
                  <a:gd name="connsiteX48" fmla="*/ 7630 w 10000"/>
                  <a:gd name="connsiteY48" fmla="*/ 8058 h 10000"/>
                  <a:gd name="connsiteX49" fmla="*/ 7591 w 10000"/>
                  <a:gd name="connsiteY49" fmla="*/ 8348 h 10000"/>
                  <a:gd name="connsiteX50" fmla="*/ 7591 w 10000"/>
                  <a:gd name="connsiteY50" fmla="*/ 8774 h 10000"/>
                  <a:gd name="connsiteX51" fmla="*/ 7449 w 10000"/>
                  <a:gd name="connsiteY51" fmla="*/ 8975 h 10000"/>
                  <a:gd name="connsiteX52" fmla="*/ 7425 w 10000"/>
                  <a:gd name="connsiteY52" fmla="*/ 9258 h 10000"/>
                  <a:gd name="connsiteX53" fmla="*/ 7395 w 10000"/>
                  <a:gd name="connsiteY53" fmla="*/ 9440 h 10000"/>
                  <a:gd name="connsiteX54" fmla="*/ 7409 w 10000"/>
                  <a:gd name="connsiteY54" fmla="*/ 9621 h 10000"/>
                  <a:gd name="connsiteX55" fmla="*/ 7349 w 10000"/>
                  <a:gd name="connsiteY55"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8262 w 10000"/>
                  <a:gd name="connsiteY7" fmla="*/ 67 h 10000"/>
                  <a:gd name="connsiteX8" fmla="*/ 8194 w 10000"/>
                  <a:gd name="connsiteY8" fmla="*/ 902 h 10000"/>
                  <a:gd name="connsiteX9" fmla="*/ 8255 w 10000"/>
                  <a:gd name="connsiteY9" fmla="*/ 1112 h 10000"/>
                  <a:gd name="connsiteX10" fmla="*/ 8271 w 10000"/>
                  <a:gd name="connsiteY10" fmla="*/ 1290 h 10000"/>
                  <a:gd name="connsiteX11" fmla="*/ 8285 w 10000"/>
                  <a:gd name="connsiteY11" fmla="*/ 1507 h 10000"/>
                  <a:gd name="connsiteX12" fmla="*/ 8392 w 10000"/>
                  <a:gd name="connsiteY12" fmla="*/ 1832 h 10000"/>
                  <a:gd name="connsiteX13" fmla="*/ 8503 w 10000"/>
                  <a:gd name="connsiteY13" fmla="*/ 2010 h 10000"/>
                  <a:gd name="connsiteX14" fmla="*/ 8603 w 10000"/>
                  <a:gd name="connsiteY14" fmla="*/ 2112 h 10000"/>
                  <a:gd name="connsiteX15" fmla="*/ 8700 w 10000"/>
                  <a:gd name="connsiteY15" fmla="*/ 2154 h 10000"/>
                  <a:gd name="connsiteX16" fmla="*/ 8785 w 10000"/>
                  <a:gd name="connsiteY16" fmla="*/ 2269 h 10000"/>
                  <a:gd name="connsiteX17" fmla="*/ 8860 w 10000"/>
                  <a:gd name="connsiteY17" fmla="*/ 2252 h 10000"/>
                  <a:gd name="connsiteX18" fmla="*/ 9003 w 10000"/>
                  <a:gd name="connsiteY18" fmla="*/ 2263 h 10000"/>
                  <a:gd name="connsiteX19" fmla="*/ 9282 w 10000"/>
                  <a:gd name="connsiteY19" fmla="*/ 2452 h 10000"/>
                  <a:gd name="connsiteX20" fmla="*/ 9397 w 10000"/>
                  <a:gd name="connsiteY20" fmla="*/ 2452 h 10000"/>
                  <a:gd name="connsiteX21" fmla="*/ 9510 w 10000"/>
                  <a:gd name="connsiteY21" fmla="*/ 2472 h 10000"/>
                  <a:gd name="connsiteX22" fmla="*/ 9660 w 10000"/>
                  <a:gd name="connsiteY22" fmla="*/ 2396 h 10000"/>
                  <a:gd name="connsiteX23" fmla="*/ 9782 w 10000"/>
                  <a:gd name="connsiteY23" fmla="*/ 2452 h 10000"/>
                  <a:gd name="connsiteX24" fmla="*/ 9910 w 10000"/>
                  <a:gd name="connsiteY24" fmla="*/ 2520 h 10000"/>
                  <a:gd name="connsiteX25" fmla="*/ 9986 w 10000"/>
                  <a:gd name="connsiteY25" fmla="*/ 2520 h 10000"/>
                  <a:gd name="connsiteX26" fmla="*/ 10000 w 10000"/>
                  <a:gd name="connsiteY26" fmla="*/ 2596 h 10000"/>
                  <a:gd name="connsiteX27" fmla="*/ 9970 w 10000"/>
                  <a:gd name="connsiteY27" fmla="*/ 2653 h 10000"/>
                  <a:gd name="connsiteX28" fmla="*/ 9826 w 10000"/>
                  <a:gd name="connsiteY28" fmla="*/ 2846 h 10000"/>
                  <a:gd name="connsiteX29" fmla="*/ 9601 w 10000"/>
                  <a:gd name="connsiteY29" fmla="*/ 3400 h 10000"/>
                  <a:gd name="connsiteX30" fmla="*/ 9434 w 10000"/>
                  <a:gd name="connsiteY30" fmla="*/ 3852 h 10000"/>
                  <a:gd name="connsiteX31" fmla="*/ 9373 w 10000"/>
                  <a:gd name="connsiteY31" fmla="*/ 4108 h 10000"/>
                  <a:gd name="connsiteX32" fmla="*/ 9208 w 10000"/>
                  <a:gd name="connsiteY32" fmla="*/ 4455 h 10000"/>
                  <a:gd name="connsiteX33" fmla="*/ 9184 w 10000"/>
                  <a:gd name="connsiteY33" fmla="*/ 4769 h 10000"/>
                  <a:gd name="connsiteX34" fmla="*/ 9041 w 10000"/>
                  <a:gd name="connsiteY34" fmla="*/ 5039 h 10000"/>
                  <a:gd name="connsiteX35" fmla="*/ 9057 w 10000"/>
                  <a:gd name="connsiteY35" fmla="*/ 5181 h 10000"/>
                  <a:gd name="connsiteX36" fmla="*/ 8959 w 10000"/>
                  <a:gd name="connsiteY36" fmla="*/ 5499 h 10000"/>
                  <a:gd name="connsiteX37" fmla="*/ 8951 w 10000"/>
                  <a:gd name="connsiteY37" fmla="*/ 5807 h 10000"/>
                  <a:gd name="connsiteX38" fmla="*/ 8911 w 10000"/>
                  <a:gd name="connsiteY38" fmla="*/ 6007 h 10000"/>
                  <a:gd name="connsiteX39" fmla="*/ 8955 w 10000"/>
                  <a:gd name="connsiteY39" fmla="*/ 6115 h 10000"/>
                  <a:gd name="connsiteX40" fmla="*/ 8999 w 10000"/>
                  <a:gd name="connsiteY40" fmla="*/ 6199 h 10000"/>
                  <a:gd name="connsiteX41" fmla="*/ 8925 w 10000"/>
                  <a:gd name="connsiteY41" fmla="*/ 6328 h 10000"/>
                  <a:gd name="connsiteX42" fmla="*/ 8708 w 10000"/>
                  <a:gd name="connsiteY42" fmla="*/ 6295 h 10000"/>
                  <a:gd name="connsiteX43" fmla="*/ 8370 w 10000"/>
                  <a:gd name="connsiteY43" fmla="*/ 6319 h 10000"/>
                  <a:gd name="connsiteX44" fmla="*/ 8204 w 10000"/>
                  <a:gd name="connsiteY44" fmla="*/ 6386 h 10000"/>
                  <a:gd name="connsiteX45" fmla="*/ 8081 w 10000"/>
                  <a:gd name="connsiteY45" fmla="*/ 6569 h 10000"/>
                  <a:gd name="connsiteX46" fmla="*/ 7932 w 10000"/>
                  <a:gd name="connsiteY46" fmla="*/ 6908 h 10000"/>
                  <a:gd name="connsiteX47" fmla="*/ 7863 w 10000"/>
                  <a:gd name="connsiteY47" fmla="*/ 7227 h 10000"/>
                  <a:gd name="connsiteX48" fmla="*/ 7765 w 10000"/>
                  <a:gd name="connsiteY48" fmla="*/ 7551 h 10000"/>
                  <a:gd name="connsiteX49" fmla="*/ 7630 w 10000"/>
                  <a:gd name="connsiteY49" fmla="*/ 8058 h 10000"/>
                  <a:gd name="connsiteX50" fmla="*/ 7591 w 10000"/>
                  <a:gd name="connsiteY50" fmla="*/ 8348 h 10000"/>
                  <a:gd name="connsiteX51" fmla="*/ 7591 w 10000"/>
                  <a:gd name="connsiteY51" fmla="*/ 8774 h 10000"/>
                  <a:gd name="connsiteX52" fmla="*/ 7449 w 10000"/>
                  <a:gd name="connsiteY52" fmla="*/ 8975 h 10000"/>
                  <a:gd name="connsiteX53" fmla="*/ 7425 w 10000"/>
                  <a:gd name="connsiteY53" fmla="*/ 9258 h 10000"/>
                  <a:gd name="connsiteX54" fmla="*/ 7395 w 10000"/>
                  <a:gd name="connsiteY54" fmla="*/ 9440 h 10000"/>
                  <a:gd name="connsiteX55" fmla="*/ 7409 w 10000"/>
                  <a:gd name="connsiteY55" fmla="*/ 9621 h 10000"/>
                  <a:gd name="connsiteX56" fmla="*/ 7349 w 10000"/>
                  <a:gd name="connsiteY56"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8262 w 10000"/>
                  <a:gd name="connsiteY8" fmla="*/ 67 h 10000"/>
                  <a:gd name="connsiteX9" fmla="*/ 8194 w 10000"/>
                  <a:gd name="connsiteY9" fmla="*/ 902 h 10000"/>
                  <a:gd name="connsiteX10" fmla="*/ 8255 w 10000"/>
                  <a:gd name="connsiteY10" fmla="*/ 1112 h 10000"/>
                  <a:gd name="connsiteX11" fmla="*/ 8271 w 10000"/>
                  <a:gd name="connsiteY11" fmla="*/ 1290 h 10000"/>
                  <a:gd name="connsiteX12" fmla="*/ 8285 w 10000"/>
                  <a:gd name="connsiteY12" fmla="*/ 1507 h 10000"/>
                  <a:gd name="connsiteX13" fmla="*/ 8392 w 10000"/>
                  <a:gd name="connsiteY13" fmla="*/ 1832 h 10000"/>
                  <a:gd name="connsiteX14" fmla="*/ 8503 w 10000"/>
                  <a:gd name="connsiteY14" fmla="*/ 2010 h 10000"/>
                  <a:gd name="connsiteX15" fmla="*/ 8603 w 10000"/>
                  <a:gd name="connsiteY15" fmla="*/ 2112 h 10000"/>
                  <a:gd name="connsiteX16" fmla="*/ 8700 w 10000"/>
                  <a:gd name="connsiteY16" fmla="*/ 2154 h 10000"/>
                  <a:gd name="connsiteX17" fmla="*/ 8785 w 10000"/>
                  <a:gd name="connsiteY17" fmla="*/ 2269 h 10000"/>
                  <a:gd name="connsiteX18" fmla="*/ 8860 w 10000"/>
                  <a:gd name="connsiteY18" fmla="*/ 2252 h 10000"/>
                  <a:gd name="connsiteX19" fmla="*/ 9003 w 10000"/>
                  <a:gd name="connsiteY19" fmla="*/ 2263 h 10000"/>
                  <a:gd name="connsiteX20" fmla="*/ 9282 w 10000"/>
                  <a:gd name="connsiteY20" fmla="*/ 2452 h 10000"/>
                  <a:gd name="connsiteX21" fmla="*/ 9397 w 10000"/>
                  <a:gd name="connsiteY21" fmla="*/ 2452 h 10000"/>
                  <a:gd name="connsiteX22" fmla="*/ 9510 w 10000"/>
                  <a:gd name="connsiteY22" fmla="*/ 2472 h 10000"/>
                  <a:gd name="connsiteX23" fmla="*/ 9660 w 10000"/>
                  <a:gd name="connsiteY23" fmla="*/ 2396 h 10000"/>
                  <a:gd name="connsiteX24" fmla="*/ 9782 w 10000"/>
                  <a:gd name="connsiteY24" fmla="*/ 2452 h 10000"/>
                  <a:gd name="connsiteX25" fmla="*/ 9910 w 10000"/>
                  <a:gd name="connsiteY25" fmla="*/ 2520 h 10000"/>
                  <a:gd name="connsiteX26" fmla="*/ 9986 w 10000"/>
                  <a:gd name="connsiteY26" fmla="*/ 2520 h 10000"/>
                  <a:gd name="connsiteX27" fmla="*/ 10000 w 10000"/>
                  <a:gd name="connsiteY27" fmla="*/ 2596 h 10000"/>
                  <a:gd name="connsiteX28" fmla="*/ 9970 w 10000"/>
                  <a:gd name="connsiteY28" fmla="*/ 2653 h 10000"/>
                  <a:gd name="connsiteX29" fmla="*/ 9826 w 10000"/>
                  <a:gd name="connsiteY29" fmla="*/ 2846 h 10000"/>
                  <a:gd name="connsiteX30" fmla="*/ 9601 w 10000"/>
                  <a:gd name="connsiteY30" fmla="*/ 3400 h 10000"/>
                  <a:gd name="connsiteX31" fmla="*/ 9434 w 10000"/>
                  <a:gd name="connsiteY31" fmla="*/ 3852 h 10000"/>
                  <a:gd name="connsiteX32" fmla="*/ 9373 w 10000"/>
                  <a:gd name="connsiteY32" fmla="*/ 4108 h 10000"/>
                  <a:gd name="connsiteX33" fmla="*/ 9208 w 10000"/>
                  <a:gd name="connsiteY33" fmla="*/ 4455 h 10000"/>
                  <a:gd name="connsiteX34" fmla="*/ 9184 w 10000"/>
                  <a:gd name="connsiteY34" fmla="*/ 4769 h 10000"/>
                  <a:gd name="connsiteX35" fmla="*/ 9041 w 10000"/>
                  <a:gd name="connsiteY35" fmla="*/ 5039 h 10000"/>
                  <a:gd name="connsiteX36" fmla="*/ 9057 w 10000"/>
                  <a:gd name="connsiteY36" fmla="*/ 5181 h 10000"/>
                  <a:gd name="connsiteX37" fmla="*/ 8959 w 10000"/>
                  <a:gd name="connsiteY37" fmla="*/ 5499 h 10000"/>
                  <a:gd name="connsiteX38" fmla="*/ 8951 w 10000"/>
                  <a:gd name="connsiteY38" fmla="*/ 5807 h 10000"/>
                  <a:gd name="connsiteX39" fmla="*/ 8911 w 10000"/>
                  <a:gd name="connsiteY39" fmla="*/ 6007 h 10000"/>
                  <a:gd name="connsiteX40" fmla="*/ 8955 w 10000"/>
                  <a:gd name="connsiteY40" fmla="*/ 6115 h 10000"/>
                  <a:gd name="connsiteX41" fmla="*/ 8999 w 10000"/>
                  <a:gd name="connsiteY41" fmla="*/ 6199 h 10000"/>
                  <a:gd name="connsiteX42" fmla="*/ 8925 w 10000"/>
                  <a:gd name="connsiteY42" fmla="*/ 6328 h 10000"/>
                  <a:gd name="connsiteX43" fmla="*/ 8708 w 10000"/>
                  <a:gd name="connsiteY43" fmla="*/ 6295 h 10000"/>
                  <a:gd name="connsiteX44" fmla="*/ 8370 w 10000"/>
                  <a:gd name="connsiteY44" fmla="*/ 6319 h 10000"/>
                  <a:gd name="connsiteX45" fmla="*/ 8204 w 10000"/>
                  <a:gd name="connsiteY45" fmla="*/ 6386 h 10000"/>
                  <a:gd name="connsiteX46" fmla="*/ 8081 w 10000"/>
                  <a:gd name="connsiteY46" fmla="*/ 6569 h 10000"/>
                  <a:gd name="connsiteX47" fmla="*/ 7932 w 10000"/>
                  <a:gd name="connsiteY47" fmla="*/ 6908 h 10000"/>
                  <a:gd name="connsiteX48" fmla="*/ 7863 w 10000"/>
                  <a:gd name="connsiteY48" fmla="*/ 7227 h 10000"/>
                  <a:gd name="connsiteX49" fmla="*/ 7765 w 10000"/>
                  <a:gd name="connsiteY49" fmla="*/ 7551 h 10000"/>
                  <a:gd name="connsiteX50" fmla="*/ 7630 w 10000"/>
                  <a:gd name="connsiteY50" fmla="*/ 8058 h 10000"/>
                  <a:gd name="connsiteX51" fmla="*/ 7591 w 10000"/>
                  <a:gd name="connsiteY51" fmla="*/ 8348 h 10000"/>
                  <a:gd name="connsiteX52" fmla="*/ 7591 w 10000"/>
                  <a:gd name="connsiteY52" fmla="*/ 8774 h 10000"/>
                  <a:gd name="connsiteX53" fmla="*/ 7449 w 10000"/>
                  <a:gd name="connsiteY53" fmla="*/ 8975 h 10000"/>
                  <a:gd name="connsiteX54" fmla="*/ 7425 w 10000"/>
                  <a:gd name="connsiteY54" fmla="*/ 9258 h 10000"/>
                  <a:gd name="connsiteX55" fmla="*/ 7395 w 10000"/>
                  <a:gd name="connsiteY55" fmla="*/ 9440 h 10000"/>
                  <a:gd name="connsiteX56" fmla="*/ 7409 w 10000"/>
                  <a:gd name="connsiteY56" fmla="*/ 9621 h 10000"/>
                  <a:gd name="connsiteX57" fmla="*/ 7349 w 10000"/>
                  <a:gd name="connsiteY57"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8262 w 10000"/>
                  <a:gd name="connsiteY9" fmla="*/ 67 h 10000"/>
                  <a:gd name="connsiteX10" fmla="*/ 8194 w 10000"/>
                  <a:gd name="connsiteY10" fmla="*/ 902 h 10000"/>
                  <a:gd name="connsiteX11" fmla="*/ 8255 w 10000"/>
                  <a:gd name="connsiteY11" fmla="*/ 1112 h 10000"/>
                  <a:gd name="connsiteX12" fmla="*/ 8271 w 10000"/>
                  <a:gd name="connsiteY12" fmla="*/ 1290 h 10000"/>
                  <a:gd name="connsiteX13" fmla="*/ 8285 w 10000"/>
                  <a:gd name="connsiteY13" fmla="*/ 1507 h 10000"/>
                  <a:gd name="connsiteX14" fmla="*/ 8392 w 10000"/>
                  <a:gd name="connsiteY14" fmla="*/ 1832 h 10000"/>
                  <a:gd name="connsiteX15" fmla="*/ 8503 w 10000"/>
                  <a:gd name="connsiteY15" fmla="*/ 2010 h 10000"/>
                  <a:gd name="connsiteX16" fmla="*/ 8603 w 10000"/>
                  <a:gd name="connsiteY16" fmla="*/ 2112 h 10000"/>
                  <a:gd name="connsiteX17" fmla="*/ 8700 w 10000"/>
                  <a:gd name="connsiteY17" fmla="*/ 2154 h 10000"/>
                  <a:gd name="connsiteX18" fmla="*/ 8785 w 10000"/>
                  <a:gd name="connsiteY18" fmla="*/ 2269 h 10000"/>
                  <a:gd name="connsiteX19" fmla="*/ 8860 w 10000"/>
                  <a:gd name="connsiteY19" fmla="*/ 2252 h 10000"/>
                  <a:gd name="connsiteX20" fmla="*/ 9003 w 10000"/>
                  <a:gd name="connsiteY20" fmla="*/ 2263 h 10000"/>
                  <a:gd name="connsiteX21" fmla="*/ 9282 w 10000"/>
                  <a:gd name="connsiteY21" fmla="*/ 2452 h 10000"/>
                  <a:gd name="connsiteX22" fmla="*/ 9397 w 10000"/>
                  <a:gd name="connsiteY22" fmla="*/ 2452 h 10000"/>
                  <a:gd name="connsiteX23" fmla="*/ 9510 w 10000"/>
                  <a:gd name="connsiteY23" fmla="*/ 2472 h 10000"/>
                  <a:gd name="connsiteX24" fmla="*/ 9660 w 10000"/>
                  <a:gd name="connsiteY24" fmla="*/ 2396 h 10000"/>
                  <a:gd name="connsiteX25" fmla="*/ 9782 w 10000"/>
                  <a:gd name="connsiteY25" fmla="*/ 2452 h 10000"/>
                  <a:gd name="connsiteX26" fmla="*/ 9910 w 10000"/>
                  <a:gd name="connsiteY26" fmla="*/ 2520 h 10000"/>
                  <a:gd name="connsiteX27" fmla="*/ 9986 w 10000"/>
                  <a:gd name="connsiteY27" fmla="*/ 2520 h 10000"/>
                  <a:gd name="connsiteX28" fmla="*/ 10000 w 10000"/>
                  <a:gd name="connsiteY28" fmla="*/ 2596 h 10000"/>
                  <a:gd name="connsiteX29" fmla="*/ 9970 w 10000"/>
                  <a:gd name="connsiteY29" fmla="*/ 2653 h 10000"/>
                  <a:gd name="connsiteX30" fmla="*/ 9826 w 10000"/>
                  <a:gd name="connsiteY30" fmla="*/ 2846 h 10000"/>
                  <a:gd name="connsiteX31" fmla="*/ 9601 w 10000"/>
                  <a:gd name="connsiteY31" fmla="*/ 3400 h 10000"/>
                  <a:gd name="connsiteX32" fmla="*/ 9434 w 10000"/>
                  <a:gd name="connsiteY32" fmla="*/ 3852 h 10000"/>
                  <a:gd name="connsiteX33" fmla="*/ 9373 w 10000"/>
                  <a:gd name="connsiteY33" fmla="*/ 4108 h 10000"/>
                  <a:gd name="connsiteX34" fmla="*/ 9208 w 10000"/>
                  <a:gd name="connsiteY34" fmla="*/ 4455 h 10000"/>
                  <a:gd name="connsiteX35" fmla="*/ 9184 w 10000"/>
                  <a:gd name="connsiteY35" fmla="*/ 4769 h 10000"/>
                  <a:gd name="connsiteX36" fmla="*/ 9041 w 10000"/>
                  <a:gd name="connsiteY36" fmla="*/ 5039 h 10000"/>
                  <a:gd name="connsiteX37" fmla="*/ 9057 w 10000"/>
                  <a:gd name="connsiteY37" fmla="*/ 5181 h 10000"/>
                  <a:gd name="connsiteX38" fmla="*/ 8959 w 10000"/>
                  <a:gd name="connsiteY38" fmla="*/ 5499 h 10000"/>
                  <a:gd name="connsiteX39" fmla="*/ 8951 w 10000"/>
                  <a:gd name="connsiteY39" fmla="*/ 5807 h 10000"/>
                  <a:gd name="connsiteX40" fmla="*/ 8911 w 10000"/>
                  <a:gd name="connsiteY40" fmla="*/ 6007 h 10000"/>
                  <a:gd name="connsiteX41" fmla="*/ 8955 w 10000"/>
                  <a:gd name="connsiteY41" fmla="*/ 6115 h 10000"/>
                  <a:gd name="connsiteX42" fmla="*/ 8999 w 10000"/>
                  <a:gd name="connsiteY42" fmla="*/ 6199 h 10000"/>
                  <a:gd name="connsiteX43" fmla="*/ 8925 w 10000"/>
                  <a:gd name="connsiteY43" fmla="*/ 6328 h 10000"/>
                  <a:gd name="connsiteX44" fmla="*/ 8708 w 10000"/>
                  <a:gd name="connsiteY44" fmla="*/ 6295 h 10000"/>
                  <a:gd name="connsiteX45" fmla="*/ 8370 w 10000"/>
                  <a:gd name="connsiteY45" fmla="*/ 6319 h 10000"/>
                  <a:gd name="connsiteX46" fmla="*/ 8204 w 10000"/>
                  <a:gd name="connsiteY46" fmla="*/ 6386 h 10000"/>
                  <a:gd name="connsiteX47" fmla="*/ 8081 w 10000"/>
                  <a:gd name="connsiteY47" fmla="*/ 6569 h 10000"/>
                  <a:gd name="connsiteX48" fmla="*/ 7932 w 10000"/>
                  <a:gd name="connsiteY48" fmla="*/ 6908 h 10000"/>
                  <a:gd name="connsiteX49" fmla="*/ 7863 w 10000"/>
                  <a:gd name="connsiteY49" fmla="*/ 7227 h 10000"/>
                  <a:gd name="connsiteX50" fmla="*/ 7765 w 10000"/>
                  <a:gd name="connsiteY50" fmla="*/ 7551 h 10000"/>
                  <a:gd name="connsiteX51" fmla="*/ 7630 w 10000"/>
                  <a:gd name="connsiteY51" fmla="*/ 8058 h 10000"/>
                  <a:gd name="connsiteX52" fmla="*/ 7591 w 10000"/>
                  <a:gd name="connsiteY52" fmla="*/ 8348 h 10000"/>
                  <a:gd name="connsiteX53" fmla="*/ 7591 w 10000"/>
                  <a:gd name="connsiteY53" fmla="*/ 8774 h 10000"/>
                  <a:gd name="connsiteX54" fmla="*/ 7449 w 10000"/>
                  <a:gd name="connsiteY54" fmla="*/ 8975 h 10000"/>
                  <a:gd name="connsiteX55" fmla="*/ 7425 w 10000"/>
                  <a:gd name="connsiteY55" fmla="*/ 9258 h 10000"/>
                  <a:gd name="connsiteX56" fmla="*/ 7395 w 10000"/>
                  <a:gd name="connsiteY56" fmla="*/ 9440 h 10000"/>
                  <a:gd name="connsiteX57" fmla="*/ 7409 w 10000"/>
                  <a:gd name="connsiteY57" fmla="*/ 9621 h 10000"/>
                  <a:gd name="connsiteX58" fmla="*/ 7349 w 10000"/>
                  <a:gd name="connsiteY58"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8262 w 10000"/>
                  <a:gd name="connsiteY10" fmla="*/ 67 h 10000"/>
                  <a:gd name="connsiteX11" fmla="*/ 8194 w 10000"/>
                  <a:gd name="connsiteY11" fmla="*/ 902 h 10000"/>
                  <a:gd name="connsiteX12" fmla="*/ 8255 w 10000"/>
                  <a:gd name="connsiteY12" fmla="*/ 1112 h 10000"/>
                  <a:gd name="connsiteX13" fmla="*/ 8271 w 10000"/>
                  <a:gd name="connsiteY13" fmla="*/ 1290 h 10000"/>
                  <a:gd name="connsiteX14" fmla="*/ 8285 w 10000"/>
                  <a:gd name="connsiteY14" fmla="*/ 1507 h 10000"/>
                  <a:gd name="connsiteX15" fmla="*/ 8392 w 10000"/>
                  <a:gd name="connsiteY15" fmla="*/ 1832 h 10000"/>
                  <a:gd name="connsiteX16" fmla="*/ 8503 w 10000"/>
                  <a:gd name="connsiteY16" fmla="*/ 2010 h 10000"/>
                  <a:gd name="connsiteX17" fmla="*/ 8603 w 10000"/>
                  <a:gd name="connsiteY17" fmla="*/ 2112 h 10000"/>
                  <a:gd name="connsiteX18" fmla="*/ 8700 w 10000"/>
                  <a:gd name="connsiteY18" fmla="*/ 2154 h 10000"/>
                  <a:gd name="connsiteX19" fmla="*/ 8785 w 10000"/>
                  <a:gd name="connsiteY19" fmla="*/ 2269 h 10000"/>
                  <a:gd name="connsiteX20" fmla="*/ 8860 w 10000"/>
                  <a:gd name="connsiteY20" fmla="*/ 2252 h 10000"/>
                  <a:gd name="connsiteX21" fmla="*/ 9003 w 10000"/>
                  <a:gd name="connsiteY21" fmla="*/ 2263 h 10000"/>
                  <a:gd name="connsiteX22" fmla="*/ 9282 w 10000"/>
                  <a:gd name="connsiteY22" fmla="*/ 2452 h 10000"/>
                  <a:gd name="connsiteX23" fmla="*/ 9397 w 10000"/>
                  <a:gd name="connsiteY23" fmla="*/ 2452 h 10000"/>
                  <a:gd name="connsiteX24" fmla="*/ 9510 w 10000"/>
                  <a:gd name="connsiteY24" fmla="*/ 2472 h 10000"/>
                  <a:gd name="connsiteX25" fmla="*/ 9660 w 10000"/>
                  <a:gd name="connsiteY25" fmla="*/ 2396 h 10000"/>
                  <a:gd name="connsiteX26" fmla="*/ 9782 w 10000"/>
                  <a:gd name="connsiteY26" fmla="*/ 2452 h 10000"/>
                  <a:gd name="connsiteX27" fmla="*/ 9910 w 10000"/>
                  <a:gd name="connsiteY27" fmla="*/ 2520 h 10000"/>
                  <a:gd name="connsiteX28" fmla="*/ 9986 w 10000"/>
                  <a:gd name="connsiteY28" fmla="*/ 2520 h 10000"/>
                  <a:gd name="connsiteX29" fmla="*/ 10000 w 10000"/>
                  <a:gd name="connsiteY29" fmla="*/ 2596 h 10000"/>
                  <a:gd name="connsiteX30" fmla="*/ 9970 w 10000"/>
                  <a:gd name="connsiteY30" fmla="*/ 2653 h 10000"/>
                  <a:gd name="connsiteX31" fmla="*/ 9826 w 10000"/>
                  <a:gd name="connsiteY31" fmla="*/ 2846 h 10000"/>
                  <a:gd name="connsiteX32" fmla="*/ 9601 w 10000"/>
                  <a:gd name="connsiteY32" fmla="*/ 3400 h 10000"/>
                  <a:gd name="connsiteX33" fmla="*/ 9434 w 10000"/>
                  <a:gd name="connsiteY33" fmla="*/ 3852 h 10000"/>
                  <a:gd name="connsiteX34" fmla="*/ 9373 w 10000"/>
                  <a:gd name="connsiteY34" fmla="*/ 4108 h 10000"/>
                  <a:gd name="connsiteX35" fmla="*/ 9208 w 10000"/>
                  <a:gd name="connsiteY35" fmla="*/ 4455 h 10000"/>
                  <a:gd name="connsiteX36" fmla="*/ 9184 w 10000"/>
                  <a:gd name="connsiteY36" fmla="*/ 4769 h 10000"/>
                  <a:gd name="connsiteX37" fmla="*/ 9041 w 10000"/>
                  <a:gd name="connsiteY37" fmla="*/ 5039 h 10000"/>
                  <a:gd name="connsiteX38" fmla="*/ 9057 w 10000"/>
                  <a:gd name="connsiteY38" fmla="*/ 5181 h 10000"/>
                  <a:gd name="connsiteX39" fmla="*/ 8959 w 10000"/>
                  <a:gd name="connsiteY39" fmla="*/ 5499 h 10000"/>
                  <a:gd name="connsiteX40" fmla="*/ 8951 w 10000"/>
                  <a:gd name="connsiteY40" fmla="*/ 5807 h 10000"/>
                  <a:gd name="connsiteX41" fmla="*/ 8911 w 10000"/>
                  <a:gd name="connsiteY41" fmla="*/ 6007 h 10000"/>
                  <a:gd name="connsiteX42" fmla="*/ 8955 w 10000"/>
                  <a:gd name="connsiteY42" fmla="*/ 6115 h 10000"/>
                  <a:gd name="connsiteX43" fmla="*/ 8999 w 10000"/>
                  <a:gd name="connsiteY43" fmla="*/ 6199 h 10000"/>
                  <a:gd name="connsiteX44" fmla="*/ 8925 w 10000"/>
                  <a:gd name="connsiteY44" fmla="*/ 6328 h 10000"/>
                  <a:gd name="connsiteX45" fmla="*/ 8708 w 10000"/>
                  <a:gd name="connsiteY45" fmla="*/ 6295 h 10000"/>
                  <a:gd name="connsiteX46" fmla="*/ 8370 w 10000"/>
                  <a:gd name="connsiteY46" fmla="*/ 6319 h 10000"/>
                  <a:gd name="connsiteX47" fmla="*/ 8204 w 10000"/>
                  <a:gd name="connsiteY47" fmla="*/ 6386 h 10000"/>
                  <a:gd name="connsiteX48" fmla="*/ 8081 w 10000"/>
                  <a:gd name="connsiteY48" fmla="*/ 6569 h 10000"/>
                  <a:gd name="connsiteX49" fmla="*/ 7932 w 10000"/>
                  <a:gd name="connsiteY49" fmla="*/ 6908 h 10000"/>
                  <a:gd name="connsiteX50" fmla="*/ 7863 w 10000"/>
                  <a:gd name="connsiteY50" fmla="*/ 7227 h 10000"/>
                  <a:gd name="connsiteX51" fmla="*/ 7765 w 10000"/>
                  <a:gd name="connsiteY51" fmla="*/ 7551 h 10000"/>
                  <a:gd name="connsiteX52" fmla="*/ 7630 w 10000"/>
                  <a:gd name="connsiteY52" fmla="*/ 8058 h 10000"/>
                  <a:gd name="connsiteX53" fmla="*/ 7591 w 10000"/>
                  <a:gd name="connsiteY53" fmla="*/ 8348 h 10000"/>
                  <a:gd name="connsiteX54" fmla="*/ 7591 w 10000"/>
                  <a:gd name="connsiteY54" fmla="*/ 8774 h 10000"/>
                  <a:gd name="connsiteX55" fmla="*/ 7449 w 10000"/>
                  <a:gd name="connsiteY55" fmla="*/ 8975 h 10000"/>
                  <a:gd name="connsiteX56" fmla="*/ 7425 w 10000"/>
                  <a:gd name="connsiteY56" fmla="*/ 9258 h 10000"/>
                  <a:gd name="connsiteX57" fmla="*/ 7395 w 10000"/>
                  <a:gd name="connsiteY57" fmla="*/ 9440 h 10000"/>
                  <a:gd name="connsiteX58" fmla="*/ 7409 w 10000"/>
                  <a:gd name="connsiteY58" fmla="*/ 9621 h 10000"/>
                  <a:gd name="connsiteX59" fmla="*/ 7349 w 10000"/>
                  <a:gd name="connsiteY59"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8262 w 10000"/>
                  <a:gd name="connsiteY11" fmla="*/ 67 h 10000"/>
                  <a:gd name="connsiteX12" fmla="*/ 8194 w 10000"/>
                  <a:gd name="connsiteY12" fmla="*/ 902 h 10000"/>
                  <a:gd name="connsiteX13" fmla="*/ 8255 w 10000"/>
                  <a:gd name="connsiteY13" fmla="*/ 1112 h 10000"/>
                  <a:gd name="connsiteX14" fmla="*/ 8271 w 10000"/>
                  <a:gd name="connsiteY14" fmla="*/ 1290 h 10000"/>
                  <a:gd name="connsiteX15" fmla="*/ 8285 w 10000"/>
                  <a:gd name="connsiteY15" fmla="*/ 1507 h 10000"/>
                  <a:gd name="connsiteX16" fmla="*/ 8392 w 10000"/>
                  <a:gd name="connsiteY16" fmla="*/ 1832 h 10000"/>
                  <a:gd name="connsiteX17" fmla="*/ 8503 w 10000"/>
                  <a:gd name="connsiteY17" fmla="*/ 2010 h 10000"/>
                  <a:gd name="connsiteX18" fmla="*/ 8603 w 10000"/>
                  <a:gd name="connsiteY18" fmla="*/ 2112 h 10000"/>
                  <a:gd name="connsiteX19" fmla="*/ 8700 w 10000"/>
                  <a:gd name="connsiteY19" fmla="*/ 2154 h 10000"/>
                  <a:gd name="connsiteX20" fmla="*/ 8785 w 10000"/>
                  <a:gd name="connsiteY20" fmla="*/ 2269 h 10000"/>
                  <a:gd name="connsiteX21" fmla="*/ 8860 w 10000"/>
                  <a:gd name="connsiteY21" fmla="*/ 2252 h 10000"/>
                  <a:gd name="connsiteX22" fmla="*/ 9003 w 10000"/>
                  <a:gd name="connsiteY22" fmla="*/ 2263 h 10000"/>
                  <a:gd name="connsiteX23" fmla="*/ 9282 w 10000"/>
                  <a:gd name="connsiteY23" fmla="*/ 2452 h 10000"/>
                  <a:gd name="connsiteX24" fmla="*/ 9397 w 10000"/>
                  <a:gd name="connsiteY24" fmla="*/ 2452 h 10000"/>
                  <a:gd name="connsiteX25" fmla="*/ 9510 w 10000"/>
                  <a:gd name="connsiteY25" fmla="*/ 2472 h 10000"/>
                  <a:gd name="connsiteX26" fmla="*/ 9660 w 10000"/>
                  <a:gd name="connsiteY26" fmla="*/ 2396 h 10000"/>
                  <a:gd name="connsiteX27" fmla="*/ 9782 w 10000"/>
                  <a:gd name="connsiteY27" fmla="*/ 2452 h 10000"/>
                  <a:gd name="connsiteX28" fmla="*/ 9910 w 10000"/>
                  <a:gd name="connsiteY28" fmla="*/ 2520 h 10000"/>
                  <a:gd name="connsiteX29" fmla="*/ 9986 w 10000"/>
                  <a:gd name="connsiteY29" fmla="*/ 2520 h 10000"/>
                  <a:gd name="connsiteX30" fmla="*/ 10000 w 10000"/>
                  <a:gd name="connsiteY30" fmla="*/ 2596 h 10000"/>
                  <a:gd name="connsiteX31" fmla="*/ 9970 w 10000"/>
                  <a:gd name="connsiteY31" fmla="*/ 2653 h 10000"/>
                  <a:gd name="connsiteX32" fmla="*/ 9826 w 10000"/>
                  <a:gd name="connsiteY32" fmla="*/ 2846 h 10000"/>
                  <a:gd name="connsiteX33" fmla="*/ 9601 w 10000"/>
                  <a:gd name="connsiteY33" fmla="*/ 3400 h 10000"/>
                  <a:gd name="connsiteX34" fmla="*/ 9434 w 10000"/>
                  <a:gd name="connsiteY34" fmla="*/ 3852 h 10000"/>
                  <a:gd name="connsiteX35" fmla="*/ 9373 w 10000"/>
                  <a:gd name="connsiteY35" fmla="*/ 4108 h 10000"/>
                  <a:gd name="connsiteX36" fmla="*/ 9208 w 10000"/>
                  <a:gd name="connsiteY36" fmla="*/ 4455 h 10000"/>
                  <a:gd name="connsiteX37" fmla="*/ 9184 w 10000"/>
                  <a:gd name="connsiteY37" fmla="*/ 4769 h 10000"/>
                  <a:gd name="connsiteX38" fmla="*/ 9041 w 10000"/>
                  <a:gd name="connsiteY38" fmla="*/ 5039 h 10000"/>
                  <a:gd name="connsiteX39" fmla="*/ 9057 w 10000"/>
                  <a:gd name="connsiteY39" fmla="*/ 5181 h 10000"/>
                  <a:gd name="connsiteX40" fmla="*/ 8959 w 10000"/>
                  <a:gd name="connsiteY40" fmla="*/ 5499 h 10000"/>
                  <a:gd name="connsiteX41" fmla="*/ 8951 w 10000"/>
                  <a:gd name="connsiteY41" fmla="*/ 5807 h 10000"/>
                  <a:gd name="connsiteX42" fmla="*/ 8911 w 10000"/>
                  <a:gd name="connsiteY42" fmla="*/ 6007 h 10000"/>
                  <a:gd name="connsiteX43" fmla="*/ 8955 w 10000"/>
                  <a:gd name="connsiteY43" fmla="*/ 6115 h 10000"/>
                  <a:gd name="connsiteX44" fmla="*/ 8999 w 10000"/>
                  <a:gd name="connsiteY44" fmla="*/ 6199 h 10000"/>
                  <a:gd name="connsiteX45" fmla="*/ 8925 w 10000"/>
                  <a:gd name="connsiteY45" fmla="*/ 6328 h 10000"/>
                  <a:gd name="connsiteX46" fmla="*/ 8708 w 10000"/>
                  <a:gd name="connsiteY46" fmla="*/ 6295 h 10000"/>
                  <a:gd name="connsiteX47" fmla="*/ 8370 w 10000"/>
                  <a:gd name="connsiteY47" fmla="*/ 6319 h 10000"/>
                  <a:gd name="connsiteX48" fmla="*/ 8204 w 10000"/>
                  <a:gd name="connsiteY48" fmla="*/ 6386 h 10000"/>
                  <a:gd name="connsiteX49" fmla="*/ 8081 w 10000"/>
                  <a:gd name="connsiteY49" fmla="*/ 6569 h 10000"/>
                  <a:gd name="connsiteX50" fmla="*/ 7932 w 10000"/>
                  <a:gd name="connsiteY50" fmla="*/ 6908 h 10000"/>
                  <a:gd name="connsiteX51" fmla="*/ 7863 w 10000"/>
                  <a:gd name="connsiteY51" fmla="*/ 7227 h 10000"/>
                  <a:gd name="connsiteX52" fmla="*/ 7765 w 10000"/>
                  <a:gd name="connsiteY52" fmla="*/ 7551 h 10000"/>
                  <a:gd name="connsiteX53" fmla="*/ 7630 w 10000"/>
                  <a:gd name="connsiteY53" fmla="*/ 8058 h 10000"/>
                  <a:gd name="connsiteX54" fmla="*/ 7591 w 10000"/>
                  <a:gd name="connsiteY54" fmla="*/ 8348 h 10000"/>
                  <a:gd name="connsiteX55" fmla="*/ 7591 w 10000"/>
                  <a:gd name="connsiteY55" fmla="*/ 8774 h 10000"/>
                  <a:gd name="connsiteX56" fmla="*/ 7449 w 10000"/>
                  <a:gd name="connsiteY56" fmla="*/ 8975 h 10000"/>
                  <a:gd name="connsiteX57" fmla="*/ 7425 w 10000"/>
                  <a:gd name="connsiteY57" fmla="*/ 9258 h 10000"/>
                  <a:gd name="connsiteX58" fmla="*/ 7395 w 10000"/>
                  <a:gd name="connsiteY58" fmla="*/ 9440 h 10000"/>
                  <a:gd name="connsiteX59" fmla="*/ 7409 w 10000"/>
                  <a:gd name="connsiteY59" fmla="*/ 9621 h 10000"/>
                  <a:gd name="connsiteX60" fmla="*/ 7349 w 10000"/>
                  <a:gd name="connsiteY60"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8262 w 10000"/>
                  <a:gd name="connsiteY11" fmla="*/ 67 h 10000"/>
                  <a:gd name="connsiteX12" fmla="*/ 8194 w 10000"/>
                  <a:gd name="connsiteY12" fmla="*/ 902 h 10000"/>
                  <a:gd name="connsiteX13" fmla="*/ 8255 w 10000"/>
                  <a:gd name="connsiteY13" fmla="*/ 1112 h 10000"/>
                  <a:gd name="connsiteX14" fmla="*/ 8271 w 10000"/>
                  <a:gd name="connsiteY14" fmla="*/ 1290 h 10000"/>
                  <a:gd name="connsiteX15" fmla="*/ 8285 w 10000"/>
                  <a:gd name="connsiteY15" fmla="*/ 1507 h 10000"/>
                  <a:gd name="connsiteX16" fmla="*/ 8392 w 10000"/>
                  <a:gd name="connsiteY16" fmla="*/ 1832 h 10000"/>
                  <a:gd name="connsiteX17" fmla="*/ 8503 w 10000"/>
                  <a:gd name="connsiteY17" fmla="*/ 2010 h 10000"/>
                  <a:gd name="connsiteX18" fmla="*/ 8603 w 10000"/>
                  <a:gd name="connsiteY18" fmla="*/ 2112 h 10000"/>
                  <a:gd name="connsiteX19" fmla="*/ 8700 w 10000"/>
                  <a:gd name="connsiteY19" fmla="*/ 2154 h 10000"/>
                  <a:gd name="connsiteX20" fmla="*/ 8785 w 10000"/>
                  <a:gd name="connsiteY20" fmla="*/ 2269 h 10000"/>
                  <a:gd name="connsiteX21" fmla="*/ 8860 w 10000"/>
                  <a:gd name="connsiteY21" fmla="*/ 2252 h 10000"/>
                  <a:gd name="connsiteX22" fmla="*/ 9003 w 10000"/>
                  <a:gd name="connsiteY22" fmla="*/ 2263 h 10000"/>
                  <a:gd name="connsiteX23" fmla="*/ 9282 w 10000"/>
                  <a:gd name="connsiteY23" fmla="*/ 2452 h 10000"/>
                  <a:gd name="connsiteX24" fmla="*/ 9397 w 10000"/>
                  <a:gd name="connsiteY24" fmla="*/ 2452 h 10000"/>
                  <a:gd name="connsiteX25" fmla="*/ 9510 w 10000"/>
                  <a:gd name="connsiteY25" fmla="*/ 2472 h 10000"/>
                  <a:gd name="connsiteX26" fmla="*/ 9660 w 10000"/>
                  <a:gd name="connsiteY26" fmla="*/ 2396 h 10000"/>
                  <a:gd name="connsiteX27" fmla="*/ 9782 w 10000"/>
                  <a:gd name="connsiteY27" fmla="*/ 2452 h 10000"/>
                  <a:gd name="connsiteX28" fmla="*/ 9910 w 10000"/>
                  <a:gd name="connsiteY28" fmla="*/ 2520 h 10000"/>
                  <a:gd name="connsiteX29" fmla="*/ 9986 w 10000"/>
                  <a:gd name="connsiteY29" fmla="*/ 2520 h 10000"/>
                  <a:gd name="connsiteX30" fmla="*/ 10000 w 10000"/>
                  <a:gd name="connsiteY30" fmla="*/ 2596 h 10000"/>
                  <a:gd name="connsiteX31" fmla="*/ 9970 w 10000"/>
                  <a:gd name="connsiteY31" fmla="*/ 2653 h 10000"/>
                  <a:gd name="connsiteX32" fmla="*/ 9826 w 10000"/>
                  <a:gd name="connsiteY32" fmla="*/ 2846 h 10000"/>
                  <a:gd name="connsiteX33" fmla="*/ 9601 w 10000"/>
                  <a:gd name="connsiteY33" fmla="*/ 3400 h 10000"/>
                  <a:gd name="connsiteX34" fmla="*/ 9434 w 10000"/>
                  <a:gd name="connsiteY34" fmla="*/ 3852 h 10000"/>
                  <a:gd name="connsiteX35" fmla="*/ 9373 w 10000"/>
                  <a:gd name="connsiteY35" fmla="*/ 4108 h 10000"/>
                  <a:gd name="connsiteX36" fmla="*/ 9208 w 10000"/>
                  <a:gd name="connsiteY36" fmla="*/ 4455 h 10000"/>
                  <a:gd name="connsiteX37" fmla="*/ 9184 w 10000"/>
                  <a:gd name="connsiteY37" fmla="*/ 4769 h 10000"/>
                  <a:gd name="connsiteX38" fmla="*/ 9041 w 10000"/>
                  <a:gd name="connsiteY38" fmla="*/ 5039 h 10000"/>
                  <a:gd name="connsiteX39" fmla="*/ 9057 w 10000"/>
                  <a:gd name="connsiteY39" fmla="*/ 5181 h 10000"/>
                  <a:gd name="connsiteX40" fmla="*/ 8959 w 10000"/>
                  <a:gd name="connsiteY40" fmla="*/ 5499 h 10000"/>
                  <a:gd name="connsiteX41" fmla="*/ 8951 w 10000"/>
                  <a:gd name="connsiteY41" fmla="*/ 5807 h 10000"/>
                  <a:gd name="connsiteX42" fmla="*/ 8911 w 10000"/>
                  <a:gd name="connsiteY42" fmla="*/ 6007 h 10000"/>
                  <a:gd name="connsiteX43" fmla="*/ 8955 w 10000"/>
                  <a:gd name="connsiteY43" fmla="*/ 6115 h 10000"/>
                  <a:gd name="connsiteX44" fmla="*/ 8999 w 10000"/>
                  <a:gd name="connsiteY44" fmla="*/ 6199 h 10000"/>
                  <a:gd name="connsiteX45" fmla="*/ 8925 w 10000"/>
                  <a:gd name="connsiteY45" fmla="*/ 6328 h 10000"/>
                  <a:gd name="connsiteX46" fmla="*/ 8708 w 10000"/>
                  <a:gd name="connsiteY46" fmla="*/ 6295 h 10000"/>
                  <a:gd name="connsiteX47" fmla="*/ 8370 w 10000"/>
                  <a:gd name="connsiteY47" fmla="*/ 6319 h 10000"/>
                  <a:gd name="connsiteX48" fmla="*/ 8204 w 10000"/>
                  <a:gd name="connsiteY48" fmla="*/ 6386 h 10000"/>
                  <a:gd name="connsiteX49" fmla="*/ 8081 w 10000"/>
                  <a:gd name="connsiteY49" fmla="*/ 6569 h 10000"/>
                  <a:gd name="connsiteX50" fmla="*/ 7932 w 10000"/>
                  <a:gd name="connsiteY50" fmla="*/ 6908 h 10000"/>
                  <a:gd name="connsiteX51" fmla="*/ 7863 w 10000"/>
                  <a:gd name="connsiteY51" fmla="*/ 7227 h 10000"/>
                  <a:gd name="connsiteX52" fmla="*/ 7765 w 10000"/>
                  <a:gd name="connsiteY52" fmla="*/ 7551 h 10000"/>
                  <a:gd name="connsiteX53" fmla="*/ 7630 w 10000"/>
                  <a:gd name="connsiteY53" fmla="*/ 8058 h 10000"/>
                  <a:gd name="connsiteX54" fmla="*/ 7591 w 10000"/>
                  <a:gd name="connsiteY54" fmla="*/ 8348 h 10000"/>
                  <a:gd name="connsiteX55" fmla="*/ 7591 w 10000"/>
                  <a:gd name="connsiteY55" fmla="*/ 8774 h 10000"/>
                  <a:gd name="connsiteX56" fmla="*/ 7449 w 10000"/>
                  <a:gd name="connsiteY56" fmla="*/ 8975 h 10000"/>
                  <a:gd name="connsiteX57" fmla="*/ 7425 w 10000"/>
                  <a:gd name="connsiteY57" fmla="*/ 9258 h 10000"/>
                  <a:gd name="connsiteX58" fmla="*/ 7395 w 10000"/>
                  <a:gd name="connsiteY58" fmla="*/ 9440 h 10000"/>
                  <a:gd name="connsiteX59" fmla="*/ 7409 w 10000"/>
                  <a:gd name="connsiteY59" fmla="*/ 9621 h 10000"/>
                  <a:gd name="connsiteX60" fmla="*/ 7349 w 10000"/>
                  <a:gd name="connsiteY60"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8262 w 10000"/>
                  <a:gd name="connsiteY11" fmla="*/ 67 h 10000"/>
                  <a:gd name="connsiteX12" fmla="*/ 8194 w 10000"/>
                  <a:gd name="connsiteY12" fmla="*/ 902 h 10000"/>
                  <a:gd name="connsiteX13" fmla="*/ 8255 w 10000"/>
                  <a:gd name="connsiteY13" fmla="*/ 1112 h 10000"/>
                  <a:gd name="connsiteX14" fmla="*/ 8271 w 10000"/>
                  <a:gd name="connsiteY14" fmla="*/ 1290 h 10000"/>
                  <a:gd name="connsiteX15" fmla="*/ 8285 w 10000"/>
                  <a:gd name="connsiteY15" fmla="*/ 1507 h 10000"/>
                  <a:gd name="connsiteX16" fmla="*/ 8392 w 10000"/>
                  <a:gd name="connsiteY16" fmla="*/ 1832 h 10000"/>
                  <a:gd name="connsiteX17" fmla="*/ 8503 w 10000"/>
                  <a:gd name="connsiteY17" fmla="*/ 2010 h 10000"/>
                  <a:gd name="connsiteX18" fmla="*/ 8603 w 10000"/>
                  <a:gd name="connsiteY18" fmla="*/ 2112 h 10000"/>
                  <a:gd name="connsiteX19" fmla="*/ 8700 w 10000"/>
                  <a:gd name="connsiteY19" fmla="*/ 2154 h 10000"/>
                  <a:gd name="connsiteX20" fmla="*/ 8785 w 10000"/>
                  <a:gd name="connsiteY20" fmla="*/ 2269 h 10000"/>
                  <a:gd name="connsiteX21" fmla="*/ 8860 w 10000"/>
                  <a:gd name="connsiteY21" fmla="*/ 2252 h 10000"/>
                  <a:gd name="connsiteX22" fmla="*/ 9003 w 10000"/>
                  <a:gd name="connsiteY22" fmla="*/ 2263 h 10000"/>
                  <a:gd name="connsiteX23" fmla="*/ 9282 w 10000"/>
                  <a:gd name="connsiteY23" fmla="*/ 2452 h 10000"/>
                  <a:gd name="connsiteX24" fmla="*/ 9397 w 10000"/>
                  <a:gd name="connsiteY24" fmla="*/ 2452 h 10000"/>
                  <a:gd name="connsiteX25" fmla="*/ 9510 w 10000"/>
                  <a:gd name="connsiteY25" fmla="*/ 2472 h 10000"/>
                  <a:gd name="connsiteX26" fmla="*/ 9660 w 10000"/>
                  <a:gd name="connsiteY26" fmla="*/ 2396 h 10000"/>
                  <a:gd name="connsiteX27" fmla="*/ 9782 w 10000"/>
                  <a:gd name="connsiteY27" fmla="*/ 2452 h 10000"/>
                  <a:gd name="connsiteX28" fmla="*/ 9910 w 10000"/>
                  <a:gd name="connsiteY28" fmla="*/ 2520 h 10000"/>
                  <a:gd name="connsiteX29" fmla="*/ 9986 w 10000"/>
                  <a:gd name="connsiteY29" fmla="*/ 2520 h 10000"/>
                  <a:gd name="connsiteX30" fmla="*/ 10000 w 10000"/>
                  <a:gd name="connsiteY30" fmla="*/ 2596 h 10000"/>
                  <a:gd name="connsiteX31" fmla="*/ 9970 w 10000"/>
                  <a:gd name="connsiteY31" fmla="*/ 2653 h 10000"/>
                  <a:gd name="connsiteX32" fmla="*/ 9826 w 10000"/>
                  <a:gd name="connsiteY32" fmla="*/ 2846 h 10000"/>
                  <a:gd name="connsiteX33" fmla="*/ 9601 w 10000"/>
                  <a:gd name="connsiteY33" fmla="*/ 3400 h 10000"/>
                  <a:gd name="connsiteX34" fmla="*/ 9434 w 10000"/>
                  <a:gd name="connsiteY34" fmla="*/ 3852 h 10000"/>
                  <a:gd name="connsiteX35" fmla="*/ 9373 w 10000"/>
                  <a:gd name="connsiteY35" fmla="*/ 4108 h 10000"/>
                  <a:gd name="connsiteX36" fmla="*/ 9208 w 10000"/>
                  <a:gd name="connsiteY36" fmla="*/ 4455 h 10000"/>
                  <a:gd name="connsiteX37" fmla="*/ 9184 w 10000"/>
                  <a:gd name="connsiteY37" fmla="*/ 4769 h 10000"/>
                  <a:gd name="connsiteX38" fmla="*/ 9041 w 10000"/>
                  <a:gd name="connsiteY38" fmla="*/ 5039 h 10000"/>
                  <a:gd name="connsiteX39" fmla="*/ 9057 w 10000"/>
                  <a:gd name="connsiteY39" fmla="*/ 5181 h 10000"/>
                  <a:gd name="connsiteX40" fmla="*/ 8959 w 10000"/>
                  <a:gd name="connsiteY40" fmla="*/ 5499 h 10000"/>
                  <a:gd name="connsiteX41" fmla="*/ 8951 w 10000"/>
                  <a:gd name="connsiteY41" fmla="*/ 5807 h 10000"/>
                  <a:gd name="connsiteX42" fmla="*/ 8911 w 10000"/>
                  <a:gd name="connsiteY42" fmla="*/ 6007 h 10000"/>
                  <a:gd name="connsiteX43" fmla="*/ 8955 w 10000"/>
                  <a:gd name="connsiteY43" fmla="*/ 6115 h 10000"/>
                  <a:gd name="connsiteX44" fmla="*/ 8999 w 10000"/>
                  <a:gd name="connsiteY44" fmla="*/ 6199 h 10000"/>
                  <a:gd name="connsiteX45" fmla="*/ 8925 w 10000"/>
                  <a:gd name="connsiteY45" fmla="*/ 6328 h 10000"/>
                  <a:gd name="connsiteX46" fmla="*/ 8708 w 10000"/>
                  <a:gd name="connsiteY46" fmla="*/ 6295 h 10000"/>
                  <a:gd name="connsiteX47" fmla="*/ 8370 w 10000"/>
                  <a:gd name="connsiteY47" fmla="*/ 6319 h 10000"/>
                  <a:gd name="connsiteX48" fmla="*/ 8204 w 10000"/>
                  <a:gd name="connsiteY48" fmla="*/ 6386 h 10000"/>
                  <a:gd name="connsiteX49" fmla="*/ 8081 w 10000"/>
                  <a:gd name="connsiteY49" fmla="*/ 6569 h 10000"/>
                  <a:gd name="connsiteX50" fmla="*/ 7932 w 10000"/>
                  <a:gd name="connsiteY50" fmla="*/ 6908 h 10000"/>
                  <a:gd name="connsiteX51" fmla="*/ 7863 w 10000"/>
                  <a:gd name="connsiteY51" fmla="*/ 7227 h 10000"/>
                  <a:gd name="connsiteX52" fmla="*/ 7765 w 10000"/>
                  <a:gd name="connsiteY52" fmla="*/ 7551 h 10000"/>
                  <a:gd name="connsiteX53" fmla="*/ 7630 w 10000"/>
                  <a:gd name="connsiteY53" fmla="*/ 8058 h 10000"/>
                  <a:gd name="connsiteX54" fmla="*/ 7591 w 10000"/>
                  <a:gd name="connsiteY54" fmla="*/ 8348 h 10000"/>
                  <a:gd name="connsiteX55" fmla="*/ 7591 w 10000"/>
                  <a:gd name="connsiteY55" fmla="*/ 8774 h 10000"/>
                  <a:gd name="connsiteX56" fmla="*/ 7449 w 10000"/>
                  <a:gd name="connsiteY56" fmla="*/ 8975 h 10000"/>
                  <a:gd name="connsiteX57" fmla="*/ 7425 w 10000"/>
                  <a:gd name="connsiteY57" fmla="*/ 9258 h 10000"/>
                  <a:gd name="connsiteX58" fmla="*/ 7395 w 10000"/>
                  <a:gd name="connsiteY58" fmla="*/ 9440 h 10000"/>
                  <a:gd name="connsiteX59" fmla="*/ 7409 w 10000"/>
                  <a:gd name="connsiteY59" fmla="*/ 9621 h 10000"/>
                  <a:gd name="connsiteX60" fmla="*/ 7349 w 10000"/>
                  <a:gd name="connsiteY60"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8262 w 10000"/>
                  <a:gd name="connsiteY11" fmla="*/ 67 h 10000"/>
                  <a:gd name="connsiteX12" fmla="*/ 8194 w 10000"/>
                  <a:gd name="connsiteY12" fmla="*/ 902 h 10000"/>
                  <a:gd name="connsiteX13" fmla="*/ 8255 w 10000"/>
                  <a:gd name="connsiteY13" fmla="*/ 1112 h 10000"/>
                  <a:gd name="connsiteX14" fmla="*/ 8271 w 10000"/>
                  <a:gd name="connsiteY14" fmla="*/ 1290 h 10000"/>
                  <a:gd name="connsiteX15" fmla="*/ 8285 w 10000"/>
                  <a:gd name="connsiteY15" fmla="*/ 1507 h 10000"/>
                  <a:gd name="connsiteX16" fmla="*/ 8392 w 10000"/>
                  <a:gd name="connsiteY16" fmla="*/ 1832 h 10000"/>
                  <a:gd name="connsiteX17" fmla="*/ 8503 w 10000"/>
                  <a:gd name="connsiteY17" fmla="*/ 2010 h 10000"/>
                  <a:gd name="connsiteX18" fmla="*/ 8603 w 10000"/>
                  <a:gd name="connsiteY18" fmla="*/ 2112 h 10000"/>
                  <a:gd name="connsiteX19" fmla="*/ 8700 w 10000"/>
                  <a:gd name="connsiteY19" fmla="*/ 2154 h 10000"/>
                  <a:gd name="connsiteX20" fmla="*/ 8785 w 10000"/>
                  <a:gd name="connsiteY20" fmla="*/ 2269 h 10000"/>
                  <a:gd name="connsiteX21" fmla="*/ 8860 w 10000"/>
                  <a:gd name="connsiteY21" fmla="*/ 2252 h 10000"/>
                  <a:gd name="connsiteX22" fmla="*/ 9003 w 10000"/>
                  <a:gd name="connsiteY22" fmla="*/ 2263 h 10000"/>
                  <a:gd name="connsiteX23" fmla="*/ 9282 w 10000"/>
                  <a:gd name="connsiteY23" fmla="*/ 2452 h 10000"/>
                  <a:gd name="connsiteX24" fmla="*/ 9397 w 10000"/>
                  <a:gd name="connsiteY24" fmla="*/ 2452 h 10000"/>
                  <a:gd name="connsiteX25" fmla="*/ 9510 w 10000"/>
                  <a:gd name="connsiteY25" fmla="*/ 2472 h 10000"/>
                  <a:gd name="connsiteX26" fmla="*/ 9660 w 10000"/>
                  <a:gd name="connsiteY26" fmla="*/ 2396 h 10000"/>
                  <a:gd name="connsiteX27" fmla="*/ 9782 w 10000"/>
                  <a:gd name="connsiteY27" fmla="*/ 2452 h 10000"/>
                  <a:gd name="connsiteX28" fmla="*/ 9910 w 10000"/>
                  <a:gd name="connsiteY28" fmla="*/ 2520 h 10000"/>
                  <a:gd name="connsiteX29" fmla="*/ 9986 w 10000"/>
                  <a:gd name="connsiteY29" fmla="*/ 2520 h 10000"/>
                  <a:gd name="connsiteX30" fmla="*/ 10000 w 10000"/>
                  <a:gd name="connsiteY30" fmla="*/ 2596 h 10000"/>
                  <a:gd name="connsiteX31" fmla="*/ 9970 w 10000"/>
                  <a:gd name="connsiteY31" fmla="*/ 2653 h 10000"/>
                  <a:gd name="connsiteX32" fmla="*/ 9826 w 10000"/>
                  <a:gd name="connsiteY32" fmla="*/ 2846 h 10000"/>
                  <a:gd name="connsiteX33" fmla="*/ 9601 w 10000"/>
                  <a:gd name="connsiteY33" fmla="*/ 3400 h 10000"/>
                  <a:gd name="connsiteX34" fmla="*/ 9434 w 10000"/>
                  <a:gd name="connsiteY34" fmla="*/ 3852 h 10000"/>
                  <a:gd name="connsiteX35" fmla="*/ 9373 w 10000"/>
                  <a:gd name="connsiteY35" fmla="*/ 4108 h 10000"/>
                  <a:gd name="connsiteX36" fmla="*/ 9208 w 10000"/>
                  <a:gd name="connsiteY36" fmla="*/ 4455 h 10000"/>
                  <a:gd name="connsiteX37" fmla="*/ 9184 w 10000"/>
                  <a:gd name="connsiteY37" fmla="*/ 4769 h 10000"/>
                  <a:gd name="connsiteX38" fmla="*/ 9041 w 10000"/>
                  <a:gd name="connsiteY38" fmla="*/ 5039 h 10000"/>
                  <a:gd name="connsiteX39" fmla="*/ 9057 w 10000"/>
                  <a:gd name="connsiteY39" fmla="*/ 5181 h 10000"/>
                  <a:gd name="connsiteX40" fmla="*/ 8959 w 10000"/>
                  <a:gd name="connsiteY40" fmla="*/ 5499 h 10000"/>
                  <a:gd name="connsiteX41" fmla="*/ 8951 w 10000"/>
                  <a:gd name="connsiteY41" fmla="*/ 5807 h 10000"/>
                  <a:gd name="connsiteX42" fmla="*/ 8911 w 10000"/>
                  <a:gd name="connsiteY42" fmla="*/ 6007 h 10000"/>
                  <a:gd name="connsiteX43" fmla="*/ 8955 w 10000"/>
                  <a:gd name="connsiteY43" fmla="*/ 6115 h 10000"/>
                  <a:gd name="connsiteX44" fmla="*/ 8999 w 10000"/>
                  <a:gd name="connsiteY44" fmla="*/ 6199 h 10000"/>
                  <a:gd name="connsiteX45" fmla="*/ 8925 w 10000"/>
                  <a:gd name="connsiteY45" fmla="*/ 6328 h 10000"/>
                  <a:gd name="connsiteX46" fmla="*/ 8708 w 10000"/>
                  <a:gd name="connsiteY46" fmla="*/ 6295 h 10000"/>
                  <a:gd name="connsiteX47" fmla="*/ 8370 w 10000"/>
                  <a:gd name="connsiteY47" fmla="*/ 6319 h 10000"/>
                  <a:gd name="connsiteX48" fmla="*/ 8204 w 10000"/>
                  <a:gd name="connsiteY48" fmla="*/ 6386 h 10000"/>
                  <a:gd name="connsiteX49" fmla="*/ 8081 w 10000"/>
                  <a:gd name="connsiteY49" fmla="*/ 6569 h 10000"/>
                  <a:gd name="connsiteX50" fmla="*/ 7932 w 10000"/>
                  <a:gd name="connsiteY50" fmla="*/ 6908 h 10000"/>
                  <a:gd name="connsiteX51" fmla="*/ 7863 w 10000"/>
                  <a:gd name="connsiteY51" fmla="*/ 7227 h 10000"/>
                  <a:gd name="connsiteX52" fmla="*/ 7765 w 10000"/>
                  <a:gd name="connsiteY52" fmla="*/ 7551 h 10000"/>
                  <a:gd name="connsiteX53" fmla="*/ 7630 w 10000"/>
                  <a:gd name="connsiteY53" fmla="*/ 8058 h 10000"/>
                  <a:gd name="connsiteX54" fmla="*/ 7591 w 10000"/>
                  <a:gd name="connsiteY54" fmla="*/ 8348 h 10000"/>
                  <a:gd name="connsiteX55" fmla="*/ 7591 w 10000"/>
                  <a:gd name="connsiteY55" fmla="*/ 8774 h 10000"/>
                  <a:gd name="connsiteX56" fmla="*/ 7449 w 10000"/>
                  <a:gd name="connsiteY56" fmla="*/ 8975 h 10000"/>
                  <a:gd name="connsiteX57" fmla="*/ 7425 w 10000"/>
                  <a:gd name="connsiteY57" fmla="*/ 9258 h 10000"/>
                  <a:gd name="connsiteX58" fmla="*/ 7395 w 10000"/>
                  <a:gd name="connsiteY58" fmla="*/ 9440 h 10000"/>
                  <a:gd name="connsiteX59" fmla="*/ 7409 w 10000"/>
                  <a:gd name="connsiteY59" fmla="*/ 9621 h 10000"/>
                  <a:gd name="connsiteX60" fmla="*/ 7349 w 10000"/>
                  <a:gd name="connsiteY60"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8262 w 10000"/>
                  <a:gd name="connsiteY12" fmla="*/ 67 h 10000"/>
                  <a:gd name="connsiteX13" fmla="*/ 8194 w 10000"/>
                  <a:gd name="connsiteY13" fmla="*/ 902 h 10000"/>
                  <a:gd name="connsiteX14" fmla="*/ 8255 w 10000"/>
                  <a:gd name="connsiteY14" fmla="*/ 1112 h 10000"/>
                  <a:gd name="connsiteX15" fmla="*/ 8271 w 10000"/>
                  <a:gd name="connsiteY15" fmla="*/ 1290 h 10000"/>
                  <a:gd name="connsiteX16" fmla="*/ 8285 w 10000"/>
                  <a:gd name="connsiteY16" fmla="*/ 1507 h 10000"/>
                  <a:gd name="connsiteX17" fmla="*/ 8392 w 10000"/>
                  <a:gd name="connsiteY17" fmla="*/ 1832 h 10000"/>
                  <a:gd name="connsiteX18" fmla="*/ 8503 w 10000"/>
                  <a:gd name="connsiteY18" fmla="*/ 2010 h 10000"/>
                  <a:gd name="connsiteX19" fmla="*/ 8603 w 10000"/>
                  <a:gd name="connsiteY19" fmla="*/ 2112 h 10000"/>
                  <a:gd name="connsiteX20" fmla="*/ 8700 w 10000"/>
                  <a:gd name="connsiteY20" fmla="*/ 2154 h 10000"/>
                  <a:gd name="connsiteX21" fmla="*/ 8785 w 10000"/>
                  <a:gd name="connsiteY21" fmla="*/ 2269 h 10000"/>
                  <a:gd name="connsiteX22" fmla="*/ 8860 w 10000"/>
                  <a:gd name="connsiteY22" fmla="*/ 2252 h 10000"/>
                  <a:gd name="connsiteX23" fmla="*/ 9003 w 10000"/>
                  <a:gd name="connsiteY23" fmla="*/ 2263 h 10000"/>
                  <a:gd name="connsiteX24" fmla="*/ 9282 w 10000"/>
                  <a:gd name="connsiteY24" fmla="*/ 2452 h 10000"/>
                  <a:gd name="connsiteX25" fmla="*/ 9397 w 10000"/>
                  <a:gd name="connsiteY25" fmla="*/ 2452 h 10000"/>
                  <a:gd name="connsiteX26" fmla="*/ 9510 w 10000"/>
                  <a:gd name="connsiteY26" fmla="*/ 2472 h 10000"/>
                  <a:gd name="connsiteX27" fmla="*/ 9660 w 10000"/>
                  <a:gd name="connsiteY27" fmla="*/ 2396 h 10000"/>
                  <a:gd name="connsiteX28" fmla="*/ 9782 w 10000"/>
                  <a:gd name="connsiteY28" fmla="*/ 2452 h 10000"/>
                  <a:gd name="connsiteX29" fmla="*/ 9910 w 10000"/>
                  <a:gd name="connsiteY29" fmla="*/ 2520 h 10000"/>
                  <a:gd name="connsiteX30" fmla="*/ 9986 w 10000"/>
                  <a:gd name="connsiteY30" fmla="*/ 2520 h 10000"/>
                  <a:gd name="connsiteX31" fmla="*/ 10000 w 10000"/>
                  <a:gd name="connsiteY31" fmla="*/ 2596 h 10000"/>
                  <a:gd name="connsiteX32" fmla="*/ 9970 w 10000"/>
                  <a:gd name="connsiteY32" fmla="*/ 2653 h 10000"/>
                  <a:gd name="connsiteX33" fmla="*/ 9826 w 10000"/>
                  <a:gd name="connsiteY33" fmla="*/ 2846 h 10000"/>
                  <a:gd name="connsiteX34" fmla="*/ 9601 w 10000"/>
                  <a:gd name="connsiteY34" fmla="*/ 3400 h 10000"/>
                  <a:gd name="connsiteX35" fmla="*/ 9434 w 10000"/>
                  <a:gd name="connsiteY35" fmla="*/ 3852 h 10000"/>
                  <a:gd name="connsiteX36" fmla="*/ 9373 w 10000"/>
                  <a:gd name="connsiteY36" fmla="*/ 4108 h 10000"/>
                  <a:gd name="connsiteX37" fmla="*/ 9208 w 10000"/>
                  <a:gd name="connsiteY37" fmla="*/ 4455 h 10000"/>
                  <a:gd name="connsiteX38" fmla="*/ 9184 w 10000"/>
                  <a:gd name="connsiteY38" fmla="*/ 4769 h 10000"/>
                  <a:gd name="connsiteX39" fmla="*/ 9041 w 10000"/>
                  <a:gd name="connsiteY39" fmla="*/ 5039 h 10000"/>
                  <a:gd name="connsiteX40" fmla="*/ 9057 w 10000"/>
                  <a:gd name="connsiteY40" fmla="*/ 5181 h 10000"/>
                  <a:gd name="connsiteX41" fmla="*/ 8959 w 10000"/>
                  <a:gd name="connsiteY41" fmla="*/ 5499 h 10000"/>
                  <a:gd name="connsiteX42" fmla="*/ 8951 w 10000"/>
                  <a:gd name="connsiteY42" fmla="*/ 5807 h 10000"/>
                  <a:gd name="connsiteX43" fmla="*/ 8911 w 10000"/>
                  <a:gd name="connsiteY43" fmla="*/ 6007 h 10000"/>
                  <a:gd name="connsiteX44" fmla="*/ 8955 w 10000"/>
                  <a:gd name="connsiteY44" fmla="*/ 6115 h 10000"/>
                  <a:gd name="connsiteX45" fmla="*/ 8999 w 10000"/>
                  <a:gd name="connsiteY45" fmla="*/ 6199 h 10000"/>
                  <a:gd name="connsiteX46" fmla="*/ 8925 w 10000"/>
                  <a:gd name="connsiteY46" fmla="*/ 6328 h 10000"/>
                  <a:gd name="connsiteX47" fmla="*/ 8708 w 10000"/>
                  <a:gd name="connsiteY47" fmla="*/ 6295 h 10000"/>
                  <a:gd name="connsiteX48" fmla="*/ 8370 w 10000"/>
                  <a:gd name="connsiteY48" fmla="*/ 6319 h 10000"/>
                  <a:gd name="connsiteX49" fmla="*/ 8204 w 10000"/>
                  <a:gd name="connsiteY49" fmla="*/ 6386 h 10000"/>
                  <a:gd name="connsiteX50" fmla="*/ 8081 w 10000"/>
                  <a:gd name="connsiteY50" fmla="*/ 6569 h 10000"/>
                  <a:gd name="connsiteX51" fmla="*/ 7932 w 10000"/>
                  <a:gd name="connsiteY51" fmla="*/ 6908 h 10000"/>
                  <a:gd name="connsiteX52" fmla="*/ 7863 w 10000"/>
                  <a:gd name="connsiteY52" fmla="*/ 7227 h 10000"/>
                  <a:gd name="connsiteX53" fmla="*/ 7765 w 10000"/>
                  <a:gd name="connsiteY53" fmla="*/ 7551 h 10000"/>
                  <a:gd name="connsiteX54" fmla="*/ 7630 w 10000"/>
                  <a:gd name="connsiteY54" fmla="*/ 8058 h 10000"/>
                  <a:gd name="connsiteX55" fmla="*/ 7591 w 10000"/>
                  <a:gd name="connsiteY55" fmla="*/ 8348 h 10000"/>
                  <a:gd name="connsiteX56" fmla="*/ 7591 w 10000"/>
                  <a:gd name="connsiteY56" fmla="*/ 8774 h 10000"/>
                  <a:gd name="connsiteX57" fmla="*/ 7449 w 10000"/>
                  <a:gd name="connsiteY57" fmla="*/ 8975 h 10000"/>
                  <a:gd name="connsiteX58" fmla="*/ 7425 w 10000"/>
                  <a:gd name="connsiteY58" fmla="*/ 9258 h 10000"/>
                  <a:gd name="connsiteX59" fmla="*/ 7395 w 10000"/>
                  <a:gd name="connsiteY59" fmla="*/ 9440 h 10000"/>
                  <a:gd name="connsiteX60" fmla="*/ 7409 w 10000"/>
                  <a:gd name="connsiteY60" fmla="*/ 9621 h 10000"/>
                  <a:gd name="connsiteX61" fmla="*/ 7349 w 10000"/>
                  <a:gd name="connsiteY61"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8262 w 10000"/>
                  <a:gd name="connsiteY13" fmla="*/ 67 h 10000"/>
                  <a:gd name="connsiteX14" fmla="*/ 8194 w 10000"/>
                  <a:gd name="connsiteY14" fmla="*/ 902 h 10000"/>
                  <a:gd name="connsiteX15" fmla="*/ 8255 w 10000"/>
                  <a:gd name="connsiteY15" fmla="*/ 1112 h 10000"/>
                  <a:gd name="connsiteX16" fmla="*/ 8271 w 10000"/>
                  <a:gd name="connsiteY16" fmla="*/ 1290 h 10000"/>
                  <a:gd name="connsiteX17" fmla="*/ 8285 w 10000"/>
                  <a:gd name="connsiteY17" fmla="*/ 1507 h 10000"/>
                  <a:gd name="connsiteX18" fmla="*/ 8392 w 10000"/>
                  <a:gd name="connsiteY18" fmla="*/ 1832 h 10000"/>
                  <a:gd name="connsiteX19" fmla="*/ 8503 w 10000"/>
                  <a:gd name="connsiteY19" fmla="*/ 2010 h 10000"/>
                  <a:gd name="connsiteX20" fmla="*/ 8603 w 10000"/>
                  <a:gd name="connsiteY20" fmla="*/ 2112 h 10000"/>
                  <a:gd name="connsiteX21" fmla="*/ 8700 w 10000"/>
                  <a:gd name="connsiteY21" fmla="*/ 2154 h 10000"/>
                  <a:gd name="connsiteX22" fmla="*/ 8785 w 10000"/>
                  <a:gd name="connsiteY22" fmla="*/ 2269 h 10000"/>
                  <a:gd name="connsiteX23" fmla="*/ 8860 w 10000"/>
                  <a:gd name="connsiteY23" fmla="*/ 2252 h 10000"/>
                  <a:gd name="connsiteX24" fmla="*/ 9003 w 10000"/>
                  <a:gd name="connsiteY24" fmla="*/ 2263 h 10000"/>
                  <a:gd name="connsiteX25" fmla="*/ 9282 w 10000"/>
                  <a:gd name="connsiteY25" fmla="*/ 2452 h 10000"/>
                  <a:gd name="connsiteX26" fmla="*/ 9397 w 10000"/>
                  <a:gd name="connsiteY26" fmla="*/ 2452 h 10000"/>
                  <a:gd name="connsiteX27" fmla="*/ 9510 w 10000"/>
                  <a:gd name="connsiteY27" fmla="*/ 2472 h 10000"/>
                  <a:gd name="connsiteX28" fmla="*/ 9660 w 10000"/>
                  <a:gd name="connsiteY28" fmla="*/ 2396 h 10000"/>
                  <a:gd name="connsiteX29" fmla="*/ 9782 w 10000"/>
                  <a:gd name="connsiteY29" fmla="*/ 2452 h 10000"/>
                  <a:gd name="connsiteX30" fmla="*/ 9910 w 10000"/>
                  <a:gd name="connsiteY30" fmla="*/ 2520 h 10000"/>
                  <a:gd name="connsiteX31" fmla="*/ 9986 w 10000"/>
                  <a:gd name="connsiteY31" fmla="*/ 2520 h 10000"/>
                  <a:gd name="connsiteX32" fmla="*/ 10000 w 10000"/>
                  <a:gd name="connsiteY32" fmla="*/ 2596 h 10000"/>
                  <a:gd name="connsiteX33" fmla="*/ 9970 w 10000"/>
                  <a:gd name="connsiteY33" fmla="*/ 2653 h 10000"/>
                  <a:gd name="connsiteX34" fmla="*/ 9826 w 10000"/>
                  <a:gd name="connsiteY34" fmla="*/ 2846 h 10000"/>
                  <a:gd name="connsiteX35" fmla="*/ 9601 w 10000"/>
                  <a:gd name="connsiteY35" fmla="*/ 3400 h 10000"/>
                  <a:gd name="connsiteX36" fmla="*/ 9434 w 10000"/>
                  <a:gd name="connsiteY36" fmla="*/ 3852 h 10000"/>
                  <a:gd name="connsiteX37" fmla="*/ 9373 w 10000"/>
                  <a:gd name="connsiteY37" fmla="*/ 4108 h 10000"/>
                  <a:gd name="connsiteX38" fmla="*/ 9208 w 10000"/>
                  <a:gd name="connsiteY38" fmla="*/ 4455 h 10000"/>
                  <a:gd name="connsiteX39" fmla="*/ 9184 w 10000"/>
                  <a:gd name="connsiteY39" fmla="*/ 4769 h 10000"/>
                  <a:gd name="connsiteX40" fmla="*/ 9041 w 10000"/>
                  <a:gd name="connsiteY40" fmla="*/ 5039 h 10000"/>
                  <a:gd name="connsiteX41" fmla="*/ 9057 w 10000"/>
                  <a:gd name="connsiteY41" fmla="*/ 5181 h 10000"/>
                  <a:gd name="connsiteX42" fmla="*/ 8959 w 10000"/>
                  <a:gd name="connsiteY42" fmla="*/ 5499 h 10000"/>
                  <a:gd name="connsiteX43" fmla="*/ 8951 w 10000"/>
                  <a:gd name="connsiteY43" fmla="*/ 5807 h 10000"/>
                  <a:gd name="connsiteX44" fmla="*/ 8911 w 10000"/>
                  <a:gd name="connsiteY44" fmla="*/ 6007 h 10000"/>
                  <a:gd name="connsiteX45" fmla="*/ 8955 w 10000"/>
                  <a:gd name="connsiteY45" fmla="*/ 6115 h 10000"/>
                  <a:gd name="connsiteX46" fmla="*/ 8999 w 10000"/>
                  <a:gd name="connsiteY46" fmla="*/ 6199 h 10000"/>
                  <a:gd name="connsiteX47" fmla="*/ 8925 w 10000"/>
                  <a:gd name="connsiteY47" fmla="*/ 6328 h 10000"/>
                  <a:gd name="connsiteX48" fmla="*/ 8708 w 10000"/>
                  <a:gd name="connsiteY48" fmla="*/ 6295 h 10000"/>
                  <a:gd name="connsiteX49" fmla="*/ 8370 w 10000"/>
                  <a:gd name="connsiteY49" fmla="*/ 6319 h 10000"/>
                  <a:gd name="connsiteX50" fmla="*/ 8204 w 10000"/>
                  <a:gd name="connsiteY50" fmla="*/ 6386 h 10000"/>
                  <a:gd name="connsiteX51" fmla="*/ 8081 w 10000"/>
                  <a:gd name="connsiteY51" fmla="*/ 6569 h 10000"/>
                  <a:gd name="connsiteX52" fmla="*/ 7932 w 10000"/>
                  <a:gd name="connsiteY52" fmla="*/ 6908 h 10000"/>
                  <a:gd name="connsiteX53" fmla="*/ 7863 w 10000"/>
                  <a:gd name="connsiteY53" fmla="*/ 7227 h 10000"/>
                  <a:gd name="connsiteX54" fmla="*/ 7765 w 10000"/>
                  <a:gd name="connsiteY54" fmla="*/ 7551 h 10000"/>
                  <a:gd name="connsiteX55" fmla="*/ 7630 w 10000"/>
                  <a:gd name="connsiteY55" fmla="*/ 8058 h 10000"/>
                  <a:gd name="connsiteX56" fmla="*/ 7591 w 10000"/>
                  <a:gd name="connsiteY56" fmla="*/ 8348 h 10000"/>
                  <a:gd name="connsiteX57" fmla="*/ 7591 w 10000"/>
                  <a:gd name="connsiteY57" fmla="*/ 8774 h 10000"/>
                  <a:gd name="connsiteX58" fmla="*/ 7449 w 10000"/>
                  <a:gd name="connsiteY58" fmla="*/ 8975 h 10000"/>
                  <a:gd name="connsiteX59" fmla="*/ 7425 w 10000"/>
                  <a:gd name="connsiteY59" fmla="*/ 9258 h 10000"/>
                  <a:gd name="connsiteX60" fmla="*/ 7395 w 10000"/>
                  <a:gd name="connsiteY60" fmla="*/ 9440 h 10000"/>
                  <a:gd name="connsiteX61" fmla="*/ 7409 w 10000"/>
                  <a:gd name="connsiteY61" fmla="*/ 9621 h 10000"/>
                  <a:gd name="connsiteX62" fmla="*/ 7349 w 10000"/>
                  <a:gd name="connsiteY62"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8262 w 10000"/>
                  <a:gd name="connsiteY14" fmla="*/ 67 h 10000"/>
                  <a:gd name="connsiteX15" fmla="*/ 8194 w 10000"/>
                  <a:gd name="connsiteY15" fmla="*/ 902 h 10000"/>
                  <a:gd name="connsiteX16" fmla="*/ 8255 w 10000"/>
                  <a:gd name="connsiteY16" fmla="*/ 1112 h 10000"/>
                  <a:gd name="connsiteX17" fmla="*/ 8271 w 10000"/>
                  <a:gd name="connsiteY17" fmla="*/ 1290 h 10000"/>
                  <a:gd name="connsiteX18" fmla="*/ 8285 w 10000"/>
                  <a:gd name="connsiteY18" fmla="*/ 1507 h 10000"/>
                  <a:gd name="connsiteX19" fmla="*/ 8392 w 10000"/>
                  <a:gd name="connsiteY19" fmla="*/ 1832 h 10000"/>
                  <a:gd name="connsiteX20" fmla="*/ 8503 w 10000"/>
                  <a:gd name="connsiteY20" fmla="*/ 2010 h 10000"/>
                  <a:gd name="connsiteX21" fmla="*/ 8603 w 10000"/>
                  <a:gd name="connsiteY21" fmla="*/ 2112 h 10000"/>
                  <a:gd name="connsiteX22" fmla="*/ 8700 w 10000"/>
                  <a:gd name="connsiteY22" fmla="*/ 2154 h 10000"/>
                  <a:gd name="connsiteX23" fmla="*/ 8785 w 10000"/>
                  <a:gd name="connsiteY23" fmla="*/ 2269 h 10000"/>
                  <a:gd name="connsiteX24" fmla="*/ 8860 w 10000"/>
                  <a:gd name="connsiteY24" fmla="*/ 2252 h 10000"/>
                  <a:gd name="connsiteX25" fmla="*/ 9003 w 10000"/>
                  <a:gd name="connsiteY25" fmla="*/ 2263 h 10000"/>
                  <a:gd name="connsiteX26" fmla="*/ 9282 w 10000"/>
                  <a:gd name="connsiteY26" fmla="*/ 2452 h 10000"/>
                  <a:gd name="connsiteX27" fmla="*/ 9397 w 10000"/>
                  <a:gd name="connsiteY27" fmla="*/ 2452 h 10000"/>
                  <a:gd name="connsiteX28" fmla="*/ 9510 w 10000"/>
                  <a:gd name="connsiteY28" fmla="*/ 2472 h 10000"/>
                  <a:gd name="connsiteX29" fmla="*/ 9660 w 10000"/>
                  <a:gd name="connsiteY29" fmla="*/ 2396 h 10000"/>
                  <a:gd name="connsiteX30" fmla="*/ 9782 w 10000"/>
                  <a:gd name="connsiteY30" fmla="*/ 2452 h 10000"/>
                  <a:gd name="connsiteX31" fmla="*/ 9910 w 10000"/>
                  <a:gd name="connsiteY31" fmla="*/ 2520 h 10000"/>
                  <a:gd name="connsiteX32" fmla="*/ 9986 w 10000"/>
                  <a:gd name="connsiteY32" fmla="*/ 2520 h 10000"/>
                  <a:gd name="connsiteX33" fmla="*/ 10000 w 10000"/>
                  <a:gd name="connsiteY33" fmla="*/ 2596 h 10000"/>
                  <a:gd name="connsiteX34" fmla="*/ 9970 w 10000"/>
                  <a:gd name="connsiteY34" fmla="*/ 2653 h 10000"/>
                  <a:gd name="connsiteX35" fmla="*/ 9826 w 10000"/>
                  <a:gd name="connsiteY35" fmla="*/ 2846 h 10000"/>
                  <a:gd name="connsiteX36" fmla="*/ 9601 w 10000"/>
                  <a:gd name="connsiteY36" fmla="*/ 3400 h 10000"/>
                  <a:gd name="connsiteX37" fmla="*/ 9434 w 10000"/>
                  <a:gd name="connsiteY37" fmla="*/ 3852 h 10000"/>
                  <a:gd name="connsiteX38" fmla="*/ 9373 w 10000"/>
                  <a:gd name="connsiteY38" fmla="*/ 4108 h 10000"/>
                  <a:gd name="connsiteX39" fmla="*/ 9208 w 10000"/>
                  <a:gd name="connsiteY39" fmla="*/ 4455 h 10000"/>
                  <a:gd name="connsiteX40" fmla="*/ 9184 w 10000"/>
                  <a:gd name="connsiteY40" fmla="*/ 4769 h 10000"/>
                  <a:gd name="connsiteX41" fmla="*/ 9041 w 10000"/>
                  <a:gd name="connsiteY41" fmla="*/ 5039 h 10000"/>
                  <a:gd name="connsiteX42" fmla="*/ 9057 w 10000"/>
                  <a:gd name="connsiteY42" fmla="*/ 5181 h 10000"/>
                  <a:gd name="connsiteX43" fmla="*/ 8959 w 10000"/>
                  <a:gd name="connsiteY43" fmla="*/ 5499 h 10000"/>
                  <a:gd name="connsiteX44" fmla="*/ 8951 w 10000"/>
                  <a:gd name="connsiteY44" fmla="*/ 5807 h 10000"/>
                  <a:gd name="connsiteX45" fmla="*/ 8911 w 10000"/>
                  <a:gd name="connsiteY45" fmla="*/ 6007 h 10000"/>
                  <a:gd name="connsiteX46" fmla="*/ 8955 w 10000"/>
                  <a:gd name="connsiteY46" fmla="*/ 6115 h 10000"/>
                  <a:gd name="connsiteX47" fmla="*/ 8999 w 10000"/>
                  <a:gd name="connsiteY47" fmla="*/ 6199 h 10000"/>
                  <a:gd name="connsiteX48" fmla="*/ 8925 w 10000"/>
                  <a:gd name="connsiteY48" fmla="*/ 6328 h 10000"/>
                  <a:gd name="connsiteX49" fmla="*/ 8708 w 10000"/>
                  <a:gd name="connsiteY49" fmla="*/ 6295 h 10000"/>
                  <a:gd name="connsiteX50" fmla="*/ 8370 w 10000"/>
                  <a:gd name="connsiteY50" fmla="*/ 6319 h 10000"/>
                  <a:gd name="connsiteX51" fmla="*/ 8204 w 10000"/>
                  <a:gd name="connsiteY51" fmla="*/ 6386 h 10000"/>
                  <a:gd name="connsiteX52" fmla="*/ 8081 w 10000"/>
                  <a:gd name="connsiteY52" fmla="*/ 6569 h 10000"/>
                  <a:gd name="connsiteX53" fmla="*/ 7932 w 10000"/>
                  <a:gd name="connsiteY53" fmla="*/ 6908 h 10000"/>
                  <a:gd name="connsiteX54" fmla="*/ 7863 w 10000"/>
                  <a:gd name="connsiteY54" fmla="*/ 7227 h 10000"/>
                  <a:gd name="connsiteX55" fmla="*/ 7765 w 10000"/>
                  <a:gd name="connsiteY55" fmla="*/ 7551 h 10000"/>
                  <a:gd name="connsiteX56" fmla="*/ 7630 w 10000"/>
                  <a:gd name="connsiteY56" fmla="*/ 8058 h 10000"/>
                  <a:gd name="connsiteX57" fmla="*/ 7591 w 10000"/>
                  <a:gd name="connsiteY57" fmla="*/ 8348 h 10000"/>
                  <a:gd name="connsiteX58" fmla="*/ 7591 w 10000"/>
                  <a:gd name="connsiteY58" fmla="*/ 8774 h 10000"/>
                  <a:gd name="connsiteX59" fmla="*/ 7449 w 10000"/>
                  <a:gd name="connsiteY59" fmla="*/ 8975 h 10000"/>
                  <a:gd name="connsiteX60" fmla="*/ 7425 w 10000"/>
                  <a:gd name="connsiteY60" fmla="*/ 9258 h 10000"/>
                  <a:gd name="connsiteX61" fmla="*/ 7395 w 10000"/>
                  <a:gd name="connsiteY61" fmla="*/ 9440 h 10000"/>
                  <a:gd name="connsiteX62" fmla="*/ 7409 w 10000"/>
                  <a:gd name="connsiteY62" fmla="*/ 9621 h 10000"/>
                  <a:gd name="connsiteX63" fmla="*/ 7349 w 10000"/>
                  <a:gd name="connsiteY63"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7995 w 10000"/>
                  <a:gd name="connsiteY14" fmla="*/ 453 h 10000"/>
                  <a:gd name="connsiteX15" fmla="*/ 8262 w 10000"/>
                  <a:gd name="connsiteY15" fmla="*/ 67 h 10000"/>
                  <a:gd name="connsiteX16" fmla="*/ 8194 w 10000"/>
                  <a:gd name="connsiteY16" fmla="*/ 902 h 10000"/>
                  <a:gd name="connsiteX17" fmla="*/ 8255 w 10000"/>
                  <a:gd name="connsiteY17" fmla="*/ 1112 h 10000"/>
                  <a:gd name="connsiteX18" fmla="*/ 8271 w 10000"/>
                  <a:gd name="connsiteY18" fmla="*/ 1290 h 10000"/>
                  <a:gd name="connsiteX19" fmla="*/ 8285 w 10000"/>
                  <a:gd name="connsiteY19" fmla="*/ 1507 h 10000"/>
                  <a:gd name="connsiteX20" fmla="*/ 8392 w 10000"/>
                  <a:gd name="connsiteY20" fmla="*/ 1832 h 10000"/>
                  <a:gd name="connsiteX21" fmla="*/ 8503 w 10000"/>
                  <a:gd name="connsiteY21" fmla="*/ 2010 h 10000"/>
                  <a:gd name="connsiteX22" fmla="*/ 8603 w 10000"/>
                  <a:gd name="connsiteY22" fmla="*/ 2112 h 10000"/>
                  <a:gd name="connsiteX23" fmla="*/ 8700 w 10000"/>
                  <a:gd name="connsiteY23" fmla="*/ 2154 h 10000"/>
                  <a:gd name="connsiteX24" fmla="*/ 8785 w 10000"/>
                  <a:gd name="connsiteY24" fmla="*/ 2269 h 10000"/>
                  <a:gd name="connsiteX25" fmla="*/ 8860 w 10000"/>
                  <a:gd name="connsiteY25" fmla="*/ 2252 h 10000"/>
                  <a:gd name="connsiteX26" fmla="*/ 9003 w 10000"/>
                  <a:gd name="connsiteY26" fmla="*/ 2263 h 10000"/>
                  <a:gd name="connsiteX27" fmla="*/ 9282 w 10000"/>
                  <a:gd name="connsiteY27" fmla="*/ 2452 h 10000"/>
                  <a:gd name="connsiteX28" fmla="*/ 9397 w 10000"/>
                  <a:gd name="connsiteY28" fmla="*/ 2452 h 10000"/>
                  <a:gd name="connsiteX29" fmla="*/ 9510 w 10000"/>
                  <a:gd name="connsiteY29" fmla="*/ 2472 h 10000"/>
                  <a:gd name="connsiteX30" fmla="*/ 9660 w 10000"/>
                  <a:gd name="connsiteY30" fmla="*/ 2396 h 10000"/>
                  <a:gd name="connsiteX31" fmla="*/ 9782 w 10000"/>
                  <a:gd name="connsiteY31" fmla="*/ 2452 h 10000"/>
                  <a:gd name="connsiteX32" fmla="*/ 9910 w 10000"/>
                  <a:gd name="connsiteY32" fmla="*/ 2520 h 10000"/>
                  <a:gd name="connsiteX33" fmla="*/ 9986 w 10000"/>
                  <a:gd name="connsiteY33" fmla="*/ 2520 h 10000"/>
                  <a:gd name="connsiteX34" fmla="*/ 10000 w 10000"/>
                  <a:gd name="connsiteY34" fmla="*/ 2596 h 10000"/>
                  <a:gd name="connsiteX35" fmla="*/ 9970 w 10000"/>
                  <a:gd name="connsiteY35" fmla="*/ 2653 h 10000"/>
                  <a:gd name="connsiteX36" fmla="*/ 9826 w 10000"/>
                  <a:gd name="connsiteY36" fmla="*/ 2846 h 10000"/>
                  <a:gd name="connsiteX37" fmla="*/ 9601 w 10000"/>
                  <a:gd name="connsiteY37" fmla="*/ 3400 h 10000"/>
                  <a:gd name="connsiteX38" fmla="*/ 9434 w 10000"/>
                  <a:gd name="connsiteY38" fmla="*/ 3852 h 10000"/>
                  <a:gd name="connsiteX39" fmla="*/ 9373 w 10000"/>
                  <a:gd name="connsiteY39" fmla="*/ 4108 h 10000"/>
                  <a:gd name="connsiteX40" fmla="*/ 9208 w 10000"/>
                  <a:gd name="connsiteY40" fmla="*/ 4455 h 10000"/>
                  <a:gd name="connsiteX41" fmla="*/ 9184 w 10000"/>
                  <a:gd name="connsiteY41" fmla="*/ 4769 h 10000"/>
                  <a:gd name="connsiteX42" fmla="*/ 9041 w 10000"/>
                  <a:gd name="connsiteY42" fmla="*/ 5039 h 10000"/>
                  <a:gd name="connsiteX43" fmla="*/ 9057 w 10000"/>
                  <a:gd name="connsiteY43" fmla="*/ 5181 h 10000"/>
                  <a:gd name="connsiteX44" fmla="*/ 8959 w 10000"/>
                  <a:gd name="connsiteY44" fmla="*/ 5499 h 10000"/>
                  <a:gd name="connsiteX45" fmla="*/ 8951 w 10000"/>
                  <a:gd name="connsiteY45" fmla="*/ 5807 h 10000"/>
                  <a:gd name="connsiteX46" fmla="*/ 8911 w 10000"/>
                  <a:gd name="connsiteY46" fmla="*/ 6007 h 10000"/>
                  <a:gd name="connsiteX47" fmla="*/ 8955 w 10000"/>
                  <a:gd name="connsiteY47" fmla="*/ 6115 h 10000"/>
                  <a:gd name="connsiteX48" fmla="*/ 8999 w 10000"/>
                  <a:gd name="connsiteY48" fmla="*/ 6199 h 10000"/>
                  <a:gd name="connsiteX49" fmla="*/ 8925 w 10000"/>
                  <a:gd name="connsiteY49" fmla="*/ 6328 h 10000"/>
                  <a:gd name="connsiteX50" fmla="*/ 8708 w 10000"/>
                  <a:gd name="connsiteY50" fmla="*/ 6295 h 10000"/>
                  <a:gd name="connsiteX51" fmla="*/ 8370 w 10000"/>
                  <a:gd name="connsiteY51" fmla="*/ 6319 h 10000"/>
                  <a:gd name="connsiteX52" fmla="*/ 8204 w 10000"/>
                  <a:gd name="connsiteY52" fmla="*/ 6386 h 10000"/>
                  <a:gd name="connsiteX53" fmla="*/ 8081 w 10000"/>
                  <a:gd name="connsiteY53" fmla="*/ 6569 h 10000"/>
                  <a:gd name="connsiteX54" fmla="*/ 7932 w 10000"/>
                  <a:gd name="connsiteY54" fmla="*/ 6908 h 10000"/>
                  <a:gd name="connsiteX55" fmla="*/ 7863 w 10000"/>
                  <a:gd name="connsiteY55" fmla="*/ 7227 h 10000"/>
                  <a:gd name="connsiteX56" fmla="*/ 7765 w 10000"/>
                  <a:gd name="connsiteY56" fmla="*/ 7551 h 10000"/>
                  <a:gd name="connsiteX57" fmla="*/ 7630 w 10000"/>
                  <a:gd name="connsiteY57" fmla="*/ 8058 h 10000"/>
                  <a:gd name="connsiteX58" fmla="*/ 7591 w 10000"/>
                  <a:gd name="connsiteY58" fmla="*/ 8348 h 10000"/>
                  <a:gd name="connsiteX59" fmla="*/ 7591 w 10000"/>
                  <a:gd name="connsiteY59" fmla="*/ 8774 h 10000"/>
                  <a:gd name="connsiteX60" fmla="*/ 7449 w 10000"/>
                  <a:gd name="connsiteY60" fmla="*/ 8975 h 10000"/>
                  <a:gd name="connsiteX61" fmla="*/ 7425 w 10000"/>
                  <a:gd name="connsiteY61" fmla="*/ 9258 h 10000"/>
                  <a:gd name="connsiteX62" fmla="*/ 7395 w 10000"/>
                  <a:gd name="connsiteY62" fmla="*/ 9440 h 10000"/>
                  <a:gd name="connsiteX63" fmla="*/ 7409 w 10000"/>
                  <a:gd name="connsiteY63" fmla="*/ 9621 h 10000"/>
                  <a:gd name="connsiteX64" fmla="*/ 7349 w 10000"/>
                  <a:gd name="connsiteY64"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7995 w 10000"/>
                  <a:gd name="connsiteY14" fmla="*/ 453 h 10000"/>
                  <a:gd name="connsiteX15" fmla="*/ 8262 w 10000"/>
                  <a:gd name="connsiteY15" fmla="*/ 67 h 10000"/>
                  <a:gd name="connsiteX16" fmla="*/ 8194 w 10000"/>
                  <a:gd name="connsiteY16" fmla="*/ 902 h 10000"/>
                  <a:gd name="connsiteX17" fmla="*/ 8255 w 10000"/>
                  <a:gd name="connsiteY17" fmla="*/ 1112 h 10000"/>
                  <a:gd name="connsiteX18" fmla="*/ 8271 w 10000"/>
                  <a:gd name="connsiteY18" fmla="*/ 1290 h 10000"/>
                  <a:gd name="connsiteX19" fmla="*/ 8285 w 10000"/>
                  <a:gd name="connsiteY19" fmla="*/ 1507 h 10000"/>
                  <a:gd name="connsiteX20" fmla="*/ 8392 w 10000"/>
                  <a:gd name="connsiteY20" fmla="*/ 1832 h 10000"/>
                  <a:gd name="connsiteX21" fmla="*/ 8503 w 10000"/>
                  <a:gd name="connsiteY21" fmla="*/ 2010 h 10000"/>
                  <a:gd name="connsiteX22" fmla="*/ 8603 w 10000"/>
                  <a:gd name="connsiteY22" fmla="*/ 2112 h 10000"/>
                  <a:gd name="connsiteX23" fmla="*/ 8700 w 10000"/>
                  <a:gd name="connsiteY23" fmla="*/ 2154 h 10000"/>
                  <a:gd name="connsiteX24" fmla="*/ 8785 w 10000"/>
                  <a:gd name="connsiteY24" fmla="*/ 2269 h 10000"/>
                  <a:gd name="connsiteX25" fmla="*/ 8860 w 10000"/>
                  <a:gd name="connsiteY25" fmla="*/ 2252 h 10000"/>
                  <a:gd name="connsiteX26" fmla="*/ 9003 w 10000"/>
                  <a:gd name="connsiteY26" fmla="*/ 2263 h 10000"/>
                  <a:gd name="connsiteX27" fmla="*/ 9282 w 10000"/>
                  <a:gd name="connsiteY27" fmla="*/ 2452 h 10000"/>
                  <a:gd name="connsiteX28" fmla="*/ 9397 w 10000"/>
                  <a:gd name="connsiteY28" fmla="*/ 2452 h 10000"/>
                  <a:gd name="connsiteX29" fmla="*/ 9510 w 10000"/>
                  <a:gd name="connsiteY29" fmla="*/ 2472 h 10000"/>
                  <a:gd name="connsiteX30" fmla="*/ 9660 w 10000"/>
                  <a:gd name="connsiteY30" fmla="*/ 2396 h 10000"/>
                  <a:gd name="connsiteX31" fmla="*/ 9782 w 10000"/>
                  <a:gd name="connsiteY31" fmla="*/ 2452 h 10000"/>
                  <a:gd name="connsiteX32" fmla="*/ 9910 w 10000"/>
                  <a:gd name="connsiteY32" fmla="*/ 2520 h 10000"/>
                  <a:gd name="connsiteX33" fmla="*/ 9986 w 10000"/>
                  <a:gd name="connsiteY33" fmla="*/ 2520 h 10000"/>
                  <a:gd name="connsiteX34" fmla="*/ 10000 w 10000"/>
                  <a:gd name="connsiteY34" fmla="*/ 2596 h 10000"/>
                  <a:gd name="connsiteX35" fmla="*/ 9970 w 10000"/>
                  <a:gd name="connsiteY35" fmla="*/ 2653 h 10000"/>
                  <a:gd name="connsiteX36" fmla="*/ 9826 w 10000"/>
                  <a:gd name="connsiteY36" fmla="*/ 2846 h 10000"/>
                  <a:gd name="connsiteX37" fmla="*/ 9601 w 10000"/>
                  <a:gd name="connsiteY37" fmla="*/ 3400 h 10000"/>
                  <a:gd name="connsiteX38" fmla="*/ 9434 w 10000"/>
                  <a:gd name="connsiteY38" fmla="*/ 3852 h 10000"/>
                  <a:gd name="connsiteX39" fmla="*/ 9373 w 10000"/>
                  <a:gd name="connsiteY39" fmla="*/ 4108 h 10000"/>
                  <a:gd name="connsiteX40" fmla="*/ 9208 w 10000"/>
                  <a:gd name="connsiteY40" fmla="*/ 4455 h 10000"/>
                  <a:gd name="connsiteX41" fmla="*/ 9184 w 10000"/>
                  <a:gd name="connsiteY41" fmla="*/ 4769 h 10000"/>
                  <a:gd name="connsiteX42" fmla="*/ 9041 w 10000"/>
                  <a:gd name="connsiteY42" fmla="*/ 5039 h 10000"/>
                  <a:gd name="connsiteX43" fmla="*/ 9057 w 10000"/>
                  <a:gd name="connsiteY43" fmla="*/ 5181 h 10000"/>
                  <a:gd name="connsiteX44" fmla="*/ 8959 w 10000"/>
                  <a:gd name="connsiteY44" fmla="*/ 5499 h 10000"/>
                  <a:gd name="connsiteX45" fmla="*/ 8951 w 10000"/>
                  <a:gd name="connsiteY45" fmla="*/ 5807 h 10000"/>
                  <a:gd name="connsiteX46" fmla="*/ 8911 w 10000"/>
                  <a:gd name="connsiteY46" fmla="*/ 6007 h 10000"/>
                  <a:gd name="connsiteX47" fmla="*/ 8955 w 10000"/>
                  <a:gd name="connsiteY47" fmla="*/ 6115 h 10000"/>
                  <a:gd name="connsiteX48" fmla="*/ 8999 w 10000"/>
                  <a:gd name="connsiteY48" fmla="*/ 6199 h 10000"/>
                  <a:gd name="connsiteX49" fmla="*/ 8925 w 10000"/>
                  <a:gd name="connsiteY49" fmla="*/ 6328 h 10000"/>
                  <a:gd name="connsiteX50" fmla="*/ 8708 w 10000"/>
                  <a:gd name="connsiteY50" fmla="*/ 6295 h 10000"/>
                  <a:gd name="connsiteX51" fmla="*/ 8370 w 10000"/>
                  <a:gd name="connsiteY51" fmla="*/ 6319 h 10000"/>
                  <a:gd name="connsiteX52" fmla="*/ 8204 w 10000"/>
                  <a:gd name="connsiteY52" fmla="*/ 6386 h 10000"/>
                  <a:gd name="connsiteX53" fmla="*/ 8081 w 10000"/>
                  <a:gd name="connsiteY53" fmla="*/ 6569 h 10000"/>
                  <a:gd name="connsiteX54" fmla="*/ 7932 w 10000"/>
                  <a:gd name="connsiteY54" fmla="*/ 6908 h 10000"/>
                  <a:gd name="connsiteX55" fmla="*/ 7863 w 10000"/>
                  <a:gd name="connsiteY55" fmla="*/ 7227 h 10000"/>
                  <a:gd name="connsiteX56" fmla="*/ 7765 w 10000"/>
                  <a:gd name="connsiteY56" fmla="*/ 7551 h 10000"/>
                  <a:gd name="connsiteX57" fmla="*/ 7630 w 10000"/>
                  <a:gd name="connsiteY57" fmla="*/ 8058 h 10000"/>
                  <a:gd name="connsiteX58" fmla="*/ 7591 w 10000"/>
                  <a:gd name="connsiteY58" fmla="*/ 8348 h 10000"/>
                  <a:gd name="connsiteX59" fmla="*/ 7591 w 10000"/>
                  <a:gd name="connsiteY59" fmla="*/ 8774 h 10000"/>
                  <a:gd name="connsiteX60" fmla="*/ 7449 w 10000"/>
                  <a:gd name="connsiteY60" fmla="*/ 8975 h 10000"/>
                  <a:gd name="connsiteX61" fmla="*/ 7425 w 10000"/>
                  <a:gd name="connsiteY61" fmla="*/ 9258 h 10000"/>
                  <a:gd name="connsiteX62" fmla="*/ 7395 w 10000"/>
                  <a:gd name="connsiteY62" fmla="*/ 9440 h 10000"/>
                  <a:gd name="connsiteX63" fmla="*/ 7409 w 10000"/>
                  <a:gd name="connsiteY63" fmla="*/ 9621 h 10000"/>
                  <a:gd name="connsiteX64" fmla="*/ 7349 w 10000"/>
                  <a:gd name="connsiteY64"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7995 w 10000"/>
                  <a:gd name="connsiteY14" fmla="*/ 453 h 10000"/>
                  <a:gd name="connsiteX15" fmla="*/ 8262 w 10000"/>
                  <a:gd name="connsiteY15" fmla="*/ 67 h 10000"/>
                  <a:gd name="connsiteX16" fmla="*/ 8194 w 10000"/>
                  <a:gd name="connsiteY16" fmla="*/ 902 h 10000"/>
                  <a:gd name="connsiteX17" fmla="*/ 8255 w 10000"/>
                  <a:gd name="connsiteY17" fmla="*/ 1112 h 10000"/>
                  <a:gd name="connsiteX18" fmla="*/ 8271 w 10000"/>
                  <a:gd name="connsiteY18" fmla="*/ 1290 h 10000"/>
                  <a:gd name="connsiteX19" fmla="*/ 8285 w 10000"/>
                  <a:gd name="connsiteY19" fmla="*/ 1507 h 10000"/>
                  <a:gd name="connsiteX20" fmla="*/ 8392 w 10000"/>
                  <a:gd name="connsiteY20" fmla="*/ 1832 h 10000"/>
                  <a:gd name="connsiteX21" fmla="*/ 8503 w 10000"/>
                  <a:gd name="connsiteY21" fmla="*/ 2010 h 10000"/>
                  <a:gd name="connsiteX22" fmla="*/ 8603 w 10000"/>
                  <a:gd name="connsiteY22" fmla="*/ 2112 h 10000"/>
                  <a:gd name="connsiteX23" fmla="*/ 8700 w 10000"/>
                  <a:gd name="connsiteY23" fmla="*/ 2154 h 10000"/>
                  <a:gd name="connsiteX24" fmla="*/ 8785 w 10000"/>
                  <a:gd name="connsiteY24" fmla="*/ 2269 h 10000"/>
                  <a:gd name="connsiteX25" fmla="*/ 8860 w 10000"/>
                  <a:gd name="connsiteY25" fmla="*/ 2252 h 10000"/>
                  <a:gd name="connsiteX26" fmla="*/ 9003 w 10000"/>
                  <a:gd name="connsiteY26" fmla="*/ 2263 h 10000"/>
                  <a:gd name="connsiteX27" fmla="*/ 9282 w 10000"/>
                  <a:gd name="connsiteY27" fmla="*/ 2452 h 10000"/>
                  <a:gd name="connsiteX28" fmla="*/ 9397 w 10000"/>
                  <a:gd name="connsiteY28" fmla="*/ 2452 h 10000"/>
                  <a:gd name="connsiteX29" fmla="*/ 9510 w 10000"/>
                  <a:gd name="connsiteY29" fmla="*/ 2472 h 10000"/>
                  <a:gd name="connsiteX30" fmla="*/ 9660 w 10000"/>
                  <a:gd name="connsiteY30" fmla="*/ 2396 h 10000"/>
                  <a:gd name="connsiteX31" fmla="*/ 9782 w 10000"/>
                  <a:gd name="connsiteY31" fmla="*/ 2452 h 10000"/>
                  <a:gd name="connsiteX32" fmla="*/ 9910 w 10000"/>
                  <a:gd name="connsiteY32" fmla="*/ 2520 h 10000"/>
                  <a:gd name="connsiteX33" fmla="*/ 9986 w 10000"/>
                  <a:gd name="connsiteY33" fmla="*/ 2520 h 10000"/>
                  <a:gd name="connsiteX34" fmla="*/ 10000 w 10000"/>
                  <a:gd name="connsiteY34" fmla="*/ 2596 h 10000"/>
                  <a:gd name="connsiteX35" fmla="*/ 9970 w 10000"/>
                  <a:gd name="connsiteY35" fmla="*/ 2653 h 10000"/>
                  <a:gd name="connsiteX36" fmla="*/ 9826 w 10000"/>
                  <a:gd name="connsiteY36" fmla="*/ 2846 h 10000"/>
                  <a:gd name="connsiteX37" fmla="*/ 9601 w 10000"/>
                  <a:gd name="connsiteY37" fmla="*/ 3400 h 10000"/>
                  <a:gd name="connsiteX38" fmla="*/ 9434 w 10000"/>
                  <a:gd name="connsiteY38" fmla="*/ 3852 h 10000"/>
                  <a:gd name="connsiteX39" fmla="*/ 9373 w 10000"/>
                  <a:gd name="connsiteY39" fmla="*/ 4108 h 10000"/>
                  <a:gd name="connsiteX40" fmla="*/ 9208 w 10000"/>
                  <a:gd name="connsiteY40" fmla="*/ 4455 h 10000"/>
                  <a:gd name="connsiteX41" fmla="*/ 9184 w 10000"/>
                  <a:gd name="connsiteY41" fmla="*/ 4769 h 10000"/>
                  <a:gd name="connsiteX42" fmla="*/ 9041 w 10000"/>
                  <a:gd name="connsiteY42" fmla="*/ 5039 h 10000"/>
                  <a:gd name="connsiteX43" fmla="*/ 9057 w 10000"/>
                  <a:gd name="connsiteY43" fmla="*/ 5181 h 10000"/>
                  <a:gd name="connsiteX44" fmla="*/ 8959 w 10000"/>
                  <a:gd name="connsiteY44" fmla="*/ 5499 h 10000"/>
                  <a:gd name="connsiteX45" fmla="*/ 8951 w 10000"/>
                  <a:gd name="connsiteY45" fmla="*/ 5807 h 10000"/>
                  <a:gd name="connsiteX46" fmla="*/ 8911 w 10000"/>
                  <a:gd name="connsiteY46" fmla="*/ 6007 h 10000"/>
                  <a:gd name="connsiteX47" fmla="*/ 8955 w 10000"/>
                  <a:gd name="connsiteY47" fmla="*/ 6115 h 10000"/>
                  <a:gd name="connsiteX48" fmla="*/ 8999 w 10000"/>
                  <a:gd name="connsiteY48" fmla="*/ 6199 h 10000"/>
                  <a:gd name="connsiteX49" fmla="*/ 8925 w 10000"/>
                  <a:gd name="connsiteY49" fmla="*/ 6328 h 10000"/>
                  <a:gd name="connsiteX50" fmla="*/ 8708 w 10000"/>
                  <a:gd name="connsiteY50" fmla="*/ 6295 h 10000"/>
                  <a:gd name="connsiteX51" fmla="*/ 8370 w 10000"/>
                  <a:gd name="connsiteY51" fmla="*/ 6319 h 10000"/>
                  <a:gd name="connsiteX52" fmla="*/ 8204 w 10000"/>
                  <a:gd name="connsiteY52" fmla="*/ 6386 h 10000"/>
                  <a:gd name="connsiteX53" fmla="*/ 8081 w 10000"/>
                  <a:gd name="connsiteY53" fmla="*/ 6569 h 10000"/>
                  <a:gd name="connsiteX54" fmla="*/ 7932 w 10000"/>
                  <a:gd name="connsiteY54" fmla="*/ 6908 h 10000"/>
                  <a:gd name="connsiteX55" fmla="*/ 7863 w 10000"/>
                  <a:gd name="connsiteY55" fmla="*/ 7227 h 10000"/>
                  <a:gd name="connsiteX56" fmla="*/ 7765 w 10000"/>
                  <a:gd name="connsiteY56" fmla="*/ 7551 h 10000"/>
                  <a:gd name="connsiteX57" fmla="*/ 7630 w 10000"/>
                  <a:gd name="connsiteY57" fmla="*/ 8058 h 10000"/>
                  <a:gd name="connsiteX58" fmla="*/ 7591 w 10000"/>
                  <a:gd name="connsiteY58" fmla="*/ 8348 h 10000"/>
                  <a:gd name="connsiteX59" fmla="*/ 7591 w 10000"/>
                  <a:gd name="connsiteY59" fmla="*/ 8774 h 10000"/>
                  <a:gd name="connsiteX60" fmla="*/ 7449 w 10000"/>
                  <a:gd name="connsiteY60" fmla="*/ 8975 h 10000"/>
                  <a:gd name="connsiteX61" fmla="*/ 7425 w 10000"/>
                  <a:gd name="connsiteY61" fmla="*/ 9258 h 10000"/>
                  <a:gd name="connsiteX62" fmla="*/ 7395 w 10000"/>
                  <a:gd name="connsiteY62" fmla="*/ 9440 h 10000"/>
                  <a:gd name="connsiteX63" fmla="*/ 7409 w 10000"/>
                  <a:gd name="connsiteY63" fmla="*/ 9621 h 10000"/>
                  <a:gd name="connsiteX64" fmla="*/ 7349 w 10000"/>
                  <a:gd name="connsiteY64"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7995 w 10000"/>
                  <a:gd name="connsiteY14" fmla="*/ 453 h 10000"/>
                  <a:gd name="connsiteX15" fmla="*/ 8262 w 10000"/>
                  <a:gd name="connsiteY15" fmla="*/ 67 h 10000"/>
                  <a:gd name="connsiteX16" fmla="*/ 8194 w 10000"/>
                  <a:gd name="connsiteY16" fmla="*/ 902 h 10000"/>
                  <a:gd name="connsiteX17" fmla="*/ 8255 w 10000"/>
                  <a:gd name="connsiteY17" fmla="*/ 1112 h 10000"/>
                  <a:gd name="connsiteX18" fmla="*/ 8271 w 10000"/>
                  <a:gd name="connsiteY18" fmla="*/ 1290 h 10000"/>
                  <a:gd name="connsiteX19" fmla="*/ 8285 w 10000"/>
                  <a:gd name="connsiteY19" fmla="*/ 1507 h 10000"/>
                  <a:gd name="connsiteX20" fmla="*/ 8392 w 10000"/>
                  <a:gd name="connsiteY20" fmla="*/ 1832 h 10000"/>
                  <a:gd name="connsiteX21" fmla="*/ 8503 w 10000"/>
                  <a:gd name="connsiteY21" fmla="*/ 2010 h 10000"/>
                  <a:gd name="connsiteX22" fmla="*/ 8603 w 10000"/>
                  <a:gd name="connsiteY22" fmla="*/ 2112 h 10000"/>
                  <a:gd name="connsiteX23" fmla="*/ 8700 w 10000"/>
                  <a:gd name="connsiteY23" fmla="*/ 2154 h 10000"/>
                  <a:gd name="connsiteX24" fmla="*/ 8785 w 10000"/>
                  <a:gd name="connsiteY24" fmla="*/ 2269 h 10000"/>
                  <a:gd name="connsiteX25" fmla="*/ 8860 w 10000"/>
                  <a:gd name="connsiteY25" fmla="*/ 2252 h 10000"/>
                  <a:gd name="connsiteX26" fmla="*/ 9003 w 10000"/>
                  <a:gd name="connsiteY26" fmla="*/ 2263 h 10000"/>
                  <a:gd name="connsiteX27" fmla="*/ 9282 w 10000"/>
                  <a:gd name="connsiteY27" fmla="*/ 2452 h 10000"/>
                  <a:gd name="connsiteX28" fmla="*/ 9397 w 10000"/>
                  <a:gd name="connsiteY28" fmla="*/ 2452 h 10000"/>
                  <a:gd name="connsiteX29" fmla="*/ 9510 w 10000"/>
                  <a:gd name="connsiteY29" fmla="*/ 2472 h 10000"/>
                  <a:gd name="connsiteX30" fmla="*/ 9660 w 10000"/>
                  <a:gd name="connsiteY30" fmla="*/ 2396 h 10000"/>
                  <a:gd name="connsiteX31" fmla="*/ 9782 w 10000"/>
                  <a:gd name="connsiteY31" fmla="*/ 2452 h 10000"/>
                  <a:gd name="connsiteX32" fmla="*/ 9910 w 10000"/>
                  <a:gd name="connsiteY32" fmla="*/ 2520 h 10000"/>
                  <a:gd name="connsiteX33" fmla="*/ 9986 w 10000"/>
                  <a:gd name="connsiteY33" fmla="*/ 2520 h 10000"/>
                  <a:gd name="connsiteX34" fmla="*/ 10000 w 10000"/>
                  <a:gd name="connsiteY34" fmla="*/ 2596 h 10000"/>
                  <a:gd name="connsiteX35" fmla="*/ 9970 w 10000"/>
                  <a:gd name="connsiteY35" fmla="*/ 2653 h 10000"/>
                  <a:gd name="connsiteX36" fmla="*/ 9826 w 10000"/>
                  <a:gd name="connsiteY36" fmla="*/ 2846 h 10000"/>
                  <a:gd name="connsiteX37" fmla="*/ 9601 w 10000"/>
                  <a:gd name="connsiteY37" fmla="*/ 3400 h 10000"/>
                  <a:gd name="connsiteX38" fmla="*/ 9434 w 10000"/>
                  <a:gd name="connsiteY38" fmla="*/ 3852 h 10000"/>
                  <a:gd name="connsiteX39" fmla="*/ 9373 w 10000"/>
                  <a:gd name="connsiteY39" fmla="*/ 4108 h 10000"/>
                  <a:gd name="connsiteX40" fmla="*/ 9208 w 10000"/>
                  <a:gd name="connsiteY40" fmla="*/ 4455 h 10000"/>
                  <a:gd name="connsiteX41" fmla="*/ 9184 w 10000"/>
                  <a:gd name="connsiteY41" fmla="*/ 4769 h 10000"/>
                  <a:gd name="connsiteX42" fmla="*/ 9041 w 10000"/>
                  <a:gd name="connsiteY42" fmla="*/ 5039 h 10000"/>
                  <a:gd name="connsiteX43" fmla="*/ 9057 w 10000"/>
                  <a:gd name="connsiteY43" fmla="*/ 5181 h 10000"/>
                  <a:gd name="connsiteX44" fmla="*/ 8959 w 10000"/>
                  <a:gd name="connsiteY44" fmla="*/ 5499 h 10000"/>
                  <a:gd name="connsiteX45" fmla="*/ 8951 w 10000"/>
                  <a:gd name="connsiteY45" fmla="*/ 5807 h 10000"/>
                  <a:gd name="connsiteX46" fmla="*/ 8911 w 10000"/>
                  <a:gd name="connsiteY46" fmla="*/ 6007 h 10000"/>
                  <a:gd name="connsiteX47" fmla="*/ 8955 w 10000"/>
                  <a:gd name="connsiteY47" fmla="*/ 6115 h 10000"/>
                  <a:gd name="connsiteX48" fmla="*/ 8999 w 10000"/>
                  <a:gd name="connsiteY48" fmla="*/ 6199 h 10000"/>
                  <a:gd name="connsiteX49" fmla="*/ 8925 w 10000"/>
                  <a:gd name="connsiteY49" fmla="*/ 6328 h 10000"/>
                  <a:gd name="connsiteX50" fmla="*/ 8708 w 10000"/>
                  <a:gd name="connsiteY50" fmla="*/ 6295 h 10000"/>
                  <a:gd name="connsiteX51" fmla="*/ 8370 w 10000"/>
                  <a:gd name="connsiteY51" fmla="*/ 6319 h 10000"/>
                  <a:gd name="connsiteX52" fmla="*/ 8204 w 10000"/>
                  <a:gd name="connsiteY52" fmla="*/ 6386 h 10000"/>
                  <a:gd name="connsiteX53" fmla="*/ 8081 w 10000"/>
                  <a:gd name="connsiteY53" fmla="*/ 6569 h 10000"/>
                  <a:gd name="connsiteX54" fmla="*/ 7932 w 10000"/>
                  <a:gd name="connsiteY54" fmla="*/ 6908 h 10000"/>
                  <a:gd name="connsiteX55" fmla="*/ 7863 w 10000"/>
                  <a:gd name="connsiteY55" fmla="*/ 7227 h 10000"/>
                  <a:gd name="connsiteX56" fmla="*/ 7765 w 10000"/>
                  <a:gd name="connsiteY56" fmla="*/ 7551 h 10000"/>
                  <a:gd name="connsiteX57" fmla="*/ 7630 w 10000"/>
                  <a:gd name="connsiteY57" fmla="*/ 8058 h 10000"/>
                  <a:gd name="connsiteX58" fmla="*/ 7591 w 10000"/>
                  <a:gd name="connsiteY58" fmla="*/ 8348 h 10000"/>
                  <a:gd name="connsiteX59" fmla="*/ 7591 w 10000"/>
                  <a:gd name="connsiteY59" fmla="*/ 8774 h 10000"/>
                  <a:gd name="connsiteX60" fmla="*/ 7449 w 10000"/>
                  <a:gd name="connsiteY60" fmla="*/ 8975 h 10000"/>
                  <a:gd name="connsiteX61" fmla="*/ 7425 w 10000"/>
                  <a:gd name="connsiteY61" fmla="*/ 9258 h 10000"/>
                  <a:gd name="connsiteX62" fmla="*/ 7395 w 10000"/>
                  <a:gd name="connsiteY62" fmla="*/ 9440 h 10000"/>
                  <a:gd name="connsiteX63" fmla="*/ 7409 w 10000"/>
                  <a:gd name="connsiteY63" fmla="*/ 9621 h 10000"/>
                  <a:gd name="connsiteX64" fmla="*/ 7349 w 10000"/>
                  <a:gd name="connsiteY64"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7995 w 10000"/>
                  <a:gd name="connsiteY14" fmla="*/ 453 h 10000"/>
                  <a:gd name="connsiteX15" fmla="*/ 7768 w 10000"/>
                  <a:gd name="connsiteY15" fmla="*/ 58 h 10000"/>
                  <a:gd name="connsiteX16" fmla="*/ 8262 w 10000"/>
                  <a:gd name="connsiteY16" fmla="*/ 67 h 10000"/>
                  <a:gd name="connsiteX17" fmla="*/ 8194 w 10000"/>
                  <a:gd name="connsiteY17" fmla="*/ 902 h 10000"/>
                  <a:gd name="connsiteX18" fmla="*/ 8255 w 10000"/>
                  <a:gd name="connsiteY18" fmla="*/ 1112 h 10000"/>
                  <a:gd name="connsiteX19" fmla="*/ 8271 w 10000"/>
                  <a:gd name="connsiteY19" fmla="*/ 1290 h 10000"/>
                  <a:gd name="connsiteX20" fmla="*/ 8285 w 10000"/>
                  <a:gd name="connsiteY20" fmla="*/ 1507 h 10000"/>
                  <a:gd name="connsiteX21" fmla="*/ 8392 w 10000"/>
                  <a:gd name="connsiteY21" fmla="*/ 1832 h 10000"/>
                  <a:gd name="connsiteX22" fmla="*/ 8503 w 10000"/>
                  <a:gd name="connsiteY22" fmla="*/ 2010 h 10000"/>
                  <a:gd name="connsiteX23" fmla="*/ 8603 w 10000"/>
                  <a:gd name="connsiteY23" fmla="*/ 2112 h 10000"/>
                  <a:gd name="connsiteX24" fmla="*/ 8700 w 10000"/>
                  <a:gd name="connsiteY24" fmla="*/ 2154 h 10000"/>
                  <a:gd name="connsiteX25" fmla="*/ 8785 w 10000"/>
                  <a:gd name="connsiteY25" fmla="*/ 2269 h 10000"/>
                  <a:gd name="connsiteX26" fmla="*/ 8860 w 10000"/>
                  <a:gd name="connsiteY26" fmla="*/ 2252 h 10000"/>
                  <a:gd name="connsiteX27" fmla="*/ 9003 w 10000"/>
                  <a:gd name="connsiteY27" fmla="*/ 2263 h 10000"/>
                  <a:gd name="connsiteX28" fmla="*/ 9282 w 10000"/>
                  <a:gd name="connsiteY28" fmla="*/ 2452 h 10000"/>
                  <a:gd name="connsiteX29" fmla="*/ 9397 w 10000"/>
                  <a:gd name="connsiteY29" fmla="*/ 2452 h 10000"/>
                  <a:gd name="connsiteX30" fmla="*/ 9510 w 10000"/>
                  <a:gd name="connsiteY30" fmla="*/ 2472 h 10000"/>
                  <a:gd name="connsiteX31" fmla="*/ 9660 w 10000"/>
                  <a:gd name="connsiteY31" fmla="*/ 2396 h 10000"/>
                  <a:gd name="connsiteX32" fmla="*/ 9782 w 10000"/>
                  <a:gd name="connsiteY32" fmla="*/ 2452 h 10000"/>
                  <a:gd name="connsiteX33" fmla="*/ 9910 w 10000"/>
                  <a:gd name="connsiteY33" fmla="*/ 2520 h 10000"/>
                  <a:gd name="connsiteX34" fmla="*/ 9986 w 10000"/>
                  <a:gd name="connsiteY34" fmla="*/ 2520 h 10000"/>
                  <a:gd name="connsiteX35" fmla="*/ 10000 w 10000"/>
                  <a:gd name="connsiteY35" fmla="*/ 2596 h 10000"/>
                  <a:gd name="connsiteX36" fmla="*/ 9970 w 10000"/>
                  <a:gd name="connsiteY36" fmla="*/ 2653 h 10000"/>
                  <a:gd name="connsiteX37" fmla="*/ 9826 w 10000"/>
                  <a:gd name="connsiteY37" fmla="*/ 2846 h 10000"/>
                  <a:gd name="connsiteX38" fmla="*/ 9601 w 10000"/>
                  <a:gd name="connsiteY38" fmla="*/ 3400 h 10000"/>
                  <a:gd name="connsiteX39" fmla="*/ 9434 w 10000"/>
                  <a:gd name="connsiteY39" fmla="*/ 3852 h 10000"/>
                  <a:gd name="connsiteX40" fmla="*/ 9373 w 10000"/>
                  <a:gd name="connsiteY40" fmla="*/ 4108 h 10000"/>
                  <a:gd name="connsiteX41" fmla="*/ 9208 w 10000"/>
                  <a:gd name="connsiteY41" fmla="*/ 4455 h 10000"/>
                  <a:gd name="connsiteX42" fmla="*/ 9184 w 10000"/>
                  <a:gd name="connsiteY42" fmla="*/ 4769 h 10000"/>
                  <a:gd name="connsiteX43" fmla="*/ 9041 w 10000"/>
                  <a:gd name="connsiteY43" fmla="*/ 5039 h 10000"/>
                  <a:gd name="connsiteX44" fmla="*/ 9057 w 10000"/>
                  <a:gd name="connsiteY44" fmla="*/ 5181 h 10000"/>
                  <a:gd name="connsiteX45" fmla="*/ 8959 w 10000"/>
                  <a:gd name="connsiteY45" fmla="*/ 5499 h 10000"/>
                  <a:gd name="connsiteX46" fmla="*/ 8951 w 10000"/>
                  <a:gd name="connsiteY46" fmla="*/ 5807 h 10000"/>
                  <a:gd name="connsiteX47" fmla="*/ 8911 w 10000"/>
                  <a:gd name="connsiteY47" fmla="*/ 6007 h 10000"/>
                  <a:gd name="connsiteX48" fmla="*/ 8955 w 10000"/>
                  <a:gd name="connsiteY48" fmla="*/ 6115 h 10000"/>
                  <a:gd name="connsiteX49" fmla="*/ 8999 w 10000"/>
                  <a:gd name="connsiteY49" fmla="*/ 6199 h 10000"/>
                  <a:gd name="connsiteX50" fmla="*/ 8925 w 10000"/>
                  <a:gd name="connsiteY50" fmla="*/ 6328 h 10000"/>
                  <a:gd name="connsiteX51" fmla="*/ 8708 w 10000"/>
                  <a:gd name="connsiteY51" fmla="*/ 6295 h 10000"/>
                  <a:gd name="connsiteX52" fmla="*/ 8370 w 10000"/>
                  <a:gd name="connsiteY52" fmla="*/ 6319 h 10000"/>
                  <a:gd name="connsiteX53" fmla="*/ 8204 w 10000"/>
                  <a:gd name="connsiteY53" fmla="*/ 6386 h 10000"/>
                  <a:gd name="connsiteX54" fmla="*/ 8081 w 10000"/>
                  <a:gd name="connsiteY54" fmla="*/ 6569 h 10000"/>
                  <a:gd name="connsiteX55" fmla="*/ 7932 w 10000"/>
                  <a:gd name="connsiteY55" fmla="*/ 6908 h 10000"/>
                  <a:gd name="connsiteX56" fmla="*/ 7863 w 10000"/>
                  <a:gd name="connsiteY56" fmla="*/ 7227 h 10000"/>
                  <a:gd name="connsiteX57" fmla="*/ 7765 w 10000"/>
                  <a:gd name="connsiteY57" fmla="*/ 7551 h 10000"/>
                  <a:gd name="connsiteX58" fmla="*/ 7630 w 10000"/>
                  <a:gd name="connsiteY58" fmla="*/ 8058 h 10000"/>
                  <a:gd name="connsiteX59" fmla="*/ 7591 w 10000"/>
                  <a:gd name="connsiteY59" fmla="*/ 8348 h 10000"/>
                  <a:gd name="connsiteX60" fmla="*/ 7591 w 10000"/>
                  <a:gd name="connsiteY60" fmla="*/ 8774 h 10000"/>
                  <a:gd name="connsiteX61" fmla="*/ 7449 w 10000"/>
                  <a:gd name="connsiteY61" fmla="*/ 8975 h 10000"/>
                  <a:gd name="connsiteX62" fmla="*/ 7425 w 10000"/>
                  <a:gd name="connsiteY62" fmla="*/ 9258 h 10000"/>
                  <a:gd name="connsiteX63" fmla="*/ 7395 w 10000"/>
                  <a:gd name="connsiteY63" fmla="*/ 9440 h 10000"/>
                  <a:gd name="connsiteX64" fmla="*/ 7409 w 10000"/>
                  <a:gd name="connsiteY64" fmla="*/ 9621 h 10000"/>
                  <a:gd name="connsiteX65" fmla="*/ 7349 w 10000"/>
                  <a:gd name="connsiteY65"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829 w 10000"/>
                  <a:gd name="connsiteY10" fmla="*/ 1988 h 10000"/>
                  <a:gd name="connsiteX11" fmla="*/ 7185 w 10000"/>
                  <a:gd name="connsiteY11" fmla="*/ 1857 h 10000"/>
                  <a:gd name="connsiteX12" fmla="*/ 7833 w 10000"/>
                  <a:gd name="connsiteY12" fmla="*/ 1506 h 10000"/>
                  <a:gd name="connsiteX13" fmla="*/ 7995 w 10000"/>
                  <a:gd name="connsiteY13" fmla="*/ 453 h 10000"/>
                  <a:gd name="connsiteX14" fmla="*/ 7768 w 10000"/>
                  <a:gd name="connsiteY14" fmla="*/ 58 h 10000"/>
                  <a:gd name="connsiteX15" fmla="*/ 8262 w 10000"/>
                  <a:gd name="connsiteY15" fmla="*/ 67 h 10000"/>
                  <a:gd name="connsiteX16" fmla="*/ 8194 w 10000"/>
                  <a:gd name="connsiteY16" fmla="*/ 902 h 10000"/>
                  <a:gd name="connsiteX17" fmla="*/ 8255 w 10000"/>
                  <a:gd name="connsiteY17" fmla="*/ 1112 h 10000"/>
                  <a:gd name="connsiteX18" fmla="*/ 8271 w 10000"/>
                  <a:gd name="connsiteY18" fmla="*/ 1290 h 10000"/>
                  <a:gd name="connsiteX19" fmla="*/ 8285 w 10000"/>
                  <a:gd name="connsiteY19" fmla="*/ 1507 h 10000"/>
                  <a:gd name="connsiteX20" fmla="*/ 8392 w 10000"/>
                  <a:gd name="connsiteY20" fmla="*/ 1832 h 10000"/>
                  <a:gd name="connsiteX21" fmla="*/ 8503 w 10000"/>
                  <a:gd name="connsiteY21" fmla="*/ 2010 h 10000"/>
                  <a:gd name="connsiteX22" fmla="*/ 8603 w 10000"/>
                  <a:gd name="connsiteY22" fmla="*/ 2112 h 10000"/>
                  <a:gd name="connsiteX23" fmla="*/ 8700 w 10000"/>
                  <a:gd name="connsiteY23" fmla="*/ 2154 h 10000"/>
                  <a:gd name="connsiteX24" fmla="*/ 8785 w 10000"/>
                  <a:gd name="connsiteY24" fmla="*/ 2269 h 10000"/>
                  <a:gd name="connsiteX25" fmla="*/ 8860 w 10000"/>
                  <a:gd name="connsiteY25" fmla="*/ 2252 h 10000"/>
                  <a:gd name="connsiteX26" fmla="*/ 9003 w 10000"/>
                  <a:gd name="connsiteY26" fmla="*/ 2263 h 10000"/>
                  <a:gd name="connsiteX27" fmla="*/ 9282 w 10000"/>
                  <a:gd name="connsiteY27" fmla="*/ 2452 h 10000"/>
                  <a:gd name="connsiteX28" fmla="*/ 9397 w 10000"/>
                  <a:gd name="connsiteY28" fmla="*/ 2452 h 10000"/>
                  <a:gd name="connsiteX29" fmla="*/ 9510 w 10000"/>
                  <a:gd name="connsiteY29" fmla="*/ 2472 h 10000"/>
                  <a:gd name="connsiteX30" fmla="*/ 9660 w 10000"/>
                  <a:gd name="connsiteY30" fmla="*/ 2396 h 10000"/>
                  <a:gd name="connsiteX31" fmla="*/ 9782 w 10000"/>
                  <a:gd name="connsiteY31" fmla="*/ 2452 h 10000"/>
                  <a:gd name="connsiteX32" fmla="*/ 9910 w 10000"/>
                  <a:gd name="connsiteY32" fmla="*/ 2520 h 10000"/>
                  <a:gd name="connsiteX33" fmla="*/ 9986 w 10000"/>
                  <a:gd name="connsiteY33" fmla="*/ 2520 h 10000"/>
                  <a:gd name="connsiteX34" fmla="*/ 10000 w 10000"/>
                  <a:gd name="connsiteY34" fmla="*/ 2596 h 10000"/>
                  <a:gd name="connsiteX35" fmla="*/ 9970 w 10000"/>
                  <a:gd name="connsiteY35" fmla="*/ 2653 h 10000"/>
                  <a:gd name="connsiteX36" fmla="*/ 9826 w 10000"/>
                  <a:gd name="connsiteY36" fmla="*/ 2846 h 10000"/>
                  <a:gd name="connsiteX37" fmla="*/ 9601 w 10000"/>
                  <a:gd name="connsiteY37" fmla="*/ 3400 h 10000"/>
                  <a:gd name="connsiteX38" fmla="*/ 9434 w 10000"/>
                  <a:gd name="connsiteY38" fmla="*/ 3852 h 10000"/>
                  <a:gd name="connsiteX39" fmla="*/ 9373 w 10000"/>
                  <a:gd name="connsiteY39" fmla="*/ 4108 h 10000"/>
                  <a:gd name="connsiteX40" fmla="*/ 9208 w 10000"/>
                  <a:gd name="connsiteY40" fmla="*/ 4455 h 10000"/>
                  <a:gd name="connsiteX41" fmla="*/ 9184 w 10000"/>
                  <a:gd name="connsiteY41" fmla="*/ 4769 h 10000"/>
                  <a:gd name="connsiteX42" fmla="*/ 9041 w 10000"/>
                  <a:gd name="connsiteY42" fmla="*/ 5039 h 10000"/>
                  <a:gd name="connsiteX43" fmla="*/ 9057 w 10000"/>
                  <a:gd name="connsiteY43" fmla="*/ 5181 h 10000"/>
                  <a:gd name="connsiteX44" fmla="*/ 8959 w 10000"/>
                  <a:gd name="connsiteY44" fmla="*/ 5499 h 10000"/>
                  <a:gd name="connsiteX45" fmla="*/ 8951 w 10000"/>
                  <a:gd name="connsiteY45" fmla="*/ 5807 h 10000"/>
                  <a:gd name="connsiteX46" fmla="*/ 8911 w 10000"/>
                  <a:gd name="connsiteY46" fmla="*/ 6007 h 10000"/>
                  <a:gd name="connsiteX47" fmla="*/ 8955 w 10000"/>
                  <a:gd name="connsiteY47" fmla="*/ 6115 h 10000"/>
                  <a:gd name="connsiteX48" fmla="*/ 8999 w 10000"/>
                  <a:gd name="connsiteY48" fmla="*/ 6199 h 10000"/>
                  <a:gd name="connsiteX49" fmla="*/ 8925 w 10000"/>
                  <a:gd name="connsiteY49" fmla="*/ 6328 h 10000"/>
                  <a:gd name="connsiteX50" fmla="*/ 8708 w 10000"/>
                  <a:gd name="connsiteY50" fmla="*/ 6295 h 10000"/>
                  <a:gd name="connsiteX51" fmla="*/ 8370 w 10000"/>
                  <a:gd name="connsiteY51" fmla="*/ 6319 h 10000"/>
                  <a:gd name="connsiteX52" fmla="*/ 8204 w 10000"/>
                  <a:gd name="connsiteY52" fmla="*/ 6386 h 10000"/>
                  <a:gd name="connsiteX53" fmla="*/ 8081 w 10000"/>
                  <a:gd name="connsiteY53" fmla="*/ 6569 h 10000"/>
                  <a:gd name="connsiteX54" fmla="*/ 7932 w 10000"/>
                  <a:gd name="connsiteY54" fmla="*/ 6908 h 10000"/>
                  <a:gd name="connsiteX55" fmla="*/ 7863 w 10000"/>
                  <a:gd name="connsiteY55" fmla="*/ 7227 h 10000"/>
                  <a:gd name="connsiteX56" fmla="*/ 7765 w 10000"/>
                  <a:gd name="connsiteY56" fmla="*/ 7551 h 10000"/>
                  <a:gd name="connsiteX57" fmla="*/ 7630 w 10000"/>
                  <a:gd name="connsiteY57" fmla="*/ 8058 h 10000"/>
                  <a:gd name="connsiteX58" fmla="*/ 7591 w 10000"/>
                  <a:gd name="connsiteY58" fmla="*/ 8348 h 10000"/>
                  <a:gd name="connsiteX59" fmla="*/ 7591 w 10000"/>
                  <a:gd name="connsiteY59" fmla="*/ 8774 h 10000"/>
                  <a:gd name="connsiteX60" fmla="*/ 7449 w 10000"/>
                  <a:gd name="connsiteY60" fmla="*/ 8975 h 10000"/>
                  <a:gd name="connsiteX61" fmla="*/ 7425 w 10000"/>
                  <a:gd name="connsiteY61" fmla="*/ 9258 h 10000"/>
                  <a:gd name="connsiteX62" fmla="*/ 7395 w 10000"/>
                  <a:gd name="connsiteY62" fmla="*/ 9440 h 10000"/>
                  <a:gd name="connsiteX63" fmla="*/ 7409 w 10000"/>
                  <a:gd name="connsiteY63" fmla="*/ 9621 h 10000"/>
                  <a:gd name="connsiteX64" fmla="*/ 7349 w 10000"/>
                  <a:gd name="connsiteY64"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7185 w 10000"/>
                  <a:gd name="connsiteY10" fmla="*/ 1857 h 10000"/>
                  <a:gd name="connsiteX11" fmla="*/ 7833 w 10000"/>
                  <a:gd name="connsiteY11" fmla="*/ 1506 h 10000"/>
                  <a:gd name="connsiteX12" fmla="*/ 7995 w 10000"/>
                  <a:gd name="connsiteY12" fmla="*/ 453 h 10000"/>
                  <a:gd name="connsiteX13" fmla="*/ 7768 w 10000"/>
                  <a:gd name="connsiteY13" fmla="*/ 58 h 10000"/>
                  <a:gd name="connsiteX14" fmla="*/ 8262 w 10000"/>
                  <a:gd name="connsiteY14" fmla="*/ 67 h 10000"/>
                  <a:gd name="connsiteX15" fmla="*/ 8194 w 10000"/>
                  <a:gd name="connsiteY15" fmla="*/ 902 h 10000"/>
                  <a:gd name="connsiteX16" fmla="*/ 8255 w 10000"/>
                  <a:gd name="connsiteY16" fmla="*/ 1112 h 10000"/>
                  <a:gd name="connsiteX17" fmla="*/ 8271 w 10000"/>
                  <a:gd name="connsiteY17" fmla="*/ 1290 h 10000"/>
                  <a:gd name="connsiteX18" fmla="*/ 8285 w 10000"/>
                  <a:gd name="connsiteY18" fmla="*/ 1507 h 10000"/>
                  <a:gd name="connsiteX19" fmla="*/ 8392 w 10000"/>
                  <a:gd name="connsiteY19" fmla="*/ 1832 h 10000"/>
                  <a:gd name="connsiteX20" fmla="*/ 8503 w 10000"/>
                  <a:gd name="connsiteY20" fmla="*/ 2010 h 10000"/>
                  <a:gd name="connsiteX21" fmla="*/ 8603 w 10000"/>
                  <a:gd name="connsiteY21" fmla="*/ 2112 h 10000"/>
                  <a:gd name="connsiteX22" fmla="*/ 8700 w 10000"/>
                  <a:gd name="connsiteY22" fmla="*/ 2154 h 10000"/>
                  <a:gd name="connsiteX23" fmla="*/ 8785 w 10000"/>
                  <a:gd name="connsiteY23" fmla="*/ 2269 h 10000"/>
                  <a:gd name="connsiteX24" fmla="*/ 8860 w 10000"/>
                  <a:gd name="connsiteY24" fmla="*/ 2252 h 10000"/>
                  <a:gd name="connsiteX25" fmla="*/ 9003 w 10000"/>
                  <a:gd name="connsiteY25" fmla="*/ 2263 h 10000"/>
                  <a:gd name="connsiteX26" fmla="*/ 9282 w 10000"/>
                  <a:gd name="connsiteY26" fmla="*/ 2452 h 10000"/>
                  <a:gd name="connsiteX27" fmla="*/ 9397 w 10000"/>
                  <a:gd name="connsiteY27" fmla="*/ 2452 h 10000"/>
                  <a:gd name="connsiteX28" fmla="*/ 9510 w 10000"/>
                  <a:gd name="connsiteY28" fmla="*/ 2472 h 10000"/>
                  <a:gd name="connsiteX29" fmla="*/ 9660 w 10000"/>
                  <a:gd name="connsiteY29" fmla="*/ 2396 h 10000"/>
                  <a:gd name="connsiteX30" fmla="*/ 9782 w 10000"/>
                  <a:gd name="connsiteY30" fmla="*/ 2452 h 10000"/>
                  <a:gd name="connsiteX31" fmla="*/ 9910 w 10000"/>
                  <a:gd name="connsiteY31" fmla="*/ 2520 h 10000"/>
                  <a:gd name="connsiteX32" fmla="*/ 9986 w 10000"/>
                  <a:gd name="connsiteY32" fmla="*/ 2520 h 10000"/>
                  <a:gd name="connsiteX33" fmla="*/ 10000 w 10000"/>
                  <a:gd name="connsiteY33" fmla="*/ 2596 h 10000"/>
                  <a:gd name="connsiteX34" fmla="*/ 9970 w 10000"/>
                  <a:gd name="connsiteY34" fmla="*/ 2653 h 10000"/>
                  <a:gd name="connsiteX35" fmla="*/ 9826 w 10000"/>
                  <a:gd name="connsiteY35" fmla="*/ 2846 h 10000"/>
                  <a:gd name="connsiteX36" fmla="*/ 9601 w 10000"/>
                  <a:gd name="connsiteY36" fmla="*/ 3400 h 10000"/>
                  <a:gd name="connsiteX37" fmla="*/ 9434 w 10000"/>
                  <a:gd name="connsiteY37" fmla="*/ 3852 h 10000"/>
                  <a:gd name="connsiteX38" fmla="*/ 9373 w 10000"/>
                  <a:gd name="connsiteY38" fmla="*/ 4108 h 10000"/>
                  <a:gd name="connsiteX39" fmla="*/ 9208 w 10000"/>
                  <a:gd name="connsiteY39" fmla="*/ 4455 h 10000"/>
                  <a:gd name="connsiteX40" fmla="*/ 9184 w 10000"/>
                  <a:gd name="connsiteY40" fmla="*/ 4769 h 10000"/>
                  <a:gd name="connsiteX41" fmla="*/ 9041 w 10000"/>
                  <a:gd name="connsiteY41" fmla="*/ 5039 h 10000"/>
                  <a:gd name="connsiteX42" fmla="*/ 9057 w 10000"/>
                  <a:gd name="connsiteY42" fmla="*/ 5181 h 10000"/>
                  <a:gd name="connsiteX43" fmla="*/ 8959 w 10000"/>
                  <a:gd name="connsiteY43" fmla="*/ 5499 h 10000"/>
                  <a:gd name="connsiteX44" fmla="*/ 8951 w 10000"/>
                  <a:gd name="connsiteY44" fmla="*/ 5807 h 10000"/>
                  <a:gd name="connsiteX45" fmla="*/ 8911 w 10000"/>
                  <a:gd name="connsiteY45" fmla="*/ 6007 h 10000"/>
                  <a:gd name="connsiteX46" fmla="*/ 8955 w 10000"/>
                  <a:gd name="connsiteY46" fmla="*/ 6115 h 10000"/>
                  <a:gd name="connsiteX47" fmla="*/ 8999 w 10000"/>
                  <a:gd name="connsiteY47" fmla="*/ 6199 h 10000"/>
                  <a:gd name="connsiteX48" fmla="*/ 8925 w 10000"/>
                  <a:gd name="connsiteY48" fmla="*/ 6328 h 10000"/>
                  <a:gd name="connsiteX49" fmla="*/ 8708 w 10000"/>
                  <a:gd name="connsiteY49" fmla="*/ 6295 h 10000"/>
                  <a:gd name="connsiteX50" fmla="*/ 8370 w 10000"/>
                  <a:gd name="connsiteY50" fmla="*/ 6319 h 10000"/>
                  <a:gd name="connsiteX51" fmla="*/ 8204 w 10000"/>
                  <a:gd name="connsiteY51" fmla="*/ 6386 h 10000"/>
                  <a:gd name="connsiteX52" fmla="*/ 8081 w 10000"/>
                  <a:gd name="connsiteY52" fmla="*/ 6569 h 10000"/>
                  <a:gd name="connsiteX53" fmla="*/ 7932 w 10000"/>
                  <a:gd name="connsiteY53" fmla="*/ 6908 h 10000"/>
                  <a:gd name="connsiteX54" fmla="*/ 7863 w 10000"/>
                  <a:gd name="connsiteY54" fmla="*/ 7227 h 10000"/>
                  <a:gd name="connsiteX55" fmla="*/ 7765 w 10000"/>
                  <a:gd name="connsiteY55" fmla="*/ 7551 h 10000"/>
                  <a:gd name="connsiteX56" fmla="*/ 7630 w 10000"/>
                  <a:gd name="connsiteY56" fmla="*/ 8058 h 10000"/>
                  <a:gd name="connsiteX57" fmla="*/ 7591 w 10000"/>
                  <a:gd name="connsiteY57" fmla="*/ 8348 h 10000"/>
                  <a:gd name="connsiteX58" fmla="*/ 7591 w 10000"/>
                  <a:gd name="connsiteY58" fmla="*/ 8774 h 10000"/>
                  <a:gd name="connsiteX59" fmla="*/ 7449 w 10000"/>
                  <a:gd name="connsiteY59" fmla="*/ 8975 h 10000"/>
                  <a:gd name="connsiteX60" fmla="*/ 7425 w 10000"/>
                  <a:gd name="connsiteY60" fmla="*/ 9258 h 10000"/>
                  <a:gd name="connsiteX61" fmla="*/ 7395 w 10000"/>
                  <a:gd name="connsiteY61" fmla="*/ 9440 h 10000"/>
                  <a:gd name="connsiteX62" fmla="*/ 7409 w 10000"/>
                  <a:gd name="connsiteY62" fmla="*/ 9621 h 10000"/>
                  <a:gd name="connsiteX63" fmla="*/ 7349 w 10000"/>
                  <a:gd name="connsiteY63"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7185 w 10000"/>
                  <a:gd name="connsiteY9" fmla="*/ 1857 h 10000"/>
                  <a:gd name="connsiteX10" fmla="*/ 7833 w 10000"/>
                  <a:gd name="connsiteY10" fmla="*/ 1506 h 10000"/>
                  <a:gd name="connsiteX11" fmla="*/ 7995 w 10000"/>
                  <a:gd name="connsiteY11" fmla="*/ 453 h 10000"/>
                  <a:gd name="connsiteX12" fmla="*/ 7768 w 10000"/>
                  <a:gd name="connsiteY12" fmla="*/ 58 h 10000"/>
                  <a:gd name="connsiteX13" fmla="*/ 8262 w 10000"/>
                  <a:gd name="connsiteY13" fmla="*/ 67 h 10000"/>
                  <a:gd name="connsiteX14" fmla="*/ 8194 w 10000"/>
                  <a:gd name="connsiteY14" fmla="*/ 902 h 10000"/>
                  <a:gd name="connsiteX15" fmla="*/ 8255 w 10000"/>
                  <a:gd name="connsiteY15" fmla="*/ 1112 h 10000"/>
                  <a:gd name="connsiteX16" fmla="*/ 8271 w 10000"/>
                  <a:gd name="connsiteY16" fmla="*/ 1290 h 10000"/>
                  <a:gd name="connsiteX17" fmla="*/ 8285 w 10000"/>
                  <a:gd name="connsiteY17" fmla="*/ 1507 h 10000"/>
                  <a:gd name="connsiteX18" fmla="*/ 8392 w 10000"/>
                  <a:gd name="connsiteY18" fmla="*/ 1832 h 10000"/>
                  <a:gd name="connsiteX19" fmla="*/ 8503 w 10000"/>
                  <a:gd name="connsiteY19" fmla="*/ 2010 h 10000"/>
                  <a:gd name="connsiteX20" fmla="*/ 8603 w 10000"/>
                  <a:gd name="connsiteY20" fmla="*/ 2112 h 10000"/>
                  <a:gd name="connsiteX21" fmla="*/ 8700 w 10000"/>
                  <a:gd name="connsiteY21" fmla="*/ 2154 h 10000"/>
                  <a:gd name="connsiteX22" fmla="*/ 8785 w 10000"/>
                  <a:gd name="connsiteY22" fmla="*/ 2269 h 10000"/>
                  <a:gd name="connsiteX23" fmla="*/ 8860 w 10000"/>
                  <a:gd name="connsiteY23" fmla="*/ 2252 h 10000"/>
                  <a:gd name="connsiteX24" fmla="*/ 9003 w 10000"/>
                  <a:gd name="connsiteY24" fmla="*/ 2263 h 10000"/>
                  <a:gd name="connsiteX25" fmla="*/ 9282 w 10000"/>
                  <a:gd name="connsiteY25" fmla="*/ 2452 h 10000"/>
                  <a:gd name="connsiteX26" fmla="*/ 9397 w 10000"/>
                  <a:gd name="connsiteY26" fmla="*/ 2452 h 10000"/>
                  <a:gd name="connsiteX27" fmla="*/ 9510 w 10000"/>
                  <a:gd name="connsiteY27" fmla="*/ 2472 h 10000"/>
                  <a:gd name="connsiteX28" fmla="*/ 9660 w 10000"/>
                  <a:gd name="connsiteY28" fmla="*/ 2396 h 10000"/>
                  <a:gd name="connsiteX29" fmla="*/ 9782 w 10000"/>
                  <a:gd name="connsiteY29" fmla="*/ 2452 h 10000"/>
                  <a:gd name="connsiteX30" fmla="*/ 9910 w 10000"/>
                  <a:gd name="connsiteY30" fmla="*/ 2520 h 10000"/>
                  <a:gd name="connsiteX31" fmla="*/ 9986 w 10000"/>
                  <a:gd name="connsiteY31" fmla="*/ 2520 h 10000"/>
                  <a:gd name="connsiteX32" fmla="*/ 10000 w 10000"/>
                  <a:gd name="connsiteY32" fmla="*/ 2596 h 10000"/>
                  <a:gd name="connsiteX33" fmla="*/ 9970 w 10000"/>
                  <a:gd name="connsiteY33" fmla="*/ 2653 h 10000"/>
                  <a:gd name="connsiteX34" fmla="*/ 9826 w 10000"/>
                  <a:gd name="connsiteY34" fmla="*/ 2846 h 10000"/>
                  <a:gd name="connsiteX35" fmla="*/ 9601 w 10000"/>
                  <a:gd name="connsiteY35" fmla="*/ 3400 h 10000"/>
                  <a:gd name="connsiteX36" fmla="*/ 9434 w 10000"/>
                  <a:gd name="connsiteY36" fmla="*/ 3852 h 10000"/>
                  <a:gd name="connsiteX37" fmla="*/ 9373 w 10000"/>
                  <a:gd name="connsiteY37" fmla="*/ 4108 h 10000"/>
                  <a:gd name="connsiteX38" fmla="*/ 9208 w 10000"/>
                  <a:gd name="connsiteY38" fmla="*/ 4455 h 10000"/>
                  <a:gd name="connsiteX39" fmla="*/ 9184 w 10000"/>
                  <a:gd name="connsiteY39" fmla="*/ 4769 h 10000"/>
                  <a:gd name="connsiteX40" fmla="*/ 9041 w 10000"/>
                  <a:gd name="connsiteY40" fmla="*/ 5039 h 10000"/>
                  <a:gd name="connsiteX41" fmla="*/ 9057 w 10000"/>
                  <a:gd name="connsiteY41" fmla="*/ 5181 h 10000"/>
                  <a:gd name="connsiteX42" fmla="*/ 8959 w 10000"/>
                  <a:gd name="connsiteY42" fmla="*/ 5499 h 10000"/>
                  <a:gd name="connsiteX43" fmla="*/ 8951 w 10000"/>
                  <a:gd name="connsiteY43" fmla="*/ 5807 h 10000"/>
                  <a:gd name="connsiteX44" fmla="*/ 8911 w 10000"/>
                  <a:gd name="connsiteY44" fmla="*/ 6007 h 10000"/>
                  <a:gd name="connsiteX45" fmla="*/ 8955 w 10000"/>
                  <a:gd name="connsiteY45" fmla="*/ 6115 h 10000"/>
                  <a:gd name="connsiteX46" fmla="*/ 8999 w 10000"/>
                  <a:gd name="connsiteY46" fmla="*/ 6199 h 10000"/>
                  <a:gd name="connsiteX47" fmla="*/ 8925 w 10000"/>
                  <a:gd name="connsiteY47" fmla="*/ 6328 h 10000"/>
                  <a:gd name="connsiteX48" fmla="*/ 8708 w 10000"/>
                  <a:gd name="connsiteY48" fmla="*/ 6295 h 10000"/>
                  <a:gd name="connsiteX49" fmla="*/ 8370 w 10000"/>
                  <a:gd name="connsiteY49" fmla="*/ 6319 h 10000"/>
                  <a:gd name="connsiteX50" fmla="*/ 8204 w 10000"/>
                  <a:gd name="connsiteY50" fmla="*/ 6386 h 10000"/>
                  <a:gd name="connsiteX51" fmla="*/ 8081 w 10000"/>
                  <a:gd name="connsiteY51" fmla="*/ 6569 h 10000"/>
                  <a:gd name="connsiteX52" fmla="*/ 7932 w 10000"/>
                  <a:gd name="connsiteY52" fmla="*/ 6908 h 10000"/>
                  <a:gd name="connsiteX53" fmla="*/ 7863 w 10000"/>
                  <a:gd name="connsiteY53" fmla="*/ 7227 h 10000"/>
                  <a:gd name="connsiteX54" fmla="*/ 7765 w 10000"/>
                  <a:gd name="connsiteY54" fmla="*/ 7551 h 10000"/>
                  <a:gd name="connsiteX55" fmla="*/ 7630 w 10000"/>
                  <a:gd name="connsiteY55" fmla="*/ 8058 h 10000"/>
                  <a:gd name="connsiteX56" fmla="*/ 7591 w 10000"/>
                  <a:gd name="connsiteY56" fmla="*/ 8348 h 10000"/>
                  <a:gd name="connsiteX57" fmla="*/ 7591 w 10000"/>
                  <a:gd name="connsiteY57" fmla="*/ 8774 h 10000"/>
                  <a:gd name="connsiteX58" fmla="*/ 7449 w 10000"/>
                  <a:gd name="connsiteY58" fmla="*/ 8975 h 10000"/>
                  <a:gd name="connsiteX59" fmla="*/ 7425 w 10000"/>
                  <a:gd name="connsiteY59" fmla="*/ 9258 h 10000"/>
                  <a:gd name="connsiteX60" fmla="*/ 7395 w 10000"/>
                  <a:gd name="connsiteY60" fmla="*/ 9440 h 10000"/>
                  <a:gd name="connsiteX61" fmla="*/ 7409 w 10000"/>
                  <a:gd name="connsiteY61" fmla="*/ 9621 h 10000"/>
                  <a:gd name="connsiteX62" fmla="*/ 7349 w 10000"/>
                  <a:gd name="connsiteY62"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7185 w 10000"/>
                  <a:gd name="connsiteY8" fmla="*/ 1857 h 10000"/>
                  <a:gd name="connsiteX9" fmla="*/ 7833 w 10000"/>
                  <a:gd name="connsiteY9" fmla="*/ 1506 h 10000"/>
                  <a:gd name="connsiteX10" fmla="*/ 7995 w 10000"/>
                  <a:gd name="connsiteY10" fmla="*/ 453 h 10000"/>
                  <a:gd name="connsiteX11" fmla="*/ 7768 w 10000"/>
                  <a:gd name="connsiteY11" fmla="*/ 58 h 10000"/>
                  <a:gd name="connsiteX12" fmla="*/ 8262 w 10000"/>
                  <a:gd name="connsiteY12" fmla="*/ 67 h 10000"/>
                  <a:gd name="connsiteX13" fmla="*/ 8194 w 10000"/>
                  <a:gd name="connsiteY13" fmla="*/ 902 h 10000"/>
                  <a:gd name="connsiteX14" fmla="*/ 8255 w 10000"/>
                  <a:gd name="connsiteY14" fmla="*/ 1112 h 10000"/>
                  <a:gd name="connsiteX15" fmla="*/ 8271 w 10000"/>
                  <a:gd name="connsiteY15" fmla="*/ 1290 h 10000"/>
                  <a:gd name="connsiteX16" fmla="*/ 8285 w 10000"/>
                  <a:gd name="connsiteY16" fmla="*/ 1507 h 10000"/>
                  <a:gd name="connsiteX17" fmla="*/ 8392 w 10000"/>
                  <a:gd name="connsiteY17" fmla="*/ 1832 h 10000"/>
                  <a:gd name="connsiteX18" fmla="*/ 8503 w 10000"/>
                  <a:gd name="connsiteY18" fmla="*/ 2010 h 10000"/>
                  <a:gd name="connsiteX19" fmla="*/ 8603 w 10000"/>
                  <a:gd name="connsiteY19" fmla="*/ 2112 h 10000"/>
                  <a:gd name="connsiteX20" fmla="*/ 8700 w 10000"/>
                  <a:gd name="connsiteY20" fmla="*/ 2154 h 10000"/>
                  <a:gd name="connsiteX21" fmla="*/ 8785 w 10000"/>
                  <a:gd name="connsiteY21" fmla="*/ 2269 h 10000"/>
                  <a:gd name="connsiteX22" fmla="*/ 8860 w 10000"/>
                  <a:gd name="connsiteY22" fmla="*/ 2252 h 10000"/>
                  <a:gd name="connsiteX23" fmla="*/ 9003 w 10000"/>
                  <a:gd name="connsiteY23" fmla="*/ 2263 h 10000"/>
                  <a:gd name="connsiteX24" fmla="*/ 9282 w 10000"/>
                  <a:gd name="connsiteY24" fmla="*/ 2452 h 10000"/>
                  <a:gd name="connsiteX25" fmla="*/ 9397 w 10000"/>
                  <a:gd name="connsiteY25" fmla="*/ 2452 h 10000"/>
                  <a:gd name="connsiteX26" fmla="*/ 9510 w 10000"/>
                  <a:gd name="connsiteY26" fmla="*/ 2472 h 10000"/>
                  <a:gd name="connsiteX27" fmla="*/ 9660 w 10000"/>
                  <a:gd name="connsiteY27" fmla="*/ 2396 h 10000"/>
                  <a:gd name="connsiteX28" fmla="*/ 9782 w 10000"/>
                  <a:gd name="connsiteY28" fmla="*/ 2452 h 10000"/>
                  <a:gd name="connsiteX29" fmla="*/ 9910 w 10000"/>
                  <a:gd name="connsiteY29" fmla="*/ 2520 h 10000"/>
                  <a:gd name="connsiteX30" fmla="*/ 9986 w 10000"/>
                  <a:gd name="connsiteY30" fmla="*/ 2520 h 10000"/>
                  <a:gd name="connsiteX31" fmla="*/ 10000 w 10000"/>
                  <a:gd name="connsiteY31" fmla="*/ 2596 h 10000"/>
                  <a:gd name="connsiteX32" fmla="*/ 9970 w 10000"/>
                  <a:gd name="connsiteY32" fmla="*/ 2653 h 10000"/>
                  <a:gd name="connsiteX33" fmla="*/ 9826 w 10000"/>
                  <a:gd name="connsiteY33" fmla="*/ 2846 h 10000"/>
                  <a:gd name="connsiteX34" fmla="*/ 9601 w 10000"/>
                  <a:gd name="connsiteY34" fmla="*/ 3400 h 10000"/>
                  <a:gd name="connsiteX35" fmla="*/ 9434 w 10000"/>
                  <a:gd name="connsiteY35" fmla="*/ 3852 h 10000"/>
                  <a:gd name="connsiteX36" fmla="*/ 9373 w 10000"/>
                  <a:gd name="connsiteY36" fmla="*/ 4108 h 10000"/>
                  <a:gd name="connsiteX37" fmla="*/ 9208 w 10000"/>
                  <a:gd name="connsiteY37" fmla="*/ 4455 h 10000"/>
                  <a:gd name="connsiteX38" fmla="*/ 9184 w 10000"/>
                  <a:gd name="connsiteY38" fmla="*/ 4769 h 10000"/>
                  <a:gd name="connsiteX39" fmla="*/ 9041 w 10000"/>
                  <a:gd name="connsiteY39" fmla="*/ 5039 h 10000"/>
                  <a:gd name="connsiteX40" fmla="*/ 9057 w 10000"/>
                  <a:gd name="connsiteY40" fmla="*/ 5181 h 10000"/>
                  <a:gd name="connsiteX41" fmla="*/ 8959 w 10000"/>
                  <a:gd name="connsiteY41" fmla="*/ 5499 h 10000"/>
                  <a:gd name="connsiteX42" fmla="*/ 8951 w 10000"/>
                  <a:gd name="connsiteY42" fmla="*/ 5807 h 10000"/>
                  <a:gd name="connsiteX43" fmla="*/ 8911 w 10000"/>
                  <a:gd name="connsiteY43" fmla="*/ 6007 h 10000"/>
                  <a:gd name="connsiteX44" fmla="*/ 8955 w 10000"/>
                  <a:gd name="connsiteY44" fmla="*/ 6115 h 10000"/>
                  <a:gd name="connsiteX45" fmla="*/ 8999 w 10000"/>
                  <a:gd name="connsiteY45" fmla="*/ 6199 h 10000"/>
                  <a:gd name="connsiteX46" fmla="*/ 8925 w 10000"/>
                  <a:gd name="connsiteY46" fmla="*/ 6328 h 10000"/>
                  <a:gd name="connsiteX47" fmla="*/ 8708 w 10000"/>
                  <a:gd name="connsiteY47" fmla="*/ 6295 h 10000"/>
                  <a:gd name="connsiteX48" fmla="*/ 8370 w 10000"/>
                  <a:gd name="connsiteY48" fmla="*/ 6319 h 10000"/>
                  <a:gd name="connsiteX49" fmla="*/ 8204 w 10000"/>
                  <a:gd name="connsiteY49" fmla="*/ 6386 h 10000"/>
                  <a:gd name="connsiteX50" fmla="*/ 8081 w 10000"/>
                  <a:gd name="connsiteY50" fmla="*/ 6569 h 10000"/>
                  <a:gd name="connsiteX51" fmla="*/ 7932 w 10000"/>
                  <a:gd name="connsiteY51" fmla="*/ 6908 h 10000"/>
                  <a:gd name="connsiteX52" fmla="*/ 7863 w 10000"/>
                  <a:gd name="connsiteY52" fmla="*/ 7227 h 10000"/>
                  <a:gd name="connsiteX53" fmla="*/ 7765 w 10000"/>
                  <a:gd name="connsiteY53" fmla="*/ 7551 h 10000"/>
                  <a:gd name="connsiteX54" fmla="*/ 7630 w 10000"/>
                  <a:gd name="connsiteY54" fmla="*/ 8058 h 10000"/>
                  <a:gd name="connsiteX55" fmla="*/ 7591 w 10000"/>
                  <a:gd name="connsiteY55" fmla="*/ 8348 h 10000"/>
                  <a:gd name="connsiteX56" fmla="*/ 7591 w 10000"/>
                  <a:gd name="connsiteY56" fmla="*/ 8774 h 10000"/>
                  <a:gd name="connsiteX57" fmla="*/ 7449 w 10000"/>
                  <a:gd name="connsiteY57" fmla="*/ 8975 h 10000"/>
                  <a:gd name="connsiteX58" fmla="*/ 7425 w 10000"/>
                  <a:gd name="connsiteY58" fmla="*/ 9258 h 10000"/>
                  <a:gd name="connsiteX59" fmla="*/ 7395 w 10000"/>
                  <a:gd name="connsiteY59" fmla="*/ 9440 h 10000"/>
                  <a:gd name="connsiteX60" fmla="*/ 7409 w 10000"/>
                  <a:gd name="connsiteY60" fmla="*/ 9621 h 10000"/>
                  <a:gd name="connsiteX61" fmla="*/ 7349 w 10000"/>
                  <a:gd name="connsiteY61"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7185 w 10000"/>
                  <a:gd name="connsiteY7" fmla="*/ 1857 h 10000"/>
                  <a:gd name="connsiteX8" fmla="*/ 7833 w 10000"/>
                  <a:gd name="connsiteY8" fmla="*/ 1506 h 10000"/>
                  <a:gd name="connsiteX9" fmla="*/ 7995 w 10000"/>
                  <a:gd name="connsiteY9" fmla="*/ 453 h 10000"/>
                  <a:gd name="connsiteX10" fmla="*/ 7768 w 10000"/>
                  <a:gd name="connsiteY10" fmla="*/ 58 h 10000"/>
                  <a:gd name="connsiteX11" fmla="*/ 8262 w 10000"/>
                  <a:gd name="connsiteY11" fmla="*/ 67 h 10000"/>
                  <a:gd name="connsiteX12" fmla="*/ 8194 w 10000"/>
                  <a:gd name="connsiteY12" fmla="*/ 902 h 10000"/>
                  <a:gd name="connsiteX13" fmla="*/ 8255 w 10000"/>
                  <a:gd name="connsiteY13" fmla="*/ 1112 h 10000"/>
                  <a:gd name="connsiteX14" fmla="*/ 8271 w 10000"/>
                  <a:gd name="connsiteY14" fmla="*/ 1290 h 10000"/>
                  <a:gd name="connsiteX15" fmla="*/ 8285 w 10000"/>
                  <a:gd name="connsiteY15" fmla="*/ 1507 h 10000"/>
                  <a:gd name="connsiteX16" fmla="*/ 8392 w 10000"/>
                  <a:gd name="connsiteY16" fmla="*/ 1832 h 10000"/>
                  <a:gd name="connsiteX17" fmla="*/ 8503 w 10000"/>
                  <a:gd name="connsiteY17" fmla="*/ 2010 h 10000"/>
                  <a:gd name="connsiteX18" fmla="*/ 8603 w 10000"/>
                  <a:gd name="connsiteY18" fmla="*/ 2112 h 10000"/>
                  <a:gd name="connsiteX19" fmla="*/ 8700 w 10000"/>
                  <a:gd name="connsiteY19" fmla="*/ 2154 h 10000"/>
                  <a:gd name="connsiteX20" fmla="*/ 8785 w 10000"/>
                  <a:gd name="connsiteY20" fmla="*/ 2269 h 10000"/>
                  <a:gd name="connsiteX21" fmla="*/ 8860 w 10000"/>
                  <a:gd name="connsiteY21" fmla="*/ 2252 h 10000"/>
                  <a:gd name="connsiteX22" fmla="*/ 9003 w 10000"/>
                  <a:gd name="connsiteY22" fmla="*/ 2263 h 10000"/>
                  <a:gd name="connsiteX23" fmla="*/ 9282 w 10000"/>
                  <a:gd name="connsiteY23" fmla="*/ 2452 h 10000"/>
                  <a:gd name="connsiteX24" fmla="*/ 9397 w 10000"/>
                  <a:gd name="connsiteY24" fmla="*/ 2452 h 10000"/>
                  <a:gd name="connsiteX25" fmla="*/ 9510 w 10000"/>
                  <a:gd name="connsiteY25" fmla="*/ 2472 h 10000"/>
                  <a:gd name="connsiteX26" fmla="*/ 9660 w 10000"/>
                  <a:gd name="connsiteY26" fmla="*/ 2396 h 10000"/>
                  <a:gd name="connsiteX27" fmla="*/ 9782 w 10000"/>
                  <a:gd name="connsiteY27" fmla="*/ 2452 h 10000"/>
                  <a:gd name="connsiteX28" fmla="*/ 9910 w 10000"/>
                  <a:gd name="connsiteY28" fmla="*/ 2520 h 10000"/>
                  <a:gd name="connsiteX29" fmla="*/ 9986 w 10000"/>
                  <a:gd name="connsiteY29" fmla="*/ 2520 h 10000"/>
                  <a:gd name="connsiteX30" fmla="*/ 10000 w 10000"/>
                  <a:gd name="connsiteY30" fmla="*/ 2596 h 10000"/>
                  <a:gd name="connsiteX31" fmla="*/ 9970 w 10000"/>
                  <a:gd name="connsiteY31" fmla="*/ 2653 h 10000"/>
                  <a:gd name="connsiteX32" fmla="*/ 9826 w 10000"/>
                  <a:gd name="connsiteY32" fmla="*/ 2846 h 10000"/>
                  <a:gd name="connsiteX33" fmla="*/ 9601 w 10000"/>
                  <a:gd name="connsiteY33" fmla="*/ 3400 h 10000"/>
                  <a:gd name="connsiteX34" fmla="*/ 9434 w 10000"/>
                  <a:gd name="connsiteY34" fmla="*/ 3852 h 10000"/>
                  <a:gd name="connsiteX35" fmla="*/ 9373 w 10000"/>
                  <a:gd name="connsiteY35" fmla="*/ 4108 h 10000"/>
                  <a:gd name="connsiteX36" fmla="*/ 9208 w 10000"/>
                  <a:gd name="connsiteY36" fmla="*/ 4455 h 10000"/>
                  <a:gd name="connsiteX37" fmla="*/ 9184 w 10000"/>
                  <a:gd name="connsiteY37" fmla="*/ 4769 h 10000"/>
                  <a:gd name="connsiteX38" fmla="*/ 9041 w 10000"/>
                  <a:gd name="connsiteY38" fmla="*/ 5039 h 10000"/>
                  <a:gd name="connsiteX39" fmla="*/ 9057 w 10000"/>
                  <a:gd name="connsiteY39" fmla="*/ 5181 h 10000"/>
                  <a:gd name="connsiteX40" fmla="*/ 8959 w 10000"/>
                  <a:gd name="connsiteY40" fmla="*/ 5499 h 10000"/>
                  <a:gd name="connsiteX41" fmla="*/ 8951 w 10000"/>
                  <a:gd name="connsiteY41" fmla="*/ 5807 h 10000"/>
                  <a:gd name="connsiteX42" fmla="*/ 8911 w 10000"/>
                  <a:gd name="connsiteY42" fmla="*/ 6007 h 10000"/>
                  <a:gd name="connsiteX43" fmla="*/ 8955 w 10000"/>
                  <a:gd name="connsiteY43" fmla="*/ 6115 h 10000"/>
                  <a:gd name="connsiteX44" fmla="*/ 8999 w 10000"/>
                  <a:gd name="connsiteY44" fmla="*/ 6199 h 10000"/>
                  <a:gd name="connsiteX45" fmla="*/ 8925 w 10000"/>
                  <a:gd name="connsiteY45" fmla="*/ 6328 h 10000"/>
                  <a:gd name="connsiteX46" fmla="*/ 8708 w 10000"/>
                  <a:gd name="connsiteY46" fmla="*/ 6295 h 10000"/>
                  <a:gd name="connsiteX47" fmla="*/ 8370 w 10000"/>
                  <a:gd name="connsiteY47" fmla="*/ 6319 h 10000"/>
                  <a:gd name="connsiteX48" fmla="*/ 8204 w 10000"/>
                  <a:gd name="connsiteY48" fmla="*/ 6386 h 10000"/>
                  <a:gd name="connsiteX49" fmla="*/ 8081 w 10000"/>
                  <a:gd name="connsiteY49" fmla="*/ 6569 h 10000"/>
                  <a:gd name="connsiteX50" fmla="*/ 7932 w 10000"/>
                  <a:gd name="connsiteY50" fmla="*/ 6908 h 10000"/>
                  <a:gd name="connsiteX51" fmla="*/ 7863 w 10000"/>
                  <a:gd name="connsiteY51" fmla="*/ 7227 h 10000"/>
                  <a:gd name="connsiteX52" fmla="*/ 7765 w 10000"/>
                  <a:gd name="connsiteY52" fmla="*/ 7551 h 10000"/>
                  <a:gd name="connsiteX53" fmla="*/ 7630 w 10000"/>
                  <a:gd name="connsiteY53" fmla="*/ 8058 h 10000"/>
                  <a:gd name="connsiteX54" fmla="*/ 7591 w 10000"/>
                  <a:gd name="connsiteY54" fmla="*/ 8348 h 10000"/>
                  <a:gd name="connsiteX55" fmla="*/ 7591 w 10000"/>
                  <a:gd name="connsiteY55" fmla="*/ 8774 h 10000"/>
                  <a:gd name="connsiteX56" fmla="*/ 7449 w 10000"/>
                  <a:gd name="connsiteY56" fmla="*/ 8975 h 10000"/>
                  <a:gd name="connsiteX57" fmla="*/ 7425 w 10000"/>
                  <a:gd name="connsiteY57" fmla="*/ 9258 h 10000"/>
                  <a:gd name="connsiteX58" fmla="*/ 7395 w 10000"/>
                  <a:gd name="connsiteY58" fmla="*/ 9440 h 10000"/>
                  <a:gd name="connsiteX59" fmla="*/ 7409 w 10000"/>
                  <a:gd name="connsiteY59" fmla="*/ 9621 h 10000"/>
                  <a:gd name="connsiteX60" fmla="*/ 7349 w 10000"/>
                  <a:gd name="connsiteY60"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7185 w 10000"/>
                  <a:gd name="connsiteY6" fmla="*/ 1857 h 10000"/>
                  <a:gd name="connsiteX7" fmla="*/ 7833 w 10000"/>
                  <a:gd name="connsiteY7" fmla="*/ 1506 h 10000"/>
                  <a:gd name="connsiteX8" fmla="*/ 7995 w 10000"/>
                  <a:gd name="connsiteY8" fmla="*/ 453 h 10000"/>
                  <a:gd name="connsiteX9" fmla="*/ 7768 w 10000"/>
                  <a:gd name="connsiteY9" fmla="*/ 58 h 10000"/>
                  <a:gd name="connsiteX10" fmla="*/ 8262 w 10000"/>
                  <a:gd name="connsiteY10" fmla="*/ 67 h 10000"/>
                  <a:gd name="connsiteX11" fmla="*/ 8194 w 10000"/>
                  <a:gd name="connsiteY11" fmla="*/ 902 h 10000"/>
                  <a:gd name="connsiteX12" fmla="*/ 8255 w 10000"/>
                  <a:gd name="connsiteY12" fmla="*/ 1112 h 10000"/>
                  <a:gd name="connsiteX13" fmla="*/ 8271 w 10000"/>
                  <a:gd name="connsiteY13" fmla="*/ 1290 h 10000"/>
                  <a:gd name="connsiteX14" fmla="*/ 8285 w 10000"/>
                  <a:gd name="connsiteY14" fmla="*/ 1507 h 10000"/>
                  <a:gd name="connsiteX15" fmla="*/ 8392 w 10000"/>
                  <a:gd name="connsiteY15" fmla="*/ 1832 h 10000"/>
                  <a:gd name="connsiteX16" fmla="*/ 8503 w 10000"/>
                  <a:gd name="connsiteY16" fmla="*/ 2010 h 10000"/>
                  <a:gd name="connsiteX17" fmla="*/ 8603 w 10000"/>
                  <a:gd name="connsiteY17" fmla="*/ 2112 h 10000"/>
                  <a:gd name="connsiteX18" fmla="*/ 8700 w 10000"/>
                  <a:gd name="connsiteY18" fmla="*/ 2154 h 10000"/>
                  <a:gd name="connsiteX19" fmla="*/ 8785 w 10000"/>
                  <a:gd name="connsiteY19" fmla="*/ 2269 h 10000"/>
                  <a:gd name="connsiteX20" fmla="*/ 8860 w 10000"/>
                  <a:gd name="connsiteY20" fmla="*/ 2252 h 10000"/>
                  <a:gd name="connsiteX21" fmla="*/ 9003 w 10000"/>
                  <a:gd name="connsiteY21" fmla="*/ 2263 h 10000"/>
                  <a:gd name="connsiteX22" fmla="*/ 9282 w 10000"/>
                  <a:gd name="connsiteY22" fmla="*/ 2452 h 10000"/>
                  <a:gd name="connsiteX23" fmla="*/ 9397 w 10000"/>
                  <a:gd name="connsiteY23" fmla="*/ 2452 h 10000"/>
                  <a:gd name="connsiteX24" fmla="*/ 9510 w 10000"/>
                  <a:gd name="connsiteY24" fmla="*/ 2472 h 10000"/>
                  <a:gd name="connsiteX25" fmla="*/ 9660 w 10000"/>
                  <a:gd name="connsiteY25" fmla="*/ 2396 h 10000"/>
                  <a:gd name="connsiteX26" fmla="*/ 9782 w 10000"/>
                  <a:gd name="connsiteY26" fmla="*/ 2452 h 10000"/>
                  <a:gd name="connsiteX27" fmla="*/ 9910 w 10000"/>
                  <a:gd name="connsiteY27" fmla="*/ 2520 h 10000"/>
                  <a:gd name="connsiteX28" fmla="*/ 9986 w 10000"/>
                  <a:gd name="connsiteY28" fmla="*/ 2520 h 10000"/>
                  <a:gd name="connsiteX29" fmla="*/ 10000 w 10000"/>
                  <a:gd name="connsiteY29" fmla="*/ 2596 h 10000"/>
                  <a:gd name="connsiteX30" fmla="*/ 9970 w 10000"/>
                  <a:gd name="connsiteY30" fmla="*/ 2653 h 10000"/>
                  <a:gd name="connsiteX31" fmla="*/ 9826 w 10000"/>
                  <a:gd name="connsiteY31" fmla="*/ 2846 h 10000"/>
                  <a:gd name="connsiteX32" fmla="*/ 9601 w 10000"/>
                  <a:gd name="connsiteY32" fmla="*/ 3400 h 10000"/>
                  <a:gd name="connsiteX33" fmla="*/ 9434 w 10000"/>
                  <a:gd name="connsiteY33" fmla="*/ 3852 h 10000"/>
                  <a:gd name="connsiteX34" fmla="*/ 9373 w 10000"/>
                  <a:gd name="connsiteY34" fmla="*/ 4108 h 10000"/>
                  <a:gd name="connsiteX35" fmla="*/ 9208 w 10000"/>
                  <a:gd name="connsiteY35" fmla="*/ 4455 h 10000"/>
                  <a:gd name="connsiteX36" fmla="*/ 9184 w 10000"/>
                  <a:gd name="connsiteY36" fmla="*/ 4769 h 10000"/>
                  <a:gd name="connsiteX37" fmla="*/ 9041 w 10000"/>
                  <a:gd name="connsiteY37" fmla="*/ 5039 h 10000"/>
                  <a:gd name="connsiteX38" fmla="*/ 9057 w 10000"/>
                  <a:gd name="connsiteY38" fmla="*/ 5181 h 10000"/>
                  <a:gd name="connsiteX39" fmla="*/ 8959 w 10000"/>
                  <a:gd name="connsiteY39" fmla="*/ 5499 h 10000"/>
                  <a:gd name="connsiteX40" fmla="*/ 8951 w 10000"/>
                  <a:gd name="connsiteY40" fmla="*/ 5807 h 10000"/>
                  <a:gd name="connsiteX41" fmla="*/ 8911 w 10000"/>
                  <a:gd name="connsiteY41" fmla="*/ 6007 h 10000"/>
                  <a:gd name="connsiteX42" fmla="*/ 8955 w 10000"/>
                  <a:gd name="connsiteY42" fmla="*/ 6115 h 10000"/>
                  <a:gd name="connsiteX43" fmla="*/ 8999 w 10000"/>
                  <a:gd name="connsiteY43" fmla="*/ 6199 h 10000"/>
                  <a:gd name="connsiteX44" fmla="*/ 8925 w 10000"/>
                  <a:gd name="connsiteY44" fmla="*/ 6328 h 10000"/>
                  <a:gd name="connsiteX45" fmla="*/ 8708 w 10000"/>
                  <a:gd name="connsiteY45" fmla="*/ 6295 h 10000"/>
                  <a:gd name="connsiteX46" fmla="*/ 8370 w 10000"/>
                  <a:gd name="connsiteY46" fmla="*/ 6319 h 10000"/>
                  <a:gd name="connsiteX47" fmla="*/ 8204 w 10000"/>
                  <a:gd name="connsiteY47" fmla="*/ 6386 h 10000"/>
                  <a:gd name="connsiteX48" fmla="*/ 8081 w 10000"/>
                  <a:gd name="connsiteY48" fmla="*/ 6569 h 10000"/>
                  <a:gd name="connsiteX49" fmla="*/ 7932 w 10000"/>
                  <a:gd name="connsiteY49" fmla="*/ 6908 h 10000"/>
                  <a:gd name="connsiteX50" fmla="*/ 7863 w 10000"/>
                  <a:gd name="connsiteY50" fmla="*/ 7227 h 10000"/>
                  <a:gd name="connsiteX51" fmla="*/ 7765 w 10000"/>
                  <a:gd name="connsiteY51" fmla="*/ 7551 h 10000"/>
                  <a:gd name="connsiteX52" fmla="*/ 7630 w 10000"/>
                  <a:gd name="connsiteY52" fmla="*/ 8058 h 10000"/>
                  <a:gd name="connsiteX53" fmla="*/ 7591 w 10000"/>
                  <a:gd name="connsiteY53" fmla="*/ 8348 h 10000"/>
                  <a:gd name="connsiteX54" fmla="*/ 7591 w 10000"/>
                  <a:gd name="connsiteY54" fmla="*/ 8774 h 10000"/>
                  <a:gd name="connsiteX55" fmla="*/ 7449 w 10000"/>
                  <a:gd name="connsiteY55" fmla="*/ 8975 h 10000"/>
                  <a:gd name="connsiteX56" fmla="*/ 7425 w 10000"/>
                  <a:gd name="connsiteY56" fmla="*/ 9258 h 10000"/>
                  <a:gd name="connsiteX57" fmla="*/ 7395 w 10000"/>
                  <a:gd name="connsiteY57" fmla="*/ 9440 h 10000"/>
                  <a:gd name="connsiteX58" fmla="*/ 7409 w 10000"/>
                  <a:gd name="connsiteY58" fmla="*/ 9621 h 10000"/>
                  <a:gd name="connsiteX59" fmla="*/ 7349 w 10000"/>
                  <a:gd name="connsiteY59"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7833 w 10000"/>
                  <a:gd name="connsiteY6" fmla="*/ 1506 h 10000"/>
                  <a:gd name="connsiteX7" fmla="*/ 7995 w 10000"/>
                  <a:gd name="connsiteY7" fmla="*/ 453 h 10000"/>
                  <a:gd name="connsiteX8" fmla="*/ 7768 w 10000"/>
                  <a:gd name="connsiteY8" fmla="*/ 58 h 10000"/>
                  <a:gd name="connsiteX9" fmla="*/ 8262 w 10000"/>
                  <a:gd name="connsiteY9" fmla="*/ 67 h 10000"/>
                  <a:gd name="connsiteX10" fmla="*/ 8194 w 10000"/>
                  <a:gd name="connsiteY10" fmla="*/ 902 h 10000"/>
                  <a:gd name="connsiteX11" fmla="*/ 8255 w 10000"/>
                  <a:gd name="connsiteY11" fmla="*/ 1112 h 10000"/>
                  <a:gd name="connsiteX12" fmla="*/ 8271 w 10000"/>
                  <a:gd name="connsiteY12" fmla="*/ 1290 h 10000"/>
                  <a:gd name="connsiteX13" fmla="*/ 8285 w 10000"/>
                  <a:gd name="connsiteY13" fmla="*/ 1507 h 10000"/>
                  <a:gd name="connsiteX14" fmla="*/ 8392 w 10000"/>
                  <a:gd name="connsiteY14" fmla="*/ 1832 h 10000"/>
                  <a:gd name="connsiteX15" fmla="*/ 8503 w 10000"/>
                  <a:gd name="connsiteY15" fmla="*/ 2010 h 10000"/>
                  <a:gd name="connsiteX16" fmla="*/ 8603 w 10000"/>
                  <a:gd name="connsiteY16" fmla="*/ 2112 h 10000"/>
                  <a:gd name="connsiteX17" fmla="*/ 8700 w 10000"/>
                  <a:gd name="connsiteY17" fmla="*/ 2154 h 10000"/>
                  <a:gd name="connsiteX18" fmla="*/ 8785 w 10000"/>
                  <a:gd name="connsiteY18" fmla="*/ 2269 h 10000"/>
                  <a:gd name="connsiteX19" fmla="*/ 8860 w 10000"/>
                  <a:gd name="connsiteY19" fmla="*/ 2252 h 10000"/>
                  <a:gd name="connsiteX20" fmla="*/ 9003 w 10000"/>
                  <a:gd name="connsiteY20" fmla="*/ 2263 h 10000"/>
                  <a:gd name="connsiteX21" fmla="*/ 9282 w 10000"/>
                  <a:gd name="connsiteY21" fmla="*/ 2452 h 10000"/>
                  <a:gd name="connsiteX22" fmla="*/ 9397 w 10000"/>
                  <a:gd name="connsiteY22" fmla="*/ 2452 h 10000"/>
                  <a:gd name="connsiteX23" fmla="*/ 9510 w 10000"/>
                  <a:gd name="connsiteY23" fmla="*/ 2472 h 10000"/>
                  <a:gd name="connsiteX24" fmla="*/ 9660 w 10000"/>
                  <a:gd name="connsiteY24" fmla="*/ 2396 h 10000"/>
                  <a:gd name="connsiteX25" fmla="*/ 9782 w 10000"/>
                  <a:gd name="connsiteY25" fmla="*/ 2452 h 10000"/>
                  <a:gd name="connsiteX26" fmla="*/ 9910 w 10000"/>
                  <a:gd name="connsiteY26" fmla="*/ 2520 h 10000"/>
                  <a:gd name="connsiteX27" fmla="*/ 9986 w 10000"/>
                  <a:gd name="connsiteY27" fmla="*/ 2520 h 10000"/>
                  <a:gd name="connsiteX28" fmla="*/ 10000 w 10000"/>
                  <a:gd name="connsiteY28" fmla="*/ 2596 h 10000"/>
                  <a:gd name="connsiteX29" fmla="*/ 9970 w 10000"/>
                  <a:gd name="connsiteY29" fmla="*/ 2653 h 10000"/>
                  <a:gd name="connsiteX30" fmla="*/ 9826 w 10000"/>
                  <a:gd name="connsiteY30" fmla="*/ 2846 h 10000"/>
                  <a:gd name="connsiteX31" fmla="*/ 9601 w 10000"/>
                  <a:gd name="connsiteY31" fmla="*/ 3400 h 10000"/>
                  <a:gd name="connsiteX32" fmla="*/ 9434 w 10000"/>
                  <a:gd name="connsiteY32" fmla="*/ 3852 h 10000"/>
                  <a:gd name="connsiteX33" fmla="*/ 9373 w 10000"/>
                  <a:gd name="connsiteY33" fmla="*/ 4108 h 10000"/>
                  <a:gd name="connsiteX34" fmla="*/ 9208 w 10000"/>
                  <a:gd name="connsiteY34" fmla="*/ 4455 h 10000"/>
                  <a:gd name="connsiteX35" fmla="*/ 9184 w 10000"/>
                  <a:gd name="connsiteY35" fmla="*/ 4769 h 10000"/>
                  <a:gd name="connsiteX36" fmla="*/ 9041 w 10000"/>
                  <a:gd name="connsiteY36" fmla="*/ 5039 h 10000"/>
                  <a:gd name="connsiteX37" fmla="*/ 9057 w 10000"/>
                  <a:gd name="connsiteY37" fmla="*/ 5181 h 10000"/>
                  <a:gd name="connsiteX38" fmla="*/ 8959 w 10000"/>
                  <a:gd name="connsiteY38" fmla="*/ 5499 h 10000"/>
                  <a:gd name="connsiteX39" fmla="*/ 8951 w 10000"/>
                  <a:gd name="connsiteY39" fmla="*/ 5807 h 10000"/>
                  <a:gd name="connsiteX40" fmla="*/ 8911 w 10000"/>
                  <a:gd name="connsiteY40" fmla="*/ 6007 h 10000"/>
                  <a:gd name="connsiteX41" fmla="*/ 8955 w 10000"/>
                  <a:gd name="connsiteY41" fmla="*/ 6115 h 10000"/>
                  <a:gd name="connsiteX42" fmla="*/ 8999 w 10000"/>
                  <a:gd name="connsiteY42" fmla="*/ 6199 h 10000"/>
                  <a:gd name="connsiteX43" fmla="*/ 8925 w 10000"/>
                  <a:gd name="connsiteY43" fmla="*/ 6328 h 10000"/>
                  <a:gd name="connsiteX44" fmla="*/ 8708 w 10000"/>
                  <a:gd name="connsiteY44" fmla="*/ 6295 h 10000"/>
                  <a:gd name="connsiteX45" fmla="*/ 8370 w 10000"/>
                  <a:gd name="connsiteY45" fmla="*/ 6319 h 10000"/>
                  <a:gd name="connsiteX46" fmla="*/ 8204 w 10000"/>
                  <a:gd name="connsiteY46" fmla="*/ 6386 h 10000"/>
                  <a:gd name="connsiteX47" fmla="*/ 8081 w 10000"/>
                  <a:gd name="connsiteY47" fmla="*/ 6569 h 10000"/>
                  <a:gd name="connsiteX48" fmla="*/ 7932 w 10000"/>
                  <a:gd name="connsiteY48" fmla="*/ 6908 h 10000"/>
                  <a:gd name="connsiteX49" fmla="*/ 7863 w 10000"/>
                  <a:gd name="connsiteY49" fmla="*/ 7227 h 10000"/>
                  <a:gd name="connsiteX50" fmla="*/ 7765 w 10000"/>
                  <a:gd name="connsiteY50" fmla="*/ 7551 h 10000"/>
                  <a:gd name="connsiteX51" fmla="*/ 7630 w 10000"/>
                  <a:gd name="connsiteY51" fmla="*/ 8058 h 10000"/>
                  <a:gd name="connsiteX52" fmla="*/ 7591 w 10000"/>
                  <a:gd name="connsiteY52" fmla="*/ 8348 h 10000"/>
                  <a:gd name="connsiteX53" fmla="*/ 7591 w 10000"/>
                  <a:gd name="connsiteY53" fmla="*/ 8774 h 10000"/>
                  <a:gd name="connsiteX54" fmla="*/ 7449 w 10000"/>
                  <a:gd name="connsiteY54" fmla="*/ 8975 h 10000"/>
                  <a:gd name="connsiteX55" fmla="*/ 7425 w 10000"/>
                  <a:gd name="connsiteY55" fmla="*/ 9258 h 10000"/>
                  <a:gd name="connsiteX56" fmla="*/ 7395 w 10000"/>
                  <a:gd name="connsiteY56" fmla="*/ 9440 h 10000"/>
                  <a:gd name="connsiteX57" fmla="*/ 7409 w 10000"/>
                  <a:gd name="connsiteY57" fmla="*/ 9621 h 10000"/>
                  <a:gd name="connsiteX58" fmla="*/ 7349 w 10000"/>
                  <a:gd name="connsiteY58"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7995 w 10000"/>
                  <a:gd name="connsiteY6" fmla="*/ 453 h 10000"/>
                  <a:gd name="connsiteX7" fmla="*/ 7768 w 10000"/>
                  <a:gd name="connsiteY7" fmla="*/ 58 h 10000"/>
                  <a:gd name="connsiteX8" fmla="*/ 8262 w 10000"/>
                  <a:gd name="connsiteY8" fmla="*/ 67 h 10000"/>
                  <a:gd name="connsiteX9" fmla="*/ 8194 w 10000"/>
                  <a:gd name="connsiteY9" fmla="*/ 902 h 10000"/>
                  <a:gd name="connsiteX10" fmla="*/ 8255 w 10000"/>
                  <a:gd name="connsiteY10" fmla="*/ 1112 h 10000"/>
                  <a:gd name="connsiteX11" fmla="*/ 8271 w 10000"/>
                  <a:gd name="connsiteY11" fmla="*/ 1290 h 10000"/>
                  <a:gd name="connsiteX12" fmla="*/ 8285 w 10000"/>
                  <a:gd name="connsiteY12" fmla="*/ 1507 h 10000"/>
                  <a:gd name="connsiteX13" fmla="*/ 8392 w 10000"/>
                  <a:gd name="connsiteY13" fmla="*/ 1832 h 10000"/>
                  <a:gd name="connsiteX14" fmla="*/ 8503 w 10000"/>
                  <a:gd name="connsiteY14" fmla="*/ 2010 h 10000"/>
                  <a:gd name="connsiteX15" fmla="*/ 8603 w 10000"/>
                  <a:gd name="connsiteY15" fmla="*/ 2112 h 10000"/>
                  <a:gd name="connsiteX16" fmla="*/ 8700 w 10000"/>
                  <a:gd name="connsiteY16" fmla="*/ 2154 h 10000"/>
                  <a:gd name="connsiteX17" fmla="*/ 8785 w 10000"/>
                  <a:gd name="connsiteY17" fmla="*/ 2269 h 10000"/>
                  <a:gd name="connsiteX18" fmla="*/ 8860 w 10000"/>
                  <a:gd name="connsiteY18" fmla="*/ 2252 h 10000"/>
                  <a:gd name="connsiteX19" fmla="*/ 9003 w 10000"/>
                  <a:gd name="connsiteY19" fmla="*/ 2263 h 10000"/>
                  <a:gd name="connsiteX20" fmla="*/ 9282 w 10000"/>
                  <a:gd name="connsiteY20" fmla="*/ 2452 h 10000"/>
                  <a:gd name="connsiteX21" fmla="*/ 9397 w 10000"/>
                  <a:gd name="connsiteY21" fmla="*/ 2452 h 10000"/>
                  <a:gd name="connsiteX22" fmla="*/ 9510 w 10000"/>
                  <a:gd name="connsiteY22" fmla="*/ 2472 h 10000"/>
                  <a:gd name="connsiteX23" fmla="*/ 9660 w 10000"/>
                  <a:gd name="connsiteY23" fmla="*/ 2396 h 10000"/>
                  <a:gd name="connsiteX24" fmla="*/ 9782 w 10000"/>
                  <a:gd name="connsiteY24" fmla="*/ 2452 h 10000"/>
                  <a:gd name="connsiteX25" fmla="*/ 9910 w 10000"/>
                  <a:gd name="connsiteY25" fmla="*/ 2520 h 10000"/>
                  <a:gd name="connsiteX26" fmla="*/ 9986 w 10000"/>
                  <a:gd name="connsiteY26" fmla="*/ 2520 h 10000"/>
                  <a:gd name="connsiteX27" fmla="*/ 10000 w 10000"/>
                  <a:gd name="connsiteY27" fmla="*/ 2596 h 10000"/>
                  <a:gd name="connsiteX28" fmla="*/ 9970 w 10000"/>
                  <a:gd name="connsiteY28" fmla="*/ 2653 h 10000"/>
                  <a:gd name="connsiteX29" fmla="*/ 9826 w 10000"/>
                  <a:gd name="connsiteY29" fmla="*/ 2846 h 10000"/>
                  <a:gd name="connsiteX30" fmla="*/ 9601 w 10000"/>
                  <a:gd name="connsiteY30" fmla="*/ 3400 h 10000"/>
                  <a:gd name="connsiteX31" fmla="*/ 9434 w 10000"/>
                  <a:gd name="connsiteY31" fmla="*/ 3852 h 10000"/>
                  <a:gd name="connsiteX32" fmla="*/ 9373 w 10000"/>
                  <a:gd name="connsiteY32" fmla="*/ 4108 h 10000"/>
                  <a:gd name="connsiteX33" fmla="*/ 9208 w 10000"/>
                  <a:gd name="connsiteY33" fmla="*/ 4455 h 10000"/>
                  <a:gd name="connsiteX34" fmla="*/ 9184 w 10000"/>
                  <a:gd name="connsiteY34" fmla="*/ 4769 h 10000"/>
                  <a:gd name="connsiteX35" fmla="*/ 9041 w 10000"/>
                  <a:gd name="connsiteY35" fmla="*/ 5039 h 10000"/>
                  <a:gd name="connsiteX36" fmla="*/ 9057 w 10000"/>
                  <a:gd name="connsiteY36" fmla="*/ 5181 h 10000"/>
                  <a:gd name="connsiteX37" fmla="*/ 8959 w 10000"/>
                  <a:gd name="connsiteY37" fmla="*/ 5499 h 10000"/>
                  <a:gd name="connsiteX38" fmla="*/ 8951 w 10000"/>
                  <a:gd name="connsiteY38" fmla="*/ 5807 h 10000"/>
                  <a:gd name="connsiteX39" fmla="*/ 8911 w 10000"/>
                  <a:gd name="connsiteY39" fmla="*/ 6007 h 10000"/>
                  <a:gd name="connsiteX40" fmla="*/ 8955 w 10000"/>
                  <a:gd name="connsiteY40" fmla="*/ 6115 h 10000"/>
                  <a:gd name="connsiteX41" fmla="*/ 8999 w 10000"/>
                  <a:gd name="connsiteY41" fmla="*/ 6199 h 10000"/>
                  <a:gd name="connsiteX42" fmla="*/ 8925 w 10000"/>
                  <a:gd name="connsiteY42" fmla="*/ 6328 h 10000"/>
                  <a:gd name="connsiteX43" fmla="*/ 8708 w 10000"/>
                  <a:gd name="connsiteY43" fmla="*/ 6295 h 10000"/>
                  <a:gd name="connsiteX44" fmla="*/ 8370 w 10000"/>
                  <a:gd name="connsiteY44" fmla="*/ 6319 h 10000"/>
                  <a:gd name="connsiteX45" fmla="*/ 8204 w 10000"/>
                  <a:gd name="connsiteY45" fmla="*/ 6386 h 10000"/>
                  <a:gd name="connsiteX46" fmla="*/ 8081 w 10000"/>
                  <a:gd name="connsiteY46" fmla="*/ 6569 h 10000"/>
                  <a:gd name="connsiteX47" fmla="*/ 7932 w 10000"/>
                  <a:gd name="connsiteY47" fmla="*/ 6908 h 10000"/>
                  <a:gd name="connsiteX48" fmla="*/ 7863 w 10000"/>
                  <a:gd name="connsiteY48" fmla="*/ 7227 h 10000"/>
                  <a:gd name="connsiteX49" fmla="*/ 7765 w 10000"/>
                  <a:gd name="connsiteY49" fmla="*/ 7551 h 10000"/>
                  <a:gd name="connsiteX50" fmla="*/ 7630 w 10000"/>
                  <a:gd name="connsiteY50" fmla="*/ 8058 h 10000"/>
                  <a:gd name="connsiteX51" fmla="*/ 7591 w 10000"/>
                  <a:gd name="connsiteY51" fmla="*/ 8348 h 10000"/>
                  <a:gd name="connsiteX52" fmla="*/ 7591 w 10000"/>
                  <a:gd name="connsiteY52" fmla="*/ 8774 h 10000"/>
                  <a:gd name="connsiteX53" fmla="*/ 7449 w 10000"/>
                  <a:gd name="connsiteY53" fmla="*/ 8975 h 10000"/>
                  <a:gd name="connsiteX54" fmla="*/ 7425 w 10000"/>
                  <a:gd name="connsiteY54" fmla="*/ 9258 h 10000"/>
                  <a:gd name="connsiteX55" fmla="*/ 7395 w 10000"/>
                  <a:gd name="connsiteY55" fmla="*/ 9440 h 10000"/>
                  <a:gd name="connsiteX56" fmla="*/ 7409 w 10000"/>
                  <a:gd name="connsiteY56" fmla="*/ 9621 h 10000"/>
                  <a:gd name="connsiteX57" fmla="*/ 7349 w 10000"/>
                  <a:gd name="connsiteY57"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7768 w 10000"/>
                  <a:gd name="connsiteY6" fmla="*/ 58 h 10000"/>
                  <a:gd name="connsiteX7" fmla="*/ 8262 w 10000"/>
                  <a:gd name="connsiteY7" fmla="*/ 67 h 10000"/>
                  <a:gd name="connsiteX8" fmla="*/ 8194 w 10000"/>
                  <a:gd name="connsiteY8" fmla="*/ 902 h 10000"/>
                  <a:gd name="connsiteX9" fmla="*/ 8255 w 10000"/>
                  <a:gd name="connsiteY9" fmla="*/ 1112 h 10000"/>
                  <a:gd name="connsiteX10" fmla="*/ 8271 w 10000"/>
                  <a:gd name="connsiteY10" fmla="*/ 1290 h 10000"/>
                  <a:gd name="connsiteX11" fmla="*/ 8285 w 10000"/>
                  <a:gd name="connsiteY11" fmla="*/ 1507 h 10000"/>
                  <a:gd name="connsiteX12" fmla="*/ 8392 w 10000"/>
                  <a:gd name="connsiteY12" fmla="*/ 1832 h 10000"/>
                  <a:gd name="connsiteX13" fmla="*/ 8503 w 10000"/>
                  <a:gd name="connsiteY13" fmla="*/ 2010 h 10000"/>
                  <a:gd name="connsiteX14" fmla="*/ 8603 w 10000"/>
                  <a:gd name="connsiteY14" fmla="*/ 2112 h 10000"/>
                  <a:gd name="connsiteX15" fmla="*/ 8700 w 10000"/>
                  <a:gd name="connsiteY15" fmla="*/ 2154 h 10000"/>
                  <a:gd name="connsiteX16" fmla="*/ 8785 w 10000"/>
                  <a:gd name="connsiteY16" fmla="*/ 2269 h 10000"/>
                  <a:gd name="connsiteX17" fmla="*/ 8860 w 10000"/>
                  <a:gd name="connsiteY17" fmla="*/ 2252 h 10000"/>
                  <a:gd name="connsiteX18" fmla="*/ 9003 w 10000"/>
                  <a:gd name="connsiteY18" fmla="*/ 2263 h 10000"/>
                  <a:gd name="connsiteX19" fmla="*/ 9282 w 10000"/>
                  <a:gd name="connsiteY19" fmla="*/ 2452 h 10000"/>
                  <a:gd name="connsiteX20" fmla="*/ 9397 w 10000"/>
                  <a:gd name="connsiteY20" fmla="*/ 2452 h 10000"/>
                  <a:gd name="connsiteX21" fmla="*/ 9510 w 10000"/>
                  <a:gd name="connsiteY21" fmla="*/ 2472 h 10000"/>
                  <a:gd name="connsiteX22" fmla="*/ 9660 w 10000"/>
                  <a:gd name="connsiteY22" fmla="*/ 2396 h 10000"/>
                  <a:gd name="connsiteX23" fmla="*/ 9782 w 10000"/>
                  <a:gd name="connsiteY23" fmla="*/ 2452 h 10000"/>
                  <a:gd name="connsiteX24" fmla="*/ 9910 w 10000"/>
                  <a:gd name="connsiteY24" fmla="*/ 2520 h 10000"/>
                  <a:gd name="connsiteX25" fmla="*/ 9986 w 10000"/>
                  <a:gd name="connsiteY25" fmla="*/ 2520 h 10000"/>
                  <a:gd name="connsiteX26" fmla="*/ 10000 w 10000"/>
                  <a:gd name="connsiteY26" fmla="*/ 2596 h 10000"/>
                  <a:gd name="connsiteX27" fmla="*/ 9970 w 10000"/>
                  <a:gd name="connsiteY27" fmla="*/ 2653 h 10000"/>
                  <a:gd name="connsiteX28" fmla="*/ 9826 w 10000"/>
                  <a:gd name="connsiteY28" fmla="*/ 2846 h 10000"/>
                  <a:gd name="connsiteX29" fmla="*/ 9601 w 10000"/>
                  <a:gd name="connsiteY29" fmla="*/ 3400 h 10000"/>
                  <a:gd name="connsiteX30" fmla="*/ 9434 w 10000"/>
                  <a:gd name="connsiteY30" fmla="*/ 3852 h 10000"/>
                  <a:gd name="connsiteX31" fmla="*/ 9373 w 10000"/>
                  <a:gd name="connsiteY31" fmla="*/ 4108 h 10000"/>
                  <a:gd name="connsiteX32" fmla="*/ 9208 w 10000"/>
                  <a:gd name="connsiteY32" fmla="*/ 4455 h 10000"/>
                  <a:gd name="connsiteX33" fmla="*/ 9184 w 10000"/>
                  <a:gd name="connsiteY33" fmla="*/ 4769 h 10000"/>
                  <a:gd name="connsiteX34" fmla="*/ 9041 w 10000"/>
                  <a:gd name="connsiteY34" fmla="*/ 5039 h 10000"/>
                  <a:gd name="connsiteX35" fmla="*/ 9057 w 10000"/>
                  <a:gd name="connsiteY35" fmla="*/ 5181 h 10000"/>
                  <a:gd name="connsiteX36" fmla="*/ 8959 w 10000"/>
                  <a:gd name="connsiteY36" fmla="*/ 5499 h 10000"/>
                  <a:gd name="connsiteX37" fmla="*/ 8951 w 10000"/>
                  <a:gd name="connsiteY37" fmla="*/ 5807 h 10000"/>
                  <a:gd name="connsiteX38" fmla="*/ 8911 w 10000"/>
                  <a:gd name="connsiteY38" fmla="*/ 6007 h 10000"/>
                  <a:gd name="connsiteX39" fmla="*/ 8955 w 10000"/>
                  <a:gd name="connsiteY39" fmla="*/ 6115 h 10000"/>
                  <a:gd name="connsiteX40" fmla="*/ 8999 w 10000"/>
                  <a:gd name="connsiteY40" fmla="*/ 6199 h 10000"/>
                  <a:gd name="connsiteX41" fmla="*/ 8925 w 10000"/>
                  <a:gd name="connsiteY41" fmla="*/ 6328 h 10000"/>
                  <a:gd name="connsiteX42" fmla="*/ 8708 w 10000"/>
                  <a:gd name="connsiteY42" fmla="*/ 6295 h 10000"/>
                  <a:gd name="connsiteX43" fmla="*/ 8370 w 10000"/>
                  <a:gd name="connsiteY43" fmla="*/ 6319 h 10000"/>
                  <a:gd name="connsiteX44" fmla="*/ 8204 w 10000"/>
                  <a:gd name="connsiteY44" fmla="*/ 6386 h 10000"/>
                  <a:gd name="connsiteX45" fmla="*/ 8081 w 10000"/>
                  <a:gd name="connsiteY45" fmla="*/ 6569 h 10000"/>
                  <a:gd name="connsiteX46" fmla="*/ 7932 w 10000"/>
                  <a:gd name="connsiteY46" fmla="*/ 6908 h 10000"/>
                  <a:gd name="connsiteX47" fmla="*/ 7863 w 10000"/>
                  <a:gd name="connsiteY47" fmla="*/ 7227 h 10000"/>
                  <a:gd name="connsiteX48" fmla="*/ 7765 w 10000"/>
                  <a:gd name="connsiteY48" fmla="*/ 7551 h 10000"/>
                  <a:gd name="connsiteX49" fmla="*/ 7630 w 10000"/>
                  <a:gd name="connsiteY49" fmla="*/ 8058 h 10000"/>
                  <a:gd name="connsiteX50" fmla="*/ 7591 w 10000"/>
                  <a:gd name="connsiteY50" fmla="*/ 8348 h 10000"/>
                  <a:gd name="connsiteX51" fmla="*/ 7591 w 10000"/>
                  <a:gd name="connsiteY51" fmla="*/ 8774 h 10000"/>
                  <a:gd name="connsiteX52" fmla="*/ 7449 w 10000"/>
                  <a:gd name="connsiteY52" fmla="*/ 8975 h 10000"/>
                  <a:gd name="connsiteX53" fmla="*/ 7425 w 10000"/>
                  <a:gd name="connsiteY53" fmla="*/ 9258 h 10000"/>
                  <a:gd name="connsiteX54" fmla="*/ 7395 w 10000"/>
                  <a:gd name="connsiteY54" fmla="*/ 9440 h 10000"/>
                  <a:gd name="connsiteX55" fmla="*/ 7409 w 10000"/>
                  <a:gd name="connsiteY55" fmla="*/ 9621 h 10000"/>
                  <a:gd name="connsiteX56" fmla="*/ 7349 w 10000"/>
                  <a:gd name="connsiteY56" fmla="*/ 984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00" h="10000">
                    <a:moveTo>
                      <a:pt x="7194" y="10000"/>
                    </a:moveTo>
                    <a:lnTo>
                      <a:pt x="1453" y="9862"/>
                    </a:lnTo>
                    <a:cubicBezTo>
                      <a:pt x="1453" y="7893"/>
                      <a:pt x="1452" y="5931"/>
                      <a:pt x="1452" y="3963"/>
                    </a:cubicBezTo>
                    <a:lnTo>
                      <a:pt x="0" y="3869"/>
                    </a:lnTo>
                    <a:cubicBezTo>
                      <a:pt x="7" y="2579"/>
                      <a:pt x="14" y="1285"/>
                      <a:pt x="21" y="0"/>
                    </a:cubicBezTo>
                    <a:lnTo>
                      <a:pt x="6019" y="14"/>
                    </a:lnTo>
                    <a:cubicBezTo>
                      <a:pt x="7310" y="24"/>
                      <a:pt x="7394" y="49"/>
                      <a:pt x="7768" y="58"/>
                    </a:cubicBezTo>
                    <a:lnTo>
                      <a:pt x="8262" y="67"/>
                    </a:lnTo>
                    <a:cubicBezTo>
                      <a:pt x="8282" y="477"/>
                      <a:pt x="8211" y="653"/>
                      <a:pt x="8194" y="902"/>
                    </a:cubicBezTo>
                    <a:cubicBezTo>
                      <a:pt x="8225" y="978"/>
                      <a:pt x="8152" y="1012"/>
                      <a:pt x="8255" y="1112"/>
                    </a:cubicBezTo>
                    <a:cubicBezTo>
                      <a:pt x="8268" y="1178"/>
                      <a:pt x="8266" y="1226"/>
                      <a:pt x="8271" y="1290"/>
                    </a:cubicBezTo>
                    <a:cubicBezTo>
                      <a:pt x="8276" y="1361"/>
                      <a:pt x="8266" y="1417"/>
                      <a:pt x="8285" y="1507"/>
                    </a:cubicBezTo>
                    <a:cubicBezTo>
                      <a:pt x="8306" y="1598"/>
                      <a:pt x="8357" y="1748"/>
                      <a:pt x="8392" y="1832"/>
                    </a:cubicBezTo>
                    <a:cubicBezTo>
                      <a:pt x="8428" y="1913"/>
                      <a:pt x="8466" y="1958"/>
                      <a:pt x="8503" y="2010"/>
                    </a:cubicBezTo>
                    <a:cubicBezTo>
                      <a:pt x="8538" y="2049"/>
                      <a:pt x="8570" y="2089"/>
                      <a:pt x="8603" y="2112"/>
                    </a:cubicBezTo>
                    <a:cubicBezTo>
                      <a:pt x="8636" y="2141"/>
                      <a:pt x="8669" y="2125"/>
                      <a:pt x="8700" y="2154"/>
                    </a:cubicBezTo>
                    <a:cubicBezTo>
                      <a:pt x="8729" y="2178"/>
                      <a:pt x="8757" y="2252"/>
                      <a:pt x="8785" y="2269"/>
                    </a:cubicBezTo>
                    <a:cubicBezTo>
                      <a:pt x="8812" y="2282"/>
                      <a:pt x="8826" y="2252"/>
                      <a:pt x="8860" y="2252"/>
                    </a:cubicBezTo>
                    <a:cubicBezTo>
                      <a:pt x="8895" y="2252"/>
                      <a:pt x="8932" y="2229"/>
                      <a:pt x="9003" y="2263"/>
                    </a:cubicBezTo>
                    <a:cubicBezTo>
                      <a:pt x="9132" y="2335"/>
                      <a:pt x="9217" y="2420"/>
                      <a:pt x="9282" y="2452"/>
                    </a:cubicBezTo>
                    <a:cubicBezTo>
                      <a:pt x="9349" y="2482"/>
                      <a:pt x="9358" y="2449"/>
                      <a:pt x="9397" y="2452"/>
                    </a:cubicBezTo>
                    <a:cubicBezTo>
                      <a:pt x="9434" y="2456"/>
                      <a:pt x="9467" y="2480"/>
                      <a:pt x="9510" y="2472"/>
                    </a:cubicBezTo>
                    <a:cubicBezTo>
                      <a:pt x="9552" y="2462"/>
                      <a:pt x="9615" y="2398"/>
                      <a:pt x="9660" y="2396"/>
                    </a:cubicBezTo>
                    <a:cubicBezTo>
                      <a:pt x="9706" y="2393"/>
                      <a:pt x="9741" y="2432"/>
                      <a:pt x="9782" y="2452"/>
                    </a:cubicBezTo>
                    <a:cubicBezTo>
                      <a:pt x="9823" y="2472"/>
                      <a:pt x="9877" y="2511"/>
                      <a:pt x="9910" y="2520"/>
                    </a:cubicBezTo>
                    <a:cubicBezTo>
                      <a:pt x="9942" y="2532"/>
                      <a:pt x="9970" y="2507"/>
                      <a:pt x="9986" y="2520"/>
                    </a:cubicBezTo>
                    <a:cubicBezTo>
                      <a:pt x="10000" y="2534"/>
                      <a:pt x="10002" y="2575"/>
                      <a:pt x="10000" y="2596"/>
                    </a:cubicBezTo>
                    <a:cubicBezTo>
                      <a:pt x="9999" y="2619"/>
                      <a:pt x="9999" y="2613"/>
                      <a:pt x="9970" y="2653"/>
                    </a:cubicBezTo>
                    <a:cubicBezTo>
                      <a:pt x="9942" y="2697"/>
                      <a:pt x="9887" y="2721"/>
                      <a:pt x="9826" y="2846"/>
                    </a:cubicBezTo>
                    <a:cubicBezTo>
                      <a:pt x="9765" y="2966"/>
                      <a:pt x="9666" y="3234"/>
                      <a:pt x="9601" y="3400"/>
                    </a:cubicBezTo>
                    <a:cubicBezTo>
                      <a:pt x="9533" y="3630"/>
                      <a:pt x="9472" y="3731"/>
                      <a:pt x="9434" y="3852"/>
                    </a:cubicBezTo>
                    <a:cubicBezTo>
                      <a:pt x="9397" y="3969"/>
                      <a:pt x="9412" y="4011"/>
                      <a:pt x="9373" y="4108"/>
                    </a:cubicBezTo>
                    <a:cubicBezTo>
                      <a:pt x="9336" y="4207"/>
                      <a:pt x="9240" y="4344"/>
                      <a:pt x="9208" y="4455"/>
                    </a:cubicBezTo>
                    <a:cubicBezTo>
                      <a:pt x="9180" y="4523"/>
                      <a:pt x="9184" y="4769"/>
                      <a:pt x="9184" y="4769"/>
                    </a:cubicBezTo>
                    <a:cubicBezTo>
                      <a:pt x="9108" y="4916"/>
                      <a:pt x="9023" y="4971"/>
                      <a:pt x="9041" y="5039"/>
                    </a:cubicBezTo>
                    <a:cubicBezTo>
                      <a:pt x="9051" y="5072"/>
                      <a:pt x="9057" y="5181"/>
                      <a:pt x="9057" y="5181"/>
                    </a:cubicBezTo>
                    <a:cubicBezTo>
                      <a:pt x="9044" y="5289"/>
                      <a:pt x="8975" y="5398"/>
                      <a:pt x="8959" y="5499"/>
                    </a:cubicBezTo>
                    <a:cubicBezTo>
                      <a:pt x="8941" y="5600"/>
                      <a:pt x="8959" y="5718"/>
                      <a:pt x="8951" y="5807"/>
                    </a:cubicBezTo>
                    <a:cubicBezTo>
                      <a:pt x="8943" y="5892"/>
                      <a:pt x="8911" y="5961"/>
                      <a:pt x="8911" y="6007"/>
                    </a:cubicBezTo>
                    <a:cubicBezTo>
                      <a:pt x="8911" y="6058"/>
                      <a:pt x="8941" y="6083"/>
                      <a:pt x="8955" y="6115"/>
                    </a:cubicBezTo>
                    <a:cubicBezTo>
                      <a:pt x="8971" y="6147"/>
                      <a:pt x="9003" y="6163"/>
                      <a:pt x="8999" y="6199"/>
                    </a:cubicBezTo>
                    <a:cubicBezTo>
                      <a:pt x="8993" y="6278"/>
                      <a:pt x="8973" y="6316"/>
                      <a:pt x="8925" y="6328"/>
                    </a:cubicBezTo>
                    <a:cubicBezTo>
                      <a:pt x="8877" y="6339"/>
                      <a:pt x="8803" y="6300"/>
                      <a:pt x="8708" y="6295"/>
                    </a:cubicBezTo>
                    <a:cubicBezTo>
                      <a:pt x="8550" y="6319"/>
                      <a:pt x="8452" y="6300"/>
                      <a:pt x="8370" y="6319"/>
                    </a:cubicBezTo>
                    <a:cubicBezTo>
                      <a:pt x="8285" y="6330"/>
                      <a:pt x="8250" y="6344"/>
                      <a:pt x="8204" y="6386"/>
                    </a:cubicBezTo>
                    <a:cubicBezTo>
                      <a:pt x="8156" y="6431"/>
                      <a:pt x="8127" y="6487"/>
                      <a:pt x="8081" y="6569"/>
                    </a:cubicBezTo>
                    <a:cubicBezTo>
                      <a:pt x="8065" y="6639"/>
                      <a:pt x="7932" y="6908"/>
                      <a:pt x="7932" y="6908"/>
                    </a:cubicBezTo>
                    <a:cubicBezTo>
                      <a:pt x="7921" y="7046"/>
                      <a:pt x="7880" y="7091"/>
                      <a:pt x="7863" y="7227"/>
                    </a:cubicBezTo>
                    <a:cubicBezTo>
                      <a:pt x="7854" y="7299"/>
                      <a:pt x="7765" y="7551"/>
                      <a:pt x="7765" y="7551"/>
                    </a:cubicBezTo>
                    <a:cubicBezTo>
                      <a:pt x="7729" y="7690"/>
                      <a:pt x="7656" y="7928"/>
                      <a:pt x="7630" y="8058"/>
                    </a:cubicBezTo>
                    <a:cubicBezTo>
                      <a:pt x="7602" y="8183"/>
                      <a:pt x="7596" y="8226"/>
                      <a:pt x="7591" y="8348"/>
                    </a:cubicBezTo>
                    <a:cubicBezTo>
                      <a:pt x="7585" y="8461"/>
                      <a:pt x="7616" y="8669"/>
                      <a:pt x="7591" y="8774"/>
                    </a:cubicBezTo>
                    <a:cubicBezTo>
                      <a:pt x="7537" y="8831"/>
                      <a:pt x="7449" y="8975"/>
                      <a:pt x="7449" y="8975"/>
                    </a:cubicBezTo>
                    <a:cubicBezTo>
                      <a:pt x="7438" y="9057"/>
                      <a:pt x="7456" y="9175"/>
                      <a:pt x="7425" y="9258"/>
                    </a:cubicBezTo>
                    <a:cubicBezTo>
                      <a:pt x="7382" y="9330"/>
                      <a:pt x="7397" y="9376"/>
                      <a:pt x="7395" y="9440"/>
                    </a:cubicBezTo>
                    <a:cubicBezTo>
                      <a:pt x="7391" y="9498"/>
                      <a:pt x="7418" y="9553"/>
                      <a:pt x="7409" y="9621"/>
                    </a:cubicBezTo>
                    <a:cubicBezTo>
                      <a:pt x="7382" y="9711"/>
                      <a:pt x="7365" y="9776"/>
                      <a:pt x="7349" y="9849"/>
                    </a:cubicBezTo>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18" name="Freeform 253">
                <a:extLst>
                  <a:ext uri="{FF2B5EF4-FFF2-40B4-BE49-F238E27FC236}">
                    <a16:creationId xmlns:a16="http://schemas.microsoft.com/office/drawing/2014/main" id="{5EBB5350-81D0-474F-8D2C-2C26E374AF41}"/>
                  </a:ext>
                </a:extLst>
              </p:cNvPr>
              <p:cNvSpPr>
                <a:spLocks noChangeAspect="1"/>
              </p:cNvSpPr>
              <p:nvPr/>
            </p:nvSpPr>
            <p:spPr bwMode="auto">
              <a:xfrm>
                <a:off x="-2283680" y="255625"/>
                <a:ext cx="530242" cy="678147"/>
              </a:xfrm>
              <a:custGeom>
                <a:avLst/>
                <a:gdLst>
                  <a:gd name="T0" fmla="*/ 23 w 311"/>
                  <a:gd name="T1" fmla="*/ 8 h 368"/>
                  <a:gd name="T2" fmla="*/ 43 w 311"/>
                  <a:gd name="T3" fmla="*/ 11 h 368"/>
                  <a:gd name="T4" fmla="*/ 65 w 311"/>
                  <a:gd name="T5" fmla="*/ 14 h 368"/>
                  <a:gd name="T6" fmla="*/ 80 w 311"/>
                  <a:gd name="T7" fmla="*/ 20 h 368"/>
                  <a:gd name="T8" fmla="*/ 105 w 311"/>
                  <a:gd name="T9" fmla="*/ 33 h 368"/>
                  <a:gd name="T10" fmla="*/ 122 w 311"/>
                  <a:gd name="T11" fmla="*/ 47 h 368"/>
                  <a:gd name="T12" fmla="*/ 136 w 311"/>
                  <a:gd name="T13" fmla="*/ 63 h 368"/>
                  <a:gd name="T14" fmla="*/ 155 w 311"/>
                  <a:gd name="T15" fmla="*/ 86 h 368"/>
                  <a:gd name="T16" fmla="*/ 164 w 311"/>
                  <a:gd name="T17" fmla="*/ 117 h 368"/>
                  <a:gd name="T18" fmla="*/ 175 w 311"/>
                  <a:gd name="T19" fmla="*/ 134 h 368"/>
                  <a:gd name="T20" fmla="*/ 185 w 311"/>
                  <a:gd name="T21" fmla="*/ 148 h 368"/>
                  <a:gd name="T22" fmla="*/ 196 w 311"/>
                  <a:gd name="T23" fmla="*/ 158 h 368"/>
                  <a:gd name="T24" fmla="*/ 202 w 311"/>
                  <a:gd name="T25" fmla="*/ 172 h 368"/>
                  <a:gd name="T26" fmla="*/ 201 w 311"/>
                  <a:gd name="T27" fmla="*/ 178 h 368"/>
                  <a:gd name="T28" fmla="*/ 203 w 311"/>
                  <a:gd name="T29" fmla="*/ 183 h 368"/>
                  <a:gd name="T30" fmla="*/ 214 w 311"/>
                  <a:gd name="T31" fmla="*/ 182 h 368"/>
                  <a:gd name="T32" fmla="*/ 218 w 311"/>
                  <a:gd name="T33" fmla="*/ 195 h 368"/>
                  <a:gd name="T34" fmla="*/ 220 w 311"/>
                  <a:gd name="T35" fmla="*/ 210 h 368"/>
                  <a:gd name="T36" fmla="*/ 224 w 311"/>
                  <a:gd name="T37" fmla="*/ 226 h 368"/>
                  <a:gd name="T38" fmla="*/ 231 w 311"/>
                  <a:gd name="T39" fmla="*/ 247 h 368"/>
                  <a:gd name="T40" fmla="*/ 240 w 311"/>
                  <a:gd name="T41" fmla="*/ 261 h 368"/>
                  <a:gd name="T42" fmla="*/ 240 w 311"/>
                  <a:gd name="T43" fmla="*/ 284 h 368"/>
                  <a:gd name="T44" fmla="*/ 243 w 311"/>
                  <a:gd name="T45" fmla="*/ 296 h 368"/>
                  <a:gd name="T46" fmla="*/ 248 w 311"/>
                  <a:gd name="T47" fmla="*/ 309 h 368"/>
                  <a:gd name="T48" fmla="*/ 254 w 311"/>
                  <a:gd name="T49" fmla="*/ 324 h 368"/>
                  <a:gd name="T50" fmla="*/ 258 w 311"/>
                  <a:gd name="T51" fmla="*/ 329 h 368"/>
                  <a:gd name="T52" fmla="*/ 267 w 311"/>
                  <a:gd name="T53" fmla="*/ 333 h 368"/>
                  <a:gd name="T54" fmla="*/ 281 w 311"/>
                  <a:gd name="T55" fmla="*/ 333 h 368"/>
                  <a:gd name="T56" fmla="*/ 273 w 311"/>
                  <a:gd name="T57" fmla="*/ 326 h 368"/>
                  <a:gd name="T58" fmla="*/ 271 w 311"/>
                  <a:gd name="T59" fmla="*/ 319 h 368"/>
                  <a:gd name="T60" fmla="*/ 271 w 311"/>
                  <a:gd name="T61" fmla="*/ 309 h 368"/>
                  <a:gd name="T62" fmla="*/ 271 w 311"/>
                  <a:gd name="T63" fmla="*/ 300 h 368"/>
                  <a:gd name="T64" fmla="*/ 278 w 311"/>
                  <a:gd name="T65" fmla="*/ 301 h 368"/>
                  <a:gd name="T66" fmla="*/ 277 w 311"/>
                  <a:gd name="T67" fmla="*/ 289 h 368"/>
                  <a:gd name="T68" fmla="*/ 279 w 311"/>
                  <a:gd name="T69" fmla="*/ 272 h 368"/>
                  <a:gd name="T70" fmla="*/ 290 w 311"/>
                  <a:gd name="T71" fmla="*/ 264 h 368"/>
                  <a:gd name="T72" fmla="*/ 305 w 311"/>
                  <a:gd name="T73" fmla="*/ 237 h 368"/>
                  <a:gd name="T74" fmla="*/ 298 w 311"/>
                  <a:gd name="T75" fmla="*/ 212 h 368"/>
                  <a:gd name="T76" fmla="*/ 296 w 311"/>
                  <a:gd name="T77" fmla="*/ 203 h 368"/>
                  <a:gd name="T78" fmla="*/ 292 w 311"/>
                  <a:gd name="T79" fmla="*/ 194 h 368"/>
                  <a:gd name="T80" fmla="*/ 278 w 311"/>
                  <a:gd name="T81" fmla="*/ 187 h 368"/>
                  <a:gd name="T82" fmla="*/ 276 w 311"/>
                  <a:gd name="T83" fmla="*/ 176 h 368"/>
                  <a:gd name="T84" fmla="*/ 285 w 311"/>
                  <a:gd name="T85" fmla="*/ 179 h 368"/>
                  <a:gd name="T86" fmla="*/ 294 w 311"/>
                  <a:gd name="T87" fmla="*/ 183 h 368"/>
                  <a:gd name="T88" fmla="*/ 298 w 311"/>
                  <a:gd name="T89" fmla="*/ 196 h 368"/>
                  <a:gd name="T90" fmla="*/ 305 w 311"/>
                  <a:gd name="T91" fmla="*/ 202 h 368"/>
                  <a:gd name="T92" fmla="*/ 303 w 311"/>
                  <a:gd name="T93" fmla="*/ 192 h 368"/>
                  <a:gd name="T94" fmla="*/ 303 w 311"/>
                  <a:gd name="T95" fmla="*/ 186 h 368"/>
                  <a:gd name="T96" fmla="*/ 307 w 311"/>
                  <a:gd name="T97" fmla="*/ 206 h 368"/>
                  <a:gd name="T98" fmla="*/ 310 w 311"/>
                  <a:gd name="T99" fmla="*/ 219 h 368"/>
                  <a:gd name="T100" fmla="*/ 310 w 311"/>
                  <a:gd name="T101" fmla="*/ 245 h 368"/>
                  <a:gd name="T102" fmla="*/ 299 w 311"/>
                  <a:gd name="T103" fmla="*/ 268 h 368"/>
                  <a:gd name="T104" fmla="*/ 288 w 311"/>
                  <a:gd name="T105" fmla="*/ 290 h 368"/>
                  <a:gd name="T106" fmla="*/ 295 w 311"/>
                  <a:gd name="T107" fmla="*/ 326 h 368"/>
                  <a:gd name="T108" fmla="*/ 299 w 311"/>
                  <a:gd name="T109" fmla="*/ 368 h 368"/>
                  <a:gd name="T110" fmla="*/ 8 w 311"/>
                  <a:gd name="T111" fmla="*/ 78 h 368"/>
                  <a:gd name="T112" fmla="*/ 2 w 311"/>
                  <a:gd name="T113" fmla="*/ 55 h 368"/>
                  <a:gd name="connsiteX0" fmla="*/ 73 w 10009"/>
                  <a:gd name="connsiteY0" fmla="*/ 177 h 9932"/>
                  <a:gd name="connsiteX1" fmla="*/ 523 w 10009"/>
                  <a:gd name="connsiteY1" fmla="*/ 14 h 9932"/>
                  <a:gd name="connsiteX2" fmla="*/ 749 w 10009"/>
                  <a:gd name="connsiteY2" fmla="*/ 149 h 9932"/>
                  <a:gd name="connsiteX3" fmla="*/ 941 w 10009"/>
                  <a:gd name="connsiteY3" fmla="*/ 204 h 9932"/>
                  <a:gd name="connsiteX4" fmla="*/ 1102 w 10009"/>
                  <a:gd name="connsiteY4" fmla="*/ 177 h 9932"/>
                  <a:gd name="connsiteX5" fmla="*/ 1392 w 10009"/>
                  <a:gd name="connsiteY5" fmla="*/ 231 h 9932"/>
                  <a:gd name="connsiteX6" fmla="*/ 1649 w 10009"/>
                  <a:gd name="connsiteY6" fmla="*/ 312 h 9932"/>
                  <a:gd name="connsiteX7" fmla="*/ 1874 w 10009"/>
                  <a:gd name="connsiteY7" fmla="*/ 312 h 9932"/>
                  <a:gd name="connsiteX8" fmla="*/ 2099 w 10009"/>
                  <a:gd name="connsiteY8" fmla="*/ 312 h 9932"/>
                  <a:gd name="connsiteX9" fmla="*/ 2195 w 10009"/>
                  <a:gd name="connsiteY9" fmla="*/ 367 h 9932"/>
                  <a:gd name="connsiteX10" fmla="*/ 2324 w 10009"/>
                  <a:gd name="connsiteY10" fmla="*/ 503 h 9932"/>
                  <a:gd name="connsiteX11" fmla="*/ 2581 w 10009"/>
                  <a:gd name="connsiteY11" fmla="*/ 475 h 9932"/>
                  <a:gd name="connsiteX12" fmla="*/ 2903 w 10009"/>
                  <a:gd name="connsiteY12" fmla="*/ 557 h 9932"/>
                  <a:gd name="connsiteX13" fmla="*/ 2999 w 10009"/>
                  <a:gd name="connsiteY13" fmla="*/ 639 h 9932"/>
                  <a:gd name="connsiteX14" fmla="*/ 3385 w 10009"/>
                  <a:gd name="connsiteY14" fmla="*/ 829 h 9932"/>
                  <a:gd name="connsiteX15" fmla="*/ 3642 w 10009"/>
                  <a:gd name="connsiteY15" fmla="*/ 937 h 9932"/>
                  <a:gd name="connsiteX16" fmla="*/ 3803 w 10009"/>
                  <a:gd name="connsiteY16" fmla="*/ 1073 h 9932"/>
                  <a:gd name="connsiteX17" fmla="*/ 3932 w 10009"/>
                  <a:gd name="connsiteY17" fmla="*/ 1209 h 9932"/>
                  <a:gd name="connsiteX18" fmla="*/ 4125 w 10009"/>
                  <a:gd name="connsiteY18" fmla="*/ 1399 h 9932"/>
                  <a:gd name="connsiteX19" fmla="*/ 4286 w 10009"/>
                  <a:gd name="connsiteY19" fmla="*/ 1508 h 9932"/>
                  <a:gd name="connsiteX20" fmla="*/ 4382 w 10009"/>
                  <a:gd name="connsiteY20" fmla="*/ 1644 h 9932"/>
                  <a:gd name="connsiteX21" fmla="*/ 4511 w 10009"/>
                  <a:gd name="connsiteY21" fmla="*/ 1753 h 9932"/>
                  <a:gd name="connsiteX22" fmla="*/ 4704 w 10009"/>
                  <a:gd name="connsiteY22" fmla="*/ 1997 h 9932"/>
                  <a:gd name="connsiteX23" fmla="*/ 4993 w 10009"/>
                  <a:gd name="connsiteY23" fmla="*/ 2269 h 9932"/>
                  <a:gd name="connsiteX24" fmla="*/ 5122 w 10009"/>
                  <a:gd name="connsiteY24" fmla="*/ 2622 h 9932"/>
                  <a:gd name="connsiteX25" fmla="*/ 5218 w 10009"/>
                  <a:gd name="connsiteY25" fmla="*/ 2894 h 9932"/>
                  <a:gd name="connsiteX26" fmla="*/ 5282 w 10009"/>
                  <a:gd name="connsiteY26" fmla="*/ 3111 h 9932"/>
                  <a:gd name="connsiteX27" fmla="*/ 5347 w 10009"/>
                  <a:gd name="connsiteY27" fmla="*/ 3247 h 9932"/>
                  <a:gd name="connsiteX28" fmla="*/ 5475 w 10009"/>
                  <a:gd name="connsiteY28" fmla="*/ 3410 h 9932"/>
                  <a:gd name="connsiteX29" fmla="*/ 5636 w 10009"/>
                  <a:gd name="connsiteY29" fmla="*/ 3573 h 9932"/>
                  <a:gd name="connsiteX30" fmla="*/ 5700 w 10009"/>
                  <a:gd name="connsiteY30" fmla="*/ 3682 h 9932"/>
                  <a:gd name="connsiteX31" fmla="*/ 5829 w 10009"/>
                  <a:gd name="connsiteY31" fmla="*/ 3791 h 9932"/>
                  <a:gd name="connsiteX32" fmla="*/ 5958 w 10009"/>
                  <a:gd name="connsiteY32" fmla="*/ 3954 h 9932"/>
                  <a:gd name="connsiteX33" fmla="*/ 5990 w 10009"/>
                  <a:gd name="connsiteY33" fmla="*/ 4035 h 9932"/>
                  <a:gd name="connsiteX34" fmla="*/ 6150 w 10009"/>
                  <a:gd name="connsiteY34" fmla="*/ 4171 h 9932"/>
                  <a:gd name="connsiteX35" fmla="*/ 6311 w 10009"/>
                  <a:gd name="connsiteY35" fmla="*/ 4225 h 9932"/>
                  <a:gd name="connsiteX36" fmla="*/ 6408 w 10009"/>
                  <a:gd name="connsiteY36" fmla="*/ 4334 h 9932"/>
                  <a:gd name="connsiteX37" fmla="*/ 6408 w 10009"/>
                  <a:gd name="connsiteY37" fmla="*/ 4443 h 9932"/>
                  <a:gd name="connsiteX38" fmla="*/ 6504 w 10009"/>
                  <a:gd name="connsiteY38" fmla="*/ 4606 h 9932"/>
                  <a:gd name="connsiteX39" fmla="*/ 6633 w 10009"/>
                  <a:gd name="connsiteY39" fmla="*/ 4796 h 9932"/>
                  <a:gd name="connsiteX40" fmla="*/ 6536 w 10009"/>
                  <a:gd name="connsiteY40" fmla="*/ 4823 h 9932"/>
                  <a:gd name="connsiteX41" fmla="*/ 6472 w 10009"/>
                  <a:gd name="connsiteY41" fmla="*/ 4769 h 9932"/>
                  <a:gd name="connsiteX42" fmla="*/ 6343 w 10009"/>
                  <a:gd name="connsiteY42" fmla="*/ 4769 h 9932"/>
                  <a:gd name="connsiteX43" fmla="*/ 6440 w 10009"/>
                  <a:gd name="connsiteY43" fmla="*/ 4878 h 9932"/>
                  <a:gd name="connsiteX44" fmla="*/ 6536 w 10009"/>
                  <a:gd name="connsiteY44" fmla="*/ 4905 h 9932"/>
                  <a:gd name="connsiteX45" fmla="*/ 6633 w 10009"/>
                  <a:gd name="connsiteY45" fmla="*/ 4878 h 9932"/>
                  <a:gd name="connsiteX46" fmla="*/ 6794 w 10009"/>
                  <a:gd name="connsiteY46" fmla="*/ 4878 h 9932"/>
                  <a:gd name="connsiteX47" fmla="*/ 6890 w 10009"/>
                  <a:gd name="connsiteY47" fmla="*/ 4878 h 9932"/>
                  <a:gd name="connsiteX48" fmla="*/ 6922 w 10009"/>
                  <a:gd name="connsiteY48" fmla="*/ 4959 h 9932"/>
                  <a:gd name="connsiteX49" fmla="*/ 7019 w 10009"/>
                  <a:gd name="connsiteY49" fmla="*/ 5068 h 9932"/>
                  <a:gd name="connsiteX50" fmla="*/ 7019 w 10009"/>
                  <a:gd name="connsiteY50" fmla="*/ 5231 h 9932"/>
                  <a:gd name="connsiteX51" fmla="*/ 7083 w 10009"/>
                  <a:gd name="connsiteY51" fmla="*/ 5367 h 9932"/>
                  <a:gd name="connsiteX52" fmla="*/ 7051 w 10009"/>
                  <a:gd name="connsiteY52" fmla="*/ 5475 h 9932"/>
                  <a:gd name="connsiteX53" fmla="*/ 7083 w 10009"/>
                  <a:gd name="connsiteY53" fmla="*/ 5639 h 9932"/>
                  <a:gd name="connsiteX54" fmla="*/ 7147 w 10009"/>
                  <a:gd name="connsiteY54" fmla="*/ 5802 h 9932"/>
                  <a:gd name="connsiteX55" fmla="*/ 7212 w 10009"/>
                  <a:gd name="connsiteY55" fmla="*/ 5937 h 9932"/>
                  <a:gd name="connsiteX56" fmla="*/ 7212 w 10009"/>
                  <a:gd name="connsiteY56" fmla="*/ 6073 h 9932"/>
                  <a:gd name="connsiteX57" fmla="*/ 7340 w 10009"/>
                  <a:gd name="connsiteY57" fmla="*/ 6291 h 9932"/>
                  <a:gd name="connsiteX58" fmla="*/ 7404 w 10009"/>
                  <a:gd name="connsiteY58" fmla="*/ 6454 h 9932"/>
                  <a:gd name="connsiteX59" fmla="*/ 7437 w 10009"/>
                  <a:gd name="connsiteY59" fmla="*/ 6644 h 9932"/>
                  <a:gd name="connsiteX60" fmla="*/ 7533 w 10009"/>
                  <a:gd name="connsiteY60" fmla="*/ 6725 h 9932"/>
                  <a:gd name="connsiteX61" fmla="*/ 7630 w 10009"/>
                  <a:gd name="connsiteY61" fmla="*/ 6889 h 9932"/>
                  <a:gd name="connsiteX62" fmla="*/ 7726 w 10009"/>
                  <a:gd name="connsiteY62" fmla="*/ 7024 h 9932"/>
                  <a:gd name="connsiteX63" fmla="*/ 7790 w 10009"/>
                  <a:gd name="connsiteY63" fmla="*/ 7187 h 9932"/>
                  <a:gd name="connsiteX64" fmla="*/ 7726 w 10009"/>
                  <a:gd name="connsiteY64" fmla="*/ 7405 h 9932"/>
                  <a:gd name="connsiteX65" fmla="*/ 7726 w 10009"/>
                  <a:gd name="connsiteY65" fmla="*/ 7649 h 9932"/>
                  <a:gd name="connsiteX66" fmla="*/ 7855 w 10009"/>
                  <a:gd name="connsiteY66" fmla="*/ 7785 h 9932"/>
                  <a:gd name="connsiteX67" fmla="*/ 7823 w 10009"/>
                  <a:gd name="connsiteY67" fmla="*/ 7894 h 9932"/>
                  <a:gd name="connsiteX68" fmla="*/ 7823 w 10009"/>
                  <a:gd name="connsiteY68" fmla="*/ 7975 h 9932"/>
                  <a:gd name="connsiteX69" fmla="*/ 7887 w 10009"/>
                  <a:gd name="connsiteY69" fmla="*/ 8111 h 9932"/>
                  <a:gd name="connsiteX70" fmla="*/ 8015 w 10009"/>
                  <a:gd name="connsiteY70" fmla="*/ 8193 h 9932"/>
                  <a:gd name="connsiteX71" fmla="*/ 7983 w 10009"/>
                  <a:gd name="connsiteY71" fmla="*/ 8329 h 9932"/>
                  <a:gd name="connsiteX72" fmla="*/ 8048 w 10009"/>
                  <a:gd name="connsiteY72" fmla="*/ 8465 h 9932"/>
                  <a:gd name="connsiteX73" fmla="*/ 8015 w 10009"/>
                  <a:gd name="connsiteY73" fmla="*/ 8573 h 9932"/>
                  <a:gd name="connsiteX74" fmla="*/ 8176 w 10009"/>
                  <a:gd name="connsiteY74" fmla="*/ 8736 h 9932"/>
                  <a:gd name="connsiteX75" fmla="*/ 8176 w 10009"/>
                  <a:gd name="connsiteY75" fmla="*/ 8818 h 9932"/>
                  <a:gd name="connsiteX76" fmla="*/ 8208 w 10009"/>
                  <a:gd name="connsiteY76" fmla="*/ 8899 h 9932"/>
                  <a:gd name="connsiteX77" fmla="*/ 8305 w 10009"/>
                  <a:gd name="connsiteY77" fmla="*/ 8872 h 9932"/>
                  <a:gd name="connsiteX78" fmla="*/ 8401 w 10009"/>
                  <a:gd name="connsiteY78" fmla="*/ 8872 h 9932"/>
                  <a:gd name="connsiteX79" fmla="*/ 8530 w 10009"/>
                  <a:gd name="connsiteY79" fmla="*/ 8927 h 9932"/>
                  <a:gd name="connsiteX80" fmla="*/ 8594 w 10009"/>
                  <a:gd name="connsiteY80" fmla="*/ 8981 h 9932"/>
                  <a:gd name="connsiteX81" fmla="*/ 8755 w 10009"/>
                  <a:gd name="connsiteY81" fmla="*/ 8954 h 9932"/>
                  <a:gd name="connsiteX82" fmla="*/ 8980 w 10009"/>
                  <a:gd name="connsiteY82" fmla="*/ 9008 h 9932"/>
                  <a:gd name="connsiteX83" fmla="*/ 9044 w 10009"/>
                  <a:gd name="connsiteY83" fmla="*/ 8981 h 9932"/>
                  <a:gd name="connsiteX84" fmla="*/ 8980 w 10009"/>
                  <a:gd name="connsiteY84" fmla="*/ 8791 h 9932"/>
                  <a:gd name="connsiteX85" fmla="*/ 8884 w 10009"/>
                  <a:gd name="connsiteY85" fmla="*/ 8764 h 9932"/>
                  <a:gd name="connsiteX86" fmla="*/ 8787 w 10009"/>
                  <a:gd name="connsiteY86" fmla="*/ 8791 h 9932"/>
                  <a:gd name="connsiteX87" fmla="*/ 8755 w 10009"/>
                  <a:gd name="connsiteY87" fmla="*/ 8709 h 9932"/>
                  <a:gd name="connsiteX88" fmla="*/ 8723 w 10009"/>
                  <a:gd name="connsiteY88" fmla="*/ 8655 h 9932"/>
                  <a:gd name="connsiteX89" fmla="*/ 8723 w 10009"/>
                  <a:gd name="connsiteY89" fmla="*/ 8600 h 9932"/>
                  <a:gd name="connsiteX90" fmla="*/ 8787 w 10009"/>
                  <a:gd name="connsiteY90" fmla="*/ 8519 h 9932"/>
                  <a:gd name="connsiteX91" fmla="*/ 8755 w 10009"/>
                  <a:gd name="connsiteY91" fmla="*/ 8410 h 9932"/>
                  <a:gd name="connsiteX92" fmla="*/ 8723 w 10009"/>
                  <a:gd name="connsiteY92" fmla="*/ 8329 h 9932"/>
                  <a:gd name="connsiteX93" fmla="*/ 8594 w 10009"/>
                  <a:gd name="connsiteY93" fmla="*/ 8356 h 9932"/>
                  <a:gd name="connsiteX94" fmla="*/ 8626 w 10009"/>
                  <a:gd name="connsiteY94" fmla="*/ 8220 h 9932"/>
                  <a:gd name="connsiteX95" fmla="*/ 8723 w 10009"/>
                  <a:gd name="connsiteY95" fmla="*/ 8084 h 9932"/>
                  <a:gd name="connsiteX96" fmla="*/ 8787 w 10009"/>
                  <a:gd name="connsiteY96" fmla="*/ 8111 h 9932"/>
                  <a:gd name="connsiteX97" fmla="*/ 8851 w 10009"/>
                  <a:gd name="connsiteY97" fmla="*/ 8166 h 9932"/>
                  <a:gd name="connsiteX98" fmla="*/ 8948 w 10009"/>
                  <a:gd name="connsiteY98" fmla="*/ 8111 h 9932"/>
                  <a:gd name="connsiteX99" fmla="*/ 9012 w 10009"/>
                  <a:gd name="connsiteY99" fmla="*/ 8030 h 9932"/>
                  <a:gd name="connsiteX100" fmla="*/ 8948 w 10009"/>
                  <a:gd name="connsiteY100" fmla="*/ 7921 h 9932"/>
                  <a:gd name="connsiteX101" fmla="*/ 8916 w 10009"/>
                  <a:gd name="connsiteY101" fmla="*/ 7785 h 9932"/>
                  <a:gd name="connsiteX102" fmla="*/ 8819 w 10009"/>
                  <a:gd name="connsiteY102" fmla="*/ 7704 h 9932"/>
                  <a:gd name="connsiteX103" fmla="*/ 8980 w 10009"/>
                  <a:gd name="connsiteY103" fmla="*/ 7541 h 9932"/>
                  <a:gd name="connsiteX104" fmla="*/ 8980 w 10009"/>
                  <a:gd name="connsiteY104" fmla="*/ 7323 h 9932"/>
                  <a:gd name="connsiteX105" fmla="*/ 9012 w 10009"/>
                  <a:gd name="connsiteY105" fmla="*/ 7242 h 9932"/>
                  <a:gd name="connsiteX106" fmla="*/ 9109 w 10009"/>
                  <a:gd name="connsiteY106" fmla="*/ 7160 h 9932"/>
                  <a:gd name="connsiteX107" fmla="*/ 9334 w 10009"/>
                  <a:gd name="connsiteY107" fmla="*/ 7106 h 9932"/>
                  <a:gd name="connsiteX108" fmla="*/ 9559 w 10009"/>
                  <a:gd name="connsiteY108" fmla="*/ 7052 h 9932"/>
                  <a:gd name="connsiteX109" fmla="*/ 9848 w 10009"/>
                  <a:gd name="connsiteY109" fmla="*/ 6698 h 9932"/>
                  <a:gd name="connsiteX110" fmla="*/ 9816 w 10009"/>
                  <a:gd name="connsiteY110" fmla="*/ 6372 h 9932"/>
                  <a:gd name="connsiteX111" fmla="*/ 9816 w 10009"/>
                  <a:gd name="connsiteY111" fmla="*/ 6155 h 9932"/>
                  <a:gd name="connsiteX112" fmla="*/ 9816 w 10009"/>
                  <a:gd name="connsiteY112" fmla="*/ 5965 h 9932"/>
                  <a:gd name="connsiteX113" fmla="*/ 9591 w 10009"/>
                  <a:gd name="connsiteY113" fmla="*/ 5693 h 9932"/>
                  <a:gd name="connsiteX114" fmla="*/ 9559 w 10009"/>
                  <a:gd name="connsiteY114" fmla="*/ 5639 h 9932"/>
                  <a:gd name="connsiteX115" fmla="*/ 9591 w 10009"/>
                  <a:gd name="connsiteY115" fmla="*/ 5557 h 9932"/>
                  <a:gd name="connsiteX116" fmla="*/ 9527 w 10009"/>
                  <a:gd name="connsiteY116" fmla="*/ 5448 h 9932"/>
                  <a:gd name="connsiteX117" fmla="*/ 9462 w 10009"/>
                  <a:gd name="connsiteY117" fmla="*/ 5367 h 9932"/>
                  <a:gd name="connsiteX118" fmla="*/ 9269 w 10009"/>
                  <a:gd name="connsiteY118" fmla="*/ 5285 h 9932"/>
                  <a:gd name="connsiteX119" fmla="*/ 9398 w 10009"/>
                  <a:gd name="connsiteY119" fmla="*/ 5204 h 9932"/>
                  <a:gd name="connsiteX120" fmla="*/ 9366 w 10009"/>
                  <a:gd name="connsiteY120" fmla="*/ 5149 h 9932"/>
                  <a:gd name="connsiteX121" fmla="*/ 9173 w 10009"/>
                  <a:gd name="connsiteY121" fmla="*/ 5122 h 9932"/>
                  <a:gd name="connsiteX122" fmla="*/ 8948 w 10009"/>
                  <a:gd name="connsiteY122" fmla="*/ 5014 h 9932"/>
                  <a:gd name="connsiteX123" fmla="*/ 8980 w 10009"/>
                  <a:gd name="connsiteY123" fmla="*/ 4932 h 9932"/>
                  <a:gd name="connsiteX124" fmla="*/ 8787 w 10009"/>
                  <a:gd name="connsiteY124" fmla="*/ 4878 h 9932"/>
                  <a:gd name="connsiteX125" fmla="*/ 8884 w 10009"/>
                  <a:gd name="connsiteY125" fmla="*/ 4715 h 9932"/>
                  <a:gd name="connsiteX126" fmla="*/ 8948 w 10009"/>
                  <a:gd name="connsiteY126" fmla="*/ 4769 h 9932"/>
                  <a:gd name="connsiteX127" fmla="*/ 8980 w 10009"/>
                  <a:gd name="connsiteY127" fmla="*/ 4687 h 9932"/>
                  <a:gd name="connsiteX128" fmla="*/ 9173 w 10009"/>
                  <a:gd name="connsiteY128" fmla="*/ 4796 h 9932"/>
                  <a:gd name="connsiteX129" fmla="*/ 9237 w 10009"/>
                  <a:gd name="connsiteY129" fmla="*/ 4796 h 9932"/>
                  <a:gd name="connsiteX130" fmla="*/ 9366 w 10009"/>
                  <a:gd name="connsiteY130" fmla="*/ 4823 h 9932"/>
                  <a:gd name="connsiteX131" fmla="*/ 9462 w 10009"/>
                  <a:gd name="connsiteY131" fmla="*/ 4905 h 9932"/>
                  <a:gd name="connsiteX132" fmla="*/ 9527 w 10009"/>
                  <a:gd name="connsiteY132" fmla="*/ 4986 h 9932"/>
                  <a:gd name="connsiteX133" fmla="*/ 9623 w 10009"/>
                  <a:gd name="connsiteY133" fmla="*/ 5149 h 9932"/>
                  <a:gd name="connsiteX134" fmla="*/ 9591 w 10009"/>
                  <a:gd name="connsiteY134" fmla="*/ 5258 h 9932"/>
                  <a:gd name="connsiteX135" fmla="*/ 9623 w 10009"/>
                  <a:gd name="connsiteY135" fmla="*/ 5367 h 9932"/>
                  <a:gd name="connsiteX136" fmla="*/ 9752 w 10009"/>
                  <a:gd name="connsiteY136" fmla="*/ 5475 h 9932"/>
                  <a:gd name="connsiteX137" fmla="*/ 9816 w 10009"/>
                  <a:gd name="connsiteY137" fmla="*/ 5421 h 9932"/>
                  <a:gd name="connsiteX138" fmla="*/ 9752 w 10009"/>
                  <a:gd name="connsiteY138" fmla="*/ 5312 h 9932"/>
                  <a:gd name="connsiteX139" fmla="*/ 9816 w 10009"/>
                  <a:gd name="connsiteY139" fmla="*/ 5204 h 9932"/>
                  <a:gd name="connsiteX140" fmla="*/ 9752 w 10009"/>
                  <a:gd name="connsiteY140" fmla="*/ 5149 h 9932"/>
                  <a:gd name="connsiteX141" fmla="*/ 9752 w 10009"/>
                  <a:gd name="connsiteY141" fmla="*/ 5095 h 9932"/>
                  <a:gd name="connsiteX142" fmla="*/ 9687 w 10009"/>
                  <a:gd name="connsiteY142" fmla="*/ 5068 h 9932"/>
                  <a:gd name="connsiteX143" fmla="*/ 9752 w 10009"/>
                  <a:gd name="connsiteY143" fmla="*/ 4986 h 9932"/>
                  <a:gd name="connsiteX144" fmla="*/ 9880 w 10009"/>
                  <a:gd name="connsiteY144" fmla="*/ 5149 h 9932"/>
                  <a:gd name="connsiteX145" fmla="*/ 9880 w 10009"/>
                  <a:gd name="connsiteY145" fmla="*/ 5367 h 9932"/>
                  <a:gd name="connsiteX146" fmla="*/ 9880 w 10009"/>
                  <a:gd name="connsiteY146" fmla="*/ 5530 h 9932"/>
                  <a:gd name="connsiteX147" fmla="*/ 9977 w 10009"/>
                  <a:gd name="connsiteY147" fmla="*/ 5666 h 9932"/>
                  <a:gd name="connsiteX148" fmla="*/ 9913 w 10009"/>
                  <a:gd name="connsiteY148" fmla="*/ 5774 h 9932"/>
                  <a:gd name="connsiteX149" fmla="*/ 9977 w 10009"/>
                  <a:gd name="connsiteY149" fmla="*/ 5883 h 9932"/>
                  <a:gd name="connsiteX150" fmla="*/ 9945 w 10009"/>
                  <a:gd name="connsiteY150" fmla="*/ 6019 h 9932"/>
                  <a:gd name="connsiteX151" fmla="*/ 10009 w 10009"/>
                  <a:gd name="connsiteY151" fmla="*/ 6264 h 9932"/>
                  <a:gd name="connsiteX152" fmla="*/ 9977 w 10009"/>
                  <a:gd name="connsiteY152" fmla="*/ 6590 h 9932"/>
                  <a:gd name="connsiteX153" fmla="*/ 9816 w 10009"/>
                  <a:gd name="connsiteY153" fmla="*/ 6861 h 9932"/>
                  <a:gd name="connsiteX154" fmla="*/ 9720 w 10009"/>
                  <a:gd name="connsiteY154" fmla="*/ 7024 h 9932"/>
                  <a:gd name="connsiteX155" fmla="*/ 9623 w 10009"/>
                  <a:gd name="connsiteY155" fmla="*/ 7215 h 9932"/>
                  <a:gd name="connsiteX156" fmla="*/ 9430 w 10009"/>
                  <a:gd name="connsiteY156" fmla="*/ 7378 h 9932"/>
                  <a:gd name="connsiteX157" fmla="*/ 9302 w 10009"/>
                  <a:gd name="connsiteY157" fmla="*/ 7595 h 9932"/>
                  <a:gd name="connsiteX158" fmla="*/ 9269 w 10009"/>
                  <a:gd name="connsiteY158" fmla="*/ 7812 h 9932"/>
                  <a:gd name="connsiteX159" fmla="*/ 9173 w 10009"/>
                  <a:gd name="connsiteY159" fmla="*/ 7948 h 9932"/>
                  <a:gd name="connsiteX160" fmla="*/ 9302 w 10009"/>
                  <a:gd name="connsiteY160" fmla="*/ 8383 h 9932"/>
                  <a:gd name="connsiteX161" fmla="*/ 9495 w 10009"/>
                  <a:gd name="connsiteY161" fmla="*/ 8791 h 9932"/>
                  <a:gd name="connsiteX162" fmla="*/ 9687 w 10009"/>
                  <a:gd name="connsiteY162" fmla="*/ 9225 h 9932"/>
                  <a:gd name="connsiteX163" fmla="*/ 9720 w 10009"/>
                  <a:gd name="connsiteY163" fmla="*/ 9633 h 9932"/>
                  <a:gd name="connsiteX164" fmla="*/ 9623 w 10009"/>
                  <a:gd name="connsiteY164" fmla="*/ 9932 h 9932"/>
                  <a:gd name="connsiteX165" fmla="*/ 73 w 10009"/>
                  <a:gd name="connsiteY165" fmla="*/ 9878 h 9932"/>
                  <a:gd name="connsiteX166" fmla="*/ 73 w 10009"/>
                  <a:gd name="connsiteY166" fmla="*/ 2242 h 9932"/>
                  <a:gd name="connsiteX167" fmla="*/ 266 w 10009"/>
                  <a:gd name="connsiteY167" fmla="*/ 2052 h 9932"/>
                  <a:gd name="connsiteX168" fmla="*/ 363 w 10009"/>
                  <a:gd name="connsiteY168" fmla="*/ 1834 h 9932"/>
                  <a:gd name="connsiteX169" fmla="*/ 234 w 10009"/>
                  <a:gd name="connsiteY169" fmla="*/ 1562 h 9932"/>
                  <a:gd name="connsiteX170" fmla="*/ 73 w 10009"/>
                  <a:gd name="connsiteY170" fmla="*/ 1427 h 9932"/>
                  <a:gd name="connsiteX171" fmla="*/ 73 w 10009"/>
                  <a:gd name="connsiteY171" fmla="*/ 177 h 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0009" h="9932">
                    <a:moveTo>
                      <a:pt x="73" y="177"/>
                    </a:moveTo>
                    <a:cubicBezTo>
                      <a:pt x="138" y="-68"/>
                      <a:pt x="427" y="14"/>
                      <a:pt x="523" y="14"/>
                    </a:cubicBezTo>
                    <a:cubicBezTo>
                      <a:pt x="620" y="14"/>
                      <a:pt x="620" y="122"/>
                      <a:pt x="749" y="149"/>
                    </a:cubicBezTo>
                    <a:cubicBezTo>
                      <a:pt x="813" y="177"/>
                      <a:pt x="877" y="177"/>
                      <a:pt x="941" y="204"/>
                    </a:cubicBezTo>
                    <a:cubicBezTo>
                      <a:pt x="1006" y="204"/>
                      <a:pt x="1038" y="177"/>
                      <a:pt x="1102" y="177"/>
                    </a:cubicBezTo>
                    <a:cubicBezTo>
                      <a:pt x="1167" y="177"/>
                      <a:pt x="1295" y="204"/>
                      <a:pt x="1392" y="231"/>
                    </a:cubicBezTo>
                    <a:cubicBezTo>
                      <a:pt x="1488" y="231"/>
                      <a:pt x="1552" y="285"/>
                      <a:pt x="1649" y="312"/>
                    </a:cubicBezTo>
                    <a:lnTo>
                      <a:pt x="1874" y="312"/>
                    </a:lnTo>
                    <a:lnTo>
                      <a:pt x="2099" y="312"/>
                    </a:lnTo>
                    <a:cubicBezTo>
                      <a:pt x="2131" y="312"/>
                      <a:pt x="2131" y="340"/>
                      <a:pt x="2195" y="367"/>
                    </a:cubicBezTo>
                    <a:cubicBezTo>
                      <a:pt x="2228" y="394"/>
                      <a:pt x="2260" y="475"/>
                      <a:pt x="2324" y="503"/>
                    </a:cubicBezTo>
                    <a:cubicBezTo>
                      <a:pt x="2388" y="503"/>
                      <a:pt x="2485" y="448"/>
                      <a:pt x="2581" y="475"/>
                    </a:cubicBezTo>
                    <a:cubicBezTo>
                      <a:pt x="2678" y="475"/>
                      <a:pt x="2806" y="530"/>
                      <a:pt x="2903" y="557"/>
                    </a:cubicBezTo>
                    <a:cubicBezTo>
                      <a:pt x="2967" y="584"/>
                      <a:pt x="2903" y="611"/>
                      <a:pt x="2999" y="639"/>
                    </a:cubicBezTo>
                    <a:cubicBezTo>
                      <a:pt x="3096" y="693"/>
                      <a:pt x="3257" y="774"/>
                      <a:pt x="3385" y="829"/>
                    </a:cubicBezTo>
                    <a:cubicBezTo>
                      <a:pt x="3482" y="856"/>
                      <a:pt x="3578" y="883"/>
                      <a:pt x="3642" y="937"/>
                    </a:cubicBezTo>
                    <a:cubicBezTo>
                      <a:pt x="3707" y="965"/>
                      <a:pt x="3739" y="1019"/>
                      <a:pt x="3803" y="1073"/>
                    </a:cubicBezTo>
                    <a:cubicBezTo>
                      <a:pt x="3835" y="1100"/>
                      <a:pt x="3900" y="1155"/>
                      <a:pt x="3932" y="1209"/>
                    </a:cubicBezTo>
                    <a:cubicBezTo>
                      <a:pt x="3996" y="1264"/>
                      <a:pt x="4253" y="1481"/>
                      <a:pt x="4125" y="1399"/>
                    </a:cubicBezTo>
                    <a:cubicBezTo>
                      <a:pt x="4318" y="1535"/>
                      <a:pt x="4125" y="1481"/>
                      <a:pt x="4286" y="1508"/>
                    </a:cubicBezTo>
                    <a:cubicBezTo>
                      <a:pt x="4350" y="1562"/>
                      <a:pt x="4350" y="1590"/>
                      <a:pt x="4382" y="1644"/>
                    </a:cubicBezTo>
                    <a:cubicBezTo>
                      <a:pt x="4414" y="1671"/>
                      <a:pt x="4446" y="1671"/>
                      <a:pt x="4511" y="1753"/>
                    </a:cubicBezTo>
                    <a:cubicBezTo>
                      <a:pt x="4543" y="1807"/>
                      <a:pt x="4639" y="1916"/>
                      <a:pt x="4704" y="1997"/>
                    </a:cubicBezTo>
                    <a:cubicBezTo>
                      <a:pt x="4993" y="2160"/>
                      <a:pt x="4800" y="2187"/>
                      <a:pt x="4993" y="2269"/>
                    </a:cubicBezTo>
                    <a:cubicBezTo>
                      <a:pt x="5057" y="2459"/>
                      <a:pt x="5025" y="2541"/>
                      <a:pt x="5122" y="2622"/>
                    </a:cubicBezTo>
                    <a:cubicBezTo>
                      <a:pt x="5154" y="2731"/>
                      <a:pt x="5186" y="2812"/>
                      <a:pt x="5218" y="2894"/>
                    </a:cubicBezTo>
                    <a:cubicBezTo>
                      <a:pt x="5250" y="2975"/>
                      <a:pt x="5250" y="3057"/>
                      <a:pt x="5282" y="3111"/>
                    </a:cubicBezTo>
                    <a:cubicBezTo>
                      <a:pt x="5314" y="3166"/>
                      <a:pt x="5314" y="3193"/>
                      <a:pt x="5347" y="3247"/>
                    </a:cubicBezTo>
                    <a:cubicBezTo>
                      <a:pt x="5379" y="3274"/>
                      <a:pt x="5443" y="3356"/>
                      <a:pt x="5475" y="3410"/>
                    </a:cubicBezTo>
                    <a:cubicBezTo>
                      <a:pt x="5540" y="3465"/>
                      <a:pt x="5572" y="3519"/>
                      <a:pt x="5636" y="3573"/>
                    </a:cubicBezTo>
                    <a:cubicBezTo>
                      <a:pt x="5668" y="3628"/>
                      <a:pt x="5668" y="3655"/>
                      <a:pt x="5700" y="3682"/>
                    </a:cubicBezTo>
                    <a:cubicBezTo>
                      <a:pt x="5732" y="3736"/>
                      <a:pt x="5797" y="3764"/>
                      <a:pt x="5829" y="3791"/>
                    </a:cubicBezTo>
                    <a:cubicBezTo>
                      <a:pt x="5893" y="3845"/>
                      <a:pt x="5925" y="3899"/>
                      <a:pt x="5958" y="3954"/>
                    </a:cubicBezTo>
                    <a:cubicBezTo>
                      <a:pt x="5990" y="3981"/>
                      <a:pt x="5925" y="4008"/>
                      <a:pt x="5990" y="4035"/>
                    </a:cubicBezTo>
                    <a:cubicBezTo>
                      <a:pt x="6022" y="4090"/>
                      <a:pt x="6086" y="4144"/>
                      <a:pt x="6150" y="4171"/>
                    </a:cubicBezTo>
                    <a:cubicBezTo>
                      <a:pt x="6183" y="4198"/>
                      <a:pt x="6247" y="4198"/>
                      <a:pt x="6311" y="4225"/>
                    </a:cubicBezTo>
                    <a:cubicBezTo>
                      <a:pt x="6343" y="4253"/>
                      <a:pt x="6408" y="4307"/>
                      <a:pt x="6408" y="4334"/>
                    </a:cubicBezTo>
                    <a:cubicBezTo>
                      <a:pt x="6440" y="4361"/>
                      <a:pt x="6408" y="4389"/>
                      <a:pt x="6408" y="4443"/>
                    </a:cubicBezTo>
                    <a:cubicBezTo>
                      <a:pt x="6408" y="4524"/>
                      <a:pt x="6311" y="4470"/>
                      <a:pt x="6504" y="4606"/>
                    </a:cubicBezTo>
                    <a:cubicBezTo>
                      <a:pt x="6633" y="4769"/>
                      <a:pt x="6601" y="4715"/>
                      <a:pt x="6633" y="4796"/>
                    </a:cubicBezTo>
                    <a:cubicBezTo>
                      <a:pt x="6633" y="4823"/>
                      <a:pt x="6601" y="4823"/>
                      <a:pt x="6536" y="4823"/>
                    </a:cubicBezTo>
                    <a:lnTo>
                      <a:pt x="6472" y="4769"/>
                    </a:lnTo>
                    <a:lnTo>
                      <a:pt x="6343" y="4769"/>
                    </a:lnTo>
                    <a:cubicBezTo>
                      <a:pt x="6343" y="4796"/>
                      <a:pt x="6408" y="4850"/>
                      <a:pt x="6440" y="4878"/>
                    </a:cubicBezTo>
                    <a:cubicBezTo>
                      <a:pt x="6504" y="4905"/>
                      <a:pt x="6536" y="4905"/>
                      <a:pt x="6536" y="4905"/>
                    </a:cubicBezTo>
                    <a:cubicBezTo>
                      <a:pt x="6568" y="4905"/>
                      <a:pt x="6601" y="4878"/>
                      <a:pt x="6633" y="4878"/>
                    </a:cubicBezTo>
                    <a:lnTo>
                      <a:pt x="6794" y="4878"/>
                    </a:lnTo>
                    <a:cubicBezTo>
                      <a:pt x="6826" y="4878"/>
                      <a:pt x="6890" y="4850"/>
                      <a:pt x="6890" y="4878"/>
                    </a:cubicBezTo>
                    <a:cubicBezTo>
                      <a:pt x="6922" y="4878"/>
                      <a:pt x="6890" y="4905"/>
                      <a:pt x="6922" y="4959"/>
                    </a:cubicBezTo>
                    <a:cubicBezTo>
                      <a:pt x="6922" y="4986"/>
                      <a:pt x="6986" y="5014"/>
                      <a:pt x="7019" y="5068"/>
                    </a:cubicBezTo>
                    <a:lnTo>
                      <a:pt x="7019" y="5231"/>
                    </a:lnTo>
                    <a:cubicBezTo>
                      <a:pt x="7051" y="5285"/>
                      <a:pt x="7083" y="5312"/>
                      <a:pt x="7083" y="5367"/>
                    </a:cubicBezTo>
                    <a:cubicBezTo>
                      <a:pt x="7115" y="5421"/>
                      <a:pt x="7019" y="5394"/>
                      <a:pt x="7051" y="5475"/>
                    </a:cubicBezTo>
                    <a:cubicBezTo>
                      <a:pt x="7051" y="5503"/>
                      <a:pt x="7083" y="5584"/>
                      <a:pt x="7083" y="5639"/>
                    </a:cubicBezTo>
                    <a:cubicBezTo>
                      <a:pt x="7115" y="5693"/>
                      <a:pt x="7147" y="5747"/>
                      <a:pt x="7147" y="5802"/>
                    </a:cubicBezTo>
                    <a:cubicBezTo>
                      <a:pt x="7179" y="5856"/>
                      <a:pt x="7212" y="5883"/>
                      <a:pt x="7212" y="5937"/>
                    </a:cubicBezTo>
                    <a:cubicBezTo>
                      <a:pt x="7244" y="5992"/>
                      <a:pt x="7212" y="6019"/>
                      <a:pt x="7212" y="6073"/>
                    </a:cubicBezTo>
                    <a:cubicBezTo>
                      <a:pt x="7244" y="6128"/>
                      <a:pt x="7340" y="6209"/>
                      <a:pt x="7340" y="6291"/>
                    </a:cubicBezTo>
                    <a:cubicBezTo>
                      <a:pt x="7372" y="6345"/>
                      <a:pt x="7372" y="6399"/>
                      <a:pt x="7404" y="6454"/>
                    </a:cubicBezTo>
                    <a:cubicBezTo>
                      <a:pt x="7404" y="6535"/>
                      <a:pt x="7404" y="6590"/>
                      <a:pt x="7437" y="6644"/>
                    </a:cubicBezTo>
                    <a:cubicBezTo>
                      <a:pt x="7469" y="6698"/>
                      <a:pt x="7501" y="6698"/>
                      <a:pt x="7533" y="6725"/>
                    </a:cubicBezTo>
                    <a:cubicBezTo>
                      <a:pt x="7565" y="6780"/>
                      <a:pt x="7597" y="6834"/>
                      <a:pt x="7630" y="6889"/>
                    </a:cubicBezTo>
                    <a:cubicBezTo>
                      <a:pt x="7662" y="6916"/>
                      <a:pt x="7726" y="6970"/>
                      <a:pt x="7726" y="7024"/>
                    </a:cubicBezTo>
                    <a:cubicBezTo>
                      <a:pt x="7758" y="7052"/>
                      <a:pt x="7790" y="7106"/>
                      <a:pt x="7790" y="7187"/>
                    </a:cubicBezTo>
                    <a:cubicBezTo>
                      <a:pt x="7790" y="7242"/>
                      <a:pt x="7726" y="7323"/>
                      <a:pt x="7726" y="7405"/>
                    </a:cubicBezTo>
                    <a:cubicBezTo>
                      <a:pt x="7694" y="7486"/>
                      <a:pt x="7694" y="7595"/>
                      <a:pt x="7726" y="7649"/>
                    </a:cubicBezTo>
                    <a:cubicBezTo>
                      <a:pt x="7726" y="7731"/>
                      <a:pt x="7758" y="7731"/>
                      <a:pt x="7855" y="7785"/>
                    </a:cubicBezTo>
                    <a:cubicBezTo>
                      <a:pt x="7855" y="7840"/>
                      <a:pt x="7823" y="7867"/>
                      <a:pt x="7823" y="7894"/>
                    </a:cubicBezTo>
                    <a:cubicBezTo>
                      <a:pt x="7823" y="7921"/>
                      <a:pt x="7790" y="7948"/>
                      <a:pt x="7823" y="7975"/>
                    </a:cubicBezTo>
                    <a:cubicBezTo>
                      <a:pt x="7823" y="8030"/>
                      <a:pt x="7855" y="8084"/>
                      <a:pt x="7887" y="8111"/>
                    </a:cubicBezTo>
                    <a:cubicBezTo>
                      <a:pt x="7919" y="8139"/>
                      <a:pt x="8015" y="8139"/>
                      <a:pt x="8015" y="8193"/>
                    </a:cubicBezTo>
                    <a:cubicBezTo>
                      <a:pt x="8048" y="8220"/>
                      <a:pt x="7983" y="8274"/>
                      <a:pt x="7983" y="8329"/>
                    </a:cubicBezTo>
                    <a:cubicBezTo>
                      <a:pt x="7983" y="8383"/>
                      <a:pt x="8048" y="8437"/>
                      <a:pt x="8048" y="8465"/>
                    </a:cubicBezTo>
                    <a:cubicBezTo>
                      <a:pt x="8048" y="8492"/>
                      <a:pt x="8015" y="8546"/>
                      <a:pt x="8015" y="8573"/>
                    </a:cubicBezTo>
                    <a:cubicBezTo>
                      <a:pt x="8048" y="8628"/>
                      <a:pt x="8144" y="8682"/>
                      <a:pt x="8176" y="8736"/>
                    </a:cubicBezTo>
                    <a:cubicBezTo>
                      <a:pt x="8176" y="8764"/>
                      <a:pt x="8144" y="8791"/>
                      <a:pt x="8176" y="8818"/>
                    </a:cubicBezTo>
                    <a:cubicBezTo>
                      <a:pt x="8176" y="8845"/>
                      <a:pt x="8208" y="8872"/>
                      <a:pt x="8208" y="8899"/>
                    </a:cubicBezTo>
                    <a:cubicBezTo>
                      <a:pt x="8241" y="8899"/>
                      <a:pt x="8273" y="8872"/>
                      <a:pt x="8305" y="8872"/>
                    </a:cubicBezTo>
                    <a:lnTo>
                      <a:pt x="8401" y="8872"/>
                    </a:lnTo>
                    <a:cubicBezTo>
                      <a:pt x="8433" y="8872"/>
                      <a:pt x="8498" y="8899"/>
                      <a:pt x="8530" y="8927"/>
                    </a:cubicBezTo>
                    <a:cubicBezTo>
                      <a:pt x="8562" y="8927"/>
                      <a:pt x="8562" y="8981"/>
                      <a:pt x="8594" y="8981"/>
                    </a:cubicBezTo>
                    <a:cubicBezTo>
                      <a:pt x="8626" y="8981"/>
                      <a:pt x="8691" y="8954"/>
                      <a:pt x="8755" y="8954"/>
                    </a:cubicBezTo>
                    <a:cubicBezTo>
                      <a:pt x="8819" y="8954"/>
                      <a:pt x="8948" y="9008"/>
                      <a:pt x="8980" y="9008"/>
                    </a:cubicBezTo>
                    <a:cubicBezTo>
                      <a:pt x="9044" y="9008"/>
                      <a:pt x="9044" y="9008"/>
                      <a:pt x="9044" y="8981"/>
                    </a:cubicBezTo>
                    <a:cubicBezTo>
                      <a:pt x="9044" y="8954"/>
                      <a:pt x="9044" y="8845"/>
                      <a:pt x="8980" y="8791"/>
                    </a:cubicBezTo>
                    <a:cubicBezTo>
                      <a:pt x="8948" y="8764"/>
                      <a:pt x="8916" y="8764"/>
                      <a:pt x="8884" y="8764"/>
                    </a:cubicBezTo>
                    <a:cubicBezTo>
                      <a:pt x="8851" y="8764"/>
                      <a:pt x="8787" y="8818"/>
                      <a:pt x="8787" y="8791"/>
                    </a:cubicBezTo>
                    <a:cubicBezTo>
                      <a:pt x="8755" y="8791"/>
                      <a:pt x="8755" y="8736"/>
                      <a:pt x="8755" y="8709"/>
                    </a:cubicBezTo>
                    <a:cubicBezTo>
                      <a:pt x="8755" y="8682"/>
                      <a:pt x="8755" y="8682"/>
                      <a:pt x="8723" y="8655"/>
                    </a:cubicBezTo>
                    <a:lnTo>
                      <a:pt x="8723" y="8600"/>
                    </a:lnTo>
                    <a:cubicBezTo>
                      <a:pt x="8723" y="8573"/>
                      <a:pt x="8787" y="8546"/>
                      <a:pt x="8787" y="8519"/>
                    </a:cubicBezTo>
                    <a:cubicBezTo>
                      <a:pt x="8787" y="8492"/>
                      <a:pt x="8755" y="8437"/>
                      <a:pt x="8755" y="8410"/>
                    </a:cubicBezTo>
                    <a:cubicBezTo>
                      <a:pt x="8755" y="8383"/>
                      <a:pt x="8755" y="8356"/>
                      <a:pt x="8723" y="8329"/>
                    </a:cubicBezTo>
                    <a:cubicBezTo>
                      <a:pt x="8723" y="8329"/>
                      <a:pt x="8626" y="8383"/>
                      <a:pt x="8594" y="8356"/>
                    </a:cubicBezTo>
                    <a:cubicBezTo>
                      <a:pt x="8594" y="8329"/>
                      <a:pt x="8594" y="8247"/>
                      <a:pt x="8626" y="8220"/>
                    </a:cubicBezTo>
                    <a:cubicBezTo>
                      <a:pt x="8626" y="8166"/>
                      <a:pt x="8691" y="8111"/>
                      <a:pt x="8723" y="8084"/>
                    </a:cubicBezTo>
                    <a:cubicBezTo>
                      <a:pt x="8755" y="8057"/>
                      <a:pt x="8755" y="8111"/>
                      <a:pt x="8787" y="8111"/>
                    </a:cubicBezTo>
                    <a:cubicBezTo>
                      <a:pt x="8787" y="8111"/>
                      <a:pt x="8819" y="8166"/>
                      <a:pt x="8851" y="8166"/>
                    </a:cubicBezTo>
                    <a:cubicBezTo>
                      <a:pt x="8851" y="8139"/>
                      <a:pt x="8851" y="8193"/>
                      <a:pt x="8948" y="8111"/>
                    </a:cubicBezTo>
                    <a:cubicBezTo>
                      <a:pt x="8980" y="8084"/>
                      <a:pt x="9012" y="8084"/>
                      <a:pt x="9012" y="8030"/>
                    </a:cubicBezTo>
                    <a:cubicBezTo>
                      <a:pt x="9012" y="8003"/>
                      <a:pt x="8948" y="7948"/>
                      <a:pt x="8948" y="7921"/>
                    </a:cubicBezTo>
                    <a:cubicBezTo>
                      <a:pt x="8916" y="7867"/>
                      <a:pt x="8948" y="7840"/>
                      <a:pt x="8916" y="7785"/>
                    </a:cubicBezTo>
                    <a:cubicBezTo>
                      <a:pt x="8916" y="7758"/>
                      <a:pt x="8819" y="7758"/>
                      <a:pt x="8819" y="7704"/>
                    </a:cubicBezTo>
                    <a:cubicBezTo>
                      <a:pt x="8851" y="7622"/>
                      <a:pt x="8948" y="7595"/>
                      <a:pt x="8980" y="7541"/>
                    </a:cubicBezTo>
                    <a:cubicBezTo>
                      <a:pt x="9012" y="7486"/>
                      <a:pt x="8980" y="7378"/>
                      <a:pt x="8980" y="7323"/>
                    </a:cubicBezTo>
                    <a:cubicBezTo>
                      <a:pt x="9012" y="7242"/>
                      <a:pt x="9012" y="7269"/>
                      <a:pt x="9012" y="7242"/>
                    </a:cubicBezTo>
                    <a:lnTo>
                      <a:pt x="9109" y="7160"/>
                    </a:lnTo>
                    <a:cubicBezTo>
                      <a:pt x="9173" y="7106"/>
                      <a:pt x="9237" y="7106"/>
                      <a:pt x="9334" y="7106"/>
                    </a:cubicBezTo>
                    <a:cubicBezTo>
                      <a:pt x="9398" y="7079"/>
                      <a:pt x="9462" y="7106"/>
                      <a:pt x="9559" y="7052"/>
                    </a:cubicBezTo>
                    <a:cubicBezTo>
                      <a:pt x="9720" y="6943"/>
                      <a:pt x="9752" y="6780"/>
                      <a:pt x="9848" y="6698"/>
                    </a:cubicBezTo>
                    <a:cubicBezTo>
                      <a:pt x="9977" y="6617"/>
                      <a:pt x="9752" y="6427"/>
                      <a:pt x="9816" y="6372"/>
                    </a:cubicBezTo>
                    <a:cubicBezTo>
                      <a:pt x="9720" y="6291"/>
                      <a:pt x="9880" y="6209"/>
                      <a:pt x="9816" y="6155"/>
                    </a:cubicBezTo>
                    <a:cubicBezTo>
                      <a:pt x="9816" y="6073"/>
                      <a:pt x="9848" y="6046"/>
                      <a:pt x="9816" y="5965"/>
                    </a:cubicBezTo>
                    <a:cubicBezTo>
                      <a:pt x="9913" y="5802"/>
                      <a:pt x="9687" y="5774"/>
                      <a:pt x="9591" y="5693"/>
                    </a:cubicBezTo>
                    <a:cubicBezTo>
                      <a:pt x="9559" y="5639"/>
                      <a:pt x="9559" y="5666"/>
                      <a:pt x="9559" y="5639"/>
                    </a:cubicBezTo>
                    <a:cubicBezTo>
                      <a:pt x="9559" y="5611"/>
                      <a:pt x="9591" y="5584"/>
                      <a:pt x="9591" y="5557"/>
                    </a:cubicBezTo>
                    <a:cubicBezTo>
                      <a:pt x="9559" y="5530"/>
                      <a:pt x="9559" y="5475"/>
                      <a:pt x="9527" y="5448"/>
                    </a:cubicBezTo>
                    <a:cubicBezTo>
                      <a:pt x="9495" y="5421"/>
                      <a:pt x="9495" y="5421"/>
                      <a:pt x="9462" y="5367"/>
                    </a:cubicBezTo>
                    <a:cubicBezTo>
                      <a:pt x="9398" y="5340"/>
                      <a:pt x="9302" y="5312"/>
                      <a:pt x="9269" y="5285"/>
                    </a:cubicBezTo>
                    <a:cubicBezTo>
                      <a:pt x="9269" y="5258"/>
                      <a:pt x="9398" y="5231"/>
                      <a:pt x="9398" y="5204"/>
                    </a:cubicBezTo>
                    <a:cubicBezTo>
                      <a:pt x="9430" y="5177"/>
                      <a:pt x="9398" y="5149"/>
                      <a:pt x="9366" y="5149"/>
                    </a:cubicBezTo>
                    <a:cubicBezTo>
                      <a:pt x="9334" y="5122"/>
                      <a:pt x="9237" y="5122"/>
                      <a:pt x="9173" y="5122"/>
                    </a:cubicBezTo>
                    <a:cubicBezTo>
                      <a:pt x="9109" y="5041"/>
                      <a:pt x="8980" y="5041"/>
                      <a:pt x="8948" y="5014"/>
                    </a:cubicBezTo>
                    <a:cubicBezTo>
                      <a:pt x="8916" y="4986"/>
                      <a:pt x="9012" y="4959"/>
                      <a:pt x="8980" y="4932"/>
                    </a:cubicBezTo>
                    <a:cubicBezTo>
                      <a:pt x="8948" y="4905"/>
                      <a:pt x="8787" y="4905"/>
                      <a:pt x="8787" y="4878"/>
                    </a:cubicBezTo>
                    <a:cubicBezTo>
                      <a:pt x="8755" y="4823"/>
                      <a:pt x="8851" y="4715"/>
                      <a:pt x="8884" y="4715"/>
                    </a:cubicBezTo>
                    <a:cubicBezTo>
                      <a:pt x="8916" y="4687"/>
                      <a:pt x="8884" y="4742"/>
                      <a:pt x="8948" y="4769"/>
                    </a:cubicBezTo>
                    <a:cubicBezTo>
                      <a:pt x="8980" y="4742"/>
                      <a:pt x="8916" y="4687"/>
                      <a:pt x="8980" y="4687"/>
                    </a:cubicBezTo>
                    <a:cubicBezTo>
                      <a:pt x="9012" y="4687"/>
                      <a:pt x="9141" y="4796"/>
                      <a:pt x="9173" y="4796"/>
                    </a:cubicBezTo>
                    <a:cubicBezTo>
                      <a:pt x="9205" y="4823"/>
                      <a:pt x="9205" y="4769"/>
                      <a:pt x="9237" y="4796"/>
                    </a:cubicBezTo>
                    <a:cubicBezTo>
                      <a:pt x="9302" y="4796"/>
                      <a:pt x="9334" y="4823"/>
                      <a:pt x="9366" y="4823"/>
                    </a:cubicBezTo>
                    <a:cubicBezTo>
                      <a:pt x="9398" y="4850"/>
                      <a:pt x="9462" y="4878"/>
                      <a:pt x="9462" y="4905"/>
                    </a:cubicBezTo>
                    <a:cubicBezTo>
                      <a:pt x="9495" y="4932"/>
                      <a:pt x="9495" y="4932"/>
                      <a:pt x="9527" y="4986"/>
                    </a:cubicBezTo>
                    <a:cubicBezTo>
                      <a:pt x="9591" y="5041"/>
                      <a:pt x="9559" y="5068"/>
                      <a:pt x="9623" y="5149"/>
                    </a:cubicBezTo>
                    <a:cubicBezTo>
                      <a:pt x="9623" y="5177"/>
                      <a:pt x="9527" y="5204"/>
                      <a:pt x="9591" y="5258"/>
                    </a:cubicBezTo>
                    <a:cubicBezTo>
                      <a:pt x="9591" y="5285"/>
                      <a:pt x="9591" y="5340"/>
                      <a:pt x="9623" y="5367"/>
                    </a:cubicBezTo>
                    <a:cubicBezTo>
                      <a:pt x="9655" y="5421"/>
                      <a:pt x="9720" y="5475"/>
                      <a:pt x="9752" y="5475"/>
                    </a:cubicBezTo>
                    <a:cubicBezTo>
                      <a:pt x="9752" y="5503"/>
                      <a:pt x="9816" y="5448"/>
                      <a:pt x="9816" y="5421"/>
                    </a:cubicBezTo>
                    <a:cubicBezTo>
                      <a:pt x="9816" y="5394"/>
                      <a:pt x="9752" y="5340"/>
                      <a:pt x="9752" y="5312"/>
                    </a:cubicBezTo>
                    <a:cubicBezTo>
                      <a:pt x="9752" y="5258"/>
                      <a:pt x="9816" y="5231"/>
                      <a:pt x="9816" y="5204"/>
                    </a:cubicBezTo>
                    <a:cubicBezTo>
                      <a:pt x="9816" y="5204"/>
                      <a:pt x="9752" y="5177"/>
                      <a:pt x="9752" y="5149"/>
                    </a:cubicBezTo>
                    <a:cubicBezTo>
                      <a:pt x="9752" y="5122"/>
                      <a:pt x="9784" y="5122"/>
                      <a:pt x="9752" y="5095"/>
                    </a:cubicBezTo>
                    <a:cubicBezTo>
                      <a:pt x="9752" y="5095"/>
                      <a:pt x="9687" y="5095"/>
                      <a:pt x="9687" y="5068"/>
                    </a:cubicBezTo>
                    <a:cubicBezTo>
                      <a:pt x="9687" y="5068"/>
                      <a:pt x="9720" y="4986"/>
                      <a:pt x="9752" y="4986"/>
                    </a:cubicBezTo>
                    <a:cubicBezTo>
                      <a:pt x="9752" y="4959"/>
                      <a:pt x="9848" y="5041"/>
                      <a:pt x="9880" y="5149"/>
                    </a:cubicBezTo>
                    <a:lnTo>
                      <a:pt x="9880" y="5367"/>
                    </a:lnTo>
                    <a:lnTo>
                      <a:pt x="9880" y="5530"/>
                    </a:lnTo>
                    <a:cubicBezTo>
                      <a:pt x="9913" y="5584"/>
                      <a:pt x="9977" y="5639"/>
                      <a:pt x="9977" y="5666"/>
                    </a:cubicBezTo>
                    <a:cubicBezTo>
                      <a:pt x="9977" y="5693"/>
                      <a:pt x="9913" y="5720"/>
                      <a:pt x="9913" y="5774"/>
                    </a:cubicBezTo>
                    <a:cubicBezTo>
                      <a:pt x="9913" y="5802"/>
                      <a:pt x="9977" y="5856"/>
                      <a:pt x="9977" y="5883"/>
                    </a:cubicBezTo>
                    <a:cubicBezTo>
                      <a:pt x="9977" y="5937"/>
                      <a:pt x="9945" y="5937"/>
                      <a:pt x="9945" y="6019"/>
                    </a:cubicBezTo>
                    <a:cubicBezTo>
                      <a:pt x="9945" y="6073"/>
                      <a:pt x="10009" y="6182"/>
                      <a:pt x="10009" y="6264"/>
                    </a:cubicBezTo>
                    <a:cubicBezTo>
                      <a:pt x="10009" y="6372"/>
                      <a:pt x="10009" y="6481"/>
                      <a:pt x="9977" y="6590"/>
                    </a:cubicBezTo>
                    <a:cubicBezTo>
                      <a:pt x="9945" y="6671"/>
                      <a:pt x="9848" y="6807"/>
                      <a:pt x="9816" y="6861"/>
                    </a:cubicBezTo>
                    <a:cubicBezTo>
                      <a:pt x="9784" y="6943"/>
                      <a:pt x="9752" y="6970"/>
                      <a:pt x="9720" y="7024"/>
                    </a:cubicBezTo>
                    <a:cubicBezTo>
                      <a:pt x="9623" y="7106"/>
                      <a:pt x="9655" y="7133"/>
                      <a:pt x="9623" y="7215"/>
                    </a:cubicBezTo>
                    <a:lnTo>
                      <a:pt x="9430" y="7378"/>
                    </a:lnTo>
                    <a:cubicBezTo>
                      <a:pt x="9398" y="7459"/>
                      <a:pt x="9366" y="7486"/>
                      <a:pt x="9302" y="7595"/>
                    </a:cubicBezTo>
                    <a:cubicBezTo>
                      <a:pt x="9269" y="7677"/>
                      <a:pt x="9302" y="7758"/>
                      <a:pt x="9269" y="7812"/>
                    </a:cubicBezTo>
                    <a:cubicBezTo>
                      <a:pt x="9237" y="7894"/>
                      <a:pt x="9173" y="7867"/>
                      <a:pt x="9173" y="7948"/>
                    </a:cubicBezTo>
                    <a:cubicBezTo>
                      <a:pt x="9173" y="8057"/>
                      <a:pt x="9237" y="8220"/>
                      <a:pt x="9302" y="8383"/>
                    </a:cubicBezTo>
                    <a:cubicBezTo>
                      <a:pt x="9366" y="8519"/>
                      <a:pt x="9430" y="8655"/>
                      <a:pt x="9495" y="8791"/>
                    </a:cubicBezTo>
                    <a:cubicBezTo>
                      <a:pt x="9527" y="8954"/>
                      <a:pt x="9687" y="9035"/>
                      <a:pt x="9687" y="9225"/>
                    </a:cubicBezTo>
                    <a:cubicBezTo>
                      <a:pt x="9752" y="9361"/>
                      <a:pt x="9720" y="9524"/>
                      <a:pt x="9720" y="9633"/>
                    </a:cubicBezTo>
                    <a:cubicBezTo>
                      <a:pt x="9687" y="9769"/>
                      <a:pt x="9655" y="9742"/>
                      <a:pt x="9623" y="9932"/>
                    </a:cubicBezTo>
                    <a:lnTo>
                      <a:pt x="73" y="9878"/>
                    </a:lnTo>
                    <a:cubicBezTo>
                      <a:pt x="105" y="8492"/>
                      <a:pt x="-108" y="3628"/>
                      <a:pt x="73" y="2242"/>
                    </a:cubicBezTo>
                    <a:cubicBezTo>
                      <a:pt x="73" y="2106"/>
                      <a:pt x="170" y="2079"/>
                      <a:pt x="266" y="2052"/>
                    </a:cubicBezTo>
                    <a:cubicBezTo>
                      <a:pt x="459" y="1997"/>
                      <a:pt x="298" y="1943"/>
                      <a:pt x="363" y="1834"/>
                    </a:cubicBezTo>
                    <a:cubicBezTo>
                      <a:pt x="234" y="1671"/>
                      <a:pt x="298" y="1698"/>
                      <a:pt x="234" y="1562"/>
                    </a:cubicBezTo>
                    <a:cubicBezTo>
                      <a:pt x="41" y="1535"/>
                      <a:pt x="138" y="1399"/>
                      <a:pt x="73" y="1427"/>
                    </a:cubicBezTo>
                    <a:cubicBezTo>
                      <a:pt x="73" y="1182"/>
                      <a:pt x="9" y="421"/>
                      <a:pt x="73" y="177"/>
                    </a:cubicBezTo>
                    <a:close/>
                  </a:path>
                </a:pathLst>
              </a:custGeom>
              <a:solidFill>
                <a:srgbClr val="00B050">
                  <a:alpha val="27000"/>
                </a:srgb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grpSp>
            <p:nvGrpSpPr>
              <p:cNvPr id="19" name="Group 2063">
                <a:extLst>
                  <a:ext uri="{FF2B5EF4-FFF2-40B4-BE49-F238E27FC236}">
                    <a16:creationId xmlns:a16="http://schemas.microsoft.com/office/drawing/2014/main" id="{67B47C96-C329-435A-9AA5-2CA07A93D91E}"/>
                  </a:ext>
                </a:extLst>
              </p:cNvPr>
              <p:cNvGrpSpPr>
                <a:grpSpLocks noChangeAspect="1"/>
              </p:cNvGrpSpPr>
              <p:nvPr/>
            </p:nvGrpSpPr>
            <p:grpSpPr bwMode="auto">
              <a:xfrm>
                <a:off x="-1788490" y="834051"/>
                <a:ext cx="279082" cy="118754"/>
                <a:chOff x="4283" y="477"/>
                <a:chExt cx="166" cy="64"/>
              </a:xfrm>
              <a:noFill/>
            </p:grpSpPr>
            <p:sp>
              <p:nvSpPr>
                <p:cNvPr id="30" name="Freeform 530">
                  <a:extLst>
                    <a:ext uri="{FF2B5EF4-FFF2-40B4-BE49-F238E27FC236}">
                      <a16:creationId xmlns:a16="http://schemas.microsoft.com/office/drawing/2014/main" id="{71A0B5CB-79B0-4A5C-8009-B70F5E16DB26}"/>
                    </a:ext>
                  </a:extLst>
                </p:cNvPr>
                <p:cNvSpPr>
                  <a:spLocks noChangeAspect="1"/>
                </p:cNvSpPr>
                <p:nvPr/>
              </p:nvSpPr>
              <p:spPr bwMode="auto">
                <a:xfrm>
                  <a:off x="4331" y="477"/>
                  <a:ext cx="44" cy="60"/>
                </a:xfrm>
                <a:custGeom>
                  <a:avLst/>
                  <a:gdLst>
                    <a:gd name="T0" fmla="*/ 20 w 341"/>
                    <a:gd name="T1" fmla="*/ 28 h 515"/>
                    <a:gd name="T2" fmla="*/ 29 w 341"/>
                    <a:gd name="T3" fmla="*/ 1 h 515"/>
                    <a:gd name="T4" fmla="*/ 86 w 341"/>
                    <a:gd name="T5" fmla="*/ 5 h 515"/>
                    <a:gd name="T6" fmla="*/ 99 w 341"/>
                    <a:gd name="T7" fmla="*/ 13 h 515"/>
                    <a:gd name="T8" fmla="*/ 107 w 341"/>
                    <a:gd name="T9" fmla="*/ 40 h 515"/>
                    <a:gd name="T10" fmla="*/ 119 w 341"/>
                    <a:gd name="T11" fmla="*/ 95 h 515"/>
                    <a:gd name="T12" fmla="*/ 131 w 341"/>
                    <a:gd name="T13" fmla="*/ 110 h 515"/>
                    <a:gd name="T14" fmla="*/ 137 w 341"/>
                    <a:gd name="T15" fmla="*/ 128 h 515"/>
                    <a:gd name="T16" fmla="*/ 158 w 341"/>
                    <a:gd name="T17" fmla="*/ 152 h 515"/>
                    <a:gd name="T18" fmla="*/ 167 w 341"/>
                    <a:gd name="T19" fmla="*/ 164 h 515"/>
                    <a:gd name="T20" fmla="*/ 191 w 341"/>
                    <a:gd name="T21" fmla="*/ 212 h 515"/>
                    <a:gd name="T22" fmla="*/ 209 w 341"/>
                    <a:gd name="T23" fmla="*/ 221 h 515"/>
                    <a:gd name="T24" fmla="*/ 221 w 341"/>
                    <a:gd name="T25" fmla="*/ 254 h 515"/>
                    <a:gd name="T26" fmla="*/ 254 w 341"/>
                    <a:gd name="T27" fmla="*/ 295 h 515"/>
                    <a:gd name="T28" fmla="*/ 260 w 341"/>
                    <a:gd name="T29" fmla="*/ 311 h 515"/>
                    <a:gd name="T30" fmla="*/ 266 w 341"/>
                    <a:gd name="T31" fmla="*/ 329 h 515"/>
                    <a:gd name="T32" fmla="*/ 275 w 341"/>
                    <a:gd name="T33" fmla="*/ 347 h 515"/>
                    <a:gd name="T34" fmla="*/ 287 w 341"/>
                    <a:gd name="T35" fmla="*/ 365 h 515"/>
                    <a:gd name="T36" fmla="*/ 305 w 341"/>
                    <a:gd name="T37" fmla="*/ 424 h 515"/>
                    <a:gd name="T38" fmla="*/ 320 w 341"/>
                    <a:gd name="T39" fmla="*/ 452 h 515"/>
                    <a:gd name="T40" fmla="*/ 330 w 341"/>
                    <a:gd name="T41" fmla="*/ 478 h 515"/>
                    <a:gd name="T42" fmla="*/ 341 w 341"/>
                    <a:gd name="T43" fmla="*/ 496 h 515"/>
                    <a:gd name="T44" fmla="*/ 332 w 341"/>
                    <a:gd name="T45" fmla="*/ 515 h 515"/>
                    <a:gd name="T46" fmla="*/ 309 w 341"/>
                    <a:gd name="T47" fmla="*/ 502 h 515"/>
                    <a:gd name="T48" fmla="*/ 297 w 341"/>
                    <a:gd name="T49" fmla="*/ 490 h 515"/>
                    <a:gd name="T50" fmla="*/ 293 w 341"/>
                    <a:gd name="T51" fmla="*/ 487 h 515"/>
                    <a:gd name="T52" fmla="*/ 279 w 341"/>
                    <a:gd name="T53" fmla="*/ 478 h 515"/>
                    <a:gd name="T54" fmla="*/ 258 w 341"/>
                    <a:gd name="T55" fmla="*/ 463 h 515"/>
                    <a:gd name="T56" fmla="*/ 252 w 341"/>
                    <a:gd name="T57" fmla="*/ 448 h 515"/>
                    <a:gd name="T58" fmla="*/ 222 w 341"/>
                    <a:gd name="T59" fmla="*/ 398 h 515"/>
                    <a:gd name="T60" fmla="*/ 204 w 341"/>
                    <a:gd name="T61" fmla="*/ 379 h 515"/>
                    <a:gd name="T62" fmla="*/ 192 w 341"/>
                    <a:gd name="T63" fmla="*/ 367 h 515"/>
                    <a:gd name="T64" fmla="*/ 177 w 341"/>
                    <a:gd name="T65" fmla="*/ 352 h 515"/>
                    <a:gd name="T66" fmla="*/ 153 w 341"/>
                    <a:gd name="T67" fmla="*/ 325 h 515"/>
                    <a:gd name="T68" fmla="*/ 123 w 341"/>
                    <a:gd name="T69" fmla="*/ 292 h 515"/>
                    <a:gd name="T70" fmla="*/ 111 w 341"/>
                    <a:gd name="T71" fmla="*/ 274 h 515"/>
                    <a:gd name="T72" fmla="*/ 105 w 341"/>
                    <a:gd name="T73" fmla="*/ 260 h 515"/>
                    <a:gd name="T74" fmla="*/ 96 w 341"/>
                    <a:gd name="T75" fmla="*/ 230 h 515"/>
                    <a:gd name="T76" fmla="*/ 84 w 341"/>
                    <a:gd name="T77" fmla="*/ 218 h 515"/>
                    <a:gd name="T78" fmla="*/ 68 w 341"/>
                    <a:gd name="T79" fmla="*/ 197 h 515"/>
                    <a:gd name="T80" fmla="*/ 84 w 341"/>
                    <a:gd name="T81" fmla="*/ 172 h 515"/>
                    <a:gd name="T82" fmla="*/ 95 w 341"/>
                    <a:gd name="T83" fmla="*/ 188 h 515"/>
                    <a:gd name="T84" fmla="*/ 117 w 341"/>
                    <a:gd name="T85" fmla="*/ 208 h 515"/>
                    <a:gd name="T86" fmla="*/ 131 w 341"/>
                    <a:gd name="T87" fmla="*/ 239 h 515"/>
                    <a:gd name="T88" fmla="*/ 152 w 341"/>
                    <a:gd name="T89" fmla="*/ 284 h 515"/>
                    <a:gd name="T90" fmla="*/ 179 w 341"/>
                    <a:gd name="T91" fmla="*/ 314 h 515"/>
                    <a:gd name="T92" fmla="*/ 192 w 341"/>
                    <a:gd name="T93" fmla="*/ 319 h 515"/>
                    <a:gd name="T94" fmla="*/ 180 w 341"/>
                    <a:gd name="T95" fmla="*/ 296 h 515"/>
                    <a:gd name="T96" fmla="*/ 165 w 341"/>
                    <a:gd name="T97" fmla="*/ 268 h 515"/>
                    <a:gd name="T98" fmla="*/ 152 w 341"/>
                    <a:gd name="T99" fmla="*/ 239 h 515"/>
                    <a:gd name="T100" fmla="*/ 129 w 341"/>
                    <a:gd name="T101" fmla="*/ 205 h 515"/>
                    <a:gd name="T102" fmla="*/ 104 w 341"/>
                    <a:gd name="T103" fmla="*/ 163 h 515"/>
                    <a:gd name="T104" fmla="*/ 99 w 341"/>
                    <a:gd name="T105" fmla="*/ 143 h 515"/>
                    <a:gd name="T106" fmla="*/ 90 w 341"/>
                    <a:gd name="T107" fmla="*/ 130 h 515"/>
                    <a:gd name="T108" fmla="*/ 45 w 341"/>
                    <a:gd name="T109" fmla="*/ 109 h 515"/>
                    <a:gd name="T110" fmla="*/ 33 w 341"/>
                    <a:gd name="T111" fmla="*/ 97 h 515"/>
                    <a:gd name="T112" fmla="*/ 9 w 341"/>
                    <a:gd name="T113" fmla="*/ 73 h 515"/>
                    <a:gd name="T114" fmla="*/ 0 w 341"/>
                    <a:gd name="T115" fmla="*/ 59 h 515"/>
                    <a:gd name="T116" fmla="*/ 11 w 341"/>
                    <a:gd name="T117" fmla="*/ 44 h 515"/>
                    <a:gd name="T118" fmla="*/ 11 w 341"/>
                    <a:gd name="T119" fmla="*/ 25 h 515"/>
                    <a:gd name="T120" fmla="*/ 24 w 341"/>
                    <a:gd name="T121" fmla="*/ 11 h 515"/>
                    <a:gd name="T122" fmla="*/ 20 w 341"/>
                    <a:gd name="T123" fmla="*/ 2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 h="515">
                      <a:moveTo>
                        <a:pt x="20" y="28"/>
                      </a:moveTo>
                      <a:cubicBezTo>
                        <a:pt x="21" y="11"/>
                        <a:pt x="17" y="8"/>
                        <a:pt x="29" y="1"/>
                      </a:cubicBezTo>
                      <a:cubicBezTo>
                        <a:pt x="67" y="2"/>
                        <a:pt x="63" y="0"/>
                        <a:pt x="86" y="5"/>
                      </a:cubicBezTo>
                      <a:cubicBezTo>
                        <a:pt x="90" y="8"/>
                        <a:pt x="95" y="10"/>
                        <a:pt x="99" y="13"/>
                      </a:cubicBezTo>
                      <a:cubicBezTo>
                        <a:pt x="104" y="22"/>
                        <a:pt x="102" y="31"/>
                        <a:pt x="107" y="40"/>
                      </a:cubicBezTo>
                      <a:cubicBezTo>
                        <a:pt x="106" y="53"/>
                        <a:pt x="99" y="92"/>
                        <a:pt x="119" y="95"/>
                      </a:cubicBezTo>
                      <a:cubicBezTo>
                        <a:pt x="128" y="99"/>
                        <a:pt x="127" y="102"/>
                        <a:pt x="131" y="110"/>
                      </a:cubicBezTo>
                      <a:cubicBezTo>
                        <a:pt x="132" y="116"/>
                        <a:pt x="134" y="122"/>
                        <a:pt x="137" y="128"/>
                      </a:cubicBezTo>
                      <a:cubicBezTo>
                        <a:pt x="139" y="138"/>
                        <a:pt x="148" y="150"/>
                        <a:pt x="158" y="152"/>
                      </a:cubicBezTo>
                      <a:cubicBezTo>
                        <a:pt x="163" y="155"/>
                        <a:pt x="164" y="159"/>
                        <a:pt x="167" y="164"/>
                      </a:cubicBezTo>
                      <a:cubicBezTo>
                        <a:pt x="169" y="181"/>
                        <a:pt x="170" y="208"/>
                        <a:pt x="191" y="212"/>
                      </a:cubicBezTo>
                      <a:cubicBezTo>
                        <a:pt x="196" y="218"/>
                        <a:pt x="202" y="220"/>
                        <a:pt x="209" y="221"/>
                      </a:cubicBezTo>
                      <a:cubicBezTo>
                        <a:pt x="223" y="228"/>
                        <a:pt x="213" y="243"/>
                        <a:pt x="221" y="254"/>
                      </a:cubicBezTo>
                      <a:cubicBezTo>
                        <a:pt x="224" y="271"/>
                        <a:pt x="240" y="286"/>
                        <a:pt x="254" y="295"/>
                      </a:cubicBezTo>
                      <a:cubicBezTo>
                        <a:pt x="257" y="300"/>
                        <a:pt x="257" y="306"/>
                        <a:pt x="260" y="311"/>
                      </a:cubicBezTo>
                      <a:cubicBezTo>
                        <a:pt x="261" y="317"/>
                        <a:pt x="263" y="323"/>
                        <a:pt x="266" y="329"/>
                      </a:cubicBezTo>
                      <a:cubicBezTo>
                        <a:pt x="267" y="336"/>
                        <a:pt x="269" y="342"/>
                        <a:pt x="275" y="347"/>
                      </a:cubicBezTo>
                      <a:cubicBezTo>
                        <a:pt x="276" y="353"/>
                        <a:pt x="282" y="361"/>
                        <a:pt x="287" y="365"/>
                      </a:cubicBezTo>
                      <a:cubicBezTo>
                        <a:pt x="298" y="383"/>
                        <a:pt x="294" y="405"/>
                        <a:pt x="305" y="424"/>
                      </a:cubicBezTo>
                      <a:cubicBezTo>
                        <a:pt x="307" y="435"/>
                        <a:pt x="311" y="445"/>
                        <a:pt x="320" y="452"/>
                      </a:cubicBezTo>
                      <a:cubicBezTo>
                        <a:pt x="325" y="461"/>
                        <a:pt x="326" y="469"/>
                        <a:pt x="330" y="478"/>
                      </a:cubicBezTo>
                      <a:cubicBezTo>
                        <a:pt x="333" y="484"/>
                        <a:pt x="338" y="489"/>
                        <a:pt x="341" y="496"/>
                      </a:cubicBezTo>
                      <a:cubicBezTo>
                        <a:pt x="340" y="503"/>
                        <a:pt x="332" y="515"/>
                        <a:pt x="332" y="515"/>
                      </a:cubicBezTo>
                      <a:cubicBezTo>
                        <a:pt x="322" y="513"/>
                        <a:pt x="320" y="504"/>
                        <a:pt x="309" y="502"/>
                      </a:cubicBezTo>
                      <a:cubicBezTo>
                        <a:pt x="304" y="494"/>
                        <a:pt x="307" y="498"/>
                        <a:pt x="297" y="490"/>
                      </a:cubicBezTo>
                      <a:cubicBezTo>
                        <a:pt x="296" y="489"/>
                        <a:pt x="293" y="487"/>
                        <a:pt x="293" y="487"/>
                      </a:cubicBezTo>
                      <a:cubicBezTo>
                        <a:pt x="289" y="480"/>
                        <a:pt x="287" y="479"/>
                        <a:pt x="279" y="478"/>
                      </a:cubicBezTo>
                      <a:cubicBezTo>
                        <a:pt x="271" y="474"/>
                        <a:pt x="266" y="468"/>
                        <a:pt x="258" y="463"/>
                      </a:cubicBezTo>
                      <a:cubicBezTo>
                        <a:pt x="255" y="458"/>
                        <a:pt x="255" y="453"/>
                        <a:pt x="252" y="448"/>
                      </a:cubicBezTo>
                      <a:cubicBezTo>
                        <a:pt x="248" y="428"/>
                        <a:pt x="240" y="409"/>
                        <a:pt x="222" y="398"/>
                      </a:cubicBezTo>
                      <a:cubicBezTo>
                        <a:pt x="216" y="391"/>
                        <a:pt x="212" y="384"/>
                        <a:pt x="204" y="379"/>
                      </a:cubicBezTo>
                      <a:cubicBezTo>
                        <a:pt x="201" y="373"/>
                        <a:pt x="198" y="370"/>
                        <a:pt x="192" y="367"/>
                      </a:cubicBezTo>
                      <a:cubicBezTo>
                        <a:pt x="188" y="360"/>
                        <a:pt x="184" y="356"/>
                        <a:pt x="177" y="352"/>
                      </a:cubicBezTo>
                      <a:cubicBezTo>
                        <a:pt x="171" y="343"/>
                        <a:pt x="162" y="332"/>
                        <a:pt x="153" y="325"/>
                      </a:cubicBezTo>
                      <a:cubicBezTo>
                        <a:pt x="147" y="315"/>
                        <a:pt x="133" y="298"/>
                        <a:pt x="123" y="292"/>
                      </a:cubicBezTo>
                      <a:cubicBezTo>
                        <a:pt x="119" y="286"/>
                        <a:pt x="115" y="280"/>
                        <a:pt x="111" y="274"/>
                      </a:cubicBezTo>
                      <a:cubicBezTo>
                        <a:pt x="110" y="268"/>
                        <a:pt x="108" y="265"/>
                        <a:pt x="105" y="260"/>
                      </a:cubicBezTo>
                      <a:cubicBezTo>
                        <a:pt x="104" y="249"/>
                        <a:pt x="106" y="236"/>
                        <a:pt x="96" y="230"/>
                      </a:cubicBezTo>
                      <a:cubicBezTo>
                        <a:pt x="88" y="219"/>
                        <a:pt x="92" y="223"/>
                        <a:pt x="84" y="218"/>
                      </a:cubicBezTo>
                      <a:cubicBezTo>
                        <a:pt x="79" y="211"/>
                        <a:pt x="75" y="202"/>
                        <a:pt x="68" y="197"/>
                      </a:cubicBezTo>
                      <a:cubicBezTo>
                        <a:pt x="69" y="172"/>
                        <a:pt x="63" y="168"/>
                        <a:pt x="84" y="172"/>
                      </a:cubicBezTo>
                      <a:cubicBezTo>
                        <a:pt x="92" y="177"/>
                        <a:pt x="91" y="181"/>
                        <a:pt x="95" y="188"/>
                      </a:cubicBezTo>
                      <a:cubicBezTo>
                        <a:pt x="97" y="198"/>
                        <a:pt x="108" y="204"/>
                        <a:pt x="117" y="208"/>
                      </a:cubicBezTo>
                      <a:cubicBezTo>
                        <a:pt x="121" y="219"/>
                        <a:pt x="124" y="229"/>
                        <a:pt x="131" y="239"/>
                      </a:cubicBezTo>
                      <a:cubicBezTo>
                        <a:pt x="134" y="256"/>
                        <a:pt x="141" y="270"/>
                        <a:pt x="152" y="284"/>
                      </a:cubicBezTo>
                      <a:cubicBezTo>
                        <a:pt x="154" y="299"/>
                        <a:pt x="164" y="311"/>
                        <a:pt x="179" y="314"/>
                      </a:cubicBezTo>
                      <a:cubicBezTo>
                        <a:pt x="183" y="316"/>
                        <a:pt x="188" y="317"/>
                        <a:pt x="192" y="319"/>
                      </a:cubicBezTo>
                      <a:cubicBezTo>
                        <a:pt x="190" y="310"/>
                        <a:pt x="183" y="304"/>
                        <a:pt x="180" y="296"/>
                      </a:cubicBezTo>
                      <a:cubicBezTo>
                        <a:pt x="178" y="284"/>
                        <a:pt x="170" y="279"/>
                        <a:pt x="165" y="268"/>
                      </a:cubicBezTo>
                      <a:cubicBezTo>
                        <a:pt x="164" y="256"/>
                        <a:pt x="162" y="247"/>
                        <a:pt x="152" y="239"/>
                      </a:cubicBezTo>
                      <a:cubicBezTo>
                        <a:pt x="146" y="228"/>
                        <a:pt x="137" y="215"/>
                        <a:pt x="129" y="205"/>
                      </a:cubicBezTo>
                      <a:cubicBezTo>
                        <a:pt x="128" y="185"/>
                        <a:pt x="120" y="175"/>
                        <a:pt x="104" y="163"/>
                      </a:cubicBezTo>
                      <a:cubicBezTo>
                        <a:pt x="101" y="156"/>
                        <a:pt x="102" y="150"/>
                        <a:pt x="99" y="143"/>
                      </a:cubicBezTo>
                      <a:cubicBezTo>
                        <a:pt x="98" y="135"/>
                        <a:pt x="97" y="134"/>
                        <a:pt x="90" y="130"/>
                      </a:cubicBezTo>
                      <a:cubicBezTo>
                        <a:pt x="79" y="112"/>
                        <a:pt x="64" y="113"/>
                        <a:pt x="45" y="109"/>
                      </a:cubicBezTo>
                      <a:cubicBezTo>
                        <a:pt x="37" y="98"/>
                        <a:pt x="41" y="102"/>
                        <a:pt x="33" y="97"/>
                      </a:cubicBezTo>
                      <a:cubicBezTo>
                        <a:pt x="27" y="90"/>
                        <a:pt x="18" y="75"/>
                        <a:pt x="9" y="73"/>
                      </a:cubicBezTo>
                      <a:cubicBezTo>
                        <a:pt x="1" y="63"/>
                        <a:pt x="3" y="68"/>
                        <a:pt x="0" y="59"/>
                      </a:cubicBezTo>
                      <a:cubicBezTo>
                        <a:pt x="4" y="54"/>
                        <a:pt x="8" y="50"/>
                        <a:pt x="11" y="44"/>
                      </a:cubicBezTo>
                      <a:cubicBezTo>
                        <a:pt x="10" y="34"/>
                        <a:pt x="7" y="32"/>
                        <a:pt x="11" y="25"/>
                      </a:cubicBezTo>
                      <a:cubicBezTo>
                        <a:pt x="15" y="20"/>
                        <a:pt x="24" y="11"/>
                        <a:pt x="24" y="11"/>
                      </a:cubicBezTo>
                      <a:lnTo>
                        <a:pt x="20" y="28"/>
                      </a:lnTo>
                      <a:close/>
                    </a:path>
                  </a:pathLst>
                </a:custGeom>
                <a:grpFill/>
                <a:ln w="635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31" name="Freeform 532">
                  <a:extLst>
                    <a:ext uri="{FF2B5EF4-FFF2-40B4-BE49-F238E27FC236}">
                      <a16:creationId xmlns:a16="http://schemas.microsoft.com/office/drawing/2014/main" id="{FB37760E-945C-4097-B401-5C06E7C349B0}"/>
                    </a:ext>
                  </a:extLst>
                </p:cNvPr>
                <p:cNvSpPr>
                  <a:spLocks noChangeAspect="1"/>
                </p:cNvSpPr>
                <p:nvPr/>
              </p:nvSpPr>
              <p:spPr bwMode="auto">
                <a:xfrm>
                  <a:off x="4283" y="507"/>
                  <a:ext cx="1" cy="25"/>
                </a:xfrm>
                <a:custGeom>
                  <a:avLst/>
                  <a:gdLst>
                    <a:gd name="T0" fmla="*/ 10 w 10"/>
                    <a:gd name="T1" fmla="*/ 0 h 210"/>
                    <a:gd name="T2" fmla="*/ 10 w 10"/>
                    <a:gd name="T3" fmla="*/ 142 h 210"/>
                    <a:gd name="T4" fmla="*/ 0 w 10"/>
                    <a:gd name="T5" fmla="*/ 210 h 210"/>
                  </a:gdLst>
                  <a:ahLst/>
                  <a:cxnLst>
                    <a:cxn ang="0">
                      <a:pos x="T0" y="T1"/>
                    </a:cxn>
                    <a:cxn ang="0">
                      <a:pos x="T2" y="T3"/>
                    </a:cxn>
                    <a:cxn ang="0">
                      <a:pos x="T4" y="T5"/>
                    </a:cxn>
                  </a:cxnLst>
                  <a:rect l="0" t="0" r="r" b="b"/>
                  <a:pathLst>
                    <a:path w="10" h="210">
                      <a:moveTo>
                        <a:pt x="10" y="0"/>
                      </a:moveTo>
                      <a:lnTo>
                        <a:pt x="10" y="142"/>
                      </a:lnTo>
                      <a:lnTo>
                        <a:pt x="0" y="210"/>
                      </a:lnTo>
                    </a:path>
                  </a:pathLst>
                </a:custGeom>
                <a:grpFill/>
                <a:ln w="3175" cap="flat">
                  <a:solidFill>
                    <a:srgbClr val="FF66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32" name="Text Box 536">
                  <a:extLst>
                    <a:ext uri="{FF2B5EF4-FFF2-40B4-BE49-F238E27FC236}">
                      <a16:creationId xmlns:a16="http://schemas.microsoft.com/office/drawing/2014/main" id="{5D8B242B-CC9C-46C1-AB94-9D915C180EEA}"/>
                    </a:ext>
                  </a:extLst>
                </p:cNvPr>
                <p:cNvSpPr txBox="1">
                  <a:spLocks noChangeAspect="1" noChangeArrowheads="1"/>
                </p:cNvSpPr>
                <p:nvPr/>
              </p:nvSpPr>
              <p:spPr bwMode="auto">
                <a:xfrm>
                  <a:off x="4378" y="493"/>
                  <a:ext cx="71" cy="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altLang="es-MX" sz="200" b="1" i="0" u="none" strike="noStrike" kern="0" cap="none" spc="0" normalizeH="0" baseline="0" noProof="0" dirty="0">
                      <a:ln>
                        <a:noFill/>
                      </a:ln>
                      <a:solidFill>
                        <a:prstClr val="black"/>
                      </a:solidFill>
                      <a:effectLst/>
                      <a:uLnTx/>
                      <a:uFillTx/>
                      <a:latin typeface="Arial" charset="0"/>
                    </a:rPr>
                    <a:t>Isla Mujeres</a:t>
                  </a:r>
                </a:p>
              </p:txBody>
            </p:sp>
            <p:sp>
              <p:nvSpPr>
                <p:cNvPr id="33" name="Rectangle 544">
                  <a:extLst>
                    <a:ext uri="{FF2B5EF4-FFF2-40B4-BE49-F238E27FC236}">
                      <a16:creationId xmlns:a16="http://schemas.microsoft.com/office/drawing/2014/main" id="{7618AEB9-6301-4082-9C73-D04297E8FF7B}"/>
                    </a:ext>
                  </a:extLst>
                </p:cNvPr>
                <p:cNvSpPr>
                  <a:spLocks noChangeAspect="1" noChangeArrowheads="1"/>
                </p:cNvSpPr>
                <p:nvPr/>
              </p:nvSpPr>
              <p:spPr bwMode="auto">
                <a:xfrm>
                  <a:off x="4335" y="480"/>
                  <a:ext cx="6" cy="5"/>
                </a:xfrm>
                <a:prstGeom prst="rect">
                  <a:avLst/>
                </a:prstGeom>
                <a:grpFill/>
                <a:ln w="317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34" name="Freeform 545">
                  <a:extLst>
                    <a:ext uri="{FF2B5EF4-FFF2-40B4-BE49-F238E27FC236}">
                      <a16:creationId xmlns:a16="http://schemas.microsoft.com/office/drawing/2014/main" id="{F68652B5-8D09-4C53-887D-7EC72D2409B6}"/>
                    </a:ext>
                  </a:extLst>
                </p:cNvPr>
                <p:cNvSpPr>
                  <a:spLocks noChangeAspect="1"/>
                </p:cNvSpPr>
                <p:nvPr/>
              </p:nvSpPr>
              <p:spPr bwMode="auto">
                <a:xfrm>
                  <a:off x="4340" y="485"/>
                  <a:ext cx="29" cy="44"/>
                </a:xfrm>
                <a:custGeom>
                  <a:avLst/>
                  <a:gdLst>
                    <a:gd name="T0" fmla="*/ 0 w 223"/>
                    <a:gd name="T1" fmla="*/ 0 h 377"/>
                    <a:gd name="T2" fmla="*/ 180 w 223"/>
                    <a:gd name="T3" fmla="*/ 276 h 377"/>
                    <a:gd name="T4" fmla="*/ 223 w 223"/>
                    <a:gd name="T5" fmla="*/ 377 h 377"/>
                    <a:gd name="T6" fmla="*/ 210 w 223"/>
                    <a:gd name="T7" fmla="*/ 335 h 377"/>
                    <a:gd name="T8" fmla="*/ 180 w 223"/>
                    <a:gd name="T9" fmla="*/ 278 h 377"/>
                    <a:gd name="T10" fmla="*/ 151 w 223"/>
                    <a:gd name="T11" fmla="*/ 287 h 377"/>
                    <a:gd name="T12" fmla="*/ 126 w 223"/>
                    <a:gd name="T13" fmla="*/ 281 h 377"/>
                    <a:gd name="T14" fmla="*/ 78 w 223"/>
                    <a:gd name="T15" fmla="*/ 234 h 377"/>
                    <a:gd name="T16" fmla="*/ 57 w 223"/>
                    <a:gd name="T17" fmla="*/ 197 h 377"/>
                    <a:gd name="T18" fmla="*/ 48 w 223"/>
                    <a:gd name="T19" fmla="*/ 165 h 377"/>
                    <a:gd name="T20" fmla="*/ 18 w 223"/>
                    <a:gd name="T21" fmla="*/ 1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377">
                      <a:moveTo>
                        <a:pt x="0" y="0"/>
                      </a:moveTo>
                      <a:cubicBezTo>
                        <a:pt x="27" y="46"/>
                        <a:pt x="143" y="213"/>
                        <a:pt x="180" y="276"/>
                      </a:cubicBezTo>
                      <a:cubicBezTo>
                        <a:pt x="217" y="339"/>
                        <a:pt x="218" y="367"/>
                        <a:pt x="223" y="377"/>
                      </a:cubicBezTo>
                      <a:lnTo>
                        <a:pt x="210" y="335"/>
                      </a:lnTo>
                      <a:lnTo>
                        <a:pt x="180" y="278"/>
                      </a:lnTo>
                      <a:lnTo>
                        <a:pt x="151" y="287"/>
                      </a:lnTo>
                      <a:lnTo>
                        <a:pt x="126" y="281"/>
                      </a:lnTo>
                      <a:lnTo>
                        <a:pt x="78" y="234"/>
                      </a:lnTo>
                      <a:lnTo>
                        <a:pt x="57" y="197"/>
                      </a:lnTo>
                      <a:lnTo>
                        <a:pt x="48" y="165"/>
                      </a:lnTo>
                      <a:lnTo>
                        <a:pt x="18" y="129"/>
                      </a:lnTo>
                    </a:path>
                  </a:pathLst>
                </a:custGeom>
                <a:solidFill>
                  <a:srgbClr val="00B050">
                    <a:alpha val="27000"/>
                  </a:srgbClr>
                </a:solidFill>
                <a:ln w="3175" cap="flat" cmpd="sng">
                  <a:solidFill>
                    <a:sysClr val="windowText" lastClr="000000"/>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grpSp>
          <p:sp>
            <p:nvSpPr>
              <p:cNvPr id="20" name="52 Forma libre">
                <a:extLst>
                  <a:ext uri="{FF2B5EF4-FFF2-40B4-BE49-F238E27FC236}">
                    <a16:creationId xmlns:a16="http://schemas.microsoft.com/office/drawing/2014/main" id="{F5C9998B-919D-4D19-AC51-7CFDD6F6E223}"/>
                  </a:ext>
                </a:extLst>
              </p:cNvPr>
              <p:cNvSpPr/>
              <p:nvPr/>
            </p:nvSpPr>
            <p:spPr>
              <a:xfrm>
                <a:off x="-6012133" y="4834884"/>
                <a:ext cx="2868127" cy="1922100"/>
              </a:xfrm>
              <a:custGeom>
                <a:avLst/>
                <a:gdLst>
                  <a:gd name="connsiteX0" fmla="*/ 7144 w 2117433"/>
                  <a:gd name="connsiteY0" fmla="*/ 142124 h 1447049"/>
                  <a:gd name="connsiteX1" fmla="*/ 0 w 2117433"/>
                  <a:gd name="connsiteY1" fmla="*/ 1447049 h 1447049"/>
                  <a:gd name="connsiteX2" fmla="*/ 247650 w 2117433"/>
                  <a:gd name="connsiteY2" fmla="*/ 1444667 h 1447049"/>
                  <a:gd name="connsiteX3" fmla="*/ 242887 w 2117433"/>
                  <a:gd name="connsiteY3" fmla="*/ 1301792 h 1447049"/>
                  <a:gd name="connsiteX4" fmla="*/ 254794 w 2117433"/>
                  <a:gd name="connsiteY4" fmla="*/ 1285124 h 1447049"/>
                  <a:gd name="connsiteX5" fmla="*/ 261937 w 2117433"/>
                  <a:gd name="connsiteY5" fmla="*/ 1282742 h 1447049"/>
                  <a:gd name="connsiteX6" fmla="*/ 269081 w 2117433"/>
                  <a:gd name="connsiteY6" fmla="*/ 1268455 h 1447049"/>
                  <a:gd name="connsiteX7" fmla="*/ 288131 w 2117433"/>
                  <a:gd name="connsiteY7" fmla="*/ 1263692 h 1447049"/>
                  <a:gd name="connsiteX8" fmla="*/ 302419 w 2117433"/>
                  <a:gd name="connsiteY8" fmla="*/ 1258930 h 1447049"/>
                  <a:gd name="connsiteX9" fmla="*/ 307181 w 2117433"/>
                  <a:gd name="connsiteY9" fmla="*/ 1251786 h 1447049"/>
                  <a:gd name="connsiteX10" fmla="*/ 323850 w 2117433"/>
                  <a:gd name="connsiteY10" fmla="*/ 1244642 h 1447049"/>
                  <a:gd name="connsiteX11" fmla="*/ 364331 w 2117433"/>
                  <a:gd name="connsiteY11" fmla="*/ 1239880 h 1447049"/>
                  <a:gd name="connsiteX12" fmla="*/ 385762 w 2117433"/>
                  <a:gd name="connsiteY12" fmla="*/ 1227974 h 1447049"/>
                  <a:gd name="connsiteX13" fmla="*/ 402431 w 2117433"/>
                  <a:gd name="connsiteY13" fmla="*/ 1235117 h 1447049"/>
                  <a:gd name="connsiteX14" fmla="*/ 404812 w 2117433"/>
                  <a:gd name="connsiteY14" fmla="*/ 1242261 h 1447049"/>
                  <a:gd name="connsiteX15" fmla="*/ 419100 w 2117433"/>
                  <a:gd name="connsiteY15" fmla="*/ 1249405 h 1447049"/>
                  <a:gd name="connsiteX16" fmla="*/ 428625 w 2117433"/>
                  <a:gd name="connsiteY16" fmla="*/ 1270836 h 1447049"/>
                  <a:gd name="connsiteX17" fmla="*/ 435769 w 2117433"/>
                  <a:gd name="connsiteY17" fmla="*/ 1273217 h 1447049"/>
                  <a:gd name="connsiteX18" fmla="*/ 438150 w 2117433"/>
                  <a:gd name="connsiteY18" fmla="*/ 1285124 h 1447049"/>
                  <a:gd name="connsiteX19" fmla="*/ 452437 w 2117433"/>
                  <a:gd name="connsiteY19" fmla="*/ 1289886 h 1447049"/>
                  <a:gd name="connsiteX20" fmla="*/ 478631 w 2117433"/>
                  <a:gd name="connsiteY20" fmla="*/ 1287505 h 1447049"/>
                  <a:gd name="connsiteX21" fmla="*/ 502444 w 2117433"/>
                  <a:gd name="connsiteY21" fmla="*/ 1285124 h 1447049"/>
                  <a:gd name="connsiteX22" fmla="*/ 511969 w 2117433"/>
                  <a:gd name="connsiteY22" fmla="*/ 1304174 h 1447049"/>
                  <a:gd name="connsiteX23" fmla="*/ 519112 w 2117433"/>
                  <a:gd name="connsiteY23" fmla="*/ 1308936 h 1447049"/>
                  <a:gd name="connsiteX24" fmla="*/ 531019 w 2117433"/>
                  <a:gd name="connsiteY24" fmla="*/ 1325605 h 1447049"/>
                  <a:gd name="connsiteX25" fmla="*/ 552450 w 2117433"/>
                  <a:gd name="connsiteY25" fmla="*/ 1335130 h 1447049"/>
                  <a:gd name="connsiteX26" fmla="*/ 561975 w 2117433"/>
                  <a:gd name="connsiteY26" fmla="*/ 1349417 h 1447049"/>
                  <a:gd name="connsiteX27" fmla="*/ 578644 w 2117433"/>
                  <a:gd name="connsiteY27" fmla="*/ 1354180 h 1447049"/>
                  <a:gd name="connsiteX28" fmla="*/ 614362 w 2117433"/>
                  <a:gd name="connsiteY28" fmla="*/ 1351799 h 1447049"/>
                  <a:gd name="connsiteX29" fmla="*/ 611981 w 2117433"/>
                  <a:gd name="connsiteY29" fmla="*/ 1337511 h 1447049"/>
                  <a:gd name="connsiteX30" fmla="*/ 621506 w 2117433"/>
                  <a:gd name="connsiteY30" fmla="*/ 1316080 h 1447049"/>
                  <a:gd name="connsiteX31" fmla="*/ 633412 w 2117433"/>
                  <a:gd name="connsiteY31" fmla="*/ 1299411 h 1447049"/>
                  <a:gd name="connsiteX32" fmla="*/ 652462 w 2117433"/>
                  <a:gd name="connsiteY32" fmla="*/ 1301792 h 1447049"/>
                  <a:gd name="connsiteX33" fmla="*/ 659606 w 2117433"/>
                  <a:gd name="connsiteY33" fmla="*/ 1299411 h 1447049"/>
                  <a:gd name="connsiteX34" fmla="*/ 669131 w 2117433"/>
                  <a:gd name="connsiteY34" fmla="*/ 1277980 h 1447049"/>
                  <a:gd name="connsiteX35" fmla="*/ 676275 w 2117433"/>
                  <a:gd name="connsiteY35" fmla="*/ 1275599 h 1447049"/>
                  <a:gd name="connsiteX36" fmla="*/ 683419 w 2117433"/>
                  <a:gd name="connsiteY36" fmla="*/ 1270836 h 1447049"/>
                  <a:gd name="connsiteX37" fmla="*/ 685800 w 2117433"/>
                  <a:gd name="connsiteY37" fmla="*/ 1263692 h 1447049"/>
                  <a:gd name="connsiteX38" fmla="*/ 690562 w 2117433"/>
                  <a:gd name="connsiteY38" fmla="*/ 1256549 h 1447049"/>
                  <a:gd name="connsiteX39" fmla="*/ 692944 w 2117433"/>
                  <a:gd name="connsiteY39" fmla="*/ 1249405 h 1447049"/>
                  <a:gd name="connsiteX40" fmla="*/ 700087 w 2117433"/>
                  <a:gd name="connsiteY40" fmla="*/ 1244642 h 1447049"/>
                  <a:gd name="connsiteX41" fmla="*/ 709612 w 2117433"/>
                  <a:gd name="connsiteY41" fmla="*/ 1230355 h 1447049"/>
                  <a:gd name="connsiteX42" fmla="*/ 711994 w 2117433"/>
                  <a:gd name="connsiteY42" fmla="*/ 1223211 h 1447049"/>
                  <a:gd name="connsiteX43" fmla="*/ 719137 w 2117433"/>
                  <a:gd name="connsiteY43" fmla="*/ 1208924 h 1447049"/>
                  <a:gd name="connsiteX44" fmla="*/ 716756 w 2117433"/>
                  <a:gd name="connsiteY44" fmla="*/ 1194636 h 1447049"/>
                  <a:gd name="connsiteX45" fmla="*/ 716756 w 2117433"/>
                  <a:gd name="connsiteY45" fmla="*/ 1180349 h 1447049"/>
                  <a:gd name="connsiteX46" fmla="*/ 738187 w 2117433"/>
                  <a:gd name="connsiteY46" fmla="*/ 1175586 h 1447049"/>
                  <a:gd name="connsiteX47" fmla="*/ 752475 w 2117433"/>
                  <a:gd name="connsiteY47" fmla="*/ 1170824 h 1447049"/>
                  <a:gd name="connsiteX48" fmla="*/ 759619 w 2117433"/>
                  <a:gd name="connsiteY48" fmla="*/ 1166061 h 1447049"/>
                  <a:gd name="connsiteX49" fmla="*/ 762000 w 2117433"/>
                  <a:gd name="connsiteY49" fmla="*/ 1158917 h 1447049"/>
                  <a:gd name="connsiteX50" fmla="*/ 776287 w 2117433"/>
                  <a:gd name="connsiteY50" fmla="*/ 1149392 h 1447049"/>
                  <a:gd name="connsiteX51" fmla="*/ 783431 w 2117433"/>
                  <a:gd name="connsiteY51" fmla="*/ 1147011 h 1447049"/>
                  <a:gd name="connsiteX52" fmla="*/ 773906 w 2117433"/>
                  <a:gd name="connsiteY52" fmla="*/ 1132724 h 1447049"/>
                  <a:gd name="connsiteX53" fmla="*/ 804862 w 2117433"/>
                  <a:gd name="connsiteY53" fmla="*/ 1051761 h 1447049"/>
                  <a:gd name="connsiteX54" fmla="*/ 828675 w 2117433"/>
                  <a:gd name="connsiteY54" fmla="*/ 1049380 h 1447049"/>
                  <a:gd name="connsiteX55" fmla="*/ 859631 w 2117433"/>
                  <a:gd name="connsiteY55" fmla="*/ 1008899 h 1447049"/>
                  <a:gd name="connsiteX56" fmla="*/ 866775 w 2117433"/>
                  <a:gd name="connsiteY56" fmla="*/ 985086 h 1447049"/>
                  <a:gd name="connsiteX57" fmla="*/ 888206 w 2117433"/>
                  <a:gd name="connsiteY57" fmla="*/ 989849 h 1447049"/>
                  <a:gd name="connsiteX58" fmla="*/ 897731 w 2117433"/>
                  <a:gd name="connsiteY58" fmla="*/ 958892 h 1447049"/>
                  <a:gd name="connsiteX59" fmla="*/ 900112 w 2117433"/>
                  <a:gd name="connsiteY59" fmla="*/ 942224 h 1447049"/>
                  <a:gd name="connsiteX60" fmla="*/ 902494 w 2117433"/>
                  <a:gd name="connsiteY60" fmla="*/ 935080 h 1447049"/>
                  <a:gd name="connsiteX61" fmla="*/ 916781 w 2117433"/>
                  <a:gd name="connsiteY61" fmla="*/ 930317 h 1447049"/>
                  <a:gd name="connsiteX62" fmla="*/ 923925 w 2117433"/>
                  <a:gd name="connsiteY62" fmla="*/ 927936 h 1447049"/>
                  <a:gd name="connsiteX63" fmla="*/ 928687 w 2117433"/>
                  <a:gd name="connsiteY63" fmla="*/ 913649 h 1447049"/>
                  <a:gd name="connsiteX64" fmla="*/ 923925 w 2117433"/>
                  <a:gd name="connsiteY64" fmla="*/ 887455 h 1447049"/>
                  <a:gd name="connsiteX65" fmla="*/ 926306 w 2117433"/>
                  <a:gd name="connsiteY65" fmla="*/ 875549 h 1447049"/>
                  <a:gd name="connsiteX66" fmla="*/ 928687 w 2117433"/>
                  <a:gd name="connsiteY66" fmla="*/ 868405 h 1447049"/>
                  <a:gd name="connsiteX67" fmla="*/ 931069 w 2117433"/>
                  <a:gd name="connsiteY67" fmla="*/ 854117 h 1447049"/>
                  <a:gd name="connsiteX68" fmla="*/ 933450 w 2117433"/>
                  <a:gd name="connsiteY68" fmla="*/ 846974 h 1447049"/>
                  <a:gd name="connsiteX69" fmla="*/ 938212 w 2117433"/>
                  <a:gd name="connsiteY69" fmla="*/ 830305 h 1447049"/>
                  <a:gd name="connsiteX70" fmla="*/ 942975 w 2117433"/>
                  <a:gd name="connsiteY70" fmla="*/ 823161 h 1447049"/>
                  <a:gd name="connsiteX71" fmla="*/ 957262 w 2117433"/>
                  <a:gd name="connsiteY71" fmla="*/ 818399 h 1447049"/>
                  <a:gd name="connsiteX72" fmla="*/ 964406 w 2117433"/>
                  <a:gd name="connsiteY72" fmla="*/ 813636 h 1447049"/>
                  <a:gd name="connsiteX73" fmla="*/ 978694 w 2117433"/>
                  <a:gd name="connsiteY73" fmla="*/ 806492 h 1447049"/>
                  <a:gd name="connsiteX74" fmla="*/ 995362 w 2117433"/>
                  <a:gd name="connsiteY74" fmla="*/ 789824 h 1447049"/>
                  <a:gd name="connsiteX75" fmla="*/ 1009650 w 2117433"/>
                  <a:gd name="connsiteY75" fmla="*/ 785061 h 1447049"/>
                  <a:gd name="connsiteX76" fmla="*/ 1016794 w 2117433"/>
                  <a:gd name="connsiteY76" fmla="*/ 782680 h 1447049"/>
                  <a:gd name="connsiteX77" fmla="*/ 1019175 w 2117433"/>
                  <a:gd name="connsiteY77" fmla="*/ 775536 h 1447049"/>
                  <a:gd name="connsiteX78" fmla="*/ 1012031 w 2117433"/>
                  <a:gd name="connsiteY78" fmla="*/ 773155 h 1447049"/>
                  <a:gd name="connsiteX79" fmla="*/ 1004887 w 2117433"/>
                  <a:gd name="connsiteY79" fmla="*/ 768392 h 1447049"/>
                  <a:gd name="connsiteX80" fmla="*/ 995362 w 2117433"/>
                  <a:gd name="connsiteY80" fmla="*/ 758867 h 1447049"/>
                  <a:gd name="connsiteX81" fmla="*/ 990600 w 2117433"/>
                  <a:gd name="connsiteY81" fmla="*/ 751724 h 1447049"/>
                  <a:gd name="connsiteX82" fmla="*/ 992981 w 2117433"/>
                  <a:gd name="connsiteY82" fmla="*/ 725530 h 1447049"/>
                  <a:gd name="connsiteX83" fmla="*/ 1016794 w 2117433"/>
                  <a:gd name="connsiteY83" fmla="*/ 696955 h 1447049"/>
                  <a:gd name="connsiteX84" fmla="*/ 1028700 w 2117433"/>
                  <a:gd name="connsiteY84" fmla="*/ 680286 h 1447049"/>
                  <a:gd name="connsiteX85" fmla="*/ 1031081 w 2117433"/>
                  <a:gd name="connsiteY85" fmla="*/ 670761 h 1447049"/>
                  <a:gd name="connsiteX86" fmla="*/ 1033462 w 2117433"/>
                  <a:gd name="connsiteY86" fmla="*/ 663617 h 1447049"/>
                  <a:gd name="connsiteX87" fmla="*/ 1035844 w 2117433"/>
                  <a:gd name="connsiteY87" fmla="*/ 642186 h 1447049"/>
                  <a:gd name="connsiteX88" fmla="*/ 1038225 w 2117433"/>
                  <a:gd name="connsiteY88" fmla="*/ 635042 h 1447049"/>
                  <a:gd name="connsiteX89" fmla="*/ 1045369 w 2117433"/>
                  <a:gd name="connsiteY89" fmla="*/ 630280 h 1447049"/>
                  <a:gd name="connsiteX90" fmla="*/ 1052512 w 2117433"/>
                  <a:gd name="connsiteY90" fmla="*/ 627899 h 1447049"/>
                  <a:gd name="connsiteX91" fmla="*/ 1059656 w 2117433"/>
                  <a:gd name="connsiteY91" fmla="*/ 623136 h 1447049"/>
                  <a:gd name="connsiteX92" fmla="*/ 1062037 w 2117433"/>
                  <a:gd name="connsiteY92" fmla="*/ 615992 h 1447049"/>
                  <a:gd name="connsiteX93" fmla="*/ 1073944 w 2117433"/>
                  <a:gd name="connsiteY93" fmla="*/ 604086 h 1447049"/>
                  <a:gd name="connsiteX94" fmla="*/ 1083469 w 2117433"/>
                  <a:gd name="connsiteY94" fmla="*/ 606467 h 1447049"/>
                  <a:gd name="connsiteX95" fmla="*/ 1095375 w 2117433"/>
                  <a:gd name="connsiteY95" fmla="*/ 608849 h 1447049"/>
                  <a:gd name="connsiteX96" fmla="*/ 1102519 w 2117433"/>
                  <a:gd name="connsiteY96" fmla="*/ 611230 h 1447049"/>
                  <a:gd name="connsiteX97" fmla="*/ 1119187 w 2117433"/>
                  <a:gd name="connsiteY97" fmla="*/ 613611 h 1447049"/>
                  <a:gd name="connsiteX98" fmla="*/ 1147762 w 2117433"/>
                  <a:gd name="connsiteY98" fmla="*/ 611230 h 1447049"/>
                  <a:gd name="connsiteX99" fmla="*/ 1150144 w 2117433"/>
                  <a:gd name="connsiteY99" fmla="*/ 604086 h 1447049"/>
                  <a:gd name="connsiteX100" fmla="*/ 1162050 w 2117433"/>
                  <a:gd name="connsiteY100" fmla="*/ 601705 h 1447049"/>
                  <a:gd name="connsiteX101" fmla="*/ 1188244 w 2117433"/>
                  <a:gd name="connsiteY101" fmla="*/ 623136 h 1447049"/>
                  <a:gd name="connsiteX102" fmla="*/ 1197769 w 2117433"/>
                  <a:gd name="connsiteY102" fmla="*/ 623136 h 1447049"/>
                  <a:gd name="connsiteX103" fmla="*/ 1214437 w 2117433"/>
                  <a:gd name="connsiteY103" fmla="*/ 611230 h 1447049"/>
                  <a:gd name="connsiteX104" fmla="*/ 1221581 w 2117433"/>
                  <a:gd name="connsiteY104" fmla="*/ 608849 h 1447049"/>
                  <a:gd name="connsiteX105" fmla="*/ 1264444 w 2117433"/>
                  <a:gd name="connsiteY105" fmla="*/ 606467 h 1447049"/>
                  <a:gd name="connsiteX106" fmla="*/ 1293019 w 2117433"/>
                  <a:gd name="connsiteY106" fmla="*/ 604086 h 1447049"/>
                  <a:gd name="connsiteX107" fmla="*/ 1309687 w 2117433"/>
                  <a:gd name="connsiteY107" fmla="*/ 601705 h 1447049"/>
                  <a:gd name="connsiteX108" fmla="*/ 1319212 w 2117433"/>
                  <a:gd name="connsiteY108" fmla="*/ 589799 h 1447049"/>
                  <a:gd name="connsiteX109" fmla="*/ 1331119 w 2117433"/>
                  <a:gd name="connsiteY109" fmla="*/ 580274 h 1447049"/>
                  <a:gd name="connsiteX110" fmla="*/ 1340644 w 2117433"/>
                  <a:gd name="connsiteY110" fmla="*/ 558842 h 1447049"/>
                  <a:gd name="connsiteX111" fmla="*/ 1343025 w 2117433"/>
                  <a:gd name="connsiteY111" fmla="*/ 549317 h 1447049"/>
                  <a:gd name="connsiteX112" fmla="*/ 1350169 w 2117433"/>
                  <a:gd name="connsiteY112" fmla="*/ 535030 h 1447049"/>
                  <a:gd name="connsiteX113" fmla="*/ 1352550 w 2117433"/>
                  <a:gd name="connsiteY113" fmla="*/ 525505 h 1447049"/>
                  <a:gd name="connsiteX114" fmla="*/ 1354931 w 2117433"/>
                  <a:gd name="connsiteY114" fmla="*/ 513599 h 1447049"/>
                  <a:gd name="connsiteX115" fmla="*/ 1369219 w 2117433"/>
                  <a:gd name="connsiteY115" fmla="*/ 506455 h 1447049"/>
                  <a:gd name="connsiteX116" fmla="*/ 1381125 w 2117433"/>
                  <a:gd name="connsiteY116" fmla="*/ 494549 h 1447049"/>
                  <a:gd name="connsiteX117" fmla="*/ 1383506 w 2117433"/>
                  <a:gd name="connsiteY117" fmla="*/ 475499 h 1447049"/>
                  <a:gd name="connsiteX118" fmla="*/ 1385887 w 2117433"/>
                  <a:gd name="connsiteY118" fmla="*/ 468355 h 1447049"/>
                  <a:gd name="connsiteX119" fmla="*/ 1390650 w 2117433"/>
                  <a:gd name="connsiteY119" fmla="*/ 446924 h 1447049"/>
                  <a:gd name="connsiteX120" fmla="*/ 1400175 w 2117433"/>
                  <a:gd name="connsiteY120" fmla="*/ 432636 h 1447049"/>
                  <a:gd name="connsiteX121" fmla="*/ 1404937 w 2117433"/>
                  <a:gd name="connsiteY121" fmla="*/ 425492 h 1447049"/>
                  <a:gd name="connsiteX122" fmla="*/ 1416844 w 2117433"/>
                  <a:gd name="connsiteY122" fmla="*/ 408824 h 1447049"/>
                  <a:gd name="connsiteX123" fmla="*/ 1419225 w 2117433"/>
                  <a:gd name="connsiteY123" fmla="*/ 394536 h 1447049"/>
                  <a:gd name="connsiteX124" fmla="*/ 1426369 w 2117433"/>
                  <a:gd name="connsiteY124" fmla="*/ 389774 h 1447049"/>
                  <a:gd name="connsiteX125" fmla="*/ 1428750 w 2117433"/>
                  <a:gd name="connsiteY125" fmla="*/ 363580 h 1447049"/>
                  <a:gd name="connsiteX126" fmla="*/ 1428750 w 2117433"/>
                  <a:gd name="connsiteY126" fmla="*/ 363580 h 1447049"/>
                  <a:gd name="connsiteX127" fmla="*/ 1450181 w 2117433"/>
                  <a:gd name="connsiteY127" fmla="*/ 361199 h 1447049"/>
                  <a:gd name="connsiteX128" fmla="*/ 1452562 w 2117433"/>
                  <a:gd name="connsiteY128" fmla="*/ 354055 h 1447049"/>
                  <a:gd name="connsiteX129" fmla="*/ 1457325 w 2117433"/>
                  <a:gd name="connsiteY129" fmla="*/ 346911 h 1447049"/>
                  <a:gd name="connsiteX130" fmla="*/ 1454944 w 2117433"/>
                  <a:gd name="connsiteY130" fmla="*/ 330242 h 1447049"/>
                  <a:gd name="connsiteX131" fmla="*/ 1440656 w 2117433"/>
                  <a:gd name="connsiteY131" fmla="*/ 335005 h 1447049"/>
                  <a:gd name="connsiteX132" fmla="*/ 1426369 w 2117433"/>
                  <a:gd name="connsiteY132" fmla="*/ 342149 h 1447049"/>
                  <a:gd name="connsiteX133" fmla="*/ 1416844 w 2117433"/>
                  <a:gd name="connsiteY133" fmla="*/ 354055 h 1447049"/>
                  <a:gd name="connsiteX134" fmla="*/ 1409700 w 2117433"/>
                  <a:gd name="connsiteY134" fmla="*/ 349292 h 1447049"/>
                  <a:gd name="connsiteX135" fmla="*/ 1395412 w 2117433"/>
                  <a:gd name="connsiteY135" fmla="*/ 342149 h 1447049"/>
                  <a:gd name="connsiteX136" fmla="*/ 1393031 w 2117433"/>
                  <a:gd name="connsiteY136" fmla="*/ 330242 h 1447049"/>
                  <a:gd name="connsiteX137" fmla="*/ 1433512 w 2117433"/>
                  <a:gd name="connsiteY137" fmla="*/ 323099 h 1447049"/>
                  <a:gd name="connsiteX138" fmla="*/ 1447800 w 2117433"/>
                  <a:gd name="connsiteY138" fmla="*/ 306430 h 1447049"/>
                  <a:gd name="connsiteX139" fmla="*/ 1459706 w 2117433"/>
                  <a:gd name="connsiteY139" fmla="*/ 294524 h 1447049"/>
                  <a:gd name="connsiteX140" fmla="*/ 1466850 w 2117433"/>
                  <a:gd name="connsiteY140" fmla="*/ 263567 h 1447049"/>
                  <a:gd name="connsiteX141" fmla="*/ 1473994 w 2117433"/>
                  <a:gd name="connsiteY141" fmla="*/ 258805 h 1447049"/>
                  <a:gd name="connsiteX142" fmla="*/ 1478756 w 2117433"/>
                  <a:gd name="connsiteY142" fmla="*/ 232611 h 1447049"/>
                  <a:gd name="connsiteX143" fmla="*/ 1481137 w 2117433"/>
                  <a:gd name="connsiteY143" fmla="*/ 225467 h 1447049"/>
                  <a:gd name="connsiteX144" fmla="*/ 1493044 w 2117433"/>
                  <a:gd name="connsiteY144" fmla="*/ 227849 h 1447049"/>
                  <a:gd name="connsiteX145" fmla="*/ 1485900 w 2117433"/>
                  <a:gd name="connsiteY145" fmla="*/ 232611 h 1447049"/>
                  <a:gd name="connsiteX146" fmla="*/ 1483519 w 2117433"/>
                  <a:gd name="connsiteY146" fmla="*/ 246899 h 1447049"/>
                  <a:gd name="connsiteX147" fmla="*/ 1478756 w 2117433"/>
                  <a:gd name="connsiteY147" fmla="*/ 254042 h 1447049"/>
                  <a:gd name="connsiteX148" fmla="*/ 1476375 w 2117433"/>
                  <a:gd name="connsiteY148" fmla="*/ 261186 h 1447049"/>
                  <a:gd name="connsiteX149" fmla="*/ 1473994 w 2117433"/>
                  <a:gd name="connsiteY149" fmla="*/ 287380 h 1447049"/>
                  <a:gd name="connsiteX150" fmla="*/ 1469231 w 2117433"/>
                  <a:gd name="connsiteY150" fmla="*/ 292142 h 1447049"/>
                  <a:gd name="connsiteX151" fmla="*/ 1476375 w 2117433"/>
                  <a:gd name="connsiteY151" fmla="*/ 311192 h 1447049"/>
                  <a:gd name="connsiteX152" fmla="*/ 1485900 w 2117433"/>
                  <a:gd name="connsiteY152" fmla="*/ 292142 h 1447049"/>
                  <a:gd name="connsiteX153" fmla="*/ 1493044 w 2117433"/>
                  <a:gd name="connsiteY153" fmla="*/ 289761 h 1447049"/>
                  <a:gd name="connsiteX154" fmla="*/ 1495425 w 2117433"/>
                  <a:gd name="connsiteY154" fmla="*/ 261186 h 1447049"/>
                  <a:gd name="connsiteX155" fmla="*/ 1497806 w 2117433"/>
                  <a:gd name="connsiteY155" fmla="*/ 254042 h 1447049"/>
                  <a:gd name="connsiteX156" fmla="*/ 1504950 w 2117433"/>
                  <a:gd name="connsiteY156" fmla="*/ 251661 h 1447049"/>
                  <a:gd name="connsiteX157" fmla="*/ 1507331 w 2117433"/>
                  <a:gd name="connsiteY157" fmla="*/ 244517 h 1447049"/>
                  <a:gd name="connsiteX158" fmla="*/ 1519237 w 2117433"/>
                  <a:gd name="connsiteY158" fmla="*/ 234992 h 1447049"/>
                  <a:gd name="connsiteX159" fmla="*/ 1521619 w 2117433"/>
                  <a:gd name="connsiteY159" fmla="*/ 227849 h 1447049"/>
                  <a:gd name="connsiteX160" fmla="*/ 1526381 w 2117433"/>
                  <a:gd name="connsiteY160" fmla="*/ 220705 h 1447049"/>
                  <a:gd name="connsiteX161" fmla="*/ 1531144 w 2117433"/>
                  <a:gd name="connsiteY161" fmla="*/ 206417 h 1447049"/>
                  <a:gd name="connsiteX162" fmla="*/ 1533525 w 2117433"/>
                  <a:gd name="connsiteY162" fmla="*/ 199274 h 1447049"/>
                  <a:gd name="connsiteX163" fmla="*/ 1540669 w 2117433"/>
                  <a:gd name="connsiteY163" fmla="*/ 184986 h 1447049"/>
                  <a:gd name="connsiteX164" fmla="*/ 1545431 w 2117433"/>
                  <a:gd name="connsiteY164" fmla="*/ 177842 h 1447049"/>
                  <a:gd name="connsiteX165" fmla="*/ 1557337 w 2117433"/>
                  <a:gd name="connsiteY165" fmla="*/ 180224 h 1447049"/>
                  <a:gd name="connsiteX166" fmla="*/ 1562100 w 2117433"/>
                  <a:gd name="connsiteY166" fmla="*/ 206417 h 1447049"/>
                  <a:gd name="connsiteX167" fmla="*/ 1564481 w 2117433"/>
                  <a:gd name="connsiteY167" fmla="*/ 158792 h 1447049"/>
                  <a:gd name="connsiteX168" fmla="*/ 1576387 w 2117433"/>
                  <a:gd name="connsiteY168" fmla="*/ 146886 h 1447049"/>
                  <a:gd name="connsiteX169" fmla="*/ 1590675 w 2117433"/>
                  <a:gd name="connsiteY169" fmla="*/ 142124 h 1447049"/>
                  <a:gd name="connsiteX170" fmla="*/ 1602581 w 2117433"/>
                  <a:gd name="connsiteY170" fmla="*/ 132599 h 1447049"/>
                  <a:gd name="connsiteX171" fmla="*/ 1616869 w 2117433"/>
                  <a:gd name="connsiteY171" fmla="*/ 163555 h 1447049"/>
                  <a:gd name="connsiteX172" fmla="*/ 1612106 w 2117433"/>
                  <a:gd name="connsiteY172" fmla="*/ 184986 h 1447049"/>
                  <a:gd name="connsiteX173" fmla="*/ 1609725 w 2117433"/>
                  <a:gd name="connsiteY173" fmla="*/ 192130 h 1447049"/>
                  <a:gd name="connsiteX174" fmla="*/ 1602581 w 2117433"/>
                  <a:gd name="connsiteY174" fmla="*/ 194511 h 1447049"/>
                  <a:gd name="connsiteX175" fmla="*/ 1604962 w 2117433"/>
                  <a:gd name="connsiteY175" fmla="*/ 201655 h 1447049"/>
                  <a:gd name="connsiteX176" fmla="*/ 1607344 w 2117433"/>
                  <a:gd name="connsiteY176" fmla="*/ 211180 h 1447049"/>
                  <a:gd name="connsiteX177" fmla="*/ 1612106 w 2117433"/>
                  <a:gd name="connsiteY177" fmla="*/ 218324 h 1447049"/>
                  <a:gd name="connsiteX178" fmla="*/ 1626394 w 2117433"/>
                  <a:gd name="connsiteY178" fmla="*/ 223086 h 1447049"/>
                  <a:gd name="connsiteX179" fmla="*/ 1633537 w 2117433"/>
                  <a:gd name="connsiteY179" fmla="*/ 227849 h 1447049"/>
                  <a:gd name="connsiteX180" fmla="*/ 1638300 w 2117433"/>
                  <a:gd name="connsiteY180" fmla="*/ 242136 h 1447049"/>
                  <a:gd name="connsiteX181" fmla="*/ 1640681 w 2117433"/>
                  <a:gd name="connsiteY181" fmla="*/ 251661 h 1447049"/>
                  <a:gd name="connsiteX182" fmla="*/ 1647825 w 2117433"/>
                  <a:gd name="connsiteY182" fmla="*/ 256424 h 1447049"/>
                  <a:gd name="connsiteX183" fmla="*/ 1652587 w 2117433"/>
                  <a:gd name="connsiteY183" fmla="*/ 270711 h 1447049"/>
                  <a:gd name="connsiteX184" fmla="*/ 1657350 w 2117433"/>
                  <a:gd name="connsiteY184" fmla="*/ 296905 h 1447049"/>
                  <a:gd name="connsiteX185" fmla="*/ 1654969 w 2117433"/>
                  <a:gd name="connsiteY185" fmla="*/ 325480 h 1447049"/>
                  <a:gd name="connsiteX186" fmla="*/ 1643062 w 2117433"/>
                  <a:gd name="connsiteY186" fmla="*/ 358817 h 1447049"/>
                  <a:gd name="connsiteX187" fmla="*/ 1652587 w 2117433"/>
                  <a:gd name="connsiteY187" fmla="*/ 389774 h 1447049"/>
                  <a:gd name="connsiteX188" fmla="*/ 1650206 w 2117433"/>
                  <a:gd name="connsiteY188" fmla="*/ 439780 h 1447049"/>
                  <a:gd name="connsiteX189" fmla="*/ 1640681 w 2117433"/>
                  <a:gd name="connsiteY189" fmla="*/ 442161 h 1447049"/>
                  <a:gd name="connsiteX190" fmla="*/ 1635919 w 2117433"/>
                  <a:gd name="connsiteY190" fmla="*/ 461211 h 1447049"/>
                  <a:gd name="connsiteX191" fmla="*/ 1633537 w 2117433"/>
                  <a:gd name="connsiteY191" fmla="*/ 468355 h 1447049"/>
                  <a:gd name="connsiteX192" fmla="*/ 1612106 w 2117433"/>
                  <a:gd name="connsiteY192" fmla="*/ 480261 h 1447049"/>
                  <a:gd name="connsiteX193" fmla="*/ 1609725 w 2117433"/>
                  <a:gd name="connsiteY193" fmla="*/ 492167 h 1447049"/>
                  <a:gd name="connsiteX194" fmla="*/ 1607344 w 2117433"/>
                  <a:gd name="connsiteY194" fmla="*/ 499311 h 1447049"/>
                  <a:gd name="connsiteX195" fmla="*/ 1609725 w 2117433"/>
                  <a:gd name="connsiteY195" fmla="*/ 513599 h 1447049"/>
                  <a:gd name="connsiteX196" fmla="*/ 1614487 w 2117433"/>
                  <a:gd name="connsiteY196" fmla="*/ 527886 h 1447049"/>
                  <a:gd name="connsiteX197" fmla="*/ 1616869 w 2117433"/>
                  <a:gd name="connsiteY197" fmla="*/ 535030 h 1447049"/>
                  <a:gd name="connsiteX198" fmla="*/ 1614487 w 2117433"/>
                  <a:gd name="connsiteY198" fmla="*/ 561224 h 1447049"/>
                  <a:gd name="connsiteX199" fmla="*/ 1607344 w 2117433"/>
                  <a:gd name="connsiteY199" fmla="*/ 563605 h 1447049"/>
                  <a:gd name="connsiteX200" fmla="*/ 1597819 w 2117433"/>
                  <a:gd name="connsiteY200" fmla="*/ 577892 h 1447049"/>
                  <a:gd name="connsiteX201" fmla="*/ 1583531 w 2117433"/>
                  <a:gd name="connsiteY201" fmla="*/ 587417 h 1447049"/>
                  <a:gd name="connsiteX202" fmla="*/ 1576387 w 2117433"/>
                  <a:gd name="connsiteY202" fmla="*/ 592180 h 1447049"/>
                  <a:gd name="connsiteX203" fmla="*/ 1571625 w 2117433"/>
                  <a:gd name="connsiteY203" fmla="*/ 599324 h 1447049"/>
                  <a:gd name="connsiteX204" fmla="*/ 1564481 w 2117433"/>
                  <a:gd name="connsiteY204" fmla="*/ 601705 h 1447049"/>
                  <a:gd name="connsiteX205" fmla="*/ 1569244 w 2117433"/>
                  <a:gd name="connsiteY205" fmla="*/ 625517 h 1447049"/>
                  <a:gd name="connsiteX206" fmla="*/ 1571625 w 2117433"/>
                  <a:gd name="connsiteY206" fmla="*/ 635042 h 1447049"/>
                  <a:gd name="connsiteX207" fmla="*/ 1578769 w 2117433"/>
                  <a:gd name="connsiteY207" fmla="*/ 637424 h 1447049"/>
                  <a:gd name="connsiteX208" fmla="*/ 1621631 w 2117433"/>
                  <a:gd name="connsiteY208" fmla="*/ 642186 h 1447049"/>
                  <a:gd name="connsiteX209" fmla="*/ 1626394 w 2117433"/>
                  <a:gd name="connsiteY209" fmla="*/ 656474 h 1447049"/>
                  <a:gd name="connsiteX210" fmla="*/ 1633537 w 2117433"/>
                  <a:gd name="connsiteY210" fmla="*/ 661236 h 1447049"/>
                  <a:gd name="connsiteX211" fmla="*/ 1640681 w 2117433"/>
                  <a:gd name="connsiteY211" fmla="*/ 663617 h 1447049"/>
                  <a:gd name="connsiteX212" fmla="*/ 1666875 w 2117433"/>
                  <a:gd name="connsiteY212" fmla="*/ 668380 h 1447049"/>
                  <a:gd name="connsiteX213" fmla="*/ 1690687 w 2117433"/>
                  <a:gd name="connsiteY213" fmla="*/ 673142 h 1447049"/>
                  <a:gd name="connsiteX214" fmla="*/ 1695450 w 2117433"/>
                  <a:gd name="connsiteY214" fmla="*/ 680286 h 1447049"/>
                  <a:gd name="connsiteX215" fmla="*/ 1731169 w 2117433"/>
                  <a:gd name="connsiteY215" fmla="*/ 687430 h 1447049"/>
                  <a:gd name="connsiteX216" fmla="*/ 1735931 w 2117433"/>
                  <a:gd name="connsiteY216" fmla="*/ 687430 h 1447049"/>
                  <a:gd name="connsiteX217" fmla="*/ 1735931 w 2117433"/>
                  <a:gd name="connsiteY217" fmla="*/ 749342 h 1447049"/>
                  <a:gd name="connsiteX218" fmla="*/ 1757362 w 2117433"/>
                  <a:gd name="connsiteY218" fmla="*/ 751724 h 1447049"/>
                  <a:gd name="connsiteX219" fmla="*/ 1776412 w 2117433"/>
                  <a:gd name="connsiteY219" fmla="*/ 756486 h 1447049"/>
                  <a:gd name="connsiteX220" fmla="*/ 1785937 w 2117433"/>
                  <a:gd name="connsiteY220" fmla="*/ 777917 h 1447049"/>
                  <a:gd name="connsiteX221" fmla="*/ 1793081 w 2117433"/>
                  <a:gd name="connsiteY221" fmla="*/ 782680 h 1447049"/>
                  <a:gd name="connsiteX222" fmla="*/ 1795462 w 2117433"/>
                  <a:gd name="connsiteY222" fmla="*/ 789824 h 1447049"/>
                  <a:gd name="connsiteX223" fmla="*/ 1809750 w 2117433"/>
                  <a:gd name="connsiteY223" fmla="*/ 794586 h 1447049"/>
                  <a:gd name="connsiteX224" fmla="*/ 1807369 w 2117433"/>
                  <a:gd name="connsiteY224" fmla="*/ 804111 h 1447049"/>
                  <a:gd name="connsiteX225" fmla="*/ 1797844 w 2117433"/>
                  <a:gd name="connsiteY225" fmla="*/ 806492 h 1447049"/>
                  <a:gd name="connsiteX226" fmla="*/ 1795462 w 2117433"/>
                  <a:gd name="connsiteY226" fmla="*/ 851736 h 1447049"/>
                  <a:gd name="connsiteX227" fmla="*/ 1793081 w 2117433"/>
                  <a:gd name="connsiteY227" fmla="*/ 866024 h 1447049"/>
                  <a:gd name="connsiteX228" fmla="*/ 1785937 w 2117433"/>
                  <a:gd name="connsiteY228" fmla="*/ 868405 h 1447049"/>
                  <a:gd name="connsiteX229" fmla="*/ 1795462 w 2117433"/>
                  <a:gd name="connsiteY229" fmla="*/ 877930 h 1447049"/>
                  <a:gd name="connsiteX230" fmla="*/ 1802606 w 2117433"/>
                  <a:gd name="connsiteY230" fmla="*/ 880311 h 1447049"/>
                  <a:gd name="connsiteX231" fmla="*/ 1793081 w 2117433"/>
                  <a:gd name="connsiteY231" fmla="*/ 930317 h 1447049"/>
                  <a:gd name="connsiteX232" fmla="*/ 1785937 w 2117433"/>
                  <a:gd name="connsiteY232" fmla="*/ 932699 h 1447049"/>
                  <a:gd name="connsiteX233" fmla="*/ 1781175 w 2117433"/>
                  <a:gd name="connsiteY233" fmla="*/ 939842 h 1447049"/>
                  <a:gd name="connsiteX234" fmla="*/ 1793081 w 2117433"/>
                  <a:gd name="connsiteY234" fmla="*/ 956511 h 1447049"/>
                  <a:gd name="connsiteX235" fmla="*/ 1802606 w 2117433"/>
                  <a:gd name="connsiteY235" fmla="*/ 958892 h 1447049"/>
                  <a:gd name="connsiteX236" fmla="*/ 1809750 w 2117433"/>
                  <a:gd name="connsiteY236" fmla="*/ 963655 h 1447049"/>
                  <a:gd name="connsiteX237" fmla="*/ 1824037 w 2117433"/>
                  <a:gd name="connsiteY237" fmla="*/ 989849 h 1447049"/>
                  <a:gd name="connsiteX238" fmla="*/ 1783556 w 2117433"/>
                  <a:gd name="connsiteY238" fmla="*/ 989849 h 1447049"/>
                  <a:gd name="connsiteX239" fmla="*/ 1783556 w 2117433"/>
                  <a:gd name="connsiteY239" fmla="*/ 1008899 h 1447049"/>
                  <a:gd name="connsiteX240" fmla="*/ 1788319 w 2117433"/>
                  <a:gd name="connsiteY240" fmla="*/ 1006517 h 1447049"/>
                  <a:gd name="connsiteX241" fmla="*/ 1809750 w 2117433"/>
                  <a:gd name="connsiteY241" fmla="*/ 1004136 h 1447049"/>
                  <a:gd name="connsiteX242" fmla="*/ 1816894 w 2117433"/>
                  <a:gd name="connsiteY242" fmla="*/ 1006517 h 1447049"/>
                  <a:gd name="connsiteX243" fmla="*/ 1840706 w 2117433"/>
                  <a:gd name="connsiteY243" fmla="*/ 1004136 h 1447049"/>
                  <a:gd name="connsiteX244" fmla="*/ 1854994 w 2117433"/>
                  <a:gd name="connsiteY244" fmla="*/ 1001755 h 1447049"/>
                  <a:gd name="connsiteX245" fmla="*/ 1854994 w 2117433"/>
                  <a:gd name="connsiteY245" fmla="*/ 954130 h 1447049"/>
                  <a:gd name="connsiteX246" fmla="*/ 1854994 w 2117433"/>
                  <a:gd name="connsiteY246" fmla="*/ 951749 h 1447049"/>
                  <a:gd name="connsiteX247" fmla="*/ 1859756 w 2117433"/>
                  <a:gd name="connsiteY247" fmla="*/ 930317 h 1447049"/>
                  <a:gd name="connsiteX248" fmla="*/ 1871662 w 2117433"/>
                  <a:gd name="connsiteY248" fmla="*/ 904124 h 1447049"/>
                  <a:gd name="connsiteX249" fmla="*/ 1878806 w 2117433"/>
                  <a:gd name="connsiteY249" fmla="*/ 899361 h 1447049"/>
                  <a:gd name="connsiteX250" fmla="*/ 1881187 w 2117433"/>
                  <a:gd name="connsiteY250" fmla="*/ 887455 h 1447049"/>
                  <a:gd name="connsiteX251" fmla="*/ 1874044 w 2117433"/>
                  <a:gd name="connsiteY251" fmla="*/ 889836 h 1447049"/>
                  <a:gd name="connsiteX252" fmla="*/ 1869281 w 2117433"/>
                  <a:gd name="connsiteY252" fmla="*/ 896980 h 1447049"/>
                  <a:gd name="connsiteX253" fmla="*/ 1852612 w 2117433"/>
                  <a:gd name="connsiteY253" fmla="*/ 894599 h 1447049"/>
                  <a:gd name="connsiteX254" fmla="*/ 1854994 w 2117433"/>
                  <a:gd name="connsiteY254" fmla="*/ 882692 h 1447049"/>
                  <a:gd name="connsiteX255" fmla="*/ 1854994 w 2117433"/>
                  <a:gd name="connsiteY255" fmla="*/ 868405 h 1447049"/>
                  <a:gd name="connsiteX256" fmla="*/ 1871662 w 2117433"/>
                  <a:gd name="connsiteY256" fmla="*/ 858880 h 1447049"/>
                  <a:gd name="connsiteX257" fmla="*/ 1885950 w 2117433"/>
                  <a:gd name="connsiteY257" fmla="*/ 818399 h 1447049"/>
                  <a:gd name="connsiteX258" fmla="*/ 1890712 w 2117433"/>
                  <a:gd name="connsiteY258" fmla="*/ 801730 h 1447049"/>
                  <a:gd name="connsiteX259" fmla="*/ 1909762 w 2117433"/>
                  <a:gd name="connsiteY259" fmla="*/ 768392 h 1447049"/>
                  <a:gd name="connsiteX260" fmla="*/ 1916906 w 2117433"/>
                  <a:gd name="connsiteY260" fmla="*/ 763630 h 1447049"/>
                  <a:gd name="connsiteX261" fmla="*/ 1926431 w 2117433"/>
                  <a:gd name="connsiteY261" fmla="*/ 751724 h 1447049"/>
                  <a:gd name="connsiteX262" fmla="*/ 1938337 w 2117433"/>
                  <a:gd name="connsiteY262" fmla="*/ 739817 h 1447049"/>
                  <a:gd name="connsiteX263" fmla="*/ 1940719 w 2117433"/>
                  <a:gd name="connsiteY263" fmla="*/ 727911 h 1447049"/>
                  <a:gd name="connsiteX264" fmla="*/ 1945481 w 2117433"/>
                  <a:gd name="connsiteY264" fmla="*/ 699336 h 1447049"/>
                  <a:gd name="connsiteX265" fmla="*/ 1947862 w 2117433"/>
                  <a:gd name="connsiteY265" fmla="*/ 658855 h 1447049"/>
                  <a:gd name="connsiteX266" fmla="*/ 1952625 w 2117433"/>
                  <a:gd name="connsiteY266" fmla="*/ 635042 h 1447049"/>
                  <a:gd name="connsiteX267" fmla="*/ 1957387 w 2117433"/>
                  <a:gd name="connsiteY267" fmla="*/ 615992 h 1447049"/>
                  <a:gd name="connsiteX268" fmla="*/ 1964531 w 2117433"/>
                  <a:gd name="connsiteY268" fmla="*/ 585036 h 1447049"/>
                  <a:gd name="connsiteX269" fmla="*/ 1971675 w 2117433"/>
                  <a:gd name="connsiteY269" fmla="*/ 582655 h 1447049"/>
                  <a:gd name="connsiteX270" fmla="*/ 1978819 w 2117433"/>
                  <a:gd name="connsiteY270" fmla="*/ 539792 h 1447049"/>
                  <a:gd name="connsiteX271" fmla="*/ 1983581 w 2117433"/>
                  <a:gd name="connsiteY271" fmla="*/ 511217 h 1447049"/>
                  <a:gd name="connsiteX272" fmla="*/ 1988344 w 2117433"/>
                  <a:gd name="connsiteY272" fmla="*/ 504074 h 1447049"/>
                  <a:gd name="connsiteX273" fmla="*/ 1995487 w 2117433"/>
                  <a:gd name="connsiteY273" fmla="*/ 475499 h 1447049"/>
                  <a:gd name="connsiteX274" fmla="*/ 1997869 w 2117433"/>
                  <a:gd name="connsiteY274" fmla="*/ 418349 h 1447049"/>
                  <a:gd name="connsiteX275" fmla="*/ 2000250 w 2117433"/>
                  <a:gd name="connsiteY275" fmla="*/ 411205 h 1447049"/>
                  <a:gd name="connsiteX276" fmla="*/ 2002631 w 2117433"/>
                  <a:gd name="connsiteY276" fmla="*/ 382630 h 1447049"/>
                  <a:gd name="connsiteX277" fmla="*/ 2012156 w 2117433"/>
                  <a:gd name="connsiteY277" fmla="*/ 339767 h 1447049"/>
                  <a:gd name="connsiteX278" fmla="*/ 2016919 w 2117433"/>
                  <a:gd name="connsiteY278" fmla="*/ 332624 h 1447049"/>
                  <a:gd name="connsiteX279" fmla="*/ 2024062 w 2117433"/>
                  <a:gd name="connsiteY279" fmla="*/ 330242 h 1447049"/>
                  <a:gd name="connsiteX280" fmla="*/ 2035969 w 2117433"/>
                  <a:gd name="connsiteY280" fmla="*/ 311192 h 1447049"/>
                  <a:gd name="connsiteX281" fmla="*/ 2045494 w 2117433"/>
                  <a:gd name="connsiteY281" fmla="*/ 301667 h 1447049"/>
                  <a:gd name="connsiteX282" fmla="*/ 2050256 w 2117433"/>
                  <a:gd name="connsiteY282" fmla="*/ 294524 h 1447049"/>
                  <a:gd name="connsiteX283" fmla="*/ 2064544 w 2117433"/>
                  <a:gd name="connsiteY283" fmla="*/ 287380 h 1447049"/>
                  <a:gd name="connsiteX284" fmla="*/ 2069306 w 2117433"/>
                  <a:gd name="connsiteY284" fmla="*/ 280236 h 1447049"/>
                  <a:gd name="connsiteX285" fmla="*/ 2074069 w 2117433"/>
                  <a:gd name="connsiteY285" fmla="*/ 246899 h 1447049"/>
                  <a:gd name="connsiteX286" fmla="*/ 2076450 w 2117433"/>
                  <a:gd name="connsiteY286" fmla="*/ 199274 h 1447049"/>
                  <a:gd name="connsiteX287" fmla="*/ 2085975 w 2117433"/>
                  <a:gd name="connsiteY287" fmla="*/ 184986 h 1447049"/>
                  <a:gd name="connsiteX288" fmla="*/ 2090737 w 2117433"/>
                  <a:gd name="connsiteY288" fmla="*/ 170699 h 1447049"/>
                  <a:gd name="connsiteX289" fmla="*/ 2095500 w 2117433"/>
                  <a:gd name="connsiteY289" fmla="*/ 134980 h 1447049"/>
                  <a:gd name="connsiteX290" fmla="*/ 2100262 w 2117433"/>
                  <a:gd name="connsiteY290" fmla="*/ 120692 h 1447049"/>
                  <a:gd name="connsiteX291" fmla="*/ 2105025 w 2117433"/>
                  <a:gd name="connsiteY291" fmla="*/ 113549 h 1447049"/>
                  <a:gd name="connsiteX292" fmla="*/ 2107406 w 2117433"/>
                  <a:gd name="connsiteY292" fmla="*/ 106405 h 1447049"/>
                  <a:gd name="connsiteX293" fmla="*/ 2112169 w 2117433"/>
                  <a:gd name="connsiteY293" fmla="*/ 42111 h 1447049"/>
                  <a:gd name="connsiteX294" fmla="*/ 2116931 w 2117433"/>
                  <a:gd name="connsiteY294" fmla="*/ 23061 h 1447049"/>
                  <a:gd name="connsiteX295" fmla="*/ 2093119 w 2117433"/>
                  <a:gd name="connsiteY295" fmla="*/ 42111 h 1447049"/>
                  <a:gd name="connsiteX296" fmla="*/ 2074069 w 2117433"/>
                  <a:gd name="connsiteY296" fmla="*/ 34967 h 1447049"/>
                  <a:gd name="connsiteX297" fmla="*/ 2066925 w 2117433"/>
                  <a:gd name="connsiteY297" fmla="*/ 32586 h 1447049"/>
                  <a:gd name="connsiteX298" fmla="*/ 1564481 w 2117433"/>
                  <a:gd name="connsiteY298" fmla="*/ 30205 h 1447049"/>
                  <a:gd name="connsiteX299" fmla="*/ 1566862 w 2117433"/>
                  <a:gd name="connsiteY299" fmla="*/ 87355 h 1447049"/>
                  <a:gd name="connsiteX300" fmla="*/ 1493044 w 2117433"/>
                  <a:gd name="connsiteY300" fmla="*/ 92117 h 1447049"/>
                  <a:gd name="connsiteX301" fmla="*/ 1493044 w 2117433"/>
                  <a:gd name="connsiteY301" fmla="*/ 120692 h 1447049"/>
                  <a:gd name="connsiteX302" fmla="*/ 1473994 w 2117433"/>
                  <a:gd name="connsiteY302" fmla="*/ 127836 h 1447049"/>
                  <a:gd name="connsiteX303" fmla="*/ 1452562 w 2117433"/>
                  <a:gd name="connsiteY303" fmla="*/ 130217 h 1447049"/>
                  <a:gd name="connsiteX304" fmla="*/ 1452562 w 2117433"/>
                  <a:gd name="connsiteY304" fmla="*/ 130217 h 1447049"/>
                  <a:gd name="connsiteX305" fmla="*/ 1440656 w 2117433"/>
                  <a:gd name="connsiteY305" fmla="*/ 146886 h 1447049"/>
                  <a:gd name="connsiteX306" fmla="*/ 1438275 w 2117433"/>
                  <a:gd name="connsiteY306" fmla="*/ 161174 h 1447049"/>
                  <a:gd name="connsiteX307" fmla="*/ 1423987 w 2117433"/>
                  <a:gd name="connsiteY307" fmla="*/ 165936 h 1447049"/>
                  <a:gd name="connsiteX308" fmla="*/ 1404937 w 2117433"/>
                  <a:gd name="connsiteY308" fmla="*/ 163555 h 1447049"/>
                  <a:gd name="connsiteX309" fmla="*/ 1397794 w 2117433"/>
                  <a:gd name="connsiteY309" fmla="*/ 161174 h 1447049"/>
                  <a:gd name="connsiteX310" fmla="*/ 1376362 w 2117433"/>
                  <a:gd name="connsiteY310" fmla="*/ 165936 h 1447049"/>
                  <a:gd name="connsiteX311" fmla="*/ 1369219 w 2117433"/>
                  <a:gd name="connsiteY311" fmla="*/ 170699 h 1447049"/>
                  <a:gd name="connsiteX312" fmla="*/ 1357312 w 2117433"/>
                  <a:gd name="connsiteY312" fmla="*/ 182605 h 1447049"/>
                  <a:gd name="connsiteX313" fmla="*/ 1345406 w 2117433"/>
                  <a:gd name="connsiteY313" fmla="*/ 189749 h 1447049"/>
                  <a:gd name="connsiteX314" fmla="*/ 1347787 w 2117433"/>
                  <a:gd name="connsiteY314" fmla="*/ 192130 h 1447049"/>
                  <a:gd name="connsiteX315" fmla="*/ 1345406 w 2117433"/>
                  <a:gd name="connsiteY315" fmla="*/ 215942 h 1447049"/>
                  <a:gd name="connsiteX316" fmla="*/ 1338262 w 2117433"/>
                  <a:gd name="connsiteY316" fmla="*/ 218324 h 1447049"/>
                  <a:gd name="connsiteX317" fmla="*/ 1316831 w 2117433"/>
                  <a:gd name="connsiteY317" fmla="*/ 230230 h 1447049"/>
                  <a:gd name="connsiteX318" fmla="*/ 1309687 w 2117433"/>
                  <a:gd name="connsiteY318" fmla="*/ 251661 h 1447049"/>
                  <a:gd name="connsiteX319" fmla="*/ 1304925 w 2117433"/>
                  <a:gd name="connsiteY319" fmla="*/ 265949 h 1447049"/>
                  <a:gd name="connsiteX320" fmla="*/ 1297781 w 2117433"/>
                  <a:gd name="connsiteY320" fmla="*/ 268330 h 1447049"/>
                  <a:gd name="connsiteX321" fmla="*/ 1295400 w 2117433"/>
                  <a:gd name="connsiteY321" fmla="*/ 275474 h 1447049"/>
                  <a:gd name="connsiteX322" fmla="*/ 1285875 w 2117433"/>
                  <a:gd name="connsiteY322" fmla="*/ 289761 h 1447049"/>
                  <a:gd name="connsiteX323" fmla="*/ 1285875 w 2117433"/>
                  <a:gd name="connsiteY323" fmla="*/ 306430 h 1447049"/>
                  <a:gd name="connsiteX324" fmla="*/ 1231106 w 2117433"/>
                  <a:gd name="connsiteY324" fmla="*/ 358817 h 1447049"/>
                  <a:gd name="connsiteX325" fmla="*/ 1207294 w 2117433"/>
                  <a:gd name="connsiteY325" fmla="*/ 365961 h 1447049"/>
                  <a:gd name="connsiteX326" fmla="*/ 1200150 w 2117433"/>
                  <a:gd name="connsiteY326" fmla="*/ 399299 h 1447049"/>
                  <a:gd name="connsiteX327" fmla="*/ 1188244 w 2117433"/>
                  <a:gd name="connsiteY327" fmla="*/ 418349 h 1447049"/>
                  <a:gd name="connsiteX328" fmla="*/ 1171575 w 2117433"/>
                  <a:gd name="connsiteY328" fmla="*/ 432636 h 1447049"/>
                  <a:gd name="connsiteX329" fmla="*/ 1157287 w 2117433"/>
                  <a:gd name="connsiteY329" fmla="*/ 449305 h 1447049"/>
                  <a:gd name="connsiteX330" fmla="*/ 1154906 w 2117433"/>
                  <a:gd name="connsiteY330" fmla="*/ 468355 h 1447049"/>
                  <a:gd name="connsiteX331" fmla="*/ 947737 w 2117433"/>
                  <a:gd name="connsiteY331" fmla="*/ 427874 h 1447049"/>
                  <a:gd name="connsiteX332" fmla="*/ 945356 w 2117433"/>
                  <a:gd name="connsiteY332" fmla="*/ 465974 h 1447049"/>
                  <a:gd name="connsiteX333" fmla="*/ 740569 w 2117433"/>
                  <a:gd name="connsiteY333" fmla="*/ 468355 h 1447049"/>
                  <a:gd name="connsiteX334" fmla="*/ 745331 w 2117433"/>
                  <a:gd name="connsiteY334" fmla="*/ 294524 h 1447049"/>
                  <a:gd name="connsiteX335" fmla="*/ 654844 w 2117433"/>
                  <a:gd name="connsiteY335" fmla="*/ 296905 h 1447049"/>
                  <a:gd name="connsiteX336" fmla="*/ 654844 w 2117433"/>
                  <a:gd name="connsiteY336" fmla="*/ 223086 h 1447049"/>
                  <a:gd name="connsiteX337" fmla="*/ 535781 w 2117433"/>
                  <a:gd name="connsiteY337" fmla="*/ 220705 h 1447049"/>
                  <a:gd name="connsiteX338" fmla="*/ 538162 w 2117433"/>
                  <a:gd name="connsiteY338" fmla="*/ 242136 h 1447049"/>
                  <a:gd name="connsiteX339" fmla="*/ 535781 w 2117433"/>
                  <a:gd name="connsiteY339" fmla="*/ 249280 h 1447049"/>
                  <a:gd name="connsiteX340" fmla="*/ 528637 w 2117433"/>
                  <a:gd name="connsiteY340" fmla="*/ 251661 h 1447049"/>
                  <a:gd name="connsiteX341" fmla="*/ 490537 w 2117433"/>
                  <a:gd name="connsiteY341" fmla="*/ 249280 h 1447049"/>
                  <a:gd name="connsiteX342" fmla="*/ 483394 w 2117433"/>
                  <a:gd name="connsiteY342" fmla="*/ 244517 h 1447049"/>
                  <a:gd name="connsiteX343" fmla="*/ 478631 w 2117433"/>
                  <a:gd name="connsiteY343" fmla="*/ 242136 h 1447049"/>
                  <a:gd name="connsiteX344" fmla="*/ 478631 w 2117433"/>
                  <a:gd name="connsiteY344" fmla="*/ 220705 h 1447049"/>
                  <a:gd name="connsiteX345" fmla="*/ 428625 w 2117433"/>
                  <a:gd name="connsiteY345" fmla="*/ 220705 h 1447049"/>
                  <a:gd name="connsiteX346" fmla="*/ 428625 w 2117433"/>
                  <a:gd name="connsiteY346" fmla="*/ 161174 h 1447049"/>
                  <a:gd name="connsiteX347" fmla="*/ 364331 w 2117433"/>
                  <a:gd name="connsiteY347" fmla="*/ 170699 h 1447049"/>
                  <a:gd name="connsiteX348" fmla="*/ 364331 w 2117433"/>
                  <a:gd name="connsiteY348" fmla="*/ 134980 h 1447049"/>
                  <a:gd name="connsiteX349" fmla="*/ 359569 w 2117433"/>
                  <a:gd name="connsiteY349" fmla="*/ 130217 h 1447049"/>
                  <a:gd name="connsiteX350" fmla="*/ 340519 w 2117433"/>
                  <a:gd name="connsiteY350" fmla="*/ 139742 h 1447049"/>
                  <a:gd name="connsiteX351" fmla="*/ 328612 w 2117433"/>
                  <a:gd name="connsiteY351" fmla="*/ 142124 h 1447049"/>
                  <a:gd name="connsiteX352" fmla="*/ 314325 w 2117433"/>
                  <a:gd name="connsiteY352" fmla="*/ 146886 h 1447049"/>
                  <a:gd name="connsiteX353" fmla="*/ 7144 w 2117433"/>
                  <a:gd name="connsiteY353" fmla="*/ 142124 h 1447049"/>
                  <a:gd name="connsiteX0" fmla="*/ 7144 w 2112406"/>
                  <a:gd name="connsiteY0" fmla="*/ 111919 h 1416844"/>
                  <a:gd name="connsiteX1" fmla="*/ 0 w 2112406"/>
                  <a:gd name="connsiteY1" fmla="*/ 1416844 h 1416844"/>
                  <a:gd name="connsiteX2" fmla="*/ 247650 w 2112406"/>
                  <a:gd name="connsiteY2" fmla="*/ 1414462 h 1416844"/>
                  <a:gd name="connsiteX3" fmla="*/ 242887 w 2112406"/>
                  <a:gd name="connsiteY3" fmla="*/ 1271587 h 1416844"/>
                  <a:gd name="connsiteX4" fmla="*/ 254794 w 2112406"/>
                  <a:gd name="connsiteY4" fmla="*/ 1254919 h 1416844"/>
                  <a:gd name="connsiteX5" fmla="*/ 261937 w 2112406"/>
                  <a:gd name="connsiteY5" fmla="*/ 1252537 h 1416844"/>
                  <a:gd name="connsiteX6" fmla="*/ 269081 w 2112406"/>
                  <a:gd name="connsiteY6" fmla="*/ 1238250 h 1416844"/>
                  <a:gd name="connsiteX7" fmla="*/ 288131 w 2112406"/>
                  <a:gd name="connsiteY7" fmla="*/ 1233487 h 1416844"/>
                  <a:gd name="connsiteX8" fmla="*/ 302419 w 2112406"/>
                  <a:gd name="connsiteY8" fmla="*/ 1228725 h 1416844"/>
                  <a:gd name="connsiteX9" fmla="*/ 307181 w 2112406"/>
                  <a:gd name="connsiteY9" fmla="*/ 1221581 h 1416844"/>
                  <a:gd name="connsiteX10" fmla="*/ 323850 w 2112406"/>
                  <a:gd name="connsiteY10" fmla="*/ 1214437 h 1416844"/>
                  <a:gd name="connsiteX11" fmla="*/ 364331 w 2112406"/>
                  <a:gd name="connsiteY11" fmla="*/ 1209675 h 1416844"/>
                  <a:gd name="connsiteX12" fmla="*/ 385762 w 2112406"/>
                  <a:gd name="connsiteY12" fmla="*/ 1197769 h 1416844"/>
                  <a:gd name="connsiteX13" fmla="*/ 402431 w 2112406"/>
                  <a:gd name="connsiteY13" fmla="*/ 1204912 h 1416844"/>
                  <a:gd name="connsiteX14" fmla="*/ 404812 w 2112406"/>
                  <a:gd name="connsiteY14" fmla="*/ 1212056 h 1416844"/>
                  <a:gd name="connsiteX15" fmla="*/ 419100 w 2112406"/>
                  <a:gd name="connsiteY15" fmla="*/ 1219200 h 1416844"/>
                  <a:gd name="connsiteX16" fmla="*/ 428625 w 2112406"/>
                  <a:gd name="connsiteY16" fmla="*/ 1240631 h 1416844"/>
                  <a:gd name="connsiteX17" fmla="*/ 435769 w 2112406"/>
                  <a:gd name="connsiteY17" fmla="*/ 1243012 h 1416844"/>
                  <a:gd name="connsiteX18" fmla="*/ 438150 w 2112406"/>
                  <a:gd name="connsiteY18" fmla="*/ 1254919 h 1416844"/>
                  <a:gd name="connsiteX19" fmla="*/ 452437 w 2112406"/>
                  <a:gd name="connsiteY19" fmla="*/ 1259681 h 1416844"/>
                  <a:gd name="connsiteX20" fmla="*/ 478631 w 2112406"/>
                  <a:gd name="connsiteY20" fmla="*/ 1257300 h 1416844"/>
                  <a:gd name="connsiteX21" fmla="*/ 502444 w 2112406"/>
                  <a:gd name="connsiteY21" fmla="*/ 1254919 h 1416844"/>
                  <a:gd name="connsiteX22" fmla="*/ 511969 w 2112406"/>
                  <a:gd name="connsiteY22" fmla="*/ 1273969 h 1416844"/>
                  <a:gd name="connsiteX23" fmla="*/ 519112 w 2112406"/>
                  <a:gd name="connsiteY23" fmla="*/ 1278731 h 1416844"/>
                  <a:gd name="connsiteX24" fmla="*/ 531019 w 2112406"/>
                  <a:gd name="connsiteY24" fmla="*/ 1295400 h 1416844"/>
                  <a:gd name="connsiteX25" fmla="*/ 552450 w 2112406"/>
                  <a:gd name="connsiteY25" fmla="*/ 1304925 h 1416844"/>
                  <a:gd name="connsiteX26" fmla="*/ 561975 w 2112406"/>
                  <a:gd name="connsiteY26" fmla="*/ 1319212 h 1416844"/>
                  <a:gd name="connsiteX27" fmla="*/ 578644 w 2112406"/>
                  <a:gd name="connsiteY27" fmla="*/ 1323975 h 1416844"/>
                  <a:gd name="connsiteX28" fmla="*/ 614362 w 2112406"/>
                  <a:gd name="connsiteY28" fmla="*/ 1321594 h 1416844"/>
                  <a:gd name="connsiteX29" fmla="*/ 611981 w 2112406"/>
                  <a:gd name="connsiteY29" fmla="*/ 1307306 h 1416844"/>
                  <a:gd name="connsiteX30" fmla="*/ 621506 w 2112406"/>
                  <a:gd name="connsiteY30" fmla="*/ 1285875 h 1416844"/>
                  <a:gd name="connsiteX31" fmla="*/ 633412 w 2112406"/>
                  <a:gd name="connsiteY31" fmla="*/ 1269206 h 1416844"/>
                  <a:gd name="connsiteX32" fmla="*/ 652462 w 2112406"/>
                  <a:gd name="connsiteY32" fmla="*/ 1271587 h 1416844"/>
                  <a:gd name="connsiteX33" fmla="*/ 659606 w 2112406"/>
                  <a:gd name="connsiteY33" fmla="*/ 1269206 h 1416844"/>
                  <a:gd name="connsiteX34" fmla="*/ 669131 w 2112406"/>
                  <a:gd name="connsiteY34" fmla="*/ 1247775 h 1416844"/>
                  <a:gd name="connsiteX35" fmla="*/ 676275 w 2112406"/>
                  <a:gd name="connsiteY35" fmla="*/ 1245394 h 1416844"/>
                  <a:gd name="connsiteX36" fmla="*/ 683419 w 2112406"/>
                  <a:gd name="connsiteY36" fmla="*/ 1240631 h 1416844"/>
                  <a:gd name="connsiteX37" fmla="*/ 685800 w 2112406"/>
                  <a:gd name="connsiteY37" fmla="*/ 1233487 h 1416844"/>
                  <a:gd name="connsiteX38" fmla="*/ 690562 w 2112406"/>
                  <a:gd name="connsiteY38" fmla="*/ 1226344 h 1416844"/>
                  <a:gd name="connsiteX39" fmla="*/ 692944 w 2112406"/>
                  <a:gd name="connsiteY39" fmla="*/ 1219200 h 1416844"/>
                  <a:gd name="connsiteX40" fmla="*/ 700087 w 2112406"/>
                  <a:gd name="connsiteY40" fmla="*/ 1214437 h 1416844"/>
                  <a:gd name="connsiteX41" fmla="*/ 709612 w 2112406"/>
                  <a:gd name="connsiteY41" fmla="*/ 1200150 h 1416844"/>
                  <a:gd name="connsiteX42" fmla="*/ 711994 w 2112406"/>
                  <a:gd name="connsiteY42" fmla="*/ 1193006 h 1416844"/>
                  <a:gd name="connsiteX43" fmla="*/ 719137 w 2112406"/>
                  <a:gd name="connsiteY43" fmla="*/ 1178719 h 1416844"/>
                  <a:gd name="connsiteX44" fmla="*/ 716756 w 2112406"/>
                  <a:gd name="connsiteY44" fmla="*/ 1164431 h 1416844"/>
                  <a:gd name="connsiteX45" fmla="*/ 716756 w 2112406"/>
                  <a:gd name="connsiteY45" fmla="*/ 1150144 h 1416844"/>
                  <a:gd name="connsiteX46" fmla="*/ 738187 w 2112406"/>
                  <a:gd name="connsiteY46" fmla="*/ 1145381 h 1416844"/>
                  <a:gd name="connsiteX47" fmla="*/ 752475 w 2112406"/>
                  <a:gd name="connsiteY47" fmla="*/ 1140619 h 1416844"/>
                  <a:gd name="connsiteX48" fmla="*/ 759619 w 2112406"/>
                  <a:gd name="connsiteY48" fmla="*/ 1135856 h 1416844"/>
                  <a:gd name="connsiteX49" fmla="*/ 762000 w 2112406"/>
                  <a:gd name="connsiteY49" fmla="*/ 1128712 h 1416844"/>
                  <a:gd name="connsiteX50" fmla="*/ 776287 w 2112406"/>
                  <a:gd name="connsiteY50" fmla="*/ 1119187 h 1416844"/>
                  <a:gd name="connsiteX51" fmla="*/ 783431 w 2112406"/>
                  <a:gd name="connsiteY51" fmla="*/ 1116806 h 1416844"/>
                  <a:gd name="connsiteX52" fmla="*/ 773906 w 2112406"/>
                  <a:gd name="connsiteY52" fmla="*/ 1102519 h 1416844"/>
                  <a:gd name="connsiteX53" fmla="*/ 804862 w 2112406"/>
                  <a:gd name="connsiteY53" fmla="*/ 1021556 h 1416844"/>
                  <a:gd name="connsiteX54" fmla="*/ 828675 w 2112406"/>
                  <a:gd name="connsiteY54" fmla="*/ 1019175 h 1416844"/>
                  <a:gd name="connsiteX55" fmla="*/ 859631 w 2112406"/>
                  <a:gd name="connsiteY55" fmla="*/ 978694 h 1416844"/>
                  <a:gd name="connsiteX56" fmla="*/ 866775 w 2112406"/>
                  <a:gd name="connsiteY56" fmla="*/ 954881 h 1416844"/>
                  <a:gd name="connsiteX57" fmla="*/ 888206 w 2112406"/>
                  <a:gd name="connsiteY57" fmla="*/ 959644 h 1416844"/>
                  <a:gd name="connsiteX58" fmla="*/ 897731 w 2112406"/>
                  <a:gd name="connsiteY58" fmla="*/ 928687 h 1416844"/>
                  <a:gd name="connsiteX59" fmla="*/ 900112 w 2112406"/>
                  <a:gd name="connsiteY59" fmla="*/ 912019 h 1416844"/>
                  <a:gd name="connsiteX60" fmla="*/ 902494 w 2112406"/>
                  <a:gd name="connsiteY60" fmla="*/ 904875 h 1416844"/>
                  <a:gd name="connsiteX61" fmla="*/ 916781 w 2112406"/>
                  <a:gd name="connsiteY61" fmla="*/ 900112 h 1416844"/>
                  <a:gd name="connsiteX62" fmla="*/ 923925 w 2112406"/>
                  <a:gd name="connsiteY62" fmla="*/ 897731 h 1416844"/>
                  <a:gd name="connsiteX63" fmla="*/ 928687 w 2112406"/>
                  <a:gd name="connsiteY63" fmla="*/ 883444 h 1416844"/>
                  <a:gd name="connsiteX64" fmla="*/ 923925 w 2112406"/>
                  <a:gd name="connsiteY64" fmla="*/ 857250 h 1416844"/>
                  <a:gd name="connsiteX65" fmla="*/ 926306 w 2112406"/>
                  <a:gd name="connsiteY65" fmla="*/ 845344 h 1416844"/>
                  <a:gd name="connsiteX66" fmla="*/ 928687 w 2112406"/>
                  <a:gd name="connsiteY66" fmla="*/ 838200 h 1416844"/>
                  <a:gd name="connsiteX67" fmla="*/ 931069 w 2112406"/>
                  <a:gd name="connsiteY67" fmla="*/ 823912 h 1416844"/>
                  <a:gd name="connsiteX68" fmla="*/ 933450 w 2112406"/>
                  <a:gd name="connsiteY68" fmla="*/ 816769 h 1416844"/>
                  <a:gd name="connsiteX69" fmla="*/ 938212 w 2112406"/>
                  <a:gd name="connsiteY69" fmla="*/ 800100 h 1416844"/>
                  <a:gd name="connsiteX70" fmla="*/ 942975 w 2112406"/>
                  <a:gd name="connsiteY70" fmla="*/ 792956 h 1416844"/>
                  <a:gd name="connsiteX71" fmla="*/ 957262 w 2112406"/>
                  <a:gd name="connsiteY71" fmla="*/ 788194 h 1416844"/>
                  <a:gd name="connsiteX72" fmla="*/ 964406 w 2112406"/>
                  <a:gd name="connsiteY72" fmla="*/ 783431 h 1416844"/>
                  <a:gd name="connsiteX73" fmla="*/ 978694 w 2112406"/>
                  <a:gd name="connsiteY73" fmla="*/ 776287 h 1416844"/>
                  <a:gd name="connsiteX74" fmla="*/ 995362 w 2112406"/>
                  <a:gd name="connsiteY74" fmla="*/ 759619 h 1416844"/>
                  <a:gd name="connsiteX75" fmla="*/ 1009650 w 2112406"/>
                  <a:gd name="connsiteY75" fmla="*/ 754856 h 1416844"/>
                  <a:gd name="connsiteX76" fmla="*/ 1016794 w 2112406"/>
                  <a:gd name="connsiteY76" fmla="*/ 752475 h 1416844"/>
                  <a:gd name="connsiteX77" fmla="*/ 1019175 w 2112406"/>
                  <a:gd name="connsiteY77" fmla="*/ 745331 h 1416844"/>
                  <a:gd name="connsiteX78" fmla="*/ 1012031 w 2112406"/>
                  <a:gd name="connsiteY78" fmla="*/ 742950 h 1416844"/>
                  <a:gd name="connsiteX79" fmla="*/ 1004887 w 2112406"/>
                  <a:gd name="connsiteY79" fmla="*/ 738187 h 1416844"/>
                  <a:gd name="connsiteX80" fmla="*/ 995362 w 2112406"/>
                  <a:gd name="connsiteY80" fmla="*/ 728662 h 1416844"/>
                  <a:gd name="connsiteX81" fmla="*/ 990600 w 2112406"/>
                  <a:gd name="connsiteY81" fmla="*/ 721519 h 1416844"/>
                  <a:gd name="connsiteX82" fmla="*/ 992981 w 2112406"/>
                  <a:gd name="connsiteY82" fmla="*/ 695325 h 1416844"/>
                  <a:gd name="connsiteX83" fmla="*/ 1016794 w 2112406"/>
                  <a:gd name="connsiteY83" fmla="*/ 666750 h 1416844"/>
                  <a:gd name="connsiteX84" fmla="*/ 1028700 w 2112406"/>
                  <a:gd name="connsiteY84" fmla="*/ 650081 h 1416844"/>
                  <a:gd name="connsiteX85" fmla="*/ 1031081 w 2112406"/>
                  <a:gd name="connsiteY85" fmla="*/ 640556 h 1416844"/>
                  <a:gd name="connsiteX86" fmla="*/ 1033462 w 2112406"/>
                  <a:gd name="connsiteY86" fmla="*/ 633412 h 1416844"/>
                  <a:gd name="connsiteX87" fmla="*/ 1035844 w 2112406"/>
                  <a:gd name="connsiteY87" fmla="*/ 611981 h 1416844"/>
                  <a:gd name="connsiteX88" fmla="*/ 1038225 w 2112406"/>
                  <a:gd name="connsiteY88" fmla="*/ 604837 h 1416844"/>
                  <a:gd name="connsiteX89" fmla="*/ 1045369 w 2112406"/>
                  <a:gd name="connsiteY89" fmla="*/ 600075 h 1416844"/>
                  <a:gd name="connsiteX90" fmla="*/ 1052512 w 2112406"/>
                  <a:gd name="connsiteY90" fmla="*/ 597694 h 1416844"/>
                  <a:gd name="connsiteX91" fmla="*/ 1059656 w 2112406"/>
                  <a:gd name="connsiteY91" fmla="*/ 592931 h 1416844"/>
                  <a:gd name="connsiteX92" fmla="*/ 1062037 w 2112406"/>
                  <a:gd name="connsiteY92" fmla="*/ 585787 h 1416844"/>
                  <a:gd name="connsiteX93" fmla="*/ 1073944 w 2112406"/>
                  <a:gd name="connsiteY93" fmla="*/ 573881 h 1416844"/>
                  <a:gd name="connsiteX94" fmla="*/ 1083469 w 2112406"/>
                  <a:gd name="connsiteY94" fmla="*/ 576262 h 1416844"/>
                  <a:gd name="connsiteX95" fmla="*/ 1095375 w 2112406"/>
                  <a:gd name="connsiteY95" fmla="*/ 578644 h 1416844"/>
                  <a:gd name="connsiteX96" fmla="*/ 1102519 w 2112406"/>
                  <a:gd name="connsiteY96" fmla="*/ 581025 h 1416844"/>
                  <a:gd name="connsiteX97" fmla="*/ 1119187 w 2112406"/>
                  <a:gd name="connsiteY97" fmla="*/ 583406 h 1416844"/>
                  <a:gd name="connsiteX98" fmla="*/ 1147762 w 2112406"/>
                  <a:gd name="connsiteY98" fmla="*/ 581025 h 1416844"/>
                  <a:gd name="connsiteX99" fmla="*/ 1150144 w 2112406"/>
                  <a:gd name="connsiteY99" fmla="*/ 573881 h 1416844"/>
                  <a:gd name="connsiteX100" fmla="*/ 1162050 w 2112406"/>
                  <a:gd name="connsiteY100" fmla="*/ 571500 h 1416844"/>
                  <a:gd name="connsiteX101" fmla="*/ 1188244 w 2112406"/>
                  <a:gd name="connsiteY101" fmla="*/ 592931 h 1416844"/>
                  <a:gd name="connsiteX102" fmla="*/ 1197769 w 2112406"/>
                  <a:gd name="connsiteY102" fmla="*/ 592931 h 1416844"/>
                  <a:gd name="connsiteX103" fmla="*/ 1214437 w 2112406"/>
                  <a:gd name="connsiteY103" fmla="*/ 581025 h 1416844"/>
                  <a:gd name="connsiteX104" fmla="*/ 1221581 w 2112406"/>
                  <a:gd name="connsiteY104" fmla="*/ 578644 h 1416844"/>
                  <a:gd name="connsiteX105" fmla="*/ 1264444 w 2112406"/>
                  <a:gd name="connsiteY105" fmla="*/ 576262 h 1416844"/>
                  <a:gd name="connsiteX106" fmla="*/ 1293019 w 2112406"/>
                  <a:gd name="connsiteY106" fmla="*/ 573881 h 1416844"/>
                  <a:gd name="connsiteX107" fmla="*/ 1309687 w 2112406"/>
                  <a:gd name="connsiteY107" fmla="*/ 571500 h 1416844"/>
                  <a:gd name="connsiteX108" fmla="*/ 1319212 w 2112406"/>
                  <a:gd name="connsiteY108" fmla="*/ 559594 h 1416844"/>
                  <a:gd name="connsiteX109" fmla="*/ 1331119 w 2112406"/>
                  <a:gd name="connsiteY109" fmla="*/ 550069 h 1416844"/>
                  <a:gd name="connsiteX110" fmla="*/ 1340644 w 2112406"/>
                  <a:gd name="connsiteY110" fmla="*/ 528637 h 1416844"/>
                  <a:gd name="connsiteX111" fmla="*/ 1343025 w 2112406"/>
                  <a:gd name="connsiteY111" fmla="*/ 519112 h 1416844"/>
                  <a:gd name="connsiteX112" fmla="*/ 1350169 w 2112406"/>
                  <a:gd name="connsiteY112" fmla="*/ 504825 h 1416844"/>
                  <a:gd name="connsiteX113" fmla="*/ 1352550 w 2112406"/>
                  <a:gd name="connsiteY113" fmla="*/ 495300 h 1416844"/>
                  <a:gd name="connsiteX114" fmla="*/ 1354931 w 2112406"/>
                  <a:gd name="connsiteY114" fmla="*/ 483394 h 1416844"/>
                  <a:gd name="connsiteX115" fmla="*/ 1369219 w 2112406"/>
                  <a:gd name="connsiteY115" fmla="*/ 476250 h 1416844"/>
                  <a:gd name="connsiteX116" fmla="*/ 1381125 w 2112406"/>
                  <a:gd name="connsiteY116" fmla="*/ 464344 h 1416844"/>
                  <a:gd name="connsiteX117" fmla="*/ 1383506 w 2112406"/>
                  <a:gd name="connsiteY117" fmla="*/ 445294 h 1416844"/>
                  <a:gd name="connsiteX118" fmla="*/ 1385887 w 2112406"/>
                  <a:gd name="connsiteY118" fmla="*/ 438150 h 1416844"/>
                  <a:gd name="connsiteX119" fmla="*/ 1390650 w 2112406"/>
                  <a:gd name="connsiteY119" fmla="*/ 416719 h 1416844"/>
                  <a:gd name="connsiteX120" fmla="*/ 1400175 w 2112406"/>
                  <a:gd name="connsiteY120" fmla="*/ 402431 h 1416844"/>
                  <a:gd name="connsiteX121" fmla="*/ 1404937 w 2112406"/>
                  <a:gd name="connsiteY121" fmla="*/ 395287 h 1416844"/>
                  <a:gd name="connsiteX122" fmla="*/ 1416844 w 2112406"/>
                  <a:gd name="connsiteY122" fmla="*/ 378619 h 1416844"/>
                  <a:gd name="connsiteX123" fmla="*/ 1419225 w 2112406"/>
                  <a:gd name="connsiteY123" fmla="*/ 364331 h 1416844"/>
                  <a:gd name="connsiteX124" fmla="*/ 1426369 w 2112406"/>
                  <a:gd name="connsiteY124" fmla="*/ 359569 h 1416844"/>
                  <a:gd name="connsiteX125" fmla="*/ 1428750 w 2112406"/>
                  <a:gd name="connsiteY125" fmla="*/ 333375 h 1416844"/>
                  <a:gd name="connsiteX126" fmla="*/ 1428750 w 2112406"/>
                  <a:gd name="connsiteY126" fmla="*/ 333375 h 1416844"/>
                  <a:gd name="connsiteX127" fmla="*/ 1450181 w 2112406"/>
                  <a:gd name="connsiteY127" fmla="*/ 330994 h 1416844"/>
                  <a:gd name="connsiteX128" fmla="*/ 1452562 w 2112406"/>
                  <a:gd name="connsiteY128" fmla="*/ 323850 h 1416844"/>
                  <a:gd name="connsiteX129" fmla="*/ 1457325 w 2112406"/>
                  <a:gd name="connsiteY129" fmla="*/ 316706 h 1416844"/>
                  <a:gd name="connsiteX130" fmla="*/ 1454944 w 2112406"/>
                  <a:gd name="connsiteY130" fmla="*/ 300037 h 1416844"/>
                  <a:gd name="connsiteX131" fmla="*/ 1440656 w 2112406"/>
                  <a:gd name="connsiteY131" fmla="*/ 304800 h 1416844"/>
                  <a:gd name="connsiteX132" fmla="*/ 1426369 w 2112406"/>
                  <a:gd name="connsiteY132" fmla="*/ 311944 h 1416844"/>
                  <a:gd name="connsiteX133" fmla="*/ 1416844 w 2112406"/>
                  <a:gd name="connsiteY133" fmla="*/ 323850 h 1416844"/>
                  <a:gd name="connsiteX134" fmla="*/ 1409700 w 2112406"/>
                  <a:gd name="connsiteY134" fmla="*/ 319087 h 1416844"/>
                  <a:gd name="connsiteX135" fmla="*/ 1395412 w 2112406"/>
                  <a:gd name="connsiteY135" fmla="*/ 311944 h 1416844"/>
                  <a:gd name="connsiteX136" fmla="*/ 1393031 w 2112406"/>
                  <a:gd name="connsiteY136" fmla="*/ 300037 h 1416844"/>
                  <a:gd name="connsiteX137" fmla="*/ 1433512 w 2112406"/>
                  <a:gd name="connsiteY137" fmla="*/ 292894 h 1416844"/>
                  <a:gd name="connsiteX138" fmla="*/ 1447800 w 2112406"/>
                  <a:gd name="connsiteY138" fmla="*/ 276225 h 1416844"/>
                  <a:gd name="connsiteX139" fmla="*/ 1459706 w 2112406"/>
                  <a:gd name="connsiteY139" fmla="*/ 264319 h 1416844"/>
                  <a:gd name="connsiteX140" fmla="*/ 1466850 w 2112406"/>
                  <a:gd name="connsiteY140" fmla="*/ 233362 h 1416844"/>
                  <a:gd name="connsiteX141" fmla="*/ 1473994 w 2112406"/>
                  <a:gd name="connsiteY141" fmla="*/ 228600 h 1416844"/>
                  <a:gd name="connsiteX142" fmla="*/ 1478756 w 2112406"/>
                  <a:gd name="connsiteY142" fmla="*/ 202406 h 1416844"/>
                  <a:gd name="connsiteX143" fmla="*/ 1481137 w 2112406"/>
                  <a:gd name="connsiteY143" fmla="*/ 195262 h 1416844"/>
                  <a:gd name="connsiteX144" fmla="*/ 1493044 w 2112406"/>
                  <a:gd name="connsiteY144" fmla="*/ 197644 h 1416844"/>
                  <a:gd name="connsiteX145" fmla="*/ 1485900 w 2112406"/>
                  <a:gd name="connsiteY145" fmla="*/ 202406 h 1416844"/>
                  <a:gd name="connsiteX146" fmla="*/ 1483519 w 2112406"/>
                  <a:gd name="connsiteY146" fmla="*/ 216694 h 1416844"/>
                  <a:gd name="connsiteX147" fmla="*/ 1478756 w 2112406"/>
                  <a:gd name="connsiteY147" fmla="*/ 223837 h 1416844"/>
                  <a:gd name="connsiteX148" fmla="*/ 1476375 w 2112406"/>
                  <a:gd name="connsiteY148" fmla="*/ 230981 h 1416844"/>
                  <a:gd name="connsiteX149" fmla="*/ 1473994 w 2112406"/>
                  <a:gd name="connsiteY149" fmla="*/ 257175 h 1416844"/>
                  <a:gd name="connsiteX150" fmla="*/ 1469231 w 2112406"/>
                  <a:gd name="connsiteY150" fmla="*/ 261937 h 1416844"/>
                  <a:gd name="connsiteX151" fmla="*/ 1476375 w 2112406"/>
                  <a:gd name="connsiteY151" fmla="*/ 280987 h 1416844"/>
                  <a:gd name="connsiteX152" fmla="*/ 1485900 w 2112406"/>
                  <a:gd name="connsiteY152" fmla="*/ 261937 h 1416844"/>
                  <a:gd name="connsiteX153" fmla="*/ 1493044 w 2112406"/>
                  <a:gd name="connsiteY153" fmla="*/ 259556 h 1416844"/>
                  <a:gd name="connsiteX154" fmla="*/ 1495425 w 2112406"/>
                  <a:gd name="connsiteY154" fmla="*/ 230981 h 1416844"/>
                  <a:gd name="connsiteX155" fmla="*/ 1497806 w 2112406"/>
                  <a:gd name="connsiteY155" fmla="*/ 223837 h 1416844"/>
                  <a:gd name="connsiteX156" fmla="*/ 1504950 w 2112406"/>
                  <a:gd name="connsiteY156" fmla="*/ 221456 h 1416844"/>
                  <a:gd name="connsiteX157" fmla="*/ 1507331 w 2112406"/>
                  <a:gd name="connsiteY157" fmla="*/ 214312 h 1416844"/>
                  <a:gd name="connsiteX158" fmla="*/ 1519237 w 2112406"/>
                  <a:gd name="connsiteY158" fmla="*/ 204787 h 1416844"/>
                  <a:gd name="connsiteX159" fmla="*/ 1521619 w 2112406"/>
                  <a:gd name="connsiteY159" fmla="*/ 197644 h 1416844"/>
                  <a:gd name="connsiteX160" fmla="*/ 1526381 w 2112406"/>
                  <a:gd name="connsiteY160" fmla="*/ 190500 h 1416844"/>
                  <a:gd name="connsiteX161" fmla="*/ 1531144 w 2112406"/>
                  <a:gd name="connsiteY161" fmla="*/ 176212 h 1416844"/>
                  <a:gd name="connsiteX162" fmla="*/ 1533525 w 2112406"/>
                  <a:gd name="connsiteY162" fmla="*/ 169069 h 1416844"/>
                  <a:gd name="connsiteX163" fmla="*/ 1540669 w 2112406"/>
                  <a:gd name="connsiteY163" fmla="*/ 154781 h 1416844"/>
                  <a:gd name="connsiteX164" fmla="*/ 1545431 w 2112406"/>
                  <a:gd name="connsiteY164" fmla="*/ 147637 h 1416844"/>
                  <a:gd name="connsiteX165" fmla="*/ 1557337 w 2112406"/>
                  <a:gd name="connsiteY165" fmla="*/ 150019 h 1416844"/>
                  <a:gd name="connsiteX166" fmla="*/ 1562100 w 2112406"/>
                  <a:gd name="connsiteY166" fmla="*/ 176212 h 1416844"/>
                  <a:gd name="connsiteX167" fmla="*/ 1564481 w 2112406"/>
                  <a:gd name="connsiteY167" fmla="*/ 128587 h 1416844"/>
                  <a:gd name="connsiteX168" fmla="*/ 1576387 w 2112406"/>
                  <a:gd name="connsiteY168" fmla="*/ 116681 h 1416844"/>
                  <a:gd name="connsiteX169" fmla="*/ 1590675 w 2112406"/>
                  <a:gd name="connsiteY169" fmla="*/ 111919 h 1416844"/>
                  <a:gd name="connsiteX170" fmla="*/ 1602581 w 2112406"/>
                  <a:gd name="connsiteY170" fmla="*/ 102394 h 1416844"/>
                  <a:gd name="connsiteX171" fmla="*/ 1616869 w 2112406"/>
                  <a:gd name="connsiteY171" fmla="*/ 133350 h 1416844"/>
                  <a:gd name="connsiteX172" fmla="*/ 1612106 w 2112406"/>
                  <a:gd name="connsiteY172" fmla="*/ 154781 h 1416844"/>
                  <a:gd name="connsiteX173" fmla="*/ 1609725 w 2112406"/>
                  <a:gd name="connsiteY173" fmla="*/ 161925 h 1416844"/>
                  <a:gd name="connsiteX174" fmla="*/ 1602581 w 2112406"/>
                  <a:gd name="connsiteY174" fmla="*/ 164306 h 1416844"/>
                  <a:gd name="connsiteX175" fmla="*/ 1604962 w 2112406"/>
                  <a:gd name="connsiteY175" fmla="*/ 171450 h 1416844"/>
                  <a:gd name="connsiteX176" fmla="*/ 1607344 w 2112406"/>
                  <a:gd name="connsiteY176" fmla="*/ 180975 h 1416844"/>
                  <a:gd name="connsiteX177" fmla="*/ 1612106 w 2112406"/>
                  <a:gd name="connsiteY177" fmla="*/ 188119 h 1416844"/>
                  <a:gd name="connsiteX178" fmla="*/ 1626394 w 2112406"/>
                  <a:gd name="connsiteY178" fmla="*/ 192881 h 1416844"/>
                  <a:gd name="connsiteX179" fmla="*/ 1633537 w 2112406"/>
                  <a:gd name="connsiteY179" fmla="*/ 197644 h 1416844"/>
                  <a:gd name="connsiteX180" fmla="*/ 1638300 w 2112406"/>
                  <a:gd name="connsiteY180" fmla="*/ 211931 h 1416844"/>
                  <a:gd name="connsiteX181" fmla="*/ 1640681 w 2112406"/>
                  <a:gd name="connsiteY181" fmla="*/ 221456 h 1416844"/>
                  <a:gd name="connsiteX182" fmla="*/ 1647825 w 2112406"/>
                  <a:gd name="connsiteY182" fmla="*/ 226219 h 1416844"/>
                  <a:gd name="connsiteX183" fmla="*/ 1652587 w 2112406"/>
                  <a:gd name="connsiteY183" fmla="*/ 240506 h 1416844"/>
                  <a:gd name="connsiteX184" fmla="*/ 1657350 w 2112406"/>
                  <a:gd name="connsiteY184" fmla="*/ 266700 h 1416844"/>
                  <a:gd name="connsiteX185" fmla="*/ 1654969 w 2112406"/>
                  <a:gd name="connsiteY185" fmla="*/ 295275 h 1416844"/>
                  <a:gd name="connsiteX186" fmla="*/ 1643062 w 2112406"/>
                  <a:gd name="connsiteY186" fmla="*/ 328612 h 1416844"/>
                  <a:gd name="connsiteX187" fmla="*/ 1652587 w 2112406"/>
                  <a:gd name="connsiteY187" fmla="*/ 359569 h 1416844"/>
                  <a:gd name="connsiteX188" fmla="*/ 1650206 w 2112406"/>
                  <a:gd name="connsiteY188" fmla="*/ 409575 h 1416844"/>
                  <a:gd name="connsiteX189" fmla="*/ 1640681 w 2112406"/>
                  <a:gd name="connsiteY189" fmla="*/ 411956 h 1416844"/>
                  <a:gd name="connsiteX190" fmla="*/ 1635919 w 2112406"/>
                  <a:gd name="connsiteY190" fmla="*/ 431006 h 1416844"/>
                  <a:gd name="connsiteX191" fmla="*/ 1633537 w 2112406"/>
                  <a:gd name="connsiteY191" fmla="*/ 438150 h 1416844"/>
                  <a:gd name="connsiteX192" fmla="*/ 1612106 w 2112406"/>
                  <a:gd name="connsiteY192" fmla="*/ 450056 h 1416844"/>
                  <a:gd name="connsiteX193" fmla="*/ 1609725 w 2112406"/>
                  <a:gd name="connsiteY193" fmla="*/ 461962 h 1416844"/>
                  <a:gd name="connsiteX194" fmla="*/ 1607344 w 2112406"/>
                  <a:gd name="connsiteY194" fmla="*/ 469106 h 1416844"/>
                  <a:gd name="connsiteX195" fmla="*/ 1609725 w 2112406"/>
                  <a:gd name="connsiteY195" fmla="*/ 483394 h 1416844"/>
                  <a:gd name="connsiteX196" fmla="*/ 1614487 w 2112406"/>
                  <a:gd name="connsiteY196" fmla="*/ 497681 h 1416844"/>
                  <a:gd name="connsiteX197" fmla="*/ 1616869 w 2112406"/>
                  <a:gd name="connsiteY197" fmla="*/ 504825 h 1416844"/>
                  <a:gd name="connsiteX198" fmla="*/ 1614487 w 2112406"/>
                  <a:gd name="connsiteY198" fmla="*/ 531019 h 1416844"/>
                  <a:gd name="connsiteX199" fmla="*/ 1607344 w 2112406"/>
                  <a:gd name="connsiteY199" fmla="*/ 533400 h 1416844"/>
                  <a:gd name="connsiteX200" fmla="*/ 1597819 w 2112406"/>
                  <a:gd name="connsiteY200" fmla="*/ 547687 h 1416844"/>
                  <a:gd name="connsiteX201" fmla="*/ 1583531 w 2112406"/>
                  <a:gd name="connsiteY201" fmla="*/ 557212 h 1416844"/>
                  <a:gd name="connsiteX202" fmla="*/ 1576387 w 2112406"/>
                  <a:gd name="connsiteY202" fmla="*/ 561975 h 1416844"/>
                  <a:gd name="connsiteX203" fmla="*/ 1571625 w 2112406"/>
                  <a:gd name="connsiteY203" fmla="*/ 569119 h 1416844"/>
                  <a:gd name="connsiteX204" fmla="*/ 1564481 w 2112406"/>
                  <a:gd name="connsiteY204" fmla="*/ 571500 h 1416844"/>
                  <a:gd name="connsiteX205" fmla="*/ 1569244 w 2112406"/>
                  <a:gd name="connsiteY205" fmla="*/ 595312 h 1416844"/>
                  <a:gd name="connsiteX206" fmla="*/ 1571625 w 2112406"/>
                  <a:gd name="connsiteY206" fmla="*/ 604837 h 1416844"/>
                  <a:gd name="connsiteX207" fmla="*/ 1578769 w 2112406"/>
                  <a:gd name="connsiteY207" fmla="*/ 607219 h 1416844"/>
                  <a:gd name="connsiteX208" fmla="*/ 1621631 w 2112406"/>
                  <a:gd name="connsiteY208" fmla="*/ 611981 h 1416844"/>
                  <a:gd name="connsiteX209" fmla="*/ 1626394 w 2112406"/>
                  <a:gd name="connsiteY209" fmla="*/ 626269 h 1416844"/>
                  <a:gd name="connsiteX210" fmla="*/ 1633537 w 2112406"/>
                  <a:gd name="connsiteY210" fmla="*/ 631031 h 1416844"/>
                  <a:gd name="connsiteX211" fmla="*/ 1640681 w 2112406"/>
                  <a:gd name="connsiteY211" fmla="*/ 633412 h 1416844"/>
                  <a:gd name="connsiteX212" fmla="*/ 1666875 w 2112406"/>
                  <a:gd name="connsiteY212" fmla="*/ 638175 h 1416844"/>
                  <a:gd name="connsiteX213" fmla="*/ 1690687 w 2112406"/>
                  <a:gd name="connsiteY213" fmla="*/ 642937 h 1416844"/>
                  <a:gd name="connsiteX214" fmla="*/ 1695450 w 2112406"/>
                  <a:gd name="connsiteY214" fmla="*/ 650081 h 1416844"/>
                  <a:gd name="connsiteX215" fmla="*/ 1731169 w 2112406"/>
                  <a:gd name="connsiteY215" fmla="*/ 657225 h 1416844"/>
                  <a:gd name="connsiteX216" fmla="*/ 1735931 w 2112406"/>
                  <a:gd name="connsiteY216" fmla="*/ 657225 h 1416844"/>
                  <a:gd name="connsiteX217" fmla="*/ 1735931 w 2112406"/>
                  <a:gd name="connsiteY217" fmla="*/ 719137 h 1416844"/>
                  <a:gd name="connsiteX218" fmla="*/ 1757362 w 2112406"/>
                  <a:gd name="connsiteY218" fmla="*/ 721519 h 1416844"/>
                  <a:gd name="connsiteX219" fmla="*/ 1776412 w 2112406"/>
                  <a:gd name="connsiteY219" fmla="*/ 726281 h 1416844"/>
                  <a:gd name="connsiteX220" fmla="*/ 1785937 w 2112406"/>
                  <a:gd name="connsiteY220" fmla="*/ 747712 h 1416844"/>
                  <a:gd name="connsiteX221" fmla="*/ 1793081 w 2112406"/>
                  <a:gd name="connsiteY221" fmla="*/ 752475 h 1416844"/>
                  <a:gd name="connsiteX222" fmla="*/ 1795462 w 2112406"/>
                  <a:gd name="connsiteY222" fmla="*/ 759619 h 1416844"/>
                  <a:gd name="connsiteX223" fmla="*/ 1809750 w 2112406"/>
                  <a:gd name="connsiteY223" fmla="*/ 764381 h 1416844"/>
                  <a:gd name="connsiteX224" fmla="*/ 1807369 w 2112406"/>
                  <a:gd name="connsiteY224" fmla="*/ 773906 h 1416844"/>
                  <a:gd name="connsiteX225" fmla="*/ 1797844 w 2112406"/>
                  <a:gd name="connsiteY225" fmla="*/ 776287 h 1416844"/>
                  <a:gd name="connsiteX226" fmla="*/ 1795462 w 2112406"/>
                  <a:gd name="connsiteY226" fmla="*/ 821531 h 1416844"/>
                  <a:gd name="connsiteX227" fmla="*/ 1793081 w 2112406"/>
                  <a:gd name="connsiteY227" fmla="*/ 835819 h 1416844"/>
                  <a:gd name="connsiteX228" fmla="*/ 1785937 w 2112406"/>
                  <a:gd name="connsiteY228" fmla="*/ 838200 h 1416844"/>
                  <a:gd name="connsiteX229" fmla="*/ 1795462 w 2112406"/>
                  <a:gd name="connsiteY229" fmla="*/ 847725 h 1416844"/>
                  <a:gd name="connsiteX230" fmla="*/ 1802606 w 2112406"/>
                  <a:gd name="connsiteY230" fmla="*/ 850106 h 1416844"/>
                  <a:gd name="connsiteX231" fmla="*/ 1793081 w 2112406"/>
                  <a:gd name="connsiteY231" fmla="*/ 900112 h 1416844"/>
                  <a:gd name="connsiteX232" fmla="*/ 1785937 w 2112406"/>
                  <a:gd name="connsiteY232" fmla="*/ 902494 h 1416844"/>
                  <a:gd name="connsiteX233" fmla="*/ 1781175 w 2112406"/>
                  <a:gd name="connsiteY233" fmla="*/ 909637 h 1416844"/>
                  <a:gd name="connsiteX234" fmla="*/ 1793081 w 2112406"/>
                  <a:gd name="connsiteY234" fmla="*/ 926306 h 1416844"/>
                  <a:gd name="connsiteX235" fmla="*/ 1802606 w 2112406"/>
                  <a:gd name="connsiteY235" fmla="*/ 928687 h 1416844"/>
                  <a:gd name="connsiteX236" fmla="*/ 1809750 w 2112406"/>
                  <a:gd name="connsiteY236" fmla="*/ 933450 h 1416844"/>
                  <a:gd name="connsiteX237" fmla="*/ 1824037 w 2112406"/>
                  <a:gd name="connsiteY237" fmla="*/ 959644 h 1416844"/>
                  <a:gd name="connsiteX238" fmla="*/ 1783556 w 2112406"/>
                  <a:gd name="connsiteY238" fmla="*/ 959644 h 1416844"/>
                  <a:gd name="connsiteX239" fmla="*/ 1783556 w 2112406"/>
                  <a:gd name="connsiteY239" fmla="*/ 978694 h 1416844"/>
                  <a:gd name="connsiteX240" fmla="*/ 1788319 w 2112406"/>
                  <a:gd name="connsiteY240" fmla="*/ 976312 h 1416844"/>
                  <a:gd name="connsiteX241" fmla="*/ 1809750 w 2112406"/>
                  <a:gd name="connsiteY241" fmla="*/ 973931 h 1416844"/>
                  <a:gd name="connsiteX242" fmla="*/ 1816894 w 2112406"/>
                  <a:gd name="connsiteY242" fmla="*/ 976312 h 1416844"/>
                  <a:gd name="connsiteX243" fmla="*/ 1840706 w 2112406"/>
                  <a:gd name="connsiteY243" fmla="*/ 973931 h 1416844"/>
                  <a:gd name="connsiteX244" fmla="*/ 1854994 w 2112406"/>
                  <a:gd name="connsiteY244" fmla="*/ 971550 h 1416844"/>
                  <a:gd name="connsiteX245" fmla="*/ 1854994 w 2112406"/>
                  <a:gd name="connsiteY245" fmla="*/ 923925 h 1416844"/>
                  <a:gd name="connsiteX246" fmla="*/ 1854994 w 2112406"/>
                  <a:gd name="connsiteY246" fmla="*/ 921544 h 1416844"/>
                  <a:gd name="connsiteX247" fmla="*/ 1859756 w 2112406"/>
                  <a:gd name="connsiteY247" fmla="*/ 900112 h 1416844"/>
                  <a:gd name="connsiteX248" fmla="*/ 1871662 w 2112406"/>
                  <a:gd name="connsiteY248" fmla="*/ 873919 h 1416844"/>
                  <a:gd name="connsiteX249" fmla="*/ 1878806 w 2112406"/>
                  <a:gd name="connsiteY249" fmla="*/ 869156 h 1416844"/>
                  <a:gd name="connsiteX250" fmla="*/ 1881187 w 2112406"/>
                  <a:gd name="connsiteY250" fmla="*/ 857250 h 1416844"/>
                  <a:gd name="connsiteX251" fmla="*/ 1874044 w 2112406"/>
                  <a:gd name="connsiteY251" fmla="*/ 859631 h 1416844"/>
                  <a:gd name="connsiteX252" fmla="*/ 1869281 w 2112406"/>
                  <a:gd name="connsiteY252" fmla="*/ 866775 h 1416844"/>
                  <a:gd name="connsiteX253" fmla="*/ 1852612 w 2112406"/>
                  <a:gd name="connsiteY253" fmla="*/ 864394 h 1416844"/>
                  <a:gd name="connsiteX254" fmla="*/ 1854994 w 2112406"/>
                  <a:gd name="connsiteY254" fmla="*/ 852487 h 1416844"/>
                  <a:gd name="connsiteX255" fmla="*/ 1854994 w 2112406"/>
                  <a:gd name="connsiteY255" fmla="*/ 838200 h 1416844"/>
                  <a:gd name="connsiteX256" fmla="*/ 1871662 w 2112406"/>
                  <a:gd name="connsiteY256" fmla="*/ 828675 h 1416844"/>
                  <a:gd name="connsiteX257" fmla="*/ 1885950 w 2112406"/>
                  <a:gd name="connsiteY257" fmla="*/ 788194 h 1416844"/>
                  <a:gd name="connsiteX258" fmla="*/ 1890712 w 2112406"/>
                  <a:gd name="connsiteY258" fmla="*/ 771525 h 1416844"/>
                  <a:gd name="connsiteX259" fmla="*/ 1909762 w 2112406"/>
                  <a:gd name="connsiteY259" fmla="*/ 738187 h 1416844"/>
                  <a:gd name="connsiteX260" fmla="*/ 1916906 w 2112406"/>
                  <a:gd name="connsiteY260" fmla="*/ 733425 h 1416844"/>
                  <a:gd name="connsiteX261" fmla="*/ 1926431 w 2112406"/>
                  <a:gd name="connsiteY261" fmla="*/ 721519 h 1416844"/>
                  <a:gd name="connsiteX262" fmla="*/ 1938337 w 2112406"/>
                  <a:gd name="connsiteY262" fmla="*/ 709612 h 1416844"/>
                  <a:gd name="connsiteX263" fmla="*/ 1940719 w 2112406"/>
                  <a:gd name="connsiteY263" fmla="*/ 697706 h 1416844"/>
                  <a:gd name="connsiteX264" fmla="*/ 1945481 w 2112406"/>
                  <a:gd name="connsiteY264" fmla="*/ 669131 h 1416844"/>
                  <a:gd name="connsiteX265" fmla="*/ 1947862 w 2112406"/>
                  <a:gd name="connsiteY265" fmla="*/ 628650 h 1416844"/>
                  <a:gd name="connsiteX266" fmla="*/ 1952625 w 2112406"/>
                  <a:gd name="connsiteY266" fmla="*/ 604837 h 1416844"/>
                  <a:gd name="connsiteX267" fmla="*/ 1957387 w 2112406"/>
                  <a:gd name="connsiteY267" fmla="*/ 585787 h 1416844"/>
                  <a:gd name="connsiteX268" fmla="*/ 1964531 w 2112406"/>
                  <a:gd name="connsiteY268" fmla="*/ 554831 h 1416844"/>
                  <a:gd name="connsiteX269" fmla="*/ 1971675 w 2112406"/>
                  <a:gd name="connsiteY269" fmla="*/ 552450 h 1416844"/>
                  <a:gd name="connsiteX270" fmla="*/ 1978819 w 2112406"/>
                  <a:gd name="connsiteY270" fmla="*/ 509587 h 1416844"/>
                  <a:gd name="connsiteX271" fmla="*/ 1983581 w 2112406"/>
                  <a:gd name="connsiteY271" fmla="*/ 481012 h 1416844"/>
                  <a:gd name="connsiteX272" fmla="*/ 1988344 w 2112406"/>
                  <a:gd name="connsiteY272" fmla="*/ 473869 h 1416844"/>
                  <a:gd name="connsiteX273" fmla="*/ 1995487 w 2112406"/>
                  <a:gd name="connsiteY273" fmla="*/ 445294 h 1416844"/>
                  <a:gd name="connsiteX274" fmla="*/ 1997869 w 2112406"/>
                  <a:gd name="connsiteY274" fmla="*/ 388144 h 1416844"/>
                  <a:gd name="connsiteX275" fmla="*/ 2000250 w 2112406"/>
                  <a:gd name="connsiteY275" fmla="*/ 381000 h 1416844"/>
                  <a:gd name="connsiteX276" fmla="*/ 2002631 w 2112406"/>
                  <a:gd name="connsiteY276" fmla="*/ 352425 h 1416844"/>
                  <a:gd name="connsiteX277" fmla="*/ 2012156 w 2112406"/>
                  <a:gd name="connsiteY277" fmla="*/ 309562 h 1416844"/>
                  <a:gd name="connsiteX278" fmla="*/ 2016919 w 2112406"/>
                  <a:gd name="connsiteY278" fmla="*/ 302419 h 1416844"/>
                  <a:gd name="connsiteX279" fmla="*/ 2024062 w 2112406"/>
                  <a:gd name="connsiteY279" fmla="*/ 300037 h 1416844"/>
                  <a:gd name="connsiteX280" fmla="*/ 2035969 w 2112406"/>
                  <a:gd name="connsiteY280" fmla="*/ 280987 h 1416844"/>
                  <a:gd name="connsiteX281" fmla="*/ 2045494 w 2112406"/>
                  <a:gd name="connsiteY281" fmla="*/ 271462 h 1416844"/>
                  <a:gd name="connsiteX282" fmla="*/ 2050256 w 2112406"/>
                  <a:gd name="connsiteY282" fmla="*/ 264319 h 1416844"/>
                  <a:gd name="connsiteX283" fmla="*/ 2064544 w 2112406"/>
                  <a:gd name="connsiteY283" fmla="*/ 257175 h 1416844"/>
                  <a:gd name="connsiteX284" fmla="*/ 2069306 w 2112406"/>
                  <a:gd name="connsiteY284" fmla="*/ 250031 h 1416844"/>
                  <a:gd name="connsiteX285" fmla="*/ 2074069 w 2112406"/>
                  <a:gd name="connsiteY285" fmla="*/ 216694 h 1416844"/>
                  <a:gd name="connsiteX286" fmla="*/ 2076450 w 2112406"/>
                  <a:gd name="connsiteY286" fmla="*/ 169069 h 1416844"/>
                  <a:gd name="connsiteX287" fmla="*/ 2085975 w 2112406"/>
                  <a:gd name="connsiteY287" fmla="*/ 154781 h 1416844"/>
                  <a:gd name="connsiteX288" fmla="*/ 2090737 w 2112406"/>
                  <a:gd name="connsiteY288" fmla="*/ 140494 h 1416844"/>
                  <a:gd name="connsiteX289" fmla="*/ 2095500 w 2112406"/>
                  <a:gd name="connsiteY289" fmla="*/ 104775 h 1416844"/>
                  <a:gd name="connsiteX290" fmla="*/ 2100262 w 2112406"/>
                  <a:gd name="connsiteY290" fmla="*/ 90487 h 1416844"/>
                  <a:gd name="connsiteX291" fmla="*/ 2105025 w 2112406"/>
                  <a:gd name="connsiteY291" fmla="*/ 83344 h 1416844"/>
                  <a:gd name="connsiteX292" fmla="*/ 2107406 w 2112406"/>
                  <a:gd name="connsiteY292" fmla="*/ 76200 h 1416844"/>
                  <a:gd name="connsiteX293" fmla="*/ 2112169 w 2112406"/>
                  <a:gd name="connsiteY293" fmla="*/ 11906 h 1416844"/>
                  <a:gd name="connsiteX294" fmla="*/ 2093119 w 2112406"/>
                  <a:gd name="connsiteY294" fmla="*/ 11906 h 1416844"/>
                  <a:gd name="connsiteX295" fmla="*/ 2074069 w 2112406"/>
                  <a:gd name="connsiteY295" fmla="*/ 4762 h 1416844"/>
                  <a:gd name="connsiteX296" fmla="*/ 2066925 w 2112406"/>
                  <a:gd name="connsiteY296" fmla="*/ 2381 h 1416844"/>
                  <a:gd name="connsiteX297" fmla="*/ 1564481 w 2112406"/>
                  <a:gd name="connsiteY297" fmla="*/ 0 h 1416844"/>
                  <a:gd name="connsiteX298" fmla="*/ 1566862 w 2112406"/>
                  <a:gd name="connsiteY298" fmla="*/ 57150 h 1416844"/>
                  <a:gd name="connsiteX299" fmla="*/ 1493044 w 2112406"/>
                  <a:gd name="connsiteY299" fmla="*/ 61912 h 1416844"/>
                  <a:gd name="connsiteX300" fmla="*/ 1493044 w 2112406"/>
                  <a:gd name="connsiteY300" fmla="*/ 90487 h 1416844"/>
                  <a:gd name="connsiteX301" fmla="*/ 1473994 w 2112406"/>
                  <a:gd name="connsiteY301" fmla="*/ 97631 h 1416844"/>
                  <a:gd name="connsiteX302" fmla="*/ 1452562 w 2112406"/>
                  <a:gd name="connsiteY302" fmla="*/ 100012 h 1416844"/>
                  <a:gd name="connsiteX303" fmla="*/ 1452562 w 2112406"/>
                  <a:gd name="connsiteY303" fmla="*/ 100012 h 1416844"/>
                  <a:gd name="connsiteX304" fmla="*/ 1440656 w 2112406"/>
                  <a:gd name="connsiteY304" fmla="*/ 116681 h 1416844"/>
                  <a:gd name="connsiteX305" fmla="*/ 1438275 w 2112406"/>
                  <a:gd name="connsiteY305" fmla="*/ 130969 h 1416844"/>
                  <a:gd name="connsiteX306" fmla="*/ 1423987 w 2112406"/>
                  <a:gd name="connsiteY306" fmla="*/ 135731 h 1416844"/>
                  <a:gd name="connsiteX307" fmla="*/ 1404937 w 2112406"/>
                  <a:gd name="connsiteY307" fmla="*/ 133350 h 1416844"/>
                  <a:gd name="connsiteX308" fmla="*/ 1397794 w 2112406"/>
                  <a:gd name="connsiteY308" fmla="*/ 130969 h 1416844"/>
                  <a:gd name="connsiteX309" fmla="*/ 1376362 w 2112406"/>
                  <a:gd name="connsiteY309" fmla="*/ 135731 h 1416844"/>
                  <a:gd name="connsiteX310" fmla="*/ 1369219 w 2112406"/>
                  <a:gd name="connsiteY310" fmla="*/ 140494 h 1416844"/>
                  <a:gd name="connsiteX311" fmla="*/ 1357312 w 2112406"/>
                  <a:gd name="connsiteY311" fmla="*/ 152400 h 1416844"/>
                  <a:gd name="connsiteX312" fmla="*/ 1345406 w 2112406"/>
                  <a:gd name="connsiteY312" fmla="*/ 159544 h 1416844"/>
                  <a:gd name="connsiteX313" fmla="*/ 1347787 w 2112406"/>
                  <a:gd name="connsiteY313" fmla="*/ 161925 h 1416844"/>
                  <a:gd name="connsiteX314" fmla="*/ 1345406 w 2112406"/>
                  <a:gd name="connsiteY314" fmla="*/ 185737 h 1416844"/>
                  <a:gd name="connsiteX315" fmla="*/ 1338262 w 2112406"/>
                  <a:gd name="connsiteY315" fmla="*/ 188119 h 1416844"/>
                  <a:gd name="connsiteX316" fmla="*/ 1316831 w 2112406"/>
                  <a:gd name="connsiteY316" fmla="*/ 200025 h 1416844"/>
                  <a:gd name="connsiteX317" fmla="*/ 1309687 w 2112406"/>
                  <a:gd name="connsiteY317" fmla="*/ 221456 h 1416844"/>
                  <a:gd name="connsiteX318" fmla="*/ 1304925 w 2112406"/>
                  <a:gd name="connsiteY318" fmla="*/ 235744 h 1416844"/>
                  <a:gd name="connsiteX319" fmla="*/ 1297781 w 2112406"/>
                  <a:gd name="connsiteY319" fmla="*/ 238125 h 1416844"/>
                  <a:gd name="connsiteX320" fmla="*/ 1295400 w 2112406"/>
                  <a:gd name="connsiteY320" fmla="*/ 245269 h 1416844"/>
                  <a:gd name="connsiteX321" fmla="*/ 1285875 w 2112406"/>
                  <a:gd name="connsiteY321" fmla="*/ 259556 h 1416844"/>
                  <a:gd name="connsiteX322" fmla="*/ 1285875 w 2112406"/>
                  <a:gd name="connsiteY322" fmla="*/ 276225 h 1416844"/>
                  <a:gd name="connsiteX323" fmla="*/ 1231106 w 2112406"/>
                  <a:gd name="connsiteY323" fmla="*/ 328612 h 1416844"/>
                  <a:gd name="connsiteX324" fmla="*/ 1207294 w 2112406"/>
                  <a:gd name="connsiteY324" fmla="*/ 335756 h 1416844"/>
                  <a:gd name="connsiteX325" fmla="*/ 1200150 w 2112406"/>
                  <a:gd name="connsiteY325" fmla="*/ 369094 h 1416844"/>
                  <a:gd name="connsiteX326" fmla="*/ 1188244 w 2112406"/>
                  <a:gd name="connsiteY326" fmla="*/ 388144 h 1416844"/>
                  <a:gd name="connsiteX327" fmla="*/ 1171575 w 2112406"/>
                  <a:gd name="connsiteY327" fmla="*/ 402431 h 1416844"/>
                  <a:gd name="connsiteX328" fmla="*/ 1157287 w 2112406"/>
                  <a:gd name="connsiteY328" fmla="*/ 419100 h 1416844"/>
                  <a:gd name="connsiteX329" fmla="*/ 1154906 w 2112406"/>
                  <a:gd name="connsiteY329" fmla="*/ 438150 h 1416844"/>
                  <a:gd name="connsiteX330" fmla="*/ 947737 w 2112406"/>
                  <a:gd name="connsiteY330" fmla="*/ 397669 h 1416844"/>
                  <a:gd name="connsiteX331" fmla="*/ 945356 w 2112406"/>
                  <a:gd name="connsiteY331" fmla="*/ 435769 h 1416844"/>
                  <a:gd name="connsiteX332" fmla="*/ 740569 w 2112406"/>
                  <a:gd name="connsiteY332" fmla="*/ 438150 h 1416844"/>
                  <a:gd name="connsiteX333" fmla="*/ 745331 w 2112406"/>
                  <a:gd name="connsiteY333" fmla="*/ 264319 h 1416844"/>
                  <a:gd name="connsiteX334" fmla="*/ 654844 w 2112406"/>
                  <a:gd name="connsiteY334" fmla="*/ 266700 h 1416844"/>
                  <a:gd name="connsiteX335" fmla="*/ 654844 w 2112406"/>
                  <a:gd name="connsiteY335" fmla="*/ 192881 h 1416844"/>
                  <a:gd name="connsiteX336" fmla="*/ 535781 w 2112406"/>
                  <a:gd name="connsiteY336" fmla="*/ 190500 h 1416844"/>
                  <a:gd name="connsiteX337" fmla="*/ 538162 w 2112406"/>
                  <a:gd name="connsiteY337" fmla="*/ 211931 h 1416844"/>
                  <a:gd name="connsiteX338" fmla="*/ 535781 w 2112406"/>
                  <a:gd name="connsiteY338" fmla="*/ 219075 h 1416844"/>
                  <a:gd name="connsiteX339" fmla="*/ 528637 w 2112406"/>
                  <a:gd name="connsiteY339" fmla="*/ 221456 h 1416844"/>
                  <a:gd name="connsiteX340" fmla="*/ 490537 w 2112406"/>
                  <a:gd name="connsiteY340" fmla="*/ 219075 h 1416844"/>
                  <a:gd name="connsiteX341" fmla="*/ 483394 w 2112406"/>
                  <a:gd name="connsiteY341" fmla="*/ 214312 h 1416844"/>
                  <a:gd name="connsiteX342" fmla="*/ 478631 w 2112406"/>
                  <a:gd name="connsiteY342" fmla="*/ 211931 h 1416844"/>
                  <a:gd name="connsiteX343" fmla="*/ 478631 w 2112406"/>
                  <a:gd name="connsiteY343" fmla="*/ 190500 h 1416844"/>
                  <a:gd name="connsiteX344" fmla="*/ 428625 w 2112406"/>
                  <a:gd name="connsiteY344" fmla="*/ 190500 h 1416844"/>
                  <a:gd name="connsiteX345" fmla="*/ 428625 w 2112406"/>
                  <a:gd name="connsiteY345" fmla="*/ 130969 h 1416844"/>
                  <a:gd name="connsiteX346" fmla="*/ 364331 w 2112406"/>
                  <a:gd name="connsiteY346" fmla="*/ 140494 h 1416844"/>
                  <a:gd name="connsiteX347" fmla="*/ 364331 w 2112406"/>
                  <a:gd name="connsiteY347" fmla="*/ 104775 h 1416844"/>
                  <a:gd name="connsiteX348" fmla="*/ 359569 w 2112406"/>
                  <a:gd name="connsiteY348" fmla="*/ 100012 h 1416844"/>
                  <a:gd name="connsiteX349" fmla="*/ 340519 w 2112406"/>
                  <a:gd name="connsiteY349" fmla="*/ 109537 h 1416844"/>
                  <a:gd name="connsiteX350" fmla="*/ 328612 w 2112406"/>
                  <a:gd name="connsiteY350" fmla="*/ 111919 h 1416844"/>
                  <a:gd name="connsiteX351" fmla="*/ 314325 w 2112406"/>
                  <a:gd name="connsiteY351" fmla="*/ 116681 h 1416844"/>
                  <a:gd name="connsiteX352" fmla="*/ 7144 w 2112406"/>
                  <a:gd name="connsiteY352" fmla="*/ 111919 h 141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2112406" h="1416844">
                    <a:moveTo>
                      <a:pt x="7144" y="111919"/>
                    </a:moveTo>
                    <a:cubicBezTo>
                      <a:pt x="4763" y="546894"/>
                      <a:pt x="2381" y="981869"/>
                      <a:pt x="0" y="1416844"/>
                    </a:cubicBezTo>
                    <a:lnTo>
                      <a:pt x="247650" y="1414462"/>
                    </a:lnTo>
                    <a:lnTo>
                      <a:pt x="242887" y="1271587"/>
                    </a:lnTo>
                    <a:cubicBezTo>
                      <a:pt x="246856" y="1266031"/>
                      <a:pt x="249966" y="1259747"/>
                      <a:pt x="254794" y="1254919"/>
                    </a:cubicBezTo>
                    <a:cubicBezTo>
                      <a:pt x="256569" y="1253144"/>
                      <a:pt x="260162" y="1254312"/>
                      <a:pt x="261937" y="1252537"/>
                    </a:cubicBezTo>
                    <a:cubicBezTo>
                      <a:pt x="279183" y="1235291"/>
                      <a:pt x="247011" y="1255906"/>
                      <a:pt x="269081" y="1238250"/>
                    </a:cubicBezTo>
                    <a:cubicBezTo>
                      <a:pt x="271570" y="1236258"/>
                      <a:pt x="287460" y="1233670"/>
                      <a:pt x="288131" y="1233487"/>
                    </a:cubicBezTo>
                    <a:cubicBezTo>
                      <a:pt x="292974" y="1232166"/>
                      <a:pt x="302419" y="1228725"/>
                      <a:pt x="302419" y="1228725"/>
                    </a:cubicBezTo>
                    <a:cubicBezTo>
                      <a:pt x="304006" y="1226344"/>
                      <a:pt x="305157" y="1223605"/>
                      <a:pt x="307181" y="1221581"/>
                    </a:cubicBezTo>
                    <a:cubicBezTo>
                      <a:pt x="312979" y="1215783"/>
                      <a:pt x="316202" y="1216622"/>
                      <a:pt x="323850" y="1214437"/>
                    </a:cubicBezTo>
                    <a:cubicBezTo>
                      <a:pt x="345493" y="1208253"/>
                      <a:pt x="311049" y="1213481"/>
                      <a:pt x="364331" y="1209675"/>
                    </a:cubicBezTo>
                    <a:cubicBezTo>
                      <a:pt x="380707" y="1198758"/>
                      <a:pt x="373189" y="1201960"/>
                      <a:pt x="385762" y="1197769"/>
                    </a:cubicBezTo>
                    <a:cubicBezTo>
                      <a:pt x="391481" y="1199199"/>
                      <a:pt x="398320" y="1199774"/>
                      <a:pt x="402431" y="1204912"/>
                    </a:cubicBezTo>
                    <a:cubicBezTo>
                      <a:pt x="403999" y="1206872"/>
                      <a:pt x="403244" y="1210096"/>
                      <a:pt x="404812" y="1212056"/>
                    </a:cubicBezTo>
                    <a:cubicBezTo>
                      <a:pt x="408170" y="1216253"/>
                      <a:pt x="414393" y="1217631"/>
                      <a:pt x="419100" y="1219200"/>
                    </a:cubicBezTo>
                    <a:cubicBezTo>
                      <a:pt x="420556" y="1223567"/>
                      <a:pt x="423478" y="1236514"/>
                      <a:pt x="428625" y="1240631"/>
                    </a:cubicBezTo>
                    <a:cubicBezTo>
                      <a:pt x="430585" y="1242199"/>
                      <a:pt x="433388" y="1242218"/>
                      <a:pt x="435769" y="1243012"/>
                    </a:cubicBezTo>
                    <a:cubicBezTo>
                      <a:pt x="436563" y="1246981"/>
                      <a:pt x="435288" y="1252057"/>
                      <a:pt x="438150" y="1254919"/>
                    </a:cubicBezTo>
                    <a:cubicBezTo>
                      <a:pt x="441700" y="1258469"/>
                      <a:pt x="452437" y="1259681"/>
                      <a:pt x="452437" y="1259681"/>
                    </a:cubicBezTo>
                    <a:cubicBezTo>
                      <a:pt x="461168" y="1258887"/>
                      <a:pt x="470058" y="1259137"/>
                      <a:pt x="478631" y="1257300"/>
                    </a:cubicBezTo>
                    <a:cubicBezTo>
                      <a:pt x="505409" y="1251562"/>
                      <a:pt x="453596" y="1247939"/>
                      <a:pt x="502444" y="1254919"/>
                    </a:cubicBezTo>
                    <a:cubicBezTo>
                      <a:pt x="518674" y="1265739"/>
                      <a:pt x="500562" y="1251156"/>
                      <a:pt x="511969" y="1273969"/>
                    </a:cubicBezTo>
                    <a:cubicBezTo>
                      <a:pt x="513249" y="1276528"/>
                      <a:pt x="516731" y="1277144"/>
                      <a:pt x="519112" y="1278731"/>
                    </a:cubicBezTo>
                    <a:cubicBezTo>
                      <a:pt x="524669" y="1295400"/>
                      <a:pt x="519112" y="1291432"/>
                      <a:pt x="531019" y="1295400"/>
                    </a:cubicBezTo>
                    <a:cubicBezTo>
                      <a:pt x="537026" y="1313422"/>
                      <a:pt x="526825" y="1289978"/>
                      <a:pt x="552450" y="1304925"/>
                    </a:cubicBezTo>
                    <a:cubicBezTo>
                      <a:pt x="557394" y="1307809"/>
                      <a:pt x="556422" y="1317823"/>
                      <a:pt x="561975" y="1319212"/>
                    </a:cubicBezTo>
                    <a:cubicBezTo>
                      <a:pt x="573935" y="1322203"/>
                      <a:pt x="568395" y="1320559"/>
                      <a:pt x="578644" y="1323975"/>
                    </a:cubicBezTo>
                    <a:cubicBezTo>
                      <a:pt x="590550" y="1323181"/>
                      <a:pt x="603689" y="1326930"/>
                      <a:pt x="614362" y="1321594"/>
                    </a:cubicBezTo>
                    <a:cubicBezTo>
                      <a:pt x="618681" y="1319435"/>
                      <a:pt x="611981" y="1312134"/>
                      <a:pt x="611981" y="1307306"/>
                    </a:cubicBezTo>
                    <a:cubicBezTo>
                      <a:pt x="611981" y="1286663"/>
                      <a:pt x="609347" y="1289927"/>
                      <a:pt x="621506" y="1285875"/>
                    </a:cubicBezTo>
                    <a:cubicBezTo>
                      <a:pt x="627063" y="1269206"/>
                      <a:pt x="621506" y="1273175"/>
                      <a:pt x="633412" y="1269206"/>
                    </a:cubicBezTo>
                    <a:cubicBezTo>
                      <a:pt x="639762" y="1270000"/>
                      <a:pt x="646063" y="1271587"/>
                      <a:pt x="652462" y="1271587"/>
                    </a:cubicBezTo>
                    <a:cubicBezTo>
                      <a:pt x="654972" y="1271587"/>
                      <a:pt x="658147" y="1271248"/>
                      <a:pt x="659606" y="1269206"/>
                    </a:cubicBezTo>
                    <a:cubicBezTo>
                      <a:pt x="664939" y="1261740"/>
                      <a:pt x="661776" y="1253659"/>
                      <a:pt x="669131" y="1247775"/>
                    </a:cubicBezTo>
                    <a:cubicBezTo>
                      <a:pt x="671091" y="1246207"/>
                      <a:pt x="673894" y="1246188"/>
                      <a:pt x="676275" y="1245394"/>
                    </a:cubicBezTo>
                    <a:cubicBezTo>
                      <a:pt x="678656" y="1243806"/>
                      <a:pt x="681631" y="1242866"/>
                      <a:pt x="683419" y="1240631"/>
                    </a:cubicBezTo>
                    <a:cubicBezTo>
                      <a:pt x="684987" y="1238671"/>
                      <a:pt x="684678" y="1235732"/>
                      <a:pt x="685800" y="1233487"/>
                    </a:cubicBezTo>
                    <a:cubicBezTo>
                      <a:pt x="687080" y="1230927"/>
                      <a:pt x="689282" y="1228903"/>
                      <a:pt x="690562" y="1226344"/>
                    </a:cubicBezTo>
                    <a:cubicBezTo>
                      <a:pt x="691685" y="1224099"/>
                      <a:pt x="691376" y="1221160"/>
                      <a:pt x="692944" y="1219200"/>
                    </a:cubicBezTo>
                    <a:cubicBezTo>
                      <a:pt x="694732" y="1216965"/>
                      <a:pt x="697706" y="1216025"/>
                      <a:pt x="700087" y="1214437"/>
                    </a:cubicBezTo>
                    <a:cubicBezTo>
                      <a:pt x="705751" y="1197451"/>
                      <a:pt x="697720" y="1217989"/>
                      <a:pt x="709612" y="1200150"/>
                    </a:cubicBezTo>
                    <a:cubicBezTo>
                      <a:pt x="711004" y="1198061"/>
                      <a:pt x="710871" y="1195251"/>
                      <a:pt x="711994" y="1193006"/>
                    </a:cubicBezTo>
                    <a:cubicBezTo>
                      <a:pt x="721224" y="1174546"/>
                      <a:pt x="713154" y="1196669"/>
                      <a:pt x="719137" y="1178719"/>
                    </a:cubicBezTo>
                    <a:cubicBezTo>
                      <a:pt x="718343" y="1173956"/>
                      <a:pt x="718283" y="1169012"/>
                      <a:pt x="716756" y="1164431"/>
                    </a:cubicBezTo>
                    <a:cubicBezTo>
                      <a:pt x="714083" y="1156410"/>
                      <a:pt x="706731" y="1158164"/>
                      <a:pt x="716756" y="1150144"/>
                    </a:cubicBezTo>
                    <a:cubicBezTo>
                      <a:pt x="719855" y="1147665"/>
                      <a:pt x="738013" y="1145424"/>
                      <a:pt x="738187" y="1145381"/>
                    </a:cubicBezTo>
                    <a:cubicBezTo>
                      <a:pt x="743057" y="1144164"/>
                      <a:pt x="752475" y="1140619"/>
                      <a:pt x="752475" y="1140619"/>
                    </a:cubicBezTo>
                    <a:cubicBezTo>
                      <a:pt x="754856" y="1139031"/>
                      <a:pt x="757831" y="1138091"/>
                      <a:pt x="759619" y="1135856"/>
                    </a:cubicBezTo>
                    <a:cubicBezTo>
                      <a:pt x="761187" y="1133896"/>
                      <a:pt x="760225" y="1130487"/>
                      <a:pt x="762000" y="1128712"/>
                    </a:cubicBezTo>
                    <a:cubicBezTo>
                      <a:pt x="766047" y="1124665"/>
                      <a:pt x="770857" y="1120997"/>
                      <a:pt x="776287" y="1119187"/>
                    </a:cubicBezTo>
                    <a:lnTo>
                      <a:pt x="783431" y="1116806"/>
                    </a:lnTo>
                    <a:lnTo>
                      <a:pt x="773906" y="1102519"/>
                    </a:lnTo>
                    <a:lnTo>
                      <a:pt x="804862" y="1021556"/>
                    </a:lnTo>
                    <a:lnTo>
                      <a:pt x="828675" y="1019175"/>
                    </a:lnTo>
                    <a:lnTo>
                      <a:pt x="859631" y="978694"/>
                    </a:lnTo>
                    <a:lnTo>
                      <a:pt x="866775" y="954881"/>
                    </a:lnTo>
                    <a:cubicBezTo>
                      <a:pt x="873919" y="956469"/>
                      <a:pt x="880913" y="959036"/>
                      <a:pt x="888206" y="959644"/>
                    </a:cubicBezTo>
                    <a:cubicBezTo>
                      <a:pt x="903890" y="960951"/>
                      <a:pt x="897150" y="934206"/>
                      <a:pt x="897731" y="928687"/>
                    </a:cubicBezTo>
                    <a:cubicBezTo>
                      <a:pt x="898318" y="923105"/>
                      <a:pt x="899011" y="917522"/>
                      <a:pt x="900112" y="912019"/>
                    </a:cubicBezTo>
                    <a:cubicBezTo>
                      <a:pt x="900604" y="909558"/>
                      <a:pt x="900451" y="906334"/>
                      <a:pt x="902494" y="904875"/>
                    </a:cubicBezTo>
                    <a:cubicBezTo>
                      <a:pt x="906579" y="901957"/>
                      <a:pt x="912019" y="901700"/>
                      <a:pt x="916781" y="900112"/>
                    </a:cubicBezTo>
                    <a:lnTo>
                      <a:pt x="923925" y="897731"/>
                    </a:lnTo>
                    <a:cubicBezTo>
                      <a:pt x="925512" y="892969"/>
                      <a:pt x="929310" y="888425"/>
                      <a:pt x="928687" y="883444"/>
                    </a:cubicBezTo>
                    <a:cubicBezTo>
                      <a:pt x="925995" y="861903"/>
                      <a:pt x="928329" y="870465"/>
                      <a:pt x="923925" y="857250"/>
                    </a:cubicBezTo>
                    <a:cubicBezTo>
                      <a:pt x="924719" y="853281"/>
                      <a:pt x="925324" y="849270"/>
                      <a:pt x="926306" y="845344"/>
                    </a:cubicBezTo>
                    <a:cubicBezTo>
                      <a:pt x="926915" y="842909"/>
                      <a:pt x="928142" y="840650"/>
                      <a:pt x="928687" y="838200"/>
                    </a:cubicBezTo>
                    <a:cubicBezTo>
                      <a:pt x="929734" y="833487"/>
                      <a:pt x="930021" y="828625"/>
                      <a:pt x="931069" y="823912"/>
                    </a:cubicBezTo>
                    <a:cubicBezTo>
                      <a:pt x="931614" y="821462"/>
                      <a:pt x="932761" y="819182"/>
                      <a:pt x="933450" y="816769"/>
                    </a:cubicBezTo>
                    <a:cubicBezTo>
                      <a:pt x="934467" y="813210"/>
                      <a:pt x="936309" y="803905"/>
                      <a:pt x="938212" y="800100"/>
                    </a:cubicBezTo>
                    <a:cubicBezTo>
                      <a:pt x="939492" y="797540"/>
                      <a:pt x="940548" y="794473"/>
                      <a:pt x="942975" y="792956"/>
                    </a:cubicBezTo>
                    <a:cubicBezTo>
                      <a:pt x="947232" y="790295"/>
                      <a:pt x="957262" y="788194"/>
                      <a:pt x="957262" y="788194"/>
                    </a:cubicBezTo>
                    <a:cubicBezTo>
                      <a:pt x="959643" y="786606"/>
                      <a:pt x="961846" y="784711"/>
                      <a:pt x="964406" y="783431"/>
                    </a:cubicBezTo>
                    <a:cubicBezTo>
                      <a:pt x="984124" y="773572"/>
                      <a:pt x="958220" y="789937"/>
                      <a:pt x="978694" y="776287"/>
                    </a:cubicBezTo>
                    <a:cubicBezTo>
                      <a:pt x="981987" y="766407"/>
                      <a:pt x="981034" y="764395"/>
                      <a:pt x="995362" y="759619"/>
                    </a:cubicBezTo>
                    <a:lnTo>
                      <a:pt x="1009650" y="754856"/>
                    </a:lnTo>
                    <a:lnTo>
                      <a:pt x="1016794" y="752475"/>
                    </a:lnTo>
                    <a:cubicBezTo>
                      <a:pt x="1017588" y="750094"/>
                      <a:pt x="1020298" y="747576"/>
                      <a:pt x="1019175" y="745331"/>
                    </a:cubicBezTo>
                    <a:cubicBezTo>
                      <a:pt x="1018052" y="743086"/>
                      <a:pt x="1014276" y="744073"/>
                      <a:pt x="1012031" y="742950"/>
                    </a:cubicBezTo>
                    <a:cubicBezTo>
                      <a:pt x="1009471" y="741670"/>
                      <a:pt x="1007268" y="739775"/>
                      <a:pt x="1004887" y="738187"/>
                    </a:cubicBezTo>
                    <a:cubicBezTo>
                      <a:pt x="999692" y="722603"/>
                      <a:pt x="1006907" y="737898"/>
                      <a:pt x="995362" y="728662"/>
                    </a:cubicBezTo>
                    <a:cubicBezTo>
                      <a:pt x="993127" y="726874"/>
                      <a:pt x="992187" y="723900"/>
                      <a:pt x="990600" y="721519"/>
                    </a:cubicBezTo>
                    <a:cubicBezTo>
                      <a:pt x="994328" y="706604"/>
                      <a:pt x="992981" y="715267"/>
                      <a:pt x="992981" y="695325"/>
                    </a:cubicBezTo>
                    <a:lnTo>
                      <a:pt x="1016794" y="666750"/>
                    </a:lnTo>
                    <a:cubicBezTo>
                      <a:pt x="1020763" y="661194"/>
                      <a:pt x="1025430" y="656075"/>
                      <a:pt x="1028700" y="650081"/>
                    </a:cubicBezTo>
                    <a:cubicBezTo>
                      <a:pt x="1030267" y="647208"/>
                      <a:pt x="1030182" y="643703"/>
                      <a:pt x="1031081" y="640556"/>
                    </a:cubicBezTo>
                    <a:cubicBezTo>
                      <a:pt x="1031771" y="638142"/>
                      <a:pt x="1032668" y="635793"/>
                      <a:pt x="1033462" y="633412"/>
                    </a:cubicBezTo>
                    <a:cubicBezTo>
                      <a:pt x="1034256" y="626268"/>
                      <a:pt x="1034662" y="619071"/>
                      <a:pt x="1035844" y="611981"/>
                    </a:cubicBezTo>
                    <a:cubicBezTo>
                      <a:pt x="1036257" y="609505"/>
                      <a:pt x="1036657" y="606797"/>
                      <a:pt x="1038225" y="604837"/>
                    </a:cubicBezTo>
                    <a:cubicBezTo>
                      <a:pt x="1040013" y="602602"/>
                      <a:pt x="1042809" y="601355"/>
                      <a:pt x="1045369" y="600075"/>
                    </a:cubicBezTo>
                    <a:cubicBezTo>
                      <a:pt x="1047614" y="598953"/>
                      <a:pt x="1050131" y="598488"/>
                      <a:pt x="1052512" y="597694"/>
                    </a:cubicBezTo>
                    <a:cubicBezTo>
                      <a:pt x="1054893" y="596106"/>
                      <a:pt x="1057868" y="595166"/>
                      <a:pt x="1059656" y="592931"/>
                    </a:cubicBezTo>
                    <a:cubicBezTo>
                      <a:pt x="1061224" y="590971"/>
                      <a:pt x="1060914" y="588032"/>
                      <a:pt x="1062037" y="585787"/>
                    </a:cubicBezTo>
                    <a:cubicBezTo>
                      <a:pt x="1066005" y="577851"/>
                      <a:pt x="1066802" y="578643"/>
                      <a:pt x="1073944" y="573881"/>
                    </a:cubicBezTo>
                    <a:cubicBezTo>
                      <a:pt x="1077119" y="574675"/>
                      <a:pt x="1080274" y="575552"/>
                      <a:pt x="1083469" y="576262"/>
                    </a:cubicBezTo>
                    <a:cubicBezTo>
                      <a:pt x="1087420" y="577140"/>
                      <a:pt x="1091449" y="577662"/>
                      <a:pt x="1095375" y="578644"/>
                    </a:cubicBezTo>
                    <a:cubicBezTo>
                      <a:pt x="1097810" y="579253"/>
                      <a:pt x="1100058" y="580533"/>
                      <a:pt x="1102519" y="581025"/>
                    </a:cubicBezTo>
                    <a:cubicBezTo>
                      <a:pt x="1108022" y="582126"/>
                      <a:pt x="1113631" y="582612"/>
                      <a:pt x="1119187" y="583406"/>
                    </a:cubicBezTo>
                    <a:cubicBezTo>
                      <a:pt x="1128712" y="582612"/>
                      <a:pt x="1138627" y="583836"/>
                      <a:pt x="1147762" y="581025"/>
                    </a:cubicBezTo>
                    <a:cubicBezTo>
                      <a:pt x="1150161" y="580287"/>
                      <a:pt x="1148369" y="575656"/>
                      <a:pt x="1150144" y="573881"/>
                    </a:cubicBezTo>
                    <a:cubicBezTo>
                      <a:pt x="1153027" y="570998"/>
                      <a:pt x="1158425" y="571500"/>
                      <a:pt x="1162050" y="571500"/>
                    </a:cubicBezTo>
                    <a:lnTo>
                      <a:pt x="1188244" y="592931"/>
                    </a:lnTo>
                    <a:lnTo>
                      <a:pt x="1197769" y="592931"/>
                    </a:lnTo>
                    <a:cubicBezTo>
                      <a:pt x="1203325" y="588962"/>
                      <a:pt x="1208582" y="584538"/>
                      <a:pt x="1214437" y="581025"/>
                    </a:cubicBezTo>
                    <a:cubicBezTo>
                      <a:pt x="1216589" y="579734"/>
                      <a:pt x="1219082" y="578882"/>
                      <a:pt x="1221581" y="578644"/>
                    </a:cubicBezTo>
                    <a:cubicBezTo>
                      <a:pt x="1235826" y="577287"/>
                      <a:pt x="1250156" y="577056"/>
                      <a:pt x="1264444" y="576262"/>
                    </a:cubicBezTo>
                    <a:cubicBezTo>
                      <a:pt x="1279178" y="566439"/>
                      <a:pt x="1264697" y="573881"/>
                      <a:pt x="1293019" y="573881"/>
                    </a:cubicBezTo>
                    <a:cubicBezTo>
                      <a:pt x="1298631" y="573881"/>
                      <a:pt x="1304131" y="572294"/>
                      <a:pt x="1309687" y="571500"/>
                    </a:cubicBezTo>
                    <a:cubicBezTo>
                      <a:pt x="1314324" y="557592"/>
                      <a:pt x="1308441" y="570365"/>
                      <a:pt x="1319212" y="559594"/>
                    </a:cubicBezTo>
                    <a:cubicBezTo>
                      <a:pt x="1329983" y="548823"/>
                      <a:pt x="1317212" y="554704"/>
                      <a:pt x="1331119" y="550069"/>
                    </a:cubicBezTo>
                    <a:cubicBezTo>
                      <a:pt x="1337372" y="540688"/>
                      <a:pt x="1337244" y="542237"/>
                      <a:pt x="1340644" y="528637"/>
                    </a:cubicBezTo>
                    <a:cubicBezTo>
                      <a:pt x="1341438" y="525462"/>
                      <a:pt x="1341736" y="522120"/>
                      <a:pt x="1343025" y="519112"/>
                    </a:cubicBezTo>
                    <a:cubicBezTo>
                      <a:pt x="1351970" y="498240"/>
                      <a:pt x="1344434" y="524895"/>
                      <a:pt x="1350169" y="504825"/>
                    </a:cubicBezTo>
                    <a:cubicBezTo>
                      <a:pt x="1351068" y="501678"/>
                      <a:pt x="1351840" y="498495"/>
                      <a:pt x="1352550" y="495300"/>
                    </a:cubicBezTo>
                    <a:cubicBezTo>
                      <a:pt x="1353428" y="491349"/>
                      <a:pt x="1352923" y="486908"/>
                      <a:pt x="1354931" y="483394"/>
                    </a:cubicBezTo>
                    <a:cubicBezTo>
                      <a:pt x="1357104" y="479591"/>
                      <a:pt x="1365551" y="477472"/>
                      <a:pt x="1369219" y="476250"/>
                    </a:cubicBezTo>
                    <a:cubicBezTo>
                      <a:pt x="1374156" y="472958"/>
                      <a:pt x="1379362" y="470809"/>
                      <a:pt x="1381125" y="464344"/>
                    </a:cubicBezTo>
                    <a:cubicBezTo>
                      <a:pt x="1382809" y="458170"/>
                      <a:pt x="1382361" y="451590"/>
                      <a:pt x="1383506" y="445294"/>
                    </a:cubicBezTo>
                    <a:cubicBezTo>
                      <a:pt x="1383955" y="442824"/>
                      <a:pt x="1385342" y="440600"/>
                      <a:pt x="1385887" y="438150"/>
                    </a:cubicBezTo>
                    <a:cubicBezTo>
                      <a:pt x="1386891" y="433631"/>
                      <a:pt x="1387673" y="422078"/>
                      <a:pt x="1390650" y="416719"/>
                    </a:cubicBezTo>
                    <a:cubicBezTo>
                      <a:pt x="1393430" y="411715"/>
                      <a:pt x="1397000" y="407194"/>
                      <a:pt x="1400175" y="402431"/>
                    </a:cubicBezTo>
                    <a:cubicBezTo>
                      <a:pt x="1401762" y="400050"/>
                      <a:pt x="1404032" y="398002"/>
                      <a:pt x="1404937" y="395287"/>
                    </a:cubicBezTo>
                    <a:cubicBezTo>
                      <a:pt x="1410494" y="378619"/>
                      <a:pt x="1404938" y="382587"/>
                      <a:pt x="1416844" y="378619"/>
                    </a:cubicBezTo>
                    <a:cubicBezTo>
                      <a:pt x="1417638" y="373856"/>
                      <a:pt x="1417066" y="368650"/>
                      <a:pt x="1419225" y="364331"/>
                    </a:cubicBezTo>
                    <a:cubicBezTo>
                      <a:pt x="1420505" y="361771"/>
                      <a:pt x="1425391" y="362259"/>
                      <a:pt x="1426369" y="359569"/>
                    </a:cubicBezTo>
                    <a:cubicBezTo>
                      <a:pt x="1428925" y="352539"/>
                      <a:pt x="1428750" y="341796"/>
                      <a:pt x="1428750" y="333375"/>
                    </a:cubicBezTo>
                    <a:lnTo>
                      <a:pt x="1428750" y="333375"/>
                    </a:lnTo>
                    <a:cubicBezTo>
                      <a:pt x="1435894" y="332581"/>
                      <a:pt x="1443507" y="333663"/>
                      <a:pt x="1450181" y="330994"/>
                    </a:cubicBezTo>
                    <a:cubicBezTo>
                      <a:pt x="1452512" y="330062"/>
                      <a:pt x="1451439" y="326095"/>
                      <a:pt x="1452562" y="323850"/>
                    </a:cubicBezTo>
                    <a:cubicBezTo>
                      <a:pt x="1453842" y="321290"/>
                      <a:pt x="1455737" y="319087"/>
                      <a:pt x="1457325" y="316706"/>
                    </a:cubicBezTo>
                    <a:cubicBezTo>
                      <a:pt x="1462881" y="300038"/>
                      <a:pt x="1466849" y="304007"/>
                      <a:pt x="1454944" y="300037"/>
                    </a:cubicBezTo>
                    <a:cubicBezTo>
                      <a:pt x="1450181" y="301625"/>
                      <a:pt x="1444833" y="302015"/>
                      <a:pt x="1440656" y="304800"/>
                    </a:cubicBezTo>
                    <a:cubicBezTo>
                      <a:pt x="1431424" y="310954"/>
                      <a:pt x="1436227" y="308657"/>
                      <a:pt x="1426369" y="311944"/>
                    </a:cubicBezTo>
                    <a:cubicBezTo>
                      <a:pt x="1424882" y="316403"/>
                      <a:pt x="1424023" y="323850"/>
                      <a:pt x="1416844" y="323850"/>
                    </a:cubicBezTo>
                    <a:cubicBezTo>
                      <a:pt x="1413982" y="323850"/>
                      <a:pt x="1412260" y="320367"/>
                      <a:pt x="1409700" y="319087"/>
                    </a:cubicBezTo>
                    <a:cubicBezTo>
                      <a:pt x="1389974" y="309224"/>
                      <a:pt x="1415895" y="325597"/>
                      <a:pt x="1395412" y="311944"/>
                    </a:cubicBezTo>
                    <a:cubicBezTo>
                      <a:pt x="1392529" y="303294"/>
                      <a:pt x="1393031" y="307310"/>
                      <a:pt x="1393031" y="300037"/>
                    </a:cubicBezTo>
                    <a:lnTo>
                      <a:pt x="1433512" y="292894"/>
                    </a:lnTo>
                    <a:cubicBezTo>
                      <a:pt x="1438275" y="287338"/>
                      <a:pt x="1442625" y="281400"/>
                      <a:pt x="1447800" y="276225"/>
                    </a:cubicBezTo>
                    <a:cubicBezTo>
                      <a:pt x="1463674" y="260351"/>
                      <a:pt x="1447008" y="283365"/>
                      <a:pt x="1459706" y="264319"/>
                    </a:cubicBezTo>
                    <a:cubicBezTo>
                      <a:pt x="1460949" y="251885"/>
                      <a:pt x="1458172" y="242039"/>
                      <a:pt x="1466850" y="233362"/>
                    </a:cubicBezTo>
                    <a:cubicBezTo>
                      <a:pt x="1468874" y="231338"/>
                      <a:pt x="1471613" y="230187"/>
                      <a:pt x="1473994" y="228600"/>
                    </a:cubicBezTo>
                    <a:cubicBezTo>
                      <a:pt x="1479454" y="212216"/>
                      <a:pt x="1473371" y="232025"/>
                      <a:pt x="1478756" y="202406"/>
                    </a:cubicBezTo>
                    <a:cubicBezTo>
                      <a:pt x="1479205" y="199936"/>
                      <a:pt x="1480343" y="197643"/>
                      <a:pt x="1481137" y="195262"/>
                    </a:cubicBezTo>
                    <a:cubicBezTo>
                      <a:pt x="1485106" y="196056"/>
                      <a:pt x="1490799" y="194276"/>
                      <a:pt x="1493044" y="197644"/>
                    </a:cubicBezTo>
                    <a:cubicBezTo>
                      <a:pt x="1494632" y="200025"/>
                      <a:pt x="1487180" y="199846"/>
                      <a:pt x="1485900" y="202406"/>
                    </a:cubicBezTo>
                    <a:cubicBezTo>
                      <a:pt x="1483741" y="206725"/>
                      <a:pt x="1485046" y="212113"/>
                      <a:pt x="1483519" y="216694"/>
                    </a:cubicBezTo>
                    <a:cubicBezTo>
                      <a:pt x="1482614" y="219409"/>
                      <a:pt x="1480344" y="221456"/>
                      <a:pt x="1478756" y="223837"/>
                    </a:cubicBezTo>
                    <a:cubicBezTo>
                      <a:pt x="1477962" y="226218"/>
                      <a:pt x="1476730" y="228496"/>
                      <a:pt x="1476375" y="230981"/>
                    </a:cubicBezTo>
                    <a:cubicBezTo>
                      <a:pt x="1475135" y="239660"/>
                      <a:pt x="1475965" y="248632"/>
                      <a:pt x="1473994" y="257175"/>
                    </a:cubicBezTo>
                    <a:cubicBezTo>
                      <a:pt x="1473489" y="259363"/>
                      <a:pt x="1470819" y="260350"/>
                      <a:pt x="1469231" y="261937"/>
                    </a:cubicBezTo>
                    <a:lnTo>
                      <a:pt x="1476375" y="280987"/>
                    </a:lnTo>
                    <a:cubicBezTo>
                      <a:pt x="1479550" y="274637"/>
                      <a:pt x="1481541" y="267541"/>
                      <a:pt x="1485900" y="261937"/>
                    </a:cubicBezTo>
                    <a:cubicBezTo>
                      <a:pt x="1487441" y="259956"/>
                      <a:pt x="1492306" y="261955"/>
                      <a:pt x="1493044" y="259556"/>
                    </a:cubicBezTo>
                    <a:cubicBezTo>
                      <a:pt x="1495855" y="250421"/>
                      <a:pt x="1494162" y="240455"/>
                      <a:pt x="1495425" y="230981"/>
                    </a:cubicBezTo>
                    <a:cubicBezTo>
                      <a:pt x="1495757" y="228493"/>
                      <a:pt x="1496031" y="225612"/>
                      <a:pt x="1497806" y="223837"/>
                    </a:cubicBezTo>
                    <a:cubicBezTo>
                      <a:pt x="1499581" y="222062"/>
                      <a:pt x="1502569" y="222250"/>
                      <a:pt x="1504950" y="221456"/>
                    </a:cubicBezTo>
                    <a:cubicBezTo>
                      <a:pt x="1505744" y="219075"/>
                      <a:pt x="1505556" y="216087"/>
                      <a:pt x="1507331" y="214312"/>
                    </a:cubicBezTo>
                    <a:cubicBezTo>
                      <a:pt x="1521067" y="200576"/>
                      <a:pt x="1508663" y="225934"/>
                      <a:pt x="1519237" y="204787"/>
                    </a:cubicBezTo>
                    <a:cubicBezTo>
                      <a:pt x="1520360" y="202542"/>
                      <a:pt x="1520496" y="199889"/>
                      <a:pt x="1521619" y="197644"/>
                    </a:cubicBezTo>
                    <a:cubicBezTo>
                      <a:pt x="1522899" y="195084"/>
                      <a:pt x="1525219" y="193115"/>
                      <a:pt x="1526381" y="190500"/>
                    </a:cubicBezTo>
                    <a:cubicBezTo>
                      <a:pt x="1528420" y="185912"/>
                      <a:pt x="1529556" y="180975"/>
                      <a:pt x="1531144" y="176212"/>
                    </a:cubicBezTo>
                    <a:cubicBezTo>
                      <a:pt x="1531938" y="173831"/>
                      <a:pt x="1532133" y="171157"/>
                      <a:pt x="1533525" y="169069"/>
                    </a:cubicBezTo>
                    <a:cubicBezTo>
                      <a:pt x="1547172" y="148596"/>
                      <a:pt x="1530810" y="174499"/>
                      <a:pt x="1540669" y="154781"/>
                    </a:cubicBezTo>
                    <a:cubicBezTo>
                      <a:pt x="1541949" y="152221"/>
                      <a:pt x="1543844" y="150018"/>
                      <a:pt x="1545431" y="147637"/>
                    </a:cubicBezTo>
                    <a:cubicBezTo>
                      <a:pt x="1549400" y="148431"/>
                      <a:pt x="1555834" y="146261"/>
                      <a:pt x="1557337" y="150019"/>
                    </a:cubicBezTo>
                    <a:cubicBezTo>
                      <a:pt x="1565250" y="169801"/>
                      <a:pt x="1554991" y="197543"/>
                      <a:pt x="1562100" y="176212"/>
                    </a:cubicBezTo>
                    <a:cubicBezTo>
                      <a:pt x="1562894" y="160337"/>
                      <a:pt x="1562425" y="144348"/>
                      <a:pt x="1564481" y="128587"/>
                    </a:cubicBezTo>
                    <a:cubicBezTo>
                      <a:pt x="1565116" y="123721"/>
                      <a:pt x="1572579" y="118373"/>
                      <a:pt x="1576387" y="116681"/>
                    </a:cubicBezTo>
                    <a:cubicBezTo>
                      <a:pt x="1580975" y="114642"/>
                      <a:pt x="1590675" y="111919"/>
                      <a:pt x="1590675" y="111919"/>
                    </a:cubicBezTo>
                    <a:cubicBezTo>
                      <a:pt x="1599687" y="105911"/>
                      <a:pt x="1595795" y="109180"/>
                      <a:pt x="1602581" y="102394"/>
                    </a:cubicBezTo>
                    <a:lnTo>
                      <a:pt x="1616869" y="133350"/>
                    </a:lnTo>
                    <a:cubicBezTo>
                      <a:pt x="1615281" y="140494"/>
                      <a:pt x="1613881" y="147682"/>
                      <a:pt x="1612106" y="154781"/>
                    </a:cubicBezTo>
                    <a:cubicBezTo>
                      <a:pt x="1611497" y="157216"/>
                      <a:pt x="1611500" y="160150"/>
                      <a:pt x="1609725" y="161925"/>
                    </a:cubicBezTo>
                    <a:cubicBezTo>
                      <a:pt x="1607950" y="163700"/>
                      <a:pt x="1604962" y="163512"/>
                      <a:pt x="1602581" y="164306"/>
                    </a:cubicBezTo>
                    <a:cubicBezTo>
                      <a:pt x="1603375" y="166687"/>
                      <a:pt x="1604272" y="169036"/>
                      <a:pt x="1604962" y="171450"/>
                    </a:cubicBezTo>
                    <a:cubicBezTo>
                      <a:pt x="1605861" y="174597"/>
                      <a:pt x="1606055" y="177967"/>
                      <a:pt x="1607344" y="180975"/>
                    </a:cubicBezTo>
                    <a:cubicBezTo>
                      <a:pt x="1608471" y="183605"/>
                      <a:pt x="1609679" y="186602"/>
                      <a:pt x="1612106" y="188119"/>
                    </a:cubicBezTo>
                    <a:cubicBezTo>
                      <a:pt x="1616363" y="190780"/>
                      <a:pt x="1626394" y="192881"/>
                      <a:pt x="1626394" y="192881"/>
                    </a:cubicBezTo>
                    <a:cubicBezTo>
                      <a:pt x="1628775" y="194469"/>
                      <a:pt x="1632020" y="195217"/>
                      <a:pt x="1633537" y="197644"/>
                    </a:cubicBezTo>
                    <a:cubicBezTo>
                      <a:pt x="1636198" y="201901"/>
                      <a:pt x="1637083" y="207061"/>
                      <a:pt x="1638300" y="211931"/>
                    </a:cubicBezTo>
                    <a:cubicBezTo>
                      <a:pt x="1639094" y="215106"/>
                      <a:pt x="1638866" y="218733"/>
                      <a:pt x="1640681" y="221456"/>
                    </a:cubicBezTo>
                    <a:cubicBezTo>
                      <a:pt x="1642269" y="223837"/>
                      <a:pt x="1645444" y="224631"/>
                      <a:pt x="1647825" y="226219"/>
                    </a:cubicBezTo>
                    <a:cubicBezTo>
                      <a:pt x="1649412" y="230981"/>
                      <a:pt x="1651964" y="235525"/>
                      <a:pt x="1652587" y="240506"/>
                    </a:cubicBezTo>
                    <a:cubicBezTo>
                      <a:pt x="1655280" y="262047"/>
                      <a:pt x="1652946" y="253485"/>
                      <a:pt x="1657350" y="266700"/>
                    </a:cubicBezTo>
                    <a:lnTo>
                      <a:pt x="1654969" y="295275"/>
                    </a:lnTo>
                    <a:lnTo>
                      <a:pt x="1643062" y="328612"/>
                    </a:lnTo>
                    <a:lnTo>
                      <a:pt x="1652587" y="359569"/>
                    </a:lnTo>
                    <a:cubicBezTo>
                      <a:pt x="1653284" y="365844"/>
                      <a:pt x="1659847" y="407165"/>
                      <a:pt x="1650206" y="409575"/>
                    </a:cubicBezTo>
                    <a:lnTo>
                      <a:pt x="1640681" y="411956"/>
                    </a:lnTo>
                    <a:cubicBezTo>
                      <a:pt x="1635235" y="428295"/>
                      <a:pt x="1641670" y="408003"/>
                      <a:pt x="1635919" y="431006"/>
                    </a:cubicBezTo>
                    <a:cubicBezTo>
                      <a:pt x="1635310" y="433441"/>
                      <a:pt x="1635312" y="436375"/>
                      <a:pt x="1633537" y="438150"/>
                    </a:cubicBezTo>
                    <a:cubicBezTo>
                      <a:pt x="1625348" y="446339"/>
                      <a:pt x="1621090" y="447062"/>
                      <a:pt x="1612106" y="450056"/>
                    </a:cubicBezTo>
                    <a:cubicBezTo>
                      <a:pt x="1611312" y="454025"/>
                      <a:pt x="1610707" y="458036"/>
                      <a:pt x="1609725" y="461962"/>
                    </a:cubicBezTo>
                    <a:cubicBezTo>
                      <a:pt x="1609116" y="464397"/>
                      <a:pt x="1607344" y="466596"/>
                      <a:pt x="1607344" y="469106"/>
                    </a:cubicBezTo>
                    <a:cubicBezTo>
                      <a:pt x="1607344" y="473934"/>
                      <a:pt x="1608554" y="478710"/>
                      <a:pt x="1609725" y="483394"/>
                    </a:cubicBezTo>
                    <a:cubicBezTo>
                      <a:pt x="1610942" y="488264"/>
                      <a:pt x="1612900" y="492919"/>
                      <a:pt x="1614487" y="497681"/>
                    </a:cubicBezTo>
                    <a:lnTo>
                      <a:pt x="1616869" y="504825"/>
                    </a:lnTo>
                    <a:cubicBezTo>
                      <a:pt x="1616075" y="513556"/>
                      <a:pt x="1617259" y="522702"/>
                      <a:pt x="1614487" y="531019"/>
                    </a:cubicBezTo>
                    <a:cubicBezTo>
                      <a:pt x="1613693" y="533400"/>
                      <a:pt x="1609119" y="531625"/>
                      <a:pt x="1607344" y="533400"/>
                    </a:cubicBezTo>
                    <a:cubicBezTo>
                      <a:pt x="1603297" y="537447"/>
                      <a:pt x="1602581" y="544512"/>
                      <a:pt x="1597819" y="547687"/>
                    </a:cubicBezTo>
                    <a:lnTo>
                      <a:pt x="1583531" y="557212"/>
                    </a:lnTo>
                    <a:lnTo>
                      <a:pt x="1576387" y="561975"/>
                    </a:lnTo>
                    <a:cubicBezTo>
                      <a:pt x="1574800" y="564356"/>
                      <a:pt x="1573860" y="567331"/>
                      <a:pt x="1571625" y="569119"/>
                    </a:cubicBezTo>
                    <a:cubicBezTo>
                      <a:pt x="1569665" y="570687"/>
                      <a:pt x="1565090" y="569065"/>
                      <a:pt x="1564481" y="571500"/>
                    </a:cubicBezTo>
                    <a:cubicBezTo>
                      <a:pt x="1562583" y="579092"/>
                      <a:pt x="1567159" y="588015"/>
                      <a:pt x="1569244" y="595312"/>
                    </a:cubicBezTo>
                    <a:cubicBezTo>
                      <a:pt x="1570143" y="598459"/>
                      <a:pt x="1569581" y="602281"/>
                      <a:pt x="1571625" y="604837"/>
                    </a:cubicBezTo>
                    <a:cubicBezTo>
                      <a:pt x="1573193" y="606797"/>
                      <a:pt x="1576284" y="606864"/>
                      <a:pt x="1578769" y="607219"/>
                    </a:cubicBezTo>
                    <a:cubicBezTo>
                      <a:pt x="1593000" y="609252"/>
                      <a:pt x="1621631" y="611981"/>
                      <a:pt x="1621631" y="611981"/>
                    </a:cubicBezTo>
                    <a:cubicBezTo>
                      <a:pt x="1623219" y="616744"/>
                      <a:pt x="1622217" y="623484"/>
                      <a:pt x="1626394" y="626269"/>
                    </a:cubicBezTo>
                    <a:cubicBezTo>
                      <a:pt x="1628775" y="627856"/>
                      <a:pt x="1630977" y="629751"/>
                      <a:pt x="1633537" y="631031"/>
                    </a:cubicBezTo>
                    <a:cubicBezTo>
                      <a:pt x="1635782" y="632153"/>
                      <a:pt x="1638267" y="632722"/>
                      <a:pt x="1640681" y="633412"/>
                    </a:cubicBezTo>
                    <a:cubicBezTo>
                      <a:pt x="1654337" y="637314"/>
                      <a:pt x="1649220" y="635060"/>
                      <a:pt x="1666875" y="638175"/>
                    </a:cubicBezTo>
                    <a:cubicBezTo>
                      <a:pt x="1674846" y="639582"/>
                      <a:pt x="1690687" y="642937"/>
                      <a:pt x="1690687" y="642937"/>
                    </a:cubicBezTo>
                    <a:cubicBezTo>
                      <a:pt x="1692275" y="645318"/>
                      <a:pt x="1693023" y="648564"/>
                      <a:pt x="1695450" y="650081"/>
                    </a:cubicBezTo>
                    <a:cubicBezTo>
                      <a:pt x="1704334" y="655634"/>
                      <a:pt x="1722248" y="656414"/>
                      <a:pt x="1731169" y="657225"/>
                    </a:cubicBezTo>
                    <a:cubicBezTo>
                      <a:pt x="1732750" y="657369"/>
                      <a:pt x="1734344" y="657225"/>
                      <a:pt x="1735931" y="657225"/>
                    </a:cubicBezTo>
                    <a:lnTo>
                      <a:pt x="1735931" y="719137"/>
                    </a:lnTo>
                    <a:cubicBezTo>
                      <a:pt x="1743075" y="719931"/>
                      <a:pt x="1750284" y="720270"/>
                      <a:pt x="1757362" y="721519"/>
                    </a:cubicBezTo>
                    <a:cubicBezTo>
                      <a:pt x="1763808" y="722657"/>
                      <a:pt x="1776412" y="726281"/>
                      <a:pt x="1776412" y="726281"/>
                    </a:cubicBezTo>
                    <a:cubicBezTo>
                      <a:pt x="1778770" y="733353"/>
                      <a:pt x="1780277" y="742052"/>
                      <a:pt x="1785937" y="747712"/>
                    </a:cubicBezTo>
                    <a:cubicBezTo>
                      <a:pt x="1787961" y="749736"/>
                      <a:pt x="1790700" y="750887"/>
                      <a:pt x="1793081" y="752475"/>
                    </a:cubicBezTo>
                    <a:cubicBezTo>
                      <a:pt x="1793875" y="754856"/>
                      <a:pt x="1793419" y="758160"/>
                      <a:pt x="1795462" y="759619"/>
                    </a:cubicBezTo>
                    <a:cubicBezTo>
                      <a:pt x="1799547" y="762537"/>
                      <a:pt x="1809750" y="764381"/>
                      <a:pt x="1809750" y="764381"/>
                    </a:cubicBezTo>
                    <a:cubicBezTo>
                      <a:pt x="1808956" y="767556"/>
                      <a:pt x="1809683" y="771592"/>
                      <a:pt x="1807369" y="773906"/>
                    </a:cubicBezTo>
                    <a:cubicBezTo>
                      <a:pt x="1805055" y="776220"/>
                      <a:pt x="1798638" y="773112"/>
                      <a:pt x="1797844" y="776287"/>
                    </a:cubicBezTo>
                    <a:cubicBezTo>
                      <a:pt x="1794181" y="790938"/>
                      <a:pt x="1796666" y="806477"/>
                      <a:pt x="1795462" y="821531"/>
                    </a:cubicBezTo>
                    <a:cubicBezTo>
                      <a:pt x="1795077" y="826344"/>
                      <a:pt x="1795477" y="831627"/>
                      <a:pt x="1793081" y="835819"/>
                    </a:cubicBezTo>
                    <a:cubicBezTo>
                      <a:pt x="1791836" y="837998"/>
                      <a:pt x="1788318" y="837406"/>
                      <a:pt x="1785937" y="838200"/>
                    </a:cubicBezTo>
                    <a:cubicBezTo>
                      <a:pt x="1804988" y="844549"/>
                      <a:pt x="1782762" y="835025"/>
                      <a:pt x="1795462" y="847725"/>
                    </a:cubicBezTo>
                    <a:cubicBezTo>
                      <a:pt x="1797237" y="849500"/>
                      <a:pt x="1800225" y="849312"/>
                      <a:pt x="1802606" y="850106"/>
                    </a:cubicBezTo>
                    <a:cubicBezTo>
                      <a:pt x="1801011" y="880414"/>
                      <a:pt x="1812614" y="890346"/>
                      <a:pt x="1793081" y="900112"/>
                    </a:cubicBezTo>
                    <a:cubicBezTo>
                      <a:pt x="1790836" y="901235"/>
                      <a:pt x="1788318" y="901700"/>
                      <a:pt x="1785937" y="902494"/>
                    </a:cubicBezTo>
                    <a:cubicBezTo>
                      <a:pt x="1784350" y="904875"/>
                      <a:pt x="1781175" y="906775"/>
                      <a:pt x="1781175" y="909637"/>
                    </a:cubicBezTo>
                    <a:cubicBezTo>
                      <a:pt x="1781175" y="923586"/>
                      <a:pt x="1783952" y="923698"/>
                      <a:pt x="1793081" y="926306"/>
                    </a:cubicBezTo>
                    <a:cubicBezTo>
                      <a:pt x="1796228" y="927205"/>
                      <a:pt x="1799431" y="927893"/>
                      <a:pt x="1802606" y="928687"/>
                    </a:cubicBezTo>
                    <a:cubicBezTo>
                      <a:pt x="1804987" y="930275"/>
                      <a:pt x="1807009" y="932628"/>
                      <a:pt x="1809750" y="933450"/>
                    </a:cubicBezTo>
                    <a:cubicBezTo>
                      <a:pt x="1833941" y="940707"/>
                      <a:pt x="1827511" y="924919"/>
                      <a:pt x="1824037" y="959644"/>
                    </a:cubicBezTo>
                    <a:cubicBezTo>
                      <a:pt x="1815337" y="958401"/>
                      <a:pt x="1790404" y="953481"/>
                      <a:pt x="1783556" y="959644"/>
                    </a:cubicBezTo>
                    <a:cubicBezTo>
                      <a:pt x="1778836" y="963892"/>
                      <a:pt x="1783556" y="972344"/>
                      <a:pt x="1783556" y="978694"/>
                    </a:cubicBezTo>
                    <a:lnTo>
                      <a:pt x="1788319" y="976312"/>
                    </a:lnTo>
                    <a:cubicBezTo>
                      <a:pt x="1795463" y="975518"/>
                      <a:pt x="1802562" y="973931"/>
                      <a:pt x="1809750" y="973931"/>
                    </a:cubicBezTo>
                    <a:cubicBezTo>
                      <a:pt x="1812260" y="973931"/>
                      <a:pt x="1814384" y="976312"/>
                      <a:pt x="1816894" y="976312"/>
                    </a:cubicBezTo>
                    <a:cubicBezTo>
                      <a:pt x="1824871" y="976312"/>
                      <a:pt x="1832791" y="974920"/>
                      <a:pt x="1840706" y="973931"/>
                    </a:cubicBezTo>
                    <a:cubicBezTo>
                      <a:pt x="1845497" y="973332"/>
                      <a:pt x="1853668" y="976193"/>
                      <a:pt x="1854994" y="971550"/>
                    </a:cubicBezTo>
                    <a:cubicBezTo>
                      <a:pt x="1859355" y="956286"/>
                      <a:pt x="1854994" y="939800"/>
                      <a:pt x="1854994" y="923925"/>
                    </a:cubicBezTo>
                    <a:lnTo>
                      <a:pt x="1854994" y="921544"/>
                    </a:lnTo>
                    <a:cubicBezTo>
                      <a:pt x="1856581" y="914400"/>
                      <a:pt x="1858223" y="907268"/>
                      <a:pt x="1859756" y="900112"/>
                    </a:cubicBezTo>
                    <a:cubicBezTo>
                      <a:pt x="1861818" y="890489"/>
                      <a:pt x="1861931" y="880407"/>
                      <a:pt x="1871662" y="873919"/>
                    </a:cubicBezTo>
                    <a:lnTo>
                      <a:pt x="1878806" y="869156"/>
                    </a:lnTo>
                    <a:cubicBezTo>
                      <a:pt x="1879600" y="865187"/>
                      <a:pt x="1882997" y="860870"/>
                      <a:pt x="1881187" y="857250"/>
                    </a:cubicBezTo>
                    <a:cubicBezTo>
                      <a:pt x="1880065" y="855005"/>
                      <a:pt x="1876004" y="858063"/>
                      <a:pt x="1874044" y="859631"/>
                    </a:cubicBezTo>
                    <a:cubicBezTo>
                      <a:pt x="1871809" y="861419"/>
                      <a:pt x="1870869" y="864394"/>
                      <a:pt x="1869281" y="866775"/>
                    </a:cubicBezTo>
                    <a:cubicBezTo>
                      <a:pt x="1863725" y="865981"/>
                      <a:pt x="1856581" y="868363"/>
                      <a:pt x="1852612" y="864394"/>
                    </a:cubicBezTo>
                    <a:cubicBezTo>
                      <a:pt x="1849750" y="861532"/>
                      <a:pt x="1854627" y="856518"/>
                      <a:pt x="1854994" y="852487"/>
                    </a:cubicBezTo>
                    <a:cubicBezTo>
                      <a:pt x="1855425" y="847744"/>
                      <a:pt x="1854994" y="842962"/>
                      <a:pt x="1854994" y="838200"/>
                    </a:cubicBezTo>
                    <a:lnTo>
                      <a:pt x="1871662" y="828675"/>
                    </a:lnTo>
                    <a:lnTo>
                      <a:pt x="1885950" y="788194"/>
                    </a:lnTo>
                    <a:lnTo>
                      <a:pt x="1890712" y="771525"/>
                    </a:lnTo>
                    <a:cubicBezTo>
                      <a:pt x="1892359" y="768231"/>
                      <a:pt x="1904714" y="741552"/>
                      <a:pt x="1909762" y="738187"/>
                    </a:cubicBezTo>
                    <a:lnTo>
                      <a:pt x="1916906" y="733425"/>
                    </a:lnTo>
                    <a:cubicBezTo>
                      <a:pt x="1921541" y="719517"/>
                      <a:pt x="1915660" y="732289"/>
                      <a:pt x="1926431" y="721519"/>
                    </a:cubicBezTo>
                    <a:cubicBezTo>
                      <a:pt x="1942313" y="705638"/>
                      <a:pt x="1919282" y="722318"/>
                      <a:pt x="1938337" y="709612"/>
                    </a:cubicBezTo>
                    <a:cubicBezTo>
                      <a:pt x="1939131" y="705643"/>
                      <a:pt x="1940147" y="701713"/>
                      <a:pt x="1940719" y="697706"/>
                    </a:cubicBezTo>
                    <a:cubicBezTo>
                      <a:pt x="1944708" y="669788"/>
                      <a:pt x="1940363" y="684488"/>
                      <a:pt x="1945481" y="669131"/>
                    </a:cubicBezTo>
                    <a:cubicBezTo>
                      <a:pt x="1946275" y="655637"/>
                      <a:pt x="1946691" y="642116"/>
                      <a:pt x="1947862" y="628650"/>
                    </a:cubicBezTo>
                    <a:cubicBezTo>
                      <a:pt x="1948861" y="617158"/>
                      <a:pt x="1950375" y="614963"/>
                      <a:pt x="1952625" y="604837"/>
                    </a:cubicBezTo>
                    <a:cubicBezTo>
                      <a:pt x="1956456" y="587596"/>
                      <a:pt x="1953132" y="598553"/>
                      <a:pt x="1957387" y="585787"/>
                    </a:cubicBezTo>
                    <a:cubicBezTo>
                      <a:pt x="1957555" y="584615"/>
                      <a:pt x="1960610" y="556138"/>
                      <a:pt x="1964531" y="554831"/>
                    </a:cubicBezTo>
                    <a:lnTo>
                      <a:pt x="1971675" y="552450"/>
                    </a:lnTo>
                    <a:cubicBezTo>
                      <a:pt x="1983232" y="535113"/>
                      <a:pt x="1975512" y="549263"/>
                      <a:pt x="1978819" y="509587"/>
                    </a:cubicBezTo>
                    <a:cubicBezTo>
                      <a:pt x="1979347" y="503255"/>
                      <a:pt x="1979671" y="488831"/>
                      <a:pt x="1983581" y="481012"/>
                    </a:cubicBezTo>
                    <a:cubicBezTo>
                      <a:pt x="1984861" y="478452"/>
                      <a:pt x="1986756" y="476250"/>
                      <a:pt x="1988344" y="473869"/>
                    </a:cubicBezTo>
                    <a:cubicBezTo>
                      <a:pt x="1994633" y="455001"/>
                      <a:pt x="1992281" y="464533"/>
                      <a:pt x="1995487" y="445294"/>
                    </a:cubicBezTo>
                    <a:cubicBezTo>
                      <a:pt x="1996281" y="426244"/>
                      <a:pt x="1996460" y="407158"/>
                      <a:pt x="1997869" y="388144"/>
                    </a:cubicBezTo>
                    <a:cubicBezTo>
                      <a:pt x="1998054" y="385641"/>
                      <a:pt x="1999918" y="383488"/>
                      <a:pt x="2000250" y="381000"/>
                    </a:cubicBezTo>
                    <a:cubicBezTo>
                      <a:pt x="2001513" y="371526"/>
                      <a:pt x="2001950" y="361959"/>
                      <a:pt x="2002631" y="352425"/>
                    </a:cubicBezTo>
                    <a:cubicBezTo>
                      <a:pt x="2005574" y="311213"/>
                      <a:pt x="1994338" y="321441"/>
                      <a:pt x="2012156" y="309562"/>
                    </a:cubicBezTo>
                    <a:cubicBezTo>
                      <a:pt x="2013744" y="307181"/>
                      <a:pt x="2014684" y="304207"/>
                      <a:pt x="2016919" y="302419"/>
                    </a:cubicBezTo>
                    <a:cubicBezTo>
                      <a:pt x="2018879" y="300851"/>
                      <a:pt x="2022603" y="302079"/>
                      <a:pt x="2024062" y="300037"/>
                    </a:cubicBezTo>
                    <a:cubicBezTo>
                      <a:pt x="2042093" y="274792"/>
                      <a:pt x="2017600" y="293234"/>
                      <a:pt x="2035969" y="280987"/>
                    </a:cubicBezTo>
                    <a:cubicBezTo>
                      <a:pt x="2041164" y="265403"/>
                      <a:pt x="2033949" y="280698"/>
                      <a:pt x="2045494" y="271462"/>
                    </a:cubicBezTo>
                    <a:cubicBezTo>
                      <a:pt x="2047729" y="269674"/>
                      <a:pt x="2048233" y="266342"/>
                      <a:pt x="2050256" y="264319"/>
                    </a:cubicBezTo>
                    <a:cubicBezTo>
                      <a:pt x="2054873" y="259702"/>
                      <a:pt x="2058732" y="259112"/>
                      <a:pt x="2064544" y="257175"/>
                    </a:cubicBezTo>
                    <a:cubicBezTo>
                      <a:pt x="2066131" y="254794"/>
                      <a:pt x="2068026" y="252591"/>
                      <a:pt x="2069306" y="250031"/>
                    </a:cubicBezTo>
                    <a:cubicBezTo>
                      <a:pt x="2073828" y="240986"/>
                      <a:pt x="2073664" y="222978"/>
                      <a:pt x="2074069" y="216694"/>
                    </a:cubicBezTo>
                    <a:cubicBezTo>
                      <a:pt x="2075092" y="200832"/>
                      <a:pt x="2073448" y="184678"/>
                      <a:pt x="2076450" y="169069"/>
                    </a:cubicBezTo>
                    <a:cubicBezTo>
                      <a:pt x="2077531" y="163448"/>
                      <a:pt x="2085975" y="154781"/>
                      <a:pt x="2085975" y="154781"/>
                    </a:cubicBezTo>
                    <a:cubicBezTo>
                      <a:pt x="2087562" y="150019"/>
                      <a:pt x="2090282" y="145493"/>
                      <a:pt x="2090737" y="140494"/>
                    </a:cubicBezTo>
                    <a:cubicBezTo>
                      <a:pt x="2092365" y="122592"/>
                      <a:pt x="2091385" y="118494"/>
                      <a:pt x="2095500" y="104775"/>
                    </a:cubicBezTo>
                    <a:cubicBezTo>
                      <a:pt x="2096942" y="99966"/>
                      <a:pt x="2097477" y="94664"/>
                      <a:pt x="2100262" y="90487"/>
                    </a:cubicBezTo>
                    <a:lnTo>
                      <a:pt x="2105025" y="83344"/>
                    </a:lnTo>
                    <a:cubicBezTo>
                      <a:pt x="2105819" y="80963"/>
                      <a:pt x="2106993" y="78676"/>
                      <a:pt x="2107406" y="76200"/>
                    </a:cubicBezTo>
                    <a:cubicBezTo>
                      <a:pt x="2112406" y="46198"/>
                      <a:pt x="2107320" y="50694"/>
                      <a:pt x="2112169" y="11906"/>
                    </a:cubicBezTo>
                    <a:cubicBezTo>
                      <a:pt x="2109788" y="1190"/>
                      <a:pt x="2099469" y="13097"/>
                      <a:pt x="2093119" y="11906"/>
                    </a:cubicBezTo>
                    <a:lnTo>
                      <a:pt x="2074069" y="4762"/>
                    </a:lnTo>
                    <a:cubicBezTo>
                      <a:pt x="2071710" y="3904"/>
                      <a:pt x="2066925" y="2381"/>
                      <a:pt x="2066925" y="2381"/>
                    </a:cubicBezTo>
                    <a:lnTo>
                      <a:pt x="1564481" y="0"/>
                    </a:lnTo>
                    <a:cubicBezTo>
                      <a:pt x="1565275" y="19050"/>
                      <a:pt x="1566068" y="38100"/>
                      <a:pt x="1566862" y="57150"/>
                    </a:cubicBezTo>
                    <a:lnTo>
                      <a:pt x="1493044" y="61912"/>
                    </a:lnTo>
                    <a:lnTo>
                      <a:pt x="1493044" y="90487"/>
                    </a:lnTo>
                    <a:cubicBezTo>
                      <a:pt x="1486694" y="92868"/>
                      <a:pt x="1480596" y="96078"/>
                      <a:pt x="1473994" y="97631"/>
                    </a:cubicBezTo>
                    <a:cubicBezTo>
                      <a:pt x="1466997" y="99277"/>
                      <a:pt x="1452562" y="100012"/>
                      <a:pt x="1452562" y="100012"/>
                    </a:cubicBezTo>
                    <a:lnTo>
                      <a:pt x="1452562" y="100012"/>
                    </a:lnTo>
                    <a:cubicBezTo>
                      <a:pt x="1448593" y="105568"/>
                      <a:pt x="1443517" y="110481"/>
                      <a:pt x="1440656" y="116681"/>
                    </a:cubicBezTo>
                    <a:cubicBezTo>
                      <a:pt x="1438633" y="121065"/>
                      <a:pt x="1441455" y="127335"/>
                      <a:pt x="1438275" y="130969"/>
                    </a:cubicBezTo>
                    <a:cubicBezTo>
                      <a:pt x="1434969" y="134747"/>
                      <a:pt x="1423987" y="135731"/>
                      <a:pt x="1423987" y="135731"/>
                    </a:cubicBezTo>
                    <a:cubicBezTo>
                      <a:pt x="1417637" y="134937"/>
                      <a:pt x="1411233" y="134495"/>
                      <a:pt x="1404937" y="133350"/>
                    </a:cubicBezTo>
                    <a:cubicBezTo>
                      <a:pt x="1402468" y="132901"/>
                      <a:pt x="1400304" y="130969"/>
                      <a:pt x="1397794" y="130969"/>
                    </a:cubicBezTo>
                    <a:cubicBezTo>
                      <a:pt x="1389412" y="130969"/>
                      <a:pt x="1383729" y="133276"/>
                      <a:pt x="1376362" y="135731"/>
                    </a:cubicBezTo>
                    <a:cubicBezTo>
                      <a:pt x="1373981" y="137319"/>
                      <a:pt x="1371243" y="138470"/>
                      <a:pt x="1369219" y="140494"/>
                    </a:cubicBezTo>
                    <a:cubicBezTo>
                      <a:pt x="1360966" y="148747"/>
                      <a:pt x="1368739" y="147321"/>
                      <a:pt x="1357312" y="152400"/>
                    </a:cubicBezTo>
                    <a:cubicBezTo>
                      <a:pt x="1343141" y="158698"/>
                      <a:pt x="1339212" y="153347"/>
                      <a:pt x="1345406" y="159544"/>
                    </a:cubicBezTo>
                    <a:lnTo>
                      <a:pt x="1347787" y="161925"/>
                    </a:lnTo>
                    <a:cubicBezTo>
                      <a:pt x="1346993" y="169862"/>
                      <a:pt x="1348132" y="178240"/>
                      <a:pt x="1345406" y="185737"/>
                    </a:cubicBezTo>
                    <a:cubicBezTo>
                      <a:pt x="1344548" y="188096"/>
                      <a:pt x="1340456" y="186900"/>
                      <a:pt x="1338262" y="188119"/>
                    </a:cubicBezTo>
                    <a:cubicBezTo>
                      <a:pt x="1313703" y="201764"/>
                      <a:pt x="1332994" y="194638"/>
                      <a:pt x="1316831" y="200025"/>
                    </a:cubicBezTo>
                    <a:cubicBezTo>
                      <a:pt x="1308040" y="213214"/>
                      <a:pt x="1314820" y="200925"/>
                      <a:pt x="1309687" y="221456"/>
                    </a:cubicBezTo>
                    <a:cubicBezTo>
                      <a:pt x="1308469" y="226326"/>
                      <a:pt x="1309688" y="234157"/>
                      <a:pt x="1304925" y="235744"/>
                    </a:cubicBezTo>
                    <a:lnTo>
                      <a:pt x="1297781" y="238125"/>
                    </a:lnTo>
                    <a:cubicBezTo>
                      <a:pt x="1296987" y="240506"/>
                      <a:pt x="1296619" y="243075"/>
                      <a:pt x="1295400" y="245269"/>
                    </a:cubicBezTo>
                    <a:cubicBezTo>
                      <a:pt x="1292620" y="250272"/>
                      <a:pt x="1285875" y="253832"/>
                      <a:pt x="1285875" y="259556"/>
                    </a:cubicBezTo>
                    <a:lnTo>
                      <a:pt x="1285875" y="276225"/>
                    </a:lnTo>
                    <a:lnTo>
                      <a:pt x="1231106" y="328612"/>
                    </a:lnTo>
                    <a:lnTo>
                      <a:pt x="1207294" y="335756"/>
                    </a:lnTo>
                    <a:lnTo>
                      <a:pt x="1200150" y="369094"/>
                    </a:lnTo>
                    <a:lnTo>
                      <a:pt x="1188244" y="388144"/>
                    </a:lnTo>
                    <a:lnTo>
                      <a:pt x="1171575" y="402431"/>
                    </a:lnTo>
                    <a:lnTo>
                      <a:pt x="1157287" y="419100"/>
                    </a:lnTo>
                    <a:lnTo>
                      <a:pt x="1154906" y="438150"/>
                    </a:lnTo>
                    <a:lnTo>
                      <a:pt x="947737" y="397669"/>
                    </a:lnTo>
                    <a:lnTo>
                      <a:pt x="945356" y="435769"/>
                    </a:lnTo>
                    <a:lnTo>
                      <a:pt x="740569" y="438150"/>
                    </a:lnTo>
                    <a:lnTo>
                      <a:pt x="745331" y="264319"/>
                    </a:lnTo>
                    <a:lnTo>
                      <a:pt x="654844" y="266700"/>
                    </a:lnTo>
                    <a:lnTo>
                      <a:pt x="654844" y="192881"/>
                    </a:lnTo>
                    <a:lnTo>
                      <a:pt x="535781" y="190500"/>
                    </a:lnTo>
                    <a:cubicBezTo>
                      <a:pt x="536575" y="197644"/>
                      <a:pt x="538162" y="204743"/>
                      <a:pt x="538162" y="211931"/>
                    </a:cubicBezTo>
                    <a:cubicBezTo>
                      <a:pt x="538162" y="214441"/>
                      <a:pt x="537556" y="217300"/>
                      <a:pt x="535781" y="219075"/>
                    </a:cubicBezTo>
                    <a:cubicBezTo>
                      <a:pt x="534006" y="220850"/>
                      <a:pt x="531018" y="220662"/>
                      <a:pt x="528637" y="221456"/>
                    </a:cubicBezTo>
                    <a:cubicBezTo>
                      <a:pt x="515937" y="220662"/>
                      <a:pt x="503106" y="221060"/>
                      <a:pt x="490537" y="219075"/>
                    </a:cubicBezTo>
                    <a:cubicBezTo>
                      <a:pt x="487710" y="218629"/>
                      <a:pt x="485848" y="215784"/>
                      <a:pt x="483394" y="214312"/>
                    </a:cubicBezTo>
                    <a:cubicBezTo>
                      <a:pt x="481872" y="213399"/>
                      <a:pt x="480219" y="212725"/>
                      <a:pt x="478631" y="211931"/>
                    </a:cubicBezTo>
                    <a:lnTo>
                      <a:pt x="478631" y="190500"/>
                    </a:lnTo>
                    <a:lnTo>
                      <a:pt x="428625" y="190500"/>
                    </a:lnTo>
                    <a:lnTo>
                      <a:pt x="428625" y="130969"/>
                    </a:lnTo>
                    <a:lnTo>
                      <a:pt x="364331" y="140494"/>
                    </a:lnTo>
                    <a:lnTo>
                      <a:pt x="364331" y="104775"/>
                    </a:lnTo>
                    <a:lnTo>
                      <a:pt x="359569" y="100012"/>
                    </a:lnTo>
                    <a:cubicBezTo>
                      <a:pt x="353219" y="103187"/>
                      <a:pt x="347145" y="106988"/>
                      <a:pt x="340519" y="109537"/>
                    </a:cubicBezTo>
                    <a:cubicBezTo>
                      <a:pt x="336741" y="110990"/>
                      <a:pt x="332402" y="110498"/>
                      <a:pt x="328612" y="111919"/>
                    </a:cubicBezTo>
                    <a:cubicBezTo>
                      <a:pt x="312391" y="118002"/>
                      <a:pt x="330236" y="116681"/>
                      <a:pt x="314325" y="116681"/>
                    </a:cubicBezTo>
                    <a:lnTo>
                      <a:pt x="7144" y="111919"/>
                    </a:lnTo>
                    <a:close/>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21" name="Freeform 1359">
                <a:extLst>
                  <a:ext uri="{FF2B5EF4-FFF2-40B4-BE49-F238E27FC236}">
                    <a16:creationId xmlns:a16="http://schemas.microsoft.com/office/drawing/2014/main" id="{01B4922D-5301-4B41-9E95-64D431372A69}"/>
                  </a:ext>
                </a:extLst>
              </p:cNvPr>
              <p:cNvSpPr>
                <a:spLocks noChangeAspect="1"/>
              </p:cNvSpPr>
              <p:nvPr/>
            </p:nvSpPr>
            <p:spPr bwMode="auto">
              <a:xfrm>
                <a:off x="-6015130" y="2753156"/>
                <a:ext cx="1539408" cy="1504103"/>
              </a:xfrm>
              <a:custGeom>
                <a:avLst/>
                <a:gdLst>
                  <a:gd name="T0" fmla="*/ 2 w 1033"/>
                  <a:gd name="T1" fmla="*/ 654 h 1026"/>
                  <a:gd name="T2" fmla="*/ 1 w 1033"/>
                  <a:gd name="T3" fmla="*/ 1025 h 1026"/>
                  <a:gd name="T4" fmla="*/ 860 w 1033"/>
                  <a:gd name="T5" fmla="*/ 1025 h 1026"/>
                  <a:gd name="T6" fmla="*/ 847 w 1033"/>
                  <a:gd name="T7" fmla="*/ 887 h 1026"/>
                  <a:gd name="T8" fmla="*/ 828 w 1033"/>
                  <a:gd name="T9" fmla="*/ 792 h 1026"/>
                  <a:gd name="T10" fmla="*/ 773 w 1033"/>
                  <a:gd name="T11" fmla="*/ 595 h 1026"/>
                  <a:gd name="T12" fmla="*/ 732 w 1033"/>
                  <a:gd name="T13" fmla="*/ 591 h 1026"/>
                  <a:gd name="T14" fmla="*/ 804 w 1033"/>
                  <a:gd name="T15" fmla="*/ 504 h 1026"/>
                  <a:gd name="T16" fmla="*/ 1029 w 1033"/>
                  <a:gd name="T17" fmla="*/ 516 h 1026"/>
                  <a:gd name="T18" fmla="*/ 1033 w 1033"/>
                  <a:gd name="T19" fmla="*/ 29 h 1026"/>
                  <a:gd name="T20" fmla="*/ 1002 w 1033"/>
                  <a:gd name="T21" fmla="*/ 2 h 1026"/>
                  <a:gd name="T22" fmla="*/ 2 w 1033"/>
                  <a:gd name="T23" fmla="*/ 654 h 10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3"/>
                  <a:gd name="T37" fmla="*/ 0 h 1026"/>
                  <a:gd name="T38" fmla="*/ 1033 w 1033"/>
                  <a:gd name="T39" fmla="*/ 1026 h 10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3" h="1026">
                    <a:moveTo>
                      <a:pt x="2" y="654"/>
                    </a:moveTo>
                    <a:cubicBezTo>
                      <a:pt x="0" y="888"/>
                      <a:pt x="5" y="944"/>
                      <a:pt x="1" y="1025"/>
                    </a:cubicBezTo>
                    <a:cubicBezTo>
                      <a:pt x="159" y="1023"/>
                      <a:pt x="701" y="1026"/>
                      <a:pt x="860" y="1025"/>
                    </a:cubicBezTo>
                    <a:cubicBezTo>
                      <a:pt x="854" y="947"/>
                      <a:pt x="852" y="926"/>
                      <a:pt x="847" y="887"/>
                    </a:cubicBezTo>
                    <a:lnTo>
                      <a:pt x="828" y="792"/>
                    </a:lnTo>
                    <a:lnTo>
                      <a:pt x="773" y="595"/>
                    </a:lnTo>
                    <a:lnTo>
                      <a:pt x="732" y="591"/>
                    </a:lnTo>
                    <a:cubicBezTo>
                      <a:pt x="781" y="526"/>
                      <a:pt x="766" y="550"/>
                      <a:pt x="804" y="504"/>
                    </a:cubicBezTo>
                    <a:cubicBezTo>
                      <a:pt x="905" y="511"/>
                      <a:pt x="932" y="512"/>
                      <a:pt x="1029" y="516"/>
                    </a:cubicBezTo>
                    <a:cubicBezTo>
                      <a:pt x="1029" y="347"/>
                      <a:pt x="1031" y="120"/>
                      <a:pt x="1033" y="29"/>
                    </a:cubicBezTo>
                    <a:cubicBezTo>
                      <a:pt x="997" y="0"/>
                      <a:pt x="1024" y="19"/>
                      <a:pt x="1002" y="2"/>
                    </a:cubicBezTo>
                    <a:cubicBezTo>
                      <a:pt x="830" y="107"/>
                      <a:pt x="193" y="531"/>
                      <a:pt x="2" y="654"/>
                    </a:cubicBezTo>
                    <a:close/>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22" name="314 Forma libre">
                <a:extLst>
                  <a:ext uri="{FF2B5EF4-FFF2-40B4-BE49-F238E27FC236}">
                    <a16:creationId xmlns:a16="http://schemas.microsoft.com/office/drawing/2014/main" id="{7CD471D0-B2D0-4BBB-864B-448B146FEBC0}"/>
                  </a:ext>
                </a:extLst>
              </p:cNvPr>
              <p:cNvSpPr/>
              <p:nvPr/>
            </p:nvSpPr>
            <p:spPr>
              <a:xfrm>
                <a:off x="-6003244" y="4252915"/>
                <a:ext cx="3019756" cy="1175873"/>
              </a:xfrm>
              <a:custGeom>
                <a:avLst/>
                <a:gdLst>
                  <a:gd name="connsiteX0" fmla="*/ 0 w 2226872"/>
                  <a:gd name="connsiteY0" fmla="*/ 0 h 866775"/>
                  <a:gd name="connsiteX1" fmla="*/ 933450 w 2226872"/>
                  <a:gd name="connsiteY1" fmla="*/ 4762 h 866775"/>
                  <a:gd name="connsiteX2" fmla="*/ 933450 w 2226872"/>
                  <a:gd name="connsiteY2" fmla="*/ 92869 h 866775"/>
                  <a:gd name="connsiteX3" fmla="*/ 1045368 w 2226872"/>
                  <a:gd name="connsiteY3" fmla="*/ 111919 h 866775"/>
                  <a:gd name="connsiteX4" fmla="*/ 1178718 w 2226872"/>
                  <a:gd name="connsiteY4" fmla="*/ 247650 h 866775"/>
                  <a:gd name="connsiteX5" fmla="*/ 1390650 w 2226872"/>
                  <a:gd name="connsiteY5" fmla="*/ 247650 h 866775"/>
                  <a:gd name="connsiteX6" fmla="*/ 1440656 w 2226872"/>
                  <a:gd name="connsiteY6" fmla="*/ 161925 h 866775"/>
                  <a:gd name="connsiteX7" fmla="*/ 2209800 w 2226872"/>
                  <a:gd name="connsiteY7" fmla="*/ 176212 h 866775"/>
                  <a:gd name="connsiteX8" fmla="*/ 2214562 w 2226872"/>
                  <a:gd name="connsiteY8" fmla="*/ 178594 h 866775"/>
                  <a:gd name="connsiteX9" fmla="*/ 2216943 w 2226872"/>
                  <a:gd name="connsiteY9" fmla="*/ 200025 h 866775"/>
                  <a:gd name="connsiteX10" fmla="*/ 2221706 w 2226872"/>
                  <a:gd name="connsiteY10" fmla="*/ 214312 h 866775"/>
                  <a:gd name="connsiteX11" fmla="*/ 2224087 w 2226872"/>
                  <a:gd name="connsiteY11" fmla="*/ 221456 h 866775"/>
                  <a:gd name="connsiteX12" fmla="*/ 2214562 w 2226872"/>
                  <a:gd name="connsiteY12" fmla="*/ 233362 h 866775"/>
                  <a:gd name="connsiteX13" fmla="*/ 2212181 w 2226872"/>
                  <a:gd name="connsiteY13" fmla="*/ 240506 h 866775"/>
                  <a:gd name="connsiteX14" fmla="*/ 2205037 w 2226872"/>
                  <a:gd name="connsiteY14" fmla="*/ 264319 h 866775"/>
                  <a:gd name="connsiteX15" fmla="*/ 2197893 w 2226872"/>
                  <a:gd name="connsiteY15" fmla="*/ 269081 h 866775"/>
                  <a:gd name="connsiteX16" fmla="*/ 2193131 w 2226872"/>
                  <a:gd name="connsiteY16" fmla="*/ 285750 h 866775"/>
                  <a:gd name="connsiteX17" fmla="*/ 2188368 w 2226872"/>
                  <a:gd name="connsiteY17" fmla="*/ 300037 h 866775"/>
                  <a:gd name="connsiteX18" fmla="*/ 2174081 w 2226872"/>
                  <a:gd name="connsiteY18" fmla="*/ 304800 h 866775"/>
                  <a:gd name="connsiteX19" fmla="*/ 2171700 w 2226872"/>
                  <a:gd name="connsiteY19" fmla="*/ 311944 h 866775"/>
                  <a:gd name="connsiteX20" fmla="*/ 2157412 w 2226872"/>
                  <a:gd name="connsiteY20" fmla="*/ 333375 h 866775"/>
                  <a:gd name="connsiteX21" fmla="*/ 2152650 w 2226872"/>
                  <a:gd name="connsiteY21" fmla="*/ 340519 h 866775"/>
                  <a:gd name="connsiteX22" fmla="*/ 2147887 w 2226872"/>
                  <a:gd name="connsiteY22" fmla="*/ 354806 h 866775"/>
                  <a:gd name="connsiteX23" fmla="*/ 2135981 w 2226872"/>
                  <a:gd name="connsiteY23" fmla="*/ 385762 h 866775"/>
                  <a:gd name="connsiteX24" fmla="*/ 2131218 w 2226872"/>
                  <a:gd name="connsiteY24" fmla="*/ 392906 h 866775"/>
                  <a:gd name="connsiteX25" fmla="*/ 2128837 w 2226872"/>
                  <a:gd name="connsiteY25" fmla="*/ 400050 h 866775"/>
                  <a:gd name="connsiteX26" fmla="*/ 2126456 w 2226872"/>
                  <a:gd name="connsiteY26" fmla="*/ 428625 h 866775"/>
                  <a:gd name="connsiteX27" fmla="*/ 2119312 w 2226872"/>
                  <a:gd name="connsiteY27" fmla="*/ 431006 h 866775"/>
                  <a:gd name="connsiteX28" fmla="*/ 2105025 w 2226872"/>
                  <a:gd name="connsiteY28" fmla="*/ 440531 h 866775"/>
                  <a:gd name="connsiteX29" fmla="*/ 2105025 w 2226872"/>
                  <a:gd name="connsiteY29" fmla="*/ 440531 h 866775"/>
                  <a:gd name="connsiteX30" fmla="*/ 2078831 w 2226872"/>
                  <a:gd name="connsiteY30" fmla="*/ 438150 h 866775"/>
                  <a:gd name="connsiteX31" fmla="*/ 2071687 w 2226872"/>
                  <a:gd name="connsiteY31" fmla="*/ 435769 h 866775"/>
                  <a:gd name="connsiteX32" fmla="*/ 2064543 w 2226872"/>
                  <a:gd name="connsiteY32" fmla="*/ 431006 h 866775"/>
                  <a:gd name="connsiteX33" fmla="*/ 2043112 w 2226872"/>
                  <a:gd name="connsiteY33" fmla="*/ 431006 h 866775"/>
                  <a:gd name="connsiteX34" fmla="*/ 1554956 w 2226872"/>
                  <a:gd name="connsiteY34" fmla="*/ 428625 h 866775"/>
                  <a:gd name="connsiteX35" fmla="*/ 1559718 w 2226872"/>
                  <a:gd name="connsiteY35" fmla="*/ 490537 h 866775"/>
                  <a:gd name="connsiteX36" fmla="*/ 1485900 w 2226872"/>
                  <a:gd name="connsiteY36" fmla="*/ 488156 h 866775"/>
                  <a:gd name="connsiteX37" fmla="*/ 1483518 w 2226872"/>
                  <a:gd name="connsiteY37" fmla="*/ 523875 h 866775"/>
                  <a:gd name="connsiteX38" fmla="*/ 1462087 w 2226872"/>
                  <a:gd name="connsiteY38" fmla="*/ 526256 h 866775"/>
                  <a:gd name="connsiteX39" fmla="*/ 1445418 w 2226872"/>
                  <a:gd name="connsiteY39" fmla="*/ 531019 h 866775"/>
                  <a:gd name="connsiteX40" fmla="*/ 1433512 w 2226872"/>
                  <a:gd name="connsiteY40" fmla="*/ 550069 h 866775"/>
                  <a:gd name="connsiteX41" fmla="*/ 1421606 w 2226872"/>
                  <a:gd name="connsiteY41" fmla="*/ 566737 h 866775"/>
                  <a:gd name="connsiteX42" fmla="*/ 1407318 w 2226872"/>
                  <a:gd name="connsiteY42" fmla="*/ 564356 h 866775"/>
                  <a:gd name="connsiteX43" fmla="*/ 1400175 w 2226872"/>
                  <a:gd name="connsiteY43" fmla="*/ 559594 h 866775"/>
                  <a:gd name="connsiteX44" fmla="*/ 1378743 w 2226872"/>
                  <a:gd name="connsiteY44" fmla="*/ 561975 h 866775"/>
                  <a:gd name="connsiteX45" fmla="*/ 1371600 w 2226872"/>
                  <a:gd name="connsiteY45" fmla="*/ 566737 h 866775"/>
                  <a:gd name="connsiteX46" fmla="*/ 1362075 w 2226872"/>
                  <a:gd name="connsiteY46" fmla="*/ 569119 h 866775"/>
                  <a:gd name="connsiteX47" fmla="*/ 1357312 w 2226872"/>
                  <a:gd name="connsiteY47" fmla="*/ 576262 h 866775"/>
                  <a:gd name="connsiteX48" fmla="*/ 1350168 w 2226872"/>
                  <a:gd name="connsiteY48" fmla="*/ 590550 h 866775"/>
                  <a:gd name="connsiteX49" fmla="*/ 1343025 w 2226872"/>
                  <a:gd name="connsiteY49" fmla="*/ 592931 h 866775"/>
                  <a:gd name="connsiteX50" fmla="*/ 1340643 w 2226872"/>
                  <a:gd name="connsiteY50" fmla="*/ 600075 h 866775"/>
                  <a:gd name="connsiteX51" fmla="*/ 1338262 w 2226872"/>
                  <a:gd name="connsiteY51" fmla="*/ 614362 h 866775"/>
                  <a:gd name="connsiteX52" fmla="*/ 1326356 w 2226872"/>
                  <a:gd name="connsiteY52" fmla="*/ 626269 h 866775"/>
                  <a:gd name="connsiteX53" fmla="*/ 1319212 w 2226872"/>
                  <a:gd name="connsiteY53" fmla="*/ 628650 h 866775"/>
                  <a:gd name="connsiteX54" fmla="*/ 1314450 w 2226872"/>
                  <a:gd name="connsiteY54" fmla="*/ 635794 h 866775"/>
                  <a:gd name="connsiteX55" fmla="*/ 1307306 w 2226872"/>
                  <a:gd name="connsiteY55" fmla="*/ 638175 h 866775"/>
                  <a:gd name="connsiteX56" fmla="*/ 1300162 w 2226872"/>
                  <a:gd name="connsiteY56" fmla="*/ 659606 h 866775"/>
                  <a:gd name="connsiteX57" fmla="*/ 1297781 w 2226872"/>
                  <a:gd name="connsiteY57" fmla="*/ 666750 h 866775"/>
                  <a:gd name="connsiteX58" fmla="*/ 1293018 w 2226872"/>
                  <a:gd name="connsiteY58" fmla="*/ 673894 h 866775"/>
                  <a:gd name="connsiteX59" fmla="*/ 1285875 w 2226872"/>
                  <a:gd name="connsiteY59" fmla="*/ 676275 h 866775"/>
                  <a:gd name="connsiteX60" fmla="*/ 1278731 w 2226872"/>
                  <a:gd name="connsiteY60" fmla="*/ 690562 h 866775"/>
                  <a:gd name="connsiteX61" fmla="*/ 1278731 w 2226872"/>
                  <a:gd name="connsiteY61" fmla="*/ 695325 h 866775"/>
                  <a:gd name="connsiteX62" fmla="*/ 1278731 w 2226872"/>
                  <a:gd name="connsiteY62" fmla="*/ 709612 h 866775"/>
                  <a:gd name="connsiteX63" fmla="*/ 1223962 w 2226872"/>
                  <a:gd name="connsiteY63" fmla="*/ 757237 h 866775"/>
                  <a:gd name="connsiteX64" fmla="*/ 1200150 w 2226872"/>
                  <a:gd name="connsiteY64" fmla="*/ 769144 h 866775"/>
                  <a:gd name="connsiteX65" fmla="*/ 1193006 w 2226872"/>
                  <a:gd name="connsiteY65" fmla="*/ 800100 h 866775"/>
                  <a:gd name="connsiteX66" fmla="*/ 1185862 w 2226872"/>
                  <a:gd name="connsiteY66" fmla="*/ 816769 h 866775"/>
                  <a:gd name="connsiteX67" fmla="*/ 1162050 w 2226872"/>
                  <a:gd name="connsiteY67" fmla="*/ 833437 h 866775"/>
                  <a:gd name="connsiteX68" fmla="*/ 1154906 w 2226872"/>
                  <a:gd name="connsiteY68" fmla="*/ 838200 h 866775"/>
                  <a:gd name="connsiteX69" fmla="*/ 1152525 w 2226872"/>
                  <a:gd name="connsiteY69" fmla="*/ 845344 h 866775"/>
                  <a:gd name="connsiteX70" fmla="*/ 1150143 w 2226872"/>
                  <a:gd name="connsiteY70" fmla="*/ 866775 h 866775"/>
                  <a:gd name="connsiteX71" fmla="*/ 940593 w 2226872"/>
                  <a:gd name="connsiteY71" fmla="*/ 826294 h 866775"/>
                  <a:gd name="connsiteX72" fmla="*/ 938212 w 2226872"/>
                  <a:gd name="connsiteY72" fmla="*/ 866775 h 866775"/>
                  <a:gd name="connsiteX73" fmla="*/ 735806 w 2226872"/>
                  <a:gd name="connsiteY73" fmla="*/ 866775 h 866775"/>
                  <a:gd name="connsiteX74" fmla="*/ 740568 w 2226872"/>
                  <a:gd name="connsiteY74" fmla="*/ 695325 h 866775"/>
                  <a:gd name="connsiteX75" fmla="*/ 650081 w 2226872"/>
                  <a:gd name="connsiteY75" fmla="*/ 690562 h 866775"/>
                  <a:gd name="connsiteX76" fmla="*/ 650081 w 2226872"/>
                  <a:gd name="connsiteY76" fmla="*/ 621506 h 866775"/>
                  <a:gd name="connsiteX77" fmla="*/ 531018 w 2226872"/>
                  <a:gd name="connsiteY77" fmla="*/ 621506 h 866775"/>
                  <a:gd name="connsiteX78" fmla="*/ 528637 w 2226872"/>
                  <a:gd name="connsiteY78" fmla="*/ 647700 h 866775"/>
                  <a:gd name="connsiteX79" fmla="*/ 476250 w 2226872"/>
                  <a:gd name="connsiteY79" fmla="*/ 640556 h 866775"/>
                  <a:gd name="connsiteX80" fmla="*/ 473868 w 2226872"/>
                  <a:gd name="connsiteY80" fmla="*/ 621506 h 866775"/>
                  <a:gd name="connsiteX81" fmla="*/ 421481 w 2226872"/>
                  <a:gd name="connsiteY81" fmla="*/ 621506 h 866775"/>
                  <a:gd name="connsiteX82" fmla="*/ 423862 w 2226872"/>
                  <a:gd name="connsiteY82" fmla="*/ 559594 h 866775"/>
                  <a:gd name="connsiteX83" fmla="*/ 361950 w 2226872"/>
                  <a:gd name="connsiteY83" fmla="*/ 571500 h 866775"/>
                  <a:gd name="connsiteX84" fmla="*/ 359568 w 2226872"/>
                  <a:gd name="connsiteY84" fmla="*/ 533400 h 866775"/>
                  <a:gd name="connsiteX85" fmla="*/ 338137 w 2226872"/>
                  <a:gd name="connsiteY85" fmla="*/ 538162 h 866775"/>
                  <a:gd name="connsiteX86" fmla="*/ 311943 w 2226872"/>
                  <a:gd name="connsiteY86" fmla="*/ 540544 h 866775"/>
                  <a:gd name="connsiteX87" fmla="*/ 254793 w 2226872"/>
                  <a:gd name="connsiteY87" fmla="*/ 542925 h 866775"/>
                  <a:gd name="connsiteX88" fmla="*/ 0 w 2226872"/>
                  <a:gd name="connsiteY88" fmla="*/ 542925 h 866775"/>
                  <a:gd name="connsiteX89" fmla="*/ 0 w 2226872"/>
                  <a:gd name="connsiteY89" fmla="*/ 0 h 866775"/>
                  <a:gd name="connsiteX0" fmla="*/ 0 w 2224087"/>
                  <a:gd name="connsiteY0" fmla="*/ 0 h 866775"/>
                  <a:gd name="connsiteX1" fmla="*/ 933450 w 2224087"/>
                  <a:gd name="connsiteY1" fmla="*/ 4762 h 866775"/>
                  <a:gd name="connsiteX2" fmla="*/ 937659 w 2224087"/>
                  <a:gd name="connsiteY2" fmla="*/ 92869 h 866775"/>
                  <a:gd name="connsiteX3" fmla="*/ 1045368 w 2224087"/>
                  <a:gd name="connsiteY3" fmla="*/ 111919 h 866775"/>
                  <a:gd name="connsiteX4" fmla="*/ 1178718 w 2224087"/>
                  <a:gd name="connsiteY4" fmla="*/ 247650 h 866775"/>
                  <a:gd name="connsiteX5" fmla="*/ 1390650 w 2224087"/>
                  <a:gd name="connsiteY5" fmla="*/ 247650 h 866775"/>
                  <a:gd name="connsiteX6" fmla="*/ 1440656 w 2224087"/>
                  <a:gd name="connsiteY6" fmla="*/ 161925 h 866775"/>
                  <a:gd name="connsiteX7" fmla="*/ 2209800 w 2224087"/>
                  <a:gd name="connsiteY7" fmla="*/ 176212 h 866775"/>
                  <a:gd name="connsiteX8" fmla="*/ 2214562 w 2224087"/>
                  <a:gd name="connsiteY8" fmla="*/ 178594 h 866775"/>
                  <a:gd name="connsiteX9" fmla="*/ 2216943 w 2224087"/>
                  <a:gd name="connsiteY9" fmla="*/ 200025 h 866775"/>
                  <a:gd name="connsiteX10" fmla="*/ 2221706 w 2224087"/>
                  <a:gd name="connsiteY10" fmla="*/ 214312 h 866775"/>
                  <a:gd name="connsiteX11" fmla="*/ 2224087 w 2224087"/>
                  <a:gd name="connsiteY11" fmla="*/ 221456 h 866775"/>
                  <a:gd name="connsiteX12" fmla="*/ 2214562 w 2224087"/>
                  <a:gd name="connsiteY12" fmla="*/ 233362 h 866775"/>
                  <a:gd name="connsiteX13" fmla="*/ 2212181 w 2224087"/>
                  <a:gd name="connsiteY13" fmla="*/ 240506 h 866775"/>
                  <a:gd name="connsiteX14" fmla="*/ 2205037 w 2224087"/>
                  <a:gd name="connsiteY14" fmla="*/ 264319 h 866775"/>
                  <a:gd name="connsiteX15" fmla="*/ 2197893 w 2224087"/>
                  <a:gd name="connsiteY15" fmla="*/ 269081 h 866775"/>
                  <a:gd name="connsiteX16" fmla="*/ 2193131 w 2224087"/>
                  <a:gd name="connsiteY16" fmla="*/ 285750 h 866775"/>
                  <a:gd name="connsiteX17" fmla="*/ 2188368 w 2224087"/>
                  <a:gd name="connsiteY17" fmla="*/ 300037 h 866775"/>
                  <a:gd name="connsiteX18" fmla="*/ 2174081 w 2224087"/>
                  <a:gd name="connsiteY18" fmla="*/ 304800 h 866775"/>
                  <a:gd name="connsiteX19" fmla="*/ 2171700 w 2224087"/>
                  <a:gd name="connsiteY19" fmla="*/ 311944 h 866775"/>
                  <a:gd name="connsiteX20" fmla="*/ 2157412 w 2224087"/>
                  <a:gd name="connsiteY20" fmla="*/ 333375 h 866775"/>
                  <a:gd name="connsiteX21" fmla="*/ 2152650 w 2224087"/>
                  <a:gd name="connsiteY21" fmla="*/ 340519 h 866775"/>
                  <a:gd name="connsiteX22" fmla="*/ 2147887 w 2224087"/>
                  <a:gd name="connsiteY22" fmla="*/ 354806 h 866775"/>
                  <a:gd name="connsiteX23" fmla="*/ 2135981 w 2224087"/>
                  <a:gd name="connsiteY23" fmla="*/ 385762 h 866775"/>
                  <a:gd name="connsiteX24" fmla="*/ 2131218 w 2224087"/>
                  <a:gd name="connsiteY24" fmla="*/ 392906 h 866775"/>
                  <a:gd name="connsiteX25" fmla="*/ 2128837 w 2224087"/>
                  <a:gd name="connsiteY25" fmla="*/ 400050 h 866775"/>
                  <a:gd name="connsiteX26" fmla="*/ 2126456 w 2224087"/>
                  <a:gd name="connsiteY26" fmla="*/ 428625 h 866775"/>
                  <a:gd name="connsiteX27" fmla="*/ 2119312 w 2224087"/>
                  <a:gd name="connsiteY27" fmla="*/ 431006 h 866775"/>
                  <a:gd name="connsiteX28" fmla="*/ 2105025 w 2224087"/>
                  <a:gd name="connsiteY28" fmla="*/ 440531 h 866775"/>
                  <a:gd name="connsiteX29" fmla="*/ 2105025 w 2224087"/>
                  <a:gd name="connsiteY29" fmla="*/ 440531 h 866775"/>
                  <a:gd name="connsiteX30" fmla="*/ 2078831 w 2224087"/>
                  <a:gd name="connsiteY30" fmla="*/ 438150 h 866775"/>
                  <a:gd name="connsiteX31" fmla="*/ 2071687 w 2224087"/>
                  <a:gd name="connsiteY31" fmla="*/ 435769 h 866775"/>
                  <a:gd name="connsiteX32" fmla="*/ 2064543 w 2224087"/>
                  <a:gd name="connsiteY32" fmla="*/ 431006 h 866775"/>
                  <a:gd name="connsiteX33" fmla="*/ 2043112 w 2224087"/>
                  <a:gd name="connsiteY33" fmla="*/ 431006 h 866775"/>
                  <a:gd name="connsiteX34" fmla="*/ 1554956 w 2224087"/>
                  <a:gd name="connsiteY34" fmla="*/ 428625 h 866775"/>
                  <a:gd name="connsiteX35" fmla="*/ 1559718 w 2224087"/>
                  <a:gd name="connsiteY35" fmla="*/ 490537 h 866775"/>
                  <a:gd name="connsiteX36" fmla="*/ 1485900 w 2224087"/>
                  <a:gd name="connsiteY36" fmla="*/ 488156 h 866775"/>
                  <a:gd name="connsiteX37" fmla="*/ 1483518 w 2224087"/>
                  <a:gd name="connsiteY37" fmla="*/ 523875 h 866775"/>
                  <a:gd name="connsiteX38" fmla="*/ 1462087 w 2224087"/>
                  <a:gd name="connsiteY38" fmla="*/ 526256 h 866775"/>
                  <a:gd name="connsiteX39" fmla="*/ 1445418 w 2224087"/>
                  <a:gd name="connsiteY39" fmla="*/ 531019 h 866775"/>
                  <a:gd name="connsiteX40" fmla="*/ 1433512 w 2224087"/>
                  <a:gd name="connsiteY40" fmla="*/ 550069 h 866775"/>
                  <a:gd name="connsiteX41" fmla="*/ 1421606 w 2224087"/>
                  <a:gd name="connsiteY41" fmla="*/ 566737 h 866775"/>
                  <a:gd name="connsiteX42" fmla="*/ 1407318 w 2224087"/>
                  <a:gd name="connsiteY42" fmla="*/ 564356 h 866775"/>
                  <a:gd name="connsiteX43" fmla="*/ 1400175 w 2224087"/>
                  <a:gd name="connsiteY43" fmla="*/ 559594 h 866775"/>
                  <a:gd name="connsiteX44" fmla="*/ 1378743 w 2224087"/>
                  <a:gd name="connsiteY44" fmla="*/ 561975 h 866775"/>
                  <a:gd name="connsiteX45" fmla="*/ 1371600 w 2224087"/>
                  <a:gd name="connsiteY45" fmla="*/ 566737 h 866775"/>
                  <a:gd name="connsiteX46" fmla="*/ 1362075 w 2224087"/>
                  <a:gd name="connsiteY46" fmla="*/ 569119 h 866775"/>
                  <a:gd name="connsiteX47" fmla="*/ 1357312 w 2224087"/>
                  <a:gd name="connsiteY47" fmla="*/ 576262 h 866775"/>
                  <a:gd name="connsiteX48" fmla="*/ 1350168 w 2224087"/>
                  <a:gd name="connsiteY48" fmla="*/ 590550 h 866775"/>
                  <a:gd name="connsiteX49" fmla="*/ 1343025 w 2224087"/>
                  <a:gd name="connsiteY49" fmla="*/ 592931 h 866775"/>
                  <a:gd name="connsiteX50" fmla="*/ 1340643 w 2224087"/>
                  <a:gd name="connsiteY50" fmla="*/ 600075 h 866775"/>
                  <a:gd name="connsiteX51" fmla="*/ 1338262 w 2224087"/>
                  <a:gd name="connsiteY51" fmla="*/ 614362 h 866775"/>
                  <a:gd name="connsiteX52" fmla="*/ 1326356 w 2224087"/>
                  <a:gd name="connsiteY52" fmla="*/ 626269 h 866775"/>
                  <a:gd name="connsiteX53" fmla="*/ 1319212 w 2224087"/>
                  <a:gd name="connsiteY53" fmla="*/ 628650 h 866775"/>
                  <a:gd name="connsiteX54" fmla="*/ 1314450 w 2224087"/>
                  <a:gd name="connsiteY54" fmla="*/ 635794 h 866775"/>
                  <a:gd name="connsiteX55" fmla="*/ 1307306 w 2224087"/>
                  <a:gd name="connsiteY55" fmla="*/ 638175 h 866775"/>
                  <a:gd name="connsiteX56" fmla="*/ 1300162 w 2224087"/>
                  <a:gd name="connsiteY56" fmla="*/ 659606 h 866775"/>
                  <a:gd name="connsiteX57" fmla="*/ 1297781 w 2224087"/>
                  <a:gd name="connsiteY57" fmla="*/ 666750 h 866775"/>
                  <a:gd name="connsiteX58" fmla="*/ 1293018 w 2224087"/>
                  <a:gd name="connsiteY58" fmla="*/ 673894 h 866775"/>
                  <a:gd name="connsiteX59" fmla="*/ 1285875 w 2224087"/>
                  <a:gd name="connsiteY59" fmla="*/ 676275 h 866775"/>
                  <a:gd name="connsiteX60" fmla="*/ 1278731 w 2224087"/>
                  <a:gd name="connsiteY60" fmla="*/ 690562 h 866775"/>
                  <a:gd name="connsiteX61" fmla="*/ 1278731 w 2224087"/>
                  <a:gd name="connsiteY61" fmla="*/ 695325 h 866775"/>
                  <a:gd name="connsiteX62" fmla="*/ 1278731 w 2224087"/>
                  <a:gd name="connsiteY62" fmla="*/ 709612 h 866775"/>
                  <a:gd name="connsiteX63" fmla="*/ 1223962 w 2224087"/>
                  <a:gd name="connsiteY63" fmla="*/ 757237 h 866775"/>
                  <a:gd name="connsiteX64" fmla="*/ 1200150 w 2224087"/>
                  <a:gd name="connsiteY64" fmla="*/ 769144 h 866775"/>
                  <a:gd name="connsiteX65" fmla="*/ 1193006 w 2224087"/>
                  <a:gd name="connsiteY65" fmla="*/ 800100 h 866775"/>
                  <a:gd name="connsiteX66" fmla="*/ 1185862 w 2224087"/>
                  <a:gd name="connsiteY66" fmla="*/ 816769 h 866775"/>
                  <a:gd name="connsiteX67" fmla="*/ 1162050 w 2224087"/>
                  <a:gd name="connsiteY67" fmla="*/ 833437 h 866775"/>
                  <a:gd name="connsiteX68" fmla="*/ 1154906 w 2224087"/>
                  <a:gd name="connsiteY68" fmla="*/ 838200 h 866775"/>
                  <a:gd name="connsiteX69" fmla="*/ 1152525 w 2224087"/>
                  <a:gd name="connsiteY69" fmla="*/ 845344 h 866775"/>
                  <a:gd name="connsiteX70" fmla="*/ 1150143 w 2224087"/>
                  <a:gd name="connsiteY70" fmla="*/ 866775 h 866775"/>
                  <a:gd name="connsiteX71" fmla="*/ 940593 w 2224087"/>
                  <a:gd name="connsiteY71" fmla="*/ 826294 h 866775"/>
                  <a:gd name="connsiteX72" fmla="*/ 938212 w 2224087"/>
                  <a:gd name="connsiteY72" fmla="*/ 866775 h 866775"/>
                  <a:gd name="connsiteX73" fmla="*/ 735806 w 2224087"/>
                  <a:gd name="connsiteY73" fmla="*/ 866775 h 866775"/>
                  <a:gd name="connsiteX74" fmla="*/ 740568 w 2224087"/>
                  <a:gd name="connsiteY74" fmla="*/ 695325 h 866775"/>
                  <a:gd name="connsiteX75" fmla="*/ 650081 w 2224087"/>
                  <a:gd name="connsiteY75" fmla="*/ 690562 h 866775"/>
                  <a:gd name="connsiteX76" fmla="*/ 650081 w 2224087"/>
                  <a:gd name="connsiteY76" fmla="*/ 621506 h 866775"/>
                  <a:gd name="connsiteX77" fmla="*/ 531018 w 2224087"/>
                  <a:gd name="connsiteY77" fmla="*/ 621506 h 866775"/>
                  <a:gd name="connsiteX78" fmla="*/ 528637 w 2224087"/>
                  <a:gd name="connsiteY78" fmla="*/ 647700 h 866775"/>
                  <a:gd name="connsiteX79" fmla="*/ 476250 w 2224087"/>
                  <a:gd name="connsiteY79" fmla="*/ 640556 h 866775"/>
                  <a:gd name="connsiteX80" fmla="*/ 473868 w 2224087"/>
                  <a:gd name="connsiteY80" fmla="*/ 621506 h 866775"/>
                  <a:gd name="connsiteX81" fmla="*/ 421481 w 2224087"/>
                  <a:gd name="connsiteY81" fmla="*/ 621506 h 866775"/>
                  <a:gd name="connsiteX82" fmla="*/ 423862 w 2224087"/>
                  <a:gd name="connsiteY82" fmla="*/ 559594 h 866775"/>
                  <a:gd name="connsiteX83" fmla="*/ 361950 w 2224087"/>
                  <a:gd name="connsiteY83" fmla="*/ 571500 h 866775"/>
                  <a:gd name="connsiteX84" fmla="*/ 359568 w 2224087"/>
                  <a:gd name="connsiteY84" fmla="*/ 533400 h 866775"/>
                  <a:gd name="connsiteX85" fmla="*/ 338137 w 2224087"/>
                  <a:gd name="connsiteY85" fmla="*/ 538162 h 866775"/>
                  <a:gd name="connsiteX86" fmla="*/ 311943 w 2224087"/>
                  <a:gd name="connsiteY86" fmla="*/ 540544 h 866775"/>
                  <a:gd name="connsiteX87" fmla="*/ 254793 w 2224087"/>
                  <a:gd name="connsiteY87" fmla="*/ 542925 h 866775"/>
                  <a:gd name="connsiteX88" fmla="*/ 0 w 2224087"/>
                  <a:gd name="connsiteY88" fmla="*/ 542925 h 866775"/>
                  <a:gd name="connsiteX89" fmla="*/ 0 w 2224087"/>
                  <a:gd name="connsiteY89" fmla="*/ 0 h 866775"/>
                  <a:gd name="connsiteX0" fmla="*/ 0 w 2224087"/>
                  <a:gd name="connsiteY0" fmla="*/ 0 h 866775"/>
                  <a:gd name="connsiteX1" fmla="*/ 937660 w 2224087"/>
                  <a:gd name="connsiteY1" fmla="*/ 4762 h 866775"/>
                  <a:gd name="connsiteX2" fmla="*/ 937659 w 2224087"/>
                  <a:gd name="connsiteY2" fmla="*/ 92869 h 866775"/>
                  <a:gd name="connsiteX3" fmla="*/ 1045368 w 2224087"/>
                  <a:gd name="connsiteY3" fmla="*/ 111919 h 866775"/>
                  <a:gd name="connsiteX4" fmla="*/ 1178718 w 2224087"/>
                  <a:gd name="connsiteY4" fmla="*/ 247650 h 866775"/>
                  <a:gd name="connsiteX5" fmla="*/ 1390650 w 2224087"/>
                  <a:gd name="connsiteY5" fmla="*/ 247650 h 866775"/>
                  <a:gd name="connsiteX6" fmla="*/ 1440656 w 2224087"/>
                  <a:gd name="connsiteY6" fmla="*/ 161925 h 866775"/>
                  <a:gd name="connsiteX7" fmla="*/ 2209800 w 2224087"/>
                  <a:gd name="connsiteY7" fmla="*/ 176212 h 866775"/>
                  <a:gd name="connsiteX8" fmla="*/ 2214562 w 2224087"/>
                  <a:gd name="connsiteY8" fmla="*/ 178594 h 866775"/>
                  <a:gd name="connsiteX9" fmla="*/ 2216943 w 2224087"/>
                  <a:gd name="connsiteY9" fmla="*/ 200025 h 866775"/>
                  <a:gd name="connsiteX10" fmla="*/ 2221706 w 2224087"/>
                  <a:gd name="connsiteY10" fmla="*/ 214312 h 866775"/>
                  <a:gd name="connsiteX11" fmla="*/ 2224087 w 2224087"/>
                  <a:gd name="connsiteY11" fmla="*/ 221456 h 866775"/>
                  <a:gd name="connsiteX12" fmla="*/ 2214562 w 2224087"/>
                  <a:gd name="connsiteY12" fmla="*/ 233362 h 866775"/>
                  <a:gd name="connsiteX13" fmla="*/ 2212181 w 2224087"/>
                  <a:gd name="connsiteY13" fmla="*/ 240506 h 866775"/>
                  <a:gd name="connsiteX14" fmla="*/ 2205037 w 2224087"/>
                  <a:gd name="connsiteY14" fmla="*/ 264319 h 866775"/>
                  <a:gd name="connsiteX15" fmla="*/ 2197893 w 2224087"/>
                  <a:gd name="connsiteY15" fmla="*/ 269081 h 866775"/>
                  <a:gd name="connsiteX16" fmla="*/ 2193131 w 2224087"/>
                  <a:gd name="connsiteY16" fmla="*/ 285750 h 866775"/>
                  <a:gd name="connsiteX17" fmla="*/ 2188368 w 2224087"/>
                  <a:gd name="connsiteY17" fmla="*/ 300037 h 866775"/>
                  <a:gd name="connsiteX18" fmla="*/ 2174081 w 2224087"/>
                  <a:gd name="connsiteY18" fmla="*/ 304800 h 866775"/>
                  <a:gd name="connsiteX19" fmla="*/ 2171700 w 2224087"/>
                  <a:gd name="connsiteY19" fmla="*/ 311944 h 866775"/>
                  <a:gd name="connsiteX20" fmla="*/ 2157412 w 2224087"/>
                  <a:gd name="connsiteY20" fmla="*/ 333375 h 866775"/>
                  <a:gd name="connsiteX21" fmla="*/ 2152650 w 2224087"/>
                  <a:gd name="connsiteY21" fmla="*/ 340519 h 866775"/>
                  <a:gd name="connsiteX22" fmla="*/ 2147887 w 2224087"/>
                  <a:gd name="connsiteY22" fmla="*/ 354806 h 866775"/>
                  <a:gd name="connsiteX23" fmla="*/ 2135981 w 2224087"/>
                  <a:gd name="connsiteY23" fmla="*/ 385762 h 866775"/>
                  <a:gd name="connsiteX24" fmla="*/ 2131218 w 2224087"/>
                  <a:gd name="connsiteY24" fmla="*/ 392906 h 866775"/>
                  <a:gd name="connsiteX25" fmla="*/ 2128837 w 2224087"/>
                  <a:gd name="connsiteY25" fmla="*/ 400050 h 866775"/>
                  <a:gd name="connsiteX26" fmla="*/ 2126456 w 2224087"/>
                  <a:gd name="connsiteY26" fmla="*/ 428625 h 866775"/>
                  <a:gd name="connsiteX27" fmla="*/ 2119312 w 2224087"/>
                  <a:gd name="connsiteY27" fmla="*/ 431006 h 866775"/>
                  <a:gd name="connsiteX28" fmla="*/ 2105025 w 2224087"/>
                  <a:gd name="connsiteY28" fmla="*/ 440531 h 866775"/>
                  <a:gd name="connsiteX29" fmla="*/ 2105025 w 2224087"/>
                  <a:gd name="connsiteY29" fmla="*/ 440531 h 866775"/>
                  <a:gd name="connsiteX30" fmla="*/ 2078831 w 2224087"/>
                  <a:gd name="connsiteY30" fmla="*/ 438150 h 866775"/>
                  <a:gd name="connsiteX31" fmla="*/ 2071687 w 2224087"/>
                  <a:gd name="connsiteY31" fmla="*/ 435769 h 866775"/>
                  <a:gd name="connsiteX32" fmla="*/ 2064543 w 2224087"/>
                  <a:gd name="connsiteY32" fmla="*/ 431006 h 866775"/>
                  <a:gd name="connsiteX33" fmla="*/ 2043112 w 2224087"/>
                  <a:gd name="connsiteY33" fmla="*/ 431006 h 866775"/>
                  <a:gd name="connsiteX34" fmla="*/ 1554956 w 2224087"/>
                  <a:gd name="connsiteY34" fmla="*/ 428625 h 866775"/>
                  <a:gd name="connsiteX35" fmla="*/ 1559718 w 2224087"/>
                  <a:gd name="connsiteY35" fmla="*/ 490537 h 866775"/>
                  <a:gd name="connsiteX36" fmla="*/ 1485900 w 2224087"/>
                  <a:gd name="connsiteY36" fmla="*/ 488156 h 866775"/>
                  <a:gd name="connsiteX37" fmla="*/ 1483518 w 2224087"/>
                  <a:gd name="connsiteY37" fmla="*/ 523875 h 866775"/>
                  <a:gd name="connsiteX38" fmla="*/ 1462087 w 2224087"/>
                  <a:gd name="connsiteY38" fmla="*/ 526256 h 866775"/>
                  <a:gd name="connsiteX39" fmla="*/ 1445418 w 2224087"/>
                  <a:gd name="connsiteY39" fmla="*/ 531019 h 866775"/>
                  <a:gd name="connsiteX40" fmla="*/ 1433512 w 2224087"/>
                  <a:gd name="connsiteY40" fmla="*/ 550069 h 866775"/>
                  <a:gd name="connsiteX41" fmla="*/ 1421606 w 2224087"/>
                  <a:gd name="connsiteY41" fmla="*/ 566737 h 866775"/>
                  <a:gd name="connsiteX42" fmla="*/ 1407318 w 2224087"/>
                  <a:gd name="connsiteY42" fmla="*/ 564356 h 866775"/>
                  <a:gd name="connsiteX43" fmla="*/ 1400175 w 2224087"/>
                  <a:gd name="connsiteY43" fmla="*/ 559594 h 866775"/>
                  <a:gd name="connsiteX44" fmla="*/ 1378743 w 2224087"/>
                  <a:gd name="connsiteY44" fmla="*/ 561975 h 866775"/>
                  <a:gd name="connsiteX45" fmla="*/ 1371600 w 2224087"/>
                  <a:gd name="connsiteY45" fmla="*/ 566737 h 866775"/>
                  <a:gd name="connsiteX46" fmla="*/ 1362075 w 2224087"/>
                  <a:gd name="connsiteY46" fmla="*/ 569119 h 866775"/>
                  <a:gd name="connsiteX47" fmla="*/ 1357312 w 2224087"/>
                  <a:gd name="connsiteY47" fmla="*/ 576262 h 866775"/>
                  <a:gd name="connsiteX48" fmla="*/ 1350168 w 2224087"/>
                  <a:gd name="connsiteY48" fmla="*/ 590550 h 866775"/>
                  <a:gd name="connsiteX49" fmla="*/ 1343025 w 2224087"/>
                  <a:gd name="connsiteY49" fmla="*/ 592931 h 866775"/>
                  <a:gd name="connsiteX50" fmla="*/ 1340643 w 2224087"/>
                  <a:gd name="connsiteY50" fmla="*/ 600075 h 866775"/>
                  <a:gd name="connsiteX51" fmla="*/ 1338262 w 2224087"/>
                  <a:gd name="connsiteY51" fmla="*/ 614362 h 866775"/>
                  <a:gd name="connsiteX52" fmla="*/ 1326356 w 2224087"/>
                  <a:gd name="connsiteY52" fmla="*/ 626269 h 866775"/>
                  <a:gd name="connsiteX53" fmla="*/ 1319212 w 2224087"/>
                  <a:gd name="connsiteY53" fmla="*/ 628650 h 866775"/>
                  <a:gd name="connsiteX54" fmla="*/ 1314450 w 2224087"/>
                  <a:gd name="connsiteY54" fmla="*/ 635794 h 866775"/>
                  <a:gd name="connsiteX55" fmla="*/ 1307306 w 2224087"/>
                  <a:gd name="connsiteY55" fmla="*/ 638175 h 866775"/>
                  <a:gd name="connsiteX56" fmla="*/ 1300162 w 2224087"/>
                  <a:gd name="connsiteY56" fmla="*/ 659606 h 866775"/>
                  <a:gd name="connsiteX57" fmla="*/ 1297781 w 2224087"/>
                  <a:gd name="connsiteY57" fmla="*/ 666750 h 866775"/>
                  <a:gd name="connsiteX58" fmla="*/ 1293018 w 2224087"/>
                  <a:gd name="connsiteY58" fmla="*/ 673894 h 866775"/>
                  <a:gd name="connsiteX59" fmla="*/ 1285875 w 2224087"/>
                  <a:gd name="connsiteY59" fmla="*/ 676275 h 866775"/>
                  <a:gd name="connsiteX60" fmla="*/ 1278731 w 2224087"/>
                  <a:gd name="connsiteY60" fmla="*/ 690562 h 866775"/>
                  <a:gd name="connsiteX61" fmla="*/ 1278731 w 2224087"/>
                  <a:gd name="connsiteY61" fmla="*/ 695325 h 866775"/>
                  <a:gd name="connsiteX62" fmla="*/ 1278731 w 2224087"/>
                  <a:gd name="connsiteY62" fmla="*/ 709612 h 866775"/>
                  <a:gd name="connsiteX63" fmla="*/ 1223962 w 2224087"/>
                  <a:gd name="connsiteY63" fmla="*/ 757237 h 866775"/>
                  <a:gd name="connsiteX64" fmla="*/ 1200150 w 2224087"/>
                  <a:gd name="connsiteY64" fmla="*/ 769144 h 866775"/>
                  <a:gd name="connsiteX65" fmla="*/ 1193006 w 2224087"/>
                  <a:gd name="connsiteY65" fmla="*/ 800100 h 866775"/>
                  <a:gd name="connsiteX66" fmla="*/ 1185862 w 2224087"/>
                  <a:gd name="connsiteY66" fmla="*/ 816769 h 866775"/>
                  <a:gd name="connsiteX67" fmla="*/ 1162050 w 2224087"/>
                  <a:gd name="connsiteY67" fmla="*/ 833437 h 866775"/>
                  <a:gd name="connsiteX68" fmla="*/ 1154906 w 2224087"/>
                  <a:gd name="connsiteY68" fmla="*/ 838200 h 866775"/>
                  <a:gd name="connsiteX69" fmla="*/ 1152525 w 2224087"/>
                  <a:gd name="connsiteY69" fmla="*/ 845344 h 866775"/>
                  <a:gd name="connsiteX70" fmla="*/ 1150143 w 2224087"/>
                  <a:gd name="connsiteY70" fmla="*/ 866775 h 866775"/>
                  <a:gd name="connsiteX71" fmla="*/ 940593 w 2224087"/>
                  <a:gd name="connsiteY71" fmla="*/ 826294 h 866775"/>
                  <a:gd name="connsiteX72" fmla="*/ 938212 w 2224087"/>
                  <a:gd name="connsiteY72" fmla="*/ 866775 h 866775"/>
                  <a:gd name="connsiteX73" fmla="*/ 735806 w 2224087"/>
                  <a:gd name="connsiteY73" fmla="*/ 866775 h 866775"/>
                  <a:gd name="connsiteX74" fmla="*/ 740568 w 2224087"/>
                  <a:gd name="connsiteY74" fmla="*/ 695325 h 866775"/>
                  <a:gd name="connsiteX75" fmla="*/ 650081 w 2224087"/>
                  <a:gd name="connsiteY75" fmla="*/ 690562 h 866775"/>
                  <a:gd name="connsiteX76" fmla="*/ 650081 w 2224087"/>
                  <a:gd name="connsiteY76" fmla="*/ 621506 h 866775"/>
                  <a:gd name="connsiteX77" fmla="*/ 531018 w 2224087"/>
                  <a:gd name="connsiteY77" fmla="*/ 621506 h 866775"/>
                  <a:gd name="connsiteX78" fmla="*/ 528637 w 2224087"/>
                  <a:gd name="connsiteY78" fmla="*/ 647700 h 866775"/>
                  <a:gd name="connsiteX79" fmla="*/ 476250 w 2224087"/>
                  <a:gd name="connsiteY79" fmla="*/ 640556 h 866775"/>
                  <a:gd name="connsiteX80" fmla="*/ 473868 w 2224087"/>
                  <a:gd name="connsiteY80" fmla="*/ 621506 h 866775"/>
                  <a:gd name="connsiteX81" fmla="*/ 421481 w 2224087"/>
                  <a:gd name="connsiteY81" fmla="*/ 621506 h 866775"/>
                  <a:gd name="connsiteX82" fmla="*/ 423862 w 2224087"/>
                  <a:gd name="connsiteY82" fmla="*/ 559594 h 866775"/>
                  <a:gd name="connsiteX83" fmla="*/ 361950 w 2224087"/>
                  <a:gd name="connsiteY83" fmla="*/ 571500 h 866775"/>
                  <a:gd name="connsiteX84" fmla="*/ 359568 w 2224087"/>
                  <a:gd name="connsiteY84" fmla="*/ 533400 h 866775"/>
                  <a:gd name="connsiteX85" fmla="*/ 338137 w 2224087"/>
                  <a:gd name="connsiteY85" fmla="*/ 538162 h 866775"/>
                  <a:gd name="connsiteX86" fmla="*/ 311943 w 2224087"/>
                  <a:gd name="connsiteY86" fmla="*/ 540544 h 866775"/>
                  <a:gd name="connsiteX87" fmla="*/ 254793 w 2224087"/>
                  <a:gd name="connsiteY87" fmla="*/ 542925 h 866775"/>
                  <a:gd name="connsiteX88" fmla="*/ 0 w 2224087"/>
                  <a:gd name="connsiteY88" fmla="*/ 542925 h 866775"/>
                  <a:gd name="connsiteX89" fmla="*/ 0 w 2224087"/>
                  <a:gd name="connsiteY89" fmla="*/ 0 h 866775"/>
                  <a:gd name="connsiteX0" fmla="*/ 0 w 2224087"/>
                  <a:gd name="connsiteY0" fmla="*/ 0 h 866775"/>
                  <a:gd name="connsiteX1" fmla="*/ 937660 w 2224087"/>
                  <a:gd name="connsiteY1" fmla="*/ 3358 h 866775"/>
                  <a:gd name="connsiteX2" fmla="*/ 937659 w 2224087"/>
                  <a:gd name="connsiteY2" fmla="*/ 92869 h 866775"/>
                  <a:gd name="connsiteX3" fmla="*/ 1045368 w 2224087"/>
                  <a:gd name="connsiteY3" fmla="*/ 111919 h 866775"/>
                  <a:gd name="connsiteX4" fmla="*/ 1178718 w 2224087"/>
                  <a:gd name="connsiteY4" fmla="*/ 247650 h 866775"/>
                  <a:gd name="connsiteX5" fmla="*/ 1390650 w 2224087"/>
                  <a:gd name="connsiteY5" fmla="*/ 247650 h 866775"/>
                  <a:gd name="connsiteX6" fmla="*/ 1440656 w 2224087"/>
                  <a:gd name="connsiteY6" fmla="*/ 161925 h 866775"/>
                  <a:gd name="connsiteX7" fmla="*/ 2209800 w 2224087"/>
                  <a:gd name="connsiteY7" fmla="*/ 176212 h 866775"/>
                  <a:gd name="connsiteX8" fmla="*/ 2214562 w 2224087"/>
                  <a:gd name="connsiteY8" fmla="*/ 178594 h 866775"/>
                  <a:gd name="connsiteX9" fmla="*/ 2216943 w 2224087"/>
                  <a:gd name="connsiteY9" fmla="*/ 200025 h 866775"/>
                  <a:gd name="connsiteX10" fmla="*/ 2221706 w 2224087"/>
                  <a:gd name="connsiteY10" fmla="*/ 214312 h 866775"/>
                  <a:gd name="connsiteX11" fmla="*/ 2224087 w 2224087"/>
                  <a:gd name="connsiteY11" fmla="*/ 221456 h 866775"/>
                  <a:gd name="connsiteX12" fmla="*/ 2214562 w 2224087"/>
                  <a:gd name="connsiteY12" fmla="*/ 233362 h 866775"/>
                  <a:gd name="connsiteX13" fmla="*/ 2212181 w 2224087"/>
                  <a:gd name="connsiteY13" fmla="*/ 240506 h 866775"/>
                  <a:gd name="connsiteX14" fmla="*/ 2205037 w 2224087"/>
                  <a:gd name="connsiteY14" fmla="*/ 264319 h 866775"/>
                  <a:gd name="connsiteX15" fmla="*/ 2197893 w 2224087"/>
                  <a:gd name="connsiteY15" fmla="*/ 269081 h 866775"/>
                  <a:gd name="connsiteX16" fmla="*/ 2193131 w 2224087"/>
                  <a:gd name="connsiteY16" fmla="*/ 285750 h 866775"/>
                  <a:gd name="connsiteX17" fmla="*/ 2188368 w 2224087"/>
                  <a:gd name="connsiteY17" fmla="*/ 300037 h 866775"/>
                  <a:gd name="connsiteX18" fmla="*/ 2174081 w 2224087"/>
                  <a:gd name="connsiteY18" fmla="*/ 304800 h 866775"/>
                  <a:gd name="connsiteX19" fmla="*/ 2171700 w 2224087"/>
                  <a:gd name="connsiteY19" fmla="*/ 311944 h 866775"/>
                  <a:gd name="connsiteX20" fmla="*/ 2157412 w 2224087"/>
                  <a:gd name="connsiteY20" fmla="*/ 333375 h 866775"/>
                  <a:gd name="connsiteX21" fmla="*/ 2152650 w 2224087"/>
                  <a:gd name="connsiteY21" fmla="*/ 340519 h 866775"/>
                  <a:gd name="connsiteX22" fmla="*/ 2147887 w 2224087"/>
                  <a:gd name="connsiteY22" fmla="*/ 354806 h 866775"/>
                  <a:gd name="connsiteX23" fmla="*/ 2135981 w 2224087"/>
                  <a:gd name="connsiteY23" fmla="*/ 385762 h 866775"/>
                  <a:gd name="connsiteX24" fmla="*/ 2131218 w 2224087"/>
                  <a:gd name="connsiteY24" fmla="*/ 392906 h 866775"/>
                  <a:gd name="connsiteX25" fmla="*/ 2128837 w 2224087"/>
                  <a:gd name="connsiteY25" fmla="*/ 400050 h 866775"/>
                  <a:gd name="connsiteX26" fmla="*/ 2126456 w 2224087"/>
                  <a:gd name="connsiteY26" fmla="*/ 428625 h 866775"/>
                  <a:gd name="connsiteX27" fmla="*/ 2119312 w 2224087"/>
                  <a:gd name="connsiteY27" fmla="*/ 431006 h 866775"/>
                  <a:gd name="connsiteX28" fmla="*/ 2105025 w 2224087"/>
                  <a:gd name="connsiteY28" fmla="*/ 440531 h 866775"/>
                  <a:gd name="connsiteX29" fmla="*/ 2105025 w 2224087"/>
                  <a:gd name="connsiteY29" fmla="*/ 440531 h 866775"/>
                  <a:gd name="connsiteX30" fmla="*/ 2078831 w 2224087"/>
                  <a:gd name="connsiteY30" fmla="*/ 438150 h 866775"/>
                  <a:gd name="connsiteX31" fmla="*/ 2071687 w 2224087"/>
                  <a:gd name="connsiteY31" fmla="*/ 435769 h 866775"/>
                  <a:gd name="connsiteX32" fmla="*/ 2064543 w 2224087"/>
                  <a:gd name="connsiteY32" fmla="*/ 431006 h 866775"/>
                  <a:gd name="connsiteX33" fmla="*/ 2043112 w 2224087"/>
                  <a:gd name="connsiteY33" fmla="*/ 431006 h 866775"/>
                  <a:gd name="connsiteX34" fmla="*/ 1554956 w 2224087"/>
                  <a:gd name="connsiteY34" fmla="*/ 428625 h 866775"/>
                  <a:gd name="connsiteX35" fmla="*/ 1559718 w 2224087"/>
                  <a:gd name="connsiteY35" fmla="*/ 490537 h 866775"/>
                  <a:gd name="connsiteX36" fmla="*/ 1485900 w 2224087"/>
                  <a:gd name="connsiteY36" fmla="*/ 488156 h 866775"/>
                  <a:gd name="connsiteX37" fmla="*/ 1483518 w 2224087"/>
                  <a:gd name="connsiteY37" fmla="*/ 523875 h 866775"/>
                  <a:gd name="connsiteX38" fmla="*/ 1462087 w 2224087"/>
                  <a:gd name="connsiteY38" fmla="*/ 526256 h 866775"/>
                  <a:gd name="connsiteX39" fmla="*/ 1445418 w 2224087"/>
                  <a:gd name="connsiteY39" fmla="*/ 531019 h 866775"/>
                  <a:gd name="connsiteX40" fmla="*/ 1433512 w 2224087"/>
                  <a:gd name="connsiteY40" fmla="*/ 550069 h 866775"/>
                  <a:gd name="connsiteX41" fmla="*/ 1421606 w 2224087"/>
                  <a:gd name="connsiteY41" fmla="*/ 566737 h 866775"/>
                  <a:gd name="connsiteX42" fmla="*/ 1407318 w 2224087"/>
                  <a:gd name="connsiteY42" fmla="*/ 564356 h 866775"/>
                  <a:gd name="connsiteX43" fmla="*/ 1400175 w 2224087"/>
                  <a:gd name="connsiteY43" fmla="*/ 559594 h 866775"/>
                  <a:gd name="connsiteX44" fmla="*/ 1378743 w 2224087"/>
                  <a:gd name="connsiteY44" fmla="*/ 561975 h 866775"/>
                  <a:gd name="connsiteX45" fmla="*/ 1371600 w 2224087"/>
                  <a:gd name="connsiteY45" fmla="*/ 566737 h 866775"/>
                  <a:gd name="connsiteX46" fmla="*/ 1362075 w 2224087"/>
                  <a:gd name="connsiteY46" fmla="*/ 569119 h 866775"/>
                  <a:gd name="connsiteX47" fmla="*/ 1357312 w 2224087"/>
                  <a:gd name="connsiteY47" fmla="*/ 576262 h 866775"/>
                  <a:gd name="connsiteX48" fmla="*/ 1350168 w 2224087"/>
                  <a:gd name="connsiteY48" fmla="*/ 590550 h 866775"/>
                  <a:gd name="connsiteX49" fmla="*/ 1343025 w 2224087"/>
                  <a:gd name="connsiteY49" fmla="*/ 592931 h 866775"/>
                  <a:gd name="connsiteX50" fmla="*/ 1340643 w 2224087"/>
                  <a:gd name="connsiteY50" fmla="*/ 600075 h 866775"/>
                  <a:gd name="connsiteX51" fmla="*/ 1338262 w 2224087"/>
                  <a:gd name="connsiteY51" fmla="*/ 614362 h 866775"/>
                  <a:gd name="connsiteX52" fmla="*/ 1326356 w 2224087"/>
                  <a:gd name="connsiteY52" fmla="*/ 626269 h 866775"/>
                  <a:gd name="connsiteX53" fmla="*/ 1319212 w 2224087"/>
                  <a:gd name="connsiteY53" fmla="*/ 628650 h 866775"/>
                  <a:gd name="connsiteX54" fmla="*/ 1314450 w 2224087"/>
                  <a:gd name="connsiteY54" fmla="*/ 635794 h 866775"/>
                  <a:gd name="connsiteX55" fmla="*/ 1307306 w 2224087"/>
                  <a:gd name="connsiteY55" fmla="*/ 638175 h 866775"/>
                  <a:gd name="connsiteX56" fmla="*/ 1300162 w 2224087"/>
                  <a:gd name="connsiteY56" fmla="*/ 659606 h 866775"/>
                  <a:gd name="connsiteX57" fmla="*/ 1297781 w 2224087"/>
                  <a:gd name="connsiteY57" fmla="*/ 666750 h 866775"/>
                  <a:gd name="connsiteX58" fmla="*/ 1293018 w 2224087"/>
                  <a:gd name="connsiteY58" fmla="*/ 673894 h 866775"/>
                  <a:gd name="connsiteX59" fmla="*/ 1285875 w 2224087"/>
                  <a:gd name="connsiteY59" fmla="*/ 676275 h 866775"/>
                  <a:gd name="connsiteX60" fmla="*/ 1278731 w 2224087"/>
                  <a:gd name="connsiteY60" fmla="*/ 690562 h 866775"/>
                  <a:gd name="connsiteX61" fmla="*/ 1278731 w 2224087"/>
                  <a:gd name="connsiteY61" fmla="*/ 695325 h 866775"/>
                  <a:gd name="connsiteX62" fmla="*/ 1278731 w 2224087"/>
                  <a:gd name="connsiteY62" fmla="*/ 709612 h 866775"/>
                  <a:gd name="connsiteX63" fmla="*/ 1223962 w 2224087"/>
                  <a:gd name="connsiteY63" fmla="*/ 757237 h 866775"/>
                  <a:gd name="connsiteX64" fmla="*/ 1200150 w 2224087"/>
                  <a:gd name="connsiteY64" fmla="*/ 769144 h 866775"/>
                  <a:gd name="connsiteX65" fmla="*/ 1193006 w 2224087"/>
                  <a:gd name="connsiteY65" fmla="*/ 800100 h 866775"/>
                  <a:gd name="connsiteX66" fmla="*/ 1185862 w 2224087"/>
                  <a:gd name="connsiteY66" fmla="*/ 816769 h 866775"/>
                  <a:gd name="connsiteX67" fmla="*/ 1162050 w 2224087"/>
                  <a:gd name="connsiteY67" fmla="*/ 833437 h 866775"/>
                  <a:gd name="connsiteX68" fmla="*/ 1154906 w 2224087"/>
                  <a:gd name="connsiteY68" fmla="*/ 838200 h 866775"/>
                  <a:gd name="connsiteX69" fmla="*/ 1152525 w 2224087"/>
                  <a:gd name="connsiteY69" fmla="*/ 845344 h 866775"/>
                  <a:gd name="connsiteX70" fmla="*/ 1150143 w 2224087"/>
                  <a:gd name="connsiteY70" fmla="*/ 866775 h 866775"/>
                  <a:gd name="connsiteX71" fmla="*/ 940593 w 2224087"/>
                  <a:gd name="connsiteY71" fmla="*/ 826294 h 866775"/>
                  <a:gd name="connsiteX72" fmla="*/ 938212 w 2224087"/>
                  <a:gd name="connsiteY72" fmla="*/ 866775 h 866775"/>
                  <a:gd name="connsiteX73" fmla="*/ 735806 w 2224087"/>
                  <a:gd name="connsiteY73" fmla="*/ 866775 h 866775"/>
                  <a:gd name="connsiteX74" fmla="*/ 740568 w 2224087"/>
                  <a:gd name="connsiteY74" fmla="*/ 695325 h 866775"/>
                  <a:gd name="connsiteX75" fmla="*/ 650081 w 2224087"/>
                  <a:gd name="connsiteY75" fmla="*/ 690562 h 866775"/>
                  <a:gd name="connsiteX76" fmla="*/ 650081 w 2224087"/>
                  <a:gd name="connsiteY76" fmla="*/ 621506 h 866775"/>
                  <a:gd name="connsiteX77" fmla="*/ 531018 w 2224087"/>
                  <a:gd name="connsiteY77" fmla="*/ 621506 h 866775"/>
                  <a:gd name="connsiteX78" fmla="*/ 528637 w 2224087"/>
                  <a:gd name="connsiteY78" fmla="*/ 647700 h 866775"/>
                  <a:gd name="connsiteX79" fmla="*/ 476250 w 2224087"/>
                  <a:gd name="connsiteY79" fmla="*/ 640556 h 866775"/>
                  <a:gd name="connsiteX80" fmla="*/ 473868 w 2224087"/>
                  <a:gd name="connsiteY80" fmla="*/ 621506 h 866775"/>
                  <a:gd name="connsiteX81" fmla="*/ 421481 w 2224087"/>
                  <a:gd name="connsiteY81" fmla="*/ 621506 h 866775"/>
                  <a:gd name="connsiteX82" fmla="*/ 423862 w 2224087"/>
                  <a:gd name="connsiteY82" fmla="*/ 559594 h 866775"/>
                  <a:gd name="connsiteX83" fmla="*/ 361950 w 2224087"/>
                  <a:gd name="connsiteY83" fmla="*/ 571500 h 866775"/>
                  <a:gd name="connsiteX84" fmla="*/ 359568 w 2224087"/>
                  <a:gd name="connsiteY84" fmla="*/ 533400 h 866775"/>
                  <a:gd name="connsiteX85" fmla="*/ 338137 w 2224087"/>
                  <a:gd name="connsiteY85" fmla="*/ 538162 h 866775"/>
                  <a:gd name="connsiteX86" fmla="*/ 311943 w 2224087"/>
                  <a:gd name="connsiteY86" fmla="*/ 540544 h 866775"/>
                  <a:gd name="connsiteX87" fmla="*/ 254793 w 2224087"/>
                  <a:gd name="connsiteY87" fmla="*/ 542925 h 866775"/>
                  <a:gd name="connsiteX88" fmla="*/ 0 w 2224087"/>
                  <a:gd name="connsiteY88" fmla="*/ 542925 h 866775"/>
                  <a:gd name="connsiteX89" fmla="*/ 0 w 2224087"/>
                  <a:gd name="connsiteY89" fmla="*/ 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4087" h="866775">
                    <a:moveTo>
                      <a:pt x="0" y="0"/>
                    </a:moveTo>
                    <a:lnTo>
                      <a:pt x="937660" y="3358"/>
                    </a:lnTo>
                    <a:cubicBezTo>
                      <a:pt x="937660" y="32727"/>
                      <a:pt x="937659" y="63500"/>
                      <a:pt x="937659" y="92869"/>
                    </a:cubicBezTo>
                    <a:lnTo>
                      <a:pt x="1045368" y="111919"/>
                    </a:lnTo>
                    <a:lnTo>
                      <a:pt x="1178718" y="247650"/>
                    </a:lnTo>
                    <a:lnTo>
                      <a:pt x="1390650" y="247650"/>
                    </a:lnTo>
                    <a:lnTo>
                      <a:pt x="1440656" y="161925"/>
                    </a:lnTo>
                    <a:lnTo>
                      <a:pt x="2209800" y="176212"/>
                    </a:lnTo>
                    <a:lnTo>
                      <a:pt x="2214562" y="178594"/>
                    </a:lnTo>
                    <a:cubicBezTo>
                      <a:pt x="2215356" y="185738"/>
                      <a:pt x="2215533" y="192977"/>
                      <a:pt x="2216943" y="200025"/>
                    </a:cubicBezTo>
                    <a:cubicBezTo>
                      <a:pt x="2217928" y="204948"/>
                      <a:pt x="2220118" y="209550"/>
                      <a:pt x="2221706" y="214312"/>
                    </a:cubicBezTo>
                    <a:lnTo>
                      <a:pt x="2224087" y="221456"/>
                    </a:lnTo>
                    <a:cubicBezTo>
                      <a:pt x="2218102" y="239413"/>
                      <a:pt x="2226872" y="217975"/>
                      <a:pt x="2214562" y="233362"/>
                    </a:cubicBezTo>
                    <a:cubicBezTo>
                      <a:pt x="2212994" y="235322"/>
                      <a:pt x="2212975" y="238125"/>
                      <a:pt x="2212181" y="240506"/>
                    </a:cubicBezTo>
                    <a:cubicBezTo>
                      <a:pt x="2210682" y="250999"/>
                      <a:pt x="2212257" y="257099"/>
                      <a:pt x="2205037" y="264319"/>
                    </a:cubicBezTo>
                    <a:cubicBezTo>
                      <a:pt x="2203013" y="266343"/>
                      <a:pt x="2200274" y="267494"/>
                      <a:pt x="2197893" y="269081"/>
                    </a:cubicBezTo>
                    <a:cubicBezTo>
                      <a:pt x="2189879" y="293128"/>
                      <a:pt x="2202117" y="255800"/>
                      <a:pt x="2193131" y="285750"/>
                    </a:cubicBezTo>
                    <a:cubicBezTo>
                      <a:pt x="2191688" y="290558"/>
                      <a:pt x="2193130" y="298449"/>
                      <a:pt x="2188368" y="300037"/>
                    </a:cubicBezTo>
                    <a:lnTo>
                      <a:pt x="2174081" y="304800"/>
                    </a:lnTo>
                    <a:cubicBezTo>
                      <a:pt x="2173287" y="307181"/>
                      <a:pt x="2172919" y="309750"/>
                      <a:pt x="2171700" y="311944"/>
                    </a:cubicBezTo>
                    <a:cubicBezTo>
                      <a:pt x="2171696" y="311952"/>
                      <a:pt x="2159796" y="329800"/>
                      <a:pt x="2157412" y="333375"/>
                    </a:cubicBezTo>
                    <a:cubicBezTo>
                      <a:pt x="2155825" y="335756"/>
                      <a:pt x="2153555" y="337804"/>
                      <a:pt x="2152650" y="340519"/>
                    </a:cubicBezTo>
                    <a:lnTo>
                      <a:pt x="2147887" y="354806"/>
                    </a:lnTo>
                    <a:cubicBezTo>
                      <a:pt x="2144697" y="377141"/>
                      <a:pt x="2148619" y="366805"/>
                      <a:pt x="2135981" y="385762"/>
                    </a:cubicBezTo>
                    <a:lnTo>
                      <a:pt x="2131218" y="392906"/>
                    </a:lnTo>
                    <a:cubicBezTo>
                      <a:pt x="2130424" y="395287"/>
                      <a:pt x="2129169" y="397562"/>
                      <a:pt x="2128837" y="400050"/>
                    </a:cubicBezTo>
                    <a:cubicBezTo>
                      <a:pt x="2127574" y="409524"/>
                      <a:pt x="2129267" y="419490"/>
                      <a:pt x="2126456" y="428625"/>
                    </a:cubicBezTo>
                    <a:cubicBezTo>
                      <a:pt x="2125718" y="431024"/>
                      <a:pt x="2121693" y="430212"/>
                      <a:pt x="2119312" y="431006"/>
                    </a:cubicBezTo>
                    <a:lnTo>
                      <a:pt x="2105025" y="440531"/>
                    </a:lnTo>
                    <a:lnTo>
                      <a:pt x="2105025" y="440531"/>
                    </a:lnTo>
                    <a:cubicBezTo>
                      <a:pt x="2096294" y="439737"/>
                      <a:pt x="2087510" y="439390"/>
                      <a:pt x="2078831" y="438150"/>
                    </a:cubicBezTo>
                    <a:cubicBezTo>
                      <a:pt x="2076346" y="437795"/>
                      <a:pt x="2073932" y="436892"/>
                      <a:pt x="2071687" y="435769"/>
                    </a:cubicBezTo>
                    <a:cubicBezTo>
                      <a:pt x="2069127" y="434489"/>
                      <a:pt x="2067366" y="431477"/>
                      <a:pt x="2064543" y="431006"/>
                    </a:cubicBezTo>
                    <a:cubicBezTo>
                      <a:pt x="2057497" y="429831"/>
                      <a:pt x="2050256" y="431006"/>
                      <a:pt x="2043112" y="431006"/>
                    </a:cubicBezTo>
                    <a:lnTo>
                      <a:pt x="1554956" y="428625"/>
                    </a:lnTo>
                    <a:lnTo>
                      <a:pt x="1559718" y="490537"/>
                    </a:lnTo>
                    <a:lnTo>
                      <a:pt x="1485900" y="488156"/>
                    </a:lnTo>
                    <a:cubicBezTo>
                      <a:pt x="1485106" y="500062"/>
                      <a:pt x="1489842" y="513756"/>
                      <a:pt x="1483518" y="523875"/>
                    </a:cubicBezTo>
                    <a:cubicBezTo>
                      <a:pt x="1479709" y="529970"/>
                      <a:pt x="1469191" y="525163"/>
                      <a:pt x="1462087" y="526256"/>
                    </a:cubicBezTo>
                    <a:cubicBezTo>
                      <a:pt x="1456529" y="527111"/>
                      <a:pt x="1450756" y="529239"/>
                      <a:pt x="1445418" y="531019"/>
                    </a:cubicBezTo>
                    <a:cubicBezTo>
                      <a:pt x="1439751" y="548021"/>
                      <a:pt x="1444833" y="542521"/>
                      <a:pt x="1433512" y="550069"/>
                    </a:cubicBezTo>
                    <a:cubicBezTo>
                      <a:pt x="1427956" y="566737"/>
                      <a:pt x="1433512" y="562769"/>
                      <a:pt x="1421606" y="566737"/>
                    </a:cubicBezTo>
                    <a:cubicBezTo>
                      <a:pt x="1416843" y="565943"/>
                      <a:pt x="1411899" y="565883"/>
                      <a:pt x="1407318" y="564356"/>
                    </a:cubicBezTo>
                    <a:cubicBezTo>
                      <a:pt x="1404603" y="563451"/>
                      <a:pt x="1403027" y="559832"/>
                      <a:pt x="1400175" y="559594"/>
                    </a:cubicBezTo>
                    <a:cubicBezTo>
                      <a:pt x="1393012" y="558997"/>
                      <a:pt x="1385887" y="561181"/>
                      <a:pt x="1378743" y="561975"/>
                    </a:cubicBezTo>
                    <a:cubicBezTo>
                      <a:pt x="1376362" y="563562"/>
                      <a:pt x="1374230" y="565610"/>
                      <a:pt x="1371600" y="566737"/>
                    </a:cubicBezTo>
                    <a:cubicBezTo>
                      <a:pt x="1368592" y="568026"/>
                      <a:pt x="1364798" y="567304"/>
                      <a:pt x="1362075" y="569119"/>
                    </a:cubicBezTo>
                    <a:cubicBezTo>
                      <a:pt x="1359694" y="570706"/>
                      <a:pt x="1358900" y="573881"/>
                      <a:pt x="1357312" y="576262"/>
                    </a:cubicBezTo>
                    <a:cubicBezTo>
                      <a:pt x="1355743" y="580969"/>
                      <a:pt x="1354366" y="587192"/>
                      <a:pt x="1350168" y="590550"/>
                    </a:cubicBezTo>
                    <a:cubicBezTo>
                      <a:pt x="1348208" y="592118"/>
                      <a:pt x="1345406" y="592137"/>
                      <a:pt x="1343025" y="592931"/>
                    </a:cubicBezTo>
                    <a:cubicBezTo>
                      <a:pt x="1342231" y="595312"/>
                      <a:pt x="1341188" y="597625"/>
                      <a:pt x="1340643" y="600075"/>
                    </a:cubicBezTo>
                    <a:cubicBezTo>
                      <a:pt x="1339596" y="604788"/>
                      <a:pt x="1339789" y="609782"/>
                      <a:pt x="1338262" y="614362"/>
                    </a:cubicBezTo>
                    <a:cubicBezTo>
                      <a:pt x="1336357" y="620077"/>
                      <a:pt x="1331436" y="623729"/>
                      <a:pt x="1326356" y="626269"/>
                    </a:cubicBezTo>
                    <a:cubicBezTo>
                      <a:pt x="1324111" y="627392"/>
                      <a:pt x="1321593" y="627856"/>
                      <a:pt x="1319212" y="628650"/>
                    </a:cubicBezTo>
                    <a:cubicBezTo>
                      <a:pt x="1317625" y="631031"/>
                      <a:pt x="1316685" y="634006"/>
                      <a:pt x="1314450" y="635794"/>
                    </a:cubicBezTo>
                    <a:cubicBezTo>
                      <a:pt x="1312490" y="637362"/>
                      <a:pt x="1308765" y="636133"/>
                      <a:pt x="1307306" y="638175"/>
                    </a:cubicBezTo>
                    <a:cubicBezTo>
                      <a:pt x="1307303" y="638179"/>
                      <a:pt x="1301353" y="656032"/>
                      <a:pt x="1300162" y="659606"/>
                    </a:cubicBezTo>
                    <a:cubicBezTo>
                      <a:pt x="1299368" y="661987"/>
                      <a:pt x="1299173" y="664662"/>
                      <a:pt x="1297781" y="666750"/>
                    </a:cubicBezTo>
                    <a:cubicBezTo>
                      <a:pt x="1296193" y="669131"/>
                      <a:pt x="1295253" y="672106"/>
                      <a:pt x="1293018" y="673894"/>
                    </a:cubicBezTo>
                    <a:cubicBezTo>
                      <a:pt x="1291058" y="675462"/>
                      <a:pt x="1288256" y="675481"/>
                      <a:pt x="1285875" y="676275"/>
                    </a:cubicBezTo>
                    <a:cubicBezTo>
                      <a:pt x="1281861" y="682295"/>
                      <a:pt x="1280139" y="683520"/>
                      <a:pt x="1278731" y="690562"/>
                    </a:cubicBezTo>
                    <a:cubicBezTo>
                      <a:pt x="1278420" y="692119"/>
                      <a:pt x="1278731" y="693737"/>
                      <a:pt x="1278731" y="695325"/>
                    </a:cubicBezTo>
                    <a:lnTo>
                      <a:pt x="1278731" y="709612"/>
                    </a:lnTo>
                    <a:lnTo>
                      <a:pt x="1223962" y="757237"/>
                    </a:lnTo>
                    <a:lnTo>
                      <a:pt x="1200150" y="769144"/>
                    </a:lnTo>
                    <a:lnTo>
                      <a:pt x="1193006" y="800100"/>
                    </a:lnTo>
                    <a:lnTo>
                      <a:pt x="1185862" y="816769"/>
                    </a:lnTo>
                    <a:lnTo>
                      <a:pt x="1162050" y="833437"/>
                    </a:lnTo>
                    <a:cubicBezTo>
                      <a:pt x="1159697" y="835066"/>
                      <a:pt x="1154906" y="838200"/>
                      <a:pt x="1154906" y="838200"/>
                    </a:cubicBezTo>
                    <a:cubicBezTo>
                      <a:pt x="1154112" y="840581"/>
                      <a:pt x="1153017" y="842883"/>
                      <a:pt x="1152525" y="845344"/>
                    </a:cubicBezTo>
                    <a:cubicBezTo>
                      <a:pt x="1149918" y="858375"/>
                      <a:pt x="1150143" y="857873"/>
                      <a:pt x="1150143" y="866775"/>
                    </a:cubicBezTo>
                    <a:lnTo>
                      <a:pt x="940593" y="826294"/>
                    </a:lnTo>
                    <a:lnTo>
                      <a:pt x="938212" y="866775"/>
                    </a:lnTo>
                    <a:lnTo>
                      <a:pt x="735806" y="866775"/>
                    </a:lnTo>
                    <a:lnTo>
                      <a:pt x="740568" y="695325"/>
                    </a:lnTo>
                    <a:lnTo>
                      <a:pt x="650081" y="690562"/>
                    </a:lnTo>
                    <a:lnTo>
                      <a:pt x="650081" y="621506"/>
                    </a:lnTo>
                    <a:lnTo>
                      <a:pt x="531018" y="621506"/>
                    </a:lnTo>
                    <a:cubicBezTo>
                      <a:pt x="530224" y="630237"/>
                      <a:pt x="536479" y="643779"/>
                      <a:pt x="528637" y="647700"/>
                    </a:cubicBezTo>
                    <a:cubicBezTo>
                      <a:pt x="503317" y="660360"/>
                      <a:pt x="491641" y="650819"/>
                      <a:pt x="476250" y="640556"/>
                    </a:cubicBezTo>
                    <a:cubicBezTo>
                      <a:pt x="472613" y="629647"/>
                      <a:pt x="473868" y="635922"/>
                      <a:pt x="473868" y="621506"/>
                    </a:cubicBezTo>
                    <a:lnTo>
                      <a:pt x="421481" y="621506"/>
                    </a:lnTo>
                    <a:cubicBezTo>
                      <a:pt x="422275" y="600869"/>
                      <a:pt x="423068" y="580231"/>
                      <a:pt x="423862" y="559594"/>
                    </a:cubicBezTo>
                    <a:lnTo>
                      <a:pt x="361950" y="571500"/>
                    </a:lnTo>
                    <a:lnTo>
                      <a:pt x="359568" y="533400"/>
                    </a:lnTo>
                    <a:cubicBezTo>
                      <a:pt x="352424" y="534987"/>
                      <a:pt x="345374" y="537076"/>
                      <a:pt x="338137" y="538162"/>
                    </a:cubicBezTo>
                    <a:cubicBezTo>
                      <a:pt x="329467" y="539463"/>
                      <a:pt x="320693" y="539997"/>
                      <a:pt x="311943" y="540544"/>
                    </a:cubicBezTo>
                    <a:cubicBezTo>
                      <a:pt x="272039" y="543038"/>
                      <a:pt x="276844" y="542925"/>
                      <a:pt x="254793" y="542925"/>
                    </a:cubicBezTo>
                    <a:lnTo>
                      <a:pt x="0" y="542925"/>
                    </a:lnTo>
                    <a:lnTo>
                      <a:pt x="0" y="0"/>
                    </a:lnTo>
                    <a:close/>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23" name="Freeform 127">
                <a:extLst>
                  <a:ext uri="{FF2B5EF4-FFF2-40B4-BE49-F238E27FC236}">
                    <a16:creationId xmlns:a16="http://schemas.microsoft.com/office/drawing/2014/main" id="{C2D0572E-BDFC-4C76-94EB-7483ECC4CE72}"/>
                  </a:ext>
                </a:extLst>
              </p:cNvPr>
              <p:cNvSpPr>
                <a:spLocks noChangeAspect="1"/>
              </p:cNvSpPr>
              <p:nvPr/>
            </p:nvSpPr>
            <p:spPr bwMode="auto">
              <a:xfrm>
                <a:off x="-3277255" y="231165"/>
                <a:ext cx="1008730" cy="1734054"/>
              </a:xfrm>
              <a:custGeom>
                <a:avLst/>
                <a:gdLst>
                  <a:gd name="T0" fmla="*/ 144 w 587"/>
                  <a:gd name="T1" fmla="*/ 601 h 907"/>
                  <a:gd name="T2" fmla="*/ 34 w 587"/>
                  <a:gd name="T3" fmla="*/ 770 h 907"/>
                  <a:gd name="T4" fmla="*/ 156 w 587"/>
                  <a:gd name="T5" fmla="*/ 907 h 907"/>
                  <a:gd name="T6" fmla="*/ 379 w 587"/>
                  <a:gd name="T7" fmla="*/ 824 h 907"/>
                  <a:gd name="T8" fmla="*/ 446 w 587"/>
                  <a:gd name="T9" fmla="*/ 775 h 907"/>
                  <a:gd name="T10" fmla="*/ 463 w 587"/>
                  <a:gd name="T11" fmla="*/ 686 h 907"/>
                  <a:gd name="T12" fmla="*/ 422 w 587"/>
                  <a:gd name="T13" fmla="*/ 468 h 907"/>
                  <a:gd name="T14" fmla="*/ 582 w 587"/>
                  <a:gd name="T15" fmla="*/ 66 h 907"/>
                  <a:gd name="T16" fmla="*/ 568 w 587"/>
                  <a:gd name="T17" fmla="*/ 51 h 907"/>
                  <a:gd name="T18" fmla="*/ 545 w 587"/>
                  <a:gd name="T19" fmla="*/ 63 h 907"/>
                  <a:gd name="T20" fmla="*/ 516 w 587"/>
                  <a:gd name="T21" fmla="*/ 74 h 907"/>
                  <a:gd name="T22" fmla="*/ 487 w 587"/>
                  <a:gd name="T23" fmla="*/ 88 h 907"/>
                  <a:gd name="T24" fmla="*/ 441 w 587"/>
                  <a:gd name="T25" fmla="*/ 86 h 907"/>
                  <a:gd name="T26" fmla="*/ 421 w 587"/>
                  <a:gd name="T27" fmla="*/ 96 h 907"/>
                  <a:gd name="T28" fmla="*/ 405 w 587"/>
                  <a:gd name="T29" fmla="*/ 83 h 907"/>
                  <a:gd name="T30" fmla="*/ 387 w 587"/>
                  <a:gd name="T31" fmla="*/ 72 h 907"/>
                  <a:gd name="T32" fmla="*/ 368 w 587"/>
                  <a:gd name="T33" fmla="*/ 59 h 907"/>
                  <a:gd name="T34" fmla="*/ 361 w 587"/>
                  <a:gd name="T35" fmla="*/ 74 h 907"/>
                  <a:gd name="T36" fmla="*/ 358 w 587"/>
                  <a:gd name="T37" fmla="*/ 68 h 907"/>
                  <a:gd name="T38" fmla="*/ 348 w 587"/>
                  <a:gd name="T39" fmla="*/ 83 h 907"/>
                  <a:gd name="T40" fmla="*/ 341 w 587"/>
                  <a:gd name="T41" fmla="*/ 103 h 907"/>
                  <a:gd name="T42" fmla="*/ 329 w 587"/>
                  <a:gd name="T43" fmla="*/ 111 h 907"/>
                  <a:gd name="T44" fmla="*/ 316 w 587"/>
                  <a:gd name="T45" fmla="*/ 99 h 907"/>
                  <a:gd name="T46" fmla="*/ 345 w 587"/>
                  <a:gd name="T47" fmla="*/ 79 h 907"/>
                  <a:gd name="T48" fmla="*/ 360 w 587"/>
                  <a:gd name="T49" fmla="*/ 58 h 907"/>
                  <a:gd name="T50" fmla="*/ 408 w 587"/>
                  <a:gd name="T51" fmla="*/ 69 h 907"/>
                  <a:gd name="T52" fmla="*/ 483 w 587"/>
                  <a:gd name="T53" fmla="*/ 70 h 907"/>
                  <a:gd name="T54" fmla="*/ 518 w 587"/>
                  <a:gd name="T55" fmla="*/ 59 h 907"/>
                  <a:gd name="T56" fmla="*/ 556 w 587"/>
                  <a:gd name="T57" fmla="*/ 43 h 907"/>
                  <a:gd name="T58" fmla="*/ 575 w 587"/>
                  <a:gd name="T59" fmla="*/ 23 h 907"/>
                  <a:gd name="T60" fmla="*/ 584 w 587"/>
                  <a:gd name="T61" fmla="*/ 96 h 907"/>
                  <a:gd name="T62" fmla="*/ 566 w 587"/>
                  <a:gd name="T63" fmla="*/ 145 h 907"/>
                  <a:gd name="T64" fmla="*/ 548 w 587"/>
                  <a:gd name="T65" fmla="*/ 143 h 907"/>
                  <a:gd name="T66" fmla="*/ 537 w 587"/>
                  <a:gd name="T67" fmla="*/ 153 h 907"/>
                  <a:gd name="T68" fmla="*/ 516 w 587"/>
                  <a:gd name="T69" fmla="*/ 162 h 907"/>
                  <a:gd name="T70" fmla="*/ 500 w 587"/>
                  <a:gd name="T71" fmla="*/ 158 h 907"/>
                  <a:gd name="T72" fmla="*/ 483 w 587"/>
                  <a:gd name="T73" fmla="*/ 166 h 907"/>
                  <a:gd name="T74" fmla="*/ 476 w 587"/>
                  <a:gd name="T75" fmla="*/ 173 h 907"/>
                  <a:gd name="T76" fmla="*/ 461 w 587"/>
                  <a:gd name="T77" fmla="*/ 170 h 907"/>
                  <a:gd name="T78" fmla="*/ 442 w 587"/>
                  <a:gd name="T79" fmla="*/ 165 h 907"/>
                  <a:gd name="T80" fmla="*/ 435 w 587"/>
                  <a:gd name="T81" fmla="*/ 167 h 907"/>
                  <a:gd name="T82" fmla="*/ 414 w 587"/>
                  <a:gd name="T83" fmla="*/ 166 h 907"/>
                  <a:gd name="T84" fmla="*/ 393 w 587"/>
                  <a:gd name="T85" fmla="*/ 164 h 907"/>
                  <a:gd name="T86" fmla="*/ 371 w 587"/>
                  <a:gd name="T87" fmla="*/ 169 h 907"/>
                  <a:gd name="T88" fmla="*/ 331 w 587"/>
                  <a:gd name="T89" fmla="*/ 149 h 907"/>
                  <a:gd name="T90" fmla="*/ 303 w 587"/>
                  <a:gd name="T91" fmla="*/ 143 h 907"/>
                  <a:gd name="T92" fmla="*/ 266 w 587"/>
                  <a:gd name="T93" fmla="*/ 140 h 907"/>
                  <a:gd name="T94" fmla="*/ 232 w 587"/>
                  <a:gd name="T95" fmla="*/ 144 h 907"/>
                  <a:gd name="T96" fmla="*/ 228 w 587"/>
                  <a:gd name="T97" fmla="*/ 129 h 9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7"/>
                  <a:gd name="T148" fmla="*/ 0 h 907"/>
                  <a:gd name="T149" fmla="*/ 587 w 587"/>
                  <a:gd name="T150" fmla="*/ 907 h 907"/>
                  <a:gd name="connsiteX0" fmla="*/ 3152 w 9966"/>
                  <a:gd name="connsiteY0" fmla="*/ 1227 h 9915"/>
                  <a:gd name="connsiteX1" fmla="*/ 2930 w 9966"/>
                  <a:gd name="connsiteY1" fmla="*/ 6045 h 9915"/>
                  <a:gd name="connsiteX2" fmla="*/ 2453 w 9966"/>
                  <a:gd name="connsiteY2" fmla="*/ 6541 h 9915"/>
                  <a:gd name="connsiteX3" fmla="*/ 1567 w 9966"/>
                  <a:gd name="connsiteY3" fmla="*/ 7412 h 9915"/>
                  <a:gd name="connsiteX4" fmla="*/ 1107 w 9966"/>
                  <a:gd name="connsiteY4" fmla="*/ 7875 h 9915"/>
                  <a:gd name="connsiteX5" fmla="*/ 579 w 9966"/>
                  <a:gd name="connsiteY5" fmla="*/ 8405 h 9915"/>
                  <a:gd name="connsiteX6" fmla="*/ 0 w 9966"/>
                  <a:gd name="connsiteY6" fmla="*/ 9044 h 9915"/>
                  <a:gd name="connsiteX7" fmla="*/ 2606 w 9966"/>
                  <a:gd name="connsiteY7" fmla="*/ 9055 h 9915"/>
                  <a:gd name="connsiteX8" fmla="*/ 2658 w 9966"/>
                  <a:gd name="connsiteY8" fmla="*/ 9915 h 9915"/>
                  <a:gd name="connsiteX9" fmla="*/ 4242 w 9966"/>
                  <a:gd name="connsiteY9" fmla="*/ 9915 h 9915"/>
                  <a:gd name="connsiteX10" fmla="*/ 4242 w 9966"/>
                  <a:gd name="connsiteY10" fmla="*/ 9000 h 9915"/>
                  <a:gd name="connsiteX11" fmla="*/ 6457 w 9966"/>
                  <a:gd name="connsiteY11" fmla="*/ 9000 h 9915"/>
                  <a:gd name="connsiteX12" fmla="*/ 6951 w 9966"/>
                  <a:gd name="connsiteY12" fmla="*/ 8746 h 9915"/>
                  <a:gd name="connsiteX13" fmla="*/ 7257 w 9966"/>
                  <a:gd name="connsiteY13" fmla="*/ 8614 h 9915"/>
                  <a:gd name="connsiteX14" fmla="*/ 7598 w 9966"/>
                  <a:gd name="connsiteY14" fmla="*/ 8460 h 9915"/>
                  <a:gd name="connsiteX15" fmla="*/ 7871 w 9966"/>
                  <a:gd name="connsiteY15" fmla="*/ 8427 h 9915"/>
                  <a:gd name="connsiteX16" fmla="*/ 7888 w 9966"/>
                  <a:gd name="connsiteY16" fmla="*/ 7831 h 9915"/>
                  <a:gd name="connsiteX17" fmla="*/ 7888 w 9966"/>
                  <a:gd name="connsiteY17" fmla="*/ 7478 h 9915"/>
                  <a:gd name="connsiteX18" fmla="*/ 7172 w 9966"/>
                  <a:gd name="connsiteY18" fmla="*/ 7478 h 9915"/>
                  <a:gd name="connsiteX19" fmla="*/ 7172 w 9966"/>
                  <a:gd name="connsiteY19" fmla="*/ 6056 h 9915"/>
                  <a:gd name="connsiteX20" fmla="*/ 7189 w 9966"/>
                  <a:gd name="connsiteY20" fmla="*/ 5075 h 9915"/>
                  <a:gd name="connsiteX21" fmla="*/ 9949 w 9966"/>
                  <a:gd name="connsiteY21" fmla="*/ 5075 h 9915"/>
                  <a:gd name="connsiteX22" fmla="*/ 9966 w 9966"/>
                  <a:gd name="connsiteY22" fmla="*/ 3950 h 9915"/>
                  <a:gd name="connsiteX23" fmla="*/ 9915 w 9966"/>
                  <a:gd name="connsiteY23" fmla="*/ 643 h 9915"/>
                  <a:gd name="connsiteX24" fmla="*/ 9830 w 9966"/>
                  <a:gd name="connsiteY24" fmla="*/ 588 h 9915"/>
                  <a:gd name="connsiteX25" fmla="*/ 9727 w 9966"/>
                  <a:gd name="connsiteY25" fmla="*/ 543 h 9915"/>
                  <a:gd name="connsiteX26" fmla="*/ 9676 w 9966"/>
                  <a:gd name="connsiteY26" fmla="*/ 477 h 9915"/>
                  <a:gd name="connsiteX27" fmla="*/ 9608 w 9966"/>
                  <a:gd name="connsiteY27" fmla="*/ 521 h 9915"/>
                  <a:gd name="connsiteX28" fmla="*/ 9421 w 9966"/>
                  <a:gd name="connsiteY28" fmla="*/ 543 h 9915"/>
                  <a:gd name="connsiteX29" fmla="*/ 9284 w 9966"/>
                  <a:gd name="connsiteY29" fmla="*/ 610 h 9915"/>
                  <a:gd name="connsiteX30" fmla="*/ 9165 w 9966"/>
                  <a:gd name="connsiteY30" fmla="*/ 621 h 9915"/>
                  <a:gd name="connsiteX31" fmla="*/ 9046 w 9966"/>
                  <a:gd name="connsiteY31" fmla="*/ 621 h 9915"/>
                  <a:gd name="connsiteX32" fmla="*/ 8790 w 9966"/>
                  <a:gd name="connsiteY32" fmla="*/ 731 h 9915"/>
                  <a:gd name="connsiteX33" fmla="*/ 8603 w 9966"/>
                  <a:gd name="connsiteY33" fmla="*/ 819 h 9915"/>
                  <a:gd name="connsiteX34" fmla="*/ 8416 w 9966"/>
                  <a:gd name="connsiteY34" fmla="*/ 907 h 9915"/>
                  <a:gd name="connsiteX35" fmla="*/ 8296 w 9966"/>
                  <a:gd name="connsiteY35" fmla="*/ 885 h 9915"/>
                  <a:gd name="connsiteX36" fmla="*/ 7956 w 9966"/>
                  <a:gd name="connsiteY36" fmla="*/ 885 h 9915"/>
                  <a:gd name="connsiteX37" fmla="*/ 7751 w 9966"/>
                  <a:gd name="connsiteY37" fmla="*/ 874 h 9915"/>
                  <a:gd name="connsiteX38" fmla="*/ 7513 w 9966"/>
                  <a:gd name="connsiteY38" fmla="*/ 863 h 9915"/>
                  <a:gd name="connsiteX39" fmla="*/ 7394 w 9966"/>
                  <a:gd name="connsiteY39" fmla="*/ 852 h 9915"/>
                  <a:gd name="connsiteX40" fmla="*/ 7325 w 9966"/>
                  <a:gd name="connsiteY40" fmla="*/ 896 h 9915"/>
                  <a:gd name="connsiteX41" fmla="*/ 7172 w 9966"/>
                  <a:gd name="connsiteY41" fmla="*/ 973 h 9915"/>
                  <a:gd name="connsiteX42" fmla="*/ 7121 w 9966"/>
                  <a:gd name="connsiteY42" fmla="*/ 896 h 9915"/>
                  <a:gd name="connsiteX43" fmla="*/ 7019 w 9966"/>
                  <a:gd name="connsiteY43" fmla="*/ 907 h 9915"/>
                  <a:gd name="connsiteX44" fmla="*/ 6899 w 9966"/>
                  <a:gd name="connsiteY44" fmla="*/ 830 h 9915"/>
                  <a:gd name="connsiteX45" fmla="*/ 6610 w 9966"/>
                  <a:gd name="connsiteY45" fmla="*/ 808 h 9915"/>
                  <a:gd name="connsiteX46" fmla="*/ 6525 w 9966"/>
                  <a:gd name="connsiteY46" fmla="*/ 764 h 9915"/>
                  <a:gd name="connsiteX47" fmla="*/ 6593 w 9966"/>
                  <a:gd name="connsiteY47" fmla="*/ 709 h 9915"/>
                  <a:gd name="connsiteX48" fmla="*/ 6474 w 9966"/>
                  <a:gd name="connsiteY48" fmla="*/ 643 h 9915"/>
                  <a:gd name="connsiteX49" fmla="*/ 6337 w 9966"/>
                  <a:gd name="connsiteY49" fmla="*/ 610 h 9915"/>
                  <a:gd name="connsiteX50" fmla="*/ 6269 w 9966"/>
                  <a:gd name="connsiteY50" fmla="*/ 565 h 9915"/>
                  <a:gd name="connsiteX51" fmla="*/ 6201 w 9966"/>
                  <a:gd name="connsiteY51" fmla="*/ 643 h 9915"/>
                  <a:gd name="connsiteX52" fmla="*/ 6235 w 9966"/>
                  <a:gd name="connsiteY52" fmla="*/ 698 h 9915"/>
                  <a:gd name="connsiteX53" fmla="*/ 6150 w 9966"/>
                  <a:gd name="connsiteY53" fmla="*/ 731 h 9915"/>
                  <a:gd name="connsiteX54" fmla="*/ 6150 w 9966"/>
                  <a:gd name="connsiteY54" fmla="*/ 709 h 9915"/>
                  <a:gd name="connsiteX55" fmla="*/ 6167 w 9966"/>
                  <a:gd name="connsiteY55" fmla="*/ 676 h 9915"/>
                  <a:gd name="connsiteX56" fmla="*/ 6099 w 9966"/>
                  <a:gd name="connsiteY56" fmla="*/ 665 h 9915"/>
                  <a:gd name="connsiteX57" fmla="*/ 6082 w 9966"/>
                  <a:gd name="connsiteY57" fmla="*/ 720 h 9915"/>
                  <a:gd name="connsiteX58" fmla="*/ 6014 w 9966"/>
                  <a:gd name="connsiteY58" fmla="*/ 808 h 9915"/>
                  <a:gd name="connsiteX59" fmla="*/ 5928 w 9966"/>
                  <a:gd name="connsiteY59" fmla="*/ 830 h 9915"/>
                  <a:gd name="connsiteX60" fmla="*/ 5928 w 9966"/>
                  <a:gd name="connsiteY60" fmla="*/ 918 h 9915"/>
                  <a:gd name="connsiteX61" fmla="*/ 5775 w 9966"/>
                  <a:gd name="connsiteY61" fmla="*/ 929 h 9915"/>
                  <a:gd name="connsiteX62" fmla="*/ 5809 w 9966"/>
                  <a:gd name="connsiteY62" fmla="*/ 1051 h 9915"/>
                  <a:gd name="connsiteX63" fmla="*/ 5826 w 9966"/>
                  <a:gd name="connsiteY63" fmla="*/ 1161 h 9915"/>
                  <a:gd name="connsiteX64" fmla="*/ 5758 w 9966"/>
                  <a:gd name="connsiteY64" fmla="*/ 1150 h 9915"/>
                  <a:gd name="connsiteX65" fmla="*/ 5605 w 9966"/>
                  <a:gd name="connsiteY65" fmla="*/ 1139 h 9915"/>
                  <a:gd name="connsiteX66" fmla="*/ 5520 w 9966"/>
                  <a:gd name="connsiteY66" fmla="*/ 1117 h 9915"/>
                  <a:gd name="connsiteX67" fmla="*/ 5486 w 9966"/>
                  <a:gd name="connsiteY67" fmla="*/ 1062 h 9915"/>
                  <a:gd name="connsiteX68" fmla="*/ 5383 w 9966"/>
                  <a:gd name="connsiteY68" fmla="*/ 1007 h 9915"/>
                  <a:gd name="connsiteX69" fmla="*/ 5434 w 9966"/>
                  <a:gd name="connsiteY69" fmla="*/ 962 h 9915"/>
                  <a:gd name="connsiteX70" fmla="*/ 5724 w 9966"/>
                  <a:gd name="connsiteY70" fmla="*/ 841 h 9915"/>
                  <a:gd name="connsiteX71" fmla="*/ 5877 w 9966"/>
                  <a:gd name="connsiteY71" fmla="*/ 786 h 9915"/>
                  <a:gd name="connsiteX72" fmla="*/ 5997 w 9966"/>
                  <a:gd name="connsiteY72" fmla="*/ 709 h 9915"/>
                  <a:gd name="connsiteX73" fmla="*/ 6099 w 9966"/>
                  <a:gd name="connsiteY73" fmla="*/ 632 h 9915"/>
                  <a:gd name="connsiteX74" fmla="*/ 6133 w 9966"/>
                  <a:gd name="connsiteY74" fmla="*/ 554 h 9915"/>
                  <a:gd name="connsiteX75" fmla="*/ 6388 w 9966"/>
                  <a:gd name="connsiteY75" fmla="*/ 488 h 9915"/>
                  <a:gd name="connsiteX76" fmla="*/ 6678 w 9966"/>
                  <a:gd name="connsiteY76" fmla="*/ 588 h 9915"/>
                  <a:gd name="connsiteX77" fmla="*/ 6951 w 9966"/>
                  <a:gd name="connsiteY77" fmla="*/ 676 h 9915"/>
                  <a:gd name="connsiteX78" fmla="*/ 7342 w 9966"/>
                  <a:gd name="connsiteY78" fmla="*/ 720 h 9915"/>
                  <a:gd name="connsiteX79" fmla="*/ 7632 w 9966"/>
                  <a:gd name="connsiteY79" fmla="*/ 731 h 9915"/>
                  <a:gd name="connsiteX80" fmla="*/ 8228 w 9966"/>
                  <a:gd name="connsiteY80" fmla="*/ 687 h 9915"/>
                  <a:gd name="connsiteX81" fmla="*/ 8501 w 9966"/>
                  <a:gd name="connsiteY81" fmla="*/ 621 h 9915"/>
                  <a:gd name="connsiteX82" fmla="*/ 8722 w 9966"/>
                  <a:gd name="connsiteY82" fmla="*/ 565 h 9915"/>
                  <a:gd name="connsiteX83" fmla="*/ 8825 w 9966"/>
                  <a:gd name="connsiteY83" fmla="*/ 565 h 9915"/>
                  <a:gd name="connsiteX84" fmla="*/ 9012 w 9966"/>
                  <a:gd name="connsiteY84" fmla="*/ 499 h 9915"/>
                  <a:gd name="connsiteX85" fmla="*/ 9165 w 9966"/>
                  <a:gd name="connsiteY85" fmla="*/ 466 h 9915"/>
                  <a:gd name="connsiteX86" fmla="*/ 9472 w 9966"/>
                  <a:gd name="connsiteY86" fmla="*/ 389 h 9915"/>
                  <a:gd name="connsiteX87" fmla="*/ 9642 w 9966"/>
                  <a:gd name="connsiteY87" fmla="*/ 312 h 9915"/>
                  <a:gd name="connsiteX88" fmla="*/ 9693 w 9966"/>
                  <a:gd name="connsiteY88" fmla="*/ 235 h 9915"/>
                  <a:gd name="connsiteX89" fmla="*/ 9796 w 9966"/>
                  <a:gd name="connsiteY89" fmla="*/ 169 h 9915"/>
                  <a:gd name="connsiteX90" fmla="*/ 9915 w 9966"/>
                  <a:gd name="connsiteY90" fmla="*/ 102 h 9915"/>
                  <a:gd name="connsiteX91" fmla="*/ 9966 w 9966"/>
                  <a:gd name="connsiteY91" fmla="*/ 58 h 9915"/>
                  <a:gd name="connsiteX92" fmla="*/ 9949 w 9966"/>
                  <a:gd name="connsiteY92" fmla="*/ 973 h 9915"/>
                  <a:gd name="connsiteX93" fmla="*/ 9907 w 9966"/>
                  <a:gd name="connsiteY93" fmla="*/ 1337 h 9915"/>
                  <a:gd name="connsiteX94" fmla="*/ 9744 w 9966"/>
                  <a:gd name="connsiteY94" fmla="*/ 1481 h 9915"/>
                  <a:gd name="connsiteX95" fmla="*/ 9642 w 9966"/>
                  <a:gd name="connsiteY95" fmla="*/ 1514 h 9915"/>
                  <a:gd name="connsiteX96" fmla="*/ 9540 w 9966"/>
                  <a:gd name="connsiteY96" fmla="*/ 1481 h 9915"/>
                  <a:gd name="connsiteX97" fmla="*/ 9421 w 9966"/>
                  <a:gd name="connsiteY97" fmla="*/ 1481 h 9915"/>
                  <a:gd name="connsiteX98" fmla="*/ 9336 w 9966"/>
                  <a:gd name="connsiteY98" fmla="*/ 1492 h 9915"/>
                  <a:gd name="connsiteX99" fmla="*/ 9233 w 9966"/>
                  <a:gd name="connsiteY99" fmla="*/ 1503 h 9915"/>
                  <a:gd name="connsiteX100" fmla="*/ 9199 w 9966"/>
                  <a:gd name="connsiteY100" fmla="*/ 1547 h 9915"/>
                  <a:gd name="connsiteX101" fmla="*/ 9148 w 9966"/>
                  <a:gd name="connsiteY101" fmla="*/ 1602 h 9915"/>
                  <a:gd name="connsiteX102" fmla="*/ 9012 w 9966"/>
                  <a:gd name="connsiteY102" fmla="*/ 1635 h 9915"/>
                  <a:gd name="connsiteX103" fmla="*/ 8893 w 9966"/>
                  <a:gd name="connsiteY103" fmla="*/ 1690 h 9915"/>
                  <a:gd name="connsiteX104" fmla="*/ 8790 w 9966"/>
                  <a:gd name="connsiteY104" fmla="*/ 1701 h 9915"/>
                  <a:gd name="connsiteX105" fmla="*/ 8705 w 9966"/>
                  <a:gd name="connsiteY105" fmla="*/ 1690 h 9915"/>
                  <a:gd name="connsiteX106" fmla="*/ 8603 w 9966"/>
                  <a:gd name="connsiteY106" fmla="*/ 1679 h 9915"/>
                  <a:gd name="connsiteX107" fmla="*/ 8518 w 9966"/>
                  <a:gd name="connsiteY107" fmla="*/ 1657 h 9915"/>
                  <a:gd name="connsiteX108" fmla="*/ 8365 w 9966"/>
                  <a:gd name="connsiteY108" fmla="*/ 1657 h 9915"/>
                  <a:gd name="connsiteX109" fmla="*/ 8245 w 9966"/>
                  <a:gd name="connsiteY109" fmla="*/ 1701 h 9915"/>
                  <a:gd name="connsiteX110" fmla="*/ 8228 w 9966"/>
                  <a:gd name="connsiteY110" fmla="*/ 1745 h 9915"/>
                  <a:gd name="connsiteX111" fmla="*/ 8194 w 9966"/>
                  <a:gd name="connsiteY111" fmla="*/ 1800 h 9915"/>
                  <a:gd name="connsiteX112" fmla="*/ 8177 w 9966"/>
                  <a:gd name="connsiteY112" fmla="*/ 1822 h 9915"/>
                  <a:gd name="connsiteX113" fmla="*/ 8109 w 9966"/>
                  <a:gd name="connsiteY113" fmla="*/ 1822 h 9915"/>
                  <a:gd name="connsiteX114" fmla="*/ 8058 w 9966"/>
                  <a:gd name="connsiteY114" fmla="*/ 1889 h 9915"/>
                  <a:gd name="connsiteX115" fmla="*/ 7939 w 9966"/>
                  <a:gd name="connsiteY115" fmla="*/ 1844 h 9915"/>
                  <a:gd name="connsiteX116" fmla="*/ 7853 w 9966"/>
                  <a:gd name="connsiteY116" fmla="*/ 1789 h 9915"/>
                  <a:gd name="connsiteX117" fmla="*/ 7768 w 9966"/>
                  <a:gd name="connsiteY117" fmla="*/ 1767 h 9915"/>
                  <a:gd name="connsiteX118" fmla="*/ 7683 w 9966"/>
                  <a:gd name="connsiteY118" fmla="*/ 1734 h 9915"/>
                  <a:gd name="connsiteX119" fmla="*/ 7530 w 9966"/>
                  <a:gd name="connsiteY119" fmla="*/ 1734 h 9915"/>
                  <a:gd name="connsiteX120" fmla="*/ 7479 w 9966"/>
                  <a:gd name="connsiteY120" fmla="*/ 1690 h 9915"/>
                  <a:gd name="connsiteX121" fmla="*/ 7428 w 9966"/>
                  <a:gd name="connsiteY121" fmla="*/ 1701 h 9915"/>
                  <a:gd name="connsiteX122" fmla="*/ 7411 w 9966"/>
                  <a:gd name="connsiteY122" fmla="*/ 1756 h 9915"/>
                  <a:gd name="connsiteX123" fmla="*/ 7274 w 9966"/>
                  <a:gd name="connsiteY123" fmla="*/ 1745 h 9915"/>
                  <a:gd name="connsiteX124" fmla="*/ 7155 w 9966"/>
                  <a:gd name="connsiteY124" fmla="*/ 1712 h 9915"/>
                  <a:gd name="connsiteX125" fmla="*/ 7053 w 9966"/>
                  <a:gd name="connsiteY125" fmla="*/ 1745 h 9915"/>
                  <a:gd name="connsiteX126" fmla="*/ 6934 w 9966"/>
                  <a:gd name="connsiteY126" fmla="*/ 1745 h 9915"/>
                  <a:gd name="connsiteX127" fmla="*/ 6814 w 9966"/>
                  <a:gd name="connsiteY127" fmla="*/ 1723 h 9915"/>
                  <a:gd name="connsiteX128" fmla="*/ 6695 w 9966"/>
                  <a:gd name="connsiteY128" fmla="*/ 1723 h 9915"/>
                  <a:gd name="connsiteX129" fmla="*/ 6678 w 9966"/>
                  <a:gd name="connsiteY129" fmla="*/ 1756 h 9915"/>
                  <a:gd name="connsiteX130" fmla="*/ 6525 w 9966"/>
                  <a:gd name="connsiteY130" fmla="*/ 1778 h 9915"/>
                  <a:gd name="connsiteX131" fmla="*/ 6320 w 9966"/>
                  <a:gd name="connsiteY131" fmla="*/ 1778 h 9915"/>
                  <a:gd name="connsiteX132" fmla="*/ 6065 w 9966"/>
                  <a:gd name="connsiteY132" fmla="*/ 1624 h 9915"/>
                  <a:gd name="connsiteX133" fmla="*/ 5792 w 9966"/>
                  <a:gd name="connsiteY133" fmla="*/ 1558 h 9915"/>
                  <a:gd name="connsiteX134" fmla="*/ 5639 w 9966"/>
                  <a:gd name="connsiteY134" fmla="*/ 1558 h 9915"/>
                  <a:gd name="connsiteX135" fmla="*/ 5520 w 9966"/>
                  <a:gd name="connsiteY135" fmla="*/ 1547 h 9915"/>
                  <a:gd name="connsiteX136" fmla="*/ 5332 w 9966"/>
                  <a:gd name="connsiteY136" fmla="*/ 1525 h 9915"/>
                  <a:gd name="connsiteX137" fmla="*/ 5162 w 9966"/>
                  <a:gd name="connsiteY137" fmla="*/ 1492 h 9915"/>
                  <a:gd name="connsiteX138" fmla="*/ 4906 w 9966"/>
                  <a:gd name="connsiteY138" fmla="*/ 1448 h 9915"/>
                  <a:gd name="connsiteX139" fmla="*/ 4651 w 9966"/>
                  <a:gd name="connsiteY139" fmla="*/ 1436 h 9915"/>
                  <a:gd name="connsiteX140" fmla="*/ 4532 w 9966"/>
                  <a:gd name="connsiteY140" fmla="*/ 1459 h 9915"/>
                  <a:gd name="connsiteX141" fmla="*/ 4344 w 9966"/>
                  <a:gd name="connsiteY141" fmla="*/ 1470 h 9915"/>
                  <a:gd name="connsiteX142" fmla="*/ 4242 w 9966"/>
                  <a:gd name="connsiteY142" fmla="*/ 1547 h 9915"/>
                  <a:gd name="connsiteX143" fmla="*/ 3952 w 9966"/>
                  <a:gd name="connsiteY143" fmla="*/ 1503 h 9915"/>
                  <a:gd name="connsiteX144" fmla="*/ 3850 w 9966"/>
                  <a:gd name="connsiteY144" fmla="*/ 1448 h 9915"/>
                  <a:gd name="connsiteX145" fmla="*/ 3884 w 9966"/>
                  <a:gd name="connsiteY145" fmla="*/ 1381 h 9915"/>
                  <a:gd name="connsiteX146" fmla="*/ 3884 w 9966"/>
                  <a:gd name="connsiteY146" fmla="*/ 1337 h 9915"/>
                  <a:gd name="connsiteX147" fmla="*/ 3782 w 9966"/>
                  <a:gd name="connsiteY147" fmla="*/ 1271 h 9915"/>
                  <a:gd name="connsiteX148" fmla="*/ 3152 w 9966"/>
                  <a:gd name="connsiteY148" fmla="*/ 1227 h 9915"/>
                  <a:gd name="connsiteX0" fmla="*/ 3163 w 10000"/>
                  <a:gd name="connsiteY0" fmla="*/ 1238 h 10000"/>
                  <a:gd name="connsiteX1" fmla="*/ 2940 w 10000"/>
                  <a:gd name="connsiteY1" fmla="*/ 6097 h 10000"/>
                  <a:gd name="connsiteX2" fmla="*/ 2461 w 10000"/>
                  <a:gd name="connsiteY2" fmla="*/ 6597 h 10000"/>
                  <a:gd name="connsiteX3" fmla="*/ 1572 w 10000"/>
                  <a:gd name="connsiteY3" fmla="*/ 7476 h 10000"/>
                  <a:gd name="connsiteX4" fmla="*/ 1111 w 10000"/>
                  <a:gd name="connsiteY4" fmla="*/ 7943 h 10000"/>
                  <a:gd name="connsiteX5" fmla="*/ 581 w 10000"/>
                  <a:gd name="connsiteY5" fmla="*/ 8477 h 10000"/>
                  <a:gd name="connsiteX6" fmla="*/ 0 w 10000"/>
                  <a:gd name="connsiteY6" fmla="*/ 9122 h 10000"/>
                  <a:gd name="connsiteX7" fmla="*/ 2615 w 10000"/>
                  <a:gd name="connsiteY7" fmla="*/ 9133 h 10000"/>
                  <a:gd name="connsiteX8" fmla="*/ 2667 w 10000"/>
                  <a:gd name="connsiteY8" fmla="*/ 10000 h 10000"/>
                  <a:gd name="connsiteX9" fmla="*/ 4256 w 10000"/>
                  <a:gd name="connsiteY9" fmla="*/ 10000 h 10000"/>
                  <a:gd name="connsiteX10" fmla="*/ 4256 w 10000"/>
                  <a:gd name="connsiteY10" fmla="*/ 9077 h 10000"/>
                  <a:gd name="connsiteX11" fmla="*/ 6479 w 10000"/>
                  <a:gd name="connsiteY11" fmla="*/ 9077 h 10000"/>
                  <a:gd name="connsiteX12" fmla="*/ 6975 w 10000"/>
                  <a:gd name="connsiteY12" fmla="*/ 8821 h 10000"/>
                  <a:gd name="connsiteX13" fmla="*/ 7282 w 10000"/>
                  <a:gd name="connsiteY13" fmla="*/ 8688 h 10000"/>
                  <a:gd name="connsiteX14" fmla="*/ 7624 w 10000"/>
                  <a:gd name="connsiteY14" fmla="*/ 8533 h 10000"/>
                  <a:gd name="connsiteX15" fmla="*/ 7898 w 10000"/>
                  <a:gd name="connsiteY15" fmla="*/ 8499 h 10000"/>
                  <a:gd name="connsiteX16" fmla="*/ 7915 w 10000"/>
                  <a:gd name="connsiteY16" fmla="*/ 7898 h 10000"/>
                  <a:gd name="connsiteX17" fmla="*/ 7915 w 10000"/>
                  <a:gd name="connsiteY17" fmla="*/ 7542 h 10000"/>
                  <a:gd name="connsiteX18" fmla="*/ 7196 w 10000"/>
                  <a:gd name="connsiteY18" fmla="*/ 7542 h 10000"/>
                  <a:gd name="connsiteX19" fmla="*/ 7196 w 10000"/>
                  <a:gd name="connsiteY19" fmla="*/ 6108 h 10000"/>
                  <a:gd name="connsiteX20" fmla="*/ 7214 w 10000"/>
                  <a:gd name="connsiteY20" fmla="*/ 5119 h 10000"/>
                  <a:gd name="connsiteX21" fmla="*/ 9983 w 10000"/>
                  <a:gd name="connsiteY21" fmla="*/ 5119 h 10000"/>
                  <a:gd name="connsiteX22" fmla="*/ 10000 w 10000"/>
                  <a:gd name="connsiteY22" fmla="*/ 3984 h 10000"/>
                  <a:gd name="connsiteX23" fmla="*/ 9949 w 10000"/>
                  <a:gd name="connsiteY23" fmla="*/ 649 h 10000"/>
                  <a:gd name="connsiteX24" fmla="*/ 9864 w 10000"/>
                  <a:gd name="connsiteY24" fmla="*/ 593 h 10000"/>
                  <a:gd name="connsiteX25" fmla="*/ 9760 w 10000"/>
                  <a:gd name="connsiteY25" fmla="*/ 548 h 10000"/>
                  <a:gd name="connsiteX26" fmla="*/ 9709 w 10000"/>
                  <a:gd name="connsiteY26" fmla="*/ 481 h 10000"/>
                  <a:gd name="connsiteX27" fmla="*/ 9641 w 10000"/>
                  <a:gd name="connsiteY27" fmla="*/ 525 h 10000"/>
                  <a:gd name="connsiteX28" fmla="*/ 9453 w 10000"/>
                  <a:gd name="connsiteY28" fmla="*/ 548 h 10000"/>
                  <a:gd name="connsiteX29" fmla="*/ 9316 w 10000"/>
                  <a:gd name="connsiteY29" fmla="*/ 615 h 10000"/>
                  <a:gd name="connsiteX30" fmla="*/ 9196 w 10000"/>
                  <a:gd name="connsiteY30" fmla="*/ 626 h 10000"/>
                  <a:gd name="connsiteX31" fmla="*/ 9077 w 10000"/>
                  <a:gd name="connsiteY31" fmla="*/ 626 h 10000"/>
                  <a:gd name="connsiteX32" fmla="*/ 8820 w 10000"/>
                  <a:gd name="connsiteY32" fmla="*/ 737 h 10000"/>
                  <a:gd name="connsiteX33" fmla="*/ 8632 w 10000"/>
                  <a:gd name="connsiteY33" fmla="*/ 826 h 10000"/>
                  <a:gd name="connsiteX34" fmla="*/ 8445 w 10000"/>
                  <a:gd name="connsiteY34" fmla="*/ 915 h 10000"/>
                  <a:gd name="connsiteX35" fmla="*/ 8324 w 10000"/>
                  <a:gd name="connsiteY35" fmla="*/ 893 h 10000"/>
                  <a:gd name="connsiteX36" fmla="*/ 7983 w 10000"/>
                  <a:gd name="connsiteY36" fmla="*/ 893 h 10000"/>
                  <a:gd name="connsiteX37" fmla="*/ 7777 w 10000"/>
                  <a:gd name="connsiteY37" fmla="*/ 881 h 10000"/>
                  <a:gd name="connsiteX38" fmla="*/ 7539 w 10000"/>
                  <a:gd name="connsiteY38" fmla="*/ 870 h 10000"/>
                  <a:gd name="connsiteX39" fmla="*/ 7419 w 10000"/>
                  <a:gd name="connsiteY39" fmla="*/ 859 h 10000"/>
                  <a:gd name="connsiteX40" fmla="*/ 7350 w 10000"/>
                  <a:gd name="connsiteY40" fmla="*/ 904 h 10000"/>
                  <a:gd name="connsiteX41" fmla="*/ 7196 w 10000"/>
                  <a:gd name="connsiteY41" fmla="*/ 981 h 10000"/>
                  <a:gd name="connsiteX42" fmla="*/ 7145 w 10000"/>
                  <a:gd name="connsiteY42" fmla="*/ 904 h 10000"/>
                  <a:gd name="connsiteX43" fmla="*/ 7043 w 10000"/>
                  <a:gd name="connsiteY43" fmla="*/ 915 h 10000"/>
                  <a:gd name="connsiteX44" fmla="*/ 6923 w 10000"/>
                  <a:gd name="connsiteY44" fmla="*/ 837 h 10000"/>
                  <a:gd name="connsiteX45" fmla="*/ 6633 w 10000"/>
                  <a:gd name="connsiteY45" fmla="*/ 815 h 10000"/>
                  <a:gd name="connsiteX46" fmla="*/ 6547 w 10000"/>
                  <a:gd name="connsiteY46" fmla="*/ 771 h 10000"/>
                  <a:gd name="connsiteX47" fmla="*/ 6615 w 10000"/>
                  <a:gd name="connsiteY47" fmla="*/ 715 h 10000"/>
                  <a:gd name="connsiteX48" fmla="*/ 6496 w 10000"/>
                  <a:gd name="connsiteY48" fmla="*/ 649 h 10000"/>
                  <a:gd name="connsiteX49" fmla="*/ 6359 w 10000"/>
                  <a:gd name="connsiteY49" fmla="*/ 615 h 10000"/>
                  <a:gd name="connsiteX50" fmla="*/ 6290 w 10000"/>
                  <a:gd name="connsiteY50" fmla="*/ 570 h 10000"/>
                  <a:gd name="connsiteX51" fmla="*/ 6222 w 10000"/>
                  <a:gd name="connsiteY51" fmla="*/ 649 h 10000"/>
                  <a:gd name="connsiteX52" fmla="*/ 6256 w 10000"/>
                  <a:gd name="connsiteY52" fmla="*/ 704 h 10000"/>
                  <a:gd name="connsiteX53" fmla="*/ 6171 w 10000"/>
                  <a:gd name="connsiteY53" fmla="*/ 737 h 10000"/>
                  <a:gd name="connsiteX54" fmla="*/ 6171 w 10000"/>
                  <a:gd name="connsiteY54" fmla="*/ 715 h 10000"/>
                  <a:gd name="connsiteX55" fmla="*/ 6188 w 10000"/>
                  <a:gd name="connsiteY55" fmla="*/ 682 h 10000"/>
                  <a:gd name="connsiteX56" fmla="*/ 6120 w 10000"/>
                  <a:gd name="connsiteY56" fmla="*/ 671 h 10000"/>
                  <a:gd name="connsiteX57" fmla="*/ 6103 w 10000"/>
                  <a:gd name="connsiteY57" fmla="*/ 726 h 10000"/>
                  <a:gd name="connsiteX58" fmla="*/ 6035 w 10000"/>
                  <a:gd name="connsiteY58" fmla="*/ 815 h 10000"/>
                  <a:gd name="connsiteX59" fmla="*/ 5948 w 10000"/>
                  <a:gd name="connsiteY59" fmla="*/ 837 h 10000"/>
                  <a:gd name="connsiteX60" fmla="*/ 5948 w 10000"/>
                  <a:gd name="connsiteY60" fmla="*/ 926 h 10000"/>
                  <a:gd name="connsiteX61" fmla="*/ 5795 w 10000"/>
                  <a:gd name="connsiteY61" fmla="*/ 937 h 10000"/>
                  <a:gd name="connsiteX62" fmla="*/ 5829 w 10000"/>
                  <a:gd name="connsiteY62" fmla="*/ 1060 h 10000"/>
                  <a:gd name="connsiteX63" fmla="*/ 5846 w 10000"/>
                  <a:gd name="connsiteY63" fmla="*/ 1171 h 10000"/>
                  <a:gd name="connsiteX64" fmla="*/ 5778 w 10000"/>
                  <a:gd name="connsiteY64" fmla="*/ 1160 h 10000"/>
                  <a:gd name="connsiteX65" fmla="*/ 5624 w 10000"/>
                  <a:gd name="connsiteY65" fmla="*/ 1149 h 10000"/>
                  <a:gd name="connsiteX66" fmla="*/ 5539 w 10000"/>
                  <a:gd name="connsiteY66" fmla="*/ 1127 h 10000"/>
                  <a:gd name="connsiteX67" fmla="*/ 5505 w 10000"/>
                  <a:gd name="connsiteY67" fmla="*/ 1071 h 10000"/>
                  <a:gd name="connsiteX68" fmla="*/ 5401 w 10000"/>
                  <a:gd name="connsiteY68" fmla="*/ 1016 h 10000"/>
                  <a:gd name="connsiteX69" fmla="*/ 5453 w 10000"/>
                  <a:gd name="connsiteY69" fmla="*/ 970 h 10000"/>
                  <a:gd name="connsiteX70" fmla="*/ 5744 w 10000"/>
                  <a:gd name="connsiteY70" fmla="*/ 848 h 10000"/>
                  <a:gd name="connsiteX71" fmla="*/ 5897 w 10000"/>
                  <a:gd name="connsiteY71" fmla="*/ 793 h 10000"/>
                  <a:gd name="connsiteX72" fmla="*/ 6017 w 10000"/>
                  <a:gd name="connsiteY72" fmla="*/ 715 h 10000"/>
                  <a:gd name="connsiteX73" fmla="*/ 6120 w 10000"/>
                  <a:gd name="connsiteY73" fmla="*/ 637 h 10000"/>
                  <a:gd name="connsiteX74" fmla="*/ 6154 w 10000"/>
                  <a:gd name="connsiteY74" fmla="*/ 559 h 10000"/>
                  <a:gd name="connsiteX75" fmla="*/ 6410 w 10000"/>
                  <a:gd name="connsiteY75" fmla="*/ 492 h 10000"/>
                  <a:gd name="connsiteX76" fmla="*/ 6701 w 10000"/>
                  <a:gd name="connsiteY76" fmla="*/ 593 h 10000"/>
                  <a:gd name="connsiteX77" fmla="*/ 6975 w 10000"/>
                  <a:gd name="connsiteY77" fmla="*/ 682 h 10000"/>
                  <a:gd name="connsiteX78" fmla="*/ 7367 w 10000"/>
                  <a:gd name="connsiteY78" fmla="*/ 726 h 10000"/>
                  <a:gd name="connsiteX79" fmla="*/ 7658 w 10000"/>
                  <a:gd name="connsiteY79" fmla="*/ 737 h 10000"/>
                  <a:gd name="connsiteX80" fmla="*/ 8256 w 10000"/>
                  <a:gd name="connsiteY80" fmla="*/ 693 h 10000"/>
                  <a:gd name="connsiteX81" fmla="*/ 8530 w 10000"/>
                  <a:gd name="connsiteY81" fmla="*/ 626 h 10000"/>
                  <a:gd name="connsiteX82" fmla="*/ 8752 w 10000"/>
                  <a:gd name="connsiteY82" fmla="*/ 570 h 10000"/>
                  <a:gd name="connsiteX83" fmla="*/ 8855 w 10000"/>
                  <a:gd name="connsiteY83" fmla="*/ 570 h 10000"/>
                  <a:gd name="connsiteX84" fmla="*/ 9043 w 10000"/>
                  <a:gd name="connsiteY84" fmla="*/ 503 h 10000"/>
                  <a:gd name="connsiteX85" fmla="*/ 9196 w 10000"/>
                  <a:gd name="connsiteY85" fmla="*/ 470 h 10000"/>
                  <a:gd name="connsiteX86" fmla="*/ 9504 w 10000"/>
                  <a:gd name="connsiteY86" fmla="*/ 392 h 10000"/>
                  <a:gd name="connsiteX87" fmla="*/ 9675 w 10000"/>
                  <a:gd name="connsiteY87" fmla="*/ 315 h 10000"/>
                  <a:gd name="connsiteX88" fmla="*/ 9726 w 10000"/>
                  <a:gd name="connsiteY88" fmla="*/ 237 h 10000"/>
                  <a:gd name="connsiteX89" fmla="*/ 9829 w 10000"/>
                  <a:gd name="connsiteY89" fmla="*/ 170 h 10000"/>
                  <a:gd name="connsiteX90" fmla="*/ 9949 w 10000"/>
                  <a:gd name="connsiteY90" fmla="*/ 103 h 10000"/>
                  <a:gd name="connsiteX91" fmla="*/ 10000 w 10000"/>
                  <a:gd name="connsiteY91" fmla="*/ 58 h 10000"/>
                  <a:gd name="connsiteX92" fmla="*/ 9983 w 10000"/>
                  <a:gd name="connsiteY92" fmla="*/ 981 h 10000"/>
                  <a:gd name="connsiteX93" fmla="*/ 9941 w 10000"/>
                  <a:gd name="connsiteY93" fmla="*/ 1348 h 10000"/>
                  <a:gd name="connsiteX94" fmla="*/ 9777 w 10000"/>
                  <a:gd name="connsiteY94" fmla="*/ 1494 h 10000"/>
                  <a:gd name="connsiteX95" fmla="*/ 9675 w 10000"/>
                  <a:gd name="connsiteY95" fmla="*/ 1527 h 10000"/>
                  <a:gd name="connsiteX96" fmla="*/ 9573 w 10000"/>
                  <a:gd name="connsiteY96" fmla="*/ 1494 h 10000"/>
                  <a:gd name="connsiteX97" fmla="*/ 9453 w 10000"/>
                  <a:gd name="connsiteY97" fmla="*/ 1494 h 10000"/>
                  <a:gd name="connsiteX98" fmla="*/ 9368 w 10000"/>
                  <a:gd name="connsiteY98" fmla="*/ 1505 h 10000"/>
                  <a:gd name="connsiteX99" fmla="*/ 9264 w 10000"/>
                  <a:gd name="connsiteY99" fmla="*/ 1516 h 10000"/>
                  <a:gd name="connsiteX100" fmla="*/ 9230 w 10000"/>
                  <a:gd name="connsiteY100" fmla="*/ 1560 h 10000"/>
                  <a:gd name="connsiteX101" fmla="*/ 9179 w 10000"/>
                  <a:gd name="connsiteY101" fmla="*/ 1616 h 10000"/>
                  <a:gd name="connsiteX102" fmla="*/ 9043 w 10000"/>
                  <a:gd name="connsiteY102" fmla="*/ 1649 h 10000"/>
                  <a:gd name="connsiteX103" fmla="*/ 8923 w 10000"/>
                  <a:gd name="connsiteY103" fmla="*/ 1704 h 10000"/>
                  <a:gd name="connsiteX104" fmla="*/ 8820 w 10000"/>
                  <a:gd name="connsiteY104" fmla="*/ 1716 h 10000"/>
                  <a:gd name="connsiteX105" fmla="*/ 8735 w 10000"/>
                  <a:gd name="connsiteY105" fmla="*/ 1704 h 10000"/>
                  <a:gd name="connsiteX106" fmla="*/ 8632 w 10000"/>
                  <a:gd name="connsiteY106" fmla="*/ 1693 h 10000"/>
                  <a:gd name="connsiteX107" fmla="*/ 8547 w 10000"/>
                  <a:gd name="connsiteY107" fmla="*/ 1671 h 10000"/>
                  <a:gd name="connsiteX108" fmla="*/ 8394 w 10000"/>
                  <a:gd name="connsiteY108" fmla="*/ 1671 h 10000"/>
                  <a:gd name="connsiteX109" fmla="*/ 8273 w 10000"/>
                  <a:gd name="connsiteY109" fmla="*/ 1716 h 10000"/>
                  <a:gd name="connsiteX110" fmla="*/ 8256 w 10000"/>
                  <a:gd name="connsiteY110" fmla="*/ 1760 h 10000"/>
                  <a:gd name="connsiteX111" fmla="*/ 8222 w 10000"/>
                  <a:gd name="connsiteY111" fmla="*/ 1815 h 10000"/>
                  <a:gd name="connsiteX112" fmla="*/ 8205 w 10000"/>
                  <a:gd name="connsiteY112" fmla="*/ 1838 h 10000"/>
                  <a:gd name="connsiteX113" fmla="*/ 8137 w 10000"/>
                  <a:gd name="connsiteY113" fmla="*/ 1838 h 10000"/>
                  <a:gd name="connsiteX114" fmla="*/ 8085 w 10000"/>
                  <a:gd name="connsiteY114" fmla="*/ 1905 h 10000"/>
                  <a:gd name="connsiteX115" fmla="*/ 7966 w 10000"/>
                  <a:gd name="connsiteY115" fmla="*/ 1860 h 10000"/>
                  <a:gd name="connsiteX116" fmla="*/ 7880 w 10000"/>
                  <a:gd name="connsiteY116" fmla="*/ 1804 h 10000"/>
                  <a:gd name="connsiteX117" fmla="*/ 7795 w 10000"/>
                  <a:gd name="connsiteY117" fmla="*/ 1782 h 10000"/>
                  <a:gd name="connsiteX118" fmla="*/ 7709 w 10000"/>
                  <a:gd name="connsiteY118" fmla="*/ 1749 h 10000"/>
                  <a:gd name="connsiteX119" fmla="*/ 7556 w 10000"/>
                  <a:gd name="connsiteY119" fmla="*/ 1749 h 10000"/>
                  <a:gd name="connsiteX120" fmla="*/ 7505 w 10000"/>
                  <a:gd name="connsiteY120" fmla="*/ 1704 h 10000"/>
                  <a:gd name="connsiteX121" fmla="*/ 7453 w 10000"/>
                  <a:gd name="connsiteY121" fmla="*/ 1716 h 10000"/>
                  <a:gd name="connsiteX122" fmla="*/ 7436 w 10000"/>
                  <a:gd name="connsiteY122" fmla="*/ 1771 h 10000"/>
                  <a:gd name="connsiteX123" fmla="*/ 7299 w 10000"/>
                  <a:gd name="connsiteY123" fmla="*/ 1760 h 10000"/>
                  <a:gd name="connsiteX124" fmla="*/ 7179 w 10000"/>
                  <a:gd name="connsiteY124" fmla="*/ 1727 h 10000"/>
                  <a:gd name="connsiteX125" fmla="*/ 7077 w 10000"/>
                  <a:gd name="connsiteY125" fmla="*/ 1760 h 10000"/>
                  <a:gd name="connsiteX126" fmla="*/ 6958 w 10000"/>
                  <a:gd name="connsiteY126" fmla="*/ 1760 h 10000"/>
                  <a:gd name="connsiteX127" fmla="*/ 6837 w 10000"/>
                  <a:gd name="connsiteY127" fmla="*/ 1738 h 10000"/>
                  <a:gd name="connsiteX128" fmla="*/ 6718 w 10000"/>
                  <a:gd name="connsiteY128" fmla="*/ 1738 h 10000"/>
                  <a:gd name="connsiteX129" fmla="*/ 6701 w 10000"/>
                  <a:gd name="connsiteY129" fmla="*/ 1771 h 10000"/>
                  <a:gd name="connsiteX130" fmla="*/ 6547 w 10000"/>
                  <a:gd name="connsiteY130" fmla="*/ 1793 h 10000"/>
                  <a:gd name="connsiteX131" fmla="*/ 6342 w 10000"/>
                  <a:gd name="connsiteY131" fmla="*/ 1793 h 10000"/>
                  <a:gd name="connsiteX132" fmla="*/ 6086 w 10000"/>
                  <a:gd name="connsiteY132" fmla="*/ 1638 h 10000"/>
                  <a:gd name="connsiteX133" fmla="*/ 5812 w 10000"/>
                  <a:gd name="connsiteY133" fmla="*/ 1571 h 10000"/>
                  <a:gd name="connsiteX134" fmla="*/ 5658 w 10000"/>
                  <a:gd name="connsiteY134" fmla="*/ 1571 h 10000"/>
                  <a:gd name="connsiteX135" fmla="*/ 5539 w 10000"/>
                  <a:gd name="connsiteY135" fmla="*/ 1560 h 10000"/>
                  <a:gd name="connsiteX136" fmla="*/ 5350 w 10000"/>
                  <a:gd name="connsiteY136" fmla="*/ 1538 h 10000"/>
                  <a:gd name="connsiteX137" fmla="*/ 5180 w 10000"/>
                  <a:gd name="connsiteY137" fmla="*/ 1505 h 10000"/>
                  <a:gd name="connsiteX138" fmla="*/ 4923 w 10000"/>
                  <a:gd name="connsiteY138" fmla="*/ 1460 h 10000"/>
                  <a:gd name="connsiteX139" fmla="*/ 4667 w 10000"/>
                  <a:gd name="connsiteY139" fmla="*/ 1448 h 10000"/>
                  <a:gd name="connsiteX140" fmla="*/ 4547 w 10000"/>
                  <a:gd name="connsiteY140" fmla="*/ 1472 h 10000"/>
                  <a:gd name="connsiteX141" fmla="*/ 4359 w 10000"/>
                  <a:gd name="connsiteY141" fmla="*/ 1483 h 10000"/>
                  <a:gd name="connsiteX142" fmla="*/ 4256 w 10000"/>
                  <a:gd name="connsiteY142" fmla="*/ 1560 h 10000"/>
                  <a:gd name="connsiteX143" fmla="*/ 3965 w 10000"/>
                  <a:gd name="connsiteY143" fmla="*/ 1516 h 10000"/>
                  <a:gd name="connsiteX144" fmla="*/ 3863 w 10000"/>
                  <a:gd name="connsiteY144" fmla="*/ 1460 h 10000"/>
                  <a:gd name="connsiteX145" fmla="*/ 3897 w 10000"/>
                  <a:gd name="connsiteY145" fmla="*/ 1393 h 10000"/>
                  <a:gd name="connsiteX146" fmla="*/ 3897 w 10000"/>
                  <a:gd name="connsiteY146" fmla="*/ 1348 h 10000"/>
                  <a:gd name="connsiteX147" fmla="*/ 3795 w 10000"/>
                  <a:gd name="connsiteY147" fmla="*/ 1282 h 10000"/>
                  <a:gd name="connsiteX148" fmla="*/ 3163 w 10000"/>
                  <a:gd name="connsiteY148" fmla="*/ 1238 h 10000"/>
                  <a:gd name="connsiteX0" fmla="*/ 3163 w 10000"/>
                  <a:gd name="connsiteY0" fmla="*/ 1238 h 10000"/>
                  <a:gd name="connsiteX1" fmla="*/ 2940 w 10000"/>
                  <a:gd name="connsiteY1" fmla="*/ 6097 h 10000"/>
                  <a:gd name="connsiteX2" fmla="*/ 2461 w 10000"/>
                  <a:gd name="connsiteY2" fmla="*/ 6597 h 10000"/>
                  <a:gd name="connsiteX3" fmla="*/ 1572 w 10000"/>
                  <a:gd name="connsiteY3" fmla="*/ 7476 h 10000"/>
                  <a:gd name="connsiteX4" fmla="*/ 1111 w 10000"/>
                  <a:gd name="connsiteY4" fmla="*/ 7943 h 10000"/>
                  <a:gd name="connsiteX5" fmla="*/ 581 w 10000"/>
                  <a:gd name="connsiteY5" fmla="*/ 8477 h 10000"/>
                  <a:gd name="connsiteX6" fmla="*/ 0 w 10000"/>
                  <a:gd name="connsiteY6" fmla="*/ 9122 h 10000"/>
                  <a:gd name="connsiteX7" fmla="*/ 2615 w 10000"/>
                  <a:gd name="connsiteY7" fmla="*/ 9133 h 10000"/>
                  <a:gd name="connsiteX8" fmla="*/ 2667 w 10000"/>
                  <a:gd name="connsiteY8" fmla="*/ 10000 h 10000"/>
                  <a:gd name="connsiteX9" fmla="*/ 4256 w 10000"/>
                  <a:gd name="connsiteY9" fmla="*/ 10000 h 10000"/>
                  <a:gd name="connsiteX10" fmla="*/ 4256 w 10000"/>
                  <a:gd name="connsiteY10" fmla="*/ 9077 h 10000"/>
                  <a:gd name="connsiteX11" fmla="*/ 6479 w 10000"/>
                  <a:gd name="connsiteY11" fmla="*/ 9077 h 10000"/>
                  <a:gd name="connsiteX12" fmla="*/ 6975 w 10000"/>
                  <a:gd name="connsiteY12" fmla="*/ 8821 h 10000"/>
                  <a:gd name="connsiteX13" fmla="*/ 7282 w 10000"/>
                  <a:gd name="connsiteY13" fmla="*/ 8688 h 10000"/>
                  <a:gd name="connsiteX14" fmla="*/ 7624 w 10000"/>
                  <a:gd name="connsiteY14" fmla="*/ 8533 h 10000"/>
                  <a:gd name="connsiteX15" fmla="*/ 7898 w 10000"/>
                  <a:gd name="connsiteY15" fmla="*/ 8499 h 10000"/>
                  <a:gd name="connsiteX16" fmla="*/ 7915 w 10000"/>
                  <a:gd name="connsiteY16" fmla="*/ 7898 h 10000"/>
                  <a:gd name="connsiteX17" fmla="*/ 7915 w 10000"/>
                  <a:gd name="connsiteY17" fmla="*/ 7542 h 10000"/>
                  <a:gd name="connsiteX18" fmla="*/ 7196 w 10000"/>
                  <a:gd name="connsiteY18" fmla="*/ 7542 h 10000"/>
                  <a:gd name="connsiteX19" fmla="*/ 7196 w 10000"/>
                  <a:gd name="connsiteY19" fmla="*/ 6108 h 10000"/>
                  <a:gd name="connsiteX20" fmla="*/ 7214 w 10000"/>
                  <a:gd name="connsiteY20" fmla="*/ 5119 h 10000"/>
                  <a:gd name="connsiteX21" fmla="*/ 9983 w 10000"/>
                  <a:gd name="connsiteY21" fmla="*/ 5119 h 10000"/>
                  <a:gd name="connsiteX22" fmla="*/ 10000 w 10000"/>
                  <a:gd name="connsiteY22" fmla="*/ 3984 h 10000"/>
                  <a:gd name="connsiteX23" fmla="*/ 9949 w 10000"/>
                  <a:gd name="connsiteY23" fmla="*/ 649 h 10000"/>
                  <a:gd name="connsiteX24" fmla="*/ 9864 w 10000"/>
                  <a:gd name="connsiteY24" fmla="*/ 593 h 10000"/>
                  <a:gd name="connsiteX25" fmla="*/ 9760 w 10000"/>
                  <a:gd name="connsiteY25" fmla="*/ 548 h 10000"/>
                  <a:gd name="connsiteX26" fmla="*/ 9709 w 10000"/>
                  <a:gd name="connsiteY26" fmla="*/ 481 h 10000"/>
                  <a:gd name="connsiteX27" fmla="*/ 9641 w 10000"/>
                  <a:gd name="connsiteY27" fmla="*/ 525 h 10000"/>
                  <a:gd name="connsiteX28" fmla="*/ 9453 w 10000"/>
                  <a:gd name="connsiteY28" fmla="*/ 548 h 10000"/>
                  <a:gd name="connsiteX29" fmla="*/ 9316 w 10000"/>
                  <a:gd name="connsiteY29" fmla="*/ 615 h 10000"/>
                  <a:gd name="connsiteX30" fmla="*/ 9196 w 10000"/>
                  <a:gd name="connsiteY30" fmla="*/ 626 h 10000"/>
                  <a:gd name="connsiteX31" fmla="*/ 9077 w 10000"/>
                  <a:gd name="connsiteY31" fmla="*/ 626 h 10000"/>
                  <a:gd name="connsiteX32" fmla="*/ 8820 w 10000"/>
                  <a:gd name="connsiteY32" fmla="*/ 737 h 10000"/>
                  <a:gd name="connsiteX33" fmla="*/ 8632 w 10000"/>
                  <a:gd name="connsiteY33" fmla="*/ 826 h 10000"/>
                  <a:gd name="connsiteX34" fmla="*/ 8445 w 10000"/>
                  <a:gd name="connsiteY34" fmla="*/ 915 h 10000"/>
                  <a:gd name="connsiteX35" fmla="*/ 8324 w 10000"/>
                  <a:gd name="connsiteY35" fmla="*/ 893 h 10000"/>
                  <a:gd name="connsiteX36" fmla="*/ 7983 w 10000"/>
                  <a:gd name="connsiteY36" fmla="*/ 893 h 10000"/>
                  <a:gd name="connsiteX37" fmla="*/ 7777 w 10000"/>
                  <a:gd name="connsiteY37" fmla="*/ 881 h 10000"/>
                  <a:gd name="connsiteX38" fmla="*/ 7539 w 10000"/>
                  <a:gd name="connsiteY38" fmla="*/ 870 h 10000"/>
                  <a:gd name="connsiteX39" fmla="*/ 7419 w 10000"/>
                  <a:gd name="connsiteY39" fmla="*/ 859 h 10000"/>
                  <a:gd name="connsiteX40" fmla="*/ 7350 w 10000"/>
                  <a:gd name="connsiteY40" fmla="*/ 904 h 10000"/>
                  <a:gd name="connsiteX41" fmla="*/ 7196 w 10000"/>
                  <a:gd name="connsiteY41" fmla="*/ 981 h 10000"/>
                  <a:gd name="connsiteX42" fmla="*/ 7145 w 10000"/>
                  <a:gd name="connsiteY42" fmla="*/ 904 h 10000"/>
                  <a:gd name="connsiteX43" fmla="*/ 7043 w 10000"/>
                  <a:gd name="connsiteY43" fmla="*/ 915 h 10000"/>
                  <a:gd name="connsiteX44" fmla="*/ 6923 w 10000"/>
                  <a:gd name="connsiteY44" fmla="*/ 837 h 10000"/>
                  <a:gd name="connsiteX45" fmla="*/ 6633 w 10000"/>
                  <a:gd name="connsiteY45" fmla="*/ 815 h 10000"/>
                  <a:gd name="connsiteX46" fmla="*/ 6547 w 10000"/>
                  <a:gd name="connsiteY46" fmla="*/ 771 h 10000"/>
                  <a:gd name="connsiteX47" fmla="*/ 6615 w 10000"/>
                  <a:gd name="connsiteY47" fmla="*/ 715 h 10000"/>
                  <a:gd name="connsiteX48" fmla="*/ 6496 w 10000"/>
                  <a:gd name="connsiteY48" fmla="*/ 649 h 10000"/>
                  <a:gd name="connsiteX49" fmla="*/ 6359 w 10000"/>
                  <a:gd name="connsiteY49" fmla="*/ 615 h 10000"/>
                  <a:gd name="connsiteX50" fmla="*/ 6290 w 10000"/>
                  <a:gd name="connsiteY50" fmla="*/ 570 h 10000"/>
                  <a:gd name="connsiteX51" fmla="*/ 6222 w 10000"/>
                  <a:gd name="connsiteY51" fmla="*/ 649 h 10000"/>
                  <a:gd name="connsiteX52" fmla="*/ 6256 w 10000"/>
                  <a:gd name="connsiteY52" fmla="*/ 704 h 10000"/>
                  <a:gd name="connsiteX53" fmla="*/ 6171 w 10000"/>
                  <a:gd name="connsiteY53" fmla="*/ 737 h 10000"/>
                  <a:gd name="connsiteX54" fmla="*/ 6171 w 10000"/>
                  <a:gd name="connsiteY54" fmla="*/ 715 h 10000"/>
                  <a:gd name="connsiteX55" fmla="*/ 6188 w 10000"/>
                  <a:gd name="connsiteY55" fmla="*/ 682 h 10000"/>
                  <a:gd name="connsiteX56" fmla="*/ 6120 w 10000"/>
                  <a:gd name="connsiteY56" fmla="*/ 671 h 10000"/>
                  <a:gd name="connsiteX57" fmla="*/ 6103 w 10000"/>
                  <a:gd name="connsiteY57" fmla="*/ 726 h 10000"/>
                  <a:gd name="connsiteX58" fmla="*/ 6035 w 10000"/>
                  <a:gd name="connsiteY58" fmla="*/ 815 h 10000"/>
                  <a:gd name="connsiteX59" fmla="*/ 5948 w 10000"/>
                  <a:gd name="connsiteY59" fmla="*/ 837 h 10000"/>
                  <a:gd name="connsiteX60" fmla="*/ 5948 w 10000"/>
                  <a:gd name="connsiteY60" fmla="*/ 926 h 10000"/>
                  <a:gd name="connsiteX61" fmla="*/ 5795 w 10000"/>
                  <a:gd name="connsiteY61" fmla="*/ 937 h 10000"/>
                  <a:gd name="connsiteX62" fmla="*/ 5829 w 10000"/>
                  <a:gd name="connsiteY62" fmla="*/ 1060 h 10000"/>
                  <a:gd name="connsiteX63" fmla="*/ 5846 w 10000"/>
                  <a:gd name="connsiteY63" fmla="*/ 1171 h 10000"/>
                  <a:gd name="connsiteX64" fmla="*/ 5778 w 10000"/>
                  <a:gd name="connsiteY64" fmla="*/ 1160 h 10000"/>
                  <a:gd name="connsiteX65" fmla="*/ 5624 w 10000"/>
                  <a:gd name="connsiteY65" fmla="*/ 1149 h 10000"/>
                  <a:gd name="connsiteX66" fmla="*/ 5539 w 10000"/>
                  <a:gd name="connsiteY66" fmla="*/ 1127 h 10000"/>
                  <a:gd name="connsiteX67" fmla="*/ 5505 w 10000"/>
                  <a:gd name="connsiteY67" fmla="*/ 1071 h 10000"/>
                  <a:gd name="connsiteX68" fmla="*/ 5401 w 10000"/>
                  <a:gd name="connsiteY68" fmla="*/ 1016 h 10000"/>
                  <a:gd name="connsiteX69" fmla="*/ 5453 w 10000"/>
                  <a:gd name="connsiteY69" fmla="*/ 970 h 10000"/>
                  <a:gd name="connsiteX70" fmla="*/ 5744 w 10000"/>
                  <a:gd name="connsiteY70" fmla="*/ 848 h 10000"/>
                  <a:gd name="connsiteX71" fmla="*/ 5897 w 10000"/>
                  <a:gd name="connsiteY71" fmla="*/ 793 h 10000"/>
                  <a:gd name="connsiteX72" fmla="*/ 6017 w 10000"/>
                  <a:gd name="connsiteY72" fmla="*/ 715 h 10000"/>
                  <a:gd name="connsiteX73" fmla="*/ 6120 w 10000"/>
                  <a:gd name="connsiteY73" fmla="*/ 637 h 10000"/>
                  <a:gd name="connsiteX74" fmla="*/ 6154 w 10000"/>
                  <a:gd name="connsiteY74" fmla="*/ 559 h 10000"/>
                  <a:gd name="connsiteX75" fmla="*/ 6410 w 10000"/>
                  <a:gd name="connsiteY75" fmla="*/ 492 h 10000"/>
                  <a:gd name="connsiteX76" fmla="*/ 6701 w 10000"/>
                  <a:gd name="connsiteY76" fmla="*/ 593 h 10000"/>
                  <a:gd name="connsiteX77" fmla="*/ 6975 w 10000"/>
                  <a:gd name="connsiteY77" fmla="*/ 682 h 10000"/>
                  <a:gd name="connsiteX78" fmla="*/ 7367 w 10000"/>
                  <a:gd name="connsiteY78" fmla="*/ 726 h 10000"/>
                  <a:gd name="connsiteX79" fmla="*/ 7658 w 10000"/>
                  <a:gd name="connsiteY79" fmla="*/ 737 h 10000"/>
                  <a:gd name="connsiteX80" fmla="*/ 8256 w 10000"/>
                  <a:gd name="connsiteY80" fmla="*/ 693 h 10000"/>
                  <a:gd name="connsiteX81" fmla="*/ 8530 w 10000"/>
                  <a:gd name="connsiteY81" fmla="*/ 626 h 10000"/>
                  <a:gd name="connsiteX82" fmla="*/ 8752 w 10000"/>
                  <a:gd name="connsiteY82" fmla="*/ 570 h 10000"/>
                  <a:gd name="connsiteX83" fmla="*/ 8855 w 10000"/>
                  <a:gd name="connsiteY83" fmla="*/ 570 h 10000"/>
                  <a:gd name="connsiteX84" fmla="*/ 9043 w 10000"/>
                  <a:gd name="connsiteY84" fmla="*/ 503 h 10000"/>
                  <a:gd name="connsiteX85" fmla="*/ 9196 w 10000"/>
                  <a:gd name="connsiteY85" fmla="*/ 470 h 10000"/>
                  <a:gd name="connsiteX86" fmla="*/ 9504 w 10000"/>
                  <a:gd name="connsiteY86" fmla="*/ 392 h 10000"/>
                  <a:gd name="connsiteX87" fmla="*/ 9675 w 10000"/>
                  <a:gd name="connsiteY87" fmla="*/ 315 h 10000"/>
                  <a:gd name="connsiteX88" fmla="*/ 9726 w 10000"/>
                  <a:gd name="connsiteY88" fmla="*/ 237 h 10000"/>
                  <a:gd name="connsiteX89" fmla="*/ 9829 w 10000"/>
                  <a:gd name="connsiteY89" fmla="*/ 170 h 10000"/>
                  <a:gd name="connsiteX90" fmla="*/ 9949 w 10000"/>
                  <a:gd name="connsiteY90" fmla="*/ 103 h 10000"/>
                  <a:gd name="connsiteX91" fmla="*/ 10000 w 10000"/>
                  <a:gd name="connsiteY91" fmla="*/ 58 h 10000"/>
                  <a:gd name="connsiteX92" fmla="*/ 9983 w 10000"/>
                  <a:gd name="connsiteY92" fmla="*/ 981 h 10000"/>
                  <a:gd name="connsiteX93" fmla="*/ 9941 w 10000"/>
                  <a:gd name="connsiteY93" fmla="*/ 1348 h 10000"/>
                  <a:gd name="connsiteX94" fmla="*/ 9777 w 10000"/>
                  <a:gd name="connsiteY94" fmla="*/ 1494 h 10000"/>
                  <a:gd name="connsiteX95" fmla="*/ 9675 w 10000"/>
                  <a:gd name="connsiteY95" fmla="*/ 1527 h 10000"/>
                  <a:gd name="connsiteX96" fmla="*/ 9573 w 10000"/>
                  <a:gd name="connsiteY96" fmla="*/ 1494 h 10000"/>
                  <a:gd name="connsiteX97" fmla="*/ 9453 w 10000"/>
                  <a:gd name="connsiteY97" fmla="*/ 1494 h 10000"/>
                  <a:gd name="connsiteX98" fmla="*/ 9368 w 10000"/>
                  <a:gd name="connsiteY98" fmla="*/ 1505 h 10000"/>
                  <a:gd name="connsiteX99" fmla="*/ 9264 w 10000"/>
                  <a:gd name="connsiteY99" fmla="*/ 1516 h 10000"/>
                  <a:gd name="connsiteX100" fmla="*/ 9230 w 10000"/>
                  <a:gd name="connsiteY100" fmla="*/ 1560 h 10000"/>
                  <a:gd name="connsiteX101" fmla="*/ 9179 w 10000"/>
                  <a:gd name="connsiteY101" fmla="*/ 1616 h 10000"/>
                  <a:gd name="connsiteX102" fmla="*/ 9043 w 10000"/>
                  <a:gd name="connsiteY102" fmla="*/ 1649 h 10000"/>
                  <a:gd name="connsiteX103" fmla="*/ 8923 w 10000"/>
                  <a:gd name="connsiteY103" fmla="*/ 1704 h 10000"/>
                  <a:gd name="connsiteX104" fmla="*/ 8820 w 10000"/>
                  <a:gd name="connsiteY104" fmla="*/ 1716 h 10000"/>
                  <a:gd name="connsiteX105" fmla="*/ 8735 w 10000"/>
                  <a:gd name="connsiteY105" fmla="*/ 1704 h 10000"/>
                  <a:gd name="connsiteX106" fmla="*/ 8632 w 10000"/>
                  <a:gd name="connsiteY106" fmla="*/ 1693 h 10000"/>
                  <a:gd name="connsiteX107" fmla="*/ 8547 w 10000"/>
                  <a:gd name="connsiteY107" fmla="*/ 1671 h 10000"/>
                  <a:gd name="connsiteX108" fmla="*/ 8394 w 10000"/>
                  <a:gd name="connsiteY108" fmla="*/ 1671 h 10000"/>
                  <a:gd name="connsiteX109" fmla="*/ 8273 w 10000"/>
                  <a:gd name="connsiteY109" fmla="*/ 1716 h 10000"/>
                  <a:gd name="connsiteX110" fmla="*/ 8256 w 10000"/>
                  <a:gd name="connsiteY110" fmla="*/ 1760 h 10000"/>
                  <a:gd name="connsiteX111" fmla="*/ 8222 w 10000"/>
                  <a:gd name="connsiteY111" fmla="*/ 1815 h 10000"/>
                  <a:gd name="connsiteX112" fmla="*/ 8205 w 10000"/>
                  <a:gd name="connsiteY112" fmla="*/ 1838 h 10000"/>
                  <a:gd name="connsiteX113" fmla="*/ 8137 w 10000"/>
                  <a:gd name="connsiteY113" fmla="*/ 1838 h 10000"/>
                  <a:gd name="connsiteX114" fmla="*/ 8085 w 10000"/>
                  <a:gd name="connsiteY114" fmla="*/ 1905 h 10000"/>
                  <a:gd name="connsiteX115" fmla="*/ 7966 w 10000"/>
                  <a:gd name="connsiteY115" fmla="*/ 1860 h 10000"/>
                  <a:gd name="connsiteX116" fmla="*/ 7880 w 10000"/>
                  <a:gd name="connsiteY116" fmla="*/ 1804 h 10000"/>
                  <a:gd name="connsiteX117" fmla="*/ 7795 w 10000"/>
                  <a:gd name="connsiteY117" fmla="*/ 1782 h 10000"/>
                  <a:gd name="connsiteX118" fmla="*/ 7709 w 10000"/>
                  <a:gd name="connsiteY118" fmla="*/ 1749 h 10000"/>
                  <a:gd name="connsiteX119" fmla="*/ 7556 w 10000"/>
                  <a:gd name="connsiteY119" fmla="*/ 1749 h 10000"/>
                  <a:gd name="connsiteX120" fmla="*/ 7505 w 10000"/>
                  <a:gd name="connsiteY120" fmla="*/ 1704 h 10000"/>
                  <a:gd name="connsiteX121" fmla="*/ 7453 w 10000"/>
                  <a:gd name="connsiteY121" fmla="*/ 1716 h 10000"/>
                  <a:gd name="connsiteX122" fmla="*/ 7436 w 10000"/>
                  <a:gd name="connsiteY122" fmla="*/ 1771 h 10000"/>
                  <a:gd name="connsiteX123" fmla="*/ 7299 w 10000"/>
                  <a:gd name="connsiteY123" fmla="*/ 1760 h 10000"/>
                  <a:gd name="connsiteX124" fmla="*/ 7179 w 10000"/>
                  <a:gd name="connsiteY124" fmla="*/ 1727 h 10000"/>
                  <a:gd name="connsiteX125" fmla="*/ 7077 w 10000"/>
                  <a:gd name="connsiteY125" fmla="*/ 1760 h 10000"/>
                  <a:gd name="connsiteX126" fmla="*/ 6958 w 10000"/>
                  <a:gd name="connsiteY126" fmla="*/ 1760 h 10000"/>
                  <a:gd name="connsiteX127" fmla="*/ 6837 w 10000"/>
                  <a:gd name="connsiteY127" fmla="*/ 1738 h 10000"/>
                  <a:gd name="connsiteX128" fmla="*/ 6718 w 10000"/>
                  <a:gd name="connsiteY128" fmla="*/ 1738 h 10000"/>
                  <a:gd name="connsiteX129" fmla="*/ 6701 w 10000"/>
                  <a:gd name="connsiteY129" fmla="*/ 1771 h 10000"/>
                  <a:gd name="connsiteX130" fmla="*/ 6547 w 10000"/>
                  <a:gd name="connsiteY130" fmla="*/ 1793 h 10000"/>
                  <a:gd name="connsiteX131" fmla="*/ 6342 w 10000"/>
                  <a:gd name="connsiteY131" fmla="*/ 1793 h 10000"/>
                  <a:gd name="connsiteX132" fmla="*/ 6086 w 10000"/>
                  <a:gd name="connsiteY132" fmla="*/ 1638 h 10000"/>
                  <a:gd name="connsiteX133" fmla="*/ 5812 w 10000"/>
                  <a:gd name="connsiteY133" fmla="*/ 1571 h 10000"/>
                  <a:gd name="connsiteX134" fmla="*/ 5658 w 10000"/>
                  <a:gd name="connsiteY134" fmla="*/ 1571 h 10000"/>
                  <a:gd name="connsiteX135" fmla="*/ 5539 w 10000"/>
                  <a:gd name="connsiteY135" fmla="*/ 1560 h 10000"/>
                  <a:gd name="connsiteX136" fmla="*/ 5350 w 10000"/>
                  <a:gd name="connsiteY136" fmla="*/ 1538 h 10000"/>
                  <a:gd name="connsiteX137" fmla="*/ 5180 w 10000"/>
                  <a:gd name="connsiteY137" fmla="*/ 1505 h 10000"/>
                  <a:gd name="connsiteX138" fmla="*/ 4923 w 10000"/>
                  <a:gd name="connsiteY138" fmla="*/ 1460 h 10000"/>
                  <a:gd name="connsiteX139" fmla="*/ 4667 w 10000"/>
                  <a:gd name="connsiteY139" fmla="*/ 1448 h 10000"/>
                  <a:gd name="connsiteX140" fmla="*/ 4547 w 10000"/>
                  <a:gd name="connsiteY140" fmla="*/ 1472 h 10000"/>
                  <a:gd name="connsiteX141" fmla="*/ 4359 w 10000"/>
                  <a:gd name="connsiteY141" fmla="*/ 1483 h 10000"/>
                  <a:gd name="connsiteX142" fmla="*/ 4256 w 10000"/>
                  <a:gd name="connsiteY142" fmla="*/ 1560 h 10000"/>
                  <a:gd name="connsiteX143" fmla="*/ 3965 w 10000"/>
                  <a:gd name="connsiteY143" fmla="*/ 1516 h 10000"/>
                  <a:gd name="connsiteX144" fmla="*/ 3863 w 10000"/>
                  <a:gd name="connsiteY144" fmla="*/ 1460 h 10000"/>
                  <a:gd name="connsiteX145" fmla="*/ 3897 w 10000"/>
                  <a:gd name="connsiteY145" fmla="*/ 1393 h 10000"/>
                  <a:gd name="connsiteX146" fmla="*/ 3897 w 10000"/>
                  <a:gd name="connsiteY146" fmla="*/ 1348 h 10000"/>
                  <a:gd name="connsiteX147" fmla="*/ 3795 w 10000"/>
                  <a:gd name="connsiteY147" fmla="*/ 1282 h 10000"/>
                  <a:gd name="connsiteX148" fmla="*/ 3163 w 10000"/>
                  <a:gd name="connsiteY148" fmla="*/ 1238 h 10000"/>
                  <a:gd name="connsiteX0" fmla="*/ 3163 w 10000"/>
                  <a:gd name="connsiteY0" fmla="*/ 1238 h 10000"/>
                  <a:gd name="connsiteX1" fmla="*/ 2940 w 10000"/>
                  <a:gd name="connsiteY1" fmla="*/ 6097 h 10000"/>
                  <a:gd name="connsiteX2" fmla="*/ 2461 w 10000"/>
                  <a:gd name="connsiteY2" fmla="*/ 6597 h 10000"/>
                  <a:gd name="connsiteX3" fmla="*/ 1572 w 10000"/>
                  <a:gd name="connsiteY3" fmla="*/ 7476 h 10000"/>
                  <a:gd name="connsiteX4" fmla="*/ 1111 w 10000"/>
                  <a:gd name="connsiteY4" fmla="*/ 7943 h 10000"/>
                  <a:gd name="connsiteX5" fmla="*/ 581 w 10000"/>
                  <a:gd name="connsiteY5" fmla="*/ 8477 h 10000"/>
                  <a:gd name="connsiteX6" fmla="*/ 0 w 10000"/>
                  <a:gd name="connsiteY6" fmla="*/ 9122 h 10000"/>
                  <a:gd name="connsiteX7" fmla="*/ 2615 w 10000"/>
                  <a:gd name="connsiteY7" fmla="*/ 9133 h 10000"/>
                  <a:gd name="connsiteX8" fmla="*/ 2667 w 10000"/>
                  <a:gd name="connsiteY8" fmla="*/ 10000 h 10000"/>
                  <a:gd name="connsiteX9" fmla="*/ 4256 w 10000"/>
                  <a:gd name="connsiteY9" fmla="*/ 10000 h 10000"/>
                  <a:gd name="connsiteX10" fmla="*/ 4256 w 10000"/>
                  <a:gd name="connsiteY10" fmla="*/ 9077 h 10000"/>
                  <a:gd name="connsiteX11" fmla="*/ 6479 w 10000"/>
                  <a:gd name="connsiteY11" fmla="*/ 9077 h 10000"/>
                  <a:gd name="connsiteX12" fmla="*/ 6975 w 10000"/>
                  <a:gd name="connsiteY12" fmla="*/ 8821 h 10000"/>
                  <a:gd name="connsiteX13" fmla="*/ 7282 w 10000"/>
                  <a:gd name="connsiteY13" fmla="*/ 8688 h 10000"/>
                  <a:gd name="connsiteX14" fmla="*/ 7624 w 10000"/>
                  <a:gd name="connsiteY14" fmla="*/ 8533 h 10000"/>
                  <a:gd name="connsiteX15" fmla="*/ 7898 w 10000"/>
                  <a:gd name="connsiteY15" fmla="*/ 8499 h 10000"/>
                  <a:gd name="connsiteX16" fmla="*/ 7915 w 10000"/>
                  <a:gd name="connsiteY16" fmla="*/ 7898 h 10000"/>
                  <a:gd name="connsiteX17" fmla="*/ 7915 w 10000"/>
                  <a:gd name="connsiteY17" fmla="*/ 7542 h 10000"/>
                  <a:gd name="connsiteX18" fmla="*/ 7196 w 10000"/>
                  <a:gd name="connsiteY18" fmla="*/ 7542 h 10000"/>
                  <a:gd name="connsiteX19" fmla="*/ 7196 w 10000"/>
                  <a:gd name="connsiteY19" fmla="*/ 6108 h 10000"/>
                  <a:gd name="connsiteX20" fmla="*/ 7214 w 10000"/>
                  <a:gd name="connsiteY20" fmla="*/ 5119 h 10000"/>
                  <a:gd name="connsiteX21" fmla="*/ 9983 w 10000"/>
                  <a:gd name="connsiteY21" fmla="*/ 5119 h 10000"/>
                  <a:gd name="connsiteX22" fmla="*/ 10000 w 10000"/>
                  <a:gd name="connsiteY22" fmla="*/ 3984 h 10000"/>
                  <a:gd name="connsiteX23" fmla="*/ 9931 w 10000"/>
                  <a:gd name="connsiteY23" fmla="*/ 849 h 10000"/>
                  <a:gd name="connsiteX24" fmla="*/ 9949 w 10000"/>
                  <a:gd name="connsiteY24" fmla="*/ 649 h 10000"/>
                  <a:gd name="connsiteX25" fmla="*/ 9864 w 10000"/>
                  <a:gd name="connsiteY25" fmla="*/ 593 h 10000"/>
                  <a:gd name="connsiteX26" fmla="*/ 9760 w 10000"/>
                  <a:gd name="connsiteY26" fmla="*/ 548 h 10000"/>
                  <a:gd name="connsiteX27" fmla="*/ 9709 w 10000"/>
                  <a:gd name="connsiteY27" fmla="*/ 481 h 10000"/>
                  <a:gd name="connsiteX28" fmla="*/ 9641 w 10000"/>
                  <a:gd name="connsiteY28" fmla="*/ 525 h 10000"/>
                  <a:gd name="connsiteX29" fmla="*/ 9453 w 10000"/>
                  <a:gd name="connsiteY29" fmla="*/ 548 h 10000"/>
                  <a:gd name="connsiteX30" fmla="*/ 9316 w 10000"/>
                  <a:gd name="connsiteY30" fmla="*/ 615 h 10000"/>
                  <a:gd name="connsiteX31" fmla="*/ 9196 w 10000"/>
                  <a:gd name="connsiteY31" fmla="*/ 626 h 10000"/>
                  <a:gd name="connsiteX32" fmla="*/ 9077 w 10000"/>
                  <a:gd name="connsiteY32" fmla="*/ 626 h 10000"/>
                  <a:gd name="connsiteX33" fmla="*/ 8820 w 10000"/>
                  <a:gd name="connsiteY33" fmla="*/ 737 h 10000"/>
                  <a:gd name="connsiteX34" fmla="*/ 8632 w 10000"/>
                  <a:gd name="connsiteY34" fmla="*/ 826 h 10000"/>
                  <a:gd name="connsiteX35" fmla="*/ 8445 w 10000"/>
                  <a:gd name="connsiteY35" fmla="*/ 915 h 10000"/>
                  <a:gd name="connsiteX36" fmla="*/ 8324 w 10000"/>
                  <a:gd name="connsiteY36" fmla="*/ 893 h 10000"/>
                  <a:gd name="connsiteX37" fmla="*/ 7983 w 10000"/>
                  <a:gd name="connsiteY37" fmla="*/ 893 h 10000"/>
                  <a:gd name="connsiteX38" fmla="*/ 7777 w 10000"/>
                  <a:gd name="connsiteY38" fmla="*/ 881 h 10000"/>
                  <a:gd name="connsiteX39" fmla="*/ 7539 w 10000"/>
                  <a:gd name="connsiteY39" fmla="*/ 870 h 10000"/>
                  <a:gd name="connsiteX40" fmla="*/ 7419 w 10000"/>
                  <a:gd name="connsiteY40" fmla="*/ 859 h 10000"/>
                  <a:gd name="connsiteX41" fmla="*/ 7350 w 10000"/>
                  <a:gd name="connsiteY41" fmla="*/ 904 h 10000"/>
                  <a:gd name="connsiteX42" fmla="*/ 7196 w 10000"/>
                  <a:gd name="connsiteY42" fmla="*/ 981 h 10000"/>
                  <a:gd name="connsiteX43" fmla="*/ 7145 w 10000"/>
                  <a:gd name="connsiteY43" fmla="*/ 904 h 10000"/>
                  <a:gd name="connsiteX44" fmla="*/ 7043 w 10000"/>
                  <a:gd name="connsiteY44" fmla="*/ 915 h 10000"/>
                  <a:gd name="connsiteX45" fmla="*/ 6923 w 10000"/>
                  <a:gd name="connsiteY45" fmla="*/ 837 h 10000"/>
                  <a:gd name="connsiteX46" fmla="*/ 6633 w 10000"/>
                  <a:gd name="connsiteY46" fmla="*/ 815 h 10000"/>
                  <a:gd name="connsiteX47" fmla="*/ 6547 w 10000"/>
                  <a:gd name="connsiteY47" fmla="*/ 771 h 10000"/>
                  <a:gd name="connsiteX48" fmla="*/ 6615 w 10000"/>
                  <a:gd name="connsiteY48" fmla="*/ 715 h 10000"/>
                  <a:gd name="connsiteX49" fmla="*/ 6496 w 10000"/>
                  <a:gd name="connsiteY49" fmla="*/ 649 h 10000"/>
                  <a:gd name="connsiteX50" fmla="*/ 6359 w 10000"/>
                  <a:gd name="connsiteY50" fmla="*/ 615 h 10000"/>
                  <a:gd name="connsiteX51" fmla="*/ 6290 w 10000"/>
                  <a:gd name="connsiteY51" fmla="*/ 570 h 10000"/>
                  <a:gd name="connsiteX52" fmla="*/ 6222 w 10000"/>
                  <a:gd name="connsiteY52" fmla="*/ 649 h 10000"/>
                  <a:gd name="connsiteX53" fmla="*/ 6256 w 10000"/>
                  <a:gd name="connsiteY53" fmla="*/ 704 h 10000"/>
                  <a:gd name="connsiteX54" fmla="*/ 6171 w 10000"/>
                  <a:gd name="connsiteY54" fmla="*/ 737 h 10000"/>
                  <a:gd name="connsiteX55" fmla="*/ 6171 w 10000"/>
                  <a:gd name="connsiteY55" fmla="*/ 715 h 10000"/>
                  <a:gd name="connsiteX56" fmla="*/ 6188 w 10000"/>
                  <a:gd name="connsiteY56" fmla="*/ 682 h 10000"/>
                  <a:gd name="connsiteX57" fmla="*/ 6120 w 10000"/>
                  <a:gd name="connsiteY57" fmla="*/ 671 h 10000"/>
                  <a:gd name="connsiteX58" fmla="*/ 6103 w 10000"/>
                  <a:gd name="connsiteY58" fmla="*/ 726 h 10000"/>
                  <a:gd name="connsiteX59" fmla="*/ 6035 w 10000"/>
                  <a:gd name="connsiteY59" fmla="*/ 815 h 10000"/>
                  <a:gd name="connsiteX60" fmla="*/ 5948 w 10000"/>
                  <a:gd name="connsiteY60" fmla="*/ 837 h 10000"/>
                  <a:gd name="connsiteX61" fmla="*/ 5948 w 10000"/>
                  <a:gd name="connsiteY61" fmla="*/ 926 h 10000"/>
                  <a:gd name="connsiteX62" fmla="*/ 5795 w 10000"/>
                  <a:gd name="connsiteY62" fmla="*/ 937 h 10000"/>
                  <a:gd name="connsiteX63" fmla="*/ 5829 w 10000"/>
                  <a:gd name="connsiteY63" fmla="*/ 1060 h 10000"/>
                  <a:gd name="connsiteX64" fmla="*/ 5846 w 10000"/>
                  <a:gd name="connsiteY64" fmla="*/ 1171 h 10000"/>
                  <a:gd name="connsiteX65" fmla="*/ 5778 w 10000"/>
                  <a:gd name="connsiteY65" fmla="*/ 1160 h 10000"/>
                  <a:gd name="connsiteX66" fmla="*/ 5624 w 10000"/>
                  <a:gd name="connsiteY66" fmla="*/ 1149 h 10000"/>
                  <a:gd name="connsiteX67" fmla="*/ 5539 w 10000"/>
                  <a:gd name="connsiteY67" fmla="*/ 1127 h 10000"/>
                  <a:gd name="connsiteX68" fmla="*/ 5505 w 10000"/>
                  <a:gd name="connsiteY68" fmla="*/ 1071 h 10000"/>
                  <a:gd name="connsiteX69" fmla="*/ 5401 w 10000"/>
                  <a:gd name="connsiteY69" fmla="*/ 1016 h 10000"/>
                  <a:gd name="connsiteX70" fmla="*/ 5453 w 10000"/>
                  <a:gd name="connsiteY70" fmla="*/ 970 h 10000"/>
                  <a:gd name="connsiteX71" fmla="*/ 5744 w 10000"/>
                  <a:gd name="connsiteY71" fmla="*/ 848 h 10000"/>
                  <a:gd name="connsiteX72" fmla="*/ 5897 w 10000"/>
                  <a:gd name="connsiteY72" fmla="*/ 793 h 10000"/>
                  <a:gd name="connsiteX73" fmla="*/ 6017 w 10000"/>
                  <a:gd name="connsiteY73" fmla="*/ 715 h 10000"/>
                  <a:gd name="connsiteX74" fmla="*/ 6120 w 10000"/>
                  <a:gd name="connsiteY74" fmla="*/ 637 h 10000"/>
                  <a:gd name="connsiteX75" fmla="*/ 6154 w 10000"/>
                  <a:gd name="connsiteY75" fmla="*/ 559 h 10000"/>
                  <a:gd name="connsiteX76" fmla="*/ 6410 w 10000"/>
                  <a:gd name="connsiteY76" fmla="*/ 492 h 10000"/>
                  <a:gd name="connsiteX77" fmla="*/ 6701 w 10000"/>
                  <a:gd name="connsiteY77" fmla="*/ 593 h 10000"/>
                  <a:gd name="connsiteX78" fmla="*/ 6975 w 10000"/>
                  <a:gd name="connsiteY78" fmla="*/ 682 h 10000"/>
                  <a:gd name="connsiteX79" fmla="*/ 7367 w 10000"/>
                  <a:gd name="connsiteY79" fmla="*/ 726 h 10000"/>
                  <a:gd name="connsiteX80" fmla="*/ 7658 w 10000"/>
                  <a:gd name="connsiteY80" fmla="*/ 737 h 10000"/>
                  <a:gd name="connsiteX81" fmla="*/ 8256 w 10000"/>
                  <a:gd name="connsiteY81" fmla="*/ 693 h 10000"/>
                  <a:gd name="connsiteX82" fmla="*/ 8530 w 10000"/>
                  <a:gd name="connsiteY82" fmla="*/ 626 h 10000"/>
                  <a:gd name="connsiteX83" fmla="*/ 8752 w 10000"/>
                  <a:gd name="connsiteY83" fmla="*/ 570 h 10000"/>
                  <a:gd name="connsiteX84" fmla="*/ 8855 w 10000"/>
                  <a:gd name="connsiteY84" fmla="*/ 570 h 10000"/>
                  <a:gd name="connsiteX85" fmla="*/ 9043 w 10000"/>
                  <a:gd name="connsiteY85" fmla="*/ 503 h 10000"/>
                  <a:gd name="connsiteX86" fmla="*/ 9196 w 10000"/>
                  <a:gd name="connsiteY86" fmla="*/ 470 h 10000"/>
                  <a:gd name="connsiteX87" fmla="*/ 9504 w 10000"/>
                  <a:gd name="connsiteY87" fmla="*/ 392 h 10000"/>
                  <a:gd name="connsiteX88" fmla="*/ 9675 w 10000"/>
                  <a:gd name="connsiteY88" fmla="*/ 315 h 10000"/>
                  <a:gd name="connsiteX89" fmla="*/ 9726 w 10000"/>
                  <a:gd name="connsiteY89" fmla="*/ 237 h 10000"/>
                  <a:gd name="connsiteX90" fmla="*/ 9829 w 10000"/>
                  <a:gd name="connsiteY90" fmla="*/ 170 h 10000"/>
                  <a:gd name="connsiteX91" fmla="*/ 9949 w 10000"/>
                  <a:gd name="connsiteY91" fmla="*/ 103 h 10000"/>
                  <a:gd name="connsiteX92" fmla="*/ 10000 w 10000"/>
                  <a:gd name="connsiteY92" fmla="*/ 58 h 10000"/>
                  <a:gd name="connsiteX93" fmla="*/ 9983 w 10000"/>
                  <a:gd name="connsiteY93" fmla="*/ 981 h 10000"/>
                  <a:gd name="connsiteX94" fmla="*/ 9941 w 10000"/>
                  <a:gd name="connsiteY94" fmla="*/ 1348 h 10000"/>
                  <a:gd name="connsiteX95" fmla="*/ 9777 w 10000"/>
                  <a:gd name="connsiteY95" fmla="*/ 1494 h 10000"/>
                  <a:gd name="connsiteX96" fmla="*/ 9675 w 10000"/>
                  <a:gd name="connsiteY96" fmla="*/ 1527 h 10000"/>
                  <a:gd name="connsiteX97" fmla="*/ 9573 w 10000"/>
                  <a:gd name="connsiteY97" fmla="*/ 1494 h 10000"/>
                  <a:gd name="connsiteX98" fmla="*/ 9453 w 10000"/>
                  <a:gd name="connsiteY98" fmla="*/ 1494 h 10000"/>
                  <a:gd name="connsiteX99" fmla="*/ 9368 w 10000"/>
                  <a:gd name="connsiteY99" fmla="*/ 1505 h 10000"/>
                  <a:gd name="connsiteX100" fmla="*/ 9264 w 10000"/>
                  <a:gd name="connsiteY100" fmla="*/ 1516 h 10000"/>
                  <a:gd name="connsiteX101" fmla="*/ 9230 w 10000"/>
                  <a:gd name="connsiteY101" fmla="*/ 1560 h 10000"/>
                  <a:gd name="connsiteX102" fmla="*/ 9179 w 10000"/>
                  <a:gd name="connsiteY102" fmla="*/ 1616 h 10000"/>
                  <a:gd name="connsiteX103" fmla="*/ 9043 w 10000"/>
                  <a:gd name="connsiteY103" fmla="*/ 1649 h 10000"/>
                  <a:gd name="connsiteX104" fmla="*/ 8923 w 10000"/>
                  <a:gd name="connsiteY104" fmla="*/ 1704 h 10000"/>
                  <a:gd name="connsiteX105" fmla="*/ 8820 w 10000"/>
                  <a:gd name="connsiteY105" fmla="*/ 1716 h 10000"/>
                  <a:gd name="connsiteX106" fmla="*/ 8735 w 10000"/>
                  <a:gd name="connsiteY106" fmla="*/ 1704 h 10000"/>
                  <a:gd name="connsiteX107" fmla="*/ 8632 w 10000"/>
                  <a:gd name="connsiteY107" fmla="*/ 1693 h 10000"/>
                  <a:gd name="connsiteX108" fmla="*/ 8547 w 10000"/>
                  <a:gd name="connsiteY108" fmla="*/ 1671 h 10000"/>
                  <a:gd name="connsiteX109" fmla="*/ 8394 w 10000"/>
                  <a:gd name="connsiteY109" fmla="*/ 1671 h 10000"/>
                  <a:gd name="connsiteX110" fmla="*/ 8273 w 10000"/>
                  <a:gd name="connsiteY110" fmla="*/ 1716 h 10000"/>
                  <a:gd name="connsiteX111" fmla="*/ 8256 w 10000"/>
                  <a:gd name="connsiteY111" fmla="*/ 1760 h 10000"/>
                  <a:gd name="connsiteX112" fmla="*/ 8222 w 10000"/>
                  <a:gd name="connsiteY112" fmla="*/ 1815 h 10000"/>
                  <a:gd name="connsiteX113" fmla="*/ 8205 w 10000"/>
                  <a:gd name="connsiteY113" fmla="*/ 1838 h 10000"/>
                  <a:gd name="connsiteX114" fmla="*/ 8137 w 10000"/>
                  <a:gd name="connsiteY114" fmla="*/ 1838 h 10000"/>
                  <a:gd name="connsiteX115" fmla="*/ 8085 w 10000"/>
                  <a:gd name="connsiteY115" fmla="*/ 1905 h 10000"/>
                  <a:gd name="connsiteX116" fmla="*/ 7966 w 10000"/>
                  <a:gd name="connsiteY116" fmla="*/ 1860 h 10000"/>
                  <a:gd name="connsiteX117" fmla="*/ 7880 w 10000"/>
                  <a:gd name="connsiteY117" fmla="*/ 1804 h 10000"/>
                  <a:gd name="connsiteX118" fmla="*/ 7795 w 10000"/>
                  <a:gd name="connsiteY118" fmla="*/ 1782 h 10000"/>
                  <a:gd name="connsiteX119" fmla="*/ 7709 w 10000"/>
                  <a:gd name="connsiteY119" fmla="*/ 1749 h 10000"/>
                  <a:gd name="connsiteX120" fmla="*/ 7556 w 10000"/>
                  <a:gd name="connsiteY120" fmla="*/ 1749 h 10000"/>
                  <a:gd name="connsiteX121" fmla="*/ 7505 w 10000"/>
                  <a:gd name="connsiteY121" fmla="*/ 1704 h 10000"/>
                  <a:gd name="connsiteX122" fmla="*/ 7453 w 10000"/>
                  <a:gd name="connsiteY122" fmla="*/ 1716 h 10000"/>
                  <a:gd name="connsiteX123" fmla="*/ 7436 w 10000"/>
                  <a:gd name="connsiteY123" fmla="*/ 1771 h 10000"/>
                  <a:gd name="connsiteX124" fmla="*/ 7299 w 10000"/>
                  <a:gd name="connsiteY124" fmla="*/ 1760 h 10000"/>
                  <a:gd name="connsiteX125" fmla="*/ 7179 w 10000"/>
                  <a:gd name="connsiteY125" fmla="*/ 1727 h 10000"/>
                  <a:gd name="connsiteX126" fmla="*/ 7077 w 10000"/>
                  <a:gd name="connsiteY126" fmla="*/ 1760 h 10000"/>
                  <a:gd name="connsiteX127" fmla="*/ 6958 w 10000"/>
                  <a:gd name="connsiteY127" fmla="*/ 1760 h 10000"/>
                  <a:gd name="connsiteX128" fmla="*/ 6837 w 10000"/>
                  <a:gd name="connsiteY128" fmla="*/ 1738 h 10000"/>
                  <a:gd name="connsiteX129" fmla="*/ 6718 w 10000"/>
                  <a:gd name="connsiteY129" fmla="*/ 1738 h 10000"/>
                  <a:gd name="connsiteX130" fmla="*/ 6701 w 10000"/>
                  <a:gd name="connsiteY130" fmla="*/ 1771 h 10000"/>
                  <a:gd name="connsiteX131" fmla="*/ 6547 w 10000"/>
                  <a:gd name="connsiteY131" fmla="*/ 1793 h 10000"/>
                  <a:gd name="connsiteX132" fmla="*/ 6342 w 10000"/>
                  <a:gd name="connsiteY132" fmla="*/ 1793 h 10000"/>
                  <a:gd name="connsiteX133" fmla="*/ 6086 w 10000"/>
                  <a:gd name="connsiteY133" fmla="*/ 1638 h 10000"/>
                  <a:gd name="connsiteX134" fmla="*/ 5812 w 10000"/>
                  <a:gd name="connsiteY134" fmla="*/ 1571 h 10000"/>
                  <a:gd name="connsiteX135" fmla="*/ 5658 w 10000"/>
                  <a:gd name="connsiteY135" fmla="*/ 1571 h 10000"/>
                  <a:gd name="connsiteX136" fmla="*/ 5539 w 10000"/>
                  <a:gd name="connsiteY136" fmla="*/ 1560 h 10000"/>
                  <a:gd name="connsiteX137" fmla="*/ 5350 w 10000"/>
                  <a:gd name="connsiteY137" fmla="*/ 1538 h 10000"/>
                  <a:gd name="connsiteX138" fmla="*/ 5180 w 10000"/>
                  <a:gd name="connsiteY138" fmla="*/ 1505 h 10000"/>
                  <a:gd name="connsiteX139" fmla="*/ 4923 w 10000"/>
                  <a:gd name="connsiteY139" fmla="*/ 1460 h 10000"/>
                  <a:gd name="connsiteX140" fmla="*/ 4667 w 10000"/>
                  <a:gd name="connsiteY140" fmla="*/ 1448 h 10000"/>
                  <a:gd name="connsiteX141" fmla="*/ 4547 w 10000"/>
                  <a:gd name="connsiteY141" fmla="*/ 1472 h 10000"/>
                  <a:gd name="connsiteX142" fmla="*/ 4359 w 10000"/>
                  <a:gd name="connsiteY142" fmla="*/ 1483 h 10000"/>
                  <a:gd name="connsiteX143" fmla="*/ 4256 w 10000"/>
                  <a:gd name="connsiteY143" fmla="*/ 1560 h 10000"/>
                  <a:gd name="connsiteX144" fmla="*/ 3965 w 10000"/>
                  <a:gd name="connsiteY144" fmla="*/ 1516 h 10000"/>
                  <a:gd name="connsiteX145" fmla="*/ 3863 w 10000"/>
                  <a:gd name="connsiteY145" fmla="*/ 1460 h 10000"/>
                  <a:gd name="connsiteX146" fmla="*/ 3897 w 10000"/>
                  <a:gd name="connsiteY146" fmla="*/ 1393 h 10000"/>
                  <a:gd name="connsiteX147" fmla="*/ 3897 w 10000"/>
                  <a:gd name="connsiteY147" fmla="*/ 1348 h 10000"/>
                  <a:gd name="connsiteX148" fmla="*/ 3795 w 10000"/>
                  <a:gd name="connsiteY148" fmla="*/ 1282 h 10000"/>
                  <a:gd name="connsiteX149" fmla="*/ 3163 w 10000"/>
                  <a:gd name="connsiteY149" fmla="*/ 1238 h 10000"/>
                  <a:gd name="connsiteX0" fmla="*/ 3163 w 10122"/>
                  <a:gd name="connsiteY0" fmla="*/ 1238 h 10000"/>
                  <a:gd name="connsiteX1" fmla="*/ 2940 w 10122"/>
                  <a:gd name="connsiteY1" fmla="*/ 6097 h 10000"/>
                  <a:gd name="connsiteX2" fmla="*/ 2461 w 10122"/>
                  <a:gd name="connsiteY2" fmla="*/ 6597 h 10000"/>
                  <a:gd name="connsiteX3" fmla="*/ 1572 w 10122"/>
                  <a:gd name="connsiteY3" fmla="*/ 7476 h 10000"/>
                  <a:gd name="connsiteX4" fmla="*/ 1111 w 10122"/>
                  <a:gd name="connsiteY4" fmla="*/ 7943 h 10000"/>
                  <a:gd name="connsiteX5" fmla="*/ 581 w 10122"/>
                  <a:gd name="connsiteY5" fmla="*/ 8477 h 10000"/>
                  <a:gd name="connsiteX6" fmla="*/ 0 w 10122"/>
                  <a:gd name="connsiteY6" fmla="*/ 9122 h 10000"/>
                  <a:gd name="connsiteX7" fmla="*/ 2615 w 10122"/>
                  <a:gd name="connsiteY7" fmla="*/ 9133 h 10000"/>
                  <a:gd name="connsiteX8" fmla="*/ 2667 w 10122"/>
                  <a:gd name="connsiteY8" fmla="*/ 10000 h 10000"/>
                  <a:gd name="connsiteX9" fmla="*/ 4256 w 10122"/>
                  <a:gd name="connsiteY9" fmla="*/ 10000 h 10000"/>
                  <a:gd name="connsiteX10" fmla="*/ 4256 w 10122"/>
                  <a:gd name="connsiteY10" fmla="*/ 9077 h 10000"/>
                  <a:gd name="connsiteX11" fmla="*/ 6479 w 10122"/>
                  <a:gd name="connsiteY11" fmla="*/ 9077 h 10000"/>
                  <a:gd name="connsiteX12" fmla="*/ 6975 w 10122"/>
                  <a:gd name="connsiteY12" fmla="*/ 8821 h 10000"/>
                  <a:gd name="connsiteX13" fmla="*/ 7282 w 10122"/>
                  <a:gd name="connsiteY13" fmla="*/ 8688 h 10000"/>
                  <a:gd name="connsiteX14" fmla="*/ 7624 w 10122"/>
                  <a:gd name="connsiteY14" fmla="*/ 8533 h 10000"/>
                  <a:gd name="connsiteX15" fmla="*/ 7898 w 10122"/>
                  <a:gd name="connsiteY15" fmla="*/ 8499 h 10000"/>
                  <a:gd name="connsiteX16" fmla="*/ 7915 w 10122"/>
                  <a:gd name="connsiteY16" fmla="*/ 7898 h 10000"/>
                  <a:gd name="connsiteX17" fmla="*/ 7915 w 10122"/>
                  <a:gd name="connsiteY17" fmla="*/ 7542 h 10000"/>
                  <a:gd name="connsiteX18" fmla="*/ 7196 w 10122"/>
                  <a:gd name="connsiteY18" fmla="*/ 7542 h 10000"/>
                  <a:gd name="connsiteX19" fmla="*/ 7196 w 10122"/>
                  <a:gd name="connsiteY19" fmla="*/ 6108 h 10000"/>
                  <a:gd name="connsiteX20" fmla="*/ 7214 w 10122"/>
                  <a:gd name="connsiteY20" fmla="*/ 5119 h 10000"/>
                  <a:gd name="connsiteX21" fmla="*/ 9983 w 10122"/>
                  <a:gd name="connsiteY21" fmla="*/ 5119 h 10000"/>
                  <a:gd name="connsiteX22" fmla="*/ 10000 w 10122"/>
                  <a:gd name="connsiteY22" fmla="*/ 3984 h 10000"/>
                  <a:gd name="connsiteX23" fmla="*/ 10122 w 10122"/>
                  <a:gd name="connsiteY23" fmla="*/ 882 h 10000"/>
                  <a:gd name="connsiteX24" fmla="*/ 9949 w 10122"/>
                  <a:gd name="connsiteY24" fmla="*/ 649 h 10000"/>
                  <a:gd name="connsiteX25" fmla="*/ 9864 w 10122"/>
                  <a:gd name="connsiteY25" fmla="*/ 593 h 10000"/>
                  <a:gd name="connsiteX26" fmla="*/ 9760 w 10122"/>
                  <a:gd name="connsiteY26" fmla="*/ 548 h 10000"/>
                  <a:gd name="connsiteX27" fmla="*/ 9709 w 10122"/>
                  <a:gd name="connsiteY27" fmla="*/ 481 h 10000"/>
                  <a:gd name="connsiteX28" fmla="*/ 9641 w 10122"/>
                  <a:gd name="connsiteY28" fmla="*/ 525 h 10000"/>
                  <a:gd name="connsiteX29" fmla="*/ 9453 w 10122"/>
                  <a:gd name="connsiteY29" fmla="*/ 548 h 10000"/>
                  <a:gd name="connsiteX30" fmla="*/ 9316 w 10122"/>
                  <a:gd name="connsiteY30" fmla="*/ 615 h 10000"/>
                  <a:gd name="connsiteX31" fmla="*/ 9196 w 10122"/>
                  <a:gd name="connsiteY31" fmla="*/ 626 h 10000"/>
                  <a:gd name="connsiteX32" fmla="*/ 9077 w 10122"/>
                  <a:gd name="connsiteY32" fmla="*/ 626 h 10000"/>
                  <a:gd name="connsiteX33" fmla="*/ 8820 w 10122"/>
                  <a:gd name="connsiteY33" fmla="*/ 737 h 10000"/>
                  <a:gd name="connsiteX34" fmla="*/ 8632 w 10122"/>
                  <a:gd name="connsiteY34" fmla="*/ 826 h 10000"/>
                  <a:gd name="connsiteX35" fmla="*/ 8445 w 10122"/>
                  <a:gd name="connsiteY35" fmla="*/ 915 h 10000"/>
                  <a:gd name="connsiteX36" fmla="*/ 8324 w 10122"/>
                  <a:gd name="connsiteY36" fmla="*/ 893 h 10000"/>
                  <a:gd name="connsiteX37" fmla="*/ 7983 w 10122"/>
                  <a:gd name="connsiteY37" fmla="*/ 893 h 10000"/>
                  <a:gd name="connsiteX38" fmla="*/ 7777 w 10122"/>
                  <a:gd name="connsiteY38" fmla="*/ 881 h 10000"/>
                  <a:gd name="connsiteX39" fmla="*/ 7539 w 10122"/>
                  <a:gd name="connsiteY39" fmla="*/ 870 h 10000"/>
                  <a:gd name="connsiteX40" fmla="*/ 7419 w 10122"/>
                  <a:gd name="connsiteY40" fmla="*/ 859 h 10000"/>
                  <a:gd name="connsiteX41" fmla="*/ 7350 w 10122"/>
                  <a:gd name="connsiteY41" fmla="*/ 904 h 10000"/>
                  <a:gd name="connsiteX42" fmla="*/ 7196 w 10122"/>
                  <a:gd name="connsiteY42" fmla="*/ 981 h 10000"/>
                  <a:gd name="connsiteX43" fmla="*/ 7145 w 10122"/>
                  <a:gd name="connsiteY43" fmla="*/ 904 h 10000"/>
                  <a:gd name="connsiteX44" fmla="*/ 7043 w 10122"/>
                  <a:gd name="connsiteY44" fmla="*/ 915 h 10000"/>
                  <a:gd name="connsiteX45" fmla="*/ 6923 w 10122"/>
                  <a:gd name="connsiteY45" fmla="*/ 837 h 10000"/>
                  <a:gd name="connsiteX46" fmla="*/ 6633 w 10122"/>
                  <a:gd name="connsiteY46" fmla="*/ 815 h 10000"/>
                  <a:gd name="connsiteX47" fmla="*/ 6547 w 10122"/>
                  <a:gd name="connsiteY47" fmla="*/ 771 h 10000"/>
                  <a:gd name="connsiteX48" fmla="*/ 6615 w 10122"/>
                  <a:gd name="connsiteY48" fmla="*/ 715 h 10000"/>
                  <a:gd name="connsiteX49" fmla="*/ 6496 w 10122"/>
                  <a:gd name="connsiteY49" fmla="*/ 649 h 10000"/>
                  <a:gd name="connsiteX50" fmla="*/ 6359 w 10122"/>
                  <a:gd name="connsiteY50" fmla="*/ 615 h 10000"/>
                  <a:gd name="connsiteX51" fmla="*/ 6290 w 10122"/>
                  <a:gd name="connsiteY51" fmla="*/ 570 h 10000"/>
                  <a:gd name="connsiteX52" fmla="*/ 6222 w 10122"/>
                  <a:gd name="connsiteY52" fmla="*/ 649 h 10000"/>
                  <a:gd name="connsiteX53" fmla="*/ 6256 w 10122"/>
                  <a:gd name="connsiteY53" fmla="*/ 704 h 10000"/>
                  <a:gd name="connsiteX54" fmla="*/ 6171 w 10122"/>
                  <a:gd name="connsiteY54" fmla="*/ 737 h 10000"/>
                  <a:gd name="connsiteX55" fmla="*/ 6171 w 10122"/>
                  <a:gd name="connsiteY55" fmla="*/ 715 h 10000"/>
                  <a:gd name="connsiteX56" fmla="*/ 6188 w 10122"/>
                  <a:gd name="connsiteY56" fmla="*/ 682 h 10000"/>
                  <a:gd name="connsiteX57" fmla="*/ 6120 w 10122"/>
                  <a:gd name="connsiteY57" fmla="*/ 671 h 10000"/>
                  <a:gd name="connsiteX58" fmla="*/ 6103 w 10122"/>
                  <a:gd name="connsiteY58" fmla="*/ 726 h 10000"/>
                  <a:gd name="connsiteX59" fmla="*/ 6035 w 10122"/>
                  <a:gd name="connsiteY59" fmla="*/ 815 h 10000"/>
                  <a:gd name="connsiteX60" fmla="*/ 5948 w 10122"/>
                  <a:gd name="connsiteY60" fmla="*/ 837 h 10000"/>
                  <a:gd name="connsiteX61" fmla="*/ 5948 w 10122"/>
                  <a:gd name="connsiteY61" fmla="*/ 926 h 10000"/>
                  <a:gd name="connsiteX62" fmla="*/ 5795 w 10122"/>
                  <a:gd name="connsiteY62" fmla="*/ 937 h 10000"/>
                  <a:gd name="connsiteX63" fmla="*/ 5829 w 10122"/>
                  <a:gd name="connsiteY63" fmla="*/ 1060 h 10000"/>
                  <a:gd name="connsiteX64" fmla="*/ 5846 w 10122"/>
                  <a:gd name="connsiteY64" fmla="*/ 1171 h 10000"/>
                  <a:gd name="connsiteX65" fmla="*/ 5778 w 10122"/>
                  <a:gd name="connsiteY65" fmla="*/ 1160 h 10000"/>
                  <a:gd name="connsiteX66" fmla="*/ 5624 w 10122"/>
                  <a:gd name="connsiteY66" fmla="*/ 1149 h 10000"/>
                  <a:gd name="connsiteX67" fmla="*/ 5539 w 10122"/>
                  <a:gd name="connsiteY67" fmla="*/ 1127 h 10000"/>
                  <a:gd name="connsiteX68" fmla="*/ 5505 w 10122"/>
                  <a:gd name="connsiteY68" fmla="*/ 1071 h 10000"/>
                  <a:gd name="connsiteX69" fmla="*/ 5401 w 10122"/>
                  <a:gd name="connsiteY69" fmla="*/ 1016 h 10000"/>
                  <a:gd name="connsiteX70" fmla="*/ 5453 w 10122"/>
                  <a:gd name="connsiteY70" fmla="*/ 970 h 10000"/>
                  <a:gd name="connsiteX71" fmla="*/ 5744 w 10122"/>
                  <a:gd name="connsiteY71" fmla="*/ 848 h 10000"/>
                  <a:gd name="connsiteX72" fmla="*/ 5897 w 10122"/>
                  <a:gd name="connsiteY72" fmla="*/ 793 h 10000"/>
                  <a:gd name="connsiteX73" fmla="*/ 6017 w 10122"/>
                  <a:gd name="connsiteY73" fmla="*/ 715 h 10000"/>
                  <a:gd name="connsiteX74" fmla="*/ 6120 w 10122"/>
                  <a:gd name="connsiteY74" fmla="*/ 637 h 10000"/>
                  <a:gd name="connsiteX75" fmla="*/ 6154 w 10122"/>
                  <a:gd name="connsiteY75" fmla="*/ 559 h 10000"/>
                  <a:gd name="connsiteX76" fmla="*/ 6410 w 10122"/>
                  <a:gd name="connsiteY76" fmla="*/ 492 h 10000"/>
                  <a:gd name="connsiteX77" fmla="*/ 6701 w 10122"/>
                  <a:gd name="connsiteY77" fmla="*/ 593 h 10000"/>
                  <a:gd name="connsiteX78" fmla="*/ 6975 w 10122"/>
                  <a:gd name="connsiteY78" fmla="*/ 682 h 10000"/>
                  <a:gd name="connsiteX79" fmla="*/ 7367 w 10122"/>
                  <a:gd name="connsiteY79" fmla="*/ 726 h 10000"/>
                  <a:gd name="connsiteX80" fmla="*/ 7658 w 10122"/>
                  <a:gd name="connsiteY80" fmla="*/ 737 h 10000"/>
                  <a:gd name="connsiteX81" fmla="*/ 8256 w 10122"/>
                  <a:gd name="connsiteY81" fmla="*/ 693 h 10000"/>
                  <a:gd name="connsiteX82" fmla="*/ 8530 w 10122"/>
                  <a:gd name="connsiteY82" fmla="*/ 626 h 10000"/>
                  <a:gd name="connsiteX83" fmla="*/ 8752 w 10122"/>
                  <a:gd name="connsiteY83" fmla="*/ 570 h 10000"/>
                  <a:gd name="connsiteX84" fmla="*/ 8855 w 10122"/>
                  <a:gd name="connsiteY84" fmla="*/ 570 h 10000"/>
                  <a:gd name="connsiteX85" fmla="*/ 9043 w 10122"/>
                  <a:gd name="connsiteY85" fmla="*/ 503 h 10000"/>
                  <a:gd name="connsiteX86" fmla="*/ 9196 w 10122"/>
                  <a:gd name="connsiteY86" fmla="*/ 470 h 10000"/>
                  <a:gd name="connsiteX87" fmla="*/ 9504 w 10122"/>
                  <a:gd name="connsiteY87" fmla="*/ 392 h 10000"/>
                  <a:gd name="connsiteX88" fmla="*/ 9675 w 10122"/>
                  <a:gd name="connsiteY88" fmla="*/ 315 h 10000"/>
                  <a:gd name="connsiteX89" fmla="*/ 9726 w 10122"/>
                  <a:gd name="connsiteY89" fmla="*/ 237 h 10000"/>
                  <a:gd name="connsiteX90" fmla="*/ 9829 w 10122"/>
                  <a:gd name="connsiteY90" fmla="*/ 170 h 10000"/>
                  <a:gd name="connsiteX91" fmla="*/ 9949 w 10122"/>
                  <a:gd name="connsiteY91" fmla="*/ 103 h 10000"/>
                  <a:gd name="connsiteX92" fmla="*/ 10000 w 10122"/>
                  <a:gd name="connsiteY92" fmla="*/ 58 h 10000"/>
                  <a:gd name="connsiteX93" fmla="*/ 9983 w 10122"/>
                  <a:gd name="connsiteY93" fmla="*/ 981 h 10000"/>
                  <a:gd name="connsiteX94" fmla="*/ 9941 w 10122"/>
                  <a:gd name="connsiteY94" fmla="*/ 1348 h 10000"/>
                  <a:gd name="connsiteX95" fmla="*/ 9777 w 10122"/>
                  <a:gd name="connsiteY95" fmla="*/ 1494 h 10000"/>
                  <a:gd name="connsiteX96" fmla="*/ 9675 w 10122"/>
                  <a:gd name="connsiteY96" fmla="*/ 1527 h 10000"/>
                  <a:gd name="connsiteX97" fmla="*/ 9573 w 10122"/>
                  <a:gd name="connsiteY97" fmla="*/ 1494 h 10000"/>
                  <a:gd name="connsiteX98" fmla="*/ 9453 w 10122"/>
                  <a:gd name="connsiteY98" fmla="*/ 1494 h 10000"/>
                  <a:gd name="connsiteX99" fmla="*/ 9368 w 10122"/>
                  <a:gd name="connsiteY99" fmla="*/ 1505 h 10000"/>
                  <a:gd name="connsiteX100" fmla="*/ 9264 w 10122"/>
                  <a:gd name="connsiteY100" fmla="*/ 1516 h 10000"/>
                  <a:gd name="connsiteX101" fmla="*/ 9230 w 10122"/>
                  <a:gd name="connsiteY101" fmla="*/ 1560 h 10000"/>
                  <a:gd name="connsiteX102" fmla="*/ 9179 w 10122"/>
                  <a:gd name="connsiteY102" fmla="*/ 1616 h 10000"/>
                  <a:gd name="connsiteX103" fmla="*/ 9043 w 10122"/>
                  <a:gd name="connsiteY103" fmla="*/ 1649 h 10000"/>
                  <a:gd name="connsiteX104" fmla="*/ 8923 w 10122"/>
                  <a:gd name="connsiteY104" fmla="*/ 1704 h 10000"/>
                  <a:gd name="connsiteX105" fmla="*/ 8820 w 10122"/>
                  <a:gd name="connsiteY105" fmla="*/ 1716 h 10000"/>
                  <a:gd name="connsiteX106" fmla="*/ 8735 w 10122"/>
                  <a:gd name="connsiteY106" fmla="*/ 1704 h 10000"/>
                  <a:gd name="connsiteX107" fmla="*/ 8632 w 10122"/>
                  <a:gd name="connsiteY107" fmla="*/ 1693 h 10000"/>
                  <a:gd name="connsiteX108" fmla="*/ 8547 w 10122"/>
                  <a:gd name="connsiteY108" fmla="*/ 1671 h 10000"/>
                  <a:gd name="connsiteX109" fmla="*/ 8394 w 10122"/>
                  <a:gd name="connsiteY109" fmla="*/ 1671 h 10000"/>
                  <a:gd name="connsiteX110" fmla="*/ 8273 w 10122"/>
                  <a:gd name="connsiteY110" fmla="*/ 1716 h 10000"/>
                  <a:gd name="connsiteX111" fmla="*/ 8256 w 10122"/>
                  <a:gd name="connsiteY111" fmla="*/ 1760 h 10000"/>
                  <a:gd name="connsiteX112" fmla="*/ 8222 w 10122"/>
                  <a:gd name="connsiteY112" fmla="*/ 1815 h 10000"/>
                  <a:gd name="connsiteX113" fmla="*/ 8205 w 10122"/>
                  <a:gd name="connsiteY113" fmla="*/ 1838 h 10000"/>
                  <a:gd name="connsiteX114" fmla="*/ 8137 w 10122"/>
                  <a:gd name="connsiteY114" fmla="*/ 1838 h 10000"/>
                  <a:gd name="connsiteX115" fmla="*/ 8085 w 10122"/>
                  <a:gd name="connsiteY115" fmla="*/ 1905 h 10000"/>
                  <a:gd name="connsiteX116" fmla="*/ 7966 w 10122"/>
                  <a:gd name="connsiteY116" fmla="*/ 1860 h 10000"/>
                  <a:gd name="connsiteX117" fmla="*/ 7880 w 10122"/>
                  <a:gd name="connsiteY117" fmla="*/ 1804 h 10000"/>
                  <a:gd name="connsiteX118" fmla="*/ 7795 w 10122"/>
                  <a:gd name="connsiteY118" fmla="*/ 1782 h 10000"/>
                  <a:gd name="connsiteX119" fmla="*/ 7709 w 10122"/>
                  <a:gd name="connsiteY119" fmla="*/ 1749 h 10000"/>
                  <a:gd name="connsiteX120" fmla="*/ 7556 w 10122"/>
                  <a:gd name="connsiteY120" fmla="*/ 1749 h 10000"/>
                  <a:gd name="connsiteX121" fmla="*/ 7505 w 10122"/>
                  <a:gd name="connsiteY121" fmla="*/ 1704 h 10000"/>
                  <a:gd name="connsiteX122" fmla="*/ 7453 w 10122"/>
                  <a:gd name="connsiteY122" fmla="*/ 1716 h 10000"/>
                  <a:gd name="connsiteX123" fmla="*/ 7436 w 10122"/>
                  <a:gd name="connsiteY123" fmla="*/ 1771 h 10000"/>
                  <a:gd name="connsiteX124" fmla="*/ 7299 w 10122"/>
                  <a:gd name="connsiteY124" fmla="*/ 1760 h 10000"/>
                  <a:gd name="connsiteX125" fmla="*/ 7179 w 10122"/>
                  <a:gd name="connsiteY125" fmla="*/ 1727 h 10000"/>
                  <a:gd name="connsiteX126" fmla="*/ 7077 w 10122"/>
                  <a:gd name="connsiteY126" fmla="*/ 1760 h 10000"/>
                  <a:gd name="connsiteX127" fmla="*/ 6958 w 10122"/>
                  <a:gd name="connsiteY127" fmla="*/ 1760 h 10000"/>
                  <a:gd name="connsiteX128" fmla="*/ 6837 w 10122"/>
                  <a:gd name="connsiteY128" fmla="*/ 1738 h 10000"/>
                  <a:gd name="connsiteX129" fmla="*/ 6718 w 10122"/>
                  <a:gd name="connsiteY129" fmla="*/ 1738 h 10000"/>
                  <a:gd name="connsiteX130" fmla="*/ 6701 w 10122"/>
                  <a:gd name="connsiteY130" fmla="*/ 1771 h 10000"/>
                  <a:gd name="connsiteX131" fmla="*/ 6547 w 10122"/>
                  <a:gd name="connsiteY131" fmla="*/ 1793 h 10000"/>
                  <a:gd name="connsiteX132" fmla="*/ 6342 w 10122"/>
                  <a:gd name="connsiteY132" fmla="*/ 1793 h 10000"/>
                  <a:gd name="connsiteX133" fmla="*/ 6086 w 10122"/>
                  <a:gd name="connsiteY133" fmla="*/ 1638 h 10000"/>
                  <a:gd name="connsiteX134" fmla="*/ 5812 w 10122"/>
                  <a:gd name="connsiteY134" fmla="*/ 1571 h 10000"/>
                  <a:gd name="connsiteX135" fmla="*/ 5658 w 10122"/>
                  <a:gd name="connsiteY135" fmla="*/ 1571 h 10000"/>
                  <a:gd name="connsiteX136" fmla="*/ 5539 w 10122"/>
                  <a:gd name="connsiteY136" fmla="*/ 1560 h 10000"/>
                  <a:gd name="connsiteX137" fmla="*/ 5350 w 10122"/>
                  <a:gd name="connsiteY137" fmla="*/ 1538 h 10000"/>
                  <a:gd name="connsiteX138" fmla="*/ 5180 w 10122"/>
                  <a:gd name="connsiteY138" fmla="*/ 1505 h 10000"/>
                  <a:gd name="connsiteX139" fmla="*/ 4923 w 10122"/>
                  <a:gd name="connsiteY139" fmla="*/ 1460 h 10000"/>
                  <a:gd name="connsiteX140" fmla="*/ 4667 w 10122"/>
                  <a:gd name="connsiteY140" fmla="*/ 1448 h 10000"/>
                  <a:gd name="connsiteX141" fmla="*/ 4547 w 10122"/>
                  <a:gd name="connsiteY141" fmla="*/ 1472 h 10000"/>
                  <a:gd name="connsiteX142" fmla="*/ 4359 w 10122"/>
                  <a:gd name="connsiteY142" fmla="*/ 1483 h 10000"/>
                  <a:gd name="connsiteX143" fmla="*/ 4256 w 10122"/>
                  <a:gd name="connsiteY143" fmla="*/ 1560 h 10000"/>
                  <a:gd name="connsiteX144" fmla="*/ 3965 w 10122"/>
                  <a:gd name="connsiteY144" fmla="*/ 1516 h 10000"/>
                  <a:gd name="connsiteX145" fmla="*/ 3863 w 10122"/>
                  <a:gd name="connsiteY145" fmla="*/ 1460 h 10000"/>
                  <a:gd name="connsiteX146" fmla="*/ 3897 w 10122"/>
                  <a:gd name="connsiteY146" fmla="*/ 1393 h 10000"/>
                  <a:gd name="connsiteX147" fmla="*/ 3897 w 10122"/>
                  <a:gd name="connsiteY147" fmla="*/ 1348 h 10000"/>
                  <a:gd name="connsiteX148" fmla="*/ 3795 w 10122"/>
                  <a:gd name="connsiteY148" fmla="*/ 1282 h 10000"/>
                  <a:gd name="connsiteX149" fmla="*/ 3163 w 10122"/>
                  <a:gd name="connsiteY149" fmla="*/ 1238 h 10000"/>
                  <a:gd name="connsiteX0" fmla="*/ 3163 w 10122"/>
                  <a:gd name="connsiteY0" fmla="*/ 1238 h 10000"/>
                  <a:gd name="connsiteX1" fmla="*/ 2940 w 10122"/>
                  <a:gd name="connsiteY1" fmla="*/ 6097 h 10000"/>
                  <a:gd name="connsiteX2" fmla="*/ 2461 w 10122"/>
                  <a:gd name="connsiteY2" fmla="*/ 6597 h 10000"/>
                  <a:gd name="connsiteX3" fmla="*/ 1572 w 10122"/>
                  <a:gd name="connsiteY3" fmla="*/ 7476 h 10000"/>
                  <a:gd name="connsiteX4" fmla="*/ 1111 w 10122"/>
                  <a:gd name="connsiteY4" fmla="*/ 7943 h 10000"/>
                  <a:gd name="connsiteX5" fmla="*/ 581 w 10122"/>
                  <a:gd name="connsiteY5" fmla="*/ 8477 h 10000"/>
                  <a:gd name="connsiteX6" fmla="*/ 0 w 10122"/>
                  <a:gd name="connsiteY6" fmla="*/ 9122 h 10000"/>
                  <a:gd name="connsiteX7" fmla="*/ 2615 w 10122"/>
                  <a:gd name="connsiteY7" fmla="*/ 9133 h 10000"/>
                  <a:gd name="connsiteX8" fmla="*/ 2667 w 10122"/>
                  <a:gd name="connsiteY8" fmla="*/ 10000 h 10000"/>
                  <a:gd name="connsiteX9" fmla="*/ 4256 w 10122"/>
                  <a:gd name="connsiteY9" fmla="*/ 10000 h 10000"/>
                  <a:gd name="connsiteX10" fmla="*/ 4256 w 10122"/>
                  <a:gd name="connsiteY10" fmla="*/ 9077 h 10000"/>
                  <a:gd name="connsiteX11" fmla="*/ 6479 w 10122"/>
                  <a:gd name="connsiteY11" fmla="*/ 9077 h 10000"/>
                  <a:gd name="connsiteX12" fmla="*/ 6975 w 10122"/>
                  <a:gd name="connsiteY12" fmla="*/ 8821 h 10000"/>
                  <a:gd name="connsiteX13" fmla="*/ 7282 w 10122"/>
                  <a:gd name="connsiteY13" fmla="*/ 8688 h 10000"/>
                  <a:gd name="connsiteX14" fmla="*/ 7624 w 10122"/>
                  <a:gd name="connsiteY14" fmla="*/ 8533 h 10000"/>
                  <a:gd name="connsiteX15" fmla="*/ 7898 w 10122"/>
                  <a:gd name="connsiteY15" fmla="*/ 8499 h 10000"/>
                  <a:gd name="connsiteX16" fmla="*/ 7915 w 10122"/>
                  <a:gd name="connsiteY16" fmla="*/ 7898 h 10000"/>
                  <a:gd name="connsiteX17" fmla="*/ 7915 w 10122"/>
                  <a:gd name="connsiteY17" fmla="*/ 7542 h 10000"/>
                  <a:gd name="connsiteX18" fmla="*/ 7196 w 10122"/>
                  <a:gd name="connsiteY18" fmla="*/ 7542 h 10000"/>
                  <a:gd name="connsiteX19" fmla="*/ 7196 w 10122"/>
                  <a:gd name="connsiteY19" fmla="*/ 6108 h 10000"/>
                  <a:gd name="connsiteX20" fmla="*/ 7214 w 10122"/>
                  <a:gd name="connsiteY20" fmla="*/ 5119 h 10000"/>
                  <a:gd name="connsiteX21" fmla="*/ 9983 w 10122"/>
                  <a:gd name="connsiteY21" fmla="*/ 5119 h 10000"/>
                  <a:gd name="connsiteX22" fmla="*/ 10000 w 10122"/>
                  <a:gd name="connsiteY22" fmla="*/ 3984 h 10000"/>
                  <a:gd name="connsiteX23" fmla="*/ 10122 w 10122"/>
                  <a:gd name="connsiteY23" fmla="*/ 882 h 10000"/>
                  <a:gd name="connsiteX24" fmla="*/ 9949 w 10122"/>
                  <a:gd name="connsiteY24" fmla="*/ 649 h 10000"/>
                  <a:gd name="connsiteX25" fmla="*/ 9864 w 10122"/>
                  <a:gd name="connsiteY25" fmla="*/ 593 h 10000"/>
                  <a:gd name="connsiteX26" fmla="*/ 9760 w 10122"/>
                  <a:gd name="connsiteY26" fmla="*/ 548 h 10000"/>
                  <a:gd name="connsiteX27" fmla="*/ 9709 w 10122"/>
                  <a:gd name="connsiteY27" fmla="*/ 481 h 10000"/>
                  <a:gd name="connsiteX28" fmla="*/ 9641 w 10122"/>
                  <a:gd name="connsiteY28" fmla="*/ 525 h 10000"/>
                  <a:gd name="connsiteX29" fmla="*/ 9453 w 10122"/>
                  <a:gd name="connsiteY29" fmla="*/ 548 h 10000"/>
                  <a:gd name="connsiteX30" fmla="*/ 9316 w 10122"/>
                  <a:gd name="connsiteY30" fmla="*/ 615 h 10000"/>
                  <a:gd name="connsiteX31" fmla="*/ 9196 w 10122"/>
                  <a:gd name="connsiteY31" fmla="*/ 626 h 10000"/>
                  <a:gd name="connsiteX32" fmla="*/ 9077 w 10122"/>
                  <a:gd name="connsiteY32" fmla="*/ 626 h 10000"/>
                  <a:gd name="connsiteX33" fmla="*/ 8820 w 10122"/>
                  <a:gd name="connsiteY33" fmla="*/ 737 h 10000"/>
                  <a:gd name="connsiteX34" fmla="*/ 8632 w 10122"/>
                  <a:gd name="connsiteY34" fmla="*/ 826 h 10000"/>
                  <a:gd name="connsiteX35" fmla="*/ 8445 w 10122"/>
                  <a:gd name="connsiteY35" fmla="*/ 915 h 10000"/>
                  <a:gd name="connsiteX36" fmla="*/ 8324 w 10122"/>
                  <a:gd name="connsiteY36" fmla="*/ 893 h 10000"/>
                  <a:gd name="connsiteX37" fmla="*/ 7983 w 10122"/>
                  <a:gd name="connsiteY37" fmla="*/ 893 h 10000"/>
                  <a:gd name="connsiteX38" fmla="*/ 7777 w 10122"/>
                  <a:gd name="connsiteY38" fmla="*/ 881 h 10000"/>
                  <a:gd name="connsiteX39" fmla="*/ 7539 w 10122"/>
                  <a:gd name="connsiteY39" fmla="*/ 870 h 10000"/>
                  <a:gd name="connsiteX40" fmla="*/ 7419 w 10122"/>
                  <a:gd name="connsiteY40" fmla="*/ 859 h 10000"/>
                  <a:gd name="connsiteX41" fmla="*/ 7350 w 10122"/>
                  <a:gd name="connsiteY41" fmla="*/ 904 h 10000"/>
                  <a:gd name="connsiteX42" fmla="*/ 7196 w 10122"/>
                  <a:gd name="connsiteY42" fmla="*/ 981 h 10000"/>
                  <a:gd name="connsiteX43" fmla="*/ 7145 w 10122"/>
                  <a:gd name="connsiteY43" fmla="*/ 904 h 10000"/>
                  <a:gd name="connsiteX44" fmla="*/ 7043 w 10122"/>
                  <a:gd name="connsiteY44" fmla="*/ 915 h 10000"/>
                  <a:gd name="connsiteX45" fmla="*/ 6923 w 10122"/>
                  <a:gd name="connsiteY45" fmla="*/ 837 h 10000"/>
                  <a:gd name="connsiteX46" fmla="*/ 6633 w 10122"/>
                  <a:gd name="connsiteY46" fmla="*/ 815 h 10000"/>
                  <a:gd name="connsiteX47" fmla="*/ 6547 w 10122"/>
                  <a:gd name="connsiteY47" fmla="*/ 771 h 10000"/>
                  <a:gd name="connsiteX48" fmla="*/ 6615 w 10122"/>
                  <a:gd name="connsiteY48" fmla="*/ 715 h 10000"/>
                  <a:gd name="connsiteX49" fmla="*/ 6496 w 10122"/>
                  <a:gd name="connsiteY49" fmla="*/ 649 h 10000"/>
                  <a:gd name="connsiteX50" fmla="*/ 6359 w 10122"/>
                  <a:gd name="connsiteY50" fmla="*/ 615 h 10000"/>
                  <a:gd name="connsiteX51" fmla="*/ 6290 w 10122"/>
                  <a:gd name="connsiteY51" fmla="*/ 570 h 10000"/>
                  <a:gd name="connsiteX52" fmla="*/ 6222 w 10122"/>
                  <a:gd name="connsiteY52" fmla="*/ 649 h 10000"/>
                  <a:gd name="connsiteX53" fmla="*/ 6256 w 10122"/>
                  <a:gd name="connsiteY53" fmla="*/ 704 h 10000"/>
                  <a:gd name="connsiteX54" fmla="*/ 6171 w 10122"/>
                  <a:gd name="connsiteY54" fmla="*/ 737 h 10000"/>
                  <a:gd name="connsiteX55" fmla="*/ 6171 w 10122"/>
                  <a:gd name="connsiteY55" fmla="*/ 715 h 10000"/>
                  <a:gd name="connsiteX56" fmla="*/ 6188 w 10122"/>
                  <a:gd name="connsiteY56" fmla="*/ 682 h 10000"/>
                  <a:gd name="connsiteX57" fmla="*/ 6120 w 10122"/>
                  <a:gd name="connsiteY57" fmla="*/ 671 h 10000"/>
                  <a:gd name="connsiteX58" fmla="*/ 6103 w 10122"/>
                  <a:gd name="connsiteY58" fmla="*/ 726 h 10000"/>
                  <a:gd name="connsiteX59" fmla="*/ 6035 w 10122"/>
                  <a:gd name="connsiteY59" fmla="*/ 815 h 10000"/>
                  <a:gd name="connsiteX60" fmla="*/ 5948 w 10122"/>
                  <a:gd name="connsiteY60" fmla="*/ 837 h 10000"/>
                  <a:gd name="connsiteX61" fmla="*/ 5948 w 10122"/>
                  <a:gd name="connsiteY61" fmla="*/ 926 h 10000"/>
                  <a:gd name="connsiteX62" fmla="*/ 5795 w 10122"/>
                  <a:gd name="connsiteY62" fmla="*/ 937 h 10000"/>
                  <a:gd name="connsiteX63" fmla="*/ 5829 w 10122"/>
                  <a:gd name="connsiteY63" fmla="*/ 1060 h 10000"/>
                  <a:gd name="connsiteX64" fmla="*/ 5846 w 10122"/>
                  <a:gd name="connsiteY64" fmla="*/ 1171 h 10000"/>
                  <a:gd name="connsiteX65" fmla="*/ 5778 w 10122"/>
                  <a:gd name="connsiteY65" fmla="*/ 1160 h 10000"/>
                  <a:gd name="connsiteX66" fmla="*/ 5624 w 10122"/>
                  <a:gd name="connsiteY66" fmla="*/ 1149 h 10000"/>
                  <a:gd name="connsiteX67" fmla="*/ 5539 w 10122"/>
                  <a:gd name="connsiteY67" fmla="*/ 1127 h 10000"/>
                  <a:gd name="connsiteX68" fmla="*/ 5505 w 10122"/>
                  <a:gd name="connsiteY68" fmla="*/ 1071 h 10000"/>
                  <a:gd name="connsiteX69" fmla="*/ 5401 w 10122"/>
                  <a:gd name="connsiteY69" fmla="*/ 1016 h 10000"/>
                  <a:gd name="connsiteX70" fmla="*/ 5453 w 10122"/>
                  <a:gd name="connsiteY70" fmla="*/ 970 h 10000"/>
                  <a:gd name="connsiteX71" fmla="*/ 5744 w 10122"/>
                  <a:gd name="connsiteY71" fmla="*/ 848 h 10000"/>
                  <a:gd name="connsiteX72" fmla="*/ 5897 w 10122"/>
                  <a:gd name="connsiteY72" fmla="*/ 793 h 10000"/>
                  <a:gd name="connsiteX73" fmla="*/ 6017 w 10122"/>
                  <a:gd name="connsiteY73" fmla="*/ 715 h 10000"/>
                  <a:gd name="connsiteX74" fmla="*/ 6120 w 10122"/>
                  <a:gd name="connsiteY74" fmla="*/ 637 h 10000"/>
                  <a:gd name="connsiteX75" fmla="*/ 6154 w 10122"/>
                  <a:gd name="connsiteY75" fmla="*/ 559 h 10000"/>
                  <a:gd name="connsiteX76" fmla="*/ 6410 w 10122"/>
                  <a:gd name="connsiteY76" fmla="*/ 492 h 10000"/>
                  <a:gd name="connsiteX77" fmla="*/ 6701 w 10122"/>
                  <a:gd name="connsiteY77" fmla="*/ 593 h 10000"/>
                  <a:gd name="connsiteX78" fmla="*/ 6975 w 10122"/>
                  <a:gd name="connsiteY78" fmla="*/ 682 h 10000"/>
                  <a:gd name="connsiteX79" fmla="*/ 7367 w 10122"/>
                  <a:gd name="connsiteY79" fmla="*/ 726 h 10000"/>
                  <a:gd name="connsiteX80" fmla="*/ 7658 w 10122"/>
                  <a:gd name="connsiteY80" fmla="*/ 737 h 10000"/>
                  <a:gd name="connsiteX81" fmla="*/ 8256 w 10122"/>
                  <a:gd name="connsiteY81" fmla="*/ 693 h 10000"/>
                  <a:gd name="connsiteX82" fmla="*/ 8530 w 10122"/>
                  <a:gd name="connsiteY82" fmla="*/ 626 h 10000"/>
                  <a:gd name="connsiteX83" fmla="*/ 8752 w 10122"/>
                  <a:gd name="connsiteY83" fmla="*/ 570 h 10000"/>
                  <a:gd name="connsiteX84" fmla="*/ 8855 w 10122"/>
                  <a:gd name="connsiteY84" fmla="*/ 570 h 10000"/>
                  <a:gd name="connsiteX85" fmla="*/ 9043 w 10122"/>
                  <a:gd name="connsiteY85" fmla="*/ 503 h 10000"/>
                  <a:gd name="connsiteX86" fmla="*/ 9196 w 10122"/>
                  <a:gd name="connsiteY86" fmla="*/ 470 h 10000"/>
                  <a:gd name="connsiteX87" fmla="*/ 9504 w 10122"/>
                  <a:gd name="connsiteY87" fmla="*/ 392 h 10000"/>
                  <a:gd name="connsiteX88" fmla="*/ 9675 w 10122"/>
                  <a:gd name="connsiteY88" fmla="*/ 315 h 10000"/>
                  <a:gd name="connsiteX89" fmla="*/ 9726 w 10122"/>
                  <a:gd name="connsiteY89" fmla="*/ 237 h 10000"/>
                  <a:gd name="connsiteX90" fmla="*/ 9829 w 10122"/>
                  <a:gd name="connsiteY90" fmla="*/ 170 h 10000"/>
                  <a:gd name="connsiteX91" fmla="*/ 9949 w 10122"/>
                  <a:gd name="connsiteY91" fmla="*/ 103 h 10000"/>
                  <a:gd name="connsiteX92" fmla="*/ 10000 w 10122"/>
                  <a:gd name="connsiteY92" fmla="*/ 58 h 10000"/>
                  <a:gd name="connsiteX93" fmla="*/ 9983 w 10122"/>
                  <a:gd name="connsiteY93" fmla="*/ 981 h 10000"/>
                  <a:gd name="connsiteX94" fmla="*/ 9941 w 10122"/>
                  <a:gd name="connsiteY94" fmla="*/ 1348 h 10000"/>
                  <a:gd name="connsiteX95" fmla="*/ 9777 w 10122"/>
                  <a:gd name="connsiteY95" fmla="*/ 1494 h 10000"/>
                  <a:gd name="connsiteX96" fmla="*/ 9675 w 10122"/>
                  <a:gd name="connsiteY96" fmla="*/ 1527 h 10000"/>
                  <a:gd name="connsiteX97" fmla="*/ 9573 w 10122"/>
                  <a:gd name="connsiteY97" fmla="*/ 1494 h 10000"/>
                  <a:gd name="connsiteX98" fmla="*/ 9453 w 10122"/>
                  <a:gd name="connsiteY98" fmla="*/ 1494 h 10000"/>
                  <a:gd name="connsiteX99" fmla="*/ 9368 w 10122"/>
                  <a:gd name="connsiteY99" fmla="*/ 1505 h 10000"/>
                  <a:gd name="connsiteX100" fmla="*/ 9264 w 10122"/>
                  <a:gd name="connsiteY100" fmla="*/ 1516 h 10000"/>
                  <a:gd name="connsiteX101" fmla="*/ 9230 w 10122"/>
                  <a:gd name="connsiteY101" fmla="*/ 1560 h 10000"/>
                  <a:gd name="connsiteX102" fmla="*/ 9179 w 10122"/>
                  <a:gd name="connsiteY102" fmla="*/ 1616 h 10000"/>
                  <a:gd name="connsiteX103" fmla="*/ 9043 w 10122"/>
                  <a:gd name="connsiteY103" fmla="*/ 1649 h 10000"/>
                  <a:gd name="connsiteX104" fmla="*/ 8923 w 10122"/>
                  <a:gd name="connsiteY104" fmla="*/ 1704 h 10000"/>
                  <a:gd name="connsiteX105" fmla="*/ 8820 w 10122"/>
                  <a:gd name="connsiteY105" fmla="*/ 1716 h 10000"/>
                  <a:gd name="connsiteX106" fmla="*/ 8735 w 10122"/>
                  <a:gd name="connsiteY106" fmla="*/ 1704 h 10000"/>
                  <a:gd name="connsiteX107" fmla="*/ 8632 w 10122"/>
                  <a:gd name="connsiteY107" fmla="*/ 1693 h 10000"/>
                  <a:gd name="connsiteX108" fmla="*/ 8547 w 10122"/>
                  <a:gd name="connsiteY108" fmla="*/ 1671 h 10000"/>
                  <a:gd name="connsiteX109" fmla="*/ 8394 w 10122"/>
                  <a:gd name="connsiteY109" fmla="*/ 1671 h 10000"/>
                  <a:gd name="connsiteX110" fmla="*/ 8273 w 10122"/>
                  <a:gd name="connsiteY110" fmla="*/ 1716 h 10000"/>
                  <a:gd name="connsiteX111" fmla="*/ 8256 w 10122"/>
                  <a:gd name="connsiteY111" fmla="*/ 1760 h 10000"/>
                  <a:gd name="connsiteX112" fmla="*/ 8222 w 10122"/>
                  <a:gd name="connsiteY112" fmla="*/ 1815 h 10000"/>
                  <a:gd name="connsiteX113" fmla="*/ 8205 w 10122"/>
                  <a:gd name="connsiteY113" fmla="*/ 1838 h 10000"/>
                  <a:gd name="connsiteX114" fmla="*/ 8137 w 10122"/>
                  <a:gd name="connsiteY114" fmla="*/ 1838 h 10000"/>
                  <a:gd name="connsiteX115" fmla="*/ 8085 w 10122"/>
                  <a:gd name="connsiteY115" fmla="*/ 1905 h 10000"/>
                  <a:gd name="connsiteX116" fmla="*/ 7966 w 10122"/>
                  <a:gd name="connsiteY116" fmla="*/ 1860 h 10000"/>
                  <a:gd name="connsiteX117" fmla="*/ 7880 w 10122"/>
                  <a:gd name="connsiteY117" fmla="*/ 1804 h 10000"/>
                  <a:gd name="connsiteX118" fmla="*/ 7795 w 10122"/>
                  <a:gd name="connsiteY118" fmla="*/ 1782 h 10000"/>
                  <a:gd name="connsiteX119" fmla="*/ 7709 w 10122"/>
                  <a:gd name="connsiteY119" fmla="*/ 1749 h 10000"/>
                  <a:gd name="connsiteX120" fmla="*/ 7556 w 10122"/>
                  <a:gd name="connsiteY120" fmla="*/ 1749 h 10000"/>
                  <a:gd name="connsiteX121" fmla="*/ 7505 w 10122"/>
                  <a:gd name="connsiteY121" fmla="*/ 1704 h 10000"/>
                  <a:gd name="connsiteX122" fmla="*/ 7453 w 10122"/>
                  <a:gd name="connsiteY122" fmla="*/ 1716 h 10000"/>
                  <a:gd name="connsiteX123" fmla="*/ 7436 w 10122"/>
                  <a:gd name="connsiteY123" fmla="*/ 1771 h 10000"/>
                  <a:gd name="connsiteX124" fmla="*/ 7299 w 10122"/>
                  <a:gd name="connsiteY124" fmla="*/ 1760 h 10000"/>
                  <a:gd name="connsiteX125" fmla="*/ 7179 w 10122"/>
                  <a:gd name="connsiteY125" fmla="*/ 1727 h 10000"/>
                  <a:gd name="connsiteX126" fmla="*/ 7077 w 10122"/>
                  <a:gd name="connsiteY126" fmla="*/ 1760 h 10000"/>
                  <a:gd name="connsiteX127" fmla="*/ 6958 w 10122"/>
                  <a:gd name="connsiteY127" fmla="*/ 1760 h 10000"/>
                  <a:gd name="connsiteX128" fmla="*/ 6837 w 10122"/>
                  <a:gd name="connsiteY128" fmla="*/ 1738 h 10000"/>
                  <a:gd name="connsiteX129" fmla="*/ 6718 w 10122"/>
                  <a:gd name="connsiteY129" fmla="*/ 1738 h 10000"/>
                  <a:gd name="connsiteX130" fmla="*/ 6701 w 10122"/>
                  <a:gd name="connsiteY130" fmla="*/ 1771 h 10000"/>
                  <a:gd name="connsiteX131" fmla="*/ 6547 w 10122"/>
                  <a:gd name="connsiteY131" fmla="*/ 1793 h 10000"/>
                  <a:gd name="connsiteX132" fmla="*/ 6342 w 10122"/>
                  <a:gd name="connsiteY132" fmla="*/ 1793 h 10000"/>
                  <a:gd name="connsiteX133" fmla="*/ 6086 w 10122"/>
                  <a:gd name="connsiteY133" fmla="*/ 1638 h 10000"/>
                  <a:gd name="connsiteX134" fmla="*/ 5812 w 10122"/>
                  <a:gd name="connsiteY134" fmla="*/ 1571 h 10000"/>
                  <a:gd name="connsiteX135" fmla="*/ 5658 w 10122"/>
                  <a:gd name="connsiteY135" fmla="*/ 1571 h 10000"/>
                  <a:gd name="connsiteX136" fmla="*/ 5539 w 10122"/>
                  <a:gd name="connsiteY136" fmla="*/ 1560 h 10000"/>
                  <a:gd name="connsiteX137" fmla="*/ 5350 w 10122"/>
                  <a:gd name="connsiteY137" fmla="*/ 1538 h 10000"/>
                  <a:gd name="connsiteX138" fmla="*/ 5180 w 10122"/>
                  <a:gd name="connsiteY138" fmla="*/ 1505 h 10000"/>
                  <a:gd name="connsiteX139" fmla="*/ 4923 w 10122"/>
                  <a:gd name="connsiteY139" fmla="*/ 1460 h 10000"/>
                  <a:gd name="connsiteX140" fmla="*/ 4667 w 10122"/>
                  <a:gd name="connsiteY140" fmla="*/ 1448 h 10000"/>
                  <a:gd name="connsiteX141" fmla="*/ 4547 w 10122"/>
                  <a:gd name="connsiteY141" fmla="*/ 1472 h 10000"/>
                  <a:gd name="connsiteX142" fmla="*/ 4359 w 10122"/>
                  <a:gd name="connsiteY142" fmla="*/ 1483 h 10000"/>
                  <a:gd name="connsiteX143" fmla="*/ 4256 w 10122"/>
                  <a:gd name="connsiteY143" fmla="*/ 1560 h 10000"/>
                  <a:gd name="connsiteX144" fmla="*/ 3965 w 10122"/>
                  <a:gd name="connsiteY144" fmla="*/ 1516 h 10000"/>
                  <a:gd name="connsiteX145" fmla="*/ 3863 w 10122"/>
                  <a:gd name="connsiteY145" fmla="*/ 1460 h 10000"/>
                  <a:gd name="connsiteX146" fmla="*/ 3897 w 10122"/>
                  <a:gd name="connsiteY146" fmla="*/ 1393 h 10000"/>
                  <a:gd name="connsiteX147" fmla="*/ 3897 w 10122"/>
                  <a:gd name="connsiteY147" fmla="*/ 1348 h 10000"/>
                  <a:gd name="connsiteX148" fmla="*/ 3795 w 10122"/>
                  <a:gd name="connsiteY148" fmla="*/ 1282 h 10000"/>
                  <a:gd name="connsiteX149" fmla="*/ 3163 w 10122"/>
                  <a:gd name="connsiteY149" fmla="*/ 1238 h 10000"/>
                  <a:gd name="connsiteX0" fmla="*/ 3163 w 10122"/>
                  <a:gd name="connsiteY0" fmla="*/ 1238 h 10000"/>
                  <a:gd name="connsiteX1" fmla="*/ 2940 w 10122"/>
                  <a:gd name="connsiteY1" fmla="*/ 6097 h 10000"/>
                  <a:gd name="connsiteX2" fmla="*/ 2461 w 10122"/>
                  <a:gd name="connsiteY2" fmla="*/ 6597 h 10000"/>
                  <a:gd name="connsiteX3" fmla="*/ 1572 w 10122"/>
                  <a:gd name="connsiteY3" fmla="*/ 7476 h 10000"/>
                  <a:gd name="connsiteX4" fmla="*/ 1111 w 10122"/>
                  <a:gd name="connsiteY4" fmla="*/ 7943 h 10000"/>
                  <a:gd name="connsiteX5" fmla="*/ 581 w 10122"/>
                  <a:gd name="connsiteY5" fmla="*/ 8477 h 10000"/>
                  <a:gd name="connsiteX6" fmla="*/ 0 w 10122"/>
                  <a:gd name="connsiteY6" fmla="*/ 9122 h 10000"/>
                  <a:gd name="connsiteX7" fmla="*/ 2615 w 10122"/>
                  <a:gd name="connsiteY7" fmla="*/ 9133 h 10000"/>
                  <a:gd name="connsiteX8" fmla="*/ 2667 w 10122"/>
                  <a:gd name="connsiteY8" fmla="*/ 10000 h 10000"/>
                  <a:gd name="connsiteX9" fmla="*/ 4256 w 10122"/>
                  <a:gd name="connsiteY9" fmla="*/ 10000 h 10000"/>
                  <a:gd name="connsiteX10" fmla="*/ 4256 w 10122"/>
                  <a:gd name="connsiteY10" fmla="*/ 9077 h 10000"/>
                  <a:gd name="connsiteX11" fmla="*/ 6479 w 10122"/>
                  <a:gd name="connsiteY11" fmla="*/ 9077 h 10000"/>
                  <a:gd name="connsiteX12" fmla="*/ 6975 w 10122"/>
                  <a:gd name="connsiteY12" fmla="*/ 8821 h 10000"/>
                  <a:gd name="connsiteX13" fmla="*/ 7282 w 10122"/>
                  <a:gd name="connsiteY13" fmla="*/ 8688 h 10000"/>
                  <a:gd name="connsiteX14" fmla="*/ 7624 w 10122"/>
                  <a:gd name="connsiteY14" fmla="*/ 8533 h 10000"/>
                  <a:gd name="connsiteX15" fmla="*/ 7898 w 10122"/>
                  <a:gd name="connsiteY15" fmla="*/ 8499 h 10000"/>
                  <a:gd name="connsiteX16" fmla="*/ 7915 w 10122"/>
                  <a:gd name="connsiteY16" fmla="*/ 7898 h 10000"/>
                  <a:gd name="connsiteX17" fmla="*/ 7915 w 10122"/>
                  <a:gd name="connsiteY17" fmla="*/ 7542 h 10000"/>
                  <a:gd name="connsiteX18" fmla="*/ 7196 w 10122"/>
                  <a:gd name="connsiteY18" fmla="*/ 7542 h 10000"/>
                  <a:gd name="connsiteX19" fmla="*/ 7196 w 10122"/>
                  <a:gd name="connsiteY19" fmla="*/ 6108 h 10000"/>
                  <a:gd name="connsiteX20" fmla="*/ 7214 w 10122"/>
                  <a:gd name="connsiteY20" fmla="*/ 5119 h 10000"/>
                  <a:gd name="connsiteX21" fmla="*/ 9983 w 10122"/>
                  <a:gd name="connsiteY21" fmla="*/ 5119 h 10000"/>
                  <a:gd name="connsiteX22" fmla="*/ 10000 w 10122"/>
                  <a:gd name="connsiteY22" fmla="*/ 3984 h 10000"/>
                  <a:gd name="connsiteX23" fmla="*/ 10122 w 10122"/>
                  <a:gd name="connsiteY23" fmla="*/ 882 h 10000"/>
                  <a:gd name="connsiteX24" fmla="*/ 9949 w 10122"/>
                  <a:gd name="connsiteY24" fmla="*/ 649 h 10000"/>
                  <a:gd name="connsiteX25" fmla="*/ 9864 w 10122"/>
                  <a:gd name="connsiteY25" fmla="*/ 593 h 10000"/>
                  <a:gd name="connsiteX26" fmla="*/ 9760 w 10122"/>
                  <a:gd name="connsiteY26" fmla="*/ 548 h 10000"/>
                  <a:gd name="connsiteX27" fmla="*/ 9709 w 10122"/>
                  <a:gd name="connsiteY27" fmla="*/ 481 h 10000"/>
                  <a:gd name="connsiteX28" fmla="*/ 9641 w 10122"/>
                  <a:gd name="connsiteY28" fmla="*/ 525 h 10000"/>
                  <a:gd name="connsiteX29" fmla="*/ 9453 w 10122"/>
                  <a:gd name="connsiteY29" fmla="*/ 548 h 10000"/>
                  <a:gd name="connsiteX30" fmla="*/ 9316 w 10122"/>
                  <a:gd name="connsiteY30" fmla="*/ 615 h 10000"/>
                  <a:gd name="connsiteX31" fmla="*/ 9196 w 10122"/>
                  <a:gd name="connsiteY31" fmla="*/ 626 h 10000"/>
                  <a:gd name="connsiteX32" fmla="*/ 9077 w 10122"/>
                  <a:gd name="connsiteY32" fmla="*/ 626 h 10000"/>
                  <a:gd name="connsiteX33" fmla="*/ 8820 w 10122"/>
                  <a:gd name="connsiteY33" fmla="*/ 737 h 10000"/>
                  <a:gd name="connsiteX34" fmla="*/ 8632 w 10122"/>
                  <a:gd name="connsiteY34" fmla="*/ 826 h 10000"/>
                  <a:gd name="connsiteX35" fmla="*/ 8445 w 10122"/>
                  <a:gd name="connsiteY35" fmla="*/ 915 h 10000"/>
                  <a:gd name="connsiteX36" fmla="*/ 8324 w 10122"/>
                  <a:gd name="connsiteY36" fmla="*/ 893 h 10000"/>
                  <a:gd name="connsiteX37" fmla="*/ 7983 w 10122"/>
                  <a:gd name="connsiteY37" fmla="*/ 893 h 10000"/>
                  <a:gd name="connsiteX38" fmla="*/ 7777 w 10122"/>
                  <a:gd name="connsiteY38" fmla="*/ 881 h 10000"/>
                  <a:gd name="connsiteX39" fmla="*/ 7539 w 10122"/>
                  <a:gd name="connsiteY39" fmla="*/ 870 h 10000"/>
                  <a:gd name="connsiteX40" fmla="*/ 7419 w 10122"/>
                  <a:gd name="connsiteY40" fmla="*/ 859 h 10000"/>
                  <a:gd name="connsiteX41" fmla="*/ 7350 w 10122"/>
                  <a:gd name="connsiteY41" fmla="*/ 904 h 10000"/>
                  <a:gd name="connsiteX42" fmla="*/ 7196 w 10122"/>
                  <a:gd name="connsiteY42" fmla="*/ 981 h 10000"/>
                  <a:gd name="connsiteX43" fmla="*/ 7145 w 10122"/>
                  <a:gd name="connsiteY43" fmla="*/ 904 h 10000"/>
                  <a:gd name="connsiteX44" fmla="*/ 7043 w 10122"/>
                  <a:gd name="connsiteY44" fmla="*/ 915 h 10000"/>
                  <a:gd name="connsiteX45" fmla="*/ 6923 w 10122"/>
                  <a:gd name="connsiteY45" fmla="*/ 837 h 10000"/>
                  <a:gd name="connsiteX46" fmla="*/ 6633 w 10122"/>
                  <a:gd name="connsiteY46" fmla="*/ 815 h 10000"/>
                  <a:gd name="connsiteX47" fmla="*/ 6547 w 10122"/>
                  <a:gd name="connsiteY47" fmla="*/ 771 h 10000"/>
                  <a:gd name="connsiteX48" fmla="*/ 6615 w 10122"/>
                  <a:gd name="connsiteY48" fmla="*/ 715 h 10000"/>
                  <a:gd name="connsiteX49" fmla="*/ 6496 w 10122"/>
                  <a:gd name="connsiteY49" fmla="*/ 649 h 10000"/>
                  <a:gd name="connsiteX50" fmla="*/ 6359 w 10122"/>
                  <a:gd name="connsiteY50" fmla="*/ 615 h 10000"/>
                  <a:gd name="connsiteX51" fmla="*/ 6290 w 10122"/>
                  <a:gd name="connsiteY51" fmla="*/ 570 h 10000"/>
                  <a:gd name="connsiteX52" fmla="*/ 6222 w 10122"/>
                  <a:gd name="connsiteY52" fmla="*/ 649 h 10000"/>
                  <a:gd name="connsiteX53" fmla="*/ 6256 w 10122"/>
                  <a:gd name="connsiteY53" fmla="*/ 704 h 10000"/>
                  <a:gd name="connsiteX54" fmla="*/ 6171 w 10122"/>
                  <a:gd name="connsiteY54" fmla="*/ 737 h 10000"/>
                  <a:gd name="connsiteX55" fmla="*/ 6171 w 10122"/>
                  <a:gd name="connsiteY55" fmla="*/ 715 h 10000"/>
                  <a:gd name="connsiteX56" fmla="*/ 6188 w 10122"/>
                  <a:gd name="connsiteY56" fmla="*/ 682 h 10000"/>
                  <a:gd name="connsiteX57" fmla="*/ 6120 w 10122"/>
                  <a:gd name="connsiteY57" fmla="*/ 671 h 10000"/>
                  <a:gd name="connsiteX58" fmla="*/ 6103 w 10122"/>
                  <a:gd name="connsiteY58" fmla="*/ 726 h 10000"/>
                  <a:gd name="connsiteX59" fmla="*/ 6035 w 10122"/>
                  <a:gd name="connsiteY59" fmla="*/ 815 h 10000"/>
                  <a:gd name="connsiteX60" fmla="*/ 5948 w 10122"/>
                  <a:gd name="connsiteY60" fmla="*/ 837 h 10000"/>
                  <a:gd name="connsiteX61" fmla="*/ 5948 w 10122"/>
                  <a:gd name="connsiteY61" fmla="*/ 926 h 10000"/>
                  <a:gd name="connsiteX62" fmla="*/ 5795 w 10122"/>
                  <a:gd name="connsiteY62" fmla="*/ 937 h 10000"/>
                  <a:gd name="connsiteX63" fmla="*/ 5829 w 10122"/>
                  <a:gd name="connsiteY63" fmla="*/ 1060 h 10000"/>
                  <a:gd name="connsiteX64" fmla="*/ 5846 w 10122"/>
                  <a:gd name="connsiteY64" fmla="*/ 1171 h 10000"/>
                  <a:gd name="connsiteX65" fmla="*/ 5778 w 10122"/>
                  <a:gd name="connsiteY65" fmla="*/ 1160 h 10000"/>
                  <a:gd name="connsiteX66" fmla="*/ 5624 w 10122"/>
                  <a:gd name="connsiteY66" fmla="*/ 1149 h 10000"/>
                  <a:gd name="connsiteX67" fmla="*/ 5539 w 10122"/>
                  <a:gd name="connsiteY67" fmla="*/ 1127 h 10000"/>
                  <a:gd name="connsiteX68" fmla="*/ 5505 w 10122"/>
                  <a:gd name="connsiteY68" fmla="*/ 1071 h 10000"/>
                  <a:gd name="connsiteX69" fmla="*/ 5401 w 10122"/>
                  <a:gd name="connsiteY69" fmla="*/ 1016 h 10000"/>
                  <a:gd name="connsiteX70" fmla="*/ 5453 w 10122"/>
                  <a:gd name="connsiteY70" fmla="*/ 970 h 10000"/>
                  <a:gd name="connsiteX71" fmla="*/ 5744 w 10122"/>
                  <a:gd name="connsiteY71" fmla="*/ 848 h 10000"/>
                  <a:gd name="connsiteX72" fmla="*/ 5897 w 10122"/>
                  <a:gd name="connsiteY72" fmla="*/ 793 h 10000"/>
                  <a:gd name="connsiteX73" fmla="*/ 6017 w 10122"/>
                  <a:gd name="connsiteY73" fmla="*/ 715 h 10000"/>
                  <a:gd name="connsiteX74" fmla="*/ 6120 w 10122"/>
                  <a:gd name="connsiteY74" fmla="*/ 637 h 10000"/>
                  <a:gd name="connsiteX75" fmla="*/ 6154 w 10122"/>
                  <a:gd name="connsiteY75" fmla="*/ 559 h 10000"/>
                  <a:gd name="connsiteX76" fmla="*/ 6410 w 10122"/>
                  <a:gd name="connsiteY76" fmla="*/ 492 h 10000"/>
                  <a:gd name="connsiteX77" fmla="*/ 6701 w 10122"/>
                  <a:gd name="connsiteY77" fmla="*/ 593 h 10000"/>
                  <a:gd name="connsiteX78" fmla="*/ 6975 w 10122"/>
                  <a:gd name="connsiteY78" fmla="*/ 682 h 10000"/>
                  <a:gd name="connsiteX79" fmla="*/ 7367 w 10122"/>
                  <a:gd name="connsiteY79" fmla="*/ 726 h 10000"/>
                  <a:gd name="connsiteX80" fmla="*/ 7658 w 10122"/>
                  <a:gd name="connsiteY80" fmla="*/ 737 h 10000"/>
                  <a:gd name="connsiteX81" fmla="*/ 8256 w 10122"/>
                  <a:gd name="connsiteY81" fmla="*/ 693 h 10000"/>
                  <a:gd name="connsiteX82" fmla="*/ 8530 w 10122"/>
                  <a:gd name="connsiteY82" fmla="*/ 626 h 10000"/>
                  <a:gd name="connsiteX83" fmla="*/ 8752 w 10122"/>
                  <a:gd name="connsiteY83" fmla="*/ 570 h 10000"/>
                  <a:gd name="connsiteX84" fmla="*/ 8855 w 10122"/>
                  <a:gd name="connsiteY84" fmla="*/ 570 h 10000"/>
                  <a:gd name="connsiteX85" fmla="*/ 9043 w 10122"/>
                  <a:gd name="connsiteY85" fmla="*/ 503 h 10000"/>
                  <a:gd name="connsiteX86" fmla="*/ 9196 w 10122"/>
                  <a:gd name="connsiteY86" fmla="*/ 470 h 10000"/>
                  <a:gd name="connsiteX87" fmla="*/ 9504 w 10122"/>
                  <a:gd name="connsiteY87" fmla="*/ 392 h 10000"/>
                  <a:gd name="connsiteX88" fmla="*/ 9675 w 10122"/>
                  <a:gd name="connsiteY88" fmla="*/ 315 h 10000"/>
                  <a:gd name="connsiteX89" fmla="*/ 9726 w 10122"/>
                  <a:gd name="connsiteY89" fmla="*/ 237 h 10000"/>
                  <a:gd name="connsiteX90" fmla="*/ 9829 w 10122"/>
                  <a:gd name="connsiteY90" fmla="*/ 170 h 10000"/>
                  <a:gd name="connsiteX91" fmla="*/ 9949 w 10122"/>
                  <a:gd name="connsiteY91" fmla="*/ 103 h 10000"/>
                  <a:gd name="connsiteX92" fmla="*/ 10000 w 10122"/>
                  <a:gd name="connsiteY92" fmla="*/ 58 h 10000"/>
                  <a:gd name="connsiteX93" fmla="*/ 9983 w 10122"/>
                  <a:gd name="connsiteY93" fmla="*/ 981 h 10000"/>
                  <a:gd name="connsiteX94" fmla="*/ 9941 w 10122"/>
                  <a:gd name="connsiteY94" fmla="*/ 1348 h 10000"/>
                  <a:gd name="connsiteX95" fmla="*/ 9777 w 10122"/>
                  <a:gd name="connsiteY95" fmla="*/ 1494 h 10000"/>
                  <a:gd name="connsiteX96" fmla="*/ 9675 w 10122"/>
                  <a:gd name="connsiteY96" fmla="*/ 1527 h 10000"/>
                  <a:gd name="connsiteX97" fmla="*/ 9573 w 10122"/>
                  <a:gd name="connsiteY97" fmla="*/ 1494 h 10000"/>
                  <a:gd name="connsiteX98" fmla="*/ 9453 w 10122"/>
                  <a:gd name="connsiteY98" fmla="*/ 1494 h 10000"/>
                  <a:gd name="connsiteX99" fmla="*/ 9368 w 10122"/>
                  <a:gd name="connsiteY99" fmla="*/ 1505 h 10000"/>
                  <a:gd name="connsiteX100" fmla="*/ 9264 w 10122"/>
                  <a:gd name="connsiteY100" fmla="*/ 1516 h 10000"/>
                  <a:gd name="connsiteX101" fmla="*/ 9230 w 10122"/>
                  <a:gd name="connsiteY101" fmla="*/ 1560 h 10000"/>
                  <a:gd name="connsiteX102" fmla="*/ 9179 w 10122"/>
                  <a:gd name="connsiteY102" fmla="*/ 1616 h 10000"/>
                  <a:gd name="connsiteX103" fmla="*/ 9043 w 10122"/>
                  <a:gd name="connsiteY103" fmla="*/ 1649 h 10000"/>
                  <a:gd name="connsiteX104" fmla="*/ 8923 w 10122"/>
                  <a:gd name="connsiteY104" fmla="*/ 1704 h 10000"/>
                  <a:gd name="connsiteX105" fmla="*/ 8820 w 10122"/>
                  <a:gd name="connsiteY105" fmla="*/ 1716 h 10000"/>
                  <a:gd name="connsiteX106" fmla="*/ 8735 w 10122"/>
                  <a:gd name="connsiteY106" fmla="*/ 1704 h 10000"/>
                  <a:gd name="connsiteX107" fmla="*/ 8632 w 10122"/>
                  <a:gd name="connsiteY107" fmla="*/ 1693 h 10000"/>
                  <a:gd name="connsiteX108" fmla="*/ 8547 w 10122"/>
                  <a:gd name="connsiteY108" fmla="*/ 1671 h 10000"/>
                  <a:gd name="connsiteX109" fmla="*/ 8394 w 10122"/>
                  <a:gd name="connsiteY109" fmla="*/ 1671 h 10000"/>
                  <a:gd name="connsiteX110" fmla="*/ 8273 w 10122"/>
                  <a:gd name="connsiteY110" fmla="*/ 1716 h 10000"/>
                  <a:gd name="connsiteX111" fmla="*/ 8256 w 10122"/>
                  <a:gd name="connsiteY111" fmla="*/ 1760 h 10000"/>
                  <a:gd name="connsiteX112" fmla="*/ 8222 w 10122"/>
                  <a:gd name="connsiteY112" fmla="*/ 1815 h 10000"/>
                  <a:gd name="connsiteX113" fmla="*/ 8205 w 10122"/>
                  <a:gd name="connsiteY113" fmla="*/ 1838 h 10000"/>
                  <a:gd name="connsiteX114" fmla="*/ 8137 w 10122"/>
                  <a:gd name="connsiteY114" fmla="*/ 1838 h 10000"/>
                  <a:gd name="connsiteX115" fmla="*/ 8085 w 10122"/>
                  <a:gd name="connsiteY115" fmla="*/ 1905 h 10000"/>
                  <a:gd name="connsiteX116" fmla="*/ 7966 w 10122"/>
                  <a:gd name="connsiteY116" fmla="*/ 1860 h 10000"/>
                  <a:gd name="connsiteX117" fmla="*/ 7880 w 10122"/>
                  <a:gd name="connsiteY117" fmla="*/ 1804 h 10000"/>
                  <a:gd name="connsiteX118" fmla="*/ 7795 w 10122"/>
                  <a:gd name="connsiteY118" fmla="*/ 1782 h 10000"/>
                  <a:gd name="connsiteX119" fmla="*/ 7709 w 10122"/>
                  <a:gd name="connsiteY119" fmla="*/ 1749 h 10000"/>
                  <a:gd name="connsiteX120" fmla="*/ 7556 w 10122"/>
                  <a:gd name="connsiteY120" fmla="*/ 1749 h 10000"/>
                  <a:gd name="connsiteX121" fmla="*/ 7505 w 10122"/>
                  <a:gd name="connsiteY121" fmla="*/ 1704 h 10000"/>
                  <a:gd name="connsiteX122" fmla="*/ 7453 w 10122"/>
                  <a:gd name="connsiteY122" fmla="*/ 1716 h 10000"/>
                  <a:gd name="connsiteX123" fmla="*/ 7436 w 10122"/>
                  <a:gd name="connsiteY123" fmla="*/ 1771 h 10000"/>
                  <a:gd name="connsiteX124" fmla="*/ 7299 w 10122"/>
                  <a:gd name="connsiteY124" fmla="*/ 1760 h 10000"/>
                  <a:gd name="connsiteX125" fmla="*/ 7179 w 10122"/>
                  <a:gd name="connsiteY125" fmla="*/ 1727 h 10000"/>
                  <a:gd name="connsiteX126" fmla="*/ 7077 w 10122"/>
                  <a:gd name="connsiteY126" fmla="*/ 1760 h 10000"/>
                  <a:gd name="connsiteX127" fmla="*/ 6958 w 10122"/>
                  <a:gd name="connsiteY127" fmla="*/ 1760 h 10000"/>
                  <a:gd name="connsiteX128" fmla="*/ 6837 w 10122"/>
                  <a:gd name="connsiteY128" fmla="*/ 1738 h 10000"/>
                  <a:gd name="connsiteX129" fmla="*/ 6718 w 10122"/>
                  <a:gd name="connsiteY129" fmla="*/ 1738 h 10000"/>
                  <a:gd name="connsiteX130" fmla="*/ 6701 w 10122"/>
                  <a:gd name="connsiteY130" fmla="*/ 1771 h 10000"/>
                  <a:gd name="connsiteX131" fmla="*/ 6547 w 10122"/>
                  <a:gd name="connsiteY131" fmla="*/ 1793 h 10000"/>
                  <a:gd name="connsiteX132" fmla="*/ 6342 w 10122"/>
                  <a:gd name="connsiteY132" fmla="*/ 1793 h 10000"/>
                  <a:gd name="connsiteX133" fmla="*/ 6086 w 10122"/>
                  <a:gd name="connsiteY133" fmla="*/ 1638 h 10000"/>
                  <a:gd name="connsiteX134" fmla="*/ 5812 w 10122"/>
                  <a:gd name="connsiteY134" fmla="*/ 1571 h 10000"/>
                  <a:gd name="connsiteX135" fmla="*/ 5658 w 10122"/>
                  <a:gd name="connsiteY135" fmla="*/ 1571 h 10000"/>
                  <a:gd name="connsiteX136" fmla="*/ 5539 w 10122"/>
                  <a:gd name="connsiteY136" fmla="*/ 1560 h 10000"/>
                  <a:gd name="connsiteX137" fmla="*/ 5350 w 10122"/>
                  <a:gd name="connsiteY137" fmla="*/ 1538 h 10000"/>
                  <a:gd name="connsiteX138" fmla="*/ 5180 w 10122"/>
                  <a:gd name="connsiteY138" fmla="*/ 1505 h 10000"/>
                  <a:gd name="connsiteX139" fmla="*/ 4923 w 10122"/>
                  <a:gd name="connsiteY139" fmla="*/ 1460 h 10000"/>
                  <a:gd name="connsiteX140" fmla="*/ 4667 w 10122"/>
                  <a:gd name="connsiteY140" fmla="*/ 1448 h 10000"/>
                  <a:gd name="connsiteX141" fmla="*/ 4547 w 10122"/>
                  <a:gd name="connsiteY141" fmla="*/ 1472 h 10000"/>
                  <a:gd name="connsiteX142" fmla="*/ 4359 w 10122"/>
                  <a:gd name="connsiteY142" fmla="*/ 1483 h 10000"/>
                  <a:gd name="connsiteX143" fmla="*/ 4256 w 10122"/>
                  <a:gd name="connsiteY143" fmla="*/ 1560 h 10000"/>
                  <a:gd name="connsiteX144" fmla="*/ 3965 w 10122"/>
                  <a:gd name="connsiteY144" fmla="*/ 1516 h 10000"/>
                  <a:gd name="connsiteX145" fmla="*/ 3863 w 10122"/>
                  <a:gd name="connsiteY145" fmla="*/ 1460 h 10000"/>
                  <a:gd name="connsiteX146" fmla="*/ 3897 w 10122"/>
                  <a:gd name="connsiteY146" fmla="*/ 1393 h 10000"/>
                  <a:gd name="connsiteX147" fmla="*/ 3897 w 10122"/>
                  <a:gd name="connsiteY147" fmla="*/ 1348 h 10000"/>
                  <a:gd name="connsiteX148" fmla="*/ 3795 w 10122"/>
                  <a:gd name="connsiteY148" fmla="*/ 1282 h 10000"/>
                  <a:gd name="connsiteX149" fmla="*/ 3163 w 10122"/>
                  <a:gd name="connsiteY149" fmla="*/ 1238 h 10000"/>
                  <a:gd name="connsiteX0" fmla="*/ 3163 w 10122"/>
                  <a:gd name="connsiteY0" fmla="*/ 1238 h 10000"/>
                  <a:gd name="connsiteX1" fmla="*/ 2940 w 10122"/>
                  <a:gd name="connsiteY1" fmla="*/ 6097 h 10000"/>
                  <a:gd name="connsiteX2" fmla="*/ 2461 w 10122"/>
                  <a:gd name="connsiteY2" fmla="*/ 6597 h 10000"/>
                  <a:gd name="connsiteX3" fmla="*/ 1572 w 10122"/>
                  <a:gd name="connsiteY3" fmla="*/ 7476 h 10000"/>
                  <a:gd name="connsiteX4" fmla="*/ 1111 w 10122"/>
                  <a:gd name="connsiteY4" fmla="*/ 7943 h 10000"/>
                  <a:gd name="connsiteX5" fmla="*/ 581 w 10122"/>
                  <a:gd name="connsiteY5" fmla="*/ 8477 h 10000"/>
                  <a:gd name="connsiteX6" fmla="*/ 0 w 10122"/>
                  <a:gd name="connsiteY6" fmla="*/ 9122 h 10000"/>
                  <a:gd name="connsiteX7" fmla="*/ 2615 w 10122"/>
                  <a:gd name="connsiteY7" fmla="*/ 9133 h 10000"/>
                  <a:gd name="connsiteX8" fmla="*/ 2667 w 10122"/>
                  <a:gd name="connsiteY8" fmla="*/ 10000 h 10000"/>
                  <a:gd name="connsiteX9" fmla="*/ 4256 w 10122"/>
                  <a:gd name="connsiteY9" fmla="*/ 10000 h 10000"/>
                  <a:gd name="connsiteX10" fmla="*/ 4256 w 10122"/>
                  <a:gd name="connsiteY10" fmla="*/ 9077 h 10000"/>
                  <a:gd name="connsiteX11" fmla="*/ 6479 w 10122"/>
                  <a:gd name="connsiteY11" fmla="*/ 9077 h 10000"/>
                  <a:gd name="connsiteX12" fmla="*/ 6975 w 10122"/>
                  <a:gd name="connsiteY12" fmla="*/ 8821 h 10000"/>
                  <a:gd name="connsiteX13" fmla="*/ 7282 w 10122"/>
                  <a:gd name="connsiteY13" fmla="*/ 8688 h 10000"/>
                  <a:gd name="connsiteX14" fmla="*/ 7624 w 10122"/>
                  <a:gd name="connsiteY14" fmla="*/ 8533 h 10000"/>
                  <a:gd name="connsiteX15" fmla="*/ 7898 w 10122"/>
                  <a:gd name="connsiteY15" fmla="*/ 8499 h 10000"/>
                  <a:gd name="connsiteX16" fmla="*/ 7915 w 10122"/>
                  <a:gd name="connsiteY16" fmla="*/ 7898 h 10000"/>
                  <a:gd name="connsiteX17" fmla="*/ 7915 w 10122"/>
                  <a:gd name="connsiteY17" fmla="*/ 7542 h 10000"/>
                  <a:gd name="connsiteX18" fmla="*/ 7196 w 10122"/>
                  <a:gd name="connsiteY18" fmla="*/ 7542 h 10000"/>
                  <a:gd name="connsiteX19" fmla="*/ 7196 w 10122"/>
                  <a:gd name="connsiteY19" fmla="*/ 6108 h 10000"/>
                  <a:gd name="connsiteX20" fmla="*/ 7214 w 10122"/>
                  <a:gd name="connsiteY20" fmla="*/ 5119 h 10000"/>
                  <a:gd name="connsiteX21" fmla="*/ 9983 w 10122"/>
                  <a:gd name="connsiteY21" fmla="*/ 5119 h 10000"/>
                  <a:gd name="connsiteX22" fmla="*/ 10000 w 10122"/>
                  <a:gd name="connsiteY22" fmla="*/ 3984 h 10000"/>
                  <a:gd name="connsiteX23" fmla="*/ 10122 w 10122"/>
                  <a:gd name="connsiteY23" fmla="*/ 882 h 10000"/>
                  <a:gd name="connsiteX24" fmla="*/ 9949 w 10122"/>
                  <a:gd name="connsiteY24" fmla="*/ 649 h 10000"/>
                  <a:gd name="connsiteX25" fmla="*/ 9864 w 10122"/>
                  <a:gd name="connsiteY25" fmla="*/ 593 h 10000"/>
                  <a:gd name="connsiteX26" fmla="*/ 9760 w 10122"/>
                  <a:gd name="connsiteY26" fmla="*/ 548 h 10000"/>
                  <a:gd name="connsiteX27" fmla="*/ 9709 w 10122"/>
                  <a:gd name="connsiteY27" fmla="*/ 481 h 10000"/>
                  <a:gd name="connsiteX28" fmla="*/ 9641 w 10122"/>
                  <a:gd name="connsiteY28" fmla="*/ 525 h 10000"/>
                  <a:gd name="connsiteX29" fmla="*/ 9453 w 10122"/>
                  <a:gd name="connsiteY29" fmla="*/ 548 h 10000"/>
                  <a:gd name="connsiteX30" fmla="*/ 9316 w 10122"/>
                  <a:gd name="connsiteY30" fmla="*/ 615 h 10000"/>
                  <a:gd name="connsiteX31" fmla="*/ 9196 w 10122"/>
                  <a:gd name="connsiteY31" fmla="*/ 626 h 10000"/>
                  <a:gd name="connsiteX32" fmla="*/ 9077 w 10122"/>
                  <a:gd name="connsiteY32" fmla="*/ 626 h 10000"/>
                  <a:gd name="connsiteX33" fmla="*/ 8820 w 10122"/>
                  <a:gd name="connsiteY33" fmla="*/ 737 h 10000"/>
                  <a:gd name="connsiteX34" fmla="*/ 8632 w 10122"/>
                  <a:gd name="connsiteY34" fmla="*/ 826 h 10000"/>
                  <a:gd name="connsiteX35" fmla="*/ 8445 w 10122"/>
                  <a:gd name="connsiteY35" fmla="*/ 915 h 10000"/>
                  <a:gd name="connsiteX36" fmla="*/ 8324 w 10122"/>
                  <a:gd name="connsiteY36" fmla="*/ 893 h 10000"/>
                  <a:gd name="connsiteX37" fmla="*/ 7983 w 10122"/>
                  <a:gd name="connsiteY37" fmla="*/ 893 h 10000"/>
                  <a:gd name="connsiteX38" fmla="*/ 7777 w 10122"/>
                  <a:gd name="connsiteY38" fmla="*/ 881 h 10000"/>
                  <a:gd name="connsiteX39" fmla="*/ 7539 w 10122"/>
                  <a:gd name="connsiteY39" fmla="*/ 870 h 10000"/>
                  <a:gd name="connsiteX40" fmla="*/ 7419 w 10122"/>
                  <a:gd name="connsiteY40" fmla="*/ 859 h 10000"/>
                  <a:gd name="connsiteX41" fmla="*/ 7350 w 10122"/>
                  <a:gd name="connsiteY41" fmla="*/ 904 h 10000"/>
                  <a:gd name="connsiteX42" fmla="*/ 7196 w 10122"/>
                  <a:gd name="connsiteY42" fmla="*/ 981 h 10000"/>
                  <a:gd name="connsiteX43" fmla="*/ 7145 w 10122"/>
                  <a:gd name="connsiteY43" fmla="*/ 904 h 10000"/>
                  <a:gd name="connsiteX44" fmla="*/ 7043 w 10122"/>
                  <a:gd name="connsiteY44" fmla="*/ 915 h 10000"/>
                  <a:gd name="connsiteX45" fmla="*/ 6923 w 10122"/>
                  <a:gd name="connsiteY45" fmla="*/ 837 h 10000"/>
                  <a:gd name="connsiteX46" fmla="*/ 6633 w 10122"/>
                  <a:gd name="connsiteY46" fmla="*/ 815 h 10000"/>
                  <a:gd name="connsiteX47" fmla="*/ 6547 w 10122"/>
                  <a:gd name="connsiteY47" fmla="*/ 771 h 10000"/>
                  <a:gd name="connsiteX48" fmla="*/ 6615 w 10122"/>
                  <a:gd name="connsiteY48" fmla="*/ 715 h 10000"/>
                  <a:gd name="connsiteX49" fmla="*/ 6496 w 10122"/>
                  <a:gd name="connsiteY49" fmla="*/ 649 h 10000"/>
                  <a:gd name="connsiteX50" fmla="*/ 6359 w 10122"/>
                  <a:gd name="connsiteY50" fmla="*/ 615 h 10000"/>
                  <a:gd name="connsiteX51" fmla="*/ 6290 w 10122"/>
                  <a:gd name="connsiteY51" fmla="*/ 570 h 10000"/>
                  <a:gd name="connsiteX52" fmla="*/ 6222 w 10122"/>
                  <a:gd name="connsiteY52" fmla="*/ 649 h 10000"/>
                  <a:gd name="connsiteX53" fmla="*/ 6256 w 10122"/>
                  <a:gd name="connsiteY53" fmla="*/ 704 h 10000"/>
                  <a:gd name="connsiteX54" fmla="*/ 6171 w 10122"/>
                  <a:gd name="connsiteY54" fmla="*/ 737 h 10000"/>
                  <a:gd name="connsiteX55" fmla="*/ 6171 w 10122"/>
                  <a:gd name="connsiteY55" fmla="*/ 715 h 10000"/>
                  <a:gd name="connsiteX56" fmla="*/ 6188 w 10122"/>
                  <a:gd name="connsiteY56" fmla="*/ 682 h 10000"/>
                  <a:gd name="connsiteX57" fmla="*/ 6120 w 10122"/>
                  <a:gd name="connsiteY57" fmla="*/ 671 h 10000"/>
                  <a:gd name="connsiteX58" fmla="*/ 6103 w 10122"/>
                  <a:gd name="connsiteY58" fmla="*/ 726 h 10000"/>
                  <a:gd name="connsiteX59" fmla="*/ 6035 w 10122"/>
                  <a:gd name="connsiteY59" fmla="*/ 815 h 10000"/>
                  <a:gd name="connsiteX60" fmla="*/ 5948 w 10122"/>
                  <a:gd name="connsiteY60" fmla="*/ 837 h 10000"/>
                  <a:gd name="connsiteX61" fmla="*/ 5948 w 10122"/>
                  <a:gd name="connsiteY61" fmla="*/ 926 h 10000"/>
                  <a:gd name="connsiteX62" fmla="*/ 5795 w 10122"/>
                  <a:gd name="connsiteY62" fmla="*/ 937 h 10000"/>
                  <a:gd name="connsiteX63" fmla="*/ 5829 w 10122"/>
                  <a:gd name="connsiteY63" fmla="*/ 1060 h 10000"/>
                  <a:gd name="connsiteX64" fmla="*/ 5846 w 10122"/>
                  <a:gd name="connsiteY64" fmla="*/ 1171 h 10000"/>
                  <a:gd name="connsiteX65" fmla="*/ 5778 w 10122"/>
                  <a:gd name="connsiteY65" fmla="*/ 1160 h 10000"/>
                  <a:gd name="connsiteX66" fmla="*/ 5624 w 10122"/>
                  <a:gd name="connsiteY66" fmla="*/ 1149 h 10000"/>
                  <a:gd name="connsiteX67" fmla="*/ 5539 w 10122"/>
                  <a:gd name="connsiteY67" fmla="*/ 1127 h 10000"/>
                  <a:gd name="connsiteX68" fmla="*/ 5505 w 10122"/>
                  <a:gd name="connsiteY68" fmla="*/ 1071 h 10000"/>
                  <a:gd name="connsiteX69" fmla="*/ 5401 w 10122"/>
                  <a:gd name="connsiteY69" fmla="*/ 1016 h 10000"/>
                  <a:gd name="connsiteX70" fmla="*/ 5453 w 10122"/>
                  <a:gd name="connsiteY70" fmla="*/ 970 h 10000"/>
                  <a:gd name="connsiteX71" fmla="*/ 5744 w 10122"/>
                  <a:gd name="connsiteY71" fmla="*/ 848 h 10000"/>
                  <a:gd name="connsiteX72" fmla="*/ 5897 w 10122"/>
                  <a:gd name="connsiteY72" fmla="*/ 793 h 10000"/>
                  <a:gd name="connsiteX73" fmla="*/ 6017 w 10122"/>
                  <a:gd name="connsiteY73" fmla="*/ 715 h 10000"/>
                  <a:gd name="connsiteX74" fmla="*/ 6120 w 10122"/>
                  <a:gd name="connsiteY74" fmla="*/ 637 h 10000"/>
                  <a:gd name="connsiteX75" fmla="*/ 6154 w 10122"/>
                  <a:gd name="connsiteY75" fmla="*/ 559 h 10000"/>
                  <a:gd name="connsiteX76" fmla="*/ 6410 w 10122"/>
                  <a:gd name="connsiteY76" fmla="*/ 492 h 10000"/>
                  <a:gd name="connsiteX77" fmla="*/ 6701 w 10122"/>
                  <a:gd name="connsiteY77" fmla="*/ 593 h 10000"/>
                  <a:gd name="connsiteX78" fmla="*/ 6975 w 10122"/>
                  <a:gd name="connsiteY78" fmla="*/ 682 h 10000"/>
                  <a:gd name="connsiteX79" fmla="*/ 7367 w 10122"/>
                  <a:gd name="connsiteY79" fmla="*/ 726 h 10000"/>
                  <a:gd name="connsiteX80" fmla="*/ 7658 w 10122"/>
                  <a:gd name="connsiteY80" fmla="*/ 737 h 10000"/>
                  <a:gd name="connsiteX81" fmla="*/ 8256 w 10122"/>
                  <a:gd name="connsiteY81" fmla="*/ 693 h 10000"/>
                  <a:gd name="connsiteX82" fmla="*/ 8530 w 10122"/>
                  <a:gd name="connsiteY82" fmla="*/ 626 h 10000"/>
                  <a:gd name="connsiteX83" fmla="*/ 8752 w 10122"/>
                  <a:gd name="connsiteY83" fmla="*/ 570 h 10000"/>
                  <a:gd name="connsiteX84" fmla="*/ 8855 w 10122"/>
                  <a:gd name="connsiteY84" fmla="*/ 570 h 10000"/>
                  <a:gd name="connsiteX85" fmla="*/ 9043 w 10122"/>
                  <a:gd name="connsiteY85" fmla="*/ 503 h 10000"/>
                  <a:gd name="connsiteX86" fmla="*/ 9196 w 10122"/>
                  <a:gd name="connsiteY86" fmla="*/ 470 h 10000"/>
                  <a:gd name="connsiteX87" fmla="*/ 9504 w 10122"/>
                  <a:gd name="connsiteY87" fmla="*/ 392 h 10000"/>
                  <a:gd name="connsiteX88" fmla="*/ 9675 w 10122"/>
                  <a:gd name="connsiteY88" fmla="*/ 315 h 10000"/>
                  <a:gd name="connsiteX89" fmla="*/ 9726 w 10122"/>
                  <a:gd name="connsiteY89" fmla="*/ 237 h 10000"/>
                  <a:gd name="connsiteX90" fmla="*/ 9829 w 10122"/>
                  <a:gd name="connsiteY90" fmla="*/ 170 h 10000"/>
                  <a:gd name="connsiteX91" fmla="*/ 9949 w 10122"/>
                  <a:gd name="connsiteY91" fmla="*/ 103 h 10000"/>
                  <a:gd name="connsiteX92" fmla="*/ 10000 w 10122"/>
                  <a:gd name="connsiteY92" fmla="*/ 58 h 10000"/>
                  <a:gd name="connsiteX93" fmla="*/ 10008 w 10122"/>
                  <a:gd name="connsiteY93" fmla="*/ 827 h 10000"/>
                  <a:gd name="connsiteX94" fmla="*/ 9983 w 10122"/>
                  <a:gd name="connsiteY94" fmla="*/ 981 h 10000"/>
                  <a:gd name="connsiteX95" fmla="*/ 9941 w 10122"/>
                  <a:gd name="connsiteY95" fmla="*/ 1348 h 10000"/>
                  <a:gd name="connsiteX96" fmla="*/ 9777 w 10122"/>
                  <a:gd name="connsiteY96" fmla="*/ 1494 h 10000"/>
                  <a:gd name="connsiteX97" fmla="*/ 9675 w 10122"/>
                  <a:gd name="connsiteY97" fmla="*/ 1527 h 10000"/>
                  <a:gd name="connsiteX98" fmla="*/ 9573 w 10122"/>
                  <a:gd name="connsiteY98" fmla="*/ 1494 h 10000"/>
                  <a:gd name="connsiteX99" fmla="*/ 9453 w 10122"/>
                  <a:gd name="connsiteY99" fmla="*/ 1494 h 10000"/>
                  <a:gd name="connsiteX100" fmla="*/ 9368 w 10122"/>
                  <a:gd name="connsiteY100" fmla="*/ 1505 h 10000"/>
                  <a:gd name="connsiteX101" fmla="*/ 9264 w 10122"/>
                  <a:gd name="connsiteY101" fmla="*/ 1516 h 10000"/>
                  <a:gd name="connsiteX102" fmla="*/ 9230 w 10122"/>
                  <a:gd name="connsiteY102" fmla="*/ 1560 h 10000"/>
                  <a:gd name="connsiteX103" fmla="*/ 9179 w 10122"/>
                  <a:gd name="connsiteY103" fmla="*/ 1616 h 10000"/>
                  <a:gd name="connsiteX104" fmla="*/ 9043 w 10122"/>
                  <a:gd name="connsiteY104" fmla="*/ 1649 h 10000"/>
                  <a:gd name="connsiteX105" fmla="*/ 8923 w 10122"/>
                  <a:gd name="connsiteY105" fmla="*/ 1704 h 10000"/>
                  <a:gd name="connsiteX106" fmla="*/ 8820 w 10122"/>
                  <a:gd name="connsiteY106" fmla="*/ 1716 h 10000"/>
                  <a:gd name="connsiteX107" fmla="*/ 8735 w 10122"/>
                  <a:gd name="connsiteY107" fmla="*/ 1704 h 10000"/>
                  <a:gd name="connsiteX108" fmla="*/ 8632 w 10122"/>
                  <a:gd name="connsiteY108" fmla="*/ 1693 h 10000"/>
                  <a:gd name="connsiteX109" fmla="*/ 8547 w 10122"/>
                  <a:gd name="connsiteY109" fmla="*/ 1671 h 10000"/>
                  <a:gd name="connsiteX110" fmla="*/ 8394 w 10122"/>
                  <a:gd name="connsiteY110" fmla="*/ 1671 h 10000"/>
                  <a:gd name="connsiteX111" fmla="*/ 8273 w 10122"/>
                  <a:gd name="connsiteY111" fmla="*/ 1716 h 10000"/>
                  <a:gd name="connsiteX112" fmla="*/ 8256 w 10122"/>
                  <a:gd name="connsiteY112" fmla="*/ 1760 h 10000"/>
                  <a:gd name="connsiteX113" fmla="*/ 8222 w 10122"/>
                  <a:gd name="connsiteY113" fmla="*/ 1815 h 10000"/>
                  <a:gd name="connsiteX114" fmla="*/ 8205 w 10122"/>
                  <a:gd name="connsiteY114" fmla="*/ 1838 h 10000"/>
                  <a:gd name="connsiteX115" fmla="*/ 8137 w 10122"/>
                  <a:gd name="connsiteY115" fmla="*/ 1838 h 10000"/>
                  <a:gd name="connsiteX116" fmla="*/ 8085 w 10122"/>
                  <a:gd name="connsiteY116" fmla="*/ 1905 h 10000"/>
                  <a:gd name="connsiteX117" fmla="*/ 7966 w 10122"/>
                  <a:gd name="connsiteY117" fmla="*/ 1860 h 10000"/>
                  <a:gd name="connsiteX118" fmla="*/ 7880 w 10122"/>
                  <a:gd name="connsiteY118" fmla="*/ 1804 h 10000"/>
                  <a:gd name="connsiteX119" fmla="*/ 7795 w 10122"/>
                  <a:gd name="connsiteY119" fmla="*/ 1782 h 10000"/>
                  <a:gd name="connsiteX120" fmla="*/ 7709 w 10122"/>
                  <a:gd name="connsiteY120" fmla="*/ 1749 h 10000"/>
                  <a:gd name="connsiteX121" fmla="*/ 7556 w 10122"/>
                  <a:gd name="connsiteY121" fmla="*/ 1749 h 10000"/>
                  <a:gd name="connsiteX122" fmla="*/ 7505 w 10122"/>
                  <a:gd name="connsiteY122" fmla="*/ 1704 h 10000"/>
                  <a:gd name="connsiteX123" fmla="*/ 7453 w 10122"/>
                  <a:gd name="connsiteY123" fmla="*/ 1716 h 10000"/>
                  <a:gd name="connsiteX124" fmla="*/ 7436 w 10122"/>
                  <a:gd name="connsiteY124" fmla="*/ 1771 h 10000"/>
                  <a:gd name="connsiteX125" fmla="*/ 7299 w 10122"/>
                  <a:gd name="connsiteY125" fmla="*/ 1760 h 10000"/>
                  <a:gd name="connsiteX126" fmla="*/ 7179 w 10122"/>
                  <a:gd name="connsiteY126" fmla="*/ 1727 h 10000"/>
                  <a:gd name="connsiteX127" fmla="*/ 7077 w 10122"/>
                  <a:gd name="connsiteY127" fmla="*/ 1760 h 10000"/>
                  <a:gd name="connsiteX128" fmla="*/ 6958 w 10122"/>
                  <a:gd name="connsiteY128" fmla="*/ 1760 h 10000"/>
                  <a:gd name="connsiteX129" fmla="*/ 6837 w 10122"/>
                  <a:gd name="connsiteY129" fmla="*/ 1738 h 10000"/>
                  <a:gd name="connsiteX130" fmla="*/ 6718 w 10122"/>
                  <a:gd name="connsiteY130" fmla="*/ 1738 h 10000"/>
                  <a:gd name="connsiteX131" fmla="*/ 6701 w 10122"/>
                  <a:gd name="connsiteY131" fmla="*/ 1771 h 10000"/>
                  <a:gd name="connsiteX132" fmla="*/ 6547 w 10122"/>
                  <a:gd name="connsiteY132" fmla="*/ 1793 h 10000"/>
                  <a:gd name="connsiteX133" fmla="*/ 6342 w 10122"/>
                  <a:gd name="connsiteY133" fmla="*/ 1793 h 10000"/>
                  <a:gd name="connsiteX134" fmla="*/ 6086 w 10122"/>
                  <a:gd name="connsiteY134" fmla="*/ 1638 h 10000"/>
                  <a:gd name="connsiteX135" fmla="*/ 5812 w 10122"/>
                  <a:gd name="connsiteY135" fmla="*/ 1571 h 10000"/>
                  <a:gd name="connsiteX136" fmla="*/ 5658 w 10122"/>
                  <a:gd name="connsiteY136" fmla="*/ 1571 h 10000"/>
                  <a:gd name="connsiteX137" fmla="*/ 5539 w 10122"/>
                  <a:gd name="connsiteY137" fmla="*/ 1560 h 10000"/>
                  <a:gd name="connsiteX138" fmla="*/ 5350 w 10122"/>
                  <a:gd name="connsiteY138" fmla="*/ 1538 h 10000"/>
                  <a:gd name="connsiteX139" fmla="*/ 5180 w 10122"/>
                  <a:gd name="connsiteY139" fmla="*/ 1505 h 10000"/>
                  <a:gd name="connsiteX140" fmla="*/ 4923 w 10122"/>
                  <a:gd name="connsiteY140" fmla="*/ 1460 h 10000"/>
                  <a:gd name="connsiteX141" fmla="*/ 4667 w 10122"/>
                  <a:gd name="connsiteY141" fmla="*/ 1448 h 10000"/>
                  <a:gd name="connsiteX142" fmla="*/ 4547 w 10122"/>
                  <a:gd name="connsiteY142" fmla="*/ 1472 h 10000"/>
                  <a:gd name="connsiteX143" fmla="*/ 4359 w 10122"/>
                  <a:gd name="connsiteY143" fmla="*/ 1483 h 10000"/>
                  <a:gd name="connsiteX144" fmla="*/ 4256 w 10122"/>
                  <a:gd name="connsiteY144" fmla="*/ 1560 h 10000"/>
                  <a:gd name="connsiteX145" fmla="*/ 3965 w 10122"/>
                  <a:gd name="connsiteY145" fmla="*/ 1516 h 10000"/>
                  <a:gd name="connsiteX146" fmla="*/ 3863 w 10122"/>
                  <a:gd name="connsiteY146" fmla="*/ 1460 h 10000"/>
                  <a:gd name="connsiteX147" fmla="*/ 3897 w 10122"/>
                  <a:gd name="connsiteY147" fmla="*/ 1393 h 10000"/>
                  <a:gd name="connsiteX148" fmla="*/ 3897 w 10122"/>
                  <a:gd name="connsiteY148" fmla="*/ 1348 h 10000"/>
                  <a:gd name="connsiteX149" fmla="*/ 3795 w 10122"/>
                  <a:gd name="connsiteY149" fmla="*/ 1282 h 10000"/>
                  <a:gd name="connsiteX150" fmla="*/ 3163 w 10122"/>
                  <a:gd name="connsiteY150" fmla="*/ 1238 h 10000"/>
                  <a:gd name="connsiteX0" fmla="*/ 3163 w 10122"/>
                  <a:gd name="connsiteY0" fmla="*/ 1233 h 9995"/>
                  <a:gd name="connsiteX1" fmla="*/ 2940 w 10122"/>
                  <a:gd name="connsiteY1" fmla="*/ 6092 h 9995"/>
                  <a:gd name="connsiteX2" fmla="*/ 2461 w 10122"/>
                  <a:gd name="connsiteY2" fmla="*/ 6592 h 9995"/>
                  <a:gd name="connsiteX3" fmla="*/ 1572 w 10122"/>
                  <a:gd name="connsiteY3" fmla="*/ 7471 h 9995"/>
                  <a:gd name="connsiteX4" fmla="*/ 1111 w 10122"/>
                  <a:gd name="connsiteY4" fmla="*/ 7938 h 9995"/>
                  <a:gd name="connsiteX5" fmla="*/ 581 w 10122"/>
                  <a:gd name="connsiteY5" fmla="*/ 8472 h 9995"/>
                  <a:gd name="connsiteX6" fmla="*/ 0 w 10122"/>
                  <a:gd name="connsiteY6" fmla="*/ 9117 h 9995"/>
                  <a:gd name="connsiteX7" fmla="*/ 2615 w 10122"/>
                  <a:gd name="connsiteY7" fmla="*/ 9128 h 9995"/>
                  <a:gd name="connsiteX8" fmla="*/ 2667 w 10122"/>
                  <a:gd name="connsiteY8" fmla="*/ 9995 h 9995"/>
                  <a:gd name="connsiteX9" fmla="*/ 4256 w 10122"/>
                  <a:gd name="connsiteY9" fmla="*/ 9995 h 9995"/>
                  <a:gd name="connsiteX10" fmla="*/ 4256 w 10122"/>
                  <a:gd name="connsiteY10" fmla="*/ 9072 h 9995"/>
                  <a:gd name="connsiteX11" fmla="*/ 6479 w 10122"/>
                  <a:gd name="connsiteY11" fmla="*/ 9072 h 9995"/>
                  <a:gd name="connsiteX12" fmla="*/ 6975 w 10122"/>
                  <a:gd name="connsiteY12" fmla="*/ 8816 h 9995"/>
                  <a:gd name="connsiteX13" fmla="*/ 7282 w 10122"/>
                  <a:gd name="connsiteY13" fmla="*/ 8683 h 9995"/>
                  <a:gd name="connsiteX14" fmla="*/ 7624 w 10122"/>
                  <a:gd name="connsiteY14" fmla="*/ 8528 h 9995"/>
                  <a:gd name="connsiteX15" fmla="*/ 7898 w 10122"/>
                  <a:gd name="connsiteY15" fmla="*/ 8494 h 9995"/>
                  <a:gd name="connsiteX16" fmla="*/ 7915 w 10122"/>
                  <a:gd name="connsiteY16" fmla="*/ 7893 h 9995"/>
                  <a:gd name="connsiteX17" fmla="*/ 7915 w 10122"/>
                  <a:gd name="connsiteY17" fmla="*/ 7537 h 9995"/>
                  <a:gd name="connsiteX18" fmla="*/ 7196 w 10122"/>
                  <a:gd name="connsiteY18" fmla="*/ 7537 h 9995"/>
                  <a:gd name="connsiteX19" fmla="*/ 7196 w 10122"/>
                  <a:gd name="connsiteY19" fmla="*/ 6103 h 9995"/>
                  <a:gd name="connsiteX20" fmla="*/ 7214 w 10122"/>
                  <a:gd name="connsiteY20" fmla="*/ 5114 h 9995"/>
                  <a:gd name="connsiteX21" fmla="*/ 9983 w 10122"/>
                  <a:gd name="connsiteY21" fmla="*/ 5114 h 9995"/>
                  <a:gd name="connsiteX22" fmla="*/ 10000 w 10122"/>
                  <a:gd name="connsiteY22" fmla="*/ 3979 h 9995"/>
                  <a:gd name="connsiteX23" fmla="*/ 10122 w 10122"/>
                  <a:gd name="connsiteY23" fmla="*/ 877 h 9995"/>
                  <a:gd name="connsiteX24" fmla="*/ 9949 w 10122"/>
                  <a:gd name="connsiteY24" fmla="*/ 644 h 9995"/>
                  <a:gd name="connsiteX25" fmla="*/ 9864 w 10122"/>
                  <a:gd name="connsiteY25" fmla="*/ 588 h 9995"/>
                  <a:gd name="connsiteX26" fmla="*/ 9760 w 10122"/>
                  <a:gd name="connsiteY26" fmla="*/ 543 h 9995"/>
                  <a:gd name="connsiteX27" fmla="*/ 9709 w 10122"/>
                  <a:gd name="connsiteY27" fmla="*/ 476 h 9995"/>
                  <a:gd name="connsiteX28" fmla="*/ 9641 w 10122"/>
                  <a:gd name="connsiteY28" fmla="*/ 520 h 9995"/>
                  <a:gd name="connsiteX29" fmla="*/ 9453 w 10122"/>
                  <a:gd name="connsiteY29" fmla="*/ 543 h 9995"/>
                  <a:gd name="connsiteX30" fmla="*/ 9316 w 10122"/>
                  <a:gd name="connsiteY30" fmla="*/ 610 h 9995"/>
                  <a:gd name="connsiteX31" fmla="*/ 9196 w 10122"/>
                  <a:gd name="connsiteY31" fmla="*/ 621 h 9995"/>
                  <a:gd name="connsiteX32" fmla="*/ 9077 w 10122"/>
                  <a:gd name="connsiteY32" fmla="*/ 621 h 9995"/>
                  <a:gd name="connsiteX33" fmla="*/ 8820 w 10122"/>
                  <a:gd name="connsiteY33" fmla="*/ 732 h 9995"/>
                  <a:gd name="connsiteX34" fmla="*/ 8632 w 10122"/>
                  <a:gd name="connsiteY34" fmla="*/ 821 h 9995"/>
                  <a:gd name="connsiteX35" fmla="*/ 8445 w 10122"/>
                  <a:gd name="connsiteY35" fmla="*/ 910 h 9995"/>
                  <a:gd name="connsiteX36" fmla="*/ 8324 w 10122"/>
                  <a:gd name="connsiteY36" fmla="*/ 888 h 9995"/>
                  <a:gd name="connsiteX37" fmla="*/ 7983 w 10122"/>
                  <a:gd name="connsiteY37" fmla="*/ 888 h 9995"/>
                  <a:gd name="connsiteX38" fmla="*/ 7777 w 10122"/>
                  <a:gd name="connsiteY38" fmla="*/ 876 h 9995"/>
                  <a:gd name="connsiteX39" fmla="*/ 7539 w 10122"/>
                  <a:gd name="connsiteY39" fmla="*/ 865 h 9995"/>
                  <a:gd name="connsiteX40" fmla="*/ 7419 w 10122"/>
                  <a:gd name="connsiteY40" fmla="*/ 854 h 9995"/>
                  <a:gd name="connsiteX41" fmla="*/ 7350 w 10122"/>
                  <a:gd name="connsiteY41" fmla="*/ 899 h 9995"/>
                  <a:gd name="connsiteX42" fmla="*/ 7196 w 10122"/>
                  <a:gd name="connsiteY42" fmla="*/ 976 h 9995"/>
                  <a:gd name="connsiteX43" fmla="*/ 7145 w 10122"/>
                  <a:gd name="connsiteY43" fmla="*/ 899 h 9995"/>
                  <a:gd name="connsiteX44" fmla="*/ 7043 w 10122"/>
                  <a:gd name="connsiteY44" fmla="*/ 910 h 9995"/>
                  <a:gd name="connsiteX45" fmla="*/ 6923 w 10122"/>
                  <a:gd name="connsiteY45" fmla="*/ 832 h 9995"/>
                  <a:gd name="connsiteX46" fmla="*/ 6633 w 10122"/>
                  <a:gd name="connsiteY46" fmla="*/ 810 h 9995"/>
                  <a:gd name="connsiteX47" fmla="*/ 6547 w 10122"/>
                  <a:gd name="connsiteY47" fmla="*/ 766 h 9995"/>
                  <a:gd name="connsiteX48" fmla="*/ 6615 w 10122"/>
                  <a:gd name="connsiteY48" fmla="*/ 710 h 9995"/>
                  <a:gd name="connsiteX49" fmla="*/ 6496 w 10122"/>
                  <a:gd name="connsiteY49" fmla="*/ 644 h 9995"/>
                  <a:gd name="connsiteX50" fmla="*/ 6359 w 10122"/>
                  <a:gd name="connsiteY50" fmla="*/ 610 h 9995"/>
                  <a:gd name="connsiteX51" fmla="*/ 6290 w 10122"/>
                  <a:gd name="connsiteY51" fmla="*/ 565 h 9995"/>
                  <a:gd name="connsiteX52" fmla="*/ 6222 w 10122"/>
                  <a:gd name="connsiteY52" fmla="*/ 644 h 9995"/>
                  <a:gd name="connsiteX53" fmla="*/ 6256 w 10122"/>
                  <a:gd name="connsiteY53" fmla="*/ 699 h 9995"/>
                  <a:gd name="connsiteX54" fmla="*/ 6171 w 10122"/>
                  <a:gd name="connsiteY54" fmla="*/ 732 h 9995"/>
                  <a:gd name="connsiteX55" fmla="*/ 6171 w 10122"/>
                  <a:gd name="connsiteY55" fmla="*/ 710 h 9995"/>
                  <a:gd name="connsiteX56" fmla="*/ 6188 w 10122"/>
                  <a:gd name="connsiteY56" fmla="*/ 677 h 9995"/>
                  <a:gd name="connsiteX57" fmla="*/ 6120 w 10122"/>
                  <a:gd name="connsiteY57" fmla="*/ 666 h 9995"/>
                  <a:gd name="connsiteX58" fmla="*/ 6103 w 10122"/>
                  <a:gd name="connsiteY58" fmla="*/ 721 h 9995"/>
                  <a:gd name="connsiteX59" fmla="*/ 6035 w 10122"/>
                  <a:gd name="connsiteY59" fmla="*/ 810 h 9995"/>
                  <a:gd name="connsiteX60" fmla="*/ 5948 w 10122"/>
                  <a:gd name="connsiteY60" fmla="*/ 832 h 9995"/>
                  <a:gd name="connsiteX61" fmla="*/ 5948 w 10122"/>
                  <a:gd name="connsiteY61" fmla="*/ 921 h 9995"/>
                  <a:gd name="connsiteX62" fmla="*/ 5795 w 10122"/>
                  <a:gd name="connsiteY62" fmla="*/ 932 h 9995"/>
                  <a:gd name="connsiteX63" fmla="*/ 5829 w 10122"/>
                  <a:gd name="connsiteY63" fmla="*/ 1055 h 9995"/>
                  <a:gd name="connsiteX64" fmla="*/ 5846 w 10122"/>
                  <a:gd name="connsiteY64" fmla="*/ 1166 h 9995"/>
                  <a:gd name="connsiteX65" fmla="*/ 5778 w 10122"/>
                  <a:gd name="connsiteY65" fmla="*/ 1155 h 9995"/>
                  <a:gd name="connsiteX66" fmla="*/ 5624 w 10122"/>
                  <a:gd name="connsiteY66" fmla="*/ 1144 h 9995"/>
                  <a:gd name="connsiteX67" fmla="*/ 5539 w 10122"/>
                  <a:gd name="connsiteY67" fmla="*/ 1122 h 9995"/>
                  <a:gd name="connsiteX68" fmla="*/ 5505 w 10122"/>
                  <a:gd name="connsiteY68" fmla="*/ 1066 h 9995"/>
                  <a:gd name="connsiteX69" fmla="*/ 5401 w 10122"/>
                  <a:gd name="connsiteY69" fmla="*/ 1011 h 9995"/>
                  <a:gd name="connsiteX70" fmla="*/ 5453 w 10122"/>
                  <a:gd name="connsiteY70" fmla="*/ 965 h 9995"/>
                  <a:gd name="connsiteX71" fmla="*/ 5744 w 10122"/>
                  <a:gd name="connsiteY71" fmla="*/ 843 h 9995"/>
                  <a:gd name="connsiteX72" fmla="*/ 5897 w 10122"/>
                  <a:gd name="connsiteY72" fmla="*/ 788 h 9995"/>
                  <a:gd name="connsiteX73" fmla="*/ 6017 w 10122"/>
                  <a:gd name="connsiteY73" fmla="*/ 710 h 9995"/>
                  <a:gd name="connsiteX74" fmla="*/ 6120 w 10122"/>
                  <a:gd name="connsiteY74" fmla="*/ 632 h 9995"/>
                  <a:gd name="connsiteX75" fmla="*/ 6154 w 10122"/>
                  <a:gd name="connsiteY75" fmla="*/ 554 h 9995"/>
                  <a:gd name="connsiteX76" fmla="*/ 6410 w 10122"/>
                  <a:gd name="connsiteY76" fmla="*/ 487 h 9995"/>
                  <a:gd name="connsiteX77" fmla="*/ 6701 w 10122"/>
                  <a:gd name="connsiteY77" fmla="*/ 588 h 9995"/>
                  <a:gd name="connsiteX78" fmla="*/ 6975 w 10122"/>
                  <a:gd name="connsiteY78" fmla="*/ 677 h 9995"/>
                  <a:gd name="connsiteX79" fmla="*/ 7367 w 10122"/>
                  <a:gd name="connsiteY79" fmla="*/ 721 h 9995"/>
                  <a:gd name="connsiteX80" fmla="*/ 7658 w 10122"/>
                  <a:gd name="connsiteY80" fmla="*/ 732 h 9995"/>
                  <a:gd name="connsiteX81" fmla="*/ 8256 w 10122"/>
                  <a:gd name="connsiteY81" fmla="*/ 688 h 9995"/>
                  <a:gd name="connsiteX82" fmla="*/ 8530 w 10122"/>
                  <a:gd name="connsiteY82" fmla="*/ 621 h 9995"/>
                  <a:gd name="connsiteX83" fmla="*/ 8752 w 10122"/>
                  <a:gd name="connsiteY83" fmla="*/ 565 h 9995"/>
                  <a:gd name="connsiteX84" fmla="*/ 8855 w 10122"/>
                  <a:gd name="connsiteY84" fmla="*/ 565 h 9995"/>
                  <a:gd name="connsiteX85" fmla="*/ 9043 w 10122"/>
                  <a:gd name="connsiteY85" fmla="*/ 498 h 9995"/>
                  <a:gd name="connsiteX86" fmla="*/ 9196 w 10122"/>
                  <a:gd name="connsiteY86" fmla="*/ 465 h 9995"/>
                  <a:gd name="connsiteX87" fmla="*/ 9504 w 10122"/>
                  <a:gd name="connsiteY87" fmla="*/ 387 h 9995"/>
                  <a:gd name="connsiteX88" fmla="*/ 9675 w 10122"/>
                  <a:gd name="connsiteY88" fmla="*/ 310 h 9995"/>
                  <a:gd name="connsiteX89" fmla="*/ 9726 w 10122"/>
                  <a:gd name="connsiteY89" fmla="*/ 232 h 9995"/>
                  <a:gd name="connsiteX90" fmla="*/ 9829 w 10122"/>
                  <a:gd name="connsiteY90" fmla="*/ 165 h 9995"/>
                  <a:gd name="connsiteX91" fmla="*/ 9949 w 10122"/>
                  <a:gd name="connsiteY91" fmla="*/ 98 h 9995"/>
                  <a:gd name="connsiteX92" fmla="*/ 10000 w 10122"/>
                  <a:gd name="connsiteY92" fmla="*/ 53 h 9995"/>
                  <a:gd name="connsiteX93" fmla="*/ 10084 w 10122"/>
                  <a:gd name="connsiteY93" fmla="*/ 888 h 9995"/>
                  <a:gd name="connsiteX94" fmla="*/ 9983 w 10122"/>
                  <a:gd name="connsiteY94" fmla="*/ 976 h 9995"/>
                  <a:gd name="connsiteX95" fmla="*/ 9941 w 10122"/>
                  <a:gd name="connsiteY95" fmla="*/ 1343 h 9995"/>
                  <a:gd name="connsiteX96" fmla="*/ 9777 w 10122"/>
                  <a:gd name="connsiteY96" fmla="*/ 1489 h 9995"/>
                  <a:gd name="connsiteX97" fmla="*/ 9675 w 10122"/>
                  <a:gd name="connsiteY97" fmla="*/ 1522 h 9995"/>
                  <a:gd name="connsiteX98" fmla="*/ 9573 w 10122"/>
                  <a:gd name="connsiteY98" fmla="*/ 1489 h 9995"/>
                  <a:gd name="connsiteX99" fmla="*/ 9453 w 10122"/>
                  <a:gd name="connsiteY99" fmla="*/ 1489 h 9995"/>
                  <a:gd name="connsiteX100" fmla="*/ 9368 w 10122"/>
                  <a:gd name="connsiteY100" fmla="*/ 1500 h 9995"/>
                  <a:gd name="connsiteX101" fmla="*/ 9264 w 10122"/>
                  <a:gd name="connsiteY101" fmla="*/ 1511 h 9995"/>
                  <a:gd name="connsiteX102" fmla="*/ 9230 w 10122"/>
                  <a:gd name="connsiteY102" fmla="*/ 1555 h 9995"/>
                  <a:gd name="connsiteX103" fmla="*/ 9179 w 10122"/>
                  <a:gd name="connsiteY103" fmla="*/ 1611 h 9995"/>
                  <a:gd name="connsiteX104" fmla="*/ 9043 w 10122"/>
                  <a:gd name="connsiteY104" fmla="*/ 1644 h 9995"/>
                  <a:gd name="connsiteX105" fmla="*/ 8923 w 10122"/>
                  <a:gd name="connsiteY105" fmla="*/ 1699 h 9995"/>
                  <a:gd name="connsiteX106" fmla="*/ 8820 w 10122"/>
                  <a:gd name="connsiteY106" fmla="*/ 1711 h 9995"/>
                  <a:gd name="connsiteX107" fmla="*/ 8735 w 10122"/>
                  <a:gd name="connsiteY107" fmla="*/ 1699 h 9995"/>
                  <a:gd name="connsiteX108" fmla="*/ 8632 w 10122"/>
                  <a:gd name="connsiteY108" fmla="*/ 1688 h 9995"/>
                  <a:gd name="connsiteX109" fmla="*/ 8547 w 10122"/>
                  <a:gd name="connsiteY109" fmla="*/ 1666 h 9995"/>
                  <a:gd name="connsiteX110" fmla="*/ 8394 w 10122"/>
                  <a:gd name="connsiteY110" fmla="*/ 1666 h 9995"/>
                  <a:gd name="connsiteX111" fmla="*/ 8273 w 10122"/>
                  <a:gd name="connsiteY111" fmla="*/ 1711 h 9995"/>
                  <a:gd name="connsiteX112" fmla="*/ 8256 w 10122"/>
                  <a:gd name="connsiteY112" fmla="*/ 1755 h 9995"/>
                  <a:gd name="connsiteX113" fmla="*/ 8222 w 10122"/>
                  <a:gd name="connsiteY113" fmla="*/ 1810 h 9995"/>
                  <a:gd name="connsiteX114" fmla="*/ 8205 w 10122"/>
                  <a:gd name="connsiteY114" fmla="*/ 1833 h 9995"/>
                  <a:gd name="connsiteX115" fmla="*/ 8137 w 10122"/>
                  <a:gd name="connsiteY115" fmla="*/ 1833 h 9995"/>
                  <a:gd name="connsiteX116" fmla="*/ 8085 w 10122"/>
                  <a:gd name="connsiteY116" fmla="*/ 1900 h 9995"/>
                  <a:gd name="connsiteX117" fmla="*/ 7966 w 10122"/>
                  <a:gd name="connsiteY117" fmla="*/ 1855 h 9995"/>
                  <a:gd name="connsiteX118" fmla="*/ 7880 w 10122"/>
                  <a:gd name="connsiteY118" fmla="*/ 1799 h 9995"/>
                  <a:gd name="connsiteX119" fmla="*/ 7795 w 10122"/>
                  <a:gd name="connsiteY119" fmla="*/ 1777 h 9995"/>
                  <a:gd name="connsiteX120" fmla="*/ 7709 w 10122"/>
                  <a:gd name="connsiteY120" fmla="*/ 1744 h 9995"/>
                  <a:gd name="connsiteX121" fmla="*/ 7556 w 10122"/>
                  <a:gd name="connsiteY121" fmla="*/ 1744 h 9995"/>
                  <a:gd name="connsiteX122" fmla="*/ 7505 w 10122"/>
                  <a:gd name="connsiteY122" fmla="*/ 1699 h 9995"/>
                  <a:gd name="connsiteX123" fmla="*/ 7453 w 10122"/>
                  <a:gd name="connsiteY123" fmla="*/ 1711 h 9995"/>
                  <a:gd name="connsiteX124" fmla="*/ 7436 w 10122"/>
                  <a:gd name="connsiteY124" fmla="*/ 1766 h 9995"/>
                  <a:gd name="connsiteX125" fmla="*/ 7299 w 10122"/>
                  <a:gd name="connsiteY125" fmla="*/ 1755 h 9995"/>
                  <a:gd name="connsiteX126" fmla="*/ 7179 w 10122"/>
                  <a:gd name="connsiteY126" fmla="*/ 1722 h 9995"/>
                  <a:gd name="connsiteX127" fmla="*/ 7077 w 10122"/>
                  <a:gd name="connsiteY127" fmla="*/ 1755 h 9995"/>
                  <a:gd name="connsiteX128" fmla="*/ 6958 w 10122"/>
                  <a:gd name="connsiteY128" fmla="*/ 1755 h 9995"/>
                  <a:gd name="connsiteX129" fmla="*/ 6837 w 10122"/>
                  <a:gd name="connsiteY129" fmla="*/ 1733 h 9995"/>
                  <a:gd name="connsiteX130" fmla="*/ 6718 w 10122"/>
                  <a:gd name="connsiteY130" fmla="*/ 1733 h 9995"/>
                  <a:gd name="connsiteX131" fmla="*/ 6701 w 10122"/>
                  <a:gd name="connsiteY131" fmla="*/ 1766 h 9995"/>
                  <a:gd name="connsiteX132" fmla="*/ 6547 w 10122"/>
                  <a:gd name="connsiteY132" fmla="*/ 1788 h 9995"/>
                  <a:gd name="connsiteX133" fmla="*/ 6342 w 10122"/>
                  <a:gd name="connsiteY133" fmla="*/ 1788 h 9995"/>
                  <a:gd name="connsiteX134" fmla="*/ 6086 w 10122"/>
                  <a:gd name="connsiteY134" fmla="*/ 1633 h 9995"/>
                  <a:gd name="connsiteX135" fmla="*/ 5812 w 10122"/>
                  <a:gd name="connsiteY135" fmla="*/ 1566 h 9995"/>
                  <a:gd name="connsiteX136" fmla="*/ 5658 w 10122"/>
                  <a:gd name="connsiteY136" fmla="*/ 1566 h 9995"/>
                  <a:gd name="connsiteX137" fmla="*/ 5539 w 10122"/>
                  <a:gd name="connsiteY137" fmla="*/ 1555 h 9995"/>
                  <a:gd name="connsiteX138" fmla="*/ 5350 w 10122"/>
                  <a:gd name="connsiteY138" fmla="*/ 1533 h 9995"/>
                  <a:gd name="connsiteX139" fmla="*/ 5180 w 10122"/>
                  <a:gd name="connsiteY139" fmla="*/ 1500 h 9995"/>
                  <a:gd name="connsiteX140" fmla="*/ 4923 w 10122"/>
                  <a:gd name="connsiteY140" fmla="*/ 1455 h 9995"/>
                  <a:gd name="connsiteX141" fmla="*/ 4667 w 10122"/>
                  <a:gd name="connsiteY141" fmla="*/ 1443 h 9995"/>
                  <a:gd name="connsiteX142" fmla="*/ 4547 w 10122"/>
                  <a:gd name="connsiteY142" fmla="*/ 1467 h 9995"/>
                  <a:gd name="connsiteX143" fmla="*/ 4359 w 10122"/>
                  <a:gd name="connsiteY143" fmla="*/ 1478 h 9995"/>
                  <a:gd name="connsiteX144" fmla="*/ 4256 w 10122"/>
                  <a:gd name="connsiteY144" fmla="*/ 1555 h 9995"/>
                  <a:gd name="connsiteX145" fmla="*/ 3965 w 10122"/>
                  <a:gd name="connsiteY145" fmla="*/ 1511 h 9995"/>
                  <a:gd name="connsiteX146" fmla="*/ 3863 w 10122"/>
                  <a:gd name="connsiteY146" fmla="*/ 1455 h 9995"/>
                  <a:gd name="connsiteX147" fmla="*/ 3897 w 10122"/>
                  <a:gd name="connsiteY147" fmla="*/ 1388 h 9995"/>
                  <a:gd name="connsiteX148" fmla="*/ 3897 w 10122"/>
                  <a:gd name="connsiteY148" fmla="*/ 1343 h 9995"/>
                  <a:gd name="connsiteX149" fmla="*/ 3795 w 10122"/>
                  <a:gd name="connsiteY149" fmla="*/ 1277 h 9995"/>
                  <a:gd name="connsiteX150" fmla="*/ 3163 w 10122"/>
                  <a:gd name="connsiteY150" fmla="*/ 1233 h 9995"/>
                  <a:gd name="connsiteX0" fmla="*/ 3125 w 10000"/>
                  <a:gd name="connsiteY0" fmla="*/ 1234 h 10000"/>
                  <a:gd name="connsiteX1" fmla="*/ 2905 w 10000"/>
                  <a:gd name="connsiteY1" fmla="*/ 6095 h 10000"/>
                  <a:gd name="connsiteX2" fmla="*/ 2431 w 10000"/>
                  <a:gd name="connsiteY2" fmla="*/ 6595 h 10000"/>
                  <a:gd name="connsiteX3" fmla="*/ 1553 w 10000"/>
                  <a:gd name="connsiteY3" fmla="*/ 7475 h 10000"/>
                  <a:gd name="connsiteX4" fmla="*/ 1098 w 10000"/>
                  <a:gd name="connsiteY4" fmla="*/ 7942 h 10000"/>
                  <a:gd name="connsiteX5" fmla="*/ 574 w 10000"/>
                  <a:gd name="connsiteY5" fmla="*/ 8476 h 10000"/>
                  <a:gd name="connsiteX6" fmla="*/ 0 w 10000"/>
                  <a:gd name="connsiteY6" fmla="*/ 9122 h 10000"/>
                  <a:gd name="connsiteX7" fmla="*/ 2583 w 10000"/>
                  <a:gd name="connsiteY7" fmla="*/ 9133 h 10000"/>
                  <a:gd name="connsiteX8" fmla="*/ 2635 w 10000"/>
                  <a:gd name="connsiteY8" fmla="*/ 10000 h 10000"/>
                  <a:gd name="connsiteX9" fmla="*/ 4205 w 10000"/>
                  <a:gd name="connsiteY9" fmla="*/ 10000 h 10000"/>
                  <a:gd name="connsiteX10" fmla="*/ 4205 w 10000"/>
                  <a:gd name="connsiteY10" fmla="*/ 9077 h 10000"/>
                  <a:gd name="connsiteX11" fmla="*/ 6401 w 10000"/>
                  <a:gd name="connsiteY11" fmla="*/ 9077 h 10000"/>
                  <a:gd name="connsiteX12" fmla="*/ 6891 w 10000"/>
                  <a:gd name="connsiteY12" fmla="*/ 8820 h 10000"/>
                  <a:gd name="connsiteX13" fmla="*/ 7194 w 10000"/>
                  <a:gd name="connsiteY13" fmla="*/ 8687 h 10000"/>
                  <a:gd name="connsiteX14" fmla="*/ 7532 w 10000"/>
                  <a:gd name="connsiteY14" fmla="*/ 8532 h 10000"/>
                  <a:gd name="connsiteX15" fmla="*/ 7803 w 10000"/>
                  <a:gd name="connsiteY15" fmla="*/ 8498 h 10000"/>
                  <a:gd name="connsiteX16" fmla="*/ 7820 w 10000"/>
                  <a:gd name="connsiteY16" fmla="*/ 7897 h 10000"/>
                  <a:gd name="connsiteX17" fmla="*/ 7820 w 10000"/>
                  <a:gd name="connsiteY17" fmla="*/ 7541 h 10000"/>
                  <a:gd name="connsiteX18" fmla="*/ 7109 w 10000"/>
                  <a:gd name="connsiteY18" fmla="*/ 7541 h 10000"/>
                  <a:gd name="connsiteX19" fmla="*/ 7109 w 10000"/>
                  <a:gd name="connsiteY19" fmla="*/ 6106 h 10000"/>
                  <a:gd name="connsiteX20" fmla="*/ 7127 w 10000"/>
                  <a:gd name="connsiteY20" fmla="*/ 5117 h 10000"/>
                  <a:gd name="connsiteX21" fmla="*/ 9863 w 10000"/>
                  <a:gd name="connsiteY21" fmla="*/ 5117 h 10000"/>
                  <a:gd name="connsiteX22" fmla="*/ 9879 w 10000"/>
                  <a:gd name="connsiteY22" fmla="*/ 3981 h 10000"/>
                  <a:gd name="connsiteX23" fmla="*/ 10000 w 10000"/>
                  <a:gd name="connsiteY23" fmla="*/ 877 h 10000"/>
                  <a:gd name="connsiteX24" fmla="*/ 9829 w 10000"/>
                  <a:gd name="connsiteY24" fmla="*/ 644 h 10000"/>
                  <a:gd name="connsiteX25" fmla="*/ 9745 w 10000"/>
                  <a:gd name="connsiteY25" fmla="*/ 588 h 10000"/>
                  <a:gd name="connsiteX26" fmla="*/ 9642 w 10000"/>
                  <a:gd name="connsiteY26" fmla="*/ 543 h 10000"/>
                  <a:gd name="connsiteX27" fmla="*/ 9592 w 10000"/>
                  <a:gd name="connsiteY27" fmla="*/ 476 h 10000"/>
                  <a:gd name="connsiteX28" fmla="*/ 9525 w 10000"/>
                  <a:gd name="connsiteY28" fmla="*/ 520 h 10000"/>
                  <a:gd name="connsiteX29" fmla="*/ 9339 w 10000"/>
                  <a:gd name="connsiteY29" fmla="*/ 543 h 10000"/>
                  <a:gd name="connsiteX30" fmla="*/ 9204 w 10000"/>
                  <a:gd name="connsiteY30" fmla="*/ 610 h 10000"/>
                  <a:gd name="connsiteX31" fmla="*/ 9085 w 10000"/>
                  <a:gd name="connsiteY31" fmla="*/ 621 h 10000"/>
                  <a:gd name="connsiteX32" fmla="*/ 8968 w 10000"/>
                  <a:gd name="connsiteY32" fmla="*/ 621 h 10000"/>
                  <a:gd name="connsiteX33" fmla="*/ 8714 w 10000"/>
                  <a:gd name="connsiteY33" fmla="*/ 732 h 10000"/>
                  <a:gd name="connsiteX34" fmla="*/ 8528 w 10000"/>
                  <a:gd name="connsiteY34" fmla="*/ 821 h 10000"/>
                  <a:gd name="connsiteX35" fmla="*/ 8343 w 10000"/>
                  <a:gd name="connsiteY35" fmla="*/ 910 h 10000"/>
                  <a:gd name="connsiteX36" fmla="*/ 8224 w 10000"/>
                  <a:gd name="connsiteY36" fmla="*/ 888 h 10000"/>
                  <a:gd name="connsiteX37" fmla="*/ 7887 w 10000"/>
                  <a:gd name="connsiteY37" fmla="*/ 888 h 10000"/>
                  <a:gd name="connsiteX38" fmla="*/ 7683 w 10000"/>
                  <a:gd name="connsiteY38" fmla="*/ 876 h 10000"/>
                  <a:gd name="connsiteX39" fmla="*/ 7448 w 10000"/>
                  <a:gd name="connsiteY39" fmla="*/ 865 h 10000"/>
                  <a:gd name="connsiteX40" fmla="*/ 7330 w 10000"/>
                  <a:gd name="connsiteY40" fmla="*/ 854 h 10000"/>
                  <a:gd name="connsiteX41" fmla="*/ 7261 w 10000"/>
                  <a:gd name="connsiteY41" fmla="*/ 899 h 10000"/>
                  <a:gd name="connsiteX42" fmla="*/ 7109 w 10000"/>
                  <a:gd name="connsiteY42" fmla="*/ 976 h 10000"/>
                  <a:gd name="connsiteX43" fmla="*/ 7059 w 10000"/>
                  <a:gd name="connsiteY43" fmla="*/ 899 h 10000"/>
                  <a:gd name="connsiteX44" fmla="*/ 6958 w 10000"/>
                  <a:gd name="connsiteY44" fmla="*/ 910 h 10000"/>
                  <a:gd name="connsiteX45" fmla="*/ 6840 w 10000"/>
                  <a:gd name="connsiteY45" fmla="*/ 832 h 10000"/>
                  <a:gd name="connsiteX46" fmla="*/ 6553 w 10000"/>
                  <a:gd name="connsiteY46" fmla="*/ 810 h 10000"/>
                  <a:gd name="connsiteX47" fmla="*/ 6468 w 10000"/>
                  <a:gd name="connsiteY47" fmla="*/ 766 h 10000"/>
                  <a:gd name="connsiteX48" fmla="*/ 6535 w 10000"/>
                  <a:gd name="connsiteY48" fmla="*/ 710 h 10000"/>
                  <a:gd name="connsiteX49" fmla="*/ 6418 w 10000"/>
                  <a:gd name="connsiteY49" fmla="*/ 644 h 10000"/>
                  <a:gd name="connsiteX50" fmla="*/ 6282 w 10000"/>
                  <a:gd name="connsiteY50" fmla="*/ 610 h 10000"/>
                  <a:gd name="connsiteX51" fmla="*/ 6214 w 10000"/>
                  <a:gd name="connsiteY51" fmla="*/ 565 h 10000"/>
                  <a:gd name="connsiteX52" fmla="*/ 6147 w 10000"/>
                  <a:gd name="connsiteY52" fmla="*/ 644 h 10000"/>
                  <a:gd name="connsiteX53" fmla="*/ 6181 w 10000"/>
                  <a:gd name="connsiteY53" fmla="*/ 699 h 10000"/>
                  <a:gd name="connsiteX54" fmla="*/ 6097 w 10000"/>
                  <a:gd name="connsiteY54" fmla="*/ 732 h 10000"/>
                  <a:gd name="connsiteX55" fmla="*/ 6097 w 10000"/>
                  <a:gd name="connsiteY55" fmla="*/ 710 h 10000"/>
                  <a:gd name="connsiteX56" fmla="*/ 6113 w 10000"/>
                  <a:gd name="connsiteY56" fmla="*/ 677 h 10000"/>
                  <a:gd name="connsiteX57" fmla="*/ 6046 w 10000"/>
                  <a:gd name="connsiteY57" fmla="*/ 666 h 10000"/>
                  <a:gd name="connsiteX58" fmla="*/ 6029 w 10000"/>
                  <a:gd name="connsiteY58" fmla="*/ 721 h 10000"/>
                  <a:gd name="connsiteX59" fmla="*/ 5962 w 10000"/>
                  <a:gd name="connsiteY59" fmla="*/ 810 h 10000"/>
                  <a:gd name="connsiteX60" fmla="*/ 5876 w 10000"/>
                  <a:gd name="connsiteY60" fmla="*/ 832 h 10000"/>
                  <a:gd name="connsiteX61" fmla="*/ 5876 w 10000"/>
                  <a:gd name="connsiteY61" fmla="*/ 921 h 10000"/>
                  <a:gd name="connsiteX62" fmla="*/ 5725 w 10000"/>
                  <a:gd name="connsiteY62" fmla="*/ 932 h 10000"/>
                  <a:gd name="connsiteX63" fmla="*/ 5759 w 10000"/>
                  <a:gd name="connsiteY63" fmla="*/ 1056 h 10000"/>
                  <a:gd name="connsiteX64" fmla="*/ 5776 w 10000"/>
                  <a:gd name="connsiteY64" fmla="*/ 1167 h 10000"/>
                  <a:gd name="connsiteX65" fmla="*/ 5708 w 10000"/>
                  <a:gd name="connsiteY65" fmla="*/ 1156 h 10000"/>
                  <a:gd name="connsiteX66" fmla="*/ 5556 w 10000"/>
                  <a:gd name="connsiteY66" fmla="*/ 1145 h 10000"/>
                  <a:gd name="connsiteX67" fmla="*/ 5472 w 10000"/>
                  <a:gd name="connsiteY67" fmla="*/ 1123 h 10000"/>
                  <a:gd name="connsiteX68" fmla="*/ 5439 w 10000"/>
                  <a:gd name="connsiteY68" fmla="*/ 1067 h 10000"/>
                  <a:gd name="connsiteX69" fmla="*/ 5336 w 10000"/>
                  <a:gd name="connsiteY69" fmla="*/ 1012 h 10000"/>
                  <a:gd name="connsiteX70" fmla="*/ 5387 w 10000"/>
                  <a:gd name="connsiteY70" fmla="*/ 965 h 10000"/>
                  <a:gd name="connsiteX71" fmla="*/ 5675 w 10000"/>
                  <a:gd name="connsiteY71" fmla="*/ 843 h 10000"/>
                  <a:gd name="connsiteX72" fmla="*/ 5826 w 10000"/>
                  <a:gd name="connsiteY72" fmla="*/ 788 h 10000"/>
                  <a:gd name="connsiteX73" fmla="*/ 5944 w 10000"/>
                  <a:gd name="connsiteY73" fmla="*/ 710 h 10000"/>
                  <a:gd name="connsiteX74" fmla="*/ 6046 w 10000"/>
                  <a:gd name="connsiteY74" fmla="*/ 632 h 10000"/>
                  <a:gd name="connsiteX75" fmla="*/ 6080 w 10000"/>
                  <a:gd name="connsiteY75" fmla="*/ 554 h 10000"/>
                  <a:gd name="connsiteX76" fmla="*/ 6333 w 10000"/>
                  <a:gd name="connsiteY76" fmla="*/ 487 h 10000"/>
                  <a:gd name="connsiteX77" fmla="*/ 6620 w 10000"/>
                  <a:gd name="connsiteY77" fmla="*/ 588 h 10000"/>
                  <a:gd name="connsiteX78" fmla="*/ 6891 w 10000"/>
                  <a:gd name="connsiteY78" fmla="*/ 677 h 10000"/>
                  <a:gd name="connsiteX79" fmla="*/ 7278 w 10000"/>
                  <a:gd name="connsiteY79" fmla="*/ 721 h 10000"/>
                  <a:gd name="connsiteX80" fmla="*/ 7566 w 10000"/>
                  <a:gd name="connsiteY80" fmla="*/ 732 h 10000"/>
                  <a:gd name="connsiteX81" fmla="*/ 8156 w 10000"/>
                  <a:gd name="connsiteY81" fmla="*/ 688 h 10000"/>
                  <a:gd name="connsiteX82" fmla="*/ 8427 w 10000"/>
                  <a:gd name="connsiteY82" fmla="*/ 621 h 10000"/>
                  <a:gd name="connsiteX83" fmla="*/ 8647 w 10000"/>
                  <a:gd name="connsiteY83" fmla="*/ 565 h 10000"/>
                  <a:gd name="connsiteX84" fmla="*/ 8748 w 10000"/>
                  <a:gd name="connsiteY84" fmla="*/ 565 h 10000"/>
                  <a:gd name="connsiteX85" fmla="*/ 8934 w 10000"/>
                  <a:gd name="connsiteY85" fmla="*/ 498 h 10000"/>
                  <a:gd name="connsiteX86" fmla="*/ 9085 w 10000"/>
                  <a:gd name="connsiteY86" fmla="*/ 465 h 10000"/>
                  <a:gd name="connsiteX87" fmla="*/ 9389 w 10000"/>
                  <a:gd name="connsiteY87" fmla="*/ 387 h 10000"/>
                  <a:gd name="connsiteX88" fmla="*/ 9558 w 10000"/>
                  <a:gd name="connsiteY88" fmla="*/ 310 h 10000"/>
                  <a:gd name="connsiteX89" fmla="*/ 9609 w 10000"/>
                  <a:gd name="connsiteY89" fmla="*/ 232 h 10000"/>
                  <a:gd name="connsiteX90" fmla="*/ 9711 w 10000"/>
                  <a:gd name="connsiteY90" fmla="*/ 165 h 10000"/>
                  <a:gd name="connsiteX91" fmla="*/ 9829 w 10000"/>
                  <a:gd name="connsiteY91" fmla="*/ 98 h 10000"/>
                  <a:gd name="connsiteX92" fmla="*/ 9879 w 10000"/>
                  <a:gd name="connsiteY92" fmla="*/ 53 h 10000"/>
                  <a:gd name="connsiteX93" fmla="*/ 9962 w 10000"/>
                  <a:gd name="connsiteY93" fmla="*/ 888 h 10000"/>
                  <a:gd name="connsiteX94" fmla="*/ 9863 w 10000"/>
                  <a:gd name="connsiteY94" fmla="*/ 976 h 10000"/>
                  <a:gd name="connsiteX95" fmla="*/ 9821 w 10000"/>
                  <a:gd name="connsiteY95" fmla="*/ 1344 h 10000"/>
                  <a:gd name="connsiteX96" fmla="*/ 9659 w 10000"/>
                  <a:gd name="connsiteY96" fmla="*/ 1490 h 10000"/>
                  <a:gd name="connsiteX97" fmla="*/ 9558 w 10000"/>
                  <a:gd name="connsiteY97" fmla="*/ 1523 h 10000"/>
                  <a:gd name="connsiteX98" fmla="*/ 9458 w 10000"/>
                  <a:gd name="connsiteY98" fmla="*/ 1490 h 10000"/>
                  <a:gd name="connsiteX99" fmla="*/ 9339 w 10000"/>
                  <a:gd name="connsiteY99" fmla="*/ 1490 h 10000"/>
                  <a:gd name="connsiteX100" fmla="*/ 9255 w 10000"/>
                  <a:gd name="connsiteY100" fmla="*/ 1501 h 10000"/>
                  <a:gd name="connsiteX101" fmla="*/ 9152 w 10000"/>
                  <a:gd name="connsiteY101" fmla="*/ 1512 h 10000"/>
                  <a:gd name="connsiteX102" fmla="*/ 9119 w 10000"/>
                  <a:gd name="connsiteY102" fmla="*/ 1556 h 10000"/>
                  <a:gd name="connsiteX103" fmla="*/ 9068 w 10000"/>
                  <a:gd name="connsiteY103" fmla="*/ 1612 h 10000"/>
                  <a:gd name="connsiteX104" fmla="*/ 8934 w 10000"/>
                  <a:gd name="connsiteY104" fmla="*/ 1645 h 10000"/>
                  <a:gd name="connsiteX105" fmla="*/ 8815 w 10000"/>
                  <a:gd name="connsiteY105" fmla="*/ 1700 h 10000"/>
                  <a:gd name="connsiteX106" fmla="*/ 8714 w 10000"/>
                  <a:gd name="connsiteY106" fmla="*/ 1712 h 10000"/>
                  <a:gd name="connsiteX107" fmla="*/ 8630 w 10000"/>
                  <a:gd name="connsiteY107" fmla="*/ 1700 h 10000"/>
                  <a:gd name="connsiteX108" fmla="*/ 8528 w 10000"/>
                  <a:gd name="connsiteY108" fmla="*/ 1689 h 10000"/>
                  <a:gd name="connsiteX109" fmla="*/ 8444 w 10000"/>
                  <a:gd name="connsiteY109" fmla="*/ 1667 h 10000"/>
                  <a:gd name="connsiteX110" fmla="*/ 8293 w 10000"/>
                  <a:gd name="connsiteY110" fmla="*/ 1667 h 10000"/>
                  <a:gd name="connsiteX111" fmla="*/ 8173 w 10000"/>
                  <a:gd name="connsiteY111" fmla="*/ 1712 h 10000"/>
                  <a:gd name="connsiteX112" fmla="*/ 8156 w 10000"/>
                  <a:gd name="connsiteY112" fmla="*/ 1756 h 10000"/>
                  <a:gd name="connsiteX113" fmla="*/ 8123 w 10000"/>
                  <a:gd name="connsiteY113" fmla="*/ 1811 h 10000"/>
                  <a:gd name="connsiteX114" fmla="*/ 8106 w 10000"/>
                  <a:gd name="connsiteY114" fmla="*/ 1834 h 10000"/>
                  <a:gd name="connsiteX115" fmla="*/ 8039 w 10000"/>
                  <a:gd name="connsiteY115" fmla="*/ 1834 h 10000"/>
                  <a:gd name="connsiteX116" fmla="*/ 7988 w 10000"/>
                  <a:gd name="connsiteY116" fmla="*/ 1901 h 10000"/>
                  <a:gd name="connsiteX117" fmla="*/ 7870 w 10000"/>
                  <a:gd name="connsiteY117" fmla="*/ 1856 h 10000"/>
                  <a:gd name="connsiteX118" fmla="*/ 7785 w 10000"/>
                  <a:gd name="connsiteY118" fmla="*/ 1800 h 10000"/>
                  <a:gd name="connsiteX119" fmla="*/ 7701 w 10000"/>
                  <a:gd name="connsiteY119" fmla="*/ 1778 h 10000"/>
                  <a:gd name="connsiteX120" fmla="*/ 7616 w 10000"/>
                  <a:gd name="connsiteY120" fmla="*/ 1745 h 10000"/>
                  <a:gd name="connsiteX121" fmla="*/ 7465 w 10000"/>
                  <a:gd name="connsiteY121" fmla="*/ 1745 h 10000"/>
                  <a:gd name="connsiteX122" fmla="*/ 7415 w 10000"/>
                  <a:gd name="connsiteY122" fmla="*/ 1700 h 10000"/>
                  <a:gd name="connsiteX123" fmla="*/ 7363 w 10000"/>
                  <a:gd name="connsiteY123" fmla="*/ 1712 h 10000"/>
                  <a:gd name="connsiteX124" fmla="*/ 7346 w 10000"/>
                  <a:gd name="connsiteY124" fmla="*/ 1767 h 10000"/>
                  <a:gd name="connsiteX125" fmla="*/ 7211 w 10000"/>
                  <a:gd name="connsiteY125" fmla="*/ 1756 h 10000"/>
                  <a:gd name="connsiteX126" fmla="*/ 7092 w 10000"/>
                  <a:gd name="connsiteY126" fmla="*/ 1723 h 10000"/>
                  <a:gd name="connsiteX127" fmla="*/ 6992 w 10000"/>
                  <a:gd name="connsiteY127" fmla="*/ 1756 h 10000"/>
                  <a:gd name="connsiteX128" fmla="*/ 6874 w 10000"/>
                  <a:gd name="connsiteY128" fmla="*/ 1756 h 10000"/>
                  <a:gd name="connsiteX129" fmla="*/ 6755 w 10000"/>
                  <a:gd name="connsiteY129" fmla="*/ 1734 h 10000"/>
                  <a:gd name="connsiteX130" fmla="*/ 6637 w 10000"/>
                  <a:gd name="connsiteY130" fmla="*/ 1734 h 10000"/>
                  <a:gd name="connsiteX131" fmla="*/ 6620 w 10000"/>
                  <a:gd name="connsiteY131" fmla="*/ 1767 h 10000"/>
                  <a:gd name="connsiteX132" fmla="*/ 6468 w 10000"/>
                  <a:gd name="connsiteY132" fmla="*/ 1789 h 10000"/>
                  <a:gd name="connsiteX133" fmla="*/ 6266 w 10000"/>
                  <a:gd name="connsiteY133" fmla="*/ 1789 h 10000"/>
                  <a:gd name="connsiteX134" fmla="*/ 6013 w 10000"/>
                  <a:gd name="connsiteY134" fmla="*/ 1634 h 10000"/>
                  <a:gd name="connsiteX135" fmla="*/ 5742 w 10000"/>
                  <a:gd name="connsiteY135" fmla="*/ 1567 h 10000"/>
                  <a:gd name="connsiteX136" fmla="*/ 5590 w 10000"/>
                  <a:gd name="connsiteY136" fmla="*/ 1567 h 10000"/>
                  <a:gd name="connsiteX137" fmla="*/ 5472 w 10000"/>
                  <a:gd name="connsiteY137" fmla="*/ 1556 h 10000"/>
                  <a:gd name="connsiteX138" fmla="*/ 5286 w 10000"/>
                  <a:gd name="connsiteY138" fmla="*/ 1534 h 10000"/>
                  <a:gd name="connsiteX139" fmla="*/ 5118 w 10000"/>
                  <a:gd name="connsiteY139" fmla="*/ 1501 h 10000"/>
                  <a:gd name="connsiteX140" fmla="*/ 4864 w 10000"/>
                  <a:gd name="connsiteY140" fmla="*/ 1456 h 10000"/>
                  <a:gd name="connsiteX141" fmla="*/ 4611 w 10000"/>
                  <a:gd name="connsiteY141" fmla="*/ 1444 h 10000"/>
                  <a:gd name="connsiteX142" fmla="*/ 4492 w 10000"/>
                  <a:gd name="connsiteY142" fmla="*/ 1468 h 10000"/>
                  <a:gd name="connsiteX143" fmla="*/ 4306 w 10000"/>
                  <a:gd name="connsiteY143" fmla="*/ 1479 h 10000"/>
                  <a:gd name="connsiteX144" fmla="*/ 4205 w 10000"/>
                  <a:gd name="connsiteY144" fmla="*/ 1556 h 10000"/>
                  <a:gd name="connsiteX145" fmla="*/ 3917 w 10000"/>
                  <a:gd name="connsiteY145" fmla="*/ 1512 h 10000"/>
                  <a:gd name="connsiteX146" fmla="*/ 3816 w 10000"/>
                  <a:gd name="connsiteY146" fmla="*/ 1456 h 10000"/>
                  <a:gd name="connsiteX147" fmla="*/ 3850 w 10000"/>
                  <a:gd name="connsiteY147" fmla="*/ 1389 h 10000"/>
                  <a:gd name="connsiteX148" fmla="*/ 3850 w 10000"/>
                  <a:gd name="connsiteY148" fmla="*/ 1344 h 10000"/>
                  <a:gd name="connsiteX149" fmla="*/ 3749 w 10000"/>
                  <a:gd name="connsiteY149" fmla="*/ 1278 h 10000"/>
                  <a:gd name="connsiteX150" fmla="*/ 3125 w 10000"/>
                  <a:gd name="connsiteY150" fmla="*/ 1234 h 10000"/>
                  <a:gd name="connsiteX0" fmla="*/ 3125 w 10001"/>
                  <a:gd name="connsiteY0" fmla="*/ 1234 h 10000"/>
                  <a:gd name="connsiteX1" fmla="*/ 2905 w 10001"/>
                  <a:gd name="connsiteY1" fmla="*/ 6095 h 10000"/>
                  <a:gd name="connsiteX2" fmla="*/ 2431 w 10001"/>
                  <a:gd name="connsiteY2" fmla="*/ 6595 h 10000"/>
                  <a:gd name="connsiteX3" fmla="*/ 1553 w 10001"/>
                  <a:gd name="connsiteY3" fmla="*/ 7475 h 10000"/>
                  <a:gd name="connsiteX4" fmla="*/ 1098 w 10001"/>
                  <a:gd name="connsiteY4" fmla="*/ 7942 h 10000"/>
                  <a:gd name="connsiteX5" fmla="*/ 574 w 10001"/>
                  <a:gd name="connsiteY5" fmla="*/ 8476 h 10000"/>
                  <a:gd name="connsiteX6" fmla="*/ 0 w 10001"/>
                  <a:gd name="connsiteY6" fmla="*/ 9122 h 10000"/>
                  <a:gd name="connsiteX7" fmla="*/ 2583 w 10001"/>
                  <a:gd name="connsiteY7" fmla="*/ 9133 h 10000"/>
                  <a:gd name="connsiteX8" fmla="*/ 2635 w 10001"/>
                  <a:gd name="connsiteY8" fmla="*/ 10000 h 10000"/>
                  <a:gd name="connsiteX9" fmla="*/ 4205 w 10001"/>
                  <a:gd name="connsiteY9" fmla="*/ 10000 h 10000"/>
                  <a:gd name="connsiteX10" fmla="*/ 4205 w 10001"/>
                  <a:gd name="connsiteY10" fmla="*/ 9077 h 10000"/>
                  <a:gd name="connsiteX11" fmla="*/ 6401 w 10001"/>
                  <a:gd name="connsiteY11" fmla="*/ 9077 h 10000"/>
                  <a:gd name="connsiteX12" fmla="*/ 6891 w 10001"/>
                  <a:gd name="connsiteY12" fmla="*/ 8820 h 10000"/>
                  <a:gd name="connsiteX13" fmla="*/ 7194 w 10001"/>
                  <a:gd name="connsiteY13" fmla="*/ 8687 h 10000"/>
                  <a:gd name="connsiteX14" fmla="*/ 7532 w 10001"/>
                  <a:gd name="connsiteY14" fmla="*/ 8532 h 10000"/>
                  <a:gd name="connsiteX15" fmla="*/ 7803 w 10001"/>
                  <a:gd name="connsiteY15" fmla="*/ 8498 h 10000"/>
                  <a:gd name="connsiteX16" fmla="*/ 7820 w 10001"/>
                  <a:gd name="connsiteY16" fmla="*/ 7897 h 10000"/>
                  <a:gd name="connsiteX17" fmla="*/ 7820 w 10001"/>
                  <a:gd name="connsiteY17" fmla="*/ 7541 h 10000"/>
                  <a:gd name="connsiteX18" fmla="*/ 7109 w 10001"/>
                  <a:gd name="connsiteY18" fmla="*/ 7541 h 10000"/>
                  <a:gd name="connsiteX19" fmla="*/ 7109 w 10001"/>
                  <a:gd name="connsiteY19" fmla="*/ 6106 h 10000"/>
                  <a:gd name="connsiteX20" fmla="*/ 7127 w 10001"/>
                  <a:gd name="connsiteY20" fmla="*/ 5117 h 10000"/>
                  <a:gd name="connsiteX21" fmla="*/ 9863 w 10001"/>
                  <a:gd name="connsiteY21" fmla="*/ 5117 h 10000"/>
                  <a:gd name="connsiteX22" fmla="*/ 9879 w 10001"/>
                  <a:gd name="connsiteY22" fmla="*/ 3981 h 10000"/>
                  <a:gd name="connsiteX23" fmla="*/ 9849 w 10001"/>
                  <a:gd name="connsiteY23" fmla="*/ 1075 h 10000"/>
                  <a:gd name="connsiteX24" fmla="*/ 10000 w 10001"/>
                  <a:gd name="connsiteY24" fmla="*/ 877 h 10000"/>
                  <a:gd name="connsiteX25" fmla="*/ 9829 w 10001"/>
                  <a:gd name="connsiteY25" fmla="*/ 644 h 10000"/>
                  <a:gd name="connsiteX26" fmla="*/ 9745 w 10001"/>
                  <a:gd name="connsiteY26" fmla="*/ 588 h 10000"/>
                  <a:gd name="connsiteX27" fmla="*/ 9642 w 10001"/>
                  <a:gd name="connsiteY27" fmla="*/ 543 h 10000"/>
                  <a:gd name="connsiteX28" fmla="*/ 9592 w 10001"/>
                  <a:gd name="connsiteY28" fmla="*/ 476 h 10000"/>
                  <a:gd name="connsiteX29" fmla="*/ 9525 w 10001"/>
                  <a:gd name="connsiteY29" fmla="*/ 520 h 10000"/>
                  <a:gd name="connsiteX30" fmla="*/ 9339 w 10001"/>
                  <a:gd name="connsiteY30" fmla="*/ 543 h 10000"/>
                  <a:gd name="connsiteX31" fmla="*/ 9204 w 10001"/>
                  <a:gd name="connsiteY31" fmla="*/ 610 h 10000"/>
                  <a:gd name="connsiteX32" fmla="*/ 9085 w 10001"/>
                  <a:gd name="connsiteY32" fmla="*/ 621 h 10000"/>
                  <a:gd name="connsiteX33" fmla="*/ 8968 w 10001"/>
                  <a:gd name="connsiteY33" fmla="*/ 621 h 10000"/>
                  <a:gd name="connsiteX34" fmla="*/ 8714 w 10001"/>
                  <a:gd name="connsiteY34" fmla="*/ 732 h 10000"/>
                  <a:gd name="connsiteX35" fmla="*/ 8528 w 10001"/>
                  <a:gd name="connsiteY35" fmla="*/ 821 h 10000"/>
                  <a:gd name="connsiteX36" fmla="*/ 8343 w 10001"/>
                  <a:gd name="connsiteY36" fmla="*/ 910 h 10000"/>
                  <a:gd name="connsiteX37" fmla="*/ 8224 w 10001"/>
                  <a:gd name="connsiteY37" fmla="*/ 888 h 10000"/>
                  <a:gd name="connsiteX38" fmla="*/ 7887 w 10001"/>
                  <a:gd name="connsiteY38" fmla="*/ 888 h 10000"/>
                  <a:gd name="connsiteX39" fmla="*/ 7683 w 10001"/>
                  <a:gd name="connsiteY39" fmla="*/ 876 h 10000"/>
                  <a:gd name="connsiteX40" fmla="*/ 7448 w 10001"/>
                  <a:gd name="connsiteY40" fmla="*/ 865 h 10000"/>
                  <a:gd name="connsiteX41" fmla="*/ 7330 w 10001"/>
                  <a:gd name="connsiteY41" fmla="*/ 854 h 10000"/>
                  <a:gd name="connsiteX42" fmla="*/ 7261 w 10001"/>
                  <a:gd name="connsiteY42" fmla="*/ 899 h 10000"/>
                  <a:gd name="connsiteX43" fmla="*/ 7109 w 10001"/>
                  <a:gd name="connsiteY43" fmla="*/ 976 h 10000"/>
                  <a:gd name="connsiteX44" fmla="*/ 7059 w 10001"/>
                  <a:gd name="connsiteY44" fmla="*/ 899 h 10000"/>
                  <a:gd name="connsiteX45" fmla="*/ 6958 w 10001"/>
                  <a:gd name="connsiteY45" fmla="*/ 910 h 10000"/>
                  <a:gd name="connsiteX46" fmla="*/ 6840 w 10001"/>
                  <a:gd name="connsiteY46" fmla="*/ 832 h 10000"/>
                  <a:gd name="connsiteX47" fmla="*/ 6553 w 10001"/>
                  <a:gd name="connsiteY47" fmla="*/ 810 h 10000"/>
                  <a:gd name="connsiteX48" fmla="*/ 6468 w 10001"/>
                  <a:gd name="connsiteY48" fmla="*/ 766 h 10000"/>
                  <a:gd name="connsiteX49" fmla="*/ 6535 w 10001"/>
                  <a:gd name="connsiteY49" fmla="*/ 710 h 10000"/>
                  <a:gd name="connsiteX50" fmla="*/ 6418 w 10001"/>
                  <a:gd name="connsiteY50" fmla="*/ 644 h 10000"/>
                  <a:gd name="connsiteX51" fmla="*/ 6282 w 10001"/>
                  <a:gd name="connsiteY51" fmla="*/ 610 h 10000"/>
                  <a:gd name="connsiteX52" fmla="*/ 6214 w 10001"/>
                  <a:gd name="connsiteY52" fmla="*/ 565 h 10000"/>
                  <a:gd name="connsiteX53" fmla="*/ 6147 w 10001"/>
                  <a:gd name="connsiteY53" fmla="*/ 644 h 10000"/>
                  <a:gd name="connsiteX54" fmla="*/ 6181 w 10001"/>
                  <a:gd name="connsiteY54" fmla="*/ 699 h 10000"/>
                  <a:gd name="connsiteX55" fmla="*/ 6097 w 10001"/>
                  <a:gd name="connsiteY55" fmla="*/ 732 h 10000"/>
                  <a:gd name="connsiteX56" fmla="*/ 6097 w 10001"/>
                  <a:gd name="connsiteY56" fmla="*/ 710 h 10000"/>
                  <a:gd name="connsiteX57" fmla="*/ 6113 w 10001"/>
                  <a:gd name="connsiteY57" fmla="*/ 677 h 10000"/>
                  <a:gd name="connsiteX58" fmla="*/ 6046 w 10001"/>
                  <a:gd name="connsiteY58" fmla="*/ 666 h 10000"/>
                  <a:gd name="connsiteX59" fmla="*/ 6029 w 10001"/>
                  <a:gd name="connsiteY59" fmla="*/ 721 h 10000"/>
                  <a:gd name="connsiteX60" fmla="*/ 5962 w 10001"/>
                  <a:gd name="connsiteY60" fmla="*/ 810 h 10000"/>
                  <a:gd name="connsiteX61" fmla="*/ 5876 w 10001"/>
                  <a:gd name="connsiteY61" fmla="*/ 832 h 10000"/>
                  <a:gd name="connsiteX62" fmla="*/ 5876 w 10001"/>
                  <a:gd name="connsiteY62" fmla="*/ 921 h 10000"/>
                  <a:gd name="connsiteX63" fmla="*/ 5725 w 10001"/>
                  <a:gd name="connsiteY63" fmla="*/ 932 h 10000"/>
                  <a:gd name="connsiteX64" fmla="*/ 5759 w 10001"/>
                  <a:gd name="connsiteY64" fmla="*/ 1056 h 10000"/>
                  <a:gd name="connsiteX65" fmla="*/ 5776 w 10001"/>
                  <a:gd name="connsiteY65" fmla="*/ 1167 h 10000"/>
                  <a:gd name="connsiteX66" fmla="*/ 5708 w 10001"/>
                  <a:gd name="connsiteY66" fmla="*/ 1156 h 10000"/>
                  <a:gd name="connsiteX67" fmla="*/ 5556 w 10001"/>
                  <a:gd name="connsiteY67" fmla="*/ 1145 h 10000"/>
                  <a:gd name="connsiteX68" fmla="*/ 5472 w 10001"/>
                  <a:gd name="connsiteY68" fmla="*/ 1123 h 10000"/>
                  <a:gd name="connsiteX69" fmla="*/ 5439 w 10001"/>
                  <a:gd name="connsiteY69" fmla="*/ 1067 h 10000"/>
                  <a:gd name="connsiteX70" fmla="*/ 5336 w 10001"/>
                  <a:gd name="connsiteY70" fmla="*/ 1012 h 10000"/>
                  <a:gd name="connsiteX71" fmla="*/ 5387 w 10001"/>
                  <a:gd name="connsiteY71" fmla="*/ 965 h 10000"/>
                  <a:gd name="connsiteX72" fmla="*/ 5675 w 10001"/>
                  <a:gd name="connsiteY72" fmla="*/ 843 h 10000"/>
                  <a:gd name="connsiteX73" fmla="*/ 5826 w 10001"/>
                  <a:gd name="connsiteY73" fmla="*/ 788 h 10000"/>
                  <a:gd name="connsiteX74" fmla="*/ 5944 w 10001"/>
                  <a:gd name="connsiteY74" fmla="*/ 710 h 10000"/>
                  <a:gd name="connsiteX75" fmla="*/ 6046 w 10001"/>
                  <a:gd name="connsiteY75" fmla="*/ 632 h 10000"/>
                  <a:gd name="connsiteX76" fmla="*/ 6080 w 10001"/>
                  <a:gd name="connsiteY76" fmla="*/ 554 h 10000"/>
                  <a:gd name="connsiteX77" fmla="*/ 6333 w 10001"/>
                  <a:gd name="connsiteY77" fmla="*/ 487 h 10000"/>
                  <a:gd name="connsiteX78" fmla="*/ 6620 w 10001"/>
                  <a:gd name="connsiteY78" fmla="*/ 588 h 10000"/>
                  <a:gd name="connsiteX79" fmla="*/ 6891 w 10001"/>
                  <a:gd name="connsiteY79" fmla="*/ 677 h 10000"/>
                  <a:gd name="connsiteX80" fmla="*/ 7278 w 10001"/>
                  <a:gd name="connsiteY80" fmla="*/ 721 h 10000"/>
                  <a:gd name="connsiteX81" fmla="*/ 7566 w 10001"/>
                  <a:gd name="connsiteY81" fmla="*/ 732 h 10000"/>
                  <a:gd name="connsiteX82" fmla="*/ 8156 w 10001"/>
                  <a:gd name="connsiteY82" fmla="*/ 688 h 10000"/>
                  <a:gd name="connsiteX83" fmla="*/ 8427 w 10001"/>
                  <a:gd name="connsiteY83" fmla="*/ 621 h 10000"/>
                  <a:gd name="connsiteX84" fmla="*/ 8647 w 10001"/>
                  <a:gd name="connsiteY84" fmla="*/ 565 h 10000"/>
                  <a:gd name="connsiteX85" fmla="*/ 8748 w 10001"/>
                  <a:gd name="connsiteY85" fmla="*/ 565 h 10000"/>
                  <a:gd name="connsiteX86" fmla="*/ 8934 w 10001"/>
                  <a:gd name="connsiteY86" fmla="*/ 498 h 10000"/>
                  <a:gd name="connsiteX87" fmla="*/ 9085 w 10001"/>
                  <a:gd name="connsiteY87" fmla="*/ 465 h 10000"/>
                  <a:gd name="connsiteX88" fmla="*/ 9389 w 10001"/>
                  <a:gd name="connsiteY88" fmla="*/ 387 h 10000"/>
                  <a:gd name="connsiteX89" fmla="*/ 9558 w 10001"/>
                  <a:gd name="connsiteY89" fmla="*/ 310 h 10000"/>
                  <a:gd name="connsiteX90" fmla="*/ 9609 w 10001"/>
                  <a:gd name="connsiteY90" fmla="*/ 232 h 10000"/>
                  <a:gd name="connsiteX91" fmla="*/ 9711 w 10001"/>
                  <a:gd name="connsiteY91" fmla="*/ 165 h 10000"/>
                  <a:gd name="connsiteX92" fmla="*/ 9829 w 10001"/>
                  <a:gd name="connsiteY92" fmla="*/ 98 h 10000"/>
                  <a:gd name="connsiteX93" fmla="*/ 9879 w 10001"/>
                  <a:gd name="connsiteY93" fmla="*/ 53 h 10000"/>
                  <a:gd name="connsiteX94" fmla="*/ 9962 w 10001"/>
                  <a:gd name="connsiteY94" fmla="*/ 888 h 10000"/>
                  <a:gd name="connsiteX95" fmla="*/ 9863 w 10001"/>
                  <a:gd name="connsiteY95" fmla="*/ 976 h 10000"/>
                  <a:gd name="connsiteX96" fmla="*/ 9821 w 10001"/>
                  <a:gd name="connsiteY96" fmla="*/ 1344 h 10000"/>
                  <a:gd name="connsiteX97" fmla="*/ 9659 w 10001"/>
                  <a:gd name="connsiteY97" fmla="*/ 1490 h 10000"/>
                  <a:gd name="connsiteX98" fmla="*/ 9558 w 10001"/>
                  <a:gd name="connsiteY98" fmla="*/ 1523 h 10000"/>
                  <a:gd name="connsiteX99" fmla="*/ 9458 w 10001"/>
                  <a:gd name="connsiteY99" fmla="*/ 1490 h 10000"/>
                  <a:gd name="connsiteX100" fmla="*/ 9339 w 10001"/>
                  <a:gd name="connsiteY100" fmla="*/ 1490 h 10000"/>
                  <a:gd name="connsiteX101" fmla="*/ 9255 w 10001"/>
                  <a:gd name="connsiteY101" fmla="*/ 1501 h 10000"/>
                  <a:gd name="connsiteX102" fmla="*/ 9152 w 10001"/>
                  <a:gd name="connsiteY102" fmla="*/ 1512 h 10000"/>
                  <a:gd name="connsiteX103" fmla="*/ 9119 w 10001"/>
                  <a:gd name="connsiteY103" fmla="*/ 1556 h 10000"/>
                  <a:gd name="connsiteX104" fmla="*/ 9068 w 10001"/>
                  <a:gd name="connsiteY104" fmla="*/ 1612 h 10000"/>
                  <a:gd name="connsiteX105" fmla="*/ 8934 w 10001"/>
                  <a:gd name="connsiteY105" fmla="*/ 1645 h 10000"/>
                  <a:gd name="connsiteX106" fmla="*/ 8815 w 10001"/>
                  <a:gd name="connsiteY106" fmla="*/ 1700 h 10000"/>
                  <a:gd name="connsiteX107" fmla="*/ 8714 w 10001"/>
                  <a:gd name="connsiteY107" fmla="*/ 1712 h 10000"/>
                  <a:gd name="connsiteX108" fmla="*/ 8630 w 10001"/>
                  <a:gd name="connsiteY108" fmla="*/ 1700 h 10000"/>
                  <a:gd name="connsiteX109" fmla="*/ 8528 w 10001"/>
                  <a:gd name="connsiteY109" fmla="*/ 1689 h 10000"/>
                  <a:gd name="connsiteX110" fmla="*/ 8444 w 10001"/>
                  <a:gd name="connsiteY110" fmla="*/ 1667 h 10000"/>
                  <a:gd name="connsiteX111" fmla="*/ 8293 w 10001"/>
                  <a:gd name="connsiteY111" fmla="*/ 1667 h 10000"/>
                  <a:gd name="connsiteX112" fmla="*/ 8173 w 10001"/>
                  <a:gd name="connsiteY112" fmla="*/ 1712 h 10000"/>
                  <a:gd name="connsiteX113" fmla="*/ 8156 w 10001"/>
                  <a:gd name="connsiteY113" fmla="*/ 1756 h 10000"/>
                  <a:gd name="connsiteX114" fmla="*/ 8123 w 10001"/>
                  <a:gd name="connsiteY114" fmla="*/ 1811 h 10000"/>
                  <a:gd name="connsiteX115" fmla="*/ 8106 w 10001"/>
                  <a:gd name="connsiteY115" fmla="*/ 1834 h 10000"/>
                  <a:gd name="connsiteX116" fmla="*/ 8039 w 10001"/>
                  <a:gd name="connsiteY116" fmla="*/ 1834 h 10000"/>
                  <a:gd name="connsiteX117" fmla="*/ 7988 w 10001"/>
                  <a:gd name="connsiteY117" fmla="*/ 1901 h 10000"/>
                  <a:gd name="connsiteX118" fmla="*/ 7870 w 10001"/>
                  <a:gd name="connsiteY118" fmla="*/ 1856 h 10000"/>
                  <a:gd name="connsiteX119" fmla="*/ 7785 w 10001"/>
                  <a:gd name="connsiteY119" fmla="*/ 1800 h 10000"/>
                  <a:gd name="connsiteX120" fmla="*/ 7701 w 10001"/>
                  <a:gd name="connsiteY120" fmla="*/ 1778 h 10000"/>
                  <a:gd name="connsiteX121" fmla="*/ 7616 w 10001"/>
                  <a:gd name="connsiteY121" fmla="*/ 1745 h 10000"/>
                  <a:gd name="connsiteX122" fmla="*/ 7465 w 10001"/>
                  <a:gd name="connsiteY122" fmla="*/ 1745 h 10000"/>
                  <a:gd name="connsiteX123" fmla="*/ 7415 w 10001"/>
                  <a:gd name="connsiteY123" fmla="*/ 1700 h 10000"/>
                  <a:gd name="connsiteX124" fmla="*/ 7363 w 10001"/>
                  <a:gd name="connsiteY124" fmla="*/ 1712 h 10000"/>
                  <a:gd name="connsiteX125" fmla="*/ 7346 w 10001"/>
                  <a:gd name="connsiteY125" fmla="*/ 1767 h 10000"/>
                  <a:gd name="connsiteX126" fmla="*/ 7211 w 10001"/>
                  <a:gd name="connsiteY126" fmla="*/ 1756 h 10000"/>
                  <a:gd name="connsiteX127" fmla="*/ 7092 w 10001"/>
                  <a:gd name="connsiteY127" fmla="*/ 1723 h 10000"/>
                  <a:gd name="connsiteX128" fmla="*/ 6992 w 10001"/>
                  <a:gd name="connsiteY128" fmla="*/ 1756 h 10000"/>
                  <a:gd name="connsiteX129" fmla="*/ 6874 w 10001"/>
                  <a:gd name="connsiteY129" fmla="*/ 1756 h 10000"/>
                  <a:gd name="connsiteX130" fmla="*/ 6755 w 10001"/>
                  <a:gd name="connsiteY130" fmla="*/ 1734 h 10000"/>
                  <a:gd name="connsiteX131" fmla="*/ 6637 w 10001"/>
                  <a:gd name="connsiteY131" fmla="*/ 1734 h 10000"/>
                  <a:gd name="connsiteX132" fmla="*/ 6620 w 10001"/>
                  <a:gd name="connsiteY132" fmla="*/ 1767 h 10000"/>
                  <a:gd name="connsiteX133" fmla="*/ 6468 w 10001"/>
                  <a:gd name="connsiteY133" fmla="*/ 1789 h 10000"/>
                  <a:gd name="connsiteX134" fmla="*/ 6266 w 10001"/>
                  <a:gd name="connsiteY134" fmla="*/ 1789 h 10000"/>
                  <a:gd name="connsiteX135" fmla="*/ 6013 w 10001"/>
                  <a:gd name="connsiteY135" fmla="*/ 1634 h 10000"/>
                  <a:gd name="connsiteX136" fmla="*/ 5742 w 10001"/>
                  <a:gd name="connsiteY136" fmla="*/ 1567 h 10000"/>
                  <a:gd name="connsiteX137" fmla="*/ 5590 w 10001"/>
                  <a:gd name="connsiteY137" fmla="*/ 1567 h 10000"/>
                  <a:gd name="connsiteX138" fmla="*/ 5472 w 10001"/>
                  <a:gd name="connsiteY138" fmla="*/ 1556 h 10000"/>
                  <a:gd name="connsiteX139" fmla="*/ 5286 w 10001"/>
                  <a:gd name="connsiteY139" fmla="*/ 1534 h 10000"/>
                  <a:gd name="connsiteX140" fmla="*/ 5118 w 10001"/>
                  <a:gd name="connsiteY140" fmla="*/ 1501 h 10000"/>
                  <a:gd name="connsiteX141" fmla="*/ 4864 w 10001"/>
                  <a:gd name="connsiteY141" fmla="*/ 1456 h 10000"/>
                  <a:gd name="connsiteX142" fmla="*/ 4611 w 10001"/>
                  <a:gd name="connsiteY142" fmla="*/ 1444 h 10000"/>
                  <a:gd name="connsiteX143" fmla="*/ 4492 w 10001"/>
                  <a:gd name="connsiteY143" fmla="*/ 1468 h 10000"/>
                  <a:gd name="connsiteX144" fmla="*/ 4306 w 10001"/>
                  <a:gd name="connsiteY144" fmla="*/ 1479 h 10000"/>
                  <a:gd name="connsiteX145" fmla="*/ 4205 w 10001"/>
                  <a:gd name="connsiteY145" fmla="*/ 1556 h 10000"/>
                  <a:gd name="connsiteX146" fmla="*/ 3917 w 10001"/>
                  <a:gd name="connsiteY146" fmla="*/ 1512 h 10000"/>
                  <a:gd name="connsiteX147" fmla="*/ 3816 w 10001"/>
                  <a:gd name="connsiteY147" fmla="*/ 1456 h 10000"/>
                  <a:gd name="connsiteX148" fmla="*/ 3850 w 10001"/>
                  <a:gd name="connsiteY148" fmla="*/ 1389 h 10000"/>
                  <a:gd name="connsiteX149" fmla="*/ 3850 w 10001"/>
                  <a:gd name="connsiteY149" fmla="*/ 1344 h 10000"/>
                  <a:gd name="connsiteX150" fmla="*/ 3749 w 10001"/>
                  <a:gd name="connsiteY150" fmla="*/ 1278 h 10000"/>
                  <a:gd name="connsiteX151" fmla="*/ 3125 w 10001"/>
                  <a:gd name="connsiteY151" fmla="*/ 123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0001" h="10000">
                    <a:moveTo>
                      <a:pt x="3125" y="1234"/>
                    </a:moveTo>
                    <a:cubicBezTo>
                      <a:pt x="3052" y="2854"/>
                      <a:pt x="2978" y="4474"/>
                      <a:pt x="2905" y="6095"/>
                    </a:cubicBezTo>
                    <a:lnTo>
                      <a:pt x="2431" y="6595"/>
                    </a:lnTo>
                    <a:lnTo>
                      <a:pt x="1553" y="7475"/>
                    </a:lnTo>
                    <a:lnTo>
                      <a:pt x="1098" y="7942"/>
                    </a:lnTo>
                    <a:lnTo>
                      <a:pt x="574" y="8476"/>
                    </a:lnTo>
                    <a:lnTo>
                      <a:pt x="0" y="9122"/>
                    </a:lnTo>
                    <a:lnTo>
                      <a:pt x="2583" y="9133"/>
                    </a:lnTo>
                    <a:cubicBezTo>
                      <a:pt x="2600" y="9422"/>
                      <a:pt x="2618" y="9711"/>
                      <a:pt x="2635" y="10000"/>
                    </a:cubicBezTo>
                    <a:lnTo>
                      <a:pt x="4205" y="10000"/>
                    </a:lnTo>
                    <a:lnTo>
                      <a:pt x="4205" y="9077"/>
                    </a:lnTo>
                    <a:lnTo>
                      <a:pt x="6401" y="9077"/>
                    </a:lnTo>
                    <a:lnTo>
                      <a:pt x="6891" y="8820"/>
                    </a:lnTo>
                    <a:lnTo>
                      <a:pt x="7194" y="8687"/>
                    </a:lnTo>
                    <a:lnTo>
                      <a:pt x="7532" y="8532"/>
                    </a:lnTo>
                    <a:lnTo>
                      <a:pt x="7803" y="8498"/>
                    </a:lnTo>
                    <a:cubicBezTo>
                      <a:pt x="7809" y="8298"/>
                      <a:pt x="7814" y="8098"/>
                      <a:pt x="7820" y="7897"/>
                    </a:cubicBezTo>
                    <a:lnTo>
                      <a:pt x="7820" y="7541"/>
                    </a:lnTo>
                    <a:lnTo>
                      <a:pt x="7109" y="7541"/>
                    </a:lnTo>
                    <a:lnTo>
                      <a:pt x="7109" y="6106"/>
                    </a:lnTo>
                    <a:cubicBezTo>
                      <a:pt x="7115" y="5776"/>
                      <a:pt x="7121" y="5446"/>
                      <a:pt x="7127" y="5117"/>
                    </a:cubicBezTo>
                    <a:lnTo>
                      <a:pt x="9863" y="5117"/>
                    </a:lnTo>
                    <a:cubicBezTo>
                      <a:pt x="9863" y="4793"/>
                      <a:pt x="9881" y="4655"/>
                      <a:pt x="9879" y="3981"/>
                    </a:cubicBezTo>
                    <a:cubicBezTo>
                      <a:pt x="9877" y="3307"/>
                      <a:pt x="9829" y="1592"/>
                      <a:pt x="9849" y="1075"/>
                    </a:cubicBezTo>
                    <a:cubicBezTo>
                      <a:pt x="9869" y="558"/>
                      <a:pt x="10016" y="956"/>
                      <a:pt x="10000" y="877"/>
                    </a:cubicBezTo>
                    <a:cubicBezTo>
                      <a:pt x="9955" y="694"/>
                      <a:pt x="9840" y="686"/>
                      <a:pt x="9829" y="644"/>
                    </a:cubicBezTo>
                    <a:cubicBezTo>
                      <a:pt x="9745" y="632"/>
                      <a:pt x="9779" y="599"/>
                      <a:pt x="9745" y="588"/>
                    </a:cubicBezTo>
                    <a:cubicBezTo>
                      <a:pt x="9711" y="577"/>
                      <a:pt x="9676" y="554"/>
                      <a:pt x="9642" y="543"/>
                    </a:cubicBezTo>
                    <a:cubicBezTo>
                      <a:pt x="9626" y="520"/>
                      <a:pt x="9609" y="487"/>
                      <a:pt x="9592" y="476"/>
                    </a:cubicBezTo>
                    <a:cubicBezTo>
                      <a:pt x="9575" y="476"/>
                      <a:pt x="9575" y="509"/>
                      <a:pt x="9525" y="520"/>
                    </a:cubicBezTo>
                    <a:cubicBezTo>
                      <a:pt x="9491" y="532"/>
                      <a:pt x="9389" y="532"/>
                      <a:pt x="9339" y="543"/>
                    </a:cubicBezTo>
                    <a:cubicBezTo>
                      <a:pt x="9305" y="543"/>
                      <a:pt x="9255" y="577"/>
                      <a:pt x="9204" y="610"/>
                    </a:cubicBezTo>
                    <a:cubicBezTo>
                      <a:pt x="9170" y="621"/>
                      <a:pt x="9102" y="610"/>
                      <a:pt x="9085" y="621"/>
                    </a:cubicBezTo>
                    <a:cubicBezTo>
                      <a:pt x="9035" y="621"/>
                      <a:pt x="9018" y="610"/>
                      <a:pt x="8968" y="621"/>
                    </a:cubicBezTo>
                    <a:cubicBezTo>
                      <a:pt x="8917" y="644"/>
                      <a:pt x="8782" y="699"/>
                      <a:pt x="8714" y="732"/>
                    </a:cubicBezTo>
                    <a:cubicBezTo>
                      <a:pt x="8630" y="754"/>
                      <a:pt x="8579" y="788"/>
                      <a:pt x="8528" y="821"/>
                    </a:cubicBezTo>
                    <a:cubicBezTo>
                      <a:pt x="8478" y="832"/>
                      <a:pt x="8394" y="899"/>
                      <a:pt x="8343" y="910"/>
                    </a:cubicBezTo>
                    <a:cubicBezTo>
                      <a:pt x="8326" y="910"/>
                      <a:pt x="8224" y="888"/>
                      <a:pt x="8224" y="888"/>
                    </a:cubicBezTo>
                    <a:lnTo>
                      <a:pt x="7887" y="888"/>
                    </a:lnTo>
                    <a:cubicBezTo>
                      <a:pt x="7785" y="888"/>
                      <a:pt x="7751" y="876"/>
                      <a:pt x="7683" y="876"/>
                    </a:cubicBezTo>
                    <a:cubicBezTo>
                      <a:pt x="7599" y="876"/>
                      <a:pt x="7499" y="876"/>
                      <a:pt x="7448" y="865"/>
                    </a:cubicBezTo>
                    <a:cubicBezTo>
                      <a:pt x="7380" y="865"/>
                      <a:pt x="7346" y="854"/>
                      <a:pt x="7330" y="854"/>
                    </a:cubicBezTo>
                    <a:cubicBezTo>
                      <a:pt x="7295" y="865"/>
                      <a:pt x="7295" y="876"/>
                      <a:pt x="7261" y="899"/>
                    </a:cubicBezTo>
                    <a:cubicBezTo>
                      <a:pt x="7211" y="899"/>
                      <a:pt x="7144" y="976"/>
                      <a:pt x="7109" y="976"/>
                    </a:cubicBezTo>
                    <a:cubicBezTo>
                      <a:pt x="7076" y="976"/>
                      <a:pt x="7076" y="910"/>
                      <a:pt x="7059" y="899"/>
                    </a:cubicBezTo>
                    <a:cubicBezTo>
                      <a:pt x="7025" y="888"/>
                      <a:pt x="7008" y="910"/>
                      <a:pt x="6958" y="910"/>
                    </a:cubicBezTo>
                    <a:cubicBezTo>
                      <a:pt x="6925" y="899"/>
                      <a:pt x="6908" y="854"/>
                      <a:pt x="6840" y="832"/>
                    </a:cubicBezTo>
                    <a:cubicBezTo>
                      <a:pt x="6704" y="821"/>
                      <a:pt x="6603" y="821"/>
                      <a:pt x="6553" y="810"/>
                    </a:cubicBezTo>
                    <a:cubicBezTo>
                      <a:pt x="6485" y="799"/>
                      <a:pt x="6485" y="788"/>
                      <a:pt x="6468" y="766"/>
                    </a:cubicBezTo>
                    <a:cubicBezTo>
                      <a:pt x="6468" y="754"/>
                      <a:pt x="6535" y="732"/>
                      <a:pt x="6535" y="710"/>
                    </a:cubicBezTo>
                    <a:cubicBezTo>
                      <a:pt x="6451" y="677"/>
                      <a:pt x="6451" y="655"/>
                      <a:pt x="6418" y="644"/>
                    </a:cubicBezTo>
                    <a:cubicBezTo>
                      <a:pt x="6366" y="621"/>
                      <a:pt x="6316" y="621"/>
                      <a:pt x="6282" y="610"/>
                    </a:cubicBezTo>
                    <a:cubicBezTo>
                      <a:pt x="6231" y="588"/>
                      <a:pt x="6231" y="565"/>
                      <a:pt x="6214" y="565"/>
                    </a:cubicBezTo>
                    <a:cubicBezTo>
                      <a:pt x="6197" y="577"/>
                      <a:pt x="6147" y="621"/>
                      <a:pt x="6147" y="644"/>
                    </a:cubicBezTo>
                    <a:cubicBezTo>
                      <a:pt x="6130" y="666"/>
                      <a:pt x="6181" y="688"/>
                      <a:pt x="6181" y="699"/>
                    </a:cubicBezTo>
                    <a:cubicBezTo>
                      <a:pt x="6164" y="721"/>
                      <a:pt x="6113" y="732"/>
                      <a:pt x="6097" y="732"/>
                    </a:cubicBezTo>
                    <a:lnTo>
                      <a:pt x="6097" y="710"/>
                    </a:lnTo>
                    <a:cubicBezTo>
                      <a:pt x="6097" y="699"/>
                      <a:pt x="6113" y="688"/>
                      <a:pt x="6113" y="677"/>
                    </a:cubicBezTo>
                    <a:cubicBezTo>
                      <a:pt x="6097" y="677"/>
                      <a:pt x="6046" y="655"/>
                      <a:pt x="6046" y="666"/>
                    </a:cubicBezTo>
                    <a:cubicBezTo>
                      <a:pt x="6029" y="677"/>
                      <a:pt x="6046" y="699"/>
                      <a:pt x="6029" y="721"/>
                    </a:cubicBezTo>
                    <a:cubicBezTo>
                      <a:pt x="5928" y="732"/>
                      <a:pt x="5979" y="788"/>
                      <a:pt x="5962" y="810"/>
                    </a:cubicBezTo>
                    <a:cubicBezTo>
                      <a:pt x="5928" y="821"/>
                      <a:pt x="5893" y="810"/>
                      <a:pt x="5876" y="832"/>
                    </a:cubicBezTo>
                    <a:cubicBezTo>
                      <a:pt x="5860" y="865"/>
                      <a:pt x="5893" y="899"/>
                      <a:pt x="5876" y="921"/>
                    </a:cubicBezTo>
                    <a:cubicBezTo>
                      <a:pt x="5860" y="943"/>
                      <a:pt x="5742" y="910"/>
                      <a:pt x="5725" y="932"/>
                    </a:cubicBezTo>
                    <a:cubicBezTo>
                      <a:pt x="5692" y="954"/>
                      <a:pt x="5742" y="1023"/>
                      <a:pt x="5759" y="1056"/>
                    </a:cubicBezTo>
                    <a:cubicBezTo>
                      <a:pt x="5708" y="1100"/>
                      <a:pt x="5776" y="1145"/>
                      <a:pt x="5776" y="1167"/>
                    </a:cubicBezTo>
                    <a:cubicBezTo>
                      <a:pt x="5759" y="1178"/>
                      <a:pt x="5742" y="1156"/>
                      <a:pt x="5708" y="1156"/>
                    </a:cubicBezTo>
                    <a:cubicBezTo>
                      <a:pt x="5675" y="1156"/>
                      <a:pt x="5607" y="1156"/>
                      <a:pt x="5556" y="1145"/>
                    </a:cubicBezTo>
                    <a:cubicBezTo>
                      <a:pt x="5523" y="1145"/>
                      <a:pt x="5489" y="1134"/>
                      <a:pt x="5472" y="1123"/>
                    </a:cubicBezTo>
                    <a:cubicBezTo>
                      <a:pt x="5421" y="1111"/>
                      <a:pt x="5455" y="1089"/>
                      <a:pt x="5439" y="1067"/>
                    </a:cubicBezTo>
                    <a:cubicBezTo>
                      <a:pt x="5421" y="1045"/>
                      <a:pt x="5353" y="1034"/>
                      <a:pt x="5336" y="1012"/>
                    </a:cubicBezTo>
                    <a:cubicBezTo>
                      <a:pt x="5336" y="999"/>
                      <a:pt x="5336" y="987"/>
                      <a:pt x="5387" y="965"/>
                    </a:cubicBezTo>
                    <a:cubicBezTo>
                      <a:pt x="5421" y="876"/>
                      <a:pt x="5590" y="910"/>
                      <a:pt x="5675" y="843"/>
                    </a:cubicBezTo>
                    <a:cubicBezTo>
                      <a:pt x="5742" y="810"/>
                      <a:pt x="5792" y="810"/>
                      <a:pt x="5826" y="788"/>
                    </a:cubicBezTo>
                    <a:cubicBezTo>
                      <a:pt x="5876" y="766"/>
                      <a:pt x="5911" y="732"/>
                      <a:pt x="5944" y="710"/>
                    </a:cubicBezTo>
                    <a:cubicBezTo>
                      <a:pt x="5979" y="677"/>
                      <a:pt x="6029" y="655"/>
                      <a:pt x="6046" y="632"/>
                    </a:cubicBezTo>
                    <a:cubicBezTo>
                      <a:pt x="6097" y="610"/>
                      <a:pt x="6080" y="554"/>
                      <a:pt x="6080" y="554"/>
                    </a:cubicBezTo>
                    <a:cubicBezTo>
                      <a:pt x="6113" y="532"/>
                      <a:pt x="6249" y="487"/>
                      <a:pt x="6333" y="487"/>
                    </a:cubicBezTo>
                    <a:cubicBezTo>
                      <a:pt x="6434" y="498"/>
                      <a:pt x="6518" y="565"/>
                      <a:pt x="6620" y="588"/>
                    </a:cubicBezTo>
                    <a:cubicBezTo>
                      <a:pt x="6788" y="621"/>
                      <a:pt x="6603" y="677"/>
                      <a:pt x="6891" y="677"/>
                    </a:cubicBezTo>
                    <a:cubicBezTo>
                      <a:pt x="7008" y="688"/>
                      <a:pt x="7161" y="710"/>
                      <a:pt x="7278" y="721"/>
                    </a:cubicBezTo>
                    <a:cubicBezTo>
                      <a:pt x="7380" y="732"/>
                      <a:pt x="7415" y="732"/>
                      <a:pt x="7566" y="732"/>
                    </a:cubicBezTo>
                    <a:cubicBezTo>
                      <a:pt x="7616" y="732"/>
                      <a:pt x="8022" y="710"/>
                      <a:pt x="8156" y="688"/>
                    </a:cubicBezTo>
                    <a:cubicBezTo>
                      <a:pt x="8240" y="666"/>
                      <a:pt x="8343" y="644"/>
                      <a:pt x="8427" y="621"/>
                    </a:cubicBezTo>
                    <a:cubicBezTo>
                      <a:pt x="8511" y="610"/>
                      <a:pt x="8596" y="577"/>
                      <a:pt x="8647" y="565"/>
                    </a:cubicBezTo>
                    <a:cubicBezTo>
                      <a:pt x="8697" y="565"/>
                      <a:pt x="8697" y="588"/>
                      <a:pt x="8748" y="565"/>
                    </a:cubicBezTo>
                    <a:cubicBezTo>
                      <a:pt x="8832" y="554"/>
                      <a:pt x="8867" y="509"/>
                      <a:pt x="8934" y="498"/>
                    </a:cubicBezTo>
                    <a:cubicBezTo>
                      <a:pt x="8984" y="476"/>
                      <a:pt x="9018" y="487"/>
                      <a:pt x="9085" y="465"/>
                    </a:cubicBezTo>
                    <a:cubicBezTo>
                      <a:pt x="9204" y="432"/>
                      <a:pt x="9305" y="410"/>
                      <a:pt x="9389" y="387"/>
                    </a:cubicBezTo>
                    <a:cubicBezTo>
                      <a:pt x="9458" y="354"/>
                      <a:pt x="9525" y="332"/>
                      <a:pt x="9558" y="310"/>
                    </a:cubicBezTo>
                    <a:cubicBezTo>
                      <a:pt x="9676" y="287"/>
                      <a:pt x="9575" y="254"/>
                      <a:pt x="9609" y="232"/>
                    </a:cubicBezTo>
                    <a:cubicBezTo>
                      <a:pt x="9626" y="199"/>
                      <a:pt x="9659" y="188"/>
                      <a:pt x="9711" y="165"/>
                    </a:cubicBezTo>
                    <a:cubicBezTo>
                      <a:pt x="9745" y="143"/>
                      <a:pt x="9779" y="109"/>
                      <a:pt x="9829" y="98"/>
                    </a:cubicBezTo>
                    <a:cubicBezTo>
                      <a:pt x="9863" y="76"/>
                      <a:pt x="9858" y="-79"/>
                      <a:pt x="9879" y="53"/>
                    </a:cubicBezTo>
                    <a:cubicBezTo>
                      <a:pt x="9901" y="185"/>
                      <a:pt x="9965" y="734"/>
                      <a:pt x="9962" y="888"/>
                    </a:cubicBezTo>
                    <a:cubicBezTo>
                      <a:pt x="9865" y="966"/>
                      <a:pt x="9886" y="900"/>
                      <a:pt x="9863" y="976"/>
                    </a:cubicBezTo>
                    <a:cubicBezTo>
                      <a:pt x="9839" y="1053"/>
                      <a:pt x="9855" y="1256"/>
                      <a:pt x="9821" y="1344"/>
                    </a:cubicBezTo>
                    <a:cubicBezTo>
                      <a:pt x="9754" y="1378"/>
                      <a:pt x="9703" y="1460"/>
                      <a:pt x="9659" y="1490"/>
                    </a:cubicBezTo>
                    <a:cubicBezTo>
                      <a:pt x="9616" y="1519"/>
                      <a:pt x="9592" y="1523"/>
                      <a:pt x="9558" y="1523"/>
                    </a:cubicBezTo>
                    <a:cubicBezTo>
                      <a:pt x="9542" y="1523"/>
                      <a:pt x="9508" y="1501"/>
                      <a:pt x="9458" y="1490"/>
                    </a:cubicBezTo>
                    <a:lnTo>
                      <a:pt x="9339" y="1490"/>
                    </a:lnTo>
                    <a:cubicBezTo>
                      <a:pt x="9305" y="1523"/>
                      <a:pt x="9289" y="1479"/>
                      <a:pt x="9255" y="1501"/>
                    </a:cubicBezTo>
                    <a:cubicBezTo>
                      <a:pt x="9238" y="1501"/>
                      <a:pt x="9187" y="1501"/>
                      <a:pt x="9152" y="1512"/>
                    </a:cubicBezTo>
                    <a:cubicBezTo>
                      <a:pt x="9052" y="1545"/>
                      <a:pt x="9187" y="1612"/>
                      <a:pt x="9119" y="1556"/>
                    </a:cubicBezTo>
                    <a:cubicBezTo>
                      <a:pt x="9085" y="1556"/>
                      <a:pt x="9102" y="1601"/>
                      <a:pt x="9068" y="1612"/>
                    </a:cubicBezTo>
                    <a:cubicBezTo>
                      <a:pt x="9035" y="1623"/>
                      <a:pt x="8984" y="1634"/>
                      <a:pt x="8934" y="1645"/>
                    </a:cubicBezTo>
                    <a:cubicBezTo>
                      <a:pt x="8867" y="1645"/>
                      <a:pt x="8849" y="1689"/>
                      <a:pt x="8815" y="1700"/>
                    </a:cubicBezTo>
                    <a:cubicBezTo>
                      <a:pt x="8782" y="1723"/>
                      <a:pt x="8748" y="1712"/>
                      <a:pt x="8714" y="1712"/>
                    </a:cubicBezTo>
                    <a:cubicBezTo>
                      <a:pt x="8697" y="1712"/>
                      <a:pt x="8663" y="1712"/>
                      <a:pt x="8630" y="1700"/>
                    </a:cubicBezTo>
                    <a:cubicBezTo>
                      <a:pt x="8596" y="1700"/>
                      <a:pt x="8562" y="1689"/>
                      <a:pt x="8528" y="1689"/>
                    </a:cubicBezTo>
                    <a:cubicBezTo>
                      <a:pt x="8461" y="1700"/>
                      <a:pt x="8461" y="1667"/>
                      <a:pt x="8444" y="1667"/>
                    </a:cubicBezTo>
                    <a:cubicBezTo>
                      <a:pt x="8394" y="1667"/>
                      <a:pt x="8326" y="1656"/>
                      <a:pt x="8293" y="1667"/>
                    </a:cubicBezTo>
                    <a:cubicBezTo>
                      <a:pt x="8240" y="1689"/>
                      <a:pt x="8190" y="1689"/>
                      <a:pt x="8173" y="1712"/>
                    </a:cubicBezTo>
                    <a:cubicBezTo>
                      <a:pt x="8156" y="1723"/>
                      <a:pt x="8156" y="1745"/>
                      <a:pt x="8156" y="1756"/>
                    </a:cubicBezTo>
                    <a:cubicBezTo>
                      <a:pt x="8156" y="1778"/>
                      <a:pt x="8140" y="1800"/>
                      <a:pt x="8123" y="1811"/>
                    </a:cubicBezTo>
                    <a:cubicBezTo>
                      <a:pt x="8123" y="1823"/>
                      <a:pt x="8123" y="1823"/>
                      <a:pt x="8106" y="1834"/>
                    </a:cubicBezTo>
                    <a:lnTo>
                      <a:pt x="8039" y="1834"/>
                    </a:lnTo>
                    <a:cubicBezTo>
                      <a:pt x="8022" y="1845"/>
                      <a:pt x="8022" y="1901"/>
                      <a:pt x="7988" y="1901"/>
                    </a:cubicBezTo>
                    <a:cubicBezTo>
                      <a:pt x="7870" y="1912"/>
                      <a:pt x="7904" y="1878"/>
                      <a:pt x="7870" y="1856"/>
                    </a:cubicBezTo>
                    <a:cubicBezTo>
                      <a:pt x="7836" y="1845"/>
                      <a:pt x="7820" y="1811"/>
                      <a:pt x="7785" y="1800"/>
                    </a:cubicBezTo>
                    <a:cubicBezTo>
                      <a:pt x="7768" y="1789"/>
                      <a:pt x="7735" y="1789"/>
                      <a:pt x="7701" y="1778"/>
                    </a:cubicBezTo>
                    <a:cubicBezTo>
                      <a:pt x="7666" y="1767"/>
                      <a:pt x="7650" y="1745"/>
                      <a:pt x="7616" y="1745"/>
                    </a:cubicBezTo>
                    <a:lnTo>
                      <a:pt x="7465" y="1745"/>
                    </a:lnTo>
                    <a:cubicBezTo>
                      <a:pt x="7448" y="1745"/>
                      <a:pt x="7431" y="1712"/>
                      <a:pt x="7415" y="1700"/>
                    </a:cubicBezTo>
                    <a:cubicBezTo>
                      <a:pt x="7397" y="1700"/>
                      <a:pt x="7363" y="1700"/>
                      <a:pt x="7363" y="1712"/>
                    </a:cubicBezTo>
                    <a:cubicBezTo>
                      <a:pt x="7346" y="1723"/>
                      <a:pt x="7363" y="1756"/>
                      <a:pt x="7346" y="1767"/>
                    </a:cubicBezTo>
                    <a:cubicBezTo>
                      <a:pt x="7312" y="1778"/>
                      <a:pt x="7261" y="1756"/>
                      <a:pt x="7211" y="1756"/>
                    </a:cubicBezTo>
                    <a:cubicBezTo>
                      <a:pt x="7177" y="1745"/>
                      <a:pt x="7127" y="1723"/>
                      <a:pt x="7092" y="1723"/>
                    </a:cubicBezTo>
                    <a:cubicBezTo>
                      <a:pt x="7042" y="1723"/>
                      <a:pt x="7025" y="1756"/>
                      <a:pt x="6992" y="1756"/>
                    </a:cubicBezTo>
                    <a:cubicBezTo>
                      <a:pt x="6958" y="1767"/>
                      <a:pt x="6925" y="1767"/>
                      <a:pt x="6874" y="1756"/>
                    </a:cubicBezTo>
                    <a:cubicBezTo>
                      <a:pt x="6840" y="1756"/>
                      <a:pt x="6788" y="1745"/>
                      <a:pt x="6755" y="1734"/>
                    </a:cubicBezTo>
                    <a:cubicBezTo>
                      <a:pt x="6704" y="1734"/>
                      <a:pt x="6654" y="1723"/>
                      <a:pt x="6637" y="1734"/>
                    </a:cubicBezTo>
                    <a:cubicBezTo>
                      <a:pt x="6620" y="1734"/>
                      <a:pt x="6637" y="1756"/>
                      <a:pt x="6620" y="1767"/>
                    </a:cubicBezTo>
                    <a:cubicBezTo>
                      <a:pt x="6587" y="1778"/>
                      <a:pt x="6535" y="1789"/>
                      <a:pt x="6468" y="1789"/>
                    </a:cubicBezTo>
                    <a:cubicBezTo>
                      <a:pt x="6350" y="1778"/>
                      <a:pt x="6333" y="1823"/>
                      <a:pt x="6266" y="1789"/>
                    </a:cubicBezTo>
                    <a:cubicBezTo>
                      <a:pt x="6181" y="1767"/>
                      <a:pt x="6097" y="1667"/>
                      <a:pt x="6013" y="1634"/>
                    </a:cubicBezTo>
                    <a:cubicBezTo>
                      <a:pt x="5843" y="1601"/>
                      <a:pt x="5962" y="1623"/>
                      <a:pt x="5742" y="1567"/>
                    </a:cubicBezTo>
                    <a:cubicBezTo>
                      <a:pt x="5692" y="1556"/>
                      <a:pt x="5640" y="1578"/>
                      <a:pt x="5590" y="1567"/>
                    </a:cubicBezTo>
                    <a:cubicBezTo>
                      <a:pt x="5573" y="1567"/>
                      <a:pt x="5472" y="1556"/>
                      <a:pt x="5472" y="1556"/>
                    </a:cubicBezTo>
                    <a:cubicBezTo>
                      <a:pt x="5421" y="1556"/>
                      <a:pt x="5353" y="1545"/>
                      <a:pt x="5286" y="1534"/>
                    </a:cubicBezTo>
                    <a:cubicBezTo>
                      <a:pt x="5235" y="1534"/>
                      <a:pt x="5118" y="1501"/>
                      <a:pt x="5118" y="1501"/>
                    </a:cubicBezTo>
                    <a:cubicBezTo>
                      <a:pt x="5049" y="1490"/>
                      <a:pt x="4948" y="1468"/>
                      <a:pt x="4864" y="1456"/>
                    </a:cubicBezTo>
                    <a:cubicBezTo>
                      <a:pt x="4779" y="1456"/>
                      <a:pt x="4678" y="1433"/>
                      <a:pt x="4611" y="1444"/>
                    </a:cubicBezTo>
                    <a:cubicBezTo>
                      <a:pt x="4560" y="1444"/>
                      <a:pt x="4544" y="1468"/>
                      <a:pt x="4492" y="1468"/>
                    </a:cubicBezTo>
                    <a:cubicBezTo>
                      <a:pt x="4441" y="1479"/>
                      <a:pt x="4357" y="1456"/>
                      <a:pt x="4306" y="1479"/>
                    </a:cubicBezTo>
                    <a:cubicBezTo>
                      <a:pt x="4256" y="1490"/>
                      <a:pt x="4273" y="1556"/>
                      <a:pt x="4205" y="1556"/>
                    </a:cubicBezTo>
                    <a:cubicBezTo>
                      <a:pt x="4087" y="1567"/>
                      <a:pt x="4054" y="1501"/>
                      <a:pt x="3917" y="1512"/>
                    </a:cubicBezTo>
                    <a:cubicBezTo>
                      <a:pt x="3867" y="1501"/>
                      <a:pt x="3867" y="1468"/>
                      <a:pt x="3816" y="1456"/>
                    </a:cubicBezTo>
                    <a:cubicBezTo>
                      <a:pt x="3800" y="1433"/>
                      <a:pt x="3850" y="1411"/>
                      <a:pt x="3850" y="1389"/>
                    </a:cubicBezTo>
                    <a:cubicBezTo>
                      <a:pt x="3850" y="1378"/>
                      <a:pt x="3867" y="1367"/>
                      <a:pt x="3850" y="1344"/>
                    </a:cubicBezTo>
                    <a:cubicBezTo>
                      <a:pt x="3800" y="1322"/>
                      <a:pt x="3867" y="1289"/>
                      <a:pt x="3749" y="1278"/>
                    </a:cubicBezTo>
                    <a:cubicBezTo>
                      <a:pt x="3631" y="1256"/>
                      <a:pt x="3125" y="1234"/>
                      <a:pt x="3125" y="1234"/>
                    </a:cubicBezTo>
                    <a:close/>
                  </a:path>
                </a:pathLst>
              </a:custGeom>
              <a:solidFill>
                <a:srgbClr val="00B050">
                  <a:alpha val="27000"/>
                </a:srgb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24" name="Freeform 1143">
                <a:extLst>
                  <a:ext uri="{FF2B5EF4-FFF2-40B4-BE49-F238E27FC236}">
                    <a16:creationId xmlns:a16="http://schemas.microsoft.com/office/drawing/2014/main" id="{DDE9DC6A-8330-43EC-A261-E04DD4C5B04F}"/>
                  </a:ext>
                </a:extLst>
              </p:cNvPr>
              <p:cNvSpPr>
                <a:spLocks noChangeAspect="1"/>
              </p:cNvSpPr>
              <p:nvPr/>
            </p:nvSpPr>
            <p:spPr bwMode="auto">
              <a:xfrm>
                <a:off x="-3554267" y="1629350"/>
                <a:ext cx="1593241" cy="961731"/>
              </a:xfrm>
              <a:custGeom>
                <a:avLst/>
                <a:gdLst>
                  <a:gd name="T0" fmla="*/ 255 w 951"/>
                  <a:gd name="T1" fmla="*/ 239 h 501"/>
                  <a:gd name="T2" fmla="*/ 395 w 951"/>
                  <a:gd name="T3" fmla="*/ 436 h 501"/>
                  <a:gd name="T4" fmla="*/ 442 w 951"/>
                  <a:gd name="T5" fmla="*/ 443 h 501"/>
                  <a:gd name="T6" fmla="*/ 482 w 951"/>
                  <a:gd name="T7" fmla="*/ 501 h 501"/>
                  <a:gd name="T8" fmla="*/ 498 w 951"/>
                  <a:gd name="T9" fmla="*/ 493 h 501"/>
                  <a:gd name="T10" fmla="*/ 505 w 951"/>
                  <a:gd name="T11" fmla="*/ 472 h 501"/>
                  <a:gd name="T12" fmla="*/ 515 w 951"/>
                  <a:gd name="T13" fmla="*/ 467 h 501"/>
                  <a:gd name="T14" fmla="*/ 515 w 951"/>
                  <a:gd name="T15" fmla="*/ 453 h 501"/>
                  <a:gd name="T16" fmla="*/ 522 w 951"/>
                  <a:gd name="T17" fmla="*/ 441 h 501"/>
                  <a:gd name="T18" fmla="*/ 541 w 951"/>
                  <a:gd name="T19" fmla="*/ 415 h 501"/>
                  <a:gd name="T20" fmla="*/ 564 w 951"/>
                  <a:gd name="T21" fmla="*/ 376 h 501"/>
                  <a:gd name="T22" fmla="*/ 571 w 951"/>
                  <a:gd name="T23" fmla="*/ 364 h 501"/>
                  <a:gd name="T24" fmla="*/ 592 w 951"/>
                  <a:gd name="T25" fmla="*/ 335 h 501"/>
                  <a:gd name="T26" fmla="*/ 621 w 951"/>
                  <a:gd name="T27" fmla="*/ 301 h 501"/>
                  <a:gd name="T28" fmla="*/ 641 w 951"/>
                  <a:gd name="T29" fmla="*/ 283 h 501"/>
                  <a:gd name="T30" fmla="*/ 653 w 951"/>
                  <a:gd name="T31" fmla="*/ 279 h 501"/>
                  <a:gd name="T32" fmla="*/ 683 w 951"/>
                  <a:gd name="T33" fmla="*/ 261 h 501"/>
                  <a:gd name="T34" fmla="*/ 705 w 951"/>
                  <a:gd name="T35" fmla="*/ 247 h 501"/>
                  <a:gd name="T36" fmla="*/ 724 w 951"/>
                  <a:gd name="T37" fmla="*/ 235 h 501"/>
                  <a:gd name="T38" fmla="*/ 748 w 951"/>
                  <a:gd name="T39" fmla="*/ 211 h 501"/>
                  <a:gd name="T40" fmla="*/ 769 w 951"/>
                  <a:gd name="T41" fmla="*/ 189 h 501"/>
                  <a:gd name="T42" fmla="*/ 806 w 951"/>
                  <a:gd name="T43" fmla="*/ 151 h 501"/>
                  <a:gd name="T44" fmla="*/ 845 w 951"/>
                  <a:gd name="T45" fmla="*/ 105 h 501"/>
                  <a:gd name="T46" fmla="*/ 895 w 951"/>
                  <a:gd name="T47" fmla="*/ 72 h 501"/>
                  <a:gd name="T48" fmla="*/ 899 w 951"/>
                  <a:gd name="T49" fmla="*/ 51 h 501"/>
                  <a:gd name="T50" fmla="*/ 951 w 951"/>
                  <a:gd name="T51" fmla="*/ 0 h 501"/>
                  <a:gd name="T52" fmla="*/ 637 w 951"/>
                  <a:gd name="T53" fmla="*/ 42 h 501"/>
                  <a:gd name="T54" fmla="*/ 580 w 951"/>
                  <a:gd name="T55" fmla="*/ 66 h 501"/>
                  <a:gd name="T56" fmla="*/ 525 w 951"/>
                  <a:gd name="T57" fmla="*/ 90 h 501"/>
                  <a:gd name="T58" fmla="*/ 415 w 951"/>
                  <a:gd name="T59" fmla="*/ 175 h 501"/>
                  <a:gd name="T60" fmla="*/ 319 w 951"/>
                  <a:gd name="T61" fmla="*/ 95 h 501"/>
                  <a:gd name="T62" fmla="*/ 95 w 951"/>
                  <a:gd name="T63" fmla="*/ 207 h 501"/>
                  <a:gd name="T64" fmla="*/ 188 w 951"/>
                  <a:gd name="T65" fmla="*/ 218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1"/>
                  <a:gd name="T100" fmla="*/ 0 h 501"/>
                  <a:gd name="T101" fmla="*/ 951 w 951"/>
                  <a:gd name="T102" fmla="*/ 501 h 501"/>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099 w 10000"/>
                  <a:gd name="connsiteY55" fmla="*/ 1317 h 10000"/>
                  <a:gd name="connsiteX56" fmla="*/ 5782 w 10000"/>
                  <a:gd name="connsiteY56" fmla="*/ 1816 h 10000"/>
                  <a:gd name="connsiteX57" fmla="*/ 5521 w 10000"/>
                  <a:gd name="connsiteY57" fmla="*/ 1796 h 10000"/>
                  <a:gd name="connsiteX58" fmla="*/ 4385 w 10000"/>
                  <a:gd name="connsiteY58" fmla="*/ 1796 h 10000"/>
                  <a:gd name="connsiteX59" fmla="*/ 4364 w 10000"/>
                  <a:gd name="connsiteY59" fmla="*/ 3493 h 10000"/>
                  <a:gd name="connsiteX60" fmla="*/ 3386 w 10000"/>
                  <a:gd name="connsiteY60" fmla="*/ 3493 h 10000"/>
                  <a:gd name="connsiteX61" fmla="*/ 3354 w 10000"/>
                  <a:gd name="connsiteY61" fmla="*/ 1896 h 10000"/>
                  <a:gd name="connsiteX62" fmla="*/ 1746 w 10000"/>
                  <a:gd name="connsiteY62" fmla="*/ 1876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5521 w 10000"/>
                  <a:gd name="connsiteY57" fmla="*/ 1796 h 10000"/>
                  <a:gd name="connsiteX58" fmla="*/ 4385 w 10000"/>
                  <a:gd name="connsiteY58" fmla="*/ 1796 h 10000"/>
                  <a:gd name="connsiteX59" fmla="*/ 4364 w 10000"/>
                  <a:gd name="connsiteY59" fmla="*/ 3493 h 10000"/>
                  <a:gd name="connsiteX60" fmla="*/ 3386 w 10000"/>
                  <a:gd name="connsiteY60" fmla="*/ 3493 h 10000"/>
                  <a:gd name="connsiteX61" fmla="*/ 3354 w 10000"/>
                  <a:gd name="connsiteY61" fmla="*/ 1896 h 10000"/>
                  <a:gd name="connsiteX62" fmla="*/ 1746 w 10000"/>
                  <a:gd name="connsiteY62" fmla="*/ 1876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5521 w 10000"/>
                  <a:gd name="connsiteY57" fmla="*/ 1796 h 10000"/>
                  <a:gd name="connsiteX58" fmla="*/ 4385 w 10000"/>
                  <a:gd name="connsiteY58" fmla="*/ 1796 h 10000"/>
                  <a:gd name="connsiteX59" fmla="*/ 4364 w 10000"/>
                  <a:gd name="connsiteY59" fmla="*/ 3493 h 10000"/>
                  <a:gd name="connsiteX60" fmla="*/ 3398 w 10000"/>
                  <a:gd name="connsiteY60" fmla="*/ 3452 h 10000"/>
                  <a:gd name="connsiteX61" fmla="*/ 3354 w 10000"/>
                  <a:gd name="connsiteY61" fmla="*/ 1896 h 10000"/>
                  <a:gd name="connsiteX62" fmla="*/ 1746 w 10000"/>
                  <a:gd name="connsiteY62" fmla="*/ 1876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5521 w 10000"/>
                  <a:gd name="connsiteY57" fmla="*/ 1796 h 10000"/>
                  <a:gd name="connsiteX58" fmla="*/ 4385 w 10000"/>
                  <a:gd name="connsiteY58" fmla="*/ 1796 h 10000"/>
                  <a:gd name="connsiteX59" fmla="*/ 4364 w 10000"/>
                  <a:gd name="connsiteY59" fmla="*/ 3493 h 10000"/>
                  <a:gd name="connsiteX60" fmla="*/ 3398 w 10000"/>
                  <a:gd name="connsiteY60" fmla="*/ 3452 h 10000"/>
                  <a:gd name="connsiteX61" fmla="*/ 3366 w 10000"/>
                  <a:gd name="connsiteY61" fmla="*/ 1917 h 10000"/>
                  <a:gd name="connsiteX62" fmla="*/ 1746 w 10000"/>
                  <a:gd name="connsiteY62" fmla="*/ 1876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5521 w 10000"/>
                  <a:gd name="connsiteY57" fmla="*/ 1796 h 10000"/>
                  <a:gd name="connsiteX58" fmla="*/ 4385 w 10000"/>
                  <a:gd name="connsiteY58" fmla="*/ 1796 h 10000"/>
                  <a:gd name="connsiteX59" fmla="*/ 4364 w 10000"/>
                  <a:gd name="connsiteY59" fmla="*/ 3493 h 10000"/>
                  <a:gd name="connsiteX60" fmla="*/ 3398 w 10000"/>
                  <a:gd name="connsiteY60" fmla="*/ 3452 h 10000"/>
                  <a:gd name="connsiteX61" fmla="*/ 3366 w 10000"/>
                  <a:gd name="connsiteY61" fmla="*/ 1917 h 10000"/>
                  <a:gd name="connsiteX62" fmla="*/ 1721 w 10000"/>
                  <a:gd name="connsiteY62" fmla="*/ 1938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5521 w 10000"/>
                  <a:gd name="connsiteY57" fmla="*/ 2001 h 10000"/>
                  <a:gd name="connsiteX58" fmla="*/ 4385 w 10000"/>
                  <a:gd name="connsiteY58" fmla="*/ 1796 h 10000"/>
                  <a:gd name="connsiteX59" fmla="*/ 4364 w 10000"/>
                  <a:gd name="connsiteY59" fmla="*/ 3493 h 10000"/>
                  <a:gd name="connsiteX60" fmla="*/ 3398 w 10000"/>
                  <a:gd name="connsiteY60" fmla="*/ 3452 h 10000"/>
                  <a:gd name="connsiteX61" fmla="*/ 3366 w 10000"/>
                  <a:gd name="connsiteY61" fmla="*/ 1917 h 10000"/>
                  <a:gd name="connsiteX62" fmla="*/ 1721 w 10000"/>
                  <a:gd name="connsiteY62" fmla="*/ 1938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796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796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940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03 w 10000"/>
                  <a:gd name="connsiteY54" fmla="*/ 715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515 w 10000"/>
                  <a:gd name="connsiteY54" fmla="*/ 612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515 w 10000"/>
                  <a:gd name="connsiteY54" fmla="*/ 817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515 w 10000"/>
                  <a:gd name="connsiteY54" fmla="*/ 817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515 w 10000"/>
                  <a:gd name="connsiteY54" fmla="*/ 817 h 10000"/>
                  <a:gd name="connsiteX55" fmla="*/ 6124 w 10000"/>
                  <a:gd name="connsiteY55" fmla="*/ 1338 h 10000"/>
                  <a:gd name="connsiteX56" fmla="*/ 5782 w 10000"/>
                  <a:gd name="connsiteY56" fmla="*/ 1816 h 10000"/>
                  <a:gd name="connsiteX57" fmla="*/ 4385 w 10000"/>
                  <a:gd name="connsiteY57" fmla="*/ 1817 h 10000"/>
                  <a:gd name="connsiteX58" fmla="*/ 4401 w 10000"/>
                  <a:gd name="connsiteY58" fmla="*/ 3514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000" h="10000">
                    <a:moveTo>
                      <a:pt x="1977" y="4351"/>
                    </a:moveTo>
                    <a:lnTo>
                      <a:pt x="2681" y="4770"/>
                    </a:lnTo>
                    <a:lnTo>
                      <a:pt x="4185" y="5988"/>
                    </a:lnTo>
                    <a:cubicBezTo>
                      <a:pt x="4175" y="6893"/>
                      <a:pt x="4164" y="7798"/>
                      <a:pt x="4154" y="8703"/>
                    </a:cubicBezTo>
                    <a:lnTo>
                      <a:pt x="4595" y="9182"/>
                    </a:lnTo>
                    <a:cubicBezTo>
                      <a:pt x="4613" y="9069"/>
                      <a:pt x="4630" y="8955"/>
                      <a:pt x="4648" y="8842"/>
                    </a:cubicBezTo>
                    <a:lnTo>
                      <a:pt x="5047" y="8423"/>
                    </a:lnTo>
                    <a:cubicBezTo>
                      <a:pt x="5054" y="8949"/>
                      <a:pt x="5061" y="9474"/>
                      <a:pt x="5068" y="10000"/>
                    </a:cubicBezTo>
                    <a:lnTo>
                      <a:pt x="5163" y="9920"/>
                    </a:lnTo>
                    <a:cubicBezTo>
                      <a:pt x="5205" y="9900"/>
                      <a:pt x="5205" y="9880"/>
                      <a:pt x="5237" y="9840"/>
                    </a:cubicBezTo>
                    <a:cubicBezTo>
                      <a:pt x="5247" y="9780"/>
                      <a:pt x="5237" y="9741"/>
                      <a:pt x="5258" y="9661"/>
                    </a:cubicBezTo>
                    <a:cubicBezTo>
                      <a:pt x="5279" y="9601"/>
                      <a:pt x="5289" y="9461"/>
                      <a:pt x="5310" y="9421"/>
                    </a:cubicBezTo>
                    <a:cubicBezTo>
                      <a:pt x="5321" y="9361"/>
                      <a:pt x="5342" y="9421"/>
                      <a:pt x="5363" y="9421"/>
                    </a:cubicBezTo>
                    <a:cubicBezTo>
                      <a:pt x="5373" y="9401"/>
                      <a:pt x="5394" y="9381"/>
                      <a:pt x="5415" y="9321"/>
                    </a:cubicBezTo>
                    <a:cubicBezTo>
                      <a:pt x="5426" y="9281"/>
                      <a:pt x="5447" y="9202"/>
                      <a:pt x="5447" y="9182"/>
                    </a:cubicBezTo>
                    <a:cubicBezTo>
                      <a:pt x="5447" y="9122"/>
                      <a:pt x="5415" y="9082"/>
                      <a:pt x="5415" y="9042"/>
                    </a:cubicBezTo>
                    <a:cubicBezTo>
                      <a:pt x="5426" y="9002"/>
                      <a:pt x="5457" y="9022"/>
                      <a:pt x="5468" y="8982"/>
                    </a:cubicBezTo>
                    <a:cubicBezTo>
                      <a:pt x="5489" y="8922"/>
                      <a:pt x="5468" y="8862"/>
                      <a:pt x="5489" y="8802"/>
                    </a:cubicBezTo>
                    <a:cubicBezTo>
                      <a:pt x="5499" y="8723"/>
                      <a:pt x="5531" y="8663"/>
                      <a:pt x="5563" y="8583"/>
                    </a:cubicBezTo>
                    <a:cubicBezTo>
                      <a:pt x="5605" y="8503"/>
                      <a:pt x="5636" y="8443"/>
                      <a:pt x="5689" y="8283"/>
                    </a:cubicBezTo>
                    <a:cubicBezTo>
                      <a:pt x="5741" y="8184"/>
                      <a:pt x="5846" y="7665"/>
                      <a:pt x="5846" y="7665"/>
                    </a:cubicBezTo>
                    <a:cubicBezTo>
                      <a:pt x="5878" y="7545"/>
                      <a:pt x="5878" y="7665"/>
                      <a:pt x="5931" y="7505"/>
                    </a:cubicBezTo>
                    <a:cubicBezTo>
                      <a:pt x="5952" y="7465"/>
                      <a:pt x="5952" y="7425"/>
                      <a:pt x="5952" y="7385"/>
                    </a:cubicBezTo>
                    <a:cubicBezTo>
                      <a:pt x="5973" y="7345"/>
                      <a:pt x="5973" y="7365"/>
                      <a:pt x="6004" y="7265"/>
                    </a:cubicBezTo>
                    <a:cubicBezTo>
                      <a:pt x="6046" y="7186"/>
                      <a:pt x="6141" y="6946"/>
                      <a:pt x="6183" y="6866"/>
                    </a:cubicBezTo>
                    <a:cubicBezTo>
                      <a:pt x="6204" y="6766"/>
                      <a:pt x="6183" y="6786"/>
                      <a:pt x="6225" y="6687"/>
                    </a:cubicBezTo>
                    <a:cubicBezTo>
                      <a:pt x="6299" y="6427"/>
                      <a:pt x="6341" y="6407"/>
                      <a:pt x="6467" y="6228"/>
                    </a:cubicBezTo>
                    <a:cubicBezTo>
                      <a:pt x="6519" y="6128"/>
                      <a:pt x="6467" y="6128"/>
                      <a:pt x="6530" y="6008"/>
                    </a:cubicBezTo>
                    <a:cubicBezTo>
                      <a:pt x="6551" y="5988"/>
                      <a:pt x="6562" y="6008"/>
                      <a:pt x="6593" y="5968"/>
                    </a:cubicBezTo>
                    <a:cubicBezTo>
                      <a:pt x="6625" y="5888"/>
                      <a:pt x="6709" y="5709"/>
                      <a:pt x="6740" y="5649"/>
                    </a:cubicBezTo>
                    <a:cubicBezTo>
                      <a:pt x="6772" y="5609"/>
                      <a:pt x="6782" y="5649"/>
                      <a:pt x="6803" y="5649"/>
                    </a:cubicBezTo>
                    <a:cubicBezTo>
                      <a:pt x="6824" y="5649"/>
                      <a:pt x="6824" y="5609"/>
                      <a:pt x="6866" y="5569"/>
                    </a:cubicBezTo>
                    <a:cubicBezTo>
                      <a:pt x="6961" y="5409"/>
                      <a:pt x="6982" y="5369"/>
                      <a:pt x="7045" y="5309"/>
                    </a:cubicBezTo>
                    <a:cubicBezTo>
                      <a:pt x="7087" y="5250"/>
                      <a:pt x="7129" y="5269"/>
                      <a:pt x="7182" y="5210"/>
                    </a:cubicBezTo>
                    <a:cubicBezTo>
                      <a:pt x="7224" y="5170"/>
                      <a:pt x="7256" y="5070"/>
                      <a:pt x="7298" y="5010"/>
                    </a:cubicBezTo>
                    <a:cubicBezTo>
                      <a:pt x="7319" y="4970"/>
                      <a:pt x="7382" y="4970"/>
                      <a:pt x="7413" y="4930"/>
                    </a:cubicBezTo>
                    <a:cubicBezTo>
                      <a:pt x="7434" y="4890"/>
                      <a:pt x="7434" y="4830"/>
                      <a:pt x="7476" y="4790"/>
                    </a:cubicBezTo>
                    <a:cubicBezTo>
                      <a:pt x="7508" y="4750"/>
                      <a:pt x="7571" y="4750"/>
                      <a:pt x="7613" y="4691"/>
                    </a:cubicBezTo>
                    <a:cubicBezTo>
                      <a:pt x="7634" y="4591"/>
                      <a:pt x="7676" y="4571"/>
                      <a:pt x="7697" y="4451"/>
                    </a:cubicBezTo>
                    <a:cubicBezTo>
                      <a:pt x="7739" y="4371"/>
                      <a:pt x="7823" y="4291"/>
                      <a:pt x="7865" y="4212"/>
                    </a:cubicBezTo>
                    <a:cubicBezTo>
                      <a:pt x="7907" y="4132"/>
                      <a:pt x="7939" y="4052"/>
                      <a:pt x="7971" y="3972"/>
                    </a:cubicBezTo>
                    <a:cubicBezTo>
                      <a:pt x="8044" y="3832"/>
                      <a:pt x="8065" y="3832"/>
                      <a:pt x="8086" y="3772"/>
                    </a:cubicBezTo>
                    <a:cubicBezTo>
                      <a:pt x="8118" y="3693"/>
                      <a:pt x="8107" y="3693"/>
                      <a:pt x="8181" y="3573"/>
                    </a:cubicBezTo>
                    <a:cubicBezTo>
                      <a:pt x="8275" y="3313"/>
                      <a:pt x="8412" y="3234"/>
                      <a:pt x="8475" y="3014"/>
                    </a:cubicBezTo>
                    <a:cubicBezTo>
                      <a:pt x="8570" y="2794"/>
                      <a:pt x="8759" y="2635"/>
                      <a:pt x="8822" y="2495"/>
                    </a:cubicBezTo>
                    <a:cubicBezTo>
                      <a:pt x="8854" y="2395"/>
                      <a:pt x="8843" y="2156"/>
                      <a:pt x="8885" y="2096"/>
                    </a:cubicBezTo>
                    <a:cubicBezTo>
                      <a:pt x="8991" y="1976"/>
                      <a:pt x="8959" y="2076"/>
                      <a:pt x="9043" y="1896"/>
                    </a:cubicBezTo>
                    <a:cubicBezTo>
                      <a:pt x="9106" y="1756"/>
                      <a:pt x="9338" y="1537"/>
                      <a:pt x="9411" y="1437"/>
                    </a:cubicBezTo>
                    <a:cubicBezTo>
                      <a:pt x="9453" y="1337"/>
                      <a:pt x="9411" y="1297"/>
                      <a:pt x="9411" y="1218"/>
                    </a:cubicBezTo>
                    <a:cubicBezTo>
                      <a:pt x="9432" y="1138"/>
                      <a:pt x="9432" y="1098"/>
                      <a:pt x="9453" y="1018"/>
                    </a:cubicBezTo>
                    <a:cubicBezTo>
                      <a:pt x="9495" y="938"/>
                      <a:pt x="9516" y="878"/>
                      <a:pt x="9611" y="719"/>
                    </a:cubicBezTo>
                    <a:cubicBezTo>
                      <a:pt x="9737" y="299"/>
                      <a:pt x="9926" y="140"/>
                      <a:pt x="10000" y="0"/>
                    </a:cubicBezTo>
                    <a:cubicBezTo>
                      <a:pt x="9648" y="79"/>
                      <a:pt x="8917" y="100"/>
                      <a:pt x="8360" y="279"/>
                    </a:cubicBezTo>
                    <a:cubicBezTo>
                      <a:pt x="7802" y="459"/>
                      <a:pt x="7006" y="748"/>
                      <a:pt x="6698" y="838"/>
                    </a:cubicBezTo>
                    <a:cubicBezTo>
                      <a:pt x="6391" y="928"/>
                      <a:pt x="6642" y="857"/>
                      <a:pt x="6515" y="817"/>
                    </a:cubicBezTo>
                    <a:cubicBezTo>
                      <a:pt x="6326" y="1057"/>
                      <a:pt x="6246" y="1172"/>
                      <a:pt x="6124" y="1338"/>
                    </a:cubicBezTo>
                    <a:cubicBezTo>
                      <a:pt x="6002" y="1505"/>
                      <a:pt x="5837" y="1798"/>
                      <a:pt x="5782" y="1816"/>
                    </a:cubicBezTo>
                    <a:cubicBezTo>
                      <a:pt x="5727" y="1834"/>
                      <a:pt x="4819" y="1825"/>
                      <a:pt x="4385" y="1817"/>
                    </a:cubicBezTo>
                    <a:cubicBezTo>
                      <a:pt x="4378" y="2383"/>
                      <a:pt x="4408" y="2948"/>
                      <a:pt x="4401" y="3514"/>
                    </a:cubicBezTo>
                    <a:lnTo>
                      <a:pt x="3398" y="3452"/>
                    </a:lnTo>
                    <a:cubicBezTo>
                      <a:pt x="3387" y="2920"/>
                      <a:pt x="3377" y="2449"/>
                      <a:pt x="3366" y="1917"/>
                    </a:cubicBezTo>
                    <a:lnTo>
                      <a:pt x="1721" y="1938"/>
                    </a:lnTo>
                    <a:lnTo>
                      <a:pt x="999" y="4132"/>
                    </a:lnTo>
                    <a:lnTo>
                      <a:pt x="0" y="5210"/>
                    </a:lnTo>
                    <a:lnTo>
                      <a:pt x="1977" y="4351"/>
                    </a:lnTo>
                    <a:close/>
                  </a:path>
                </a:pathLst>
              </a:custGeom>
              <a:solidFill>
                <a:srgbClr val="00B050">
                  <a:alpha val="27000"/>
                </a:srgb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25" name="Freeform 1235">
                <a:extLst>
                  <a:ext uri="{FF2B5EF4-FFF2-40B4-BE49-F238E27FC236}">
                    <a16:creationId xmlns:a16="http://schemas.microsoft.com/office/drawing/2014/main" id="{852ECCFC-35A3-4270-A2D2-E125D1CBDE42}"/>
                  </a:ext>
                </a:extLst>
              </p:cNvPr>
              <p:cNvSpPr>
                <a:spLocks noChangeAspect="1"/>
              </p:cNvSpPr>
              <p:nvPr/>
            </p:nvSpPr>
            <p:spPr bwMode="auto">
              <a:xfrm>
                <a:off x="-3828005" y="2047137"/>
                <a:ext cx="1081517" cy="1348390"/>
              </a:xfrm>
              <a:custGeom>
                <a:avLst/>
                <a:gdLst>
                  <a:gd name="T0" fmla="*/ 731 w 734"/>
                  <a:gd name="T1" fmla="*/ 362 h 915"/>
                  <a:gd name="T2" fmla="*/ 706 w 734"/>
                  <a:gd name="T3" fmla="*/ 390 h 915"/>
                  <a:gd name="T4" fmla="*/ 693 w 734"/>
                  <a:gd name="T5" fmla="*/ 418 h 915"/>
                  <a:gd name="T6" fmla="*/ 680 w 734"/>
                  <a:gd name="T7" fmla="*/ 447 h 915"/>
                  <a:gd name="T8" fmla="*/ 672 w 734"/>
                  <a:gd name="T9" fmla="*/ 459 h 915"/>
                  <a:gd name="T10" fmla="*/ 659 w 734"/>
                  <a:gd name="T11" fmla="*/ 495 h 915"/>
                  <a:gd name="T12" fmla="*/ 649 w 734"/>
                  <a:gd name="T13" fmla="*/ 528 h 915"/>
                  <a:gd name="T14" fmla="*/ 641 w 734"/>
                  <a:gd name="T15" fmla="*/ 582 h 915"/>
                  <a:gd name="T16" fmla="*/ 643 w 734"/>
                  <a:gd name="T17" fmla="*/ 614 h 915"/>
                  <a:gd name="T18" fmla="*/ 645 w 734"/>
                  <a:gd name="T19" fmla="*/ 657 h 915"/>
                  <a:gd name="T20" fmla="*/ 655 w 734"/>
                  <a:gd name="T21" fmla="*/ 676 h 915"/>
                  <a:gd name="T22" fmla="*/ 662 w 734"/>
                  <a:gd name="T23" fmla="*/ 709 h 915"/>
                  <a:gd name="T24" fmla="*/ 674 w 734"/>
                  <a:gd name="T25" fmla="*/ 731 h 915"/>
                  <a:gd name="T26" fmla="*/ 689 w 734"/>
                  <a:gd name="T27" fmla="*/ 737 h 915"/>
                  <a:gd name="T28" fmla="*/ 692 w 734"/>
                  <a:gd name="T29" fmla="*/ 754 h 915"/>
                  <a:gd name="T30" fmla="*/ 689 w 734"/>
                  <a:gd name="T31" fmla="*/ 804 h 915"/>
                  <a:gd name="T32" fmla="*/ 679 w 734"/>
                  <a:gd name="T33" fmla="*/ 838 h 915"/>
                  <a:gd name="T34" fmla="*/ 658 w 734"/>
                  <a:gd name="T35" fmla="*/ 853 h 915"/>
                  <a:gd name="T36" fmla="*/ 648 w 734"/>
                  <a:gd name="T37" fmla="*/ 871 h 915"/>
                  <a:gd name="T38" fmla="*/ 647 w 734"/>
                  <a:gd name="T39" fmla="*/ 887 h 915"/>
                  <a:gd name="T40" fmla="*/ 652 w 734"/>
                  <a:gd name="T41" fmla="*/ 906 h 915"/>
                  <a:gd name="T42" fmla="*/ 644 w 734"/>
                  <a:gd name="T43" fmla="*/ 915 h 915"/>
                  <a:gd name="T44" fmla="*/ 639 w 734"/>
                  <a:gd name="T45" fmla="*/ 905 h 915"/>
                  <a:gd name="T46" fmla="*/ 636 w 734"/>
                  <a:gd name="T47" fmla="*/ 878 h 915"/>
                  <a:gd name="T48" fmla="*/ 662 w 734"/>
                  <a:gd name="T49" fmla="*/ 839 h 915"/>
                  <a:gd name="T50" fmla="*/ 679 w 734"/>
                  <a:gd name="T51" fmla="*/ 811 h 915"/>
                  <a:gd name="T52" fmla="*/ 687 w 734"/>
                  <a:gd name="T53" fmla="*/ 785 h 915"/>
                  <a:gd name="T54" fmla="*/ 684 w 734"/>
                  <a:gd name="T55" fmla="*/ 761 h 915"/>
                  <a:gd name="T56" fmla="*/ 663 w 734"/>
                  <a:gd name="T57" fmla="*/ 742 h 915"/>
                  <a:gd name="T58" fmla="*/ 655 w 734"/>
                  <a:gd name="T59" fmla="*/ 721 h 915"/>
                  <a:gd name="T60" fmla="*/ 647 w 734"/>
                  <a:gd name="T61" fmla="*/ 724 h 915"/>
                  <a:gd name="T62" fmla="*/ 654 w 734"/>
                  <a:gd name="T63" fmla="*/ 743 h 915"/>
                  <a:gd name="T64" fmla="*/ 659 w 734"/>
                  <a:gd name="T65" fmla="*/ 757 h 915"/>
                  <a:gd name="T66" fmla="*/ 655 w 734"/>
                  <a:gd name="T67" fmla="*/ 773 h 915"/>
                  <a:gd name="T68" fmla="*/ 659 w 734"/>
                  <a:gd name="T69" fmla="*/ 788 h 915"/>
                  <a:gd name="T70" fmla="*/ 654 w 734"/>
                  <a:gd name="T71" fmla="*/ 799 h 915"/>
                  <a:gd name="T72" fmla="*/ 673 w 734"/>
                  <a:gd name="T73" fmla="*/ 783 h 915"/>
                  <a:gd name="T74" fmla="*/ 667 w 734"/>
                  <a:gd name="T75" fmla="*/ 794 h 915"/>
                  <a:gd name="T76" fmla="*/ 659 w 734"/>
                  <a:gd name="T77" fmla="*/ 816 h 915"/>
                  <a:gd name="T78" fmla="*/ 647 w 734"/>
                  <a:gd name="T79" fmla="*/ 821 h 915"/>
                  <a:gd name="T80" fmla="*/ 632 w 734"/>
                  <a:gd name="T81" fmla="*/ 522 h 915"/>
                  <a:gd name="T82" fmla="*/ 0 w 734"/>
                  <a:gd name="T83" fmla="*/ 178 h 915"/>
                  <a:gd name="T84" fmla="*/ 402 w 734"/>
                  <a:gd name="T85" fmla="*/ 0 h 915"/>
                  <a:gd name="T86" fmla="*/ 640 w 734"/>
                  <a:gd name="T87" fmla="*/ 107 h 915"/>
                  <a:gd name="T88" fmla="*/ 685 w 734"/>
                  <a:gd name="T89" fmla="*/ 318 h 915"/>
                  <a:gd name="T90" fmla="*/ 734 w 734"/>
                  <a:gd name="T91" fmla="*/ 268 h 9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4"/>
                  <a:gd name="T139" fmla="*/ 0 h 915"/>
                  <a:gd name="T140" fmla="*/ 734 w 734"/>
                  <a:gd name="T141" fmla="*/ 915 h 915"/>
                  <a:gd name="connsiteX0" fmla="*/ 10000 w 10000"/>
                  <a:gd name="connsiteY0" fmla="*/ 3891 h 10000"/>
                  <a:gd name="connsiteX1" fmla="*/ 9959 w 10000"/>
                  <a:gd name="connsiteY1" fmla="*/ 3956 h 10000"/>
                  <a:gd name="connsiteX2" fmla="*/ 9850 w 10000"/>
                  <a:gd name="connsiteY2" fmla="*/ 4044 h 10000"/>
                  <a:gd name="connsiteX3" fmla="*/ 9619 w 10000"/>
                  <a:gd name="connsiteY3" fmla="*/ 4262 h 10000"/>
                  <a:gd name="connsiteX4" fmla="*/ 9510 w 10000"/>
                  <a:gd name="connsiteY4" fmla="*/ 4459 h 10000"/>
                  <a:gd name="connsiteX5" fmla="*/ 9441 w 10000"/>
                  <a:gd name="connsiteY5" fmla="*/ 4568 h 10000"/>
                  <a:gd name="connsiteX6" fmla="*/ 9305 w 10000"/>
                  <a:gd name="connsiteY6" fmla="*/ 4776 h 10000"/>
                  <a:gd name="connsiteX7" fmla="*/ 9264 w 10000"/>
                  <a:gd name="connsiteY7" fmla="*/ 4885 h 10000"/>
                  <a:gd name="connsiteX8" fmla="*/ 9183 w 10000"/>
                  <a:gd name="connsiteY8" fmla="*/ 4940 h 10000"/>
                  <a:gd name="connsiteX9" fmla="*/ 9155 w 10000"/>
                  <a:gd name="connsiteY9" fmla="*/ 5016 h 10000"/>
                  <a:gd name="connsiteX10" fmla="*/ 9060 w 10000"/>
                  <a:gd name="connsiteY10" fmla="*/ 5191 h 10000"/>
                  <a:gd name="connsiteX11" fmla="*/ 8978 w 10000"/>
                  <a:gd name="connsiteY11" fmla="*/ 5410 h 10000"/>
                  <a:gd name="connsiteX12" fmla="*/ 8965 w 10000"/>
                  <a:gd name="connsiteY12" fmla="*/ 5530 h 10000"/>
                  <a:gd name="connsiteX13" fmla="*/ 8842 w 10000"/>
                  <a:gd name="connsiteY13" fmla="*/ 5770 h 10000"/>
                  <a:gd name="connsiteX14" fmla="*/ 8787 w 10000"/>
                  <a:gd name="connsiteY14" fmla="*/ 6000 h 10000"/>
                  <a:gd name="connsiteX15" fmla="*/ 8733 w 10000"/>
                  <a:gd name="connsiteY15" fmla="*/ 6361 h 10000"/>
                  <a:gd name="connsiteX16" fmla="*/ 8692 w 10000"/>
                  <a:gd name="connsiteY16" fmla="*/ 6459 h 10000"/>
                  <a:gd name="connsiteX17" fmla="*/ 8760 w 10000"/>
                  <a:gd name="connsiteY17" fmla="*/ 6710 h 10000"/>
                  <a:gd name="connsiteX18" fmla="*/ 8760 w 10000"/>
                  <a:gd name="connsiteY18" fmla="*/ 7016 h 10000"/>
                  <a:gd name="connsiteX19" fmla="*/ 8787 w 10000"/>
                  <a:gd name="connsiteY19" fmla="*/ 7180 h 10000"/>
                  <a:gd name="connsiteX20" fmla="*/ 8856 w 10000"/>
                  <a:gd name="connsiteY20" fmla="*/ 7246 h 10000"/>
                  <a:gd name="connsiteX21" fmla="*/ 8924 w 10000"/>
                  <a:gd name="connsiteY21" fmla="*/ 7388 h 10000"/>
                  <a:gd name="connsiteX22" fmla="*/ 8965 w 10000"/>
                  <a:gd name="connsiteY22" fmla="*/ 7563 h 10000"/>
                  <a:gd name="connsiteX23" fmla="*/ 9019 w 10000"/>
                  <a:gd name="connsiteY23" fmla="*/ 7749 h 10000"/>
                  <a:gd name="connsiteX24" fmla="*/ 9060 w 10000"/>
                  <a:gd name="connsiteY24" fmla="*/ 7858 h 10000"/>
                  <a:gd name="connsiteX25" fmla="*/ 9183 w 10000"/>
                  <a:gd name="connsiteY25" fmla="*/ 7989 h 10000"/>
                  <a:gd name="connsiteX26" fmla="*/ 9292 w 10000"/>
                  <a:gd name="connsiteY26" fmla="*/ 8011 h 10000"/>
                  <a:gd name="connsiteX27" fmla="*/ 9387 w 10000"/>
                  <a:gd name="connsiteY27" fmla="*/ 8055 h 10000"/>
                  <a:gd name="connsiteX28" fmla="*/ 9414 w 10000"/>
                  <a:gd name="connsiteY28" fmla="*/ 8120 h 10000"/>
                  <a:gd name="connsiteX29" fmla="*/ 9428 w 10000"/>
                  <a:gd name="connsiteY29" fmla="*/ 8240 h 10000"/>
                  <a:gd name="connsiteX30" fmla="*/ 9482 w 10000"/>
                  <a:gd name="connsiteY30" fmla="*/ 8546 h 10000"/>
                  <a:gd name="connsiteX31" fmla="*/ 9387 w 10000"/>
                  <a:gd name="connsiteY31" fmla="*/ 8787 h 10000"/>
                  <a:gd name="connsiteX32" fmla="*/ 9360 w 10000"/>
                  <a:gd name="connsiteY32" fmla="*/ 8940 h 10000"/>
                  <a:gd name="connsiteX33" fmla="*/ 9251 w 10000"/>
                  <a:gd name="connsiteY33" fmla="*/ 9158 h 10000"/>
                  <a:gd name="connsiteX34" fmla="*/ 9169 w 10000"/>
                  <a:gd name="connsiteY34" fmla="*/ 9235 h 10000"/>
                  <a:gd name="connsiteX35" fmla="*/ 8965 w 10000"/>
                  <a:gd name="connsiteY35" fmla="*/ 9322 h 10000"/>
                  <a:gd name="connsiteX36" fmla="*/ 8883 w 10000"/>
                  <a:gd name="connsiteY36" fmla="*/ 9410 h 10000"/>
                  <a:gd name="connsiteX37" fmla="*/ 8828 w 10000"/>
                  <a:gd name="connsiteY37" fmla="*/ 9519 h 10000"/>
                  <a:gd name="connsiteX38" fmla="*/ 8787 w 10000"/>
                  <a:gd name="connsiteY38" fmla="*/ 9596 h 10000"/>
                  <a:gd name="connsiteX39" fmla="*/ 8815 w 10000"/>
                  <a:gd name="connsiteY39" fmla="*/ 9694 h 10000"/>
                  <a:gd name="connsiteX40" fmla="*/ 8842 w 10000"/>
                  <a:gd name="connsiteY40" fmla="*/ 9803 h 10000"/>
                  <a:gd name="connsiteX41" fmla="*/ 8883 w 10000"/>
                  <a:gd name="connsiteY41" fmla="*/ 9902 h 10000"/>
                  <a:gd name="connsiteX42" fmla="*/ 8815 w 10000"/>
                  <a:gd name="connsiteY42" fmla="*/ 9956 h 10000"/>
                  <a:gd name="connsiteX43" fmla="*/ 8774 w 10000"/>
                  <a:gd name="connsiteY43" fmla="*/ 10000 h 10000"/>
                  <a:gd name="connsiteX44" fmla="*/ 8706 w 10000"/>
                  <a:gd name="connsiteY44" fmla="*/ 9956 h 10000"/>
                  <a:gd name="connsiteX45" fmla="*/ 8706 w 10000"/>
                  <a:gd name="connsiteY45" fmla="*/ 9891 h 10000"/>
                  <a:gd name="connsiteX46" fmla="*/ 8678 w 10000"/>
                  <a:gd name="connsiteY46" fmla="*/ 9803 h 10000"/>
                  <a:gd name="connsiteX47" fmla="*/ 8665 w 10000"/>
                  <a:gd name="connsiteY47" fmla="*/ 9596 h 10000"/>
                  <a:gd name="connsiteX48" fmla="*/ 8815 w 10000"/>
                  <a:gd name="connsiteY48" fmla="*/ 9290 h 10000"/>
                  <a:gd name="connsiteX49" fmla="*/ 9019 w 10000"/>
                  <a:gd name="connsiteY49" fmla="*/ 9169 h 10000"/>
                  <a:gd name="connsiteX50" fmla="*/ 9155 w 10000"/>
                  <a:gd name="connsiteY50" fmla="*/ 9016 h 10000"/>
                  <a:gd name="connsiteX51" fmla="*/ 9251 w 10000"/>
                  <a:gd name="connsiteY51" fmla="*/ 8863 h 10000"/>
                  <a:gd name="connsiteX52" fmla="*/ 9319 w 10000"/>
                  <a:gd name="connsiteY52" fmla="*/ 8656 h 10000"/>
                  <a:gd name="connsiteX53" fmla="*/ 9360 w 10000"/>
                  <a:gd name="connsiteY53" fmla="*/ 8579 h 10000"/>
                  <a:gd name="connsiteX54" fmla="*/ 9387 w 10000"/>
                  <a:gd name="connsiteY54" fmla="*/ 8492 h 10000"/>
                  <a:gd name="connsiteX55" fmla="*/ 9319 w 10000"/>
                  <a:gd name="connsiteY55" fmla="*/ 8317 h 10000"/>
                  <a:gd name="connsiteX56" fmla="*/ 9210 w 10000"/>
                  <a:gd name="connsiteY56" fmla="*/ 8219 h 10000"/>
                  <a:gd name="connsiteX57" fmla="*/ 9033 w 10000"/>
                  <a:gd name="connsiteY57" fmla="*/ 8109 h 10000"/>
                  <a:gd name="connsiteX58" fmla="*/ 9046 w 10000"/>
                  <a:gd name="connsiteY58" fmla="*/ 8033 h 10000"/>
                  <a:gd name="connsiteX59" fmla="*/ 8924 w 10000"/>
                  <a:gd name="connsiteY59" fmla="*/ 7880 h 10000"/>
                  <a:gd name="connsiteX60" fmla="*/ 8842 w 10000"/>
                  <a:gd name="connsiteY60" fmla="*/ 7869 h 10000"/>
                  <a:gd name="connsiteX61" fmla="*/ 8815 w 10000"/>
                  <a:gd name="connsiteY61" fmla="*/ 7913 h 10000"/>
                  <a:gd name="connsiteX62" fmla="*/ 8924 w 10000"/>
                  <a:gd name="connsiteY62" fmla="*/ 8055 h 10000"/>
                  <a:gd name="connsiteX63" fmla="*/ 8910 w 10000"/>
                  <a:gd name="connsiteY63" fmla="*/ 8120 h 10000"/>
                  <a:gd name="connsiteX64" fmla="*/ 8978 w 10000"/>
                  <a:gd name="connsiteY64" fmla="*/ 8219 h 10000"/>
                  <a:gd name="connsiteX65" fmla="*/ 8978 w 10000"/>
                  <a:gd name="connsiteY65" fmla="*/ 8273 h 10000"/>
                  <a:gd name="connsiteX66" fmla="*/ 8951 w 10000"/>
                  <a:gd name="connsiteY66" fmla="*/ 8383 h 10000"/>
                  <a:gd name="connsiteX67" fmla="*/ 8924 w 10000"/>
                  <a:gd name="connsiteY67" fmla="*/ 8448 h 10000"/>
                  <a:gd name="connsiteX68" fmla="*/ 8965 w 10000"/>
                  <a:gd name="connsiteY68" fmla="*/ 8503 h 10000"/>
                  <a:gd name="connsiteX69" fmla="*/ 8978 w 10000"/>
                  <a:gd name="connsiteY69" fmla="*/ 8612 h 10000"/>
                  <a:gd name="connsiteX70" fmla="*/ 8924 w 10000"/>
                  <a:gd name="connsiteY70" fmla="*/ 8678 h 10000"/>
                  <a:gd name="connsiteX71" fmla="*/ 8910 w 10000"/>
                  <a:gd name="connsiteY71" fmla="*/ 8732 h 10000"/>
                  <a:gd name="connsiteX72" fmla="*/ 8965 w 10000"/>
                  <a:gd name="connsiteY72" fmla="*/ 8787 h 10000"/>
                  <a:gd name="connsiteX73" fmla="*/ 9169 w 10000"/>
                  <a:gd name="connsiteY73" fmla="*/ 8557 h 10000"/>
                  <a:gd name="connsiteX74" fmla="*/ 9155 w 10000"/>
                  <a:gd name="connsiteY74" fmla="*/ 8612 h 10000"/>
                  <a:gd name="connsiteX75" fmla="*/ 9087 w 10000"/>
                  <a:gd name="connsiteY75" fmla="*/ 8678 h 10000"/>
                  <a:gd name="connsiteX76" fmla="*/ 9114 w 10000"/>
                  <a:gd name="connsiteY76" fmla="*/ 8743 h 10000"/>
                  <a:gd name="connsiteX77" fmla="*/ 8978 w 10000"/>
                  <a:gd name="connsiteY77" fmla="*/ 8918 h 10000"/>
                  <a:gd name="connsiteX78" fmla="*/ 8910 w 10000"/>
                  <a:gd name="connsiteY78" fmla="*/ 8940 h 10000"/>
                  <a:gd name="connsiteX79" fmla="*/ 8815 w 10000"/>
                  <a:gd name="connsiteY79" fmla="*/ 8973 h 10000"/>
                  <a:gd name="connsiteX80" fmla="*/ 8610 w 10000"/>
                  <a:gd name="connsiteY80" fmla="*/ 9421 h 10000"/>
                  <a:gd name="connsiteX81" fmla="*/ 8610 w 10000"/>
                  <a:gd name="connsiteY81" fmla="*/ 5705 h 10000"/>
                  <a:gd name="connsiteX82" fmla="*/ 749 w 10000"/>
                  <a:gd name="connsiteY82" fmla="*/ 5563 h 10000"/>
                  <a:gd name="connsiteX83" fmla="*/ 0 w 10000"/>
                  <a:gd name="connsiteY83" fmla="*/ 1945 h 10000"/>
                  <a:gd name="connsiteX84" fmla="*/ 2644 w 10000"/>
                  <a:gd name="connsiteY84" fmla="*/ 579 h 10000"/>
                  <a:gd name="connsiteX85" fmla="*/ 5477 w 10000"/>
                  <a:gd name="connsiteY85" fmla="*/ 0 h 10000"/>
                  <a:gd name="connsiteX86" fmla="*/ 6526 w 10000"/>
                  <a:gd name="connsiteY86" fmla="*/ 328 h 10000"/>
                  <a:gd name="connsiteX87" fmla="*/ 8719 w 10000"/>
                  <a:gd name="connsiteY87" fmla="*/ 1169 h 10000"/>
                  <a:gd name="connsiteX88" fmla="*/ 8651 w 10000"/>
                  <a:gd name="connsiteY88" fmla="*/ 3115 h 10000"/>
                  <a:gd name="connsiteX89" fmla="*/ 9332 w 10000"/>
                  <a:gd name="connsiteY89" fmla="*/ 3475 h 10000"/>
                  <a:gd name="connsiteX90" fmla="*/ 9428 w 10000"/>
                  <a:gd name="connsiteY90" fmla="*/ 3158 h 10000"/>
                  <a:gd name="connsiteX91" fmla="*/ 10000 w 10000"/>
                  <a:gd name="connsiteY91" fmla="*/ 2929 h 10000"/>
                  <a:gd name="connsiteX92" fmla="*/ 10000 w 10000"/>
                  <a:gd name="connsiteY92" fmla="*/ 3891 h 10000"/>
                  <a:gd name="connsiteX0" fmla="*/ 10000 w 10000"/>
                  <a:gd name="connsiteY0" fmla="*/ 3891 h 10000"/>
                  <a:gd name="connsiteX1" fmla="*/ 9959 w 10000"/>
                  <a:gd name="connsiteY1" fmla="*/ 3956 h 10000"/>
                  <a:gd name="connsiteX2" fmla="*/ 9850 w 10000"/>
                  <a:gd name="connsiteY2" fmla="*/ 4044 h 10000"/>
                  <a:gd name="connsiteX3" fmla="*/ 9619 w 10000"/>
                  <a:gd name="connsiteY3" fmla="*/ 4262 h 10000"/>
                  <a:gd name="connsiteX4" fmla="*/ 9510 w 10000"/>
                  <a:gd name="connsiteY4" fmla="*/ 4459 h 10000"/>
                  <a:gd name="connsiteX5" fmla="*/ 9441 w 10000"/>
                  <a:gd name="connsiteY5" fmla="*/ 4568 h 10000"/>
                  <a:gd name="connsiteX6" fmla="*/ 9305 w 10000"/>
                  <a:gd name="connsiteY6" fmla="*/ 4776 h 10000"/>
                  <a:gd name="connsiteX7" fmla="*/ 9264 w 10000"/>
                  <a:gd name="connsiteY7" fmla="*/ 4885 h 10000"/>
                  <a:gd name="connsiteX8" fmla="*/ 9183 w 10000"/>
                  <a:gd name="connsiteY8" fmla="*/ 4940 h 10000"/>
                  <a:gd name="connsiteX9" fmla="*/ 9155 w 10000"/>
                  <a:gd name="connsiteY9" fmla="*/ 5016 h 10000"/>
                  <a:gd name="connsiteX10" fmla="*/ 9060 w 10000"/>
                  <a:gd name="connsiteY10" fmla="*/ 5191 h 10000"/>
                  <a:gd name="connsiteX11" fmla="*/ 8978 w 10000"/>
                  <a:gd name="connsiteY11" fmla="*/ 5410 h 10000"/>
                  <a:gd name="connsiteX12" fmla="*/ 8965 w 10000"/>
                  <a:gd name="connsiteY12" fmla="*/ 5530 h 10000"/>
                  <a:gd name="connsiteX13" fmla="*/ 8842 w 10000"/>
                  <a:gd name="connsiteY13" fmla="*/ 5770 h 10000"/>
                  <a:gd name="connsiteX14" fmla="*/ 8787 w 10000"/>
                  <a:gd name="connsiteY14" fmla="*/ 6000 h 10000"/>
                  <a:gd name="connsiteX15" fmla="*/ 8733 w 10000"/>
                  <a:gd name="connsiteY15" fmla="*/ 6361 h 10000"/>
                  <a:gd name="connsiteX16" fmla="*/ 8692 w 10000"/>
                  <a:gd name="connsiteY16" fmla="*/ 6459 h 10000"/>
                  <a:gd name="connsiteX17" fmla="*/ 8760 w 10000"/>
                  <a:gd name="connsiteY17" fmla="*/ 6710 h 10000"/>
                  <a:gd name="connsiteX18" fmla="*/ 8760 w 10000"/>
                  <a:gd name="connsiteY18" fmla="*/ 7016 h 10000"/>
                  <a:gd name="connsiteX19" fmla="*/ 8787 w 10000"/>
                  <a:gd name="connsiteY19" fmla="*/ 7180 h 10000"/>
                  <a:gd name="connsiteX20" fmla="*/ 8856 w 10000"/>
                  <a:gd name="connsiteY20" fmla="*/ 7246 h 10000"/>
                  <a:gd name="connsiteX21" fmla="*/ 8924 w 10000"/>
                  <a:gd name="connsiteY21" fmla="*/ 7388 h 10000"/>
                  <a:gd name="connsiteX22" fmla="*/ 8965 w 10000"/>
                  <a:gd name="connsiteY22" fmla="*/ 7563 h 10000"/>
                  <a:gd name="connsiteX23" fmla="*/ 9019 w 10000"/>
                  <a:gd name="connsiteY23" fmla="*/ 7749 h 10000"/>
                  <a:gd name="connsiteX24" fmla="*/ 9060 w 10000"/>
                  <a:gd name="connsiteY24" fmla="*/ 7858 h 10000"/>
                  <a:gd name="connsiteX25" fmla="*/ 9183 w 10000"/>
                  <a:gd name="connsiteY25" fmla="*/ 7989 h 10000"/>
                  <a:gd name="connsiteX26" fmla="*/ 9292 w 10000"/>
                  <a:gd name="connsiteY26" fmla="*/ 8011 h 10000"/>
                  <a:gd name="connsiteX27" fmla="*/ 9387 w 10000"/>
                  <a:gd name="connsiteY27" fmla="*/ 8055 h 10000"/>
                  <a:gd name="connsiteX28" fmla="*/ 9414 w 10000"/>
                  <a:gd name="connsiteY28" fmla="*/ 8120 h 10000"/>
                  <a:gd name="connsiteX29" fmla="*/ 9428 w 10000"/>
                  <a:gd name="connsiteY29" fmla="*/ 8240 h 10000"/>
                  <a:gd name="connsiteX30" fmla="*/ 9482 w 10000"/>
                  <a:gd name="connsiteY30" fmla="*/ 8546 h 10000"/>
                  <a:gd name="connsiteX31" fmla="*/ 9387 w 10000"/>
                  <a:gd name="connsiteY31" fmla="*/ 8787 h 10000"/>
                  <a:gd name="connsiteX32" fmla="*/ 9360 w 10000"/>
                  <a:gd name="connsiteY32" fmla="*/ 8940 h 10000"/>
                  <a:gd name="connsiteX33" fmla="*/ 9251 w 10000"/>
                  <a:gd name="connsiteY33" fmla="*/ 9158 h 10000"/>
                  <a:gd name="connsiteX34" fmla="*/ 9169 w 10000"/>
                  <a:gd name="connsiteY34" fmla="*/ 9235 h 10000"/>
                  <a:gd name="connsiteX35" fmla="*/ 8965 w 10000"/>
                  <a:gd name="connsiteY35" fmla="*/ 9322 h 10000"/>
                  <a:gd name="connsiteX36" fmla="*/ 8883 w 10000"/>
                  <a:gd name="connsiteY36" fmla="*/ 9410 h 10000"/>
                  <a:gd name="connsiteX37" fmla="*/ 8828 w 10000"/>
                  <a:gd name="connsiteY37" fmla="*/ 9519 h 10000"/>
                  <a:gd name="connsiteX38" fmla="*/ 8787 w 10000"/>
                  <a:gd name="connsiteY38" fmla="*/ 9596 h 10000"/>
                  <a:gd name="connsiteX39" fmla="*/ 8815 w 10000"/>
                  <a:gd name="connsiteY39" fmla="*/ 9694 h 10000"/>
                  <a:gd name="connsiteX40" fmla="*/ 8842 w 10000"/>
                  <a:gd name="connsiteY40" fmla="*/ 9803 h 10000"/>
                  <a:gd name="connsiteX41" fmla="*/ 8883 w 10000"/>
                  <a:gd name="connsiteY41" fmla="*/ 9902 h 10000"/>
                  <a:gd name="connsiteX42" fmla="*/ 8815 w 10000"/>
                  <a:gd name="connsiteY42" fmla="*/ 9956 h 10000"/>
                  <a:gd name="connsiteX43" fmla="*/ 8774 w 10000"/>
                  <a:gd name="connsiteY43" fmla="*/ 10000 h 10000"/>
                  <a:gd name="connsiteX44" fmla="*/ 8706 w 10000"/>
                  <a:gd name="connsiteY44" fmla="*/ 9956 h 10000"/>
                  <a:gd name="connsiteX45" fmla="*/ 8706 w 10000"/>
                  <a:gd name="connsiteY45" fmla="*/ 9891 h 10000"/>
                  <a:gd name="connsiteX46" fmla="*/ 8678 w 10000"/>
                  <a:gd name="connsiteY46" fmla="*/ 9803 h 10000"/>
                  <a:gd name="connsiteX47" fmla="*/ 8665 w 10000"/>
                  <a:gd name="connsiteY47" fmla="*/ 9596 h 10000"/>
                  <a:gd name="connsiteX48" fmla="*/ 8815 w 10000"/>
                  <a:gd name="connsiteY48" fmla="*/ 9290 h 10000"/>
                  <a:gd name="connsiteX49" fmla="*/ 9019 w 10000"/>
                  <a:gd name="connsiteY49" fmla="*/ 9169 h 10000"/>
                  <a:gd name="connsiteX50" fmla="*/ 9155 w 10000"/>
                  <a:gd name="connsiteY50" fmla="*/ 9016 h 10000"/>
                  <a:gd name="connsiteX51" fmla="*/ 9251 w 10000"/>
                  <a:gd name="connsiteY51" fmla="*/ 8863 h 10000"/>
                  <a:gd name="connsiteX52" fmla="*/ 9319 w 10000"/>
                  <a:gd name="connsiteY52" fmla="*/ 8656 h 10000"/>
                  <a:gd name="connsiteX53" fmla="*/ 9360 w 10000"/>
                  <a:gd name="connsiteY53" fmla="*/ 8579 h 10000"/>
                  <a:gd name="connsiteX54" fmla="*/ 9387 w 10000"/>
                  <a:gd name="connsiteY54" fmla="*/ 8492 h 10000"/>
                  <a:gd name="connsiteX55" fmla="*/ 9319 w 10000"/>
                  <a:gd name="connsiteY55" fmla="*/ 8317 h 10000"/>
                  <a:gd name="connsiteX56" fmla="*/ 9210 w 10000"/>
                  <a:gd name="connsiteY56" fmla="*/ 8219 h 10000"/>
                  <a:gd name="connsiteX57" fmla="*/ 9033 w 10000"/>
                  <a:gd name="connsiteY57" fmla="*/ 8109 h 10000"/>
                  <a:gd name="connsiteX58" fmla="*/ 9046 w 10000"/>
                  <a:gd name="connsiteY58" fmla="*/ 8033 h 10000"/>
                  <a:gd name="connsiteX59" fmla="*/ 8924 w 10000"/>
                  <a:gd name="connsiteY59" fmla="*/ 7880 h 10000"/>
                  <a:gd name="connsiteX60" fmla="*/ 8842 w 10000"/>
                  <a:gd name="connsiteY60" fmla="*/ 7869 h 10000"/>
                  <a:gd name="connsiteX61" fmla="*/ 8815 w 10000"/>
                  <a:gd name="connsiteY61" fmla="*/ 7913 h 10000"/>
                  <a:gd name="connsiteX62" fmla="*/ 8924 w 10000"/>
                  <a:gd name="connsiteY62" fmla="*/ 8055 h 10000"/>
                  <a:gd name="connsiteX63" fmla="*/ 8910 w 10000"/>
                  <a:gd name="connsiteY63" fmla="*/ 8120 h 10000"/>
                  <a:gd name="connsiteX64" fmla="*/ 8978 w 10000"/>
                  <a:gd name="connsiteY64" fmla="*/ 8219 h 10000"/>
                  <a:gd name="connsiteX65" fmla="*/ 8978 w 10000"/>
                  <a:gd name="connsiteY65" fmla="*/ 8273 h 10000"/>
                  <a:gd name="connsiteX66" fmla="*/ 8951 w 10000"/>
                  <a:gd name="connsiteY66" fmla="*/ 8383 h 10000"/>
                  <a:gd name="connsiteX67" fmla="*/ 8924 w 10000"/>
                  <a:gd name="connsiteY67" fmla="*/ 8448 h 10000"/>
                  <a:gd name="connsiteX68" fmla="*/ 8965 w 10000"/>
                  <a:gd name="connsiteY68" fmla="*/ 8503 h 10000"/>
                  <a:gd name="connsiteX69" fmla="*/ 8978 w 10000"/>
                  <a:gd name="connsiteY69" fmla="*/ 8612 h 10000"/>
                  <a:gd name="connsiteX70" fmla="*/ 8924 w 10000"/>
                  <a:gd name="connsiteY70" fmla="*/ 8678 h 10000"/>
                  <a:gd name="connsiteX71" fmla="*/ 8910 w 10000"/>
                  <a:gd name="connsiteY71" fmla="*/ 8732 h 10000"/>
                  <a:gd name="connsiteX72" fmla="*/ 8965 w 10000"/>
                  <a:gd name="connsiteY72" fmla="*/ 8787 h 10000"/>
                  <a:gd name="connsiteX73" fmla="*/ 9169 w 10000"/>
                  <a:gd name="connsiteY73" fmla="*/ 8557 h 10000"/>
                  <a:gd name="connsiteX74" fmla="*/ 9155 w 10000"/>
                  <a:gd name="connsiteY74" fmla="*/ 8612 h 10000"/>
                  <a:gd name="connsiteX75" fmla="*/ 9087 w 10000"/>
                  <a:gd name="connsiteY75" fmla="*/ 8678 h 10000"/>
                  <a:gd name="connsiteX76" fmla="*/ 9114 w 10000"/>
                  <a:gd name="connsiteY76" fmla="*/ 8743 h 10000"/>
                  <a:gd name="connsiteX77" fmla="*/ 8978 w 10000"/>
                  <a:gd name="connsiteY77" fmla="*/ 8918 h 10000"/>
                  <a:gd name="connsiteX78" fmla="*/ 8910 w 10000"/>
                  <a:gd name="connsiteY78" fmla="*/ 8940 h 10000"/>
                  <a:gd name="connsiteX79" fmla="*/ 8815 w 10000"/>
                  <a:gd name="connsiteY79" fmla="*/ 8973 h 10000"/>
                  <a:gd name="connsiteX80" fmla="*/ 8610 w 10000"/>
                  <a:gd name="connsiteY80" fmla="*/ 9421 h 10000"/>
                  <a:gd name="connsiteX81" fmla="*/ 8610 w 10000"/>
                  <a:gd name="connsiteY81" fmla="*/ 5705 h 10000"/>
                  <a:gd name="connsiteX82" fmla="*/ 749 w 10000"/>
                  <a:gd name="connsiteY82" fmla="*/ 5563 h 10000"/>
                  <a:gd name="connsiteX83" fmla="*/ 0 w 10000"/>
                  <a:gd name="connsiteY83" fmla="*/ 1945 h 10000"/>
                  <a:gd name="connsiteX84" fmla="*/ 2644 w 10000"/>
                  <a:gd name="connsiteY84" fmla="*/ 579 h 10000"/>
                  <a:gd name="connsiteX85" fmla="*/ 5477 w 10000"/>
                  <a:gd name="connsiteY85" fmla="*/ 0 h 10000"/>
                  <a:gd name="connsiteX86" fmla="*/ 6526 w 10000"/>
                  <a:gd name="connsiteY86" fmla="*/ 328 h 10000"/>
                  <a:gd name="connsiteX87" fmla="*/ 8719 w 10000"/>
                  <a:gd name="connsiteY87" fmla="*/ 1169 h 10000"/>
                  <a:gd name="connsiteX88" fmla="*/ 8651 w 10000"/>
                  <a:gd name="connsiteY88" fmla="*/ 3115 h 10000"/>
                  <a:gd name="connsiteX89" fmla="*/ 9332 w 10000"/>
                  <a:gd name="connsiteY89" fmla="*/ 3475 h 10000"/>
                  <a:gd name="connsiteX90" fmla="*/ 9428 w 10000"/>
                  <a:gd name="connsiteY90" fmla="*/ 3158 h 10000"/>
                  <a:gd name="connsiteX91" fmla="*/ 9964 w 10000"/>
                  <a:gd name="connsiteY91" fmla="*/ 2929 h 10000"/>
                  <a:gd name="connsiteX92" fmla="*/ 10000 w 10000"/>
                  <a:gd name="connsiteY92" fmla="*/ 3891 h 10000"/>
                  <a:gd name="connsiteX0" fmla="*/ 10000 w 10000"/>
                  <a:gd name="connsiteY0" fmla="*/ 3891 h 10000"/>
                  <a:gd name="connsiteX1" fmla="*/ 9959 w 10000"/>
                  <a:gd name="connsiteY1" fmla="*/ 3956 h 10000"/>
                  <a:gd name="connsiteX2" fmla="*/ 9850 w 10000"/>
                  <a:gd name="connsiteY2" fmla="*/ 4044 h 10000"/>
                  <a:gd name="connsiteX3" fmla="*/ 9619 w 10000"/>
                  <a:gd name="connsiteY3" fmla="*/ 4262 h 10000"/>
                  <a:gd name="connsiteX4" fmla="*/ 9510 w 10000"/>
                  <a:gd name="connsiteY4" fmla="*/ 4459 h 10000"/>
                  <a:gd name="connsiteX5" fmla="*/ 9441 w 10000"/>
                  <a:gd name="connsiteY5" fmla="*/ 4568 h 10000"/>
                  <a:gd name="connsiteX6" fmla="*/ 9305 w 10000"/>
                  <a:gd name="connsiteY6" fmla="*/ 4776 h 10000"/>
                  <a:gd name="connsiteX7" fmla="*/ 9264 w 10000"/>
                  <a:gd name="connsiteY7" fmla="*/ 4885 h 10000"/>
                  <a:gd name="connsiteX8" fmla="*/ 9183 w 10000"/>
                  <a:gd name="connsiteY8" fmla="*/ 4940 h 10000"/>
                  <a:gd name="connsiteX9" fmla="*/ 9155 w 10000"/>
                  <a:gd name="connsiteY9" fmla="*/ 5016 h 10000"/>
                  <a:gd name="connsiteX10" fmla="*/ 9060 w 10000"/>
                  <a:gd name="connsiteY10" fmla="*/ 5191 h 10000"/>
                  <a:gd name="connsiteX11" fmla="*/ 8978 w 10000"/>
                  <a:gd name="connsiteY11" fmla="*/ 5410 h 10000"/>
                  <a:gd name="connsiteX12" fmla="*/ 8965 w 10000"/>
                  <a:gd name="connsiteY12" fmla="*/ 5530 h 10000"/>
                  <a:gd name="connsiteX13" fmla="*/ 8842 w 10000"/>
                  <a:gd name="connsiteY13" fmla="*/ 5770 h 10000"/>
                  <a:gd name="connsiteX14" fmla="*/ 8787 w 10000"/>
                  <a:gd name="connsiteY14" fmla="*/ 6000 h 10000"/>
                  <a:gd name="connsiteX15" fmla="*/ 8733 w 10000"/>
                  <a:gd name="connsiteY15" fmla="*/ 6361 h 10000"/>
                  <a:gd name="connsiteX16" fmla="*/ 8692 w 10000"/>
                  <a:gd name="connsiteY16" fmla="*/ 6459 h 10000"/>
                  <a:gd name="connsiteX17" fmla="*/ 8760 w 10000"/>
                  <a:gd name="connsiteY17" fmla="*/ 6710 h 10000"/>
                  <a:gd name="connsiteX18" fmla="*/ 8760 w 10000"/>
                  <a:gd name="connsiteY18" fmla="*/ 7016 h 10000"/>
                  <a:gd name="connsiteX19" fmla="*/ 8787 w 10000"/>
                  <a:gd name="connsiteY19" fmla="*/ 7180 h 10000"/>
                  <a:gd name="connsiteX20" fmla="*/ 8856 w 10000"/>
                  <a:gd name="connsiteY20" fmla="*/ 7246 h 10000"/>
                  <a:gd name="connsiteX21" fmla="*/ 8924 w 10000"/>
                  <a:gd name="connsiteY21" fmla="*/ 7388 h 10000"/>
                  <a:gd name="connsiteX22" fmla="*/ 8965 w 10000"/>
                  <a:gd name="connsiteY22" fmla="*/ 7563 h 10000"/>
                  <a:gd name="connsiteX23" fmla="*/ 9019 w 10000"/>
                  <a:gd name="connsiteY23" fmla="*/ 7749 h 10000"/>
                  <a:gd name="connsiteX24" fmla="*/ 9060 w 10000"/>
                  <a:gd name="connsiteY24" fmla="*/ 7858 h 10000"/>
                  <a:gd name="connsiteX25" fmla="*/ 9183 w 10000"/>
                  <a:gd name="connsiteY25" fmla="*/ 7989 h 10000"/>
                  <a:gd name="connsiteX26" fmla="*/ 9292 w 10000"/>
                  <a:gd name="connsiteY26" fmla="*/ 8011 h 10000"/>
                  <a:gd name="connsiteX27" fmla="*/ 9387 w 10000"/>
                  <a:gd name="connsiteY27" fmla="*/ 8055 h 10000"/>
                  <a:gd name="connsiteX28" fmla="*/ 9414 w 10000"/>
                  <a:gd name="connsiteY28" fmla="*/ 8120 h 10000"/>
                  <a:gd name="connsiteX29" fmla="*/ 9428 w 10000"/>
                  <a:gd name="connsiteY29" fmla="*/ 8240 h 10000"/>
                  <a:gd name="connsiteX30" fmla="*/ 9482 w 10000"/>
                  <a:gd name="connsiteY30" fmla="*/ 8546 h 10000"/>
                  <a:gd name="connsiteX31" fmla="*/ 9387 w 10000"/>
                  <a:gd name="connsiteY31" fmla="*/ 8787 h 10000"/>
                  <a:gd name="connsiteX32" fmla="*/ 9360 w 10000"/>
                  <a:gd name="connsiteY32" fmla="*/ 8940 h 10000"/>
                  <a:gd name="connsiteX33" fmla="*/ 9251 w 10000"/>
                  <a:gd name="connsiteY33" fmla="*/ 9158 h 10000"/>
                  <a:gd name="connsiteX34" fmla="*/ 9169 w 10000"/>
                  <a:gd name="connsiteY34" fmla="*/ 9235 h 10000"/>
                  <a:gd name="connsiteX35" fmla="*/ 8965 w 10000"/>
                  <a:gd name="connsiteY35" fmla="*/ 9322 h 10000"/>
                  <a:gd name="connsiteX36" fmla="*/ 8883 w 10000"/>
                  <a:gd name="connsiteY36" fmla="*/ 9410 h 10000"/>
                  <a:gd name="connsiteX37" fmla="*/ 8828 w 10000"/>
                  <a:gd name="connsiteY37" fmla="*/ 9519 h 10000"/>
                  <a:gd name="connsiteX38" fmla="*/ 8787 w 10000"/>
                  <a:gd name="connsiteY38" fmla="*/ 9596 h 10000"/>
                  <a:gd name="connsiteX39" fmla="*/ 8815 w 10000"/>
                  <a:gd name="connsiteY39" fmla="*/ 9694 h 10000"/>
                  <a:gd name="connsiteX40" fmla="*/ 8842 w 10000"/>
                  <a:gd name="connsiteY40" fmla="*/ 9803 h 10000"/>
                  <a:gd name="connsiteX41" fmla="*/ 8883 w 10000"/>
                  <a:gd name="connsiteY41" fmla="*/ 9902 h 10000"/>
                  <a:gd name="connsiteX42" fmla="*/ 8815 w 10000"/>
                  <a:gd name="connsiteY42" fmla="*/ 9956 h 10000"/>
                  <a:gd name="connsiteX43" fmla="*/ 8774 w 10000"/>
                  <a:gd name="connsiteY43" fmla="*/ 10000 h 10000"/>
                  <a:gd name="connsiteX44" fmla="*/ 8706 w 10000"/>
                  <a:gd name="connsiteY44" fmla="*/ 9956 h 10000"/>
                  <a:gd name="connsiteX45" fmla="*/ 8706 w 10000"/>
                  <a:gd name="connsiteY45" fmla="*/ 9891 h 10000"/>
                  <a:gd name="connsiteX46" fmla="*/ 8678 w 10000"/>
                  <a:gd name="connsiteY46" fmla="*/ 9803 h 10000"/>
                  <a:gd name="connsiteX47" fmla="*/ 8665 w 10000"/>
                  <a:gd name="connsiteY47" fmla="*/ 9596 h 10000"/>
                  <a:gd name="connsiteX48" fmla="*/ 8815 w 10000"/>
                  <a:gd name="connsiteY48" fmla="*/ 9290 h 10000"/>
                  <a:gd name="connsiteX49" fmla="*/ 9019 w 10000"/>
                  <a:gd name="connsiteY49" fmla="*/ 9169 h 10000"/>
                  <a:gd name="connsiteX50" fmla="*/ 9155 w 10000"/>
                  <a:gd name="connsiteY50" fmla="*/ 9016 h 10000"/>
                  <a:gd name="connsiteX51" fmla="*/ 9251 w 10000"/>
                  <a:gd name="connsiteY51" fmla="*/ 8863 h 10000"/>
                  <a:gd name="connsiteX52" fmla="*/ 9319 w 10000"/>
                  <a:gd name="connsiteY52" fmla="*/ 8656 h 10000"/>
                  <a:gd name="connsiteX53" fmla="*/ 9360 w 10000"/>
                  <a:gd name="connsiteY53" fmla="*/ 8579 h 10000"/>
                  <a:gd name="connsiteX54" fmla="*/ 9387 w 10000"/>
                  <a:gd name="connsiteY54" fmla="*/ 8492 h 10000"/>
                  <a:gd name="connsiteX55" fmla="*/ 9319 w 10000"/>
                  <a:gd name="connsiteY55" fmla="*/ 8317 h 10000"/>
                  <a:gd name="connsiteX56" fmla="*/ 9210 w 10000"/>
                  <a:gd name="connsiteY56" fmla="*/ 8219 h 10000"/>
                  <a:gd name="connsiteX57" fmla="*/ 9033 w 10000"/>
                  <a:gd name="connsiteY57" fmla="*/ 8109 h 10000"/>
                  <a:gd name="connsiteX58" fmla="*/ 9046 w 10000"/>
                  <a:gd name="connsiteY58" fmla="*/ 8033 h 10000"/>
                  <a:gd name="connsiteX59" fmla="*/ 8924 w 10000"/>
                  <a:gd name="connsiteY59" fmla="*/ 7880 h 10000"/>
                  <a:gd name="connsiteX60" fmla="*/ 8842 w 10000"/>
                  <a:gd name="connsiteY60" fmla="*/ 7869 h 10000"/>
                  <a:gd name="connsiteX61" fmla="*/ 8815 w 10000"/>
                  <a:gd name="connsiteY61" fmla="*/ 7913 h 10000"/>
                  <a:gd name="connsiteX62" fmla="*/ 8924 w 10000"/>
                  <a:gd name="connsiteY62" fmla="*/ 8055 h 10000"/>
                  <a:gd name="connsiteX63" fmla="*/ 8910 w 10000"/>
                  <a:gd name="connsiteY63" fmla="*/ 8120 h 10000"/>
                  <a:gd name="connsiteX64" fmla="*/ 8978 w 10000"/>
                  <a:gd name="connsiteY64" fmla="*/ 8219 h 10000"/>
                  <a:gd name="connsiteX65" fmla="*/ 8978 w 10000"/>
                  <a:gd name="connsiteY65" fmla="*/ 8273 h 10000"/>
                  <a:gd name="connsiteX66" fmla="*/ 8951 w 10000"/>
                  <a:gd name="connsiteY66" fmla="*/ 8383 h 10000"/>
                  <a:gd name="connsiteX67" fmla="*/ 8924 w 10000"/>
                  <a:gd name="connsiteY67" fmla="*/ 8448 h 10000"/>
                  <a:gd name="connsiteX68" fmla="*/ 8965 w 10000"/>
                  <a:gd name="connsiteY68" fmla="*/ 8503 h 10000"/>
                  <a:gd name="connsiteX69" fmla="*/ 8978 w 10000"/>
                  <a:gd name="connsiteY69" fmla="*/ 8612 h 10000"/>
                  <a:gd name="connsiteX70" fmla="*/ 8924 w 10000"/>
                  <a:gd name="connsiteY70" fmla="*/ 8678 h 10000"/>
                  <a:gd name="connsiteX71" fmla="*/ 8910 w 10000"/>
                  <a:gd name="connsiteY71" fmla="*/ 8732 h 10000"/>
                  <a:gd name="connsiteX72" fmla="*/ 8965 w 10000"/>
                  <a:gd name="connsiteY72" fmla="*/ 8787 h 10000"/>
                  <a:gd name="connsiteX73" fmla="*/ 9169 w 10000"/>
                  <a:gd name="connsiteY73" fmla="*/ 8557 h 10000"/>
                  <a:gd name="connsiteX74" fmla="*/ 9155 w 10000"/>
                  <a:gd name="connsiteY74" fmla="*/ 8612 h 10000"/>
                  <a:gd name="connsiteX75" fmla="*/ 9087 w 10000"/>
                  <a:gd name="connsiteY75" fmla="*/ 8678 h 10000"/>
                  <a:gd name="connsiteX76" fmla="*/ 9114 w 10000"/>
                  <a:gd name="connsiteY76" fmla="*/ 8743 h 10000"/>
                  <a:gd name="connsiteX77" fmla="*/ 8978 w 10000"/>
                  <a:gd name="connsiteY77" fmla="*/ 8918 h 10000"/>
                  <a:gd name="connsiteX78" fmla="*/ 8910 w 10000"/>
                  <a:gd name="connsiteY78" fmla="*/ 8940 h 10000"/>
                  <a:gd name="connsiteX79" fmla="*/ 8815 w 10000"/>
                  <a:gd name="connsiteY79" fmla="*/ 8973 h 10000"/>
                  <a:gd name="connsiteX80" fmla="*/ 8610 w 10000"/>
                  <a:gd name="connsiteY80" fmla="*/ 9421 h 10000"/>
                  <a:gd name="connsiteX81" fmla="*/ 8610 w 10000"/>
                  <a:gd name="connsiteY81" fmla="*/ 5705 h 10000"/>
                  <a:gd name="connsiteX82" fmla="*/ 749 w 10000"/>
                  <a:gd name="connsiteY82" fmla="*/ 5563 h 10000"/>
                  <a:gd name="connsiteX83" fmla="*/ 0 w 10000"/>
                  <a:gd name="connsiteY83" fmla="*/ 1945 h 10000"/>
                  <a:gd name="connsiteX84" fmla="*/ 2644 w 10000"/>
                  <a:gd name="connsiteY84" fmla="*/ 579 h 10000"/>
                  <a:gd name="connsiteX85" fmla="*/ 5477 w 10000"/>
                  <a:gd name="connsiteY85" fmla="*/ 0 h 10000"/>
                  <a:gd name="connsiteX86" fmla="*/ 6526 w 10000"/>
                  <a:gd name="connsiteY86" fmla="*/ 328 h 10000"/>
                  <a:gd name="connsiteX87" fmla="*/ 8719 w 10000"/>
                  <a:gd name="connsiteY87" fmla="*/ 1184 h 10000"/>
                  <a:gd name="connsiteX88" fmla="*/ 8651 w 10000"/>
                  <a:gd name="connsiteY88" fmla="*/ 3115 h 10000"/>
                  <a:gd name="connsiteX89" fmla="*/ 9332 w 10000"/>
                  <a:gd name="connsiteY89" fmla="*/ 3475 h 10000"/>
                  <a:gd name="connsiteX90" fmla="*/ 9428 w 10000"/>
                  <a:gd name="connsiteY90" fmla="*/ 3158 h 10000"/>
                  <a:gd name="connsiteX91" fmla="*/ 9964 w 10000"/>
                  <a:gd name="connsiteY91" fmla="*/ 2929 h 10000"/>
                  <a:gd name="connsiteX92" fmla="*/ 10000 w 10000"/>
                  <a:gd name="connsiteY92" fmla="*/ 3891 h 10000"/>
                  <a:gd name="connsiteX0" fmla="*/ 10000 w 10000"/>
                  <a:gd name="connsiteY0" fmla="*/ 3891 h 10000"/>
                  <a:gd name="connsiteX1" fmla="*/ 9959 w 10000"/>
                  <a:gd name="connsiteY1" fmla="*/ 3956 h 10000"/>
                  <a:gd name="connsiteX2" fmla="*/ 9850 w 10000"/>
                  <a:gd name="connsiteY2" fmla="*/ 4044 h 10000"/>
                  <a:gd name="connsiteX3" fmla="*/ 9619 w 10000"/>
                  <a:gd name="connsiteY3" fmla="*/ 4262 h 10000"/>
                  <a:gd name="connsiteX4" fmla="*/ 9510 w 10000"/>
                  <a:gd name="connsiteY4" fmla="*/ 4459 h 10000"/>
                  <a:gd name="connsiteX5" fmla="*/ 9441 w 10000"/>
                  <a:gd name="connsiteY5" fmla="*/ 4568 h 10000"/>
                  <a:gd name="connsiteX6" fmla="*/ 9305 w 10000"/>
                  <a:gd name="connsiteY6" fmla="*/ 4776 h 10000"/>
                  <a:gd name="connsiteX7" fmla="*/ 9264 w 10000"/>
                  <a:gd name="connsiteY7" fmla="*/ 4885 h 10000"/>
                  <a:gd name="connsiteX8" fmla="*/ 9183 w 10000"/>
                  <a:gd name="connsiteY8" fmla="*/ 4940 h 10000"/>
                  <a:gd name="connsiteX9" fmla="*/ 9155 w 10000"/>
                  <a:gd name="connsiteY9" fmla="*/ 5016 h 10000"/>
                  <a:gd name="connsiteX10" fmla="*/ 9060 w 10000"/>
                  <a:gd name="connsiteY10" fmla="*/ 5191 h 10000"/>
                  <a:gd name="connsiteX11" fmla="*/ 8978 w 10000"/>
                  <a:gd name="connsiteY11" fmla="*/ 5410 h 10000"/>
                  <a:gd name="connsiteX12" fmla="*/ 8965 w 10000"/>
                  <a:gd name="connsiteY12" fmla="*/ 5530 h 10000"/>
                  <a:gd name="connsiteX13" fmla="*/ 8842 w 10000"/>
                  <a:gd name="connsiteY13" fmla="*/ 5770 h 10000"/>
                  <a:gd name="connsiteX14" fmla="*/ 8787 w 10000"/>
                  <a:gd name="connsiteY14" fmla="*/ 6000 h 10000"/>
                  <a:gd name="connsiteX15" fmla="*/ 8733 w 10000"/>
                  <a:gd name="connsiteY15" fmla="*/ 6361 h 10000"/>
                  <a:gd name="connsiteX16" fmla="*/ 8692 w 10000"/>
                  <a:gd name="connsiteY16" fmla="*/ 6459 h 10000"/>
                  <a:gd name="connsiteX17" fmla="*/ 8760 w 10000"/>
                  <a:gd name="connsiteY17" fmla="*/ 6710 h 10000"/>
                  <a:gd name="connsiteX18" fmla="*/ 8760 w 10000"/>
                  <a:gd name="connsiteY18" fmla="*/ 7016 h 10000"/>
                  <a:gd name="connsiteX19" fmla="*/ 8787 w 10000"/>
                  <a:gd name="connsiteY19" fmla="*/ 7180 h 10000"/>
                  <a:gd name="connsiteX20" fmla="*/ 8856 w 10000"/>
                  <a:gd name="connsiteY20" fmla="*/ 7246 h 10000"/>
                  <a:gd name="connsiteX21" fmla="*/ 8924 w 10000"/>
                  <a:gd name="connsiteY21" fmla="*/ 7388 h 10000"/>
                  <a:gd name="connsiteX22" fmla="*/ 8965 w 10000"/>
                  <a:gd name="connsiteY22" fmla="*/ 7563 h 10000"/>
                  <a:gd name="connsiteX23" fmla="*/ 9019 w 10000"/>
                  <a:gd name="connsiteY23" fmla="*/ 7749 h 10000"/>
                  <a:gd name="connsiteX24" fmla="*/ 9060 w 10000"/>
                  <a:gd name="connsiteY24" fmla="*/ 7858 h 10000"/>
                  <a:gd name="connsiteX25" fmla="*/ 9183 w 10000"/>
                  <a:gd name="connsiteY25" fmla="*/ 7989 h 10000"/>
                  <a:gd name="connsiteX26" fmla="*/ 9292 w 10000"/>
                  <a:gd name="connsiteY26" fmla="*/ 8011 h 10000"/>
                  <a:gd name="connsiteX27" fmla="*/ 9387 w 10000"/>
                  <a:gd name="connsiteY27" fmla="*/ 8055 h 10000"/>
                  <a:gd name="connsiteX28" fmla="*/ 9414 w 10000"/>
                  <a:gd name="connsiteY28" fmla="*/ 8120 h 10000"/>
                  <a:gd name="connsiteX29" fmla="*/ 9428 w 10000"/>
                  <a:gd name="connsiteY29" fmla="*/ 8240 h 10000"/>
                  <a:gd name="connsiteX30" fmla="*/ 9482 w 10000"/>
                  <a:gd name="connsiteY30" fmla="*/ 8546 h 10000"/>
                  <a:gd name="connsiteX31" fmla="*/ 9387 w 10000"/>
                  <a:gd name="connsiteY31" fmla="*/ 8787 h 10000"/>
                  <a:gd name="connsiteX32" fmla="*/ 9360 w 10000"/>
                  <a:gd name="connsiteY32" fmla="*/ 8940 h 10000"/>
                  <a:gd name="connsiteX33" fmla="*/ 9251 w 10000"/>
                  <a:gd name="connsiteY33" fmla="*/ 9158 h 10000"/>
                  <a:gd name="connsiteX34" fmla="*/ 9169 w 10000"/>
                  <a:gd name="connsiteY34" fmla="*/ 9235 h 10000"/>
                  <a:gd name="connsiteX35" fmla="*/ 8965 w 10000"/>
                  <a:gd name="connsiteY35" fmla="*/ 9322 h 10000"/>
                  <a:gd name="connsiteX36" fmla="*/ 8883 w 10000"/>
                  <a:gd name="connsiteY36" fmla="*/ 9410 h 10000"/>
                  <a:gd name="connsiteX37" fmla="*/ 8828 w 10000"/>
                  <a:gd name="connsiteY37" fmla="*/ 9519 h 10000"/>
                  <a:gd name="connsiteX38" fmla="*/ 8787 w 10000"/>
                  <a:gd name="connsiteY38" fmla="*/ 9596 h 10000"/>
                  <a:gd name="connsiteX39" fmla="*/ 8815 w 10000"/>
                  <a:gd name="connsiteY39" fmla="*/ 9694 h 10000"/>
                  <a:gd name="connsiteX40" fmla="*/ 8842 w 10000"/>
                  <a:gd name="connsiteY40" fmla="*/ 9803 h 10000"/>
                  <a:gd name="connsiteX41" fmla="*/ 8883 w 10000"/>
                  <a:gd name="connsiteY41" fmla="*/ 9902 h 10000"/>
                  <a:gd name="connsiteX42" fmla="*/ 8815 w 10000"/>
                  <a:gd name="connsiteY42" fmla="*/ 9956 h 10000"/>
                  <a:gd name="connsiteX43" fmla="*/ 8774 w 10000"/>
                  <a:gd name="connsiteY43" fmla="*/ 10000 h 10000"/>
                  <a:gd name="connsiteX44" fmla="*/ 8706 w 10000"/>
                  <a:gd name="connsiteY44" fmla="*/ 9956 h 10000"/>
                  <a:gd name="connsiteX45" fmla="*/ 8706 w 10000"/>
                  <a:gd name="connsiteY45" fmla="*/ 9891 h 10000"/>
                  <a:gd name="connsiteX46" fmla="*/ 8678 w 10000"/>
                  <a:gd name="connsiteY46" fmla="*/ 9803 h 10000"/>
                  <a:gd name="connsiteX47" fmla="*/ 8665 w 10000"/>
                  <a:gd name="connsiteY47" fmla="*/ 9596 h 10000"/>
                  <a:gd name="connsiteX48" fmla="*/ 8815 w 10000"/>
                  <a:gd name="connsiteY48" fmla="*/ 9290 h 10000"/>
                  <a:gd name="connsiteX49" fmla="*/ 9019 w 10000"/>
                  <a:gd name="connsiteY49" fmla="*/ 9169 h 10000"/>
                  <a:gd name="connsiteX50" fmla="*/ 9155 w 10000"/>
                  <a:gd name="connsiteY50" fmla="*/ 9016 h 10000"/>
                  <a:gd name="connsiteX51" fmla="*/ 9251 w 10000"/>
                  <a:gd name="connsiteY51" fmla="*/ 8863 h 10000"/>
                  <a:gd name="connsiteX52" fmla="*/ 9319 w 10000"/>
                  <a:gd name="connsiteY52" fmla="*/ 8656 h 10000"/>
                  <a:gd name="connsiteX53" fmla="*/ 9360 w 10000"/>
                  <a:gd name="connsiteY53" fmla="*/ 8579 h 10000"/>
                  <a:gd name="connsiteX54" fmla="*/ 9387 w 10000"/>
                  <a:gd name="connsiteY54" fmla="*/ 8492 h 10000"/>
                  <a:gd name="connsiteX55" fmla="*/ 9319 w 10000"/>
                  <a:gd name="connsiteY55" fmla="*/ 8317 h 10000"/>
                  <a:gd name="connsiteX56" fmla="*/ 9210 w 10000"/>
                  <a:gd name="connsiteY56" fmla="*/ 8219 h 10000"/>
                  <a:gd name="connsiteX57" fmla="*/ 9033 w 10000"/>
                  <a:gd name="connsiteY57" fmla="*/ 8109 h 10000"/>
                  <a:gd name="connsiteX58" fmla="*/ 9046 w 10000"/>
                  <a:gd name="connsiteY58" fmla="*/ 8033 h 10000"/>
                  <a:gd name="connsiteX59" fmla="*/ 8924 w 10000"/>
                  <a:gd name="connsiteY59" fmla="*/ 7880 h 10000"/>
                  <a:gd name="connsiteX60" fmla="*/ 8842 w 10000"/>
                  <a:gd name="connsiteY60" fmla="*/ 7869 h 10000"/>
                  <a:gd name="connsiteX61" fmla="*/ 8815 w 10000"/>
                  <a:gd name="connsiteY61" fmla="*/ 7913 h 10000"/>
                  <a:gd name="connsiteX62" fmla="*/ 8924 w 10000"/>
                  <a:gd name="connsiteY62" fmla="*/ 8055 h 10000"/>
                  <a:gd name="connsiteX63" fmla="*/ 8910 w 10000"/>
                  <a:gd name="connsiteY63" fmla="*/ 8120 h 10000"/>
                  <a:gd name="connsiteX64" fmla="*/ 8978 w 10000"/>
                  <a:gd name="connsiteY64" fmla="*/ 8219 h 10000"/>
                  <a:gd name="connsiteX65" fmla="*/ 8978 w 10000"/>
                  <a:gd name="connsiteY65" fmla="*/ 8273 h 10000"/>
                  <a:gd name="connsiteX66" fmla="*/ 8951 w 10000"/>
                  <a:gd name="connsiteY66" fmla="*/ 8383 h 10000"/>
                  <a:gd name="connsiteX67" fmla="*/ 8924 w 10000"/>
                  <a:gd name="connsiteY67" fmla="*/ 8448 h 10000"/>
                  <a:gd name="connsiteX68" fmla="*/ 8965 w 10000"/>
                  <a:gd name="connsiteY68" fmla="*/ 8503 h 10000"/>
                  <a:gd name="connsiteX69" fmla="*/ 8978 w 10000"/>
                  <a:gd name="connsiteY69" fmla="*/ 8612 h 10000"/>
                  <a:gd name="connsiteX70" fmla="*/ 8924 w 10000"/>
                  <a:gd name="connsiteY70" fmla="*/ 8678 h 10000"/>
                  <a:gd name="connsiteX71" fmla="*/ 8910 w 10000"/>
                  <a:gd name="connsiteY71" fmla="*/ 8732 h 10000"/>
                  <a:gd name="connsiteX72" fmla="*/ 8965 w 10000"/>
                  <a:gd name="connsiteY72" fmla="*/ 8787 h 10000"/>
                  <a:gd name="connsiteX73" fmla="*/ 9169 w 10000"/>
                  <a:gd name="connsiteY73" fmla="*/ 8557 h 10000"/>
                  <a:gd name="connsiteX74" fmla="*/ 9155 w 10000"/>
                  <a:gd name="connsiteY74" fmla="*/ 8612 h 10000"/>
                  <a:gd name="connsiteX75" fmla="*/ 9087 w 10000"/>
                  <a:gd name="connsiteY75" fmla="*/ 8678 h 10000"/>
                  <a:gd name="connsiteX76" fmla="*/ 9114 w 10000"/>
                  <a:gd name="connsiteY76" fmla="*/ 8743 h 10000"/>
                  <a:gd name="connsiteX77" fmla="*/ 8978 w 10000"/>
                  <a:gd name="connsiteY77" fmla="*/ 8918 h 10000"/>
                  <a:gd name="connsiteX78" fmla="*/ 8910 w 10000"/>
                  <a:gd name="connsiteY78" fmla="*/ 8940 h 10000"/>
                  <a:gd name="connsiteX79" fmla="*/ 8815 w 10000"/>
                  <a:gd name="connsiteY79" fmla="*/ 8973 h 10000"/>
                  <a:gd name="connsiteX80" fmla="*/ 8610 w 10000"/>
                  <a:gd name="connsiteY80" fmla="*/ 9421 h 10000"/>
                  <a:gd name="connsiteX81" fmla="*/ 8610 w 10000"/>
                  <a:gd name="connsiteY81" fmla="*/ 5705 h 10000"/>
                  <a:gd name="connsiteX82" fmla="*/ 749 w 10000"/>
                  <a:gd name="connsiteY82" fmla="*/ 5563 h 10000"/>
                  <a:gd name="connsiteX83" fmla="*/ 0 w 10000"/>
                  <a:gd name="connsiteY83" fmla="*/ 1945 h 10000"/>
                  <a:gd name="connsiteX84" fmla="*/ 2644 w 10000"/>
                  <a:gd name="connsiteY84" fmla="*/ 579 h 10000"/>
                  <a:gd name="connsiteX85" fmla="*/ 5477 w 10000"/>
                  <a:gd name="connsiteY85" fmla="*/ 0 h 10000"/>
                  <a:gd name="connsiteX86" fmla="*/ 6526 w 10000"/>
                  <a:gd name="connsiteY86" fmla="*/ 328 h 10000"/>
                  <a:gd name="connsiteX87" fmla="*/ 8774 w 10000"/>
                  <a:gd name="connsiteY87" fmla="*/ 1184 h 10000"/>
                  <a:gd name="connsiteX88" fmla="*/ 8651 w 10000"/>
                  <a:gd name="connsiteY88" fmla="*/ 3115 h 10000"/>
                  <a:gd name="connsiteX89" fmla="*/ 9332 w 10000"/>
                  <a:gd name="connsiteY89" fmla="*/ 3475 h 10000"/>
                  <a:gd name="connsiteX90" fmla="*/ 9428 w 10000"/>
                  <a:gd name="connsiteY90" fmla="*/ 3158 h 10000"/>
                  <a:gd name="connsiteX91" fmla="*/ 9964 w 10000"/>
                  <a:gd name="connsiteY91" fmla="*/ 2929 h 10000"/>
                  <a:gd name="connsiteX92" fmla="*/ 10000 w 10000"/>
                  <a:gd name="connsiteY92" fmla="*/ 3891 h 10000"/>
                  <a:gd name="connsiteX0" fmla="*/ 10000 w 10000"/>
                  <a:gd name="connsiteY0" fmla="*/ 3891 h 10000"/>
                  <a:gd name="connsiteX1" fmla="*/ 9959 w 10000"/>
                  <a:gd name="connsiteY1" fmla="*/ 3956 h 10000"/>
                  <a:gd name="connsiteX2" fmla="*/ 9850 w 10000"/>
                  <a:gd name="connsiteY2" fmla="*/ 4044 h 10000"/>
                  <a:gd name="connsiteX3" fmla="*/ 9619 w 10000"/>
                  <a:gd name="connsiteY3" fmla="*/ 4262 h 10000"/>
                  <a:gd name="connsiteX4" fmla="*/ 9510 w 10000"/>
                  <a:gd name="connsiteY4" fmla="*/ 4459 h 10000"/>
                  <a:gd name="connsiteX5" fmla="*/ 9441 w 10000"/>
                  <a:gd name="connsiteY5" fmla="*/ 4568 h 10000"/>
                  <a:gd name="connsiteX6" fmla="*/ 9305 w 10000"/>
                  <a:gd name="connsiteY6" fmla="*/ 4776 h 10000"/>
                  <a:gd name="connsiteX7" fmla="*/ 9264 w 10000"/>
                  <a:gd name="connsiteY7" fmla="*/ 4885 h 10000"/>
                  <a:gd name="connsiteX8" fmla="*/ 9183 w 10000"/>
                  <a:gd name="connsiteY8" fmla="*/ 4940 h 10000"/>
                  <a:gd name="connsiteX9" fmla="*/ 9155 w 10000"/>
                  <a:gd name="connsiteY9" fmla="*/ 5016 h 10000"/>
                  <a:gd name="connsiteX10" fmla="*/ 9060 w 10000"/>
                  <a:gd name="connsiteY10" fmla="*/ 5191 h 10000"/>
                  <a:gd name="connsiteX11" fmla="*/ 8978 w 10000"/>
                  <a:gd name="connsiteY11" fmla="*/ 5410 h 10000"/>
                  <a:gd name="connsiteX12" fmla="*/ 8965 w 10000"/>
                  <a:gd name="connsiteY12" fmla="*/ 5530 h 10000"/>
                  <a:gd name="connsiteX13" fmla="*/ 8842 w 10000"/>
                  <a:gd name="connsiteY13" fmla="*/ 5770 h 10000"/>
                  <a:gd name="connsiteX14" fmla="*/ 8787 w 10000"/>
                  <a:gd name="connsiteY14" fmla="*/ 6000 h 10000"/>
                  <a:gd name="connsiteX15" fmla="*/ 8733 w 10000"/>
                  <a:gd name="connsiteY15" fmla="*/ 6361 h 10000"/>
                  <a:gd name="connsiteX16" fmla="*/ 8692 w 10000"/>
                  <a:gd name="connsiteY16" fmla="*/ 6459 h 10000"/>
                  <a:gd name="connsiteX17" fmla="*/ 8760 w 10000"/>
                  <a:gd name="connsiteY17" fmla="*/ 6710 h 10000"/>
                  <a:gd name="connsiteX18" fmla="*/ 8760 w 10000"/>
                  <a:gd name="connsiteY18" fmla="*/ 7016 h 10000"/>
                  <a:gd name="connsiteX19" fmla="*/ 8787 w 10000"/>
                  <a:gd name="connsiteY19" fmla="*/ 7180 h 10000"/>
                  <a:gd name="connsiteX20" fmla="*/ 8856 w 10000"/>
                  <a:gd name="connsiteY20" fmla="*/ 7246 h 10000"/>
                  <a:gd name="connsiteX21" fmla="*/ 8924 w 10000"/>
                  <a:gd name="connsiteY21" fmla="*/ 7388 h 10000"/>
                  <a:gd name="connsiteX22" fmla="*/ 8965 w 10000"/>
                  <a:gd name="connsiteY22" fmla="*/ 7563 h 10000"/>
                  <a:gd name="connsiteX23" fmla="*/ 9019 w 10000"/>
                  <a:gd name="connsiteY23" fmla="*/ 7749 h 10000"/>
                  <a:gd name="connsiteX24" fmla="*/ 9060 w 10000"/>
                  <a:gd name="connsiteY24" fmla="*/ 7858 h 10000"/>
                  <a:gd name="connsiteX25" fmla="*/ 9183 w 10000"/>
                  <a:gd name="connsiteY25" fmla="*/ 7989 h 10000"/>
                  <a:gd name="connsiteX26" fmla="*/ 9292 w 10000"/>
                  <a:gd name="connsiteY26" fmla="*/ 8011 h 10000"/>
                  <a:gd name="connsiteX27" fmla="*/ 9387 w 10000"/>
                  <a:gd name="connsiteY27" fmla="*/ 8055 h 10000"/>
                  <a:gd name="connsiteX28" fmla="*/ 9414 w 10000"/>
                  <a:gd name="connsiteY28" fmla="*/ 8120 h 10000"/>
                  <a:gd name="connsiteX29" fmla="*/ 9428 w 10000"/>
                  <a:gd name="connsiteY29" fmla="*/ 8240 h 10000"/>
                  <a:gd name="connsiteX30" fmla="*/ 9482 w 10000"/>
                  <a:gd name="connsiteY30" fmla="*/ 8546 h 10000"/>
                  <a:gd name="connsiteX31" fmla="*/ 9387 w 10000"/>
                  <a:gd name="connsiteY31" fmla="*/ 8787 h 10000"/>
                  <a:gd name="connsiteX32" fmla="*/ 9360 w 10000"/>
                  <a:gd name="connsiteY32" fmla="*/ 8940 h 10000"/>
                  <a:gd name="connsiteX33" fmla="*/ 9251 w 10000"/>
                  <a:gd name="connsiteY33" fmla="*/ 9158 h 10000"/>
                  <a:gd name="connsiteX34" fmla="*/ 9169 w 10000"/>
                  <a:gd name="connsiteY34" fmla="*/ 9235 h 10000"/>
                  <a:gd name="connsiteX35" fmla="*/ 8965 w 10000"/>
                  <a:gd name="connsiteY35" fmla="*/ 9322 h 10000"/>
                  <a:gd name="connsiteX36" fmla="*/ 8883 w 10000"/>
                  <a:gd name="connsiteY36" fmla="*/ 9410 h 10000"/>
                  <a:gd name="connsiteX37" fmla="*/ 8828 w 10000"/>
                  <a:gd name="connsiteY37" fmla="*/ 9519 h 10000"/>
                  <a:gd name="connsiteX38" fmla="*/ 8787 w 10000"/>
                  <a:gd name="connsiteY38" fmla="*/ 9596 h 10000"/>
                  <a:gd name="connsiteX39" fmla="*/ 8815 w 10000"/>
                  <a:gd name="connsiteY39" fmla="*/ 9694 h 10000"/>
                  <a:gd name="connsiteX40" fmla="*/ 8842 w 10000"/>
                  <a:gd name="connsiteY40" fmla="*/ 9803 h 10000"/>
                  <a:gd name="connsiteX41" fmla="*/ 8883 w 10000"/>
                  <a:gd name="connsiteY41" fmla="*/ 9902 h 10000"/>
                  <a:gd name="connsiteX42" fmla="*/ 8815 w 10000"/>
                  <a:gd name="connsiteY42" fmla="*/ 9956 h 10000"/>
                  <a:gd name="connsiteX43" fmla="*/ 8774 w 10000"/>
                  <a:gd name="connsiteY43" fmla="*/ 10000 h 10000"/>
                  <a:gd name="connsiteX44" fmla="*/ 8706 w 10000"/>
                  <a:gd name="connsiteY44" fmla="*/ 9956 h 10000"/>
                  <a:gd name="connsiteX45" fmla="*/ 8706 w 10000"/>
                  <a:gd name="connsiteY45" fmla="*/ 9891 h 10000"/>
                  <a:gd name="connsiteX46" fmla="*/ 8678 w 10000"/>
                  <a:gd name="connsiteY46" fmla="*/ 9803 h 10000"/>
                  <a:gd name="connsiteX47" fmla="*/ 8665 w 10000"/>
                  <a:gd name="connsiteY47" fmla="*/ 9596 h 10000"/>
                  <a:gd name="connsiteX48" fmla="*/ 8815 w 10000"/>
                  <a:gd name="connsiteY48" fmla="*/ 9290 h 10000"/>
                  <a:gd name="connsiteX49" fmla="*/ 9019 w 10000"/>
                  <a:gd name="connsiteY49" fmla="*/ 9169 h 10000"/>
                  <a:gd name="connsiteX50" fmla="*/ 9155 w 10000"/>
                  <a:gd name="connsiteY50" fmla="*/ 9016 h 10000"/>
                  <a:gd name="connsiteX51" fmla="*/ 9251 w 10000"/>
                  <a:gd name="connsiteY51" fmla="*/ 8863 h 10000"/>
                  <a:gd name="connsiteX52" fmla="*/ 9319 w 10000"/>
                  <a:gd name="connsiteY52" fmla="*/ 8656 h 10000"/>
                  <a:gd name="connsiteX53" fmla="*/ 9360 w 10000"/>
                  <a:gd name="connsiteY53" fmla="*/ 8579 h 10000"/>
                  <a:gd name="connsiteX54" fmla="*/ 9387 w 10000"/>
                  <a:gd name="connsiteY54" fmla="*/ 8492 h 10000"/>
                  <a:gd name="connsiteX55" fmla="*/ 9319 w 10000"/>
                  <a:gd name="connsiteY55" fmla="*/ 8317 h 10000"/>
                  <a:gd name="connsiteX56" fmla="*/ 9210 w 10000"/>
                  <a:gd name="connsiteY56" fmla="*/ 8219 h 10000"/>
                  <a:gd name="connsiteX57" fmla="*/ 9033 w 10000"/>
                  <a:gd name="connsiteY57" fmla="*/ 8109 h 10000"/>
                  <a:gd name="connsiteX58" fmla="*/ 9046 w 10000"/>
                  <a:gd name="connsiteY58" fmla="*/ 8033 h 10000"/>
                  <a:gd name="connsiteX59" fmla="*/ 8924 w 10000"/>
                  <a:gd name="connsiteY59" fmla="*/ 7880 h 10000"/>
                  <a:gd name="connsiteX60" fmla="*/ 8842 w 10000"/>
                  <a:gd name="connsiteY60" fmla="*/ 7869 h 10000"/>
                  <a:gd name="connsiteX61" fmla="*/ 8815 w 10000"/>
                  <a:gd name="connsiteY61" fmla="*/ 7913 h 10000"/>
                  <a:gd name="connsiteX62" fmla="*/ 8924 w 10000"/>
                  <a:gd name="connsiteY62" fmla="*/ 8055 h 10000"/>
                  <a:gd name="connsiteX63" fmla="*/ 8910 w 10000"/>
                  <a:gd name="connsiteY63" fmla="*/ 8120 h 10000"/>
                  <a:gd name="connsiteX64" fmla="*/ 8978 w 10000"/>
                  <a:gd name="connsiteY64" fmla="*/ 8219 h 10000"/>
                  <a:gd name="connsiteX65" fmla="*/ 8978 w 10000"/>
                  <a:gd name="connsiteY65" fmla="*/ 8273 h 10000"/>
                  <a:gd name="connsiteX66" fmla="*/ 8951 w 10000"/>
                  <a:gd name="connsiteY66" fmla="*/ 8383 h 10000"/>
                  <a:gd name="connsiteX67" fmla="*/ 8924 w 10000"/>
                  <a:gd name="connsiteY67" fmla="*/ 8448 h 10000"/>
                  <a:gd name="connsiteX68" fmla="*/ 8965 w 10000"/>
                  <a:gd name="connsiteY68" fmla="*/ 8503 h 10000"/>
                  <a:gd name="connsiteX69" fmla="*/ 8978 w 10000"/>
                  <a:gd name="connsiteY69" fmla="*/ 8612 h 10000"/>
                  <a:gd name="connsiteX70" fmla="*/ 8924 w 10000"/>
                  <a:gd name="connsiteY70" fmla="*/ 8678 h 10000"/>
                  <a:gd name="connsiteX71" fmla="*/ 8910 w 10000"/>
                  <a:gd name="connsiteY71" fmla="*/ 8732 h 10000"/>
                  <a:gd name="connsiteX72" fmla="*/ 8965 w 10000"/>
                  <a:gd name="connsiteY72" fmla="*/ 8787 h 10000"/>
                  <a:gd name="connsiteX73" fmla="*/ 9169 w 10000"/>
                  <a:gd name="connsiteY73" fmla="*/ 8557 h 10000"/>
                  <a:gd name="connsiteX74" fmla="*/ 9155 w 10000"/>
                  <a:gd name="connsiteY74" fmla="*/ 8612 h 10000"/>
                  <a:gd name="connsiteX75" fmla="*/ 9087 w 10000"/>
                  <a:gd name="connsiteY75" fmla="*/ 8678 h 10000"/>
                  <a:gd name="connsiteX76" fmla="*/ 9114 w 10000"/>
                  <a:gd name="connsiteY76" fmla="*/ 8743 h 10000"/>
                  <a:gd name="connsiteX77" fmla="*/ 8978 w 10000"/>
                  <a:gd name="connsiteY77" fmla="*/ 8918 h 10000"/>
                  <a:gd name="connsiteX78" fmla="*/ 8910 w 10000"/>
                  <a:gd name="connsiteY78" fmla="*/ 8940 h 10000"/>
                  <a:gd name="connsiteX79" fmla="*/ 8815 w 10000"/>
                  <a:gd name="connsiteY79" fmla="*/ 8973 h 10000"/>
                  <a:gd name="connsiteX80" fmla="*/ 8610 w 10000"/>
                  <a:gd name="connsiteY80" fmla="*/ 9421 h 10000"/>
                  <a:gd name="connsiteX81" fmla="*/ 8610 w 10000"/>
                  <a:gd name="connsiteY81" fmla="*/ 5705 h 10000"/>
                  <a:gd name="connsiteX82" fmla="*/ 749 w 10000"/>
                  <a:gd name="connsiteY82" fmla="*/ 5563 h 10000"/>
                  <a:gd name="connsiteX83" fmla="*/ 0 w 10000"/>
                  <a:gd name="connsiteY83" fmla="*/ 1945 h 10000"/>
                  <a:gd name="connsiteX84" fmla="*/ 2644 w 10000"/>
                  <a:gd name="connsiteY84" fmla="*/ 579 h 10000"/>
                  <a:gd name="connsiteX85" fmla="*/ 5477 w 10000"/>
                  <a:gd name="connsiteY85" fmla="*/ 0 h 10000"/>
                  <a:gd name="connsiteX86" fmla="*/ 6526 w 10000"/>
                  <a:gd name="connsiteY86" fmla="*/ 328 h 10000"/>
                  <a:gd name="connsiteX87" fmla="*/ 8683 w 10000"/>
                  <a:gd name="connsiteY87" fmla="*/ 1184 h 10000"/>
                  <a:gd name="connsiteX88" fmla="*/ 8651 w 10000"/>
                  <a:gd name="connsiteY88" fmla="*/ 3115 h 10000"/>
                  <a:gd name="connsiteX89" fmla="*/ 9332 w 10000"/>
                  <a:gd name="connsiteY89" fmla="*/ 3475 h 10000"/>
                  <a:gd name="connsiteX90" fmla="*/ 9428 w 10000"/>
                  <a:gd name="connsiteY90" fmla="*/ 3158 h 10000"/>
                  <a:gd name="connsiteX91" fmla="*/ 9964 w 10000"/>
                  <a:gd name="connsiteY91" fmla="*/ 2929 h 10000"/>
                  <a:gd name="connsiteX92" fmla="*/ 10000 w 10000"/>
                  <a:gd name="connsiteY92" fmla="*/ 3891 h 10000"/>
                  <a:gd name="connsiteX0" fmla="*/ 9982 w 9982"/>
                  <a:gd name="connsiteY0" fmla="*/ 3891 h 10000"/>
                  <a:gd name="connsiteX1" fmla="*/ 9959 w 9982"/>
                  <a:gd name="connsiteY1" fmla="*/ 3956 h 10000"/>
                  <a:gd name="connsiteX2" fmla="*/ 9850 w 9982"/>
                  <a:gd name="connsiteY2" fmla="*/ 4044 h 10000"/>
                  <a:gd name="connsiteX3" fmla="*/ 9619 w 9982"/>
                  <a:gd name="connsiteY3" fmla="*/ 4262 h 10000"/>
                  <a:gd name="connsiteX4" fmla="*/ 9510 w 9982"/>
                  <a:gd name="connsiteY4" fmla="*/ 4459 h 10000"/>
                  <a:gd name="connsiteX5" fmla="*/ 9441 w 9982"/>
                  <a:gd name="connsiteY5" fmla="*/ 4568 h 10000"/>
                  <a:gd name="connsiteX6" fmla="*/ 9305 w 9982"/>
                  <a:gd name="connsiteY6" fmla="*/ 4776 h 10000"/>
                  <a:gd name="connsiteX7" fmla="*/ 9264 w 9982"/>
                  <a:gd name="connsiteY7" fmla="*/ 4885 h 10000"/>
                  <a:gd name="connsiteX8" fmla="*/ 9183 w 9982"/>
                  <a:gd name="connsiteY8" fmla="*/ 4940 h 10000"/>
                  <a:gd name="connsiteX9" fmla="*/ 9155 w 9982"/>
                  <a:gd name="connsiteY9" fmla="*/ 5016 h 10000"/>
                  <a:gd name="connsiteX10" fmla="*/ 9060 w 9982"/>
                  <a:gd name="connsiteY10" fmla="*/ 5191 h 10000"/>
                  <a:gd name="connsiteX11" fmla="*/ 8978 w 9982"/>
                  <a:gd name="connsiteY11" fmla="*/ 5410 h 10000"/>
                  <a:gd name="connsiteX12" fmla="*/ 8965 w 9982"/>
                  <a:gd name="connsiteY12" fmla="*/ 5530 h 10000"/>
                  <a:gd name="connsiteX13" fmla="*/ 8842 w 9982"/>
                  <a:gd name="connsiteY13" fmla="*/ 5770 h 10000"/>
                  <a:gd name="connsiteX14" fmla="*/ 8787 w 9982"/>
                  <a:gd name="connsiteY14" fmla="*/ 6000 h 10000"/>
                  <a:gd name="connsiteX15" fmla="*/ 8733 w 9982"/>
                  <a:gd name="connsiteY15" fmla="*/ 6361 h 10000"/>
                  <a:gd name="connsiteX16" fmla="*/ 8692 w 9982"/>
                  <a:gd name="connsiteY16" fmla="*/ 6459 h 10000"/>
                  <a:gd name="connsiteX17" fmla="*/ 8760 w 9982"/>
                  <a:gd name="connsiteY17" fmla="*/ 6710 h 10000"/>
                  <a:gd name="connsiteX18" fmla="*/ 8760 w 9982"/>
                  <a:gd name="connsiteY18" fmla="*/ 7016 h 10000"/>
                  <a:gd name="connsiteX19" fmla="*/ 8787 w 9982"/>
                  <a:gd name="connsiteY19" fmla="*/ 7180 h 10000"/>
                  <a:gd name="connsiteX20" fmla="*/ 8856 w 9982"/>
                  <a:gd name="connsiteY20" fmla="*/ 7246 h 10000"/>
                  <a:gd name="connsiteX21" fmla="*/ 8924 w 9982"/>
                  <a:gd name="connsiteY21" fmla="*/ 7388 h 10000"/>
                  <a:gd name="connsiteX22" fmla="*/ 8965 w 9982"/>
                  <a:gd name="connsiteY22" fmla="*/ 7563 h 10000"/>
                  <a:gd name="connsiteX23" fmla="*/ 9019 w 9982"/>
                  <a:gd name="connsiteY23" fmla="*/ 7749 h 10000"/>
                  <a:gd name="connsiteX24" fmla="*/ 9060 w 9982"/>
                  <a:gd name="connsiteY24" fmla="*/ 7858 h 10000"/>
                  <a:gd name="connsiteX25" fmla="*/ 9183 w 9982"/>
                  <a:gd name="connsiteY25" fmla="*/ 7989 h 10000"/>
                  <a:gd name="connsiteX26" fmla="*/ 9292 w 9982"/>
                  <a:gd name="connsiteY26" fmla="*/ 8011 h 10000"/>
                  <a:gd name="connsiteX27" fmla="*/ 9387 w 9982"/>
                  <a:gd name="connsiteY27" fmla="*/ 8055 h 10000"/>
                  <a:gd name="connsiteX28" fmla="*/ 9414 w 9982"/>
                  <a:gd name="connsiteY28" fmla="*/ 8120 h 10000"/>
                  <a:gd name="connsiteX29" fmla="*/ 9428 w 9982"/>
                  <a:gd name="connsiteY29" fmla="*/ 8240 h 10000"/>
                  <a:gd name="connsiteX30" fmla="*/ 9482 w 9982"/>
                  <a:gd name="connsiteY30" fmla="*/ 8546 h 10000"/>
                  <a:gd name="connsiteX31" fmla="*/ 9387 w 9982"/>
                  <a:gd name="connsiteY31" fmla="*/ 8787 h 10000"/>
                  <a:gd name="connsiteX32" fmla="*/ 9360 w 9982"/>
                  <a:gd name="connsiteY32" fmla="*/ 8940 h 10000"/>
                  <a:gd name="connsiteX33" fmla="*/ 9251 w 9982"/>
                  <a:gd name="connsiteY33" fmla="*/ 9158 h 10000"/>
                  <a:gd name="connsiteX34" fmla="*/ 9169 w 9982"/>
                  <a:gd name="connsiteY34" fmla="*/ 9235 h 10000"/>
                  <a:gd name="connsiteX35" fmla="*/ 8965 w 9982"/>
                  <a:gd name="connsiteY35" fmla="*/ 9322 h 10000"/>
                  <a:gd name="connsiteX36" fmla="*/ 8883 w 9982"/>
                  <a:gd name="connsiteY36" fmla="*/ 9410 h 10000"/>
                  <a:gd name="connsiteX37" fmla="*/ 8828 w 9982"/>
                  <a:gd name="connsiteY37" fmla="*/ 9519 h 10000"/>
                  <a:gd name="connsiteX38" fmla="*/ 8787 w 9982"/>
                  <a:gd name="connsiteY38" fmla="*/ 9596 h 10000"/>
                  <a:gd name="connsiteX39" fmla="*/ 8815 w 9982"/>
                  <a:gd name="connsiteY39" fmla="*/ 9694 h 10000"/>
                  <a:gd name="connsiteX40" fmla="*/ 8842 w 9982"/>
                  <a:gd name="connsiteY40" fmla="*/ 9803 h 10000"/>
                  <a:gd name="connsiteX41" fmla="*/ 8883 w 9982"/>
                  <a:gd name="connsiteY41" fmla="*/ 9902 h 10000"/>
                  <a:gd name="connsiteX42" fmla="*/ 8815 w 9982"/>
                  <a:gd name="connsiteY42" fmla="*/ 9956 h 10000"/>
                  <a:gd name="connsiteX43" fmla="*/ 8774 w 9982"/>
                  <a:gd name="connsiteY43" fmla="*/ 10000 h 10000"/>
                  <a:gd name="connsiteX44" fmla="*/ 8706 w 9982"/>
                  <a:gd name="connsiteY44" fmla="*/ 9956 h 10000"/>
                  <a:gd name="connsiteX45" fmla="*/ 8706 w 9982"/>
                  <a:gd name="connsiteY45" fmla="*/ 9891 h 10000"/>
                  <a:gd name="connsiteX46" fmla="*/ 8678 w 9982"/>
                  <a:gd name="connsiteY46" fmla="*/ 9803 h 10000"/>
                  <a:gd name="connsiteX47" fmla="*/ 8665 w 9982"/>
                  <a:gd name="connsiteY47" fmla="*/ 9596 h 10000"/>
                  <a:gd name="connsiteX48" fmla="*/ 8815 w 9982"/>
                  <a:gd name="connsiteY48" fmla="*/ 9290 h 10000"/>
                  <a:gd name="connsiteX49" fmla="*/ 9019 w 9982"/>
                  <a:gd name="connsiteY49" fmla="*/ 9169 h 10000"/>
                  <a:gd name="connsiteX50" fmla="*/ 9155 w 9982"/>
                  <a:gd name="connsiteY50" fmla="*/ 9016 h 10000"/>
                  <a:gd name="connsiteX51" fmla="*/ 9251 w 9982"/>
                  <a:gd name="connsiteY51" fmla="*/ 8863 h 10000"/>
                  <a:gd name="connsiteX52" fmla="*/ 9319 w 9982"/>
                  <a:gd name="connsiteY52" fmla="*/ 8656 h 10000"/>
                  <a:gd name="connsiteX53" fmla="*/ 9360 w 9982"/>
                  <a:gd name="connsiteY53" fmla="*/ 8579 h 10000"/>
                  <a:gd name="connsiteX54" fmla="*/ 9387 w 9982"/>
                  <a:gd name="connsiteY54" fmla="*/ 8492 h 10000"/>
                  <a:gd name="connsiteX55" fmla="*/ 9319 w 9982"/>
                  <a:gd name="connsiteY55" fmla="*/ 8317 h 10000"/>
                  <a:gd name="connsiteX56" fmla="*/ 9210 w 9982"/>
                  <a:gd name="connsiteY56" fmla="*/ 8219 h 10000"/>
                  <a:gd name="connsiteX57" fmla="*/ 9033 w 9982"/>
                  <a:gd name="connsiteY57" fmla="*/ 8109 h 10000"/>
                  <a:gd name="connsiteX58" fmla="*/ 9046 w 9982"/>
                  <a:gd name="connsiteY58" fmla="*/ 8033 h 10000"/>
                  <a:gd name="connsiteX59" fmla="*/ 8924 w 9982"/>
                  <a:gd name="connsiteY59" fmla="*/ 7880 h 10000"/>
                  <a:gd name="connsiteX60" fmla="*/ 8842 w 9982"/>
                  <a:gd name="connsiteY60" fmla="*/ 7869 h 10000"/>
                  <a:gd name="connsiteX61" fmla="*/ 8815 w 9982"/>
                  <a:gd name="connsiteY61" fmla="*/ 7913 h 10000"/>
                  <a:gd name="connsiteX62" fmla="*/ 8924 w 9982"/>
                  <a:gd name="connsiteY62" fmla="*/ 8055 h 10000"/>
                  <a:gd name="connsiteX63" fmla="*/ 8910 w 9982"/>
                  <a:gd name="connsiteY63" fmla="*/ 8120 h 10000"/>
                  <a:gd name="connsiteX64" fmla="*/ 8978 w 9982"/>
                  <a:gd name="connsiteY64" fmla="*/ 8219 h 10000"/>
                  <a:gd name="connsiteX65" fmla="*/ 8978 w 9982"/>
                  <a:gd name="connsiteY65" fmla="*/ 8273 h 10000"/>
                  <a:gd name="connsiteX66" fmla="*/ 8951 w 9982"/>
                  <a:gd name="connsiteY66" fmla="*/ 8383 h 10000"/>
                  <a:gd name="connsiteX67" fmla="*/ 8924 w 9982"/>
                  <a:gd name="connsiteY67" fmla="*/ 8448 h 10000"/>
                  <a:gd name="connsiteX68" fmla="*/ 8965 w 9982"/>
                  <a:gd name="connsiteY68" fmla="*/ 8503 h 10000"/>
                  <a:gd name="connsiteX69" fmla="*/ 8978 w 9982"/>
                  <a:gd name="connsiteY69" fmla="*/ 8612 h 10000"/>
                  <a:gd name="connsiteX70" fmla="*/ 8924 w 9982"/>
                  <a:gd name="connsiteY70" fmla="*/ 8678 h 10000"/>
                  <a:gd name="connsiteX71" fmla="*/ 8910 w 9982"/>
                  <a:gd name="connsiteY71" fmla="*/ 8732 h 10000"/>
                  <a:gd name="connsiteX72" fmla="*/ 8965 w 9982"/>
                  <a:gd name="connsiteY72" fmla="*/ 8787 h 10000"/>
                  <a:gd name="connsiteX73" fmla="*/ 9169 w 9982"/>
                  <a:gd name="connsiteY73" fmla="*/ 8557 h 10000"/>
                  <a:gd name="connsiteX74" fmla="*/ 9155 w 9982"/>
                  <a:gd name="connsiteY74" fmla="*/ 8612 h 10000"/>
                  <a:gd name="connsiteX75" fmla="*/ 9087 w 9982"/>
                  <a:gd name="connsiteY75" fmla="*/ 8678 h 10000"/>
                  <a:gd name="connsiteX76" fmla="*/ 9114 w 9982"/>
                  <a:gd name="connsiteY76" fmla="*/ 8743 h 10000"/>
                  <a:gd name="connsiteX77" fmla="*/ 8978 w 9982"/>
                  <a:gd name="connsiteY77" fmla="*/ 8918 h 10000"/>
                  <a:gd name="connsiteX78" fmla="*/ 8910 w 9982"/>
                  <a:gd name="connsiteY78" fmla="*/ 8940 h 10000"/>
                  <a:gd name="connsiteX79" fmla="*/ 8815 w 9982"/>
                  <a:gd name="connsiteY79" fmla="*/ 8973 h 10000"/>
                  <a:gd name="connsiteX80" fmla="*/ 8610 w 9982"/>
                  <a:gd name="connsiteY80" fmla="*/ 9421 h 10000"/>
                  <a:gd name="connsiteX81" fmla="*/ 8610 w 9982"/>
                  <a:gd name="connsiteY81" fmla="*/ 5705 h 10000"/>
                  <a:gd name="connsiteX82" fmla="*/ 749 w 9982"/>
                  <a:gd name="connsiteY82" fmla="*/ 5563 h 10000"/>
                  <a:gd name="connsiteX83" fmla="*/ 0 w 9982"/>
                  <a:gd name="connsiteY83" fmla="*/ 1945 h 10000"/>
                  <a:gd name="connsiteX84" fmla="*/ 2644 w 9982"/>
                  <a:gd name="connsiteY84" fmla="*/ 579 h 10000"/>
                  <a:gd name="connsiteX85" fmla="*/ 5477 w 9982"/>
                  <a:gd name="connsiteY85" fmla="*/ 0 h 10000"/>
                  <a:gd name="connsiteX86" fmla="*/ 6526 w 9982"/>
                  <a:gd name="connsiteY86" fmla="*/ 328 h 10000"/>
                  <a:gd name="connsiteX87" fmla="*/ 8683 w 9982"/>
                  <a:gd name="connsiteY87" fmla="*/ 1184 h 10000"/>
                  <a:gd name="connsiteX88" fmla="*/ 8651 w 9982"/>
                  <a:gd name="connsiteY88" fmla="*/ 3115 h 10000"/>
                  <a:gd name="connsiteX89" fmla="*/ 9332 w 9982"/>
                  <a:gd name="connsiteY89" fmla="*/ 3475 h 10000"/>
                  <a:gd name="connsiteX90" fmla="*/ 9428 w 9982"/>
                  <a:gd name="connsiteY90" fmla="*/ 3158 h 10000"/>
                  <a:gd name="connsiteX91" fmla="*/ 9964 w 9982"/>
                  <a:gd name="connsiteY91" fmla="*/ 2929 h 10000"/>
                  <a:gd name="connsiteX92" fmla="*/ 9982 w 9982"/>
                  <a:gd name="connsiteY92" fmla="*/ 3891 h 10000"/>
                  <a:gd name="connsiteX0" fmla="*/ 10000 w 10000"/>
                  <a:gd name="connsiteY0" fmla="*/ 3891 h 10000"/>
                  <a:gd name="connsiteX1" fmla="*/ 9977 w 10000"/>
                  <a:gd name="connsiteY1" fmla="*/ 3956 h 10000"/>
                  <a:gd name="connsiteX2" fmla="*/ 9868 w 10000"/>
                  <a:gd name="connsiteY2" fmla="*/ 4044 h 10000"/>
                  <a:gd name="connsiteX3" fmla="*/ 9636 w 10000"/>
                  <a:gd name="connsiteY3" fmla="*/ 4262 h 10000"/>
                  <a:gd name="connsiteX4" fmla="*/ 9527 w 10000"/>
                  <a:gd name="connsiteY4" fmla="*/ 4459 h 10000"/>
                  <a:gd name="connsiteX5" fmla="*/ 9458 w 10000"/>
                  <a:gd name="connsiteY5" fmla="*/ 4568 h 10000"/>
                  <a:gd name="connsiteX6" fmla="*/ 9322 w 10000"/>
                  <a:gd name="connsiteY6" fmla="*/ 4776 h 10000"/>
                  <a:gd name="connsiteX7" fmla="*/ 9281 w 10000"/>
                  <a:gd name="connsiteY7" fmla="*/ 4885 h 10000"/>
                  <a:gd name="connsiteX8" fmla="*/ 9200 w 10000"/>
                  <a:gd name="connsiteY8" fmla="*/ 4940 h 10000"/>
                  <a:gd name="connsiteX9" fmla="*/ 9172 w 10000"/>
                  <a:gd name="connsiteY9" fmla="*/ 5016 h 10000"/>
                  <a:gd name="connsiteX10" fmla="*/ 9076 w 10000"/>
                  <a:gd name="connsiteY10" fmla="*/ 5191 h 10000"/>
                  <a:gd name="connsiteX11" fmla="*/ 8994 w 10000"/>
                  <a:gd name="connsiteY11" fmla="*/ 5410 h 10000"/>
                  <a:gd name="connsiteX12" fmla="*/ 8981 w 10000"/>
                  <a:gd name="connsiteY12" fmla="*/ 5530 h 10000"/>
                  <a:gd name="connsiteX13" fmla="*/ 8858 w 10000"/>
                  <a:gd name="connsiteY13" fmla="*/ 5770 h 10000"/>
                  <a:gd name="connsiteX14" fmla="*/ 8803 w 10000"/>
                  <a:gd name="connsiteY14" fmla="*/ 6000 h 10000"/>
                  <a:gd name="connsiteX15" fmla="*/ 8749 w 10000"/>
                  <a:gd name="connsiteY15" fmla="*/ 6361 h 10000"/>
                  <a:gd name="connsiteX16" fmla="*/ 8708 w 10000"/>
                  <a:gd name="connsiteY16" fmla="*/ 6459 h 10000"/>
                  <a:gd name="connsiteX17" fmla="*/ 8776 w 10000"/>
                  <a:gd name="connsiteY17" fmla="*/ 6710 h 10000"/>
                  <a:gd name="connsiteX18" fmla="*/ 8776 w 10000"/>
                  <a:gd name="connsiteY18" fmla="*/ 7016 h 10000"/>
                  <a:gd name="connsiteX19" fmla="*/ 8803 w 10000"/>
                  <a:gd name="connsiteY19" fmla="*/ 7180 h 10000"/>
                  <a:gd name="connsiteX20" fmla="*/ 8872 w 10000"/>
                  <a:gd name="connsiteY20" fmla="*/ 7246 h 10000"/>
                  <a:gd name="connsiteX21" fmla="*/ 8940 w 10000"/>
                  <a:gd name="connsiteY21" fmla="*/ 7388 h 10000"/>
                  <a:gd name="connsiteX22" fmla="*/ 8981 w 10000"/>
                  <a:gd name="connsiteY22" fmla="*/ 7563 h 10000"/>
                  <a:gd name="connsiteX23" fmla="*/ 9035 w 10000"/>
                  <a:gd name="connsiteY23" fmla="*/ 7749 h 10000"/>
                  <a:gd name="connsiteX24" fmla="*/ 9076 w 10000"/>
                  <a:gd name="connsiteY24" fmla="*/ 7858 h 10000"/>
                  <a:gd name="connsiteX25" fmla="*/ 9200 w 10000"/>
                  <a:gd name="connsiteY25" fmla="*/ 7989 h 10000"/>
                  <a:gd name="connsiteX26" fmla="*/ 9309 w 10000"/>
                  <a:gd name="connsiteY26" fmla="*/ 8011 h 10000"/>
                  <a:gd name="connsiteX27" fmla="*/ 9404 w 10000"/>
                  <a:gd name="connsiteY27" fmla="*/ 8055 h 10000"/>
                  <a:gd name="connsiteX28" fmla="*/ 9431 w 10000"/>
                  <a:gd name="connsiteY28" fmla="*/ 8120 h 10000"/>
                  <a:gd name="connsiteX29" fmla="*/ 9445 w 10000"/>
                  <a:gd name="connsiteY29" fmla="*/ 8240 h 10000"/>
                  <a:gd name="connsiteX30" fmla="*/ 9499 w 10000"/>
                  <a:gd name="connsiteY30" fmla="*/ 8546 h 10000"/>
                  <a:gd name="connsiteX31" fmla="*/ 9404 w 10000"/>
                  <a:gd name="connsiteY31" fmla="*/ 8787 h 10000"/>
                  <a:gd name="connsiteX32" fmla="*/ 9377 w 10000"/>
                  <a:gd name="connsiteY32" fmla="*/ 8940 h 10000"/>
                  <a:gd name="connsiteX33" fmla="*/ 9268 w 10000"/>
                  <a:gd name="connsiteY33" fmla="*/ 9158 h 10000"/>
                  <a:gd name="connsiteX34" fmla="*/ 9186 w 10000"/>
                  <a:gd name="connsiteY34" fmla="*/ 9235 h 10000"/>
                  <a:gd name="connsiteX35" fmla="*/ 8981 w 10000"/>
                  <a:gd name="connsiteY35" fmla="*/ 9322 h 10000"/>
                  <a:gd name="connsiteX36" fmla="*/ 8899 w 10000"/>
                  <a:gd name="connsiteY36" fmla="*/ 9410 h 10000"/>
                  <a:gd name="connsiteX37" fmla="*/ 8844 w 10000"/>
                  <a:gd name="connsiteY37" fmla="*/ 9519 h 10000"/>
                  <a:gd name="connsiteX38" fmla="*/ 8803 w 10000"/>
                  <a:gd name="connsiteY38" fmla="*/ 9596 h 10000"/>
                  <a:gd name="connsiteX39" fmla="*/ 8831 w 10000"/>
                  <a:gd name="connsiteY39" fmla="*/ 9694 h 10000"/>
                  <a:gd name="connsiteX40" fmla="*/ 8858 w 10000"/>
                  <a:gd name="connsiteY40" fmla="*/ 9803 h 10000"/>
                  <a:gd name="connsiteX41" fmla="*/ 8899 w 10000"/>
                  <a:gd name="connsiteY41" fmla="*/ 9902 h 10000"/>
                  <a:gd name="connsiteX42" fmla="*/ 8831 w 10000"/>
                  <a:gd name="connsiteY42" fmla="*/ 9956 h 10000"/>
                  <a:gd name="connsiteX43" fmla="*/ 8790 w 10000"/>
                  <a:gd name="connsiteY43" fmla="*/ 10000 h 10000"/>
                  <a:gd name="connsiteX44" fmla="*/ 8722 w 10000"/>
                  <a:gd name="connsiteY44" fmla="*/ 9956 h 10000"/>
                  <a:gd name="connsiteX45" fmla="*/ 8722 w 10000"/>
                  <a:gd name="connsiteY45" fmla="*/ 9891 h 10000"/>
                  <a:gd name="connsiteX46" fmla="*/ 8694 w 10000"/>
                  <a:gd name="connsiteY46" fmla="*/ 9803 h 10000"/>
                  <a:gd name="connsiteX47" fmla="*/ 8681 w 10000"/>
                  <a:gd name="connsiteY47" fmla="*/ 9596 h 10000"/>
                  <a:gd name="connsiteX48" fmla="*/ 8831 w 10000"/>
                  <a:gd name="connsiteY48" fmla="*/ 9290 h 10000"/>
                  <a:gd name="connsiteX49" fmla="*/ 9035 w 10000"/>
                  <a:gd name="connsiteY49" fmla="*/ 9169 h 10000"/>
                  <a:gd name="connsiteX50" fmla="*/ 9172 w 10000"/>
                  <a:gd name="connsiteY50" fmla="*/ 9016 h 10000"/>
                  <a:gd name="connsiteX51" fmla="*/ 9268 w 10000"/>
                  <a:gd name="connsiteY51" fmla="*/ 8863 h 10000"/>
                  <a:gd name="connsiteX52" fmla="*/ 9336 w 10000"/>
                  <a:gd name="connsiteY52" fmla="*/ 8656 h 10000"/>
                  <a:gd name="connsiteX53" fmla="*/ 9377 w 10000"/>
                  <a:gd name="connsiteY53" fmla="*/ 8579 h 10000"/>
                  <a:gd name="connsiteX54" fmla="*/ 9404 w 10000"/>
                  <a:gd name="connsiteY54" fmla="*/ 8492 h 10000"/>
                  <a:gd name="connsiteX55" fmla="*/ 9336 w 10000"/>
                  <a:gd name="connsiteY55" fmla="*/ 8317 h 10000"/>
                  <a:gd name="connsiteX56" fmla="*/ 9227 w 10000"/>
                  <a:gd name="connsiteY56" fmla="*/ 8219 h 10000"/>
                  <a:gd name="connsiteX57" fmla="*/ 9049 w 10000"/>
                  <a:gd name="connsiteY57" fmla="*/ 8109 h 10000"/>
                  <a:gd name="connsiteX58" fmla="*/ 9062 w 10000"/>
                  <a:gd name="connsiteY58" fmla="*/ 8033 h 10000"/>
                  <a:gd name="connsiteX59" fmla="*/ 8940 w 10000"/>
                  <a:gd name="connsiteY59" fmla="*/ 7880 h 10000"/>
                  <a:gd name="connsiteX60" fmla="*/ 8858 w 10000"/>
                  <a:gd name="connsiteY60" fmla="*/ 7869 h 10000"/>
                  <a:gd name="connsiteX61" fmla="*/ 8831 w 10000"/>
                  <a:gd name="connsiteY61" fmla="*/ 7913 h 10000"/>
                  <a:gd name="connsiteX62" fmla="*/ 8940 w 10000"/>
                  <a:gd name="connsiteY62" fmla="*/ 8055 h 10000"/>
                  <a:gd name="connsiteX63" fmla="*/ 8926 w 10000"/>
                  <a:gd name="connsiteY63" fmla="*/ 8120 h 10000"/>
                  <a:gd name="connsiteX64" fmla="*/ 8994 w 10000"/>
                  <a:gd name="connsiteY64" fmla="*/ 8219 h 10000"/>
                  <a:gd name="connsiteX65" fmla="*/ 8994 w 10000"/>
                  <a:gd name="connsiteY65" fmla="*/ 8273 h 10000"/>
                  <a:gd name="connsiteX66" fmla="*/ 8967 w 10000"/>
                  <a:gd name="connsiteY66" fmla="*/ 8383 h 10000"/>
                  <a:gd name="connsiteX67" fmla="*/ 8940 w 10000"/>
                  <a:gd name="connsiteY67" fmla="*/ 8448 h 10000"/>
                  <a:gd name="connsiteX68" fmla="*/ 8981 w 10000"/>
                  <a:gd name="connsiteY68" fmla="*/ 8503 h 10000"/>
                  <a:gd name="connsiteX69" fmla="*/ 8994 w 10000"/>
                  <a:gd name="connsiteY69" fmla="*/ 8612 h 10000"/>
                  <a:gd name="connsiteX70" fmla="*/ 8940 w 10000"/>
                  <a:gd name="connsiteY70" fmla="*/ 8678 h 10000"/>
                  <a:gd name="connsiteX71" fmla="*/ 8926 w 10000"/>
                  <a:gd name="connsiteY71" fmla="*/ 8732 h 10000"/>
                  <a:gd name="connsiteX72" fmla="*/ 8981 w 10000"/>
                  <a:gd name="connsiteY72" fmla="*/ 8787 h 10000"/>
                  <a:gd name="connsiteX73" fmla="*/ 9186 w 10000"/>
                  <a:gd name="connsiteY73" fmla="*/ 8557 h 10000"/>
                  <a:gd name="connsiteX74" fmla="*/ 9172 w 10000"/>
                  <a:gd name="connsiteY74" fmla="*/ 8612 h 10000"/>
                  <a:gd name="connsiteX75" fmla="*/ 9103 w 10000"/>
                  <a:gd name="connsiteY75" fmla="*/ 8678 h 10000"/>
                  <a:gd name="connsiteX76" fmla="*/ 9130 w 10000"/>
                  <a:gd name="connsiteY76" fmla="*/ 8743 h 10000"/>
                  <a:gd name="connsiteX77" fmla="*/ 8994 w 10000"/>
                  <a:gd name="connsiteY77" fmla="*/ 8918 h 10000"/>
                  <a:gd name="connsiteX78" fmla="*/ 8926 w 10000"/>
                  <a:gd name="connsiteY78" fmla="*/ 8940 h 10000"/>
                  <a:gd name="connsiteX79" fmla="*/ 8831 w 10000"/>
                  <a:gd name="connsiteY79" fmla="*/ 8973 h 10000"/>
                  <a:gd name="connsiteX80" fmla="*/ 8626 w 10000"/>
                  <a:gd name="connsiteY80" fmla="*/ 9421 h 10000"/>
                  <a:gd name="connsiteX81" fmla="*/ 8626 w 10000"/>
                  <a:gd name="connsiteY81" fmla="*/ 5705 h 10000"/>
                  <a:gd name="connsiteX82" fmla="*/ 750 w 10000"/>
                  <a:gd name="connsiteY82" fmla="*/ 5563 h 10000"/>
                  <a:gd name="connsiteX83" fmla="*/ 0 w 10000"/>
                  <a:gd name="connsiteY83" fmla="*/ 1945 h 10000"/>
                  <a:gd name="connsiteX84" fmla="*/ 2649 w 10000"/>
                  <a:gd name="connsiteY84" fmla="*/ 579 h 10000"/>
                  <a:gd name="connsiteX85" fmla="*/ 5487 w 10000"/>
                  <a:gd name="connsiteY85" fmla="*/ 0 h 10000"/>
                  <a:gd name="connsiteX86" fmla="*/ 6538 w 10000"/>
                  <a:gd name="connsiteY86" fmla="*/ 328 h 10000"/>
                  <a:gd name="connsiteX87" fmla="*/ 8699 w 10000"/>
                  <a:gd name="connsiteY87" fmla="*/ 1184 h 10000"/>
                  <a:gd name="connsiteX88" fmla="*/ 8667 w 10000"/>
                  <a:gd name="connsiteY88" fmla="*/ 3115 h 10000"/>
                  <a:gd name="connsiteX89" fmla="*/ 9331 w 10000"/>
                  <a:gd name="connsiteY89" fmla="*/ 3446 h 10000"/>
                  <a:gd name="connsiteX90" fmla="*/ 9445 w 10000"/>
                  <a:gd name="connsiteY90" fmla="*/ 3158 h 10000"/>
                  <a:gd name="connsiteX91" fmla="*/ 9982 w 10000"/>
                  <a:gd name="connsiteY91" fmla="*/ 2929 h 10000"/>
                  <a:gd name="connsiteX92" fmla="*/ 10000 w 10000"/>
                  <a:gd name="connsiteY92" fmla="*/ 3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0000" h="10000">
                    <a:moveTo>
                      <a:pt x="10000" y="3891"/>
                    </a:moveTo>
                    <a:cubicBezTo>
                      <a:pt x="9973" y="3923"/>
                      <a:pt x="10004" y="3923"/>
                      <a:pt x="9977" y="3956"/>
                    </a:cubicBezTo>
                    <a:cubicBezTo>
                      <a:pt x="9950" y="3967"/>
                      <a:pt x="9923" y="4000"/>
                      <a:pt x="9868" y="4044"/>
                    </a:cubicBezTo>
                    <a:cubicBezTo>
                      <a:pt x="9759" y="4109"/>
                      <a:pt x="9704" y="4175"/>
                      <a:pt x="9636" y="4262"/>
                    </a:cubicBezTo>
                    <a:cubicBezTo>
                      <a:pt x="9581" y="4328"/>
                      <a:pt x="9554" y="4393"/>
                      <a:pt x="9527" y="4459"/>
                    </a:cubicBezTo>
                    <a:cubicBezTo>
                      <a:pt x="9499" y="4514"/>
                      <a:pt x="9499" y="4514"/>
                      <a:pt x="9458" y="4568"/>
                    </a:cubicBezTo>
                    <a:cubicBezTo>
                      <a:pt x="9418" y="4623"/>
                      <a:pt x="9377" y="4699"/>
                      <a:pt x="9322" y="4776"/>
                    </a:cubicBezTo>
                    <a:cubicBezTo>
                      <a:pt x="9281" y="4809"/>
                      <a:pt x="9295" y="4852"/>
                      <a:pt x="9281" y="4885"/>
                    </a:cubicBezTo>
                    <a:cubicBezTo>
                      <a:pt x="9268" y="4907"/>
                      <a:pt x="9213" y="4929"/>
                      <a:pt x="9200" y="4940"/>
                    </a:cubicBezTo>
                    <a:cubicBezTo>
                      <a:pt x="9172" y="4962"/>
                      <a:pt x="9172" y="4984"/>
                      <a:pt x="9172" y="5016"/>
                    </a:cubicBezTo>
                    <a:cubicBezTo>
                      <a:pt x="9130" y="5071"/>
                      <a:pt x="9144" y="5137"/>
                      <a:pt x="9076" y="5191"/>
                    </a:cubicBezTo>
                    <a:cubicBezTo>
                      <a:pt x="9062" y="5246"/>
                      <a:pt x="9021" y="5355"/>
                      <a:pt x="8994" y="5410"/>
                    </a:cubicBezTo>
                    <a:cubicBezTo>
                      <a:pt x="8994" y="5454"/>
                      <a:pt x="8994" y="5464"/>
                      <a:pt x="8981" y="5530"/>
                    </a:cubicBezTo>
                    <a:cubicBezTo>
                      <a:pt x="8953" y="5617"/>
                      <a:pt x="8899" y="5683"/>
                      <a:pt x="8858" y="5770"/>
                    </a:cubicBezTo>
                    <a:cubicBezTo>
                      <a:pt x="8831" y="5836"/>
                      <a:pt x="8817" y="5923"/>
                      <a:pt x="8803" y="6000"/>
                    </a:cubicBezTo>
                    <a:cubicBezTo>
                      <a:pt x="8790" y="6109"/>
                      <a:pt x="8776" y="6295"/>
                      <a:pt x="8749" y="6361"/>
                    </a:cubicBezTo>
                    <a:cubicBezTo>
                      <a:pt x="8749" y="6448"/>
                      <a:pt x="8708" y="6350"/>
                      <a:pt x="8708" y="6459"/>
                    </a:cubicBezTo>
                    <a:cubicBezTo>
                      <a:pt x="8708" y="6514"/>
                      <a:pt x="8749" y="6623"/>
                      <a:pt x="8776" y="6710"/>
                    </a:cubicBezTo>
                    <a:cubicBezTo>
                      <a:pt x="8790" y="6820"/>
                      <a:pt x="8749" y="6929"/>
                      <a:pt x="8776" y="7016"/>
                    </a:cubicBezTo>
                    <a:cubicBezTo>
                      <a:pt x="8776" y="7082"/>
                      <a:pt x="8790" y="7137"/>
                      <a:pt x="8803" y="7180"/>
                    </a:cubicBezTo>
                    <a:cubicBezTo>
                      <a:pt x="8831" y="7224"/>
                      <a:pt x="8858" y="7235"/>
                      <a:pt x="8872" y="7246"/>
                    </a:cubicBezTo>
                    <a:cubicBezTo>
                      <a:pt x="8899" y="7290"/>
                      <a:pt x="8926" y="7333"/>
                      <a:pt x="8940" y="7388"/>
                    </a:cubicBezTo>
                    <a:cubicBezTo>
                      <a:pt x="8953" y="7432"/>
                      <a:pt x="8967" y="7497"/>
                      <a:pt x="8981" y="7563"/>
                    </a:cubicBezTo>
                    <a:cubicBezTo>
                      <a:pt x="8994" y="7617"/>
                      <a:pt x="9021" y="7694"/>
                      <a:pt x="9035" y="7749"/>
                    </a:cubicBezTo>
                    <a:cubicBezTo>
                      <a:pt x="9049" y="7792"/>
                      <a:pt x="9049" y="7814"/>
                      <a:pt x="9076" y="7858"/>
                    </a:cubicBezTo>
                    <a:cubicBezTo>
                      <a:pt x="9130" y="7902"/>
                      <a:pt x="9172" y="7967"/>
                      <a:pt x="9200" y="7989"/>
                    </a:cubicBezTo>
                    <a:cubicBezTo>
                      <a:pt x="9227" y="8022"/>
                      <a:pt x="9254" y="7989"/>
                      <a:pt x="9309" y="8011"/>
                    </a:cubicBezTo>
                    <a:cubicBezTo>
                      <a:pt x="9336" y="8011"/>
                      <a:pt x="9390" y="8033"/>
                      <a:pt x="9404" y="8055"/>
                    </a:cubicBezTo>
                    <a:cubicBezTo>
                      <a:pt x="9418" y="8077"/>
                      <a:pt x="9431" y="8087"/>
                      <a:pt x="9431" y="8120"/>
                    </a:cubicBezTo>
                    <a:cubicBezTo>
                      <a:pt x="9445" y="8142"/>
                      <a:pt x="9418" y="8175"/>
                      <a:pt x="9445" y="8240"/>
                    </a:cubicBezTo>
                    <a:cubicBezTo>
                      <a:pt x="9445" y="8295"/>
                      <a:pt x="9513" y="8448"/>
                      <a:pt x="9499" y="8546"/>
                    </a:cubicBezTo>
                    <a:cubicBezTo>
                      <a:pt x="9513" y="8645"/>
                      <a:pt x="9418" y="8699"/>
                      <a:pt x="9404" y="8787"/>
                    </a:cubicBezTo>
                    <a:cubicBezTo>
                      <a:pt x="9390" y="8852"/>
                      <a:pt x="9390" y="8874"/>
                      <a:pt x="9377" y="8940"/>
                    </a:cubicBezTo>
                    <a:cubicBezTo>
                      <a:pt x="9322" y="8995"/>
                      <a:pt x="9295" y="9082"/>
                      <a:pt x="9268" y="9158"/>
                    </a:cubicBezTo>
                    <a:cubicBezTo>
                      <a:pt x="9227" y="9224"/>
                      <a:pt x="9254" y="9202"/>
                      <a:pt x="9186" y="9235"/>
                    </a:cubicBezTo>
                    <a:cubicBezTo>
                      <a:pt x="9144" y="9268"/>
                      <a:pt x="9035" y="9290"/>
                      <a:pt x="8981" y="9322"/>
                    </a:cubicBezTo>
                    <a:cubicBezTo>
                      <a:pt x="8940" y="9355"/>
                      <a:pt x="8912" y="9377"/>
                      <a:pt x="8899" y="9410"/>
                    </a:cubicBezTo>
                    <a:cubicBezTo>
                      <a:pt x="8831" y="9475"/>
                      <a:pt x="8844" y="9464"/>
                      <a:pt x="8844" y="9519"/>
                    </a:cubicBezTo>
                    <a:cubicBezTo>
                      <a:pt x="8831" y="9563"/>
                      <a:pt x="8803" y="9574"/>
                      <a:pt x="8803" y="9596"/>
                    </a:cubicBezTo>
                    <a:cubicBezTo>
                      <a:pt x="8803" y="9639"/>
                      <a:pt x="8817" y="9672"/>
                      <a:pt x="8831" y="9694"/>
                    </a:cubicBezTo>
                    <a:cubicBezTo>
                      <a:pt x="8831" y="9738"/>
                      <a:pt x="8858" y="9781"/>
                      <a:pt x="8858" y="9803"/>
                    </a:cubicBezTo>
                    <a:cubicBezTo>
                      <a:pt x="8872" y="9847"/>
                      <a:pt x="8899" y="9880"/>
                      <a:pt x="8899" y="9902"/>
                    </a:cubicBezTo>
                    <a:cubicBezTo>
                      <a:pt x="8872" y="9913"/>
                      <a:pt x="8844" y="9945"/>
                      <a:pt x="8831" y="9956"/>
                    </a:cubicBezTo>
                    <a:cubicBezTo>
                      <a:pt x="8831" y="10000"/>
                      <a:pt x="8803" y="10000"/>
                      <a:pt x="8790" y="10000"/>
                    </a:cubicBezTo>
                    <a:cubicBezTo>
                      <a:pt x="8776" y="10000"/>
                      <a:pt x="8722" y="9989"/>
                      <a:pt x="8722" y="9956"/>
                    </a:cubicBezTo>
                    <a:lnTo>
                      <a:pt x="8722" y="9891"/>
                    </a:lnTo>
                    <a:cubicBezTo>
                      <a:pt x="8722" y="9858"/>
                      <a:pt x="8708" y="9858"/>
                      <a:pt x="8694" y="9803"/>
                    </a:cubicBezTo>
                    <a:cubicBezTo>
                      <a:pt x="8681" y="9727"/>
                      <a:pt x="8626" y="9683"/>
                      <a:pt x="8681" y="9596"/>
                    </a:cubicBezTo>
                    <a:cubicBezTo>
                      <a:pt x="8694" y="9486"/>
                      <a:pt x="8776" y="9355"/>
                      <a:pt x="8831" y="9290"/>
                    </a:cubicBezTo>
                    <a:cubicBezTo>
                      <a:pt x="8885" y="9224"/>
                      <a:pt x="8981" y="9213"/>
                      <a:pt x="9035" y="9169"/>
                    </a:cubicBezTo>
                    <a:cubicBezTo>
                      <a:pt x="9130" y="9126"/>
                      <a:pt x="9130" y="9071"/>
                      <a:pt x="9172" y="9016"/>
                    </a:cubicBezTo>
                    <a:cubicBezTo>
                      <a:pt x="9186" y="8918"/>
                      <a:pt x="9213" y="8951"/>
                      <a:pt x="9268" y="8863"/>
                    </a:cubicBezTo>
                    <a:cubicBezTo>
                      <a:pt x="9281" y="8787"/>
                      <a:pt x="9295" y="8732"/>
                      <a:pt x="9336" y="8656"/>
                    </a:cubicBezTo>
                    <a:cubicBezTo>
                      <a:pt x="9377" y="8612"/>
                      <a:pt x="9349" y="8590"/>
                      <a:pt x="9377" y="8579"/>
                    </a:cubicBezTo>
                    <a:cubicBezTo>
                      <a:pt x="9377" y="8546"/>
                      <a:pt x="9404" y="8546"/>
                      <a:pt x="9404" y="8492"/>
                    </a:cubicBezTo>
                    <a:cubicBezTo>
                      <a:pt x="9404" y="8448"/>
                      <a:pt x="9377" y="8372"/>
                      <a:pt x="9336" y="8317"/>
                    </a:cubicBezTo>
                    <a:cubicBezTo>
                      <a:pt x="9322" y="8273"/>
                      <a:pt x="9281" y="8262"/>
                      <a:pt x="9227" y="8219"/>
                    </a:cubicBezTo>
                    <a:cubicBezTo>
                      <a:pt x="9186" y="8120"/>
                      <a:pt x="9103" y="8164"/>
                      <a:pt x="9049" y="8109"/>
                    </a:cubicBezTo>
                    <a:cubicBezTo>
                      <a:pt x="9021" y="8077"/>
                      <a:pt x="9076" y="8066"/>
                      <a:pt x="9062" y="8033"/>
                    </a:cubicBezTo>
                    <a:cubicBezTo>
                      <a:pt x="9049" y="8011"/>
                      <a:pt x="8967" y="7913"/>
                      <a:pt x="8940" y="7880"/>
                    </a:cubicBezTo>
                    <a:cubicBezTo>
                      <a:pt x="8899" y="7858"/>
                      <a:pt x="8844" y="7814"/>
                      <a:pt x="8858" y="7869"/>
                    </a:cubicBezTo>
                    <a:cubicBezTo>
                      <a:pt x="8844" y="7869"/>
                      <a:pt x="8831" y="7880"/>
                      <a:pt x="8831" y="7913"/>
                    </a:cubicBezTo>
                    <a:cubicBezTo>
                      <a:pt x="8844" y="7956"/>
                      <a:pt x="8926" y="8011"/>
                      <a:pt x="8940" y="8055"/>
                    </a:cubicBezTo>
                    <a:cubicBezTo>
                      <a:pt x="8953" y="8066"/>
                      <a:pt x="8926" y="8087"/>
                      <a:pt x="8926" y="8120"/>
                    </a:cubicBezTo>
                    <a:cubicBezTo>
                      <a:pt x="8926" y="8120"/>
                      <a:pt x="8994" y="8186"/>
                      <a:pt x="8994" y="8219"/>
                    </a:cubicBezTo>
                    <a:cubicBezTo>
                      <a:pt x="8994" y="8262"/>
                      <a:pt x="9021" y="8230"/>
                      <a:pt x="8994" y="8273"/>
                    </a:cubicBezTo>
                    <a:cubicBezTo>
                      <a:pt x="8994" y="8284"/>
                      <a:pt x="8981" y="8339"/>
                      <a:pt x="8967" y="8383"/>
                    </a:cubicBezTo>
                    <a:cubicBezTo>
                      <a:pt x="8953" y="8404"/>
                      <a:pt x="8940" y="8426"/>
                      <a:pt x="8940" y="8448"/>
                    </a:cubicBezTo>
                    <a:cubicBezTo>
                      <a:pt x="8940" y="8448"/>
                      <a:pt x="8981" y="8481"/>
                      <a:pt x="8981" y="8503"/>
                    </a:cubicBezTo>
                    <a:cubicBezTo>
                      <a:pt x="8994" y="8546"/>
                      <a:pt x="8994" y="8590"/>
                      <a:pt x="8994" y="8612"/>
                    </a:cubicBezTo>
                    <a:cubicBezTo>
                      <a:pt x="8994" y="8634"/>
                      <a:pt x="8953" y="8645"/>
                      <a:pt x="8940" y="8678"/>
                    </a:cubicBezTo>
                    <a:cubicBezTo>
                      <a:pt x="8926" y="8678"/>
                      <a:pt x="8926" y="8710"/>
                      <a:pt x="8926" y="8732"/>
                    </a:cubicBezTo>
                    <a:cubicBezTo>
                      <a:pt x="8940" y="8754"/>
                      <a:pt x="8940" y="8809"/>
                      <a:pt x="8981" y="8787"/>
                    </a:cubicBezTo>
                    <a:cubicBezTo>
                      <a:pt x="9021" y="8743"/>
                      <a:pt x="9158" y="8590"/>
                      <a:pt x="9186" y="8557"/>
                    </a:cubicBezTo>
                    <a:cubicBezTo>
                      <a:pt x="9213" y="8536"/>
                      <a:pt x="9172" y="8590"/>
                      <a:pt x="9172" y="8612"/>
                    </a:cubicBezTo>
                    <a:cubicBezTo>
                      <a:pt x="9158" y="8634"/>
                      <a:pt x="9103" y="8678"/>
                      <a:pt x="9103" y="8678"/>
                    </a:cubicBezTo>
                    <a:cubicBezTo>
                      <a:pt x="9076" y="8699"/>
                      <a:pt x="9130" y="8699"/>
                      <a:pt x="9130" y="8743"/>
                    </a:cubicBezTo>
                    <a:cubicBezTo>
                      <a:pt x="9103" y="8798"/>
                      <a:pt x="9035" y="8896"/>
                      <a:pt x="8994" y="8918"/>
                    </a:cubicBezTo>
                    <a:cubicBezTo>
                      <a:pt x="8981" y="8962"/>
                      <a:pt x="8940" y="8918"/>
                      <a:pt x="8926" y="8940"/>
                    </a:cubicBezTo>
                    <a:cubicBezTo>
                      <a:pt x="8899" y="8940"/>
                      <a:pt x="8885" y="8896"/>
                      <a:pt x="8831" y="8973"/>
                    </a:cubicBezTo>
                    <a:cubicBezTo>
                      <a:pt x="8790" y="9038"/>
                      <a:pt x="8776" y="8973"/>
                      <a:pt x="8626" y="9421"/>
                    </a:cubicBezTo>
                    <a:cubicBezTo>
                      <a:pt x="8571" y="8022"/>
                      <a:pt x="8626" y="7497"/>
                      <a:pt x="8626" y="5705"/>
                    </a:cubicBezTo>
                    <a:cubicBezTo>
                      <a:pt x="7152" y="5705"/>
                      <a:pt x="3085" y="5607"/>
                      <a:pt x="750" y="5563"/>
                    </a:cubicBezTo>
                    <a:cubicBezTo>
                      <a:pt x="587" y="4732"/>
                      <a:pt x="314" y="3432"/>
                      <a:pt x="0" y="1945"/>
                    </a:cubicBezTo>
                    <a:cubicBezTo>
                      <a:pt x="478" y="1672"/>
                      <a:pt x="1611" y="1082"/>
                      <a:pt x="2649" y="579"/>
                    </a:cubicBezTo>
                    <a:cubicBezTo>
                      <a:pt x="3562" y="404"/>
                      <a:pt x="4313" y="240"/>
                      <a:pt x="5487" y="0"/>
                    </a:cubicBezTo>
                    <a:lnTo>
                      <a:pt x="6538" y="328"/>
                    </a:lnTo>
                    <a:cubicBezTo>
                      <a:pt x="7138" y="546"/>
                      <a:pt x="8072" y="944"/>
                      <a:pt x="8699" y="1184"/>
                    </a:cubicBezTo>
                    <a:cubicBezTo>
                      <a:pt x="8672" y="1753"/>
                      <a:pt x="8681" y="2645"/>
                      <a:pt x="8667" y="3115"/>
                    </a:cubicBezTo>
                    <a:cubicBezTo>
                      <a:pt x="8912" y="3213"/>
                      <a:pt x="9031" y="3282"/>
                      <a:pt x="9331" y="3446"/>
                    </a:cubicBezTo>
                    <a:cubicBezTo>
                      <a:pt x="9331" y="3326"/>
                      <a:pt x="9390" y="3301"/>
                      <a:pt x="9445" y="3158"/>
                    </a:cubicBezTo>
                    <a:cubicBezTo>
                      <a:pt x="9732" y="3016"/>
                      <a:pt x="9654" y="3071"/>
                      <a:pt x="9982" y="2929"/>
                    </a:cubicBezTo>
                    <a:cubicBezTo>
                      <a:pt x="9994" y="3250"/>
                      <a:pt x="9988" y="3570"/>
                      <a:pt x="10000" y="3891"/>
                    </a:cubicBezTo>
                    <a:close/>
                  </a:path>
                </a:pathLst>
              </a:custGeom>
              <a:solidFill>
                <a:srgbClr val="00B050">
                  <a:alpha val="27000"/>
                </a:srgb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26" name="Freeform 1358">
                <a:extLst>
                  <a:ext uri="{FF2B5EF4-FFF2-40B4-BE49-F238E27FC236}">
                    <a16:creationId xmlns:a16="http://schemas.microsoft.com/office/drawing/2014/main" id="{1939A271-984F-46B9-BB43-DECD6DC8D06D}"/>
                  </a:ext>
                </a:extLst>
              </p:cNvPr>
              <p:cNvSpPr>
                <a:spLocks noChangeAspect="1"/>
              </p:cNvSpPr>
              <p:nvPr/>
            </p:nvSpPr>
            <p:spPr bwMode="auto">
              <a:xfrm>
                <a:off x="-4922595" y="2307224"/>
                <a:ext cx="2157791" cy="2282931"/>
              </a:xfrm>
              <a:custGeom>
                <a:avLst/>
                <a:gdLst>
                  <a:gd name="T0" fmla="*/ 685 w 1263"/>
                  <a:gd name="T1" fmla="*/ 283 h 1322"/>
                  <a:gd name="T2" fmla="*/ 258 w 1263"/>
                  <a:gd name="T3" fmla="*/ 698 h 1322"/>
                  <a:gd name="T4" fmla="*/ 84 w 1263"/>
                  <a:gd name="T5" fmla="*/ 931 h 1322"/>
                  <a:gd name="T6" fmla="*/ 113 w 1263"/>
                  <a:gd name="T7" fmla="*/ 1199 h 1322"/>
                  <a:gd name="T8" fmla="*/ 517 w 1263"/>
                  <a:gd name="T9" fmla="*/ 1254 h 1322"/>
                  <a:gd name="T10" fmla="*/ 1139 w 1263"/>
                  <a:gd name="T11" fmla="*/ 1213 h 1322"/>
                  <a:gd name="T12" fmla="*/ 1174 w 1263"/>
                  <a:gd name="T13" fmla="*/ 1160 h 1322"/>
                  <a:gd name="T14" fmla="*/ 1199 w 1263"/>
                  <a:gd name="T15" fmla="*/ 1077 h 1322"/>
                  <a:gd name="T16" fmla="*/ 1185 w 1263"/>
                  <a:gd name="T17" fmla="*/ 1107 h 1322"/>
                  <a:gd name="T18" fmla="*/ 1165 w 1263"/>
                  <a:gd name="T19" fmla="*/ 1134 h 1322"/>
                  <a:gd name="T20" fmla="*/ 1179 w 1263"/>
                  <a:gd name="T21" fmla="*/ 1084 h 1322"/>
                  <a:gd name="T22" fmla="*/ 1138 w 1263"/>
                  <a:gd name="T23" fmla="*/ 1100 h 1322"/>
                  <a:gd name="T24" fmla="*/ 1081 w 1263"/>
                  <a:gd name="T25" fmla="*/ 1152 h 1322"/>
                  <a:gd name="T26" fmla="*/ 1056 w 1263"/>
                  <a:gd name="T27" fmla="*/ 1200 h 1322"/>
                  <a:gd name="T28" fmla="*/ 1041 w 1263"/>
                  <a:gd name="T29" fmla="*/ 1226 h 1322"/>
                  <a:gd name="T30" fmla="*/ 1007 w 1263"/>
                  <a:gd name="T31" fmla="*/ 1208 h 1322"/>
                  <a:gd name="T32" fmla="*/ 1005 w 1263"/>
                  <a:gd name="T33" fmla="*/ 1183 h 1322"/>
                  <a:gd name="T34" fmla="*/ 990 w 1263"/>
                  <a:gd name="T35" fmla="*/ 1177 h 1322"/>
                  <a:gd name="T36" fmla="*/ 995 w 1263"/>
                  <a:gd name="T37" fmla="*/ 1155 h 1322"/>
                  <a:gd name="T38" fmla="*/ 994 w 1263"/>
                  <a:gd name="T39" fmla="*/ 1173 h 1322"/>
                  <a:gd name="T40" fmla="*/ 1005 w 1263"/>
                  <a:gd name="T41" fmla="*/ 1160 h 1322"/>
                  <a:gd name="T42" fmla="*/ 1018 w 1263"/>
                  <a:gd name="T43" fmla="*/ 1124 h 1322"/>
                  <a:gd name="T44" fmla="*/ 1006 w 1263"/>
                  <a:gd name="T45" fmla="*/ 1113 h 1322"/>
                  <a:gd name="T46" fmla="*/ 1007 w 1263"/>
                  <a:gd name="T47" fmla="*/ 1108 h 1322"/>
                  <a:gd name="T48" fmla="*/ 1019 w 1263"/>
                  <a:gd name="T49" fmla="*/ 1107 h 1322"/>
                  <a:gd name="T50" fmla="*/ 1016 w 1263"/>
                  <a:gd name="T51" fmla="*/ 1080 h 1322"/>
                  <a:gd name="T52" fmla="*/ 1011 w 1263"/>
                  <a:gd name="T53" fmla="*/ 1075 h 1322"/>
                  <a:gd name="T54" fmla="*/ 1034 w 1263"/>
                  <a:gd name="T55" fmla="*/ 1036 h 1322"/>
                  <a:gd name="T56" fmla="*/ 1056 w 1263"/>
                  <a:gd name="T57" fmla="*/ 1022 h 1322"/>
                  <a:gd name="T58" fmla="*/ 1076 w 1263"/>
                  <a:gd name="T59" fmla="*/ 1010 h 1322"/>
                  <a:gd name="T60" fmla="*/ 1106 w 1263"/>
                  <a:gd name="T61" fmla="*/ 995 h 1322"/>
                  <a:gd name="T62" fmla="*/ 1130 w 1263"/>
                  <a:gd name="T63" fmla="*/ 986 h 1322"/>
                  <a:gd name="T64" fmla="*/ 1134 w 1263"/>
                  <a:gd name="T65" fmla="*/ 1000 h 1322"/>
                  <a:gd name="T66" fmla="*/ 1115 w 1263"/>
                  <a:gd name="T67" fmla="*/ 1022 h 1322"/>
                  <a:gd name="T68" fmla="*/ 1242 w 1263"/>
                  <a:gd name="T69" fmla="*/ 928 h 1322"/>
                  <a:gd name="T70" fmla="*/ 1263 w 1263"/>
                  <a:gd name="T71" fmla="*/ 817 h 1322"/>
                  <a:gd name="T72" fmla="*/ 1248 w 1263"/>
                  <a:gd name="T73" fmla="*/ 823 h 1322"/>
                  <a:gd name="T74" fmla="*/ 1252 w 1263"/>
                  <a:gd name="T75" fmla="*/ 847 h 1322"/>
                  <a:gd name="T76" fmla="*/ 1229 w 1263"/>
                  <a:gd name="T77" fmla="*/ 898 h 1322"/>
                  <a:gd name="T78" fmla="*/ 1214 w 1263"/>
                  <a:gd name="T79" fmla="*/ 906 h 1322"/>
                  <a:gd name="T80" fmla="*/ 1200 w 1263"/>
                  <a:gd name="T81" fmla="*/ 909 h 1322"/>
                  <a:gd name="T82" fmla="*/ 1215 w 1263"/>
                  <a:gd name="T83" fmla="*/ 897 h 1322"/>
                  <a:gd name="T84" fmla="*/ 1209 w 1263"/>
                  <a:gd name="T85" fmla="*/ 854 h 1322"/>
                  <a:gd name="T86" fmla="*/ 1143 w 1263"/>
                  <a:gd name="T87" fmla="*/ 871 h 1322"/>
                  <a:gd name="T88" fmla="*/ 1119 w 1263"/>
                  <a:gd name="T89" fmla="*/ 854 h 1322"/>
                  <a:gd name="T90" fmla="*/ 1043 w 1263"/>
                  <a:gd name="T91" fmla="*/ 880 h 1322"/>
                  <a:gd name="T92" fmla="*/ 989 w 1263"/>
                  <a:gd name="T93" fmla="*/ 925 h 1322"/>
                  <a:gd name="T94" fmla="*/ 1007 w 1263"/>
                  <a:gd name="T95" fmla="*/ 890 h 1322"/>
                  <a:gd name="T96" fmla="*/ 1006 w 1263"/>
                  <a:gd name="T97" fmla="*/ 879 h 1322"/>
                  <a:gd name="T98" fmla="*/ 995 w 1263"/>
                  <a:gd name="T99" fmla="*/ 840 h 1322"/>
                  <a:gd name="T100" fmla="*/ 994 w 1263"/>
                  <a:gd name="T101" fmla="*/ 854 h 1322"/>
                  <a:gd name="T102" fmla="*/ 945 w 1263"/>
                  <a:gd name="T103" fmla="*/ 823 h 1322"/>
                  <a:gd name="T104" fmla="*/ 937 w 1263"/>
                  <a:gd name="T105" fmla="*/ 753 h 1322"/>
                  <a:gd name="T106" fmla="*/ 948 w 1263"/>
                  <a:gd name="T107" fmla="*/ 750 h 1322"/>
                  <a:gd name="T108" fmla="*/ 978 w 1263"/>
                  <a:gd name="T109" fmla="*/ 734 h 1322"/>
                  <a:gd name="T110" fmla="*/ 1018 w 1263"/>
                  <a:gd name="T111" fmla="*/ 761 h 1322"/>
                  <a:gd name="T112" fmla="*/ 1003 w 1263"/>
                  <a:gd name="T113" fmla="*/ 782 h 1322"/>
                  <a:gd name="T114" fmla="*/ 997 w 1263"/>
                  <a:gd name="T115" fmla="*/ 794 h 1322"/>
                  <a:gd name="T116" fmla="*/ 1048 w 1263"/>
                  <a:gd name="T117" fmla="*/ 704 h 1322"/>
                  <a:gd name="T118" fmla="*/ 1186 w 1263"/>
                  <a:gd name="T119" fmla="*/ 586 h 13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63"/>
                  <a:gd name="T181" fmla="*/ 0 h 1322"/>
                  <a:gd name="T182" fmla="*/ 1263 w 1263"/>
                  <a:gd name="T183" fmla="*/ 1322 h 1322"/>
                  <a:gd name="connsiteX0" fmla="*/ 9390 w 10000"/>
                  <a:gd name="connsiteY0" fmla="*/ 4433 h 10000"/>
                  <a:gd name="connsiteX1" fmla="*/ 9382 w 10000"/>
                  <a:gd name="connsiteY1" fmla="*/ 2216 h 10000"/>
                  <a:gd name="connsiteX2" fmla="*/ 8606 w 10000"/>
                  <a:gd name="connsiteY2" fmla="*/ 2209 h 10000"/>
                  <a:gd name="connsiteX3" fmla="*/ 5424 w 10000"/>
                  <a:gd name="connsiteY3" fmla="*/ 2141 h 10000"/>
                  <a:gd name="connsiteX4" fmla="*/ 5044 w 10000"/>
                  <a:gd name="connsiteY4" fmla="*/ 0 h 10000"/>
                  <a:gd name="connsiteX5" fmla="*/ 1845 w 10000"/>
                  <a:gd name="connsiteY5" fmla="*/ 1952 h 10000"/>
                  <a:gd name="connsiteX6" fmla="*/ 2082 w 10000"/>
                  <a:gd name="connsiteY6" fmla="*/ 2118 h 10000"/>
                  <a:gd name="connsiteX7" fmla="*/ 2043 w 10000"/>
                  <a:gd name="connsiteY7" fmla="*/ 5255 h 10000"/>
                  <a:gd name="connsiteX8" fmla="*/ 475 w 10000"/>
                  <a:gd name="connsiteY8" fmla="*/ 5204 h 10000"/>
                  <a:gd name="connsiteX9" fmla="*/ 0 w 10000"/>
                  <a:gd name="connsiteY9" fmla="*/ 5756 h 10000"/>
                  <a:gd name="connsiteX10" fmla="*/ 293 w 10000"/>
                  <a:gd name="connsiteY10" fmla="*/ 5772 h 10000"/>
                  <a:gd name="connsiteX11" fmla="*/ 665 w 10000"/>
                  <a:gd name="connsiteY11" fmla="*/ 7042 h 10000"/>
                  <a:gd name="connsiteX12" fmla="*/ 784 w 10000"/>
                  <a:gd name="connsiteY12" fmla="*/ 7602 h 10000"/>
                  <a:gd name="connsiteX13" fmla="*/ 855 w 10000"/>
                  <a:gd name="connsiteY13" fmla="*/ 8268 h 10000"/>
                  <a:gd name="connsiteX14" fmla="*/ 887 w 10000"/>
                  <a:gd name="connsiteY14" fmla="*/ 8540 h 10000"/>
                  <a:gd name="connsiteX15" fmla="*/ 895 w 10000"/>
                  <a:gd name="connsiteY15" fmla="*/ 9070 h 10000"/>
                  <a:gd name="connsiteX16" fmla="*/ 1576 w 10000"/>
                  <a:gd name="connsiteY16" fmla="*/ 9183 h 10000"/>
                  <a:gd name="connsiteX17" fmla="*/ 2447 w 10000"/>
                  <a:gd name="connsiteY17" fmla="*/ 10000 h 10000"/>
                  <a:gd name="connsiteX18" fmla="*/ 3761 w 10000"/>
                  <a:gd name="connsiteY18" fmla="*/ 9992 h 10000"/>
                  <a:gd name="connsiteX19" fmla="*/ 4093 w 10000"/>
                  <a:gd name="connsiteY19" fmla="*/ 9486 h 10000"/>
                  <a:gd name="connsiteX20" fmla="*/ 8963 w 10000"/>
                  <a:gd name="connsiteY20" fmla="*/ 9569 h 10000"/>
                  <a:gd name="connsiteX21" fmla="*/ 9002 w 10000"/>
                  <a:gd name="connsiteY21" fmla="*/ 9410 h 10000"/>
                  <a:gd name="connsiteX22" fmla="*/ 9010 w 10000"/>
                  <a:gd name="connsiteY22" fmla="*/ 9259 h 10000"/>
                  <a:gd name="connsiteX23" fmla="*/ 9018 w 10000"/>
                  <a:gd name="connsiteY23" fmla="*/ 9175 h 10000"/>
                  <a:gd name="connsiteX24" fmla="*/ 9050 w 10000"/>
                  <a:gd name="connsiteY24" fmla="*/ 9085 h 10000"/>
                  <a:gd name="connsiteX25" fmla="*/ 9105 w 10000"/>
                  <a:gd name="connsiteY25" fmla="*/ 8941 h 10000"/>
                  <a:gd name="connsiteX26" fmla="*/ 9184 w 10000"/>
                  <a:gd name="connsiteY26" fmla="*/ 8873 h 10000"/>
                  <a:gd name="connsiteX27" fmla="*/ 9295 w 10000"/>
                  <a:gd name="connsiteY27" fmla="*/ 8775 h 10000"/>
                  <a:gd name="connsiteX28" fmla="*/ 9446 w 10000"/>
                  <a:gd name="connsiteY28" fmla="*/ 8608 h 10000"/>
                  <a:gd name="connsiteX29" fmla="*/ 9699 w 10000"/>
                  <a:gd name="connsiteY29" fmla="*/ 8343 h 10000"/>
                  <a:gd name="connsiteX30" fmla="*/ 9565 w 10000"/>
                  <a:gd name="connsiteY30" fmla="*/ 8109 h 10000"/>
                  <a:gd name="connsiteX31" fmla="*/ 9493 w 10000"/>
                  <a:gd name="connsiteY31" fmla="*/ 8147 h 10000"/>
                  <a:gd name="connsiteX32" fmla="*/ 9572 w 10000"/>
                  <a:gd name="connsiteY32" fmla="*/ 8290 h 10000"/>
                  <a:gd name="connsiteX33" fmla="*/ 9533 w 10000"/>
                  <a:gd name="connsiteY33" fmla="*/ 8351 h 10000"/>
                  <a:gd name="connsiteX34" fmla="*/ 9454 w 10000"/>
                  <a:gd name="connsiteY34" fmla="*/ 8328 h 10000"/>
                  <a:gd name="connsiteX35" fmla="*/ 9382 w 10000"/>
                  <a:gd name="connsiteY35" fmla="*/ 8374 h 10000"/>
                  <a:gd name="connsiteX36" fmla="*/ 9319 w 10000"/>
                  <a:gd name="connsiteY36" fmla="*/ 8533 h 10000"/>
                  <a:gd name="connsiteX37" fmla="*/ 9279 w 10000"/>
                  <a:gd name="connsiteY37" fmla="*/ 8631 h 10000"/>
                  <a:gd name="connsiteX38" fmla="*/ 9216 w 10000"/>
                  <a:gd name="connsiteY38" fmla="*/ 8654 h 10000"/>
                  <a:gd name="connsiteX39" fmla="*/ 9224 w 10000"/>
                  <a:gd name="connsiteY39" fmla="*/ 8578 h 10000"/>
                  <a:gd name="connsiteX40" fmla="*/ 9295 w 10000"/>
                  <a:gd name="connsiteY40" fmla="*/ 8495 h 10000"/>
                  <a:gd name="connsiteX41" fmla="*/ 9343 w 10000"/>
                  <a:gd name="connsiteY41" fmla="*/ 8359 h 10000"/>
                  <a:gd name="connsiteX42" fmla="*/ 9382 w 10000"/>
                  <a:gd name="connsiteY42" fmla="*/ 8260 h 10000"/>
                  <a:gd name="connsiteX43" fmla="*/ 9335 w 10000"/>
                  <a:gd name="connsiteY43" fmla="*/ 8200 h 10000"/>
                  <a:gd name="connsiteX44" fmla="*/ 9279 w 10000"/>
                  <a:gd name="connsiteY44" fmla="*/ 8207 h 10000"/>
                  <a:gd name="connsiteX45" fmla="*/ 9169 w 10000"/>
                  <a:gd name="connsiteY45" fmla="*/ 8306 h 10000"/>
                  <a:gd name="connsiteX46" fmla="*/ 9082 w 10000"/>
                  <a:gd name="connsiteY46" fmla="*/ 8328 h 10000"/>
                  <a:gd name="connsiteX47" fmla="*/ 9010 w 10000"/>
                  <a:gd name="connsiteY47" fmla="*/ 8321 h 10000"/>
                  <a:gd name="connsiteX48" fmla="*/ 8860 w 10000"/>
                  <a:gd name="connsiteY48" fmla="*/ 8411 h 10000"/>
                  <a:gd name="connsiteX49" fmla="*/ 8804 w 10000"/>
                  <a:gd name="connsiteY49" fmla="*/ 8510 h 10000"/>
                  <a:gd name="connsiteX50" fmla="*/ 8702 w 10000"/>
                  <a:gd name="connsiteY50" fmla="*/ 8585 h 10000"/>
                  <a:gd name="connsiteX51" fmla="*/ 8559 w 10000"/>
                  <a:gd name="connsiteY51" fmla="*/ 8714 h 10000"/>
                  <a:gd name="connsiteX52" fmla="*/ 8416 w 10000"/>
                  <a:gd name="connsiteY52" fmla="*/ 8850 h 10000"/>
                  <a:gd name="connsiteX53" fmla="*/ 8424 w 10000"/>
                  <a:gd name="connsiteY53" fmla="*/ 8926 h 10000"/>
                  <a:gd name="connsiteX54" fmla="*/ 8393 w 10000"/>
                  <a:gd name="connsiteY54" fmla="*/ 9009 h 10000"/>
                  <a:gd name="connsiteX55" fmla="*/ 8361 w 10000"/>
                  <a:gd name="connsiteY55" fmla="*/ 9077 h 10000"/>
                  <a:gd name="connsiteX56" fmla="*/ 8329 w 10000"/>
                  <a:gd name="connsiteY56" fmla="*/ 9175 h 10000"/>
                  <a:gd name="connsiteX57" fmla="*/ 8345 w 10000"/>
                  <a:gd name="connsiteY57" fmla="*/ 9266 h 10000"/>
                  <a:gd name="connsiteX58" fmla="*/ 8282 w 10000"/>
                  <a:gd name="connsiteY58" fmla="*/ 9266 h 10000"/>
                  <a:gd name="connsiteX59" fmla="*/ 8242 w 10000"/>
                  <a:gd name="connsiteY59" fmla="*/ 9274 h 10000"/>
                  <a:gd name="connsiteX60" fmla="*/ 8171 w 10000"/>
                  <a:gd name="connsiteY60" fmla="*/ 9266 h 10000"/>
                  <a:gd name="connsiteX61" fmla="*/ 8100 w 10000"/>
                  <a:gd name="connsiteY61" fmla="*/ 9251 h 10000"/>
                  <a:gd name="connsiteX62" fmla="*/ 7997 w 10000"/>
                  <a:gd name="connsiteY62" fmla="*/ 9213 h 10000"/>
                  <a:gd name="connsiteX63" fmla="*/ 7973 w 10000"/>
                  <a:gd name="connsiteY63" fmla="*/ 9138 h 10000"/>
                  <a:gd name="connsiteX64" fmla="*/ 7910 w 10000"/>
                  <a:gd name="connsiteY64" fmla="*/ 9077 h 10000"/>
                  <a:gd name="connsiteX65" fmla="*/ 7926 w 10000"/>
                  <a:gd name="connsiteY65" fmla="*/ 9032 h 10000"/>
                  <a:gd name="connsiteX66" fmla="*/ 7965 w 10000"/>
                  <a:gd name="connsiteY66" fmla="*/ 8986 h 10000"/>
                  <a:gd name="connsiteX67" fmla="*/ 7957 w 10000"/>
                  <a:gd name="connsiteY67" fmla="*/ 8949 h 10000"/>
                  <a:gd name="connsiteX68" fmla="*/ 7870 w 10000"/>
                  <a:gd name="connsiteY68" fmla="*/ 8941 h 10000"/>
                  <a:gd name="connsiteX69" fmla="*/ 7791 w 10000"/>
                  <a:gd name="connsiteY69" fmla="*/ 8949 h 10000"/>
                  <a:gd name="connsiteX70" fmla="*/ 7736 w 10000"/>
                  <a:gd name="connsiteY70" fmla="*/ 8918 h 10000"/>
                  <a:gd name="connsiteX71" fmla="*/ 7838 w 10000"/>
                  <a:gd name="connsiteY71" fmla="*/ 8903 h 10000"/>
                  <a:gd name="connsiteX72" fmla="*/ 7815 w 10000"/>
                  <a:gd name="connsiteY72" fmla="*/ 8873 h 10000"/>
                  <a:gd name="connsiteX73" fmla="*/ 7799 w 10000"/>
                  <a:gd name="connsiteY73" fmla="*/ 8812 h 10000"/>
                  <a:gd name="connsiteX74" fmla="*/ 7831 w 10000"/>
                  <a:gd name="connsiteY74" fmla="*/ 8767 h 10000"/>
                  <a:gd name="connsiteX75" fmla="*/ 7878 w 10000"/>
                  <a:gd name="connsiteY75" fmla="*/ 8737 h 10000"/>
                  <a:gd name="connsiteX76" fmla="*/ 7926 w 10000"/>
                  <a:gd name="connsiteY76" fmla="*/ 8752 h 10000"/>
                  <a:gd name="connsiteX77" fmla="*/ 7894 w 10000"/>
                  <a:gd name="connsiteY77" fmla="*/ 8790 h 10000"/>
                  <a:gd name="connsiteX78" fmla="*/ 7838 w 10000"/>
                  <a:gd name="connsiteY78" fmla="*/ 8865 h 10000"/>
                  <a:gd name="connsiteX79" fmla="*/ 7870 w 10000"/>
                  <a:gd name="connsiteY79" fmla="*/ 8873 h 10000"/>
                  <a:gd name="connsiteX80" fmla="*/ 7926 w 10000"/>
                  <a:gd name="connsiteY80" fmla="*/ 8828 h 10000"/>
                  <a:gd name="connsiteX81" fmla="*/ 7965 w 10000"/>
                  <a:gd name="connsiteY81" fmla="*/ 8903 h 10000"/>
                  <a:gd name="connsiteX82" fmla="*/ 7973 w 10000"/>
                  <a:gd name="connsiteY82" fmla="*/ 8858 h 10000"/>
                  <a:gd name="connsiteX83" fmla="*/ 7957 w 10000"/>
                  <a:gd name="connsiteY83" fmla="*/ 8775 h 10000"/>
                  <a:gd name="connsiteX84" fmla="*/ 7989 w 10000"/>
                  <a:gd name="connsiteY84" fmla="*/ 8737 h 10000"/>
                  <a:gd name="connsiteX85" fmla="*/ 8036 w 10000"/>
                  <a:gd name="connsiteY85" fmla="*/ 8707 h 10000"/>
                  <a:gd name="connsiteX86" fmla="*/ 8068 w 10000"/>
                  <a:gd name="connsiteY86" fmla="*/ 8601 h 10000"/>
                  <a:gd name="connsiteX87" fmla="*/ 8060 w 10000"/>
                  <a:gd name="connsiteY87" fmla="*/ 8502 h 10000"/>
                  <a:gd name="connsiteX88" fmla="*/ 8005 w 10000"/>
                  <a:gd name="connsiteY88" fmla="*/ 8525 h 10000"/>
                  <a:gd name="connsiteX89" fmla="*/ 7973 w 10000"/>
                  <a:gd name="connsiteY89" fmla="*/ 8502 h 10000"/>
                  <a:gd name="connsiteX90" fmla="*/ 8005 w 10000"/>
                  <a:gd name="connsiteY90" fmla="*/ 8449 h 10000"/>
                  <a:gd name="connsiteX91" fmla="*/ 7965 w 10000"/>
                  <a:gd name="connsiteY91" fmla="*/ 8419 h 10000"/>
                  <a:gd name="connsiteX92" fmla="*/ 7926 w 10000"/>
                  <a:gd name="connsiteY92" fmla="*/ 8442 h 10000"/>
                  <a:gd name="connsiteX93" fmla="*/ 7886 w 10000"/>
                  <a:gd name="connsiteY93" fmla="*/ 8419 h 10000"/>
                  <a:gd name="connsiteX94" fmla="*/ 7926 w 10000"/>
                  <a:gd name="connsiteY94" fmla="*/ 8396 h 10000"/>
                  <a:gd name="connsiteX95" fmla="*/ 7973 w 10000"/>
                  <a:gd name="connsiteY95" fmla="*/ 8381 h 10000"/>
                  <a:gd name="connsiteX96" fmla="*/ 7957 w 10000"/>
                  <a:gd name="connsiteY96" fmla="*/ 8321 h 10000"/>
                  <a:gd name="connsiteX97" fmla="*/ 8013 w 10000"/>
                  <a:gd name="connsiteY97" fmla="*/ 8328 h 10000"/>
                  <a:gd name="connsiteX98" fmla="*/ 7997 w 10000"/>
                  <a:gd name="connsiteY98" fmla="*/ 8396 h 10000"/>
                  <a:gd name="connsiteX99" fmla="*/ 8068 w 10000"/>
                  <a:gd name="connsiteY99" fmla="*/ 8374 h 10000"/>
                  <a:gd name="connsiteX100" fmla="*/ 8084 w 10000"/>
                  <a:gd name="connsiteY100" fmla="*/ 8321 h 10000"/>
                  <a:gd name="connsiteX101" fmla="*/ 8124 w 10000"/>
                  <a:gd name="connsiteY101" fmla="*/ 8139 h 10000"/>
                  <a:gd name="connsiteX102" fmla="*/ 8116 w 10000"/>
                  <a:gd name="connsiteY102" fmla="*/ 8071 h 10000"/>
                  <a:gd name="connsiteX103" fmla="*/ 8044 w 10000"/>
                  <a:gd name="connsiteY103" fmla="*/ 8169 h 10000"/>
                  <a:gd name="connsiteX104" fmla="*/ 8029 w 10000"/>
                  <a:gd name="connsiteY104" fmla="*/ 8215 h 10000"/>
                  <a:gd name="connsiteX105" fmla="*/ 7989 w 10000"/>
                  <a:gd name="connsiteY105" fmla="*/ 8215 h 10000"/>
                  <a:gd name="connsiteX106" fmla="*/ 7973 w 10000"/>
                  <a:gd name="connsiteY106" fmla="*/ 8169 h 10000"/>
                  <a:gd name="connsiteX107" fmla="*/ 8005 w 10000"/>
                  <a:gd name="connsiteY107" fmla="*/ 8132 h 10000"/>
                  <a:gd name="connsiteX108" fmla="*/ 7997 w 10000"/>
                  <a:gd name="connsiteY108" fmla="*/ 8071 h 10000"/>
                  <a:gd name="connsiteX109" fmla="*/ 8052 w 10000"/>
                  <a:gd name="connsiteY109" fmla="*/ 8048 h 10000"/>
                  <a:gd name="connsiteX110" fmla="*/ 8092 w 10000"/>
                  <a:gd name="connsiteY110" fmla="*/ 7980 h 10000"/>
                  <a:gd name="connsiteX111" fmla="*/ 8187 w 10000"/>
                  <a:gd name="connsiteY111" fmla="*/ 7837 h 10000"/>
                  <a:gd name="connsiteX112" fmla="*/ 8250 w 10000"/>
                  <a:gd name="connsiteY112" fmla="*/ 7791 h 10000"/>
                  <a:gd name="connsiteX113" fmla="*/ 8258 w 10000"/>
                  <a:gd name="connsiteY113" fmla="*/ 7738 h 10000"/>
                  <a:gd name="connsiteX114" fmla="*/ 8353 w 10000"/>
                  <a:gd name="connsiteY114" fmla="*/ 7716 h 10000"/>
                  <a:gd name="connsiteX115" fmla="*/ 8361 w 10000"/>
                  <a:gd name="connsiteY115" fmla="*/ 7731 h 10000"/>
                  <a:gd name="connsiteX116" fmla="*/ 8321 w 10000"/>
                  <a:gd name="connsiteY116" fmla="*/ 7761 h 10000"/>
                  <a:gd name="connsiteX117" fmla="*/ 8353 w 10000"/>
                  <a:gd name="connsiteY117" fmla="*/ 7784 h 10000"/>
                  <a:gd name="connsiteX118" fmla="*/ 8448 w 10000"/>
                  <a:gd name="connsiteY118" fmla="*/ 7700 h 10000"/>
                  <a:gd name="connsiteX119" fmla="*/ 8519 w 10000"/>
                  <a:gd name="connsiteY119" fmla="*/ 7640 h 10000"/>
                  <a:gd name="connsiteX120" fmla="*/ 8606 w 10000"/>
                  <a:gd name="connsiteY120" fmla="*/ 7610 h 10000"/>
                  <a:gd name="connsiteX121" fmla="*/ 8654 w 10000"/>
                  <a:gd name="connsiteY121" fmla="*/ 7572 h 10000"/>
                  <a:gd name="connsiteX122" fmla="*/ 8702 w 10000"/>
                  <a:gd name="connsiteY122" fmla="*/ 7549 h 10000"/>
                  <a:gd name="connsiteX123" fmla="*/ 8757 w 10000"/>
                  <a:gd name="connsiteY123" fmla="*/ 7526 h 10000"/>
                  <a:gd name="connsiteX124" fmla="*/ 8836 w 10000"/>
                  <a:gd name="connsiteY124" fmla="*/ 7496 h 10000"/>
                  <a:gd name="connsiteX125" fmla="*/ 8876 w 10000"/>
                  <a:gd name="connsiteY125" fmla="*/ 7474 h 10000"/>
                  <a:gd name="connsiteX126" fmla="*/ 8915 w 10000"/>
                  <a:gd name="connsiteY126" fmla="*/ 7458 h 10000"/>
                  <a:gd name="connsiteX127" fmla="*/ 8947 w 10000"/>
                  <a:gd name="connsiteY127" fmla="*/ 7458 h 10000"/>
                  <a:gd name="connsiteX128" fmla="*/ 8915 w 10000"/>
                  <a:gd name="connsiteY128" fmla="*/ 7481 h 10000"/>
                  <a:gd name="connsiteX129" fmla="*/ 8899 w 10000"/>
                  <a:gd name="connsiteY129" fmla="*/ 7511 h 10000"/>
                  <a:gd name="connsiteX130" fmla="*/ 8947 w 10000"/>
                  <a:gd name="connsiteY130" fmla="*/ 7526 h 10000"/>
                  <a:gd name="connsiteX131" fmla="*/ 8979 w 10000"/>
                  <a:gd name="connsiteY131" fmla="*/ 7564 h 10000"/>
                  <a:gd name="connsiteX132" fmla="*/ 8971 w 10000"/>
                  <a:gd name="connsiteY132" fmla="*/ 7602 h 10000"/>
                  <a:gd name="connsiteX133" fmla="*/ 8868 w 10000"/>
                  <a:gd name="connsiteY133" fmla="*/ 7663 h 10000"/>
                  <a:gd name="connsiteX134" fmla="*/ 8797 w 10000"/>
                  <a:gd name="connsiteY134" fmla="*/ 7685 h 10000"/>
                  <a:gd name="connsiteX135" fmla="*/ 8828 w 10000"/>
                  <a:gd name="connsiteY135" fmla="*/ 7731 h 10000"/>
                  <a:gd name="connsiteX136" fmla="*/ 9129 w 10000"/>
                  <a:gd name="connsiteY136" fmla="*/ 7678 h 10000"/>
                  <a:gd name="connsiteX137" fmla="*/ 9335 w 10000"/>
                  <a:gd name="connsiteY137" fmla="*/ 7398 h 10000"/>
                  <a:gd name="connsiteX138" fmla="*/ 9644 w 10000"/>
                  <a:gd name="connsiteY138" fmla="*/ 7239 h 10000"/>
                  <a:gd name="connsiteX139" fmla="*/ 9834 w 10000"/>
                  <a:gd name="connsiteY139" fmla="*/ 7020 h 10000"/>
                  <a:gd name="connsiteX140" fmla="*/ 9897 w 10000"/>
                  <a:gd name="connsiteY140" fmla="*/ 6785 h 10000"/>
                  <a:gd name="connsiteX141" fmla="*/ 9889 w 10000"/>
                  <a:gd name="connsiteY141" fmla="*/ 6619 h 10000"/>
                  <a:gd name="connsiteX142" fmla="*/ 9929 w 10000"/>
                  <a:gd name="connsiteY142" fmla="*/ 6445 h 10000"/>
                  <a:gd name="connsiteX143" fmla="*/ 10000 w 10000"/>
                  <a:gd name="connsiteY143" fmla="*/ 6180 h 10000"/>
                  <a:gd name="connsiteX144" fmla="*/ 9913 w 10000"/>
                  <a:gd name="connsiteY144" fmla="*/ 6067 h 10000"/>
                  <a:gd name="connsiteX145" fmla="*/ 9873 w 10000"/>
                  <a:gd name="connsiteY145" fmla="*/ 6082 h 10000"/>
                  <a:gd name="connsiteX146" fmla="*/ 9889 w 10000"/>
                  <a:gd name="connsiteY146" fmla="*/ 6142 h 10000"/>
                  <a:gd name="connsiteX147" fmla="*/ 9881 w 10000"/>
                  <a:gd name="connsiteY147" fmla="*/ 6225 h 10000"/>
                  <a:gd name="connsiteX148" fmla="*/ 9826 w 10000"/>
                  <a:gd name="connsiteY148" fmla="*/ 6309 h 10000"/>
                  <a:gd name="connsiteX149" fmla="*/ 9857 w 10000"/>
                  <a:gd name="connsiteY149" fmla="*/ 6331 h 10000"/>
                  <a:gd name="connsiteX150" fmla="*/ 9921 w 10000"/>
                  <a:gd name="connsiteY150" fmla="*/ 6331 h 10000"/>
                  <a:gd name="connsiteX151" fmla="*/ 9913 w 10000"/>
                  <a:gd name="connsiteY151" fmla="*/ 6407 h 10000"/>
                  <a:gd name="connsiteX152" fmla="*/ 9826 w 10000"/>
                  <a:gd name="connsiteY152" fmla="*/ 6528 h 10000"/>
                  <a:gd name="connsiteX153" fmla="*/ 9826 w 10000"/>
                  <a:gd name="connsiteY153" fmla="*/ 6649 h 10000"/>
                  <a:gd name="connsiteX154" fmla="*/ 9778 w 10000"/>
                  <a:gd name="connsiteY154" fmla="*/ 6740 h 10000"/>
                  <a:gd name="connsiteX155" fmla="*/ 9731 w 10000"/>
                  <a:gd name="connsiteY155" fmla="*/ 6793 h 10000"/>
                  <a:gd name="connsiteX156" fmla="*/ 9762 w 10000"/>
                  <a:gd name="connsiteY156" fmla="*/ 6861 h 10000"/>
                  <a:gd name="connsiteX157" fmla="*/ 9731 w 10000"/>
                  <a:gd name="connsiteY157" fmla="*/ 6921 h 10000"/>
                  <a:gd name="connsiteX158" fmla="*/ 9691 w 10000"/>
                  <a:gd name="connsiteY158" fmla="*/ 6899 h 10000"/>
                  <a:gd name="connsiteX159" fmla="*/ 9612 w 10000"/>
                  <a:gd name="connsiteY159" fmla="*/ 6853 h 10000"/>
                  <a:gd name="connsiteX160" fmla="*/ 9580 w 10000"/>
                  <a:gd name="connsiteY160" fmla="*/ 6884 h 10000"/>
                  <a:gd name="connsiteX161" fmla="*/ 9620 w 10000"/>
                  <a:gd name="connsiteY161" fmla="*/ 6921 h 10000"/>
                  <a:gd name="connsiteX162" fmla="*/ 9549 w 10000"/>
                  <a:gd name="connsiteY162" fmla="*/ 6936 h 10000"/>
                  <a:gd name="connsiteX163" fmla="*/ 9501 w 10000"/>
                  <a:gd name="connsiteY163" fmla="*/ 6876 h 10000"/>
                  <a:gd name="connsiteX164" fmla="*/ 9462 w 10000"/>
                  <a:gd name="connsiteY164" fmla="*/ 6808 h 10000"/>
                  <a:gd name="connsiteX165" fmla="*/ 9509 w 10000"/>
                  <a:gd name="connsiteY165" fmla="*/ 6778 h 10000"/>
                  <a:gd name="connsiteX166" fmla="*/ 9549 w 10000"/>
                  <a:gd name="connsiteY166" fmla="*/ 6831 h 10000"/>
                  <a:gd name="connsiteX167" fmla="*/ 9620 w 10000"/>
                  <a:gd name="connsiteY167" fmla="*/ 6785 h 10000"/>
                  <a:gd name="connsiteX168" fmla="*/ 9636 w 10000"/>
                  <a:gd name="connsiteY168" fmla="*/ 6717 h 10000"/>
                  <a:gd name="connsiteX169" fmla="*/ 9588 w 10000"/>
                  <a:gd name="connsiteY169" fmla="*/ 6679 h 10000"/>
                  <a:gd name="connsiteX170" fmla="*/ 9565 w 10000"/>
                  <a:gd name="connsiteY170" fmla="*/ 6581 h 10000"/>
                  <a:gd name="connsiteX171" fmla="*/ 9572 w 10000"/>
                  <a:gd name="connsiteY171" fmla="*/ 6460 h 10000"/>
                  <a:gd name="connsiteX172" fmla="*/ 9501 w 10000"/>
                  <a:gd name="connsiteY172" fmla="*/ 6392 h 10000"/>
                  <a:gd name="connsiteX173" fmla="*/ 9311 w 10000"/>
                  <a:gd name="connsiteY173" fmla="*/ 6452 h 10000"/>
                  <a:gd name="connsiteX174" fmla="*/ 9153 w 10000"/>
                  <a:gd name="connsiteY174" fmla="*/ 6430 h 10000"/>
                  <a:gd name="connsiteX175" fmla="*/ 9050 w 10000"/>
                  <a:gd name="connsiteY175" fmla="*/ 6589 h 10000"/>
                  <a:gd name="connsiteX176" fmla="*/ 8987 w 10000"/>
                  <a:gd name="connsiteY176" fmla="*/ 6589 h 10000"/>
                  <a:gd name="connsiteX177" fmla="*/ 9034 w 10000"/>
                  <a:gd name="connsiteY177" fmla="*/ 6467 h 10000"/>
                  <a:gd name="connsiteX178" fmla="*/ 8971 w 10000"/>
                  <a:gd name="connsiteY178" fmla="*/ 6399 h 10000"/>
                  <a:gd name="connsiteX179" fmla="*/ 8860 w 10000"/>
                  <a:gd name="connsiteY179" fmla="*/ 6460 h 10000"/>
                  <a:gd name="connsiteX180" fmla="*/ 8694 w 10000"/>
                  <a:gd name="connsiteY180" fmla="*/ 6452 h 10000"/>
                  <a:gd name="connsiteX181" fmla="*/ 8519 w 10000"/>
                  <a:gd name="connsiteY181" fmla="*/ 6467 h 10000"/>
                  <a:gd name="connsiteX182" fmla="*/ 8337 w 10000"/>
                  <a:gd name="connsiteY182" fmla="*/ 6528 h 10000"/>
                  <a:gd name="connsiteX183" fmla="*/ 8258 w 10000"/>
                  <a:gd name="connsiteY183" fmla="*/ 6657 h 10000"/>
                  <a:gd name="connsiteX184" fmla="*/ 8139 w 10000"/>
                  <a:gd name="connsiteY184" fmla="*/ 6823 h 10000"/>
                  <a:gd name="connsiteX185" fmla="*/ 8013 w 10000"/>
                  <a:gd name="connsiteY185" fmla="*/ 6868 h 10000"/>
                  <a:gd name="connsiteX186" fmla="*/ 7902 w 10000"/>
                  <a:gd name="connsiteY186" fmla="*/ 6944 h 10000"/>
                  <a:gd name="connsiteX187" fmla="*/ 7831 w 10000"/>
                  <a:gd name="connsiteY187" fmla="*/ 6997 h 10000"/>
                  <a:gd name="connsiteX188" fmla="*/ 7815 w 10000"/>
                  <a:gd name="connsiteY188" fmla="*/ 6959 h 10000"/>
                  <a:gd name="connsiteX189" fmla="*/ 8013 w 10000"/>
                  <a:gd name="connsiteY189" fmla="*/ 6800 h 10000"/>
                  <a:gd name="connsiteX190" fmla="*/ 7941 w 10000"/>
                  <a:gd name="connsiteY190" fmla="*/ 6762 h 10000"/>
                  <a:gd name="connsiteX191" fmla="*/ 7973 w 10000"/>
                  <a:gd name="connsiteY191" fmla="*/ 6732 h 10000"/>
                  <a:gd name="connsiteX192" fmla="*/ 8013 w 10000"/>
                  <a:gd name="connsiteY192" fmla="*/ 6725 h 10000"/>
                  <a:gd name="connsiteX193" fmla="*/ 8029 w 10000"/>
                  <a:gd name="connsiteY193" fmla="*/ 6694 h 10000"/>
                  <a:gd name="connsiteX194" fmla="*/ 7997 w 10000"/>
                  <a:gd name="connsiteY194" fmla="*/ 6672 h 10000"/>
                  <a:gd name="connsiteX195" fmla="*/ 7965 w 10000"/>
                  <a:gd name="connsiteY195" fmla="*/ 6649 h 10000"/>
                  <a:gd name="connsiteX196" fmla="*/ 7965 w 10000"/>
                  <a:gd name="connsiteY196" fmla="*/ 6604 h 10000"/>
                  <a:gd name="connsiteX197" fmla="*/ 8005 w 10000"/>
                  <a:gd name="connsiteY197" fmla="*/ 6513 h 10000"/>
                  <a:gd name="connsiteX198" fmla="*/ 7973 w 10000"/>
                  <a:gd name="connsiteY198" fmla="*/ 6407 h 10000"/>
                  <a:gd name="connsiteX199" fmla="*/ 7878 w 10000"/>
                  <a:gd name="connsiteY199" fmla="*/ 6354 h 10000"/>
                  <a:gd name="connsiteX200" fmla="*/ 7815 w 10000"/>
                  <a:gd name="connsiteY200" fmla="*/ 6399 h 10000"/>
                  <a:gd name="connsiteX201" fmla="*/ 7886 w 10000"/>
                  <a:gd name="connsiteY201" fmla="*/ 6415 h 10000"/>
                  <a:gd name="connsiteX202" fmla="*/ 7933 w 10000"/>
                  <a:gd name="connsiteY202" fmla="*/ 6467 h 10000"/>
                  <a:gd name="connsiteX203" fmla="*/ 7870 w 10000"/>
                  <a:gd name="connsiteY203" fmla="*/ 6460 h 10000"/>
                  <a:gd name="connsiteX204" fmla="*/ 7807 w 10000"/>
                  <a:gd name="connsiteY204" fmla="*/ 6505 h 10000"/>
                  <a:gd name="connsiteX205" fmla="*/ 7704 w 10000"/>
                  <a:gd name="connsiteY205" fmla="*/ 6475 h 10000"/>
                  <a:gd name="connsiteX206" fmla="*/ 7633 w 10000"/>
                  <a:gd name="connsiteY206" fmla="*/ 6301 h 10000"/>
                  <a:gd name="connsiteX207" fmla="*/ 7482 w 10000"/>
                  <a:gd name="connsiteY207" fmla="*/ 6225 h 10000"/>
                  <a:gd name="connsiteX208" fmla="*/ 7379 w 10000"/>
                  <a:gd name="connsiteY208" fmla="*/ 6127 h 10000"/>
                  <a:gd name="connsiteX209" fmla="*/ 7435 w 10000"/>
                  <a:gd name="connsiteY209" fmla="*/ 5862 h 10000"/>
                  <a:gd name="connsiteX210" fmla="*/ 7435 w 10000"/>
                  <a:gd name="connsiteY210" fmla="*/ 5802 h 10000"/>
                  <a:gd name="connsiteX211" fmla="*/ 7419 w 10000"/>
                  <a:gd name="connsiteY211" fmla="*/ 5696 h 10000"/>
                  <a:gd name="connsiteX212" fmla="*/ 7466 w 10000"/>
                  <a:gd name="connsiteY212" fmla="*/ 5613 h 10000"/>
                  <a:gd name="connsiteX213" fmla="*/ 7466 w 10000"/>
                  <a:gd name="connsiteY213" fmla="*/ 5696 h 10000"/>
                  <a:gd name="connsiteX214" fmla="*/ 7538 w 10000"/>
                  <a:gd name="connsiteY214" fmla="*/ 5711 h 10000"/>
                  <a:gd name="connsiteX215" fmla="*/ 7506 w 10000"/>
                  <a:gd name="connsiteY215" fmla="*/ 5673 h 10000"/>
                  <a:gd name="connsiteX216" fmla="*/ 7546 w 10000"/>
                  <a:gd name="connsiteY216" fmla="*/ 5643 h 10000"/>
                  <a:gd name="connsiteX217" fmla="*/ 7601 w 10000"/>
                  <a:gd name="connsiteY217" fmla="*/ 5613 h 10000"/>
                  <a:gd name="connsiteX218" fmla="*/ 7664 w 10000"/>
                  <a:gd name="connsiteY218" fmla="*/ 5590 h 10000"/>
                  <a:gd name="connsiteX219" fmla="*/ 7743 w 10000"/>
                  <a:gd name="connsiteY219" fmla="*/ 5552 h 10000"/>
                  <a:gd name="connsiteX220" fmla="*/ 8092 w 10000"/>
                  <a:gd name="connsiteY220" fmla="*/ 5507 h 10000"/>
                  <a:gd name="connsiteX221" fmla="*/ 8116 w 10000"/>
                  <a:gd name="connsiteY221" fmla="*/ 5560 h 10000"/>
                  <a:gd name="connsiteX222" fmla="*/ 8092 w 10000"/>
                  <a:gd name="connsiteY222" fmla="*/ 5658 h 10000"/>
                  <a:gd name="connsiteX223" fmla="*/ 8060 w 10000"/>
                  <a:gd name="connsiteY223" fmla="*/ 5756 h 10000"/>
                  <a:gd name="connsiteX224" fmla="*/ 8021 w 10000"/>
                  <a:gd name="connsiteY224" fmla="*/ 5794 h 10000"/>
                  <a:gd name="connsiteX225" fmla="*/ 8036 w 10000"/>
                  <a:gd name="connsiteY225" fmla="*/ 5847 h 10000"/>
                  <a:gd name="connsiteX226" fmla="*/ 7989 w 10000"/>
                  <a:gd name="connsiteY226" fmla="*/ 5900 h 10000"/>
                  <a:gd name="connsiteX227" fmla="*/ 7941 w 10000"/>
                  <a:gd name="connsiteY227" fmla="*/ 5915 h 10000"/>
                  <a:gd name="connsiteX228" fmla="*/ 7910 w 10000"/>
                  <a:gd name="connsiteY228" fmla="*/ 5930 h 10000"/>
                  <a:gd name="connsiteX229" fmla="*/ 7878 w 10000"/>
                  <a:gd name="connsiteY229" fmla="*/ 5908 h 10000"/>
                  <a:gd name="connsiteX230" fmla="*/ 7831 w 10000"/>
                  <a:gd name="connsiteY230" fmla="*/ 5908 h 10000"/>
                  <a:gd name="connsiteX231" fmla="*/ 7894 w 10000"/>
                  <a:gd name="connsiteY231" fmla="*/ 6006 h 10000"/>
                  <a:gd name="connsiteX232" fmla="*/ 7957 w 10000"/>
                  <a:gd name="connsiteY232" fmla="*/ 6029 h 10000"/>
                  <a:gd name="connsiteX233" fmla="*/ 8036 w 10000"/>
                  <a:gd name="connsiteY233" fmla="*/ 6006 h 10000"/>
                  <a:gd name="connsiteX234" fmla="*/ 8100 w 10000"/>
                  <a:gd name="connsiteY234" fmla="*/ 5855 h 10000"/>
                  <a:gd name="connsiteX235" fmla="*/ 8298 w 10000"/>
                  <a:gd name="connsiteY235" fmla="*/ 5325 h 10000"/>
                  <a:gd name="connsiteX236" fmla="*/ 8638 w 10000"/>
                  <a:gd name="connsiteY236" fmla="*/ 4781 h 10000"/>
                  <a:gd name="connsiteX237" fmla="*/ 9184 w 10000"/>
                  <a:gd name="connsiteY237" fmla="*/ 4644 h 10000"/>
                  <a:gd name="connsiteX238" fmla="*/ 9319 w 10000"/>
                  <a:gd name="connsiteY238" fmla="*/ 4599 h 10000"/>
                  <a:gd name="connsiteX239" fmla="*/ 9390 w 10000"/>
                  <a:gd name="connsiteY239" fmla="*/ 4433 h 10000"/>
                  <a:gd name="connsiteX0" fmla="*/ 9390 w 10000"/>
                  <a:gd name="connsiteY0" fmla="*/ 4433 h 10000"/>
                  <a:gd name="connsiteX1" fmla="*/ 9382 w 10000"/>
                  <a:gd name="connsiteY1" fmla="*/ 2216 h 10000"/>
                  <a:gd name="connsiteX2" fmla="*/ 8606 w 10000"/>
                  <a:gd name="connsiteY2" fmla="*/ 2209 h 10000"/>
                  <a:gd name="connsiteX3" fmla="*/ 5424 w 10000"/>
                  <a:gd name="connsiteY3" fmla="*/ 2141 h 10000"/>
                  <a:gd name="connsiteX4" fmla="*/ 5044 w 10000"/>
                  <a:gd name="connsiteY4" fmla="*/ 0 h 10000"/>
                  <a:gd name="connsiteX5" fmla="*/ 1845 w 10000"/>
                  <a:gd name="connsiteY5" fmla="*/ 1952 h 10000"/>
                  <a:gd name="connsiteX6" fmla="*/ 2082 w 10000"/>
                  <a:gd name="connsiteY6" fmla="*/ 2118 h 10000"/>
                  <a:gd name="connsiteX7" fmla="*/ 2043 w 10000"/>
                  <a:gd name="connsiteY7" fmla="*/ 5255 h 10000"/>
                  <a:gd name="connsiteX8" fmla="*/ 537 w 10000"/>
                  <a:gd name="connsiteY8" fmla="*/ 5179 h 10000"/>
                  <a:gd name="connsiteX9" fmla="*/ 0 w 10000"/>
                  <a:gd name="connsiteY9" fmla="*/ 5756 h 10000"/>
                  <a:gd name="connsiteX10" fmla="*/ 293 w 10000"/>
                  <a:gd name="connsiteY10" fmla="*/ 5772 h 10000"/>
                  <a:gd name="connsiteX11" fmla="*/ 665 w 10000"/>
                  <a:gd name="connsiteY11" fmla="*/ 7042 h 10000"/>
                  <a:gd name="connsiteX12" fmla="*/ 784 w 10000"/>
                  <a:gd name="connsiteY12" fmla="*/ 7602 h 10000"/>
                  <a:gd name="connsiteX13" fmla="*/ 855 w 10000"/>
                  <a:gd name="connsiteY13" fmla="*/ 8268 h 10000"/>
                  <a:gd name="connsiteX14" fmla="*/ 887 w 10000"/>
                  <a:gd name="connsiteY14" fmla="*/ 8540 h 10000"/>
                  <a:gd name="connsiteX15" fmla="*/ 895 w 10000"/>
                  <a:gd name="connsiteY15" fmla="*/ 9070 h 10000"/>
                  <a:gd name="connsiteX16" fmla="*/ 1576 w 10000"/>
                  <a:gd name="connsiteY16" fmla="*/ 9183 h 10000"/>
                  <a:gd name="connsiteX17" fmla="*/ 2447 w 10000"/>
                  <a:gd name="connsiteY17" fmla="*/ 10000 h 10000"/>
                  <a:gd name="connsiteX18" fmla="*/ 3761 w 10000"/>
                  <a:gd name="connsiteY18" fmla="*/ 9992 h 10000"/>
                  <a:gd name="connsiteX19" fmla="*/ 4093 w 10000"/>
                  <a:gd name="connsiteY19" fmla="*/ 9486 h 10000"/>
                  <a:gd name="connsiteX20" fmla="*/ 8963 w 10000"/>
                  <a:gd name="connsiteY20" fmla="*/ 9569 h 10000"/>
                  <a:gd name="connsiteX21" fmla="*/ 9002 w 10000"/>
                  <a:gd name="connsiteY21" fmla="*/ 9410 h 10000"/>
                  <a:gd name="connsiteX22" fmla="*/ 9010 w 10000"/>
                  <a:gd name="connsiteY22" fmla="*/ 9259 h 10000"/>
                  <a:gd name="connsiteX23" fmla="*/ 9018 w 10000"/>
                  <a:gd name="connsiteY23" fmla="*/ 9175 h 10000"/>
                  <a:gd name="connsiteX24" fmla="*/ 9050 w 10000"/>
                  <a:gd name="connsiteY24" fmla="*/ 9085 h 10000"/>
                  <a:gd name="connsiteX25" fmla="*/ 9105 w 10000"/>
                  <a:gd name="connsiteY25" fmla="*/ 8941 h 10000"/>
                  <a:gd name="connsiteX26" fmla="*/ 9184 w 10000"/>
                  <a:gd name="connsiteY26" fmla="*/ 8873 h 10000"/>
                  <a:gd name="connsiteX27" fmla="*/ 9295 w 10000"/>
                  <a:gd name="connsiteY27" fmla="*/ 8775 h 10000"/>
                  <a:gd name="connsiteX28" fmla="*/ 9446 w 10000"/>
                  <a:gd name="connsiteY28" fmla="*/ 8608 h 10000"/>
                  <a:gd name="connsiteX29" fmla="*/ 9699 w 10000"/>
                  <a:gd name="connsiteY29" fmla="*/ 8343 h 10000"/>
                  <a:gd name="connsiteX30" fmla="*/ 9565 w 10000"/>
                  <a:gd name="connsiteY30" fmla="*/ 8109 h 10000"/>
                  <a:gd name="connsiteX31" fmla="*/ 9493 w 10000"/>
                  <a:gd name="connsiteY31" fmla="*/ 8147 h 10000"/>
                  <a:gd name="connsiteX32" fmla="*/ 9572 w 10000"/>
                  <a:gd name="connsiteY32" fmla="*/ 8290 h 10000"/>
                  <a:gd name="connsiteX33" fmla="*/ 9533 w 10000"/>
                  <a:gd name="connsiteY33" fmla="*/ 8351 h 10000"/>
                  <a:gd name="connsiteX34" fmla="*/ 9454 w 10000"/>
                  <a:gd name="connsiteY34" fmla="*/ 8328 h 10000"/>
                  <a:gd name="connsiteX35" fmla="*/ 9382 w 10000"/>
                  <a:gd name="connsiteY35" fmla="*/ 8374 h 10000"/>
                  <a:gd name="connsiteX36" fmla="*/ 9319 w 10000"/>
                  <a:gd name="connsiteY36" fmla="*/ 8533 h 10000"/>
                  <a:gd name="connsiteX37" fmla="*/ 9279 w 10000"/>
                  <a:gd name="connsiteY37" fmla="*/ 8631 h 10000"/>
                  <a:gd name="connsiteX38" fmla="*/ 9216 w 10000"/>
                  <a:gd name="connsiteY38" fmla="*/ 8654 h 10000"/>
                  <a:gd name="connsiteX39" fmla="*/ 9224 w 10000"/>
                  <a:gd name="connsiteY39" fmla="*/ 8578 h 10000"/>
                  <a:gd name="connsiteX40" fmla="*/ 9295 w 10000"/>
                  <a:gd name="connsiteY40" fmla="*/ 8495 h 10000"/>
                  <a:gd name="connsiteX41" fmla="*/ 9343 w 10000"/>
                  <a:gd name="connsiteY41" fmla="*/ 8359 h 10000"/>
                  <a:gd name="connsiteX42" fmla="*/ 9382 w 10000"/>
                  <a:gd name="connsiteY42" fmla="*/ 8260 h 10000"/>
                  <a:gd name="connsiteX43" fmla="*/ 9335 w 10000"/>
                  <a:gd name="connsiteY43" fmla="*/ 8200 h 10000"/>
                  <a:gd name="connsiteX44" fmla="*/ 9279 w 10000"/>
                  <a:gd name="connsiteY44" fmla="*/ 8207 h 10000"/>
                  <a:gd name="connsiteX45" fmla="*/ 9169 w 10000"/>
                  <a:gd name="connsiteY45" fmla="*/ 8306 h 10000"/>
                  <a:gd name="connsiteX46" fmla="*/ 9082 w 10000"/>
                  <a:gd name="connsiteY46" fmla="*/ 8328 h 10000"/>
                  <a:gd name="connsiteX47" fmla="*/ 9010 w 10000"/>
                  <a:gd name="connsiteY47" fmla="*/ 8321 h 10000"/>
                  <a:gd name="connsiteX48" fmla="*/ 8860 w 10000"/>
                  <a:gd name="connsiteY48" fmla="*/ 8411 h 10000"/>
                  <a:gd name="connsiteX49" fmla="*/ 8804 w 10000"/>
                  <a:gd name="connsiteY49" fmla="*/ 8510 h 10000"/>
                  <a:gd name="connsiteX50" fmla="*/ 8702 w 10000"/>
                  <a:gd name="connsiteY50" fmla="*/ 8585 h 10000"/>
                  <a:gd name="connsiteX51" fmla="*/ 8559 w 10000"/>
                  <a:gd name="connsiteY51" fmla="*/ 8714 h 10000"/>
                  <a:gd name="connsiteX52" fmla="*/ 8416 w 10000"/>
                  <a:gd name="connsiteY52" fmla="*/ 8850 h 10000"/>
                  <a:gd name="connsiteX53" fmla="*/ 8424 w 10000"/>
                  <a:gd name="connsiteY53" fmla="*/ 8926 h 10000"/>
                  <a:gd name="connsiteX54" fmla="*/ 8393 w 10000"/>
                  <a:gd name="connsiteY54" fmla="*/ 9009 h 10000"/>
                  <a:gd name="connsiteX55" fmla="*/ 8361 w 10000"/>
                  <a:gd name="connsiteY55" fmla="*/ 9077 h 10000"/>
                  <a:gd name="connsiteX56" fmla="*/ 8329 w 10000"/>
                  <a:gd name="connsiteY56" fmla="*/ 9175 h 10000"/>
                  <a:gd name="connsiteX57" fmla="*/ 8345 w 10000"/>
                  <a:gd name="connsiteY57" fmla="*/ 9266 h 10000"/>
                  <a:gd name="connsiteX58" fmla="*/ 8282 w 10000"/>
                  <a:gd name="connsiteY58" fmla="*/ 9266 h 10000"/>
                  <a:gd name="connsiteX59" fmla="*/ 8242 w 10000"/>
                  <a:gd name="connsiteY59" fmla="*/ 9274 h 10000"/>
                  <a:gd name="connsiteX60" fmla="*/ 8171 w 10000"/>
                  <a:gd name="connsiteY60" fmla="*/ 9266 h 10000"/>
                  <a:gd name="connsiteX61" fmla="*/ 8100 w 10000"/>
                  <a:gd name="connsiteY61" fmla="*/ 9251 h 10000"/>
                  <a:gd name="connsiteX62" fmla="*/ 7997 w 10000"/>
                  <a:gd name="connsiteY62" fmla="*/ 9213 h 10000"/>
                  <a:gd name="connsiteX63" fmla="*/ 7973 w 10000"/>
                  <a:gd name="connsiteY63" fmla="*/ 9138 h 10000"/>
                  <a:gd name="connsiteX64" fmla="*/ 7910 w 10000"/>
                  <a:gd name="connsiteY64" fmla="*/ 9077 h 10000"/>
                  <a:gd name="connsiteX65" fmla="*/ 7926 w 10000"/>
                  <a:gd name="connsiteY65" fmla="*/ 9032 h 10000"/>
                  <a:gd name="connsiteX66" fmla="*/ 7965 w 10000"/>
                  <a:gd name="connsiteY66" fmla="*/ 8986 h 10000"/>
                  <a:gd name="connsiteX67" fmla="*/ 7957 w 10000"/>
                  <a:gd name="connsiteY67" fmla="*/ 8949 h 10000"/>
                  <a:gd name="connsiteX68" fmla="*/ 7870 w 10000"/>
                  <a:gd name="connsiteY68" fmla="*/ 8941 h 10000"/>
                  <a:gd name="connsiteX69" fmla="*/ 7791 w 10000"/>
                  <a:gd name="connsiteY69" fmla="*/ 8949 h 10000"/>
                  <a:gd name="connsiteX70" fmla="*/ 7736 w 10000"/>
                  <a:gd name="connsiteY70" fmla="*/ 8918 h 10000"/>
                  <a:gd name="connsiteX71" fmla="*/ 7838 w 10000"/>
                  <a:gd name="connsiteY71" fmla="*/ 8903 h 10000"/>
                  <a:gd name="connsiteX72" fmla="*/ 7815 w 10000"/>
                  <a:gd name="connsiteY72" fmla="*/ 8873 h 10000"/>
                  <a:gd name="connsiteX73" fmla="*/ 7799 w 10000"/>
                  <a:gd name="connsiteY73" fmla="*/ 8812 h 10000"/>
                  <a:gd name="connsiteX74" fmla="*/ 7831 w 10000"/>
                  <a:gd name="connsiteY74" fmla="*/ 8767 h 10000"/>
                  <a:gd name="connsiteX75" fmla="*/ 7878 w 10000"/>
                  <a:gd name="connsiteY75" fmla="*/ 8737 h 10000"/>
                  <a:gd name="connsiteX76" fmla="*/ 7926 w 10000"/>
                  <a:gd name="connsiteY76" fmla="*/ 8752 h 10000"/>
                  <a:gd name="connsiteX77" fmla="*/ 7894 w 10000"/>
                  <a:gd name="connsiteY77" fmla="*/ 8790 h 10000"/>
                  <a:gd name="connsiteX78" fmla="*/ 7838 w 10000"/>
                  <a:gd name="connsiteY78" fmla="*/ 8865 h 10000"/>
                  <a:gd name="connsiteX79" fmla="*/ 7870 w 10000"/>
                  <a:gd name="connsiteY79" fmla="*/ 8873 h 10000"/>
                  <a:gd name="connsiteX80" fmla="*/ 7926 w 10000"/>
                  <a:gd name="connsiteY80" fmla="*/ 8828 h 10000"/>
                  <a:gd name="connsiteX81" fmla="*/ 7965 w 10000"/>
                  <a:gd name="connsiteY81" fmla="*/ 8903 h 10000"/>
                  <a:gd name="connsiteX82" fmla="*/ 7973 w 10000"/>
                  <a:gd name="connsiteY82" fmla="*/ 8858 h 10000"/>
                  <a:gd name="connsiteX83" fmla="*/ 7957 w 10000"/>
                  <a:gd name="connsiteY83" fmla="*/ 8775 h 10000"/>
                  <a:gd name="connsiteX84" fmla="*/ 7989 w 10000"/>
                  <a:gd name="connsiteY84" fmla="*/ 8737 h 10000"/>
                  <a:gd name="connsiteX85" fmla="*/ 8036 w 10000"/>
                  <a:gd name="connsiteY85" fmla="*/ 8707 h 10000"/>
                  <a:gd name="connsiteX86" fmla="*/ 8068 w 10000"/>
                  <a:gd name="connsiteY86" fmla="*/ 8601 h 10000"/>
                  <a:gd name="connsiteX87" fmla="*/ 8060 w 10000"/>
                  <a:gd name="connsiteY87" fmla="*/ 8502 h 10000"/>
                  <a:gd name="connsiteX88" fmla="*/ 8005 w 10000"/>
                  <a:gd name="connsiteY88" fmla="*/ 8525 h 10000"/>
                  <a:gd name="connsiteX89" fmla="*/ 7973 w 10000"/>
                  <a:gd name="connsiteY89" fmla="*/ 8502 h 10000"/>
                  <a:gd name="connsiteX90" fmla="*/ 8005 w 10000"/>
                  <a:gd name="connsiteY90" fmla="*/ 8449 h 10000"/>
                  <a:gd name="connsiteX91" fmla="*/ 7965 w 10000"/>
                  <a:gd name="connsiteY91" fmla="*/ 8419 h 10000"/>
                  <a:gd name="connsiteX92" fmla="*/ 7926 w 10000"/>
                  <a:gd name="connsiteY92" fmla="*/ 8442 h 10000"/>
                  <a:gd name="connsiteX93" fmla="*/ 7886 w 10000"/>
                  <a:gd name="connsiteY93" fmla="*/ 8419 h 10000"/>
                  <a:gd name="connsiteX94" fmla="*/ 7926 w 10000"/>
                  <a:gd name="connsiteY94" fmla="*/ 8396 h 10000"/>
                  <a:gd name="connsiteX95" fmla="*/ 7973 w 10000"/>
                  <a:gd name="connsiteY95" fmla="*/ 8381 h 10000"/>
                  <a:gd name="connsiteX96" fmla="*/ 7957 w 10000"/>
                  <a:gd name="connsiteY96" fmla="*/ 8321 h 10000"/>
                  <a:gd name="connsiteX97" fmla="*/ 8013 w 10000"/>
                  <a:gd name="connsiteY97" fmla="*/ 8328 h 10000"/>
                  <a:gd name="connsiteX98" fmla="*/ 7997 w 10000"/>
                  <a:gd name="connsiteY98" fmla="*/ 8396 h 10000"/>
                  <a:gd name="connsiteX99" fmla="*/ 8068 w 10000"/>
                  <a:gd name="connsiteY99" fmla="*/ 8374 h 10000"/>
                  <a:gd name="connsiteX100" fmla="*/ 8084 w 10000"/>
                  <a:gd name="connsiteY100" fmla="*/ 8321 h 10000"/>
                  <a:gd name="connsiteX101" fmla="*/ 8124 w 10000"/>
                  <a:gd name="connsiteY101" fmla="*/ 8139 h 10000"/>
                  <a:gd name="connsiteX102" fmla="*/ 8116 w 10000"/>
                  <a:gd name="connsiteY102" fmla="*/ 8071 h 10000"/>
                  <a:gd name="connsiteX103" fmla="*/ 8044 w 10000"/>
                  <a:gd name="connsiteY103" fmla="*/ 8169 h 10000"/>
                  <a:gd name="connsiteX104" fmla="*/ 8029 w 10000"/>
                  <a:gd name="connsiteY104" fmla="*/ 8215 h 10000"/>
                  <a:gd name="connsiteX105" fmla="*/ 7989 w 10000"/>
                  <a:gd name="connsiteY105" fmla="*/ 8215 h 10000"/>
                  <a:gd name="connsiteX106" fmla="*/ 7973 w 10000"/>
                  <a:gd name="connsiteY106" fmla="*/ 8169 h 10000"/>
                  <a:gd name="connsiteX107" fmla="*/ 8005 w 10000"/>
                  <a:gd name="connsiteY107" fmla="*/ 8132 h 10000"/>
                  <a:gd name="connsiteX108" fmla="*/ 7997 w 10000"/>
                  <a:gd name="connsiteY108" fmla="*/ 8071 h 10000"/>
                  <a:gd name="connsiteX109" fmla="*/ 8052 w 10000"/>
                  <a:gd name="connsiteY109" fmla="*/ 8048 h 10000"/>
                  <a:gd name="connsiteX110" fmla="*/ 8092 w 10000"/>
                  <a:gd name="connsiteY110" fmla="*/ 7980 h 10000"/>
                  <a:gd name="connsiteX111" fmla="*/ 8187 w 10000"/>
                  <a:gd name="connsiteY111" fmla="*/ 7837 h 10000"/>
                  <a:gd name="connsiteX112" fmla="*/ 8250 w 10000"/>
                  <a:gd name="connsiteY112" fmla="*/ 7791 h 10000"/>
                  <a:gd name="connsiteX113" fmla="*/ 8258 w 10000"/>
                  <a:gd name="connsiteY113" fmla="*/ 7738 h 10000"/>
                  <a:gd name="connsiteX114" fmla="*/ 8353 w 10000"/>
                  <a:gd name="connsiteY114" fmla="*/ 7716 h 10000"/>
                  <a:gd name="connsiteX115" fmla="*/ 8361 w 10000"/>
                  <a:gd name="connsiteY115" fmla="*/ 7731 h 10000"/>
                  <a:gd name="connsiteX116" fmla="*/ 8321 w 10000"/>
                  <a:gd name="connsiteY116" fmla="*/ 7761 h 10000"/>
                  <a:gd name="connsiteX117" fmla="*/ 8353 w 10000"/>
                  <a:gd name="connsiteY117" fmla="*/ 7784 h 10000"/>
                  <a:gd name="connsiteX118" fmla="*/ 8448 w 10000"/>
                  <a:gd name="connsiteY118" fmla="*/ 7700 h 10000"/>
                  <a:gd name="connsiteX119" fmla="*/ 8519 w 10000"/>
                  <a:gd name="connsiteY119" fmla="*/ 7640 h 10000"/>
                  <a:gd name="connsiteX120" fmla="*/ 8606 w 10000"/>
                  <a:gd name="connsiteY120" fmla="*/ 7610 h 10000"/>
                  <a:gd name="connsiteX121" fmla="*/ 8654 w 10000"/>
                  <a:gd name="connsiteY121" fmla="*/ 7572 h 10000"/>
                  <a:gd name="connsiteX122" fmla="*/ 8702 w 10000"/>
                  <a:gd name="connsiteY122" fmla="*/ 7549 h 10000"/>
                  <a:gd name="connsiteX123" fmla="*/ 8757 w 10000"/>
                  <a:gd name="connsiteY123" fmla="*/ 7526 h 10000"/>
                  <a:gd name="connsiteX124" fmla="*/ 8836 w 10000"/>
                  <a:gd name="connsiteY124" fmla="*/ 7496 h 10000"/>
                  <a:gd name="connsiteX125" fmla="*/ 8876 w 10000"/>
                  <a:gd name="connsiteY125" fmla="*/ 7474 h 10000"/>
                  <a:gd name="connsiteX126" fmla="*/ 8915 w 10000"/>
                  <a:gd name="connsiteY126" fmla="*/ 7458 h 10000"/>
                  <a:gd name="connsiteX127" fmla="*/ 8947 w 10000"/>
                  <a:gd name="connsiteY127" fmla="*/ 7458 h 10000"/>
                  <a:gd name="connsiteX128" fmla="*/ 8915 w 10000"/>
                  <a:gd name="connsiteY128" fmla="*/ 7481 h 10000"/>
                  <a:gd name="connsiteX129" fmla="*/ 8899 w 10000"/>
                  <a:gd name="connsiteY129" fmla="*/ 7511 h 10000"/>
                  <a:gd name="connsiteX130" fmla="*/ 8947 w 10000"/>
                  <a:gd name="connsiteY130" fmla="*/ 7526 h 10000"/>
                  <a:gd name="connsiteX131" fmla="*/ 8979 w 10000"/>
                  <a:gd name="connsiteY131" fmla="*/ 7564 h 10000"/>
                  <a:gd name="connsiteX132" fmla="*/ 8971 w 10000"/>
                  <a:gd name="connsiteY132" fmla="*/ 7602 h 10000"/>
                  <a:gd name="connsiteX133" fmla="*/ 8868 w 10000"/>
                  <a:gd name="connsiteY133" fmla="*/ 7663 h 10000"/>
                  <a:gd name="connsiteX134" fmla="*/ 8797 w 10000"/>
                  <a:gd name="connsiteY134" fmla="*/ 7685 h 10000"/>
                  <a:gd name="connsiteX135" fmla="*/ 8828 w 10000"/>
                  <a:gd name="connsiteY135" fmla="*/ 7731 h 10000"/>
                  <a:gd name="connsiteX136" fmla="*/ 9129 w 10000"/>
                  <a:gd name="connsiteY136" fmla="*/ 7678 h 10000"/>
                  <a:gd name="connsiteX137" fmla="*/ 9335 w 10000"/>
                  <a:gd name="connsiteY137" fmla="*/ 7398 h 10000"/>
                  <a:gd name="connsiteX138" fmla="*/ 9644 w 10000"/>
                  <a:gd name="connsiteY138" fmla="*/ 7239 h 10000"/>
                  <a:gd name="connsiteX139" fmla="*/ 9834 w 10000"/>
                  <a:gd name="connsiteY139" fmla="*/ 7020 h 10000"/>
                  <a:gd name="connsiteX140" fmla="*/ 9897 w 10000"/>
                  <a:gd name="connsiteY140" fmla="*/ 6785 h 10000"/>
                  <a:gd name="connsiteX141" fmla="*/ 9889 w 10000"/>
                  <a:gd name="connsiteY141" fmla="*/ 6619 h 10000"/>
                  <a:gd name="connsiteX142" fmla="*/ 9929 w 10000"/>
                  <a:gd name="connsiteY142" fmla="*/ 6445 h 10000"/>
                  <a:gd name="connsiteX143" fmla="*/ 10000 w 10000"/>
                  <a:gd name="connsiteY143" fmla="*/ 6180 h 10000"/>
                  <a:gd name="connsiteX144" fmla="*/ 9913 w 10000"/>
                  <a:gd name="connsiteY144" fmla="*/ 6067 h 10000"/>
                  <a:gd name="connsiteX145" fmla="*/ 9873 w 10000"/>
                  <a:gd name="connsiteY145" fmla="*/ 6082 h 10000"/>
                  <a:gd name="connsiteX146" fmla="*/ 9889 w 10000"/>
                  <a:gd name="connsiteY146" fmla="*/ 6142 h 10000"/>
                  <a:gd name="connsiteX147" fmla="*/ 9881 w 10000"/>
                  <a:gd name="connsiteY147" fmla="*/ 6225 h 10000"/>
                  <a:gd name="connsiteX148" fmla="*/ 9826 w 10000"/>
                  <a:gd name="connsiteY148" fmla="*/ 6309 h 10000"/>
                  <a:gd name="connsiteX149" fmla="*/ 9857 w 10000"/>
                  <a:gd name="connsiteY149" fmla="*/ 6331 h 10000"/>
                  <a:gd name="connsiteX150" fmla="*/ 9921 w 10000"/>
                  <a:gd name="connsiteY150" fmla="*/ 6331 h 10000"/>
                  <a:gd name="connsiteX151" fmla="*/ 9913 w 10000"/>
                  <a:gd name="connsiteY151" fmla="*/ 6407 h 10000"/>
                  <a:gd name="connsiteX152" fmla="*/ 9826 w 10000"/>
                  <a:gd name="connsiteY152" fmla="*/ 6528 h 10000"/>
                  <a:gd name="connsiteX153" fmla="*/ 9826 w 10000"/>
                  <a:gd name="connsiteY153" fmla="*/ 6649 h 10000"/>
                  <a:gd name="connsiteX154" fmla="*/ 9778 w 10000"/>
                  <a:gd name="connsiteY154" fmla="*/ 6740 h 10000"/>
                  <a:gd name="connsiteX155" fmla="*/ 9731 w 10000"/>
                  <a:gd name="connsiteY155" fmla="*/ 6793 h 10000"/>
                  <a:gd name="connsiteX156" fmla="*/ 9762 w 10000"/>
                  <a:gd name="connsiteY156" fmla="*/ 6861 h 10000"/>
                  <a:gd name="connsiteX157" fmla="*/ 9731 w 10000"/>
                  <a:gd name="connsiteY157" fmla="*/ 6921 h 10000"/>
                  <a:gd name="connsiteX158" fmla="*/ 9691 w 10000"/>
                  <a:gd name="connsiteY158" fmla="*/ 6899 h 10000"/>
                  <a:gd name="connsiteX159" fmla="*/ 9612 w 10000"/>
                  <a:gd name="connsiteY159" fmla="*/ 6853 h 10000"/>
                  <a:gd name="connsiteX160" fmla="*/ 9580 w 10000"/>
                  <a:gd name="connsiteY160" fmla="*/ 6884 h 10000"/>
                  <a:gd name="connsiteX161" fmla="*/ 9620 w 10000"/>
                  <a:gd name="connsiteY161" fmla="*/ 6921 h 10000"/>
                  <a:gd name="connsiteX162" fmla="*/ 9549 w 10000"/>
                  <a:gd name="connsiteY162" fmla="*/ 6936 h 10000"/>
                  <a:gd name="connsiteX163" fmla="*/ 9501 w 10000"/>
                  <a:gd name="connsiteY163" fmla="*/ 6876 h 10000"/>
                  <a:gd name="connsiteX164" fmla="*/ 9462 w 10000"/>
                  <a:gd name="connsiteY164" fmla="*/ 6808 h 10000"/>
                  <a:gd name="connsiteX165" fmla="*/ 9509 w 10000"/>
                  <a:gd name="connsiteY165" fmla="*/ 6778 h 10000"/>
                  <a:gd name="connsiteX166" fmla="*/ 9549 w 10000"/>
                  <a:gd name="connsiteY166" fmla="*/ 6831 h 10000"/>
                  <a:gd name="connsiteX167" fmla="*/ 9620 w 10000"/>
                  <a:gd name="connsiteY167" fmla="*/ 6785 h 10000"/>
                  <a:gd name="connsiteX168" fmla="*/ 9636 w 10000"/>
                  <a:gd name="connsiteY168" fmla="*/ 6717 h 10000"/>
                  <a:gd name="connsiteX169" fmla="*/ 9588 w 10000"/>
                  <a:gd name="connsiteY169" fmla="*/ 6679 h 10000"/>
                  <a:gd name="connsiteX170" fmla="*/ 9565 w 10000"/>
                  <a:gd name="connsiteY170" fmla="*/ 6581 h 10000"/>
                  <a:gd name="connsiteX171" fmla="*/ 9572 w 10000"/>
                  <a:gd name="connsiteY171" fmla="*/ 6460 h 10000"/>
                  <a:gd name="connsiteX172" fmla="*/ 9501 w 10000"/>
                  <a:gd name="connsiteY172" fmla="*/ 6392 h 10000"/>
                  <a:gd name="connsiteX173" fmla="*/ 9311 w 10000"/>
                  <a:gd name="connsiteY173" fmla="*/ 6452 h 10000"/>
                  <a:gd name="connsiteX174" fmla="*/ 9153 w 10000"/>
                  <a:gd name="connsiteY174" fmla="*/ 6430 h 10000"/>
                  <a:gd name="connsiteX175" fmla="*/ 9050 w 10000"/>
                  <a:gd name="connsiteY175" fmla="*/ 6589 h 10000"/>
                  <a:gd name="connsiteX176" fmla="*/ 8987 w 10000"/>
                  <a:gd name="connsiteY176" fmla="*/ 6589 h 10000"/>
                  <a:gd name="connsiteX177" fmla="*/ 9034 w 10000"/>
                  <a:gd name="connsiteY177" fmla="*/ 6467 h 10000"/>
                  <a:gd name="connsiteX178" fmla="*/ 8971 w 10000"/>
                  <a:gd name="connsiteY178" fmla="*/ 6399 h 10000"/>
                  <a:gd name="connsiteX179" fmla="*/ 8860 w 10000"/>
                  <a:gd name="connsiteY179" fmla="*/ 6460 h 10000"/>
                  <a:gd name="connsiteX180" fmla="*/ 8694 w 10000"/>
                  <a:gd name="connsiteY180" fmla="*/ 6452 h 10000"/>
                  <a:gd name="connsiteX181" fmla="*/ 8519 w 10000"/>
                  <a:gd name="connsiteY181" fmla="*/ 6467 h 10000"/>
                  <a:gd name="connsiteX182" fmla="*/ 8337 w 10000"/>
                  <a:gd name="connsiteY182" fmla="*/ 6528 h 10000"/>
                  <a:gd name="connsiteX183" fmla="*/ 8258 w 10000"/>
                  <a:gd name="connsiteY183" fmla="*/ 6657 h 10000"/>
                  <a:gd name="connsiteX184" fmla="*/ 8139 w 10000"/>
                  <a:gd name="connsiteY184" fmla="*/ 6823 h 10000"/>
                  <a:gd name="connsiteX185" fmla="*/ 8013 w 10000"/>
                  <a:gd name="connsiteY185" fmla="*/ 6868 h 10000"/>
                  <a:gd name="connsiteX186" fmla="*/ 7902 w 10000"/>
                  <a:gd name="connsiteY186" fmla="*/ 6944 h 10000"/>
                  <a:gd name="connsiteX187" fmla="*/ 7831 w 10000"/>
                  <a:gd name="connsiteY187" fmla="*/ 6997 h 10000"/>
                  <a:gd name="connsiteX188" fmla="*/ 7815 w 10000"/>
                  <a:gd name="connsiteY188" fmla="*/ 6959 h 10000"/>
                  <a:gd name="connsiteX189" fmla="*/ 8013 w 10000"/>
                  <a:gd name="connsiteY189" fmla="*/ 6800 h 10000"/>
                  <a:gd name="connsiteX190" fmla="*/ 7941 w 10000"/>
                  <a:gd name="connsiteY190" fmla="*/ 6762 h 10000"/>
                  <a:gd name="connsiteX191" fmla="*/ 7973 w 10000"/>
                  <a:gd name="connsiteY191" fmla="*/ 6732 h 10000"/>
                  <a:gd name="connsiteX192" fmla="*/ 8013 w 10000"/>
                  <a:gd name="connsiteY192" fmla="*/ 6725 h 10000"/>
                  <a:gd name="connsiteX193" fmla="*/ 8029 w 10000"/>
                  <a:gd name="connsiteY193" fmla="*/ 6694 h 10000"/>
                  <a:gd name="connsiteX194" fmla="*/ 7997 w 10000"/>
                  <a:gd name="connsiteY194" fmla="*/ 6672 h 10000"/>
                  <a:gd name="connsiteX195" fmla="*/ 7965 w 10000"/>
                  <a:gd name="connsiteY195" fmla="*/ 6649 h 10000"/>
                  <a:gd name="connsiteX196" fmla="*/ 7965 w 10000"/>
                  <a:gd name="connsiteY196" fmla="*/ 6604 h 10000"/>
                  <a:gd name="connsiteX197" fmla="*/ 8005 w 10000"/>
                  <a:gd name="connsiteY197" fmla="*/ 6513 h 10000"/>
                  <a:gd name="connsiteX198" fmla="*/ 7973 w 10000"/>
                  <a:gd name="connsiteY198" fmla="*/ 6407 h 10000"/>
                  <a:gd name="connsiteX199" fmla="*/ 7878 w 10000"/>
                  <a:gd name="connsiteY199" fmla="*/ 6354 h 10000"/>
                  <a:gd name="connsiteX200" fmla="*/ 7815 w 10000"/>
                  <a:gd name="connsiteY200" fmla="*/ 6399 h 10000"/>
                  <a:gd name="connsiteX201" fmla="*/ 7886 w 10000"/>
                  <a:gd name="connsiteY201" fmla="*/ 6415 h 10000"/>
                  <a:gd name="connsiteX202" fmla="*/ 7933 w 10000"/>
                  <a:gd name="connsiteY202" fmla="*/ 6467 h 10000"/>
                  <a:gd name="connsiteX203" fmla="*/ 7870 w 10000"/>
                  <a:gd name="connsiteY203" fmla="*/ 6460 h 10000"/>
                  <a:gd name="connsiteX204" fmla="*/ 7807 w 10000"/>
                  <a:gd name="connsiteY204" fmla="*/ 6505 h 10000"/>
                  <a:gd name="connsiteX205" fmla="*/ 7704 w 10000"/>
                  <a:gd name="connsiteY205" fmla="*/ 6475 h 10000"/>
                  <a:gd name="connsiteX206" fmla="*/ 7633 w 10000"/>
                  <a:gd name="connsiteY206" fmla="*/ 6301 h 10000"/>
                  <a:gd name="connsiteX207" fmla="*/ 7482 w 10000"/>
                  <a:gd name="connsiteY207" fmla="*/ 6225 h 10000"/>
                  <a:gd name="connsiteX208" fmla="*/ 7379 w 10000"/>
                  <a:gd name="connsiteY208" fmla="*/ 6127 h 10000"/>
                  <a:gd name="connsiteX209" fmla="*/ 7435 w 10000"/>
                  <a:gd name="connsiteY209" fmla="*/ 5862 h 10000"/>
                  <a:gd name="connsiteX210" fmla="*/ 7435 w 10000"/>
                  <a:gd name="connsiteY210" fmla="*/ 5802 h 10000"/>
                  <a:gd name="connsiteX211" fmla="*/ 7419 w 10000"/>
                  <a:gd name="connsiteY211" fmla="*/ 5696 h 10000"/>
                  <a:gd name="connsiteX212" fmla="*/ 7466 w 10000"/>
                  <a:gd name="connsiteY212" fmla="*/ 5613 h 10000"/>
                  <a:gd name="connsiteX213" fmla="*/ 7466 w 10000"/>
                  <a:gd name="connsiteY213" fmla="*/ 5696 h 10000"/>
                  <a:gd name="connsiteX214" fmla="*/ 7538 w 10000"/>
                  <a:gd name="connsiteY214" fmla="*/ 5711 h 10000"/>
                  <a:gd name="connsiteX215" fmla="*/ 7506 w 10000"/>
                  <a:gd name="connsiteY215" fmla="*/ 5673 h 10000"/>
                  <a:gd name="connsiteX216" fmla="*/ 7546 w 10000"/>
                  <a:gd name="connsiteY216" fmla="*/ 5643 h 10000"/>
                  <a:gd name="connsiteX217" fmla="*/ 7601 w 10000"/>
                  <a:gd name="connsiteY217" fmla="*/ 5613 h 10000"/>
                  <a:gd name="connsiteX218" fmla="*/ 7664 w 10000"/>
                  <a:gd name="connsiteY218" fmla="*/ 5590 h 10000"/>
                  <a:gd name="connsiteX219" fmla="*/ 7743 w 10000"/>
                  <a:gd name="connsiteY219" fmla="*/ 5552 h 10000"/>
                  <a:gd name="connsiteX220" fmla="*/ 8092 w 10000"/>
                  <a:gd name="connsiteY220" fmla="*/ 5507 h 10000"/>
                  <a:gd name="connsiteX221" fmla="*/ 8116 w 10000"/>
                  <a:gd name="connsiteY221" fmla="*/ 5560 h 10000"/>
                  <a:gd name="connsiteX222" fmla="*/ 8092 w 10000"/>
                  <a:gd name="connsiteY222" fmla="*/ 5658 h 10000"/>
                  <a:gd name="connsiteX223" fmla="*/ 8060 w 10000"/>
                  <a:gd name="connsiteY223" fmla="*/ 5756 h 10000"/>
                  <a:gd name="connsiteX224" fmla="*/ 8021 w 10000"/>
                  <a:gd name="connsiteY224" fmla="*/ 5794 h 10000"/>
                  <a:gd name="connsiteX225" fmla="*/ 8036 w 10000"/>
                  <a:gd name="connsiteY225" fmla="*/ 5847 h 10000"/>
                  <a:gd name="connsiteX226" fmla="*/ 7989 w 10000"/>
                  <a:gd name="connsiteY226" fmla="*/ 5900 h 10000"/>
                  <a:gd name="connsiteX227" fmla="*/ 7941 w 10000"/>
                  <a:gd name="connsiteY227" fmla="*/ 5915 h 10000"/>
                  <a:gd name="connsiteX228" fmla="*/ 7910 w 10000"/>
                  <a:gd name="connsiteY228" fmla="*/ 5930 h 10000"/>
                  <a:gd name="connsiteX229" fmla="*/ 7878 w 10000"/>
                  <a:gd name="connsiteY229" fmla="*/ 5908 h 10000"/>
                  <a:gd name="connsiteX230" fmla="*/ 7831 w 10000"/>
                  <a:gd name="connsiteY230" fmla="*/ 5908 h 10000"/>
                  <a:gd name="connsiteX231" fmla="*/ 7894 w 10000"/>
                  <a:gd name="connsiteY231" fmla="*/ 6006 h 10000"/>
                  <a:gd name="connsiteX232" fmla="*/ 7957 w 10000"/>
                  <a:gd name="connsiteY232" fmla="*/ 6029 h 10000"/>
                  <a:gd name="connsiteX233" fmla="*/ 8036 w 10000"/>
                  <a:gd name="connsiteY233" fmla="*/ 6006 h 10000"/>
                  <a:gd name="connsiteX234" fmla="*/ 8100 w 10000"/>
                  <a:gd name="connsiteY234" fmla="*/ 5855 h 10000"/>
                  <a:gd name="connsiteX235" fmla="*/ 8298 w 10000"/>
                  <a:gd name="connsiteY235" fmla="*/ 5325 h 10000"/>
                  <a:gd name="connsiteX236" fmla="*/ 8638 w 10000"/>
                  <a:gd name="connsiteY236" fmla="*/ 4781 h 10000"/>
                  <a:gd name="connsiteX237" fmla="*/ 9184 w 10000"/>
                  <a:gd name="connsiteY237" fmla="*/ 4644 h 10000"/>
                  <a:gd name="connsiteX238" fmla="*/ 9319 w 10000"/>
                  <a:gd name="connsiteY238" fmla="*/ 4599 h 10000"/>
                  <a:gd name="connsiteX239" fmla="*/ 9390 w 10000"/>
                  <a:gd name="connsiteY239" fmla="*/ 4433 h 10000"/>
                  <a:gd name="connsiteX0" fmla="*/ 9390 w 10000"/>
                  <a:gd name="connsiteY0" fmla="*/ 4433 h 10000"/>
                  <a:gd name="connsiteX1" fmla="*/ 9382 w 10000"/>
                  <a:gd name="connsiteY1" fmla="*/ 2216 h 10000"/>
                  <a:gd name="connsiteX2" fmla="*/ 8606 w 10000"/>
                  <a:gd name="connsiteY2" fmla="*/ 2209 h 10000"/>
                  <a:gd name="connsiteX3" fmla="*/ 5424 w 10000"/>
                  <a:gd name="connsiteY3" fmla="*/ 2141 h 10000"/>
                  <a:gd name="connsiteX4" fmla="*/ 5044 w 10000"/>
                  <a:gd name="connsiteY4" fmla="*/ 0 h 10000"/>
                  <a:gd name="connsiteX5" fmla="*/ 1845 w 10000"/>
                  <a:gd name="connsiteY5" fmla="*/ 1952 h 10000"/>
                  <a:gd name="connsiteX6" fmla="*/ 2082 w 10000"/>
                  <a:gd name="connsiteY6" fmla="*/ 2118 h 10000"/>
                  <a:gd name="connsiteX7" fmla="*/ 2043 w 10000"/>
                  <a:gd name="connsiteY7" fmla="*/ 5255 h 10000"/>
                  <a:gd name="connsiteX8" fmla="*/ 511 w 10000"/>
                  <a:gd name="connsiteY8" fmla="*/ 5179 h 10000"/>
                  <a:gd name="connsiteX9" fmla="*/ 0 w 10000"/>
                  <a:gd name="connsiteY9" fmla="*/ 5756 h 10000"/>
                  <a:gd name="connsiteX10" fmla="*/ 293 w 10000"/>
                  <a:gd name="connsiteY10" fmla="*/ 5772 h 10000"/>
                  <a:gd name="connsiteX11" fmla="*/ 665 w 10000"/>
                  <a:gd name="connsiteY11" fmla="*/ 7042 h 10000"/>
                  <a:gd name="connsiteX12" fmla="*/ 784 w 10000"/>
                  <a:gd name="connsiteY12" fmla="*/ 7602 h 10000"/>
                  <a:gd name="connsiteX13" fmla="*/ 855 w 10000"/>
                  <a:gd name="connsiteY13" fmla="*/ 8268 h 10000"/>
                  <a:gd name="connsiteX14" fmla="*/ 887 w 10000"/>
                  <a:gd name="connsiteY14" fmla="*/ 8540 h 10000"/>
                  <a:gd name="connsiteX15" fmla="*/ 895 w 10000"/>
                  <a:gd name="connsiteY15" fmla="*/ 9070 h 10000"/>
                  <a:gd name="connsiteX16" fmla="*/ 1576 w 10000"/>
                  <a:gd name="connsiteY16" fmla="*/ 9183 h 10000"/>
                  <a:gd name="connsiteX17" fmla="*/ 2447 w 10000"/>
                  <a:gd name="connsiteY17" fmla="*/ 10000 h 10000"/>
                  <a:gd name="connsiteX18" fmla="*/ 3761 w 10000"/>
                  <a:gd name="connsiteY18" fmla="*/ 9992 h 10000"/>
                  <a:gd name="connsiteX19" fmla="*/ 4093 w 10000"/>
                  <a:gd name="connsiteY19" fmla="*/ 9486 h 10000"/>
                  <a:gd name="connsiteX20" fmla="*/ 8963 w 10000"/>
                  <a:gd name="connsiteY20" fmla="*/ 9569 h 10000"/>
                  <a:gd name="connsiteX21" fmla="*/ 9002 w 10000"/>
                  <a:gd name="connsiteY21" fmla="*/ 9410 h 10000"/>
                  <a:gd name="connsiteX22" fmla="*/ 9010 w 10000"/>
                  <a:gd name="connsiteY22" fmla="*/ 9259 h 10000"/>
                  <a:gd name="connsiteX23" fmla="*/ 9018 w 10000"/>
                  <a:gd name="connsiteY23" fmla="*/ 9175 h 10000"/>
                  <a:gd name="connsiteX24" fmla="*/ 9050 w 10000"/>
                  <a:gd name="connsiteY24" fmla="*/ 9085 h 10000"/>
                  <a:gd name="connsiteX25" fmla="*/ 9105 w 10000"/>
                  <a:gd name="connsiteY25" fmla="*/ 8941 h 10000"/>
                  <a:gd name="connsiteX26" fmla="*/ 9184 w 10000"/>
                  <a:gd name="connsiteY26" fmla="*/ 8873 h 10000"/>
                  <a:gd name="connsiteX27" fmla="*/ 9295 w 10000"/>
                  <a:gd name="connsiteY27" fmla="*/ 8775 h 10000"/>
                  <a:gd name="connsiteX28" fmla="*/ 9446 w 10000"/>
                  <a:gd name="connsiteY28" fmla="*/ 8608 h 10000"/>
                  <a:gd name="connsiteX29" fmla="*/ 9699 w 10000"/>
                  <a:gd name="connsiteY29" fmla="*/ 8343 h 10000"/>
                  <a:gd name="connsiteX30" fmla="*/ 9565 w 10000"/>
                  <a:gd name="connsiteY30" fmla="*/ 8109 h 10000"/>
                  <a:gd name="connsiteX31" fmla="*/ 9493 w 10000"/>
                  <a:gd name="connsiteY31" fmla="*/ 8147 h 10000"/>
                  <a:gd name="connsiteX32" fmla="*/ 9572 w 10000"/>
                  <a:gd name="connsiteY32" fmla="*/ 8290 h 10000"/>
                  <a:gd name="connsiteX33" fmla="*/ 9533 w 10000"/>
                  <a:gd name="connsiteY33" fmla="*/ 8351 h 10000"/>
                  <a:gd name="connsiteX34" fmla="*/ 9454 w 10000"/>
                  <a:gd name="connsiteY34" fmla="*/ 8328 h 10000"/>
                  <a:gd name="connsiteX35" fmla="*/ 9382 w 10000"/>
                  <a:gd name="connsiteY35" fmla="*/ 8374 h 10000"/>
                  <a:gd name="connsiteX36" fmla="*/ 9319 w 10000"/>
                  <a:gd name="connsiteY36" fmla="*/ 8533 h 10000"/>
                  <a:gd name="connsiteX37" fmla="*/ 9279 w 10000"/>
                  <a:gd name="connsiteY37" fmla="*/ 8631 h 10000"/>
                  <a:gd name="connsiteX38" fmla="*/ 9216 w 10000"/>
                  <a:gd name="connsiteY38" fmla="*/ 8654 h 10000"/>
                  <a:gd name="connsiteX39" fmla="*/ 9224 w 10000"/>
                  <a:gd name="connsiteY39" fmla="*/ 8578 h 10000"/>
                  <a:gd name="connsiteX40" fmla="*/ 9295 w 10000"/>
                  <a:gd name="connsiteY40" fmla="*/ 8495 h 10000"/>
                  <a:gd name="connsiteX41" fmla="*/ 9343 w 10000"/>
                  <a:gd name="connsiteY41" fmla="*/ 8359 h 10000"/>
                  <a:gd name="connsiteX42" fmla="*/ 9382 w 10000"/>
                  <a:gd name="connsiteY42" fmla="*/ 8260 h 10000"/>
                  <a:gd name="connsiteX43" fmla="*/ 9335 w 10000"/>
                  <a:gd name="connsiteY43" fmla="*/ 8200 h 10000"/>
                  <a:gd name="connsiteX44" fmla="*/ 9279 w 10000"/>
                  <a:gd name="connsiteY44" fmla="*/ 8207 h 10000"/>
                  <a:gd name="connsiteX45" fmla="*/ 9169 w 10000"/>
                  <a:gd name="connsiteY45" fmla="*/ 8306 h 10000"/>
                  <a:gd name="connsiteX46" fmla="*/ 9082 w 10000"/>
                  <a:gd name="connsiteY46" fmla="*/ 8328 h 10000"/>
                  <a:gd name="connsiteX47" fmla="*/ 9010 w 10000"/>
                  <a:gd name="connsiteY47" fmla="*/ 8321 h 10000"/>
                  <a:gd name="connsiteX48" fmla="*/ 8860 w 10000"/>
                  <a:gd name="connsiteY48" fmla="*/ 8411 h 10000"/>
                  <a:gd name="connsiteX49" fmla="*/ 8804 w 10000"/>
                  <a:gd name="connsiteY49" fmla="*/ 8510 h 10000"/>
                  <a:gd name="connsiteX50" fmla="*/ 8702 w 10000"/>
                  <a:gd name="connsiteY50" fmla="*/ 8585 h 10000"/>
                  <a:gd name="connsiteX51" fmla="*/ 8559 w 10000"/>
                  <a:gd name="connsiteY51" fmla="*/ 8714 h 10000"/>
                  <a:gd name="connsiteX52" fmla="*/ 8416 w 10000"/>
                  <a:gd name="connsiteY52" fmla="*/ 8850 h 10000"/>
                  <a:gd name="connsiteX53" fmla="*/ 8424 w 10000"/>
                  <a:gd name="connsiteY53" fmla="*/ 8926 h 10000"/>
                  <a:gd name="connsiteX54" fmla="*/ 8393 w 10000"/>
                  <a:gd name="connsiteY54" fmla="*/ 9009 h 10000"/>
                  <a:gd name="connsiteX55" fmla="*/ 8361 w 10000"/>
                  <a:gd name="connsiteY55" fmla="*/ 9077 h 10000"/>
                  <a:gd name="connsiteX56" fmla="*/ 8329 w 10000"/>
                  <a:gd name="connsiteY56" fmla="*/ 9175 h 10000"/>
                  <a:gd name="connsiteX57" fmla="*/ 8345 w 10000"/>
                  <a:gd name="connsiteY57" fmla="*/ 9266 h 10000"/>
                  <a:gd name="connsiteX58" fmla="*/ 8282 w 10000"/>
                  <a:gd name="connsiteY58" fmla="*/ 9266 h 10000"/>
                  <a:gd name="connsiteX59" fmla="*/ 8242 w 10000"/>
                  <a:gd name="connsiteY59" fmla="*/ 9274 h 10000"/>
                  <a:gd name="connsiteX60" fmla="*/ 8171 w 10000"/>
                  <a:gd name="connsiteY60" fmla="*/ 9266 h 10000"/>
                  <a:gd name="connsiteX61" fmla="*/ 8100 w 10000"/>
                  <a:gd name="connsiteY61" fmla="*/ 9251 h 10000"/>
                  <a:gd name="connsiteX62" fmla="*/ 7997 w 10000"/>
                  <a:gd name="connsiteY62" fmla="*/ 9213 h 10000"/>
                  <a:gd name="connsiteX63" fmla="*/ 7973 w 10000"/>
                  <a:gd name="connsiteY63" fmla="*/ 9138 h 10000"/>
                  <a:gd name="connsiteX64" fmla="*/ 7910 w 10000"/>
                  <a:gd name="connsiteY64" fmla="*/ 9077 h 10000"/>
                  <a:gd name="connsiteX65" fmla="*/ 7926 w 10000"/>
                  <a:gd name="connsiteY65" fmla="*/ 9032 h 10000"/>
                  <a:gd name="connsiteX66" fmla="*/ 7965 w 10000"/>
                  <a:gd name="connsiteY66" fmla="*/ 8986 h 10000"/>
                  <a:gd name="connsiteX67" fmla="*/ 7957 w 10000"/>
                  <a:gd name="connsiteY67" fmla="*/ 8949 h 10000"/>
                  <a:gd name="connsiteX68" fmla="*/ 7870 w 10000"/>
                  <a:gd name="connsiteY68" fmla="*/ 8941 h 10000"/>
                  <a:gd name="connsiteX69" fmla="*/ 7791 w 10000"/>
                  <a:gd name="connsiteY69" fmla="*/ 8949 h 10000"/>
                  <a:gd name="connsiteX70" fmla="*/ 7736 w 10000"/>
                  <a:gd name="connsiteY70" fmla="*/ 8918 h 10000"/>
                  <a:gd name="connsiteX71" fmla="*/ 7838 w 10000"/>
                  <a:gd name="connsiteY71" fmla="*/ 8903 h 10000"/>
                  <a:gd name="connsiteX72" fmla="*/ 7815 w 10000"/>
                  <a:gd name="connsiteY72" fmla="*/ 8873 h 10000"/>
                  <a:gd name="connsiteX73" fmla="*/ 7799 w 10000"/>
                  <a:gd name="connsiteY73" fmla="*/ 8812 h 10000"/>
                  <a:gd name="connsiteX74" fmla="*/ 7831 w 10000"/>
                  <a:gd name="connsiteY74" fmla="*/ 8767 h 10000"/>
                  <a:gd name="connsiteX75" fmla="*/ 7878 w 10000"/>
                  <a:gd name="connsiteY75" fmla="*/ 8737 h 10000"/>
                  <a:gd name="connsiteX76" fmla="*/ 7926 w 10000"/>
                  <a:gd name="connsiteY76" fmla="*/ 8752 h 10000"/>
                  <a:gd name="connsiteX77" fmla="*/ 7894 w 10000"/>
                  <a:gd name="connsiteY77" fmla="*/ 8790 h 10000"/>
                  <a:gd name="connsiteX78" fmla="*/ 7838 w 10000"/>
                  <a:gd name="connsiteY78" fmla="*/ 8865 h 10000"/>
                  <a:gd name="connsiteX79" fmla="*/ 7870 w 10000"/>
                  <a:gd name="connsiteY79" fmla="*/ 8873 h 10000"/>
                  <a:gd name="connsiteX80" fmla="*/ 7926 w 10000"/>
                  <a:gd name="connsiteY80" fmla="*/ 8828 h 10000"/>
                  <a:gd name="connsiteX81" fmla="*/ 7965 w 10000"/>
                  <a:gd name="connsiteY81" fmla="*/ 8903 h 10000"/>
                  <a:gd name="connsiteX82" fmla="*/ 7973 w 10000"/>
                  <a:gd name="connsiteY82" fmla="*/ 8858 h 10000"/>
                  <a:gd name="connsiteX83" fmla="*/ 7957 w 10000"/>
                  <a:gd name="connsiteY83" fmla="*/ 8775 h 10000"/>
                  <a:gd name="connsiteX84" fmla="*/ 7989 w 10000"/>
                  <a:gd name="connsiteY84" fmla="*/ 8737 h 10000"/>
                  <a:gd name="connsiteX85" fmla="*/ 8036 w 10000"/>
                  <a:gd name="connsiteY85" fmla="*/ 8707 h 10000"/>
                  <a:gd name="connsiteX86" fmla="*/ 8068 w 10000"/>
                  <a:gd name="connsiteY86" fmla="*/ 8601 h 10000"/>
                  <a:gd name="connsiteX87" fmla="*/ 8060 w 10000"/>
                  <a:gd name="connsiteY87" fmla="*/ 8502 h 10000"/>
                  <a:gd name="connsiteX88" fmla="*/ 8005 w 10000"/>
                  <a:gd name="connsiteY88" fmla="*/ 8525 h 10000"/>
                  <a:gd name="connsiteX89" fmla="*/ 7973 w 10000"/>
                  <a:gd name="connsiteY89" fmla="*/ 8502 h 10000"/>
                  <a:gd name="connsiteX90" fmla="*/ 8005 w 10000"/>
                  <a:gd name="connsiteY90" fmla="*/ 8449 h 10000"/>
                  <a:gd name="connsiteX91" fmla="*/ 7965 w 10000"/>
                  <a:gd name="connsiteY91" fmla="*/ 8419 h 10000"/>
                  <a:gd name="connsiteX92" fmla="*/ 7926 w 10000"/>
                  <a:gd name="connsiteY92" fmla="*/ 8442 h 10000"/>
                  <a:gd name="connsiteX93" fmla="*/ 7886 w 10000"/>
                  <a:gd name="connsiteY93" fmla="*/ 8419 h 10000"/>
                  <a:gd name="connsiteX94" fmla="*/ 7926 w 10000"/>
                  <a:gd name="connsiteY94" fmla="*/ 8396 h 10000"/>
                  <a:gd name="connsiteX95" fmla="*/ 7973 w 10000"/>
                  <a:gd name="connsiteY95" fmla="*/ 8381 h 10000"/>
                  <a:gd name="connsiteX96" fmla="*/ 7957 w 10000"/>
                  <a:gd name="connsiteY96" fmla="*/ 8321 h 10000"/>
                  <a:gd name="connsiteX97" fmla="*/ 8013 w 10000"/>
                  <a:gd name="connsiteY97" fmla="*/ 8328 h 10000"/>
                  <a:gd name="connsiteX98" fmla="*/ 7997 w 10000"/>
                  <a:gd name="connsiteY98" fmla="*/ 8396 h 10000"/>
                  <a:gd name="connsiteX99" fmla="*/ 8068 w 10000"/>
                  <a:gd name="connsiteY99" fmla="*/ 8374 h 10000"/>
                  <a:gd name="connsiteX100" fmla="*/ 8084 w 10000"/>
                  <a:gd name="connsiteY100" fmla="*/ 8321 h 10000"/>
                  <a:gd name="connsiteX101" fmla="*/ 8124 w 10000"/>
                  <a:gd name="connsiteY101" fmla="*/ 8139 h 10000"/>
                  <a:gd name="connsiteX102" fmla="*/ 8116 w 10000"/>
                  <a:gd name="connsiteY102" fmla="*/ 8071 h 10000"/>
                  <a:gd name="connsiteX103" fmla="*/ 8044 w 10000"/>
                  <a:gd name="connsiteY103" fmla="*/ 8169 h 10000"/>
                  <a:gd name="connsiteX104" fmla="*/ 8029 w 10000"/>
                  <a:gd name="connsiteY104" fmla="*/ 8215 h 10000"/>
                  <a:gd name="connsiteX105" fmla="*/ 7989 w 10000"/>
                  <a:gd name="connsiteY105" fmla="*/ 8215 h 10000"/>
                  <a:gd name="connsiteX106" fmla="*/ 7973 w 10000"/>
                  <a:gd name="connsiteY106" fmla="*/ 8169 h 10000"/>
                  <a:gd name="connsiteX107" fmla="*/ 8005 w 10000"/>
                  <a:gd name="connsiteY107" fmla="*/ 8132 h 10000"/>
                  <a:gd name="connsiteX108" fmla="*/ 7997 w 10000"/>
                  <a:gd name="connsiteY108" fmla="*/ 8071 h 10000"/>
                  <a:gd name="connsiteX109" fmla="*/ 8052 w 10000"/>
                  <a:gd name="connsiteY109" fmla="*/ 8048 h 10000"/>
                  <a:gd name="connsiteX110" fmla="*/ 8092 w 10000"/>
                  <a:gd name="connsiteY110" fmla="*/ 7980 h 10000"/>
                  <a:gd name="connsiteX111" fmla="*/ 8187 w 10000"/>
                  <a:gd name="connsiteY111" fmla="*/ 7837 h 10000"/>
                  <a:gd name="connsiteX112" fmla="*/ 8250 w 10000"/>
                  <a:gd name="connsiteY112" fmla="*/ 7791 h 10000"/>
                  <a:gd name="connsiteX113" fmla="*/ 8258 w 10000"/>
                  <a:gd name="connsiteY113" fmla="*/ 7738 h 10000"/>
                  <a:gd name="connsiteX114" fmla="*/ 8353 w 10000"/>
                  <a:gd name="connsiteY114" fmla="*/ 7716 h 10000"/>
                  <a:gd name="connsiteX115" fmla="*/ 8361 w 10000"/>
                  <a:gd name="connsiteY115" fmla="*/ 7731 h 10000"/>
                  <a:gd name="connsiteX116" fmla="*/ 8321 w 10000"/>
                  <a:gd name="connsiteY116" fmla="*/ 7761 h 10000"/>
                  <a:gd name="connsiteX117" fmla="*/ 8353 w 10000"/>
                  <a:gd name="connsiteY117" fmla="*/ 7784 h 10000"/>
                  <a:gd name="connsiteX118" fmla="*/ 8448 w 10000"/>
                  <a:gd name="connsiteY118" fmla="*/ 7700 h 10000"/>
                  <a:gd name="connsiteX119" fmla="*/ 8519 w 10000"/>
                  <a:gd name="connsiteY119" fmla="*/ 7640 h 10000"/>
                  <a:gd name="connsiteX120" fmla="*/ 8606 w 10000"/>
                  <a:gd name="connsiteY120" fmla="*/ 7610 h 10000"/>
                  <a:gd name="connsiteX121" fmla="*/ 8654 w 10000"/>
                  <a:gd name="connsiteY121" fmla="*/ 7572 h 10000"/>
                  <a:gd name="connsiteX122" fmla="*/ 8702 w 10000"/>
                  <a:gd name="connsiteY122" fmla="*/ 7549 h 10000"/>
                  <a:gd name="connsiteX123" fmla="*/ 8757 w 10000"/>
                  <a:gd name="connsiteY123" fmla="*/ 7526 h 10000"/>
                  <a:gd name="connsiteX124" fmla="*/ 8836 w 10000"/>
                  <a:gd name="connsiteY124" fmla="*/ 7496 h 10000"/>
                  <a:gd name="connsiteX125" fmla="*/ 8876 w 10000"/>
                  <a:gd name="connsiteY125" fmla="*/ 7474 h 10000"/>
                  <a:gd name="connsiteX126" fmla="*/ 8915 w 10000"/>
                  <a:gd name="connsiteY126" fmla="*/ 7458 h 10000"/>
                  <a:gd name="connsiteX127" fmla="*/ 8947 w 10000"/>
                  <a:gd name="connsiteY127" fmla="*/ 7458 h 10000"/>
                  <a:gd name="connsiteX128" fmla="*/ 8915 w 10000"/>
                  <a:gd name="connsiteY128" fmla="*/ 7481 h 10000"/>
                  <a:gd name="connsiteX129" fmla="*/ 8899 w 10000"/>
                  <a:gd name="connsiteY129" fmla="*/ 7511 h 10000"/>
                  <a:gd name="connsiteX130" fmla="*/ 8947 w 10000"/>
                  <a:gd name="connsiteY130" fmla="*/ 7526 h 10000"/>
                  <a:gd name="connsiteX131" fmla="*/ 8979 w 10000"/>
                  <a:gd name="connsiteY131" fmla="*/ 7564 h 10000"/>
                  <a:gd name="connsiteX132" fmla="*/ 8971 w 10000"/>
                  <a:gd name="connsiteY132" fmla="*/ 7602 h 10000"/>
                  <a:gd name="connsiteX133" fmla="*/ 8868 w 10000"/>
                  <a:gd name="connsiteY133" fmla="*/ 7663 h 10000"/>
                  <a:gd name="connsiteX134" fmla="*/ 8797 w 10000"/>
                  <a:gd name="connsiteY134" fmla="*/ 7685 h 10000"/>
                  <a:gd name="connsiteX135" fmla="*/ 8828 w 10000"/>
                  <a:gd name="connsiteY135" fmla="*/ 7731 h 10000"/>
                  <a:gd name="connsiteX136" fmla="*/ 9129 w 10000"/>
                  <a:gd name="connsiteY136" fmla="*/ 7678 h 10000"/>
                  <a:gd name="connsiteX137" fmla="*/ 9335 w 10000"/>
                  <a:gd name="connsiteY137" fmla="*/ 7398 h 10000"/>
                  <a:gd name="connsiteX138" fmla="*/ 9644 w 10000"/>
                  <a:gd name="connsiteY138" fmla="*/ 7239 h 10000"/>
                  <a:gd name="connsiteX139" fmla="*/ 9834 w 10000"/>
                  <a:gd name="connsiteY139" fmla="*/ 7020 h 10000"/>
                  <a:gd name="connsiteX140" fmla="*/ 9897 w 10000"/>
                  <a:gd name="connsiteY140" fmla="*/ 6785 h 10000"/>
                  <a:gd name="connsiteX141" fmla="*/ 9889 w 10000"/>
                  <a:gd name="connsiteY141" fmla="*/ 6619 h 10000"/>
                  <a:gd name="connsiteX142" fmla="*/ 9929 w 10000"/>
                  <a:gd name="connsiteY142" fmla="*/ 6445 h 10000"/>
                  <a:gd name="connsiteX143" fmla="*/ 10000 w 10000"/>
                  <a:gd name="connsiteY143" fmla="*/ 6180 h 10000"/>
                  <a:gd name="connsiteX144" fmla="*/ 9913 w 10000"/>
                  <a:gd name="connsiteY144" fmla="*/ 6067 h 10000"/>
                  <a:gd name="connsiteX145" fmla="*/ 9873 w 10000"/>
                  <a:gd name="connsiteY145" fmla="*/ 6082 h 10000"/>
                  <a:gd name="connsiteX146" fmla="*/ 9889 w 10000"/>
                  <a:gd name="connsiteY146" fmla="*/ 6142 h 10000"/>
                  <a:gd name="connsiteX147" fmla="*/ 9881 w 10000"/>
                  <a:gd name="connsiteY147" fmla="*/ 6225 h 10000"/>
                  <a:gd name="connsiteX148" fmla="*/ 9826 w 10000"/>
                  <a:gd name="connsiteY148" fmla="*/ 6309 h 10000"/>
                  <a:gd name="connsiteX149" fmla="*/ 9857 w 10000"/>
                  <a:gd name="connsiteY149" fmla="*/ 6331 h 10000"/>
                  <a:gd name="connsiteX150" fmla="*/ 9921 w 10000"/>
                  <a:gd name="connsiteY150" fmla="*/ 6331 h 10000"/>
                  <a:gd name="connsiteX151" fmla="*/ 9913 w 10000"/>
                  <a:gd name="connsiteY151" fmla="*/ 6407 h 10000"/>
                  <a:gd name="connsiteX152" fmla="*/ 9826 w 10000"/>
                  <a:gd name="connsiteY152" fmla="*/ 6528 h 10000"/>
                  <a:gd name="connsiteX153" fmla="*/ 9826 w 10000"/>
                  <a:gd name="connsiteY153" fmla="*/ 6649 h 10000"/>
                  <a:gd name="connsiteX154" fmla="*/ 9778 w 10000"/>
                  <a:gd name="connsiteY154" fmla="*/ 6740 h 10000"/>
                  <a:gd name="connsiteX155" fmla="*/ 9731 w 10000"/>
                  <a:gd name="connsiteY155" fmla="*/ 6793 h 10000"/>
                  <a:gd name="connsiteX156" fmla="*/ 9762 w 10000"/>
                  <a:gd name="connsiteY156" fmla="*/ 6861 h 10000"/>
                  <a:gd name="connsiteX157" fmla="*/ 9731 w 10000"/>
                  <a:gd name="connsiteY157" fmla="*/ 6921 h 10000"/>
                  <a:gd name="connsiteX158" fmla="*/ 9691 w 10000"/>
                  <a:gd name="connsiteY158" fmla="*/ 6899 h 10000"/>
                  <a:gd name="connsiteX159" fmla="*/ 9612 w 10000"/>
                  <a:gd name="connsiteY159" fmla="*/ 6853 h 10000"/>
                  <a:gd name="connsiteX160" fmla="*/ 9580 w 10000"/>
                  <a:gd name="connsiteY160" fmla="*/ 6884 h 10000"/>
                  <a:gd name="connsiteX161" fmla="*/ 9620 w 10000"/>
                  <a:gd name="connsiteY161" fmla="*/ 6921 h 10000"/>
                  <a:gd name="connsiteX162" fmla="*/ 9549 w 10000"/>
                  <a:gd name="connsiteY162" fmla="*/ 6936 h 10000"/>
                  <a:gd name="connsiteX163" fmla="*/ 9501 w 10000"/>
                  <a:gd name="connsiteY163" fmla="*/ 6876 h 10000"/>
                  <a:gd name="connsiteX164" fmla="*/ 9462 w 10000"/>
                  <a:gd name="connsiteY164" fmla="*/ 6808 h 10000"/>
                  <a:gd name="connsiteX165" fmla="*/ 9509 w 10000"/>
                  <a:gd name="connsiteY165" fmla="*/ 6778 h 10000"/>
                  <a:gd name="connsiteX166" fmla="*/ 9549 w 10000"/>
                  <a:gd name="connsiteY166" fmla="*/ 6831 h 10000"/>
                  <a:gd name="connsiteX167" fmla="*/ 9620 w 10000"/>
                  <a:gd name="connsiteY167" fmla="*/ 6785 h 10000"/>
                  <a:gd name="connsiteX168" fmla="*/ 9636 w 10000"/>
                  <a:gd name="connsiteY168" fmla="*/ 6717 h 10000"/>
                  <a:gd name="connsiteX169" fmla="*/ 9588 w 10000"/>
                  <a:gd name="connsiteY169" fmla="*/ 6679 h 10000"/>
                  <a:gd name="connsiteX170" fmla="*/ 9565 w 10000"/>
                  <a:gd name="connsiteY170" fmla="*/ 6581 h 10000"/>
                  <a:gd name="connsiteX171" fmla="*/ 9572 w 10000"/>
                  <a:gd name="connsiteY171" fmla="*/ 6460 h 10000"/>
                  <a:gd name="connsiteX172" fmla="*/ 9501 w 10000"/>
                  <a:gd name="connsiteY172" fmla="*/ 6392 h 10000"/>
                  <a:gd name="connsiteX173" fmla="*/ 9311 w 10000"/>
                  <a:gd name="connsiteY173" fmla="*/ 6452 h 10000"/>
                  <a:gd name="connsiteX174" fmla="*/ 9153 w 10000"/>
                  <a:gd name="connsiteY174" fmla="*/ 6430 h 10000"/>
                  <a:gd name="connsiteX175" fmla="*/ 9050 w 10000"/>
                  <a:gd name="connsiteY175" fmla="*/ 6589 h 10000"/>
                  <a:gd name="connsiteX176" fmla="*/ 8987 w 10000"/>
                  <a:gd name="connsiteY176" fmla="*/ 6589 h 10000"/>
                  <a:gd name="connsiteX177" fmla="*/ 9034 w 10000"/>
                  <a:gd name="connsiteY177" fmla="*/ 6467 h 10000"/>
                  <a:gd name="connsiteX178" fmla="*/ 8971 w 10000"/>
                  <a:gd name="connsiteY178" fmla="*/ 6399 h 10000"/>
                  <a:gd name="connsiteX179" fmla="*/ 8860 w 10000"/>
                  <a:gd name="connsiteY179" fmla="*/ 6460 h 10000"/>
                  <a:gd name="connsiteX180" fmla="*/ 8694 w 10000"/>
                  <a:gd name="connsiteY180" fmla="*/ 6452 h 10000"/>
                  <a:gd name="connsiteX181" fmla="*/ 8519 w 10000"/>
                  <a:gd name="connsiteY181" fmla="*/ 6467 h 10000"/>
                  <a:gd name="connsiteX182" fmla="*/ 8337 w 10000"/>
                  <a:gd name="connsiteY182" fmla="*/ 6528 h 10000"/>
                  <a:gd name="connsiteX183" fmla="*/ 8258 w 10000"/>
                  <a:gd name="connsiteY183" fmla="*/ 6657 h 10000"/>
                  <a:gd name="connsiteX184" fmla="*/ 8139 w 10000"/>
                  <a:gd name="connsiteY184" fmla="*/ 6823 h 10000"/>
                  <a:gd name="connsiteX185" fmla="*/ 8013 w 10000"/>
                  <a:gd name="connsiteY185" fmla="*/ 6868 h 10000"/>
                  <a:gd name="connsiteX186" fmla="*/ 7902 w 10000"/>
                  <a:gd name="connsiteY186" fmla="*/ 6944 h 10000"/>
                  <a:gd name="connsiteX187" fmla="*/ 7831 w 10000"/>
                  <a:gd name="connsiteY187" fmla="*/ 6997 h 10000"/>
                  <a:gd name="connsiteX188" fmla="*/ 7815 w 10000"/>
                  <a:gd name="connsiteY188" fmla="*/ 6959 h 10000"/>
                  <a:gd name="connsiteX189" fmla="*/ 8013 w 10000"/>
                  <a:gd name="connsiteY189" fmla="*/ 6800 h 10000"/>
                  <a:gd name="connsiteX190" fmla="*/ 7941 w 10000"/>
                  <a:gd name="connsiteY190" fmla="*/ 6762 h 10000"/>
                  <a:gd name="connsiteX191" fmla="*/ 7973 w 10000"/>
                  <a:gd name="connsiteY191" fmla="*/ 6732 h 10000"/>
                  <a:gd name="connsiteX192" fmla="*/ 8013 w 10000"/>
                  <a:gd name="connsiteY192" fmla="*/ 6725 h 10000"/>
                  <a:gd name="connsiteX193" fmla="*/ 8029 w 10000"/>
                  <a:gd name="connsiteY193" fmla="*/ 6694 h 10000"/>
                  <a:gd name="connsiteX194" fmla="*/ 7997 w 10000"/>
                  <a:gd name="connsiteY194" fmla="*/ 6672 h 10000"/>
                  <a:gd name="connsiteX195" fmla="*/ 7965 w 10000"/>
                  <a:gd name="connsiteY195" fmla="*/ 6649 h 10000"/>
                  <a:gd name="connsiteX196" fmla="*/ 7965 w 10000"/>
                  <a:gd name="connsiteY196" fmla="*/ 6604 h 10000"/>
                  <a:gd name="connsiteX197" fmla="*/ 8005 w 10000"/>
                  <a:gd name="connsiteY197" fmla="*/ 6513 h 10000"/>
                  <a:gd name="connsiteX198" fmla="*/ 7973 w 10000"/>
                  <a:gd name="connsiteY198" fmla="*/ 6407 h 10000"/>
                  <a:gd name="connsiteX199" fmla="*/ 7878 w 10000"/>
                  <a:gd name="connsiteY199" fmla="*/ 6354 h 10000"/>
                  <a:gd name="connsiteX200" fmla="*/ 7815 w 10000"/>
                  <a:gd name="connsiteY200" fmla="*/ 6399 h 10000"/>
                  <a:gd name="connsiteX201" fmla="*/ 7886 w 10000"/>
                  <a:gd name="connsiteY201" fmla="*/ 6415 h 10000"/>
                  <a:gd name="connsiteX202" fmla="*/ 7933 w 10000"/>
                  <a:gd name="connsiteY202" fmla="*/ 6467 h 10000"/>
                  <a:gd name="connsiteX203" fmla="*/ 7870 w 10000"/>
                  <a:gd name="connsiteY203" fmla="*/ 6460 h 10000"/>
                  <a:gd name="connsiteX204" fmla="*/ 7807 w 10000"/>
                  <a:gd name="connsiteY204" fmla="*/ 6505 h 10000"/>
                  <a:gd name="connsiteX205" fmla="*/ 7704 w 10000"/>
                  <a:gd name="connsiteY205" fmla="*/ 6475 h 10000"/>
                  <a:gd name="connsiteX206" fmla="*/ 7633 w 10000"/>
                  <a:gd name="connsiteY206" fmla="*/ 6301 h 10000"/>
                  <a:gd name="connsiteX207" fmla="*/ 7482 w 10000"/>
                  <a:gd name="connsiteY207" fmla="*/ 6225 h 10000"/>
                  <a:gd name="connsiteX208" fmla="*/ 7379 w 10000"/>
                  <a:gd name="connsiteY208" fmla="*/ 6127 h 10000"/>
                  <a:gd name="connsiteX209" fmla="*/ 7435 w 10000"/>
                  <a:gd name="connsiteY209" fmla="*/ 5862 h 10000"/>
                  <a:gd name="connsiteX210" fmla="*/ 7435 w 10000"/>
                  <a:gd name="connsiteY210" fmla="*/ 5802 h 10000"/>
                  <a:gd name="connsiteX211" fmla="*/ 7419 w 10000"/>
                  <a:gd name="connsiteY211" fmla="*/ 5696 h 10000"/>
                  <a:gd name="connsiteX212" fmla="*/ 7466 w 10000"/>
                  <a:gd name="connsiteY212" fmla="*/ 5613 h 10000"/>
                  <a:gd name="connsiteX213" fmla="*/ 7466 w 10000"/>
                  <a:gd name="connsiteY213" fmla="*/ 5696 h 10000"/>
                  <a:gd name="connsiteX214" fmla="*/ 7538 w 10000"/>
                  <a:gd name="connsiteY214" fmla="*/ 5711 h 10000"/>
                  <a:gd name="connsiteX215" fmla="*/ 7506 w 10000"/>
                  <a:gd name="connsiteY215" fmla="*/ 5673 h 10000"/>
                  <a:gd name="connsiteX216" fmla="*/ 7546 w 10000"/>
                  <a:gd name="connsiteY216" fmla="*/ 5643 h 10000"/>
                  <a:gd name="connsiteX217" fmla="*/ 7601 w 10000"/>
                  <a:gd name="connsiteY217" fmla="*/ 5613 h 10000"/>
                  <a:gd name="connsiteX218" fmla="*/ 7664 w 10000"/>
                  <a:gd name="connsiteY218" fmla="*/ 5590 h 10000"/>
                  <a:gd name="connsiteX219" fmla="*/ 7743 w 10000"/>
                  <a:gd name="connsiteY219" fmla="*/ 5552 h 10000"/>
                  <a:gd name="connsiteX220" fmla="*/ 8092 w 10000"/>
                  <a:gd name="connsiteY220" fmla="*/ 5507 h 10000"/>
                  <a:gd name="connsiteX221" fmla="*/ 8116 w 10000"/>
                  <a:gd name="connsiteY221" fmla="*/ 5560 h 10000"/>
                  <a:gd name="connsiteX222" fmla="*/ 8092 w 10000"/>
                  <a:gd name="connsiteY222" fmla="*/ 5658 h 10000"/>
                  <a:gd name="connsiteX223" fmla="*/ 8060 w 10000"/>
                  <a:gd name="connsiteY223" fmla="*/ 5756 h 10000"/>
                  <a:gd name="connsiteX224" fmla="*/ 8021 w 10000"/>
                  <a:gd name="connsiteY224" fmla="*/ 5794 h 10000"/>
                  <a:gd name="connsiteX225" fmla="*/ 8036 w 10000"/>
                  <a:gd name="connsiteY225" fmla="*/ 5847 h 10000"/>
                  <a:gd name="connsiteX226" fmla="*/ 7989 w 10000"/>
                  <a:gd name="connsiteY226" fmla="*/ 5900 h 10000"/>
                  <a:gd name="connsiteX227" fmla="*/ 7941 w 10000"/>
                  <a:gd name="connsiteY227" fmla="*/ 5915 h 10000"/>
                  <a:gd name="connsiteX228" fmla="*/ 7910 w 10000"/>
                  <a:gd name="connsiteY228" fmla="*/ 5930 h 10000"/>
                  <a:gd name="connsiteX229" fmla="*/ 7878 w 10000"/>
                  <a:gd name="connsiteY229" fmla="*/ 5908 h 10000"/>
                  <a:gd name="connsiteX230" fmla="*/ 7831 w 10000"/>
                  <a:gd name="connsiteY230" fmla="*/ 5908 h 10000"/>
                  <a:gd name="connsiteX231" fmla="*/ 7894 w 10000"/>
                  <a:gd name="connsiteY231" fmla="*/ 6006 h 10000"/>
                  <a:gd name="connsiteX232" fmla="*/ 7957 w 10000"/>
                  <a:gd name="connsiteY232" fmla="*/ 6029 h 10000"/>
                  <a:gd name="connsiteX233" fmla="*/ 8036 w 10000"/>
                  <a:gd name="connsiteY233" fmla="*/ 6006 h 10000"/>
                  <a:gd name="connsiteX234" fmla="*/ 8100 w 10000"/>
                  <a:gd name="connsiteY234" fmla="*/ 5855 h 10000"/>
                  <a:gd name="connsiteX235" fmla="*/ 8298 w 10000"/>
                  <a:gd name="connsiteY235" fmla="*/ 5325 h 10000"/>
                  <a:gd name="connsiteX236" fmla="*/ 8638 w 10000"/>
                  <a:gd name="connsiteY236" fmla="*/ 4781 h 10000"/>
                  <a:gd name="connsiteX237" fmla="*/ 9184 w 10000"/>
                  <a:gd name="connsiteY237" fmla="*/ 4644 h 10000"/>
                  <a:gd name="connsiteX238" fmla="*/ 9319 w 10000"/>
                  <a:gd name="connsiteY238" fmla="*/ 4599 h 10000"/>
                  <a:gd name="connsiteX239" fmla="*/ 9390 w 10000"/>
                  <a:gd name="connsiteY239" fmla="*/ 4433 h 10000"/>
                  <a:gd name="connsiteX0" fmla="*/ 9390 w 10000"/>
                  <a:gd name="connsiteY0" fmla="*/ 4433 h 10000"/>
                  <a:gd name="connsiteX1" fmla="*/ 9382 w 10000"/>
                  <a:gd name="connsiteY1" fmla="*/ 2216 h 10000"/>
                  <a:gd name="connsiteX2" fmla="*/ 8606 w 10000"/>
                  <a:gd name="connsiteY2" fmla="*/ 2209 h 10000"/>
                  <a:gd name="connsiteX3" fmla="*/ 5424 w 10000"/>
                  <a:gd name="connsiteY3" fmla="*/ 2141 h 10000"/>
                  <a:gd name="connsiteX4" fmla="*/ 5044 w 10000"/>
                  <a:gd name="connsiteY4" fmla="*/ 0 h 10000"/>
                  <a:gd name="connsiteX5" fmla="*/ 1845 w 10000"/>
                  <a:gd name="connsiteY5" fmla="*/ 1952 h 10000"/>
                  <a:gd name="connsiteX6" fmla="*/ 2082 w 10000"/>
                  <a:gd name="connsiteY6" fmla="*/ 2118 h 10000"/>
                  <a:gd name="connsiteX7" fmla="*/ 2043 w 10000"/>
                  <a:gd name="connsiteY7" fmla="*/ 5255 h 10000"/>
                  <a:gd name="connsiteX8" fmla="*/ 511 w 10000"/>
                  <a:gd name="connsiteY8" fmla="*/ 5179 h 10000"/>
                  <a:gd name="connsiteX9" fmla="*/ 0 w 10000"/>
                  <a:gd name="connsiteY9" fmla="*/ 5756 h 10000"/>
                  <a:gd name="connsiteX10" fmla="*/ 293 w 10000"/>
                  <a:gd name="connsiteY10" fmla="*/ 5772 h 10000"/>
                  <a:gd name="connsiteX11" fmla="*/ 665 w 10000"/>
                  <a:gd name="connsiteY11" fmla="*/ 7042 h 10000"/>
                  <a:gd name="connsiteX12" fmla="*/ 784 w 10000"/>
                  <a:gd name="connsiteY12" fmla="*/ 7602 h 10000"/>
                  <a:gd name="connsiteX13" fmla="*/ 855 w 10000"/>
                  <a:gd name="connsiteY13" fmla="*/ 8268 h 10000"/>
                  <a:gd name="connsiteX14" fmla="*/ 887 w 10000"/>
                  <a:gd name="connsiteY14" fmla="*/ 8540 h 10000"/>
                  <a:gd name="connsiteX15" fmla="*/ 895 w 10000"/>
                  <a:gd name="connsiteY15" fmla="*/ 9070 h 10000"/>
                  <a:gd name="connsiteX16" fmla="*/ 1576 w 10000"/>
                  <a:gd name="connsiteY16" fmla="*/ 9183 h 10000"/>
                  <a:gd name="connsiteX17" fmla="*/ 2447 w 10000"/>
                  <a:gd name="connsiteY17" fmla="*/ 10000 h 10000"/>
                  <a:gd name="connsiteX18" fmla="*/ 3761 w 10000"/>
                  <a:gd name="connsiteY18" fmla="*/ 9992 h 10000"/>
                  <a:gd name="connsiteX19" fmla="*/ 4093 w 10000"/>
                  <a:gd name="connsiteY19" fmla="*/ 9486 h 10000"/>
                  <a:gd name="connsiteX20" fmla="*/ 8963 w 10000"/>
                  <a:gd name="connsiteY20" fmla="*/ 9569 h 10000"/>
                  <a:gd name="connsiteX21" fmla="*/ 9002 w 10000"/>
                  <a:gd name="connsiteY21" fmla="*/ 9410 h 10000"/>
                  <a:gd name="connsiteX22" fmla="*/ 9010 w 10000"/>
                  <a:gd name="connsiteY22" fmla="*/ 9259 h 10000"/>
                  <a:gd name="connsiteX23" fmla="*/ 9018 w 10000"/>
                  <a:gd name="connsiteY23" fmla="*/ 9175 h 10000"/>
                  <a:gd name="connsiteX24" fmla="*/ 9050 w 10000"/>
                  <a:gd name="connsiteY24" fmla="*/ 9085 h 10000"/>
                  <a:gd name="connsiteX25" fmla="*/ 9105 w 10000"/>
                  <a:gd name="connsiteY25" fmla="*/ 8941 h 10000"/>
                  <a:gd name="connsiteX26" fmla="*/ 9184 w 10000"/>
                  <a:gd name="connsiteY26" fmla="*/ 8873 h 10000"/>
                  <a:gd name="connsiteX27" fmla="*/ 9295 w 10000"/>
                  <a:gd name="connsiteY27" fmla="*/ 8775 h 10000"/>
                  <a:gd name="connsiteX28" fmla="*/ 9446 w 10000"/>
                  <a:gd name="connsiteY28" fmla="*/ 8608 h 10000"/>
                  <a:gd name="connsiteX29" fmla="*/ 9699 w 10000"/>
                  <a:gd name="connsiteY29" fmla="*/ 8343 h 10000"/>
                  <a:gd name="connsiteX30" fmla="*/ 9565 w 10000"/>
                  <a:gd name="connsiteY30" fmla="*/ 8109 h 10000"/>
                  <a:gd name="connsiteX31" fmla="*/ 9493 w 10000"/>
                  <a:gd name="connsiteY31" fmla="*/ 8147 h 10000"/>
                  <a:gd name="connsiteX32" fmla="*/ 9572 w 10000"/>
                  <a:gd name="connsiteY32" fmla="*/ 8290 h 10000"/>
                  <a:gd name="connsiteX33" fmla="*/ 9533 w 10000"/>
                  <a:gd name="connsiteY33" fmla="*/ 8351 h 10000"/>
                  <a:gd name="connsiteX34" fmla="*/ 9454 w 10000"/>
                  <a:gd name="connsiteY34" fmla="*/ 8328 h 10000"/>
                  <a:gd name="connsiteX35" fmla="*/ 9382 w 10000"/>
                  <a:gd name="connsiteY35" fmla="*/ 8374 h 10000"/>
                  <a:gd name="connsiteX36" fmla="*/ 9319 w 10000"/>
                  <a:gd name="connsiteY36" fmla="*/ 8533 h 10000"/>
                  <a:gd name="connsiteX37" fmla="*/ 9279 w 10000"/>
                  <a:gd name="connsiteY37" fmla="*/ 8631 h 10000"/>
                  <a:gd name="connsiteX38" fmla="*/ 9216 w 10000"/>
                  <a:gd name="connsiteY38" fmla="*/ 8654 h 10000"/>
                  <a:gd name="connsiteX39" fmla="*/ 9224 w 10000"/>
                  <a:gd name="connsiteY39" fmla="*/ 8578 h 10000"/>
                  <a:gd name="connsiteX40" fmla="*/ 9295 w 10000"/>
                  <a:gd name="connsiteY40" fmla="*/ 8495 h 10000"/>
                  <a:gd name="connsiteX41" fmla="*/ 9343 w 10000"/>
                  <a:gd name="connsiteY41" fmla="*/ 8359 h 10000"/>
                  <a:gd name="connsiteX42" fmla="*/ 9382 w 10000"/>
                  <a:gd name="connsiteY42" fmla="*/ 8260 h 10000"/>
                  <a:gd name="connsiteX43" fmla="*/ 9335 w 10000"/>
                  <a:gd name="connsiteY43" fmla="*/ 8200 h 10000"/>
                  <a:gd name="connsiteX44" fmla="*/ 9279 w 10000"/>
                  <a:gd name="connsiteY44" fmla="*/ 8207 h 10000"/>
                  <a:gd name="connsiteX45" fmla="*/ 9169 w 10000"/>
                  <a:gd name="connsiteY45" fmla="*/ 8306 h 10000"/>
                  <a:gd name="connsiteX46" fmla="*/ 9082 w 10000"/>
                  <a:gd name="connsiteY46" fmla="*/ 8328 h 10000"/>
                  <a:gd name="connsiteX47" fmla="*/ 9010 w 10000"/>
                  <a:gd name="connsiteY47" fmla="*/ 8321 h 10000"/>
                  <a:gd name="connsiteX48" fmla="*/ 8860 w 10000"/>
                  <a:gd name="connsiteY48" fmla="*/ 8411 h 10000"/>
                  <a:gd name="connsiteX49" fmla="*/ 8804 w 10000"/>
                  <a:gd name="connsiteY49" fmla="*/ 8510 h 10000"/>
                  <a:gd name="connsiteX50" fmla="*/ 8702 w 10000"/>
                  <a:gd name="connsiteY50" fmla="*/ 8585 h 10000"/>
                  <a:gd name="connsiteX51" fmla="*/ 8559 w 10000"/>
                  <a:gd name="connsiteY51" fmla="*/ 8714 h 10000"/>
                  <a:gd name="connsiteX52" fmla="*/ 8416 w 10000"/>
                  <a:gd name="connsiteY52" fmla="*/ 8850 h 10000"/>
                  <a:gd name="connsiteX53" fmla="*/ 8424 w 10000"/>
                  <a:gd name="connsiteY53" fmla="*/ 8926 h 10000"/>
                  <a:gd name="connsiteX54" fmla="*/ 8393 w 10000"/>
                  <a:gd name="connsiteY54" fmla="*/ 9009 h 10000"/>
                  <a:gd name="connsiteX55" fmla="*/ 8361 w 10000"/>
                  <a:gd name="connsiteY55" fmla="*/ 9077 h 10000"/>
                  <a:gd name="connsiteX56" fmla="*/ 8329 w 10000"/>
                  <a:gd name="connsiteY56" fmla="*/ 9175 h 10000"/>
                  <a:gd name="connsiteX57" fmla="*/ 8345 w 10000"/>
                  <a:gd name="connsiteY57" fmla="*/ 9266 h 10000"/>
                  <a:gd name="connsiteX58" fmla="*/ 8282 w 10000"/>
                  <a:gd name="connsiteY58" fmla="*/ 9266 h 10000"/>
                  <a:gd name="connsiteX59" fmla="*/ 8242 w 10000"/>
                  <a:gd name="connsiteY59" fmla="*/ 9274 h 10000"/>
                  <a:gd name="connsiteX60" fmla="*/ 8171 w 10000"/>
                  <a:gd name="connsiteY60" fmla="*/ 9266 h 10000"/>
                  <a:gd name="connsiteX61" fmla="*/ 8100 w 10000"/>
                  <a:gd name="connsiteY61" fmla="*/ 9251 h 10000"/>
                  <a:gd name="connsiteX62" fmla="*/ 7997 w 10000"/>
                  <a:gd name="connsiteY62" fmla="*/ 9213 h 10000"/>
                  <a:gd name="connsiteX63" fmla="*/ 7973 w 10000"/>
                  <a:gd name="connsiteY63" fmla="*/ 9138 h 10000"/>
                  <a:gd name="connsiteX64" fmla="*/ 7910 w 10000"/>
                  <a:gd name="connsiteY64" fmla="*/ 9077 h 10000"/>
                  <a:gd name="connsiteX65" fmla="*/ 7926 w 10000"/>
                  <a:gd name="connsiteY65" fmla="*/ 9032 h 10000"/>
                  <a:gd name="connsiteX66" fmla="*/ 7965 w 10000"/>
                  <a:gd name="connsiteY66" fmla="*/ 8986 h 10000"/>
                  <a:gd name="connsiteX67" fmla="*/ 7957 w 10000"/>
                  <a:gd name="connsiteY67" fmla="*/ 8949 h 10000"/>
                  <a:gd name="connsiteX68" fmla="*/ 7870 w 10000"/>
                  <a:gd name="connsiteY68" fmla="*/ 8941 h 10000"/>
                  <a:gd name="connsiteX69" fmla="*/ 7791 w 10000"/>
                  <a:gd name="connsiteY69" fmla="*/ 8949 h 10000"/>
                  <a:gd name="connsiteX70" fmla="*/ 7736 w 10000"/>
                  <a:gd name="connsiteY70" fmla="*/ 8918 h 10000"/>
                  <a:gd name="connsiteX71" fmla="*/ 7838 w 10000"/>
                  <a:gd name="connsiteY71" fmla="*/ 8903 h 10000"/>
                  <a:gd name="connsiteX72" fmla="*/ 7815 w 10000"/>
                  <a:gd name="connsiteY72" fmla="*/ 8873 h 10000"/>
                  <a:gd name="connsiteX73" fmla="*/ 7799 w 10000"/>
                  <a:gd name="connsiteY73" fmla="*/ 8812 h 10000"/>
                  <a:gd name="connsiteX74" fmla="*/ 7831 w 10000"/>
                  <a:gd name="connsiteY74" fmla="*/ 8767 h 10000"/>
                  <a:gd name="connsiteX75" fmla="*/ 7878 w 10000"/>
                  <a:gd name="connsiteY75" fmla="*/ 8737 h 10000"/>
                  <a:gd name="connsiteX76" fmla="*/ 7926 w 10000"/>
                  <a:gd name="connsiteY76" fmla="*/ 8752 h 10000"/>
                  <a:gd name="connsiteX77" fmla="*/ 7894 w 10000"/>
                  <a:gd name="connsiteY77" fmla="*/ 8790 h 10000"/>
                  <a:gd name="connsiteX78" fmla="*/ 7838 w 10000"/>
                  <a:gd name="connsiteY78" fmla="*/ 8865 h 10000"/>
                  <a:gd name="connsiteX79" fmla="*/ 7870 w 10000"/>
                  <a:gd name="connsiteY79" fmla="*/ 8873 h 10000"/>
                  <a:gd name="connsiteX80" fmla="*/ 7926 w 10000"/>
                  <a:gd name="connsiteY80" fmla="*/ 8828 h 10000"/>
                  <a:gd name="connsiteX81" fmla="*/ 7965 w 10000"/>
                  <a:gd name="connsiteY81" fmla="*/ 8903 h 10000"/>
                  <a:gd name="connsiteX82" fmla="*/ 7973 w 10000"/>
                  <a:gd name="connsiteY82" fmla="*/ 8858 h 10000"/>
                  <a:gd name="connsiteX83" fmla="*/ 7957 w 10000"/>
                  <a:gd name="connsiteY83" fmla="*/ 8775 h 10000"/>
                  <a:gd name="connsiteX84" fmla="*/ 7989 w 10000"/>
                  <a:gd name="connsiteY84" fmla="*/ 8737 h 10000"/>
                  <a:gd name="connsiteX85" fmla="*/ 8036 w 10000"/>
                  <a:gd name="connsiteY85" fmla="*/ 8707 h 10000"/>
                  <a:gd name="connsiteX86" fmla="*/ 8068 w 10000"/>
                  <a:gd name="connsiteY86" fmla="*/ 8601 h 10000"/>
                  <a:gd name="connsiteX87" fmla="*/ 8060 w 10000"/>
                  <a:gd name="connsiteY87" fmla="*/ 8502 h 10000"/>
                  <a:gd name="connsiteX88" fmla="*/ 8005 w 10000"/>
                  <a:gd name="connsiteY88" fmla="*/ 8525 h 10000"/>
                  <a:gd name="connsiteX89" fmla="*/ 7973 w 10000"/>
                  <a:gd name="connsiteY89" fmla="*/ 8502 h 10000"/>
                  <a:gd name="connsiteX90" fmla="*/ 8005 w 10000"/>
                  <a:gd name="connsiteY90" fmla="*/ 8449 h 10000"/>
                  <a:gd name="connsiteX91" fmla="*/ 7965 w 10000"/>
                  <a:gd name="connsiteY91" fmla="*/ 8419 h 10000"/>
                  <a:gd name="connsiteX92" fmla="*/ 7926 w 10000"/>
                  <a:gd name="connsiteY92" fmla="*/ 8442 h 10000"/>
                  <a:gd name="connsiteX93" fmla="*/ 7886 w 10000"/>
                  <a:gd name="connsiteY93" fmla="*/ 8419 h 10000"/>
                  <a:gd name="connsiteX94" fmla="*/ 7926 w 10000"/>
                  <a:gd name="connsiteY94" fmla="*/ 8396 h 10000"/>
                  <a:gd name="connsiteX95" fmla="*/ 7973 w 10000"/>
                  <a:gd name="connsiteY95" fmla="*/ 8381 h 10000"/>
                  <a:gd name="connsiteX96" fmla="*/ 7957 w 10000"/>
                  <a:gd name="connsiteY96" fmla="*/ 8321 h 10000"/>
                  <a:gd name="connsiteX97" fmla="*/ 8013 w 10000"/>
                  <a:gd name="connsiteY97" fmla="*/ 8328 h 10000"/>
                  <a:gd name="connsiteX98" fmla="*/ 7997 w 10000"/>
                  <a:gd name="connsiteY98" fmla="*/ 8396 h 10000"/>
                  <a:gd name="connsiteX99" fmla="*/ 8068 w 10000"/>
                  <a:gd name="connsiteY99" fmla="*/ 8374 h 10000"/>
                  <a:gd name="connsiteX100" fmla="*/ 8084 w 10000"/>
                  <a:gd name="connsiteY100" fmla="*/ 8321 h 10000"/>
                  <a:gd name="connsiteX101" fmla="*/ 8124 w 10000"/>
                  <a:gd name="connsiteY101" fmla="*/ 8139 h 10000"/>
                  <a:gd name="connsiteX102" fmla="*/ 8116 w 10000"/>
                  <a:gd name="connsiteY102" fmla="*/ 8071 h 10000"/>
                  <a:gd name="connsiteX103" fmla="*/ 8044 w 10000"/>
                  <a:gd name="connsiteY103" fmla="*/ 8169 h 10000"/>
                  <a:gd name="connsiteX104" fmla="*/ 8029 w 10000"/>
                  <a:gd name="connsiteY104" fmla="*/ 8215 h 10000"/>
                  <a:gd name="connsiteX105" fmla="*/ 7989 w 10000"/>
                  <a:gd name="connsiteY105" fmla="*/ 8215 h 10000"/>
                  <a:gd name="connsiteX106" fmla="*/ 7973 w 10000"/>
                  <a:gd name="connsiteY106" fmla="*/ 8169 h 10000"/>
                  <a:gd name="connsiteX107" fmla="*/ 8005 w 10000"/>
                  <a:gd name="connsiteY107" fmla="*/ 8132 h 10000"/>
                  <a:gd name="connsiteX108" fmla="*/ 7997 w 10000"/>
                  <a:gd name="connsiteY108" fmla="*/ 8071 h 10000"/>
                  <a:gd name="connsiteX109" fmla="*/ 8052 w 10000"/>
                  <a:gd name="connsiteY109" fmla="*/ 8048 h 10000"/>
                  <a:gd name="connsiteX110" fmla="*/ 8092 w 10000"/>
                  <a:gd name="connsiteY110" fmla="*/ 7980 h 10000"/>
                  <a:gd name="connsiteX111" fmla="*/ 8187 w 10000"/>
                  <a:gd name="connsiteY111" fmla="*/ 7837 h 10000"/>
                  <a:gd name="connsiteX112" fmla="*/ 8250 w 10000"/>
                  <a:gd name="connsiteY112" fmla="*/ 7791 h 10000"/>
                  <a:gd name="connsiteX113" fmla="*/ 8258 w 10000"/>
                  <a:gd name="connsiteY113" fmla="*/ 7738 h 10000"/>
                  <a:gd name="connsiteX114" fmla="*/ 8353 w 10000"/>
                  <a:gd name="connsiteY114" fmla="*/ 7716 h 10000"/>
                  <a:gd name="connsiteX115" fmla="*/ 8361 w 10000"/>
                  <a:gd name="connsiteY115" fmla="*/ 7731 h 10000"/>
                  <a:gd name="connsiteX116" fmla="*/ 8321 w 10000"/>
                  <a:gd name="connsiteY116" fmla="*/ 7761 h 10000"/>
                  <a:gd name="connsiteX117" fmla="*/ 8353 w 10000"/>
                  <a:gd name="connsiteY117" fmla="*/ 7784 h 10000"/>
                  <a:gd name="connsiteX118" fmla="*/ 8448 w 10000"/>
                  <a:gd name="connsiteY118" fmla="*/ 7700 h 10000"/>
                  <a:gd name="connsiteX119" fmla="*/ 8519 w 10000"/>
                  <a:gd name="connsiteY119" fmla="*/ 7640 h 10000"/>
                  <a:gd name="connsiteX120" fmla="*/ 8606 w 10000"/>
                  <a:gd name="connsiteY120" fmla="*/ 7610 h 10000"/>
                  <a:gd name="connsiteX121" fmla="*/ 8654 w 10000"/>
                  <a:gd name="connsiteY121" fmla="*/ 7572 h 10000"/>
                  <a:gd name="connsiteX122" fmla="*/ 8702 w 10000"/>
                  <a:gd name="connsiteY122" fmla="*/ 7549 h 10000"/>
                  <a:gd name="connsiteX123" fmla="*/ 8757 w 10000"/>
                  <a:gd name="connsiteY123" fmla="*/ 7526 h 10000"/>
                  <a:gd name="connsiteX124" fmla="*/ 8836 w 10000"/>
                  <a:gd name="connsiteY124" fmla="*/ 7496 h 10000"/>
                  <a:gd name="connsiteX125" fmla="*/ 8876 w 10000"/>
                  <a:gd name="connsiteY125" fmla="*/ 7474 h 10000"/>
                  <a:gd name="connsiteX126" fmla="*/ 8915 w 10000"/>
                  <a:gd name="connsiteY126" fmla="*/ 7458 h 10000"/>
                  <a:gd name="connsiteX127" fmla="*/ 8947 w 10000"/>
                  <a:gd name="connsiteY127" fmla="*/ 7458 h 10000"/>
                  <a:gd name="connsiteX128" fmla="*/ 8915 w 10000"/>
                  <a:gd name="connsiteY128" fmla="*/ 7481 h 10000"/>
                  <a:gd name="connsiteX129" fmla="*/ 8899 w 10000"/>
                  <a:gd name="connsiteY129" fmla="*/ 7511 h 10000"/>
                  <a:gd name="connsiteX130" fmla="*/ 8947 w 10000"/>
                  <a:gd name="connsiteY130" fmla="*/ 7526 h 10000"/>
                  <a:gd name="connsiteX131" fmla="*/ 8979 w 10000"/>
                  <a:gd name="connsiteY131" fmla="*/ 7564 h 10000"/>
                  <a:gd name="connsiteX132" fmla="*/ 8971 w 10000"/>
                  <a:gd name="connsiteY132" fmla="*/ 7602 h 10000"/>
                  <a:gd name="connsiteX133" fmla="*/ 8868 w 10000"/>
                  <a:gd name="connsiteY133" fmla="*/ 7663 h 10000"/>
                  <a:gd name="connsiteX134" fmla="*/ 8797 w 10000"/>
                  <a:gd name="connsiteY134" fmla="*/ 7685 h 10000"/>
                  <a:gd name="connsiteX135" fmla="*/ 8828 w 10000"/>
                  <a:gd name="connsiteY135" fmla="*/ 7731 h 10000"/>
                  <a:gd name="connsiteX136" fmla="*/ 9129 w 10000"/>
                  <a:gd name="connsiteY136" fmla="*/ 7678 h 10000"/>
                  <a:gd name="connsiteX137" fmla="*/ 9335 w 10000"/>
                  <a:gd name="connsiteY137" fmla="*/ 7398 h 10000"/>
                  <a:gd name="connsiteX138" fmla="*/ 9644 w 10000"/>
                  <a:gd name="connsiteY138" fmla="*/ 7239 h 10000"/>
                  <a:gd name="connsiteX139" fmla="*/ 9834 w 10000"/>
                  <a:gd name="connsiteY139" fmla="*/ 7020 h 10000"/>
                  <a:gd name="connsiteX140" fmla="*/ 9897 w 10000"/>
                  <a:gd name="connsiteY140" fmla="*/ 6785 h 10000"/>
                  <a:gd name="connsiteX141" fmla="*/ 9889 w 10000"/>
                  <a:gd name="connsiteY141" fmla="*/ 6619 h 10000"/>
                  <a:gd name="connsiteX142" fmla="*/ 9929 w 10000"/>
                  <a:gd name="connsiteY142" fmla="*/ 6445 h 10000"/>
                  <a:gd name="connsiteX143" fmla="*/ 10000 w 10000"/>
                  <a:gd name="connsiteY143" fmla="*/ 6180 h 10000"/>
                  <a:gd name="connsiteX144" fmla="*/ 9913 w 10000"/>
                  <a:gd name="connsiteY144" fmla="*/ 6067 h 10000"/>
                  <a:gd name="connsiteX145" fmla="*/ 9873 w 10000"/>
                  <a:gd name="connsiteY145" fmla="*/ 6082 h 10000"/>
                  <a:gd name="connsiteX146" fmla="*/ 9889 w 10000"/>
                  <a:gd name="connsiteY146" fmla="*/ 6142 h 10000"/>
                  <a:gd name="connsiteX147" fmla="*/ 9881 w 10000"/>
                  <a:gd name="connsiteY147" fmla="*/ 6225 h 10000"/>
                  <a:gd name="connsiteX148" fmla="*/ 9826 w 10000"/>
                  <a:gd name="connsiteY148" fmla="*/ 6309 h 10000"/>
                  <a:gd name="connsiteX149" fmla="*/ 9857 w 10000"/>
                  <a:gd name="connsiteY149" fmla="*/ 6331 h 10000"/>
                  <a:gd name="connsiteX150" fmla="*/ 9921 w 10000"/>
                  <a:gd name="connsiteY150" fmla="*/ 6331 h 10000"/>
                  <a:gd name="connsiteX151" fmla="*/ 9913 w 10000"/>
                  <a:gd name="connsiteY151" fmla="*/ 6407 h 10000"/>
                  <a:gd name="connsiteX152" fmla="*/ 9826 w 10000"/>
                  <a:gd name="connsiteY152" fmla="*/ 6528 h 10000"/>
                  <a:gd name="connsiteX153" fmla="*/ 9826 w 10000"/>
                  <a:gd name="connsiteY153" fmla="*/ 6649 h 10000"/>
                  <a:gd name="connsiteX154" fmla="*/ 9778 w 10000"/>
                  <a:gd name="connsiteY154" fmla="*/ 6740 h 10000"/>
                  <a:gd name="connsiteX155" fmla="*/ 9731 w 10000"/>
                  <a:gd name="connsiteY155" fmla="*/ 6793 h 10000"/>
                  <a:gd name="connsiteX156" fmla="*/ 9762 w 10000"/>
                  <a:gd name="connsiteY156" fmla="*/ 6861 h 10000"/>
                  <a:gd name="connsiteX157" fmla="*/ 9731 w 10000"/>
                  <a:gd name="connsiteY157" fmla="*/ 6921 h 10000"/>
                  <a:gd name="connsiteX158" fmla="*/ 9691 w 10000"/>
                  <a:gd name="connsiteY158" fmla="*/ 6899 h 10000"/>
                  <a:gd name="connsiteX159" fmla="*/ 9612 w 10000"/>
                  <a:gd name="connsiteY159" fmla="*/ 6853 h 10000"/>
                  <a:gd name="connsiteX160" fmla="*/ 9580 w 10000"/>
                  <a:gd name="connsiteY160" fmla="*/ 6884 h 10000"/>
                  <a:gd name="connsiteX161" fmla="*/ 9620 w 10000"/>
                  <a:gd name="connsiteY161" fmla="*/ 6921 h 10000"/>
                  <a:gd name="connsiteX162" fmla="*/ 9549 w 10000"/>
                  <a:gd name="connsiteY162" fmla="*/ 6936 h 10000"/>
                  <a:gd name="connsiteX163" fmla="*/ 9501 w 10000"/>
                  <a:gd name="connsiteY163" fmla="*/ 6876 h 10000"/>
                  <a:gd name="connsiteX164" fmla="*/ 9462 w 10000"/>
                  <a:gd name="connsiteY164" fmla="*/ 6808 h 10000"/>
                  <a:gd name="connsiteX165" fmla="*/ 9509 w 10000"/>
                  <a:gd name="connsiteY165" fmla="*/ 6778 h 10000"/>
                  <a:gd name="connsiteX166" fmla="*/ 9549 w 10000"/>
                  <a:gd name="connsiteY166" fmla="*/ 6831 h 10000"/>
                  <a:gd name="connsiteX167" fmla="*/ 9620 w 10000"/>
                  <a:gd name="connsiteY167" fmla="*/ 6785 h 10000"/>
                  <a:gd name="connsiteX168" fmla="*/ 9636 w 10000"/>
                  <a:gd name="connsiteY168" fmla="*/ 6717 h 10000"/>
                  <a:gd name="connsiteX169" fmla="*/ 9588 w 10000"/>
                  <a:gd name="connsiteY169" fmla="*/ 6679 h 10000"/>
                  <a:gd name="connsiteX170" fmla="*/ 9565 w 10000"/>
                  <a:gd name="connsiteY170" fmla="*/ 6581 h 10000"/>
                  <a:gd name="connsiteX171" fmla="*/ 9572 w 10000"/>
                  <a:gd name="connsiteY171" fmla="*/ 6460 h 10000"/>
                  <a:gd name="connsiteX172" fmla="*/ 9501 w 10000"/>
                  <a:gd name="connsiteY172" fmla="*/ 6392 h 10000"/>
                  <a:gd name="connsiteX173" fmla="*/ 9311 w 10000"/>
                  <a:gd name="connsiteY173" fmla="*/ 6452 h 10000"/>
                  <a:gd name="connsiteX174" fmla="*/ 9153 w 10000"/>
                  <a:gd name="connsiteY174" fmla="*/ 6430 h 10000"/>
                  <a:gd name="connsiteX175" fmla="*/ 9050 w 10000"/>
                  <a:gd name="connsiteY175" fmla="*/ 6589 h 10000"/>
                  <a:gd name="connsiteX176" fmla="*/ 8987 w 10000"/>
                  <a:gd name="connsiteY176" fmla="*/ 6589 h 10000"/>
                  <a:gd name="connsiteX177" fmla="*/ 9034 w 10000"/>
                  <a:gd name="connsiteY177" fmla="*/ 6467 h 10000"/>
                  <a:gd name="connsiteX178" fmla="*/ 8971 w 10000"/>
                  <a:gd name="connsiteY178" fmla="*/ 6399 h 10000"/>
                  <a:gd name="connsiteX179" fmla="*/ 8860 w 10000"/>
                  <a:gd name="connsiteY179" fmla="*/ 6460 h 10000"/>
                  <a:gd name="connsiteX180" fmla="*/ 8694 w 10000"/>
                  <a:gd name="connsiteY180" fmla="*/ 6452 h 10000"/>
                  <a:gd name="connsiteX181" fmla="*/ 8519 w 10000"/>
                  <a:gd name="connsiteY181" fmla="*/ 6467 h 10000"/>
                  <a:gd name="connsiteX182" fmla="*/ 8337 w 10000"/>
                  <a:gd name="connsiteY182" fmla="*/ 6528 h 10000"/>
                  <a:gd name="connsiteX183" fmla="*/ 8258 w 10000"/>
                  <a:gd name="connsiteY183" fmla="*/ 6657 h 10000"/>
                  <a:gd name="connsiteX184" fmla="*/ 8139 w 10000"/>
                  <a:gd name="connsiteY184" fmla="*/ 6823 h 10000"/>
                  <a:gd name="connsiteX185" fmla="*/ 8013 w 10000"/>
                  <a:gd name="connsiteY185" fmla="*/ 6868 h 10000"/>
                  <a:gd name="connsiteX186" fmla="*/ 7902 w 10000"/>
                  <a:gd name="connsiteY186" fmla="*/ 6944 h 10000"/>
                  <a:gd name="connsiteX187" fmla="*/ 7831 w 10000"/>
                  <a:gd name="connsiteY187" fmla="*/ 6997 h 10000"/>
                  <a:gd name="connsiteX188" fmla="*/ 7815 w 10000"/>
                  <a:gd name="connsiteY188" fmla="*/ 6959 h 10000"/>
                  <a:gd name="connsiteX189" fmla="*/ 8013 w 10000"/>
                  <a:gd name="connsiteY189" fmla="*/ 6800 h 10000"/>
                  <a:gd name="connsiteX190" fmla="*/ 7941 w 10000"/>
                  <a:gd name="connsiteY190" fmla="*/ 6762 h 10000"/>
                  <a:gd name="connsiteX191" fmla="*/ 7973 w 10000"/>
                  <a:gd name="connsiteY191" fmla="*/ 6732 h 10000"/>
                  <a:gd name="connsiteX192" fmla="*/ 8013 w 10000"/>
                  <a:gd name="connsiteY192" fmla="*/ 6725 h 10000"/>
                  <a:gd name="connsiteX193" fmla="*/ 8029 w 10000"/>
                  <a:gd name="connsiteY193" fmla="*/ 6694 h 10000"/>
                  <a:gd name="connsiteX194" fmla="*/ 7997 w 10000"/>
                  <a:gd name="connsiteY194" fmla="*/ 6672 h 10000"/>
                  <a:gd name="connsiteX195" fmla="*/ 7965 w 10000"/>
                  <a:gd name="connsiteY195" fmla="*/ 6649 h 10000"/>
                  <a:gd name="connsiteX196" fmla="*/ 7965 w 10000"/>
                  <a:gd name="connsiteY196" fmla="*/ 6604 h 10000"/>
                  <a:gd name="connsiteX197" fmla="*/ 8005 w 10000"/>
                  <a:gd name="connsiteY197" fmla="*/ 6513 h 10000"/>
                  <a:gd name="connsiteX198" fmla="*/ 7973 w 10000"/>
                  <a:gd name="connsiteY198" fmla="*/ 6407 h 10000"/>
                  <a:gd name="connsiteX199" fmla="*/ 7878 w 10000"/>
                  <a:gd name="connsiteY199" fmla="*/ 6354 h 10000"/>
                  <a:gd name="connsiteX200" fmla="*/ 7815 w 10000"/>
                  <a:gd name="connsiteY200" fmla="*/ 6399 h 10000"/>
                  <a:gd name="connsiteX201" fmla="*/ 7886 w 10000"/>
                  <a:gd name="connsiteY201" fmla="*/ 6415 h 10000"/>
                  <a:gd name="connsiteX202" fmla="*/ 7933 w 10000"/>
                  <a:gd name="connsiteY202" fmla="*/ 6467 h 10000"/>
                  <a:gd name="connsiteX203" fmla="*/ 7870 w 10000"/>
                  <a:gd name="connsiteY203" fmla="*/ 6460 h 10000"/>
                  <a:gd name="connsiteX204" fmla="*/ 7807 w 10000"/>
                  <a:gd name="connsiteY204" fmla="*/ 6505 h 10000"/>
                  <a:gd name="connsiteX205" fmla="*/ 7704 w 10000"/>
                  <a:gd name="connsiteY205" fmla="*/ 6475 h 10000"/>
                  <a:gd name="connsiteX206" fmla="*/ 7633 w 10000"/>
                  <a:gd name="connsiteY206" fmla="*/ 6301 h 10000"/>
                  <a:gd name="connsiteX207" fmla="*/ 7482 w 10000"/>
                  <a:gd name="connsiteY207" fmla="*/ 6225 h 10000"/>
                  <a:gd name="connsiteX208" fmla="*/ 7379 w 10000"/>
                  <a:gd name="connsiteY208" fmla="*/ 6127 h 10000"/>
                  <a:gd name="connsiteX209" fmla="*/ 7435 w 10000"/>
                  <a:gd name="connsiteY209" fmla="*/ 5862 h 10000"/>
                  <a:gd name="connsiteX210" fmla="*/ 7435 w 10000"/>
                  <a:gd name="connsiteY210" fmla="*/ 5802 h 10000"/>
                  <a:gd name="connsiteX211" fmla="*/ 7419 w 10000"/>
                  <a:gd name="connsiteY211" fmla="*/ 5696 h 10000"/>
                  <a:gd name="connsiteX212" fmla="*/ 7466 w 10000"/>
                  <a:gd name="connsiteY212" fmla="*/ 5613 h 10000"/>
                  <a:gd name="connsiteX213" fmla="*/ 7466 w 10000"/>
                  <a:gd name="connsiteY213" fmla="*/ 5696 h 10000"/>
                  <a:gd name="connsiteX214" fmla="*/ 7538 w 10000"/>
                  <a:gd name="connsiteY214" fmla="*/ 5711 h 10000"/>
                  <a:gd name="connsiteX215" fmla="*/ 7506 w 10000"/>
                  <a:gd name="connsiteY215" fmla="*/ 5673 h 10000"/>
                  <a:gd name="connsiteX216" fmla="*/ 7546 w 10000"/>
                  <a:gd name="connsiteY216" fmla="*/ 5643 h 10000"/>
                  <a:gd name="connsiteX217" fmla="*/ 7601 w 10000"/>
                  <a:gd name="connsiteY217" fmla="*/ 5613 h 10000"/>
                  <a:gd name="connsiteX218" fmla="*/ 7664 w 10000"/>
                  <a:gd name="connsiteY218" fmla="*/ 5590 h 10000"/>
                  <a:gd name="connsiteX219" fmla="*/ 7743 w 10000"/>
                  <a:gd name="connsiteY219" fmla="*/ 5552 h 10000"/>
                  <a:gd name="connsiteX220" fmla="*/ 8092 w 10000"/>
                  <a:gd name="connsiteY220" fmla="*/ 5507 h 10000"/>
                  <a:gd name="connsiteX221" fmla="*/ 8116 w 10000"/>
                  <a:gd name="connsiteY221" fmla="*/ 5560 h 10000"/>
                  <a:gd name="connsiteX222" fmla="*/ 8092 w 10000"/>
                  <a:gd name="connsiteY222" fmla="*/ 5658 h 10000"/>
                  <a:gd name="connsiteX223" fmla="*/ 8060 w 10000"/>
                  <a:gd name="connsiteY223" fmla="*/ 5756 h 10000"/>
                  <a:gd name="connsiteX224" fmla="*/ 8021 w 10000"/>
                  <a:gd name="connsiteY224" fmla="*/ 5794 h 10000"/>
                  <a:gd name="connsiteX225" fmla="*/ 8036 w 10000"/>
                  <a:gd name="connsiteY225" fmla="*/ 5847 h 10000"/>
                  <a:gd name="connsiteX226" fmla="*/ 7989 w 10000"/>
                  <a:gd name="connsiteY226" fmla="*/ 5900 h 10000"/>
                  <a:gd name="connsiteX227" fmla="*/ 7941 w 10000"/>
                  <a:gd name="connsiteY227" fmla="*/ 5915 h 10000"/>
                  <a:gd name="connsiteX228" fmla="*/ 7910 w 10000"/>
                  <a:gd name="connsiteY228" fmla="*/ 5930 h 10000"/>
                  <a:gd name="connsiteX229" fmla="*/ 7878 w 10000"/>
                  <a:gd name="connsiteY229" fmla="*/ 5908 h 10000"/>
                  <a:gd name="connsiteX230" fmla="*/ 7831 w 10000"/>
                  <a:gd name="connsiteY230" fmla="*/ 5908 h 10000"/>
                  <a:gd name="connsiteX231" fmla="*/ 7894 w 10000"/>
                  <a:gd name="connsiteY231" fmla="*/ 6006 h 10000"/>
                  <a:gd name="connsiteX232" fmla="*/ 7957 w 10000"/>
                  <a:gd name="connsiteY232" fmla="*/ 6029 h 10000"/>
                  <a:gd name="connsiteX233" fmla="*/ 8036 w 10000"/>
                  <a:gd name="connsiteY233" fmla="*/ 6006 h 10000"/>
                  <a:gd name="connsiteX234" fmla="*/ 8100 w 10000"/>
                  <a:gd name="connsiteY234" fmla="*/ 5855 h 10000"/>
                  <a:gd name="connsiteX235" fmla="*/ 8298 w 10000"/>
                  <a:gd name="connsiteY235" fmla="*/ 5325 h 10000"/>
                  <a:gd name="connsiteX236" fmla="*/ 8638 w 10000"/>
                  <a:gd name="connsiteY236" fmla="*/ 4781 h 10000"/>
                  <a:gd name="connsiteX237" fmla="*/ 9184 w 10000"/>
                  <a:gd name="connsiteY237" fmla="*/ 4644 h 10000"/>
                  <a:gd name="connsiteX238" fmla="*/ 9319 w 10000"/>
                  <a:gd name="connsiteY238" fmla="*/ 4599 h 10000"/>
                  <a:gd name="connsiteX239" fmla="*/ 9390 w 10000"/>
                  <a:gd name="connsiteY239" fmla="*/ 4433 h 10000"/>
                  <a:gd name="connsiteX0" fmla="*/ 9381 w 9991"/>
                  <a:gd name="connsiteY0" fmla="*/ 4433 h 10000"/>
                  <a:gd name="connsiteX1" fmla="*/ 9373 w 9991"/>
                  <a:gd name="connsiteY1" fmla="*/ 2216 h 10000"/>
                  <a:gd name="connsiteX2" fmla="*/ 8597 w 9991"/>
                  <a:gd name="connsiteY2" fmla="*/ 2209 h 10000"/>
                  <a:gd name="connsiteX3" fmla="*/ 5415 w 9991"/>
                  <a:gd name="connsiteY3" fmla="*/ 2141 h 10000"/>
                  <a:gd name="connsiteX4" fmla="*/ 5035 w 9991"/>
                  <a:gd name="connsiteY4" fmla="*/ 0 h 10000"/>
                  <a:gd name="connsiteX5" fmla="*/ 1836 w 9991"/>
                  <a:gd name="connsiteY5" fmla="*/ 1952 h 10000"/>
                  <a:gd name="connsiteX6" fmla="*/ 2073 w 9991"/>
                  <a:gd name="connsiteY6" fmla="*/ 2118 h 10000"/>
                  <a:gd name="connsiteX7" fmla="*/ 2034 w 9991"/>
                  <a:gd name="connsiteY7" fmla="*/ 5255 h 10000"/>
                  <a:gd name="connsiteX8" fmla="*/ 502 w 9991"/>
                  <a:gd name="connsiteY8" fmla="*/ 5179 h 10000"/>
                  <a:gd name="connsiteX9" fmla="*/ 0 w 9991"/>
                  <a:gd name="connsiteY9" fmla="*/ 5748 h 10000"/>
                  <a:gd name="connsiteX10" fmla="*/ 284 w 9991"/>
                  <a:gd name="connsiteY10" fmla="*/ 5772 h 10000"/>
                  <a:gd name="connsiteX11" fmla="*/ 656 w 9991"/>
                  <a:gd name="connsiteY11" fmla="*/ 7042 h 10000"/>
                  <a:gd name="connsiteX12" fmla="*/ 775 w 9991"/>
                  <a:gd name="connsiteY12" fmla="*/ 7602 h 10000"/>
                  <a:gd name="connsiteX13" fmla="*/ 846 w 9991"/>
                  <a:gd name="connsiteY13" fmla="*/ 8268 h 10000"/>
                  <a:gd name="connsiteX14" fmla="*/ 878 w 9991"/>
                  <a:gd name="connsiteY14" fmla="*/ 8540 h 10000"/>
                  <a:gd name="connsiteX15" fmla="*/ 886 w 9991"/>
                  <a:gd name="connsiteY15" fmla="*/ 9070 h 10000"/>
                  <a:gd name="connsiteX16" fmla="*/ 1567 w 9991"/>
                  <a:gd name="connsiteY16" fmla="*/ 9183 h 10000"/>
                  <a:gd name="connsiteX17" fmla="*/ 2438 w 9991"/>
                  <a:gd name="connsiteY17" fmla="*/ 10000 h 10000"/>
                  <a:gd name="connsiteX18" fmla="*/ 3752 w 9991"/>
                  <a:gd name="connsiteY18" fmla="*/ 9992 h 10000"/>
                  <a:gd name="connsiteX19" fmla="*/ 4084 w 9991"/>
                  <a:gd name="connsiteY19" fmla="*/ 9486 h 10000"/>
                  <a:gd name="connsiteX20" fmla="*/ 8954 w 9991"/>
                  <a:gd name="connsiteY20" fmla="*/ 9569 h 10000"/>
                  <a:gd name="connsiteX21" fmla="*/ 8993 w 9991"/>
                  <a:gd name="connsiteY21" fmla="*/ 9410 h 10000"/>
                  <a:gd name="connsiteX22" fmla="*/ 9001 w 9991"/>
                  <a:gd name="connsiteY22" fmla="*/ 9259 h 10000"/>
                  <a:gd name="connsiteX23" fmla="*/ 9009 w 9991"/>
                  <a:gd name="connsiteY23" fmla="*/ 9175 h 10000"/>
                  <a:gd name="connsiteX24" fmla="*/ 9041 w 9991"/>
                  <a:gd name="connsiteY24" fmla="*/ 9085 h 10000"/>
                  <a:gd name="connsiteX25" fmla="*/ 9096 w 9991"/>
                  <a:gd name="connsiteY25" fmla="*/ 8941 h 10000"/>
                  <a:gd name="connsiteX26" fmla="*/ 9175 w 9991"/>
                  <a:gd name="connsiteY26" fmla="*/ 8873 h 10000"/>
                  <a:gd name="connsiteX27" fmla="*/ 9286 w 9991"/>
                  <a:gd name="connsiteY27" fmla="*/ 8775 h 10000"/>
                  <a:gd name="connsiteX28" fmla="*/ 9437 w 9991"/>
                  <a:gd name="connsiteY28" fmla="*/ 8608 h 10000"/>
                  <a:gd name="connsiteX29" fmla="*/ 9690 w 9991"/>
                  <a:gd name="connsiteY29" fmla="*/ 8343 h 10000"/>
                  <a:gd name="connsiteX30" fmla="*/ 9556 w 9991"/>
                  <a:gd name="connsiteY30" fmla="*/ 8109 h 10000"/>
                  <a:gd name="connsiteX31" fmla="*/ 9484 w 9991"/>
                  <a:gd name="connsiteY31" fmla="*/ 8147 h 10000"/>
                  <a:gd name="connsiteX32" fmla="*/ 9563 w 9991"/>
                  <a:gd name="connsiteY32" fmla="*/ 8290 h 10000"/>
                  <a:gd name="connsiteX33" fmla="*/ 9524 w 9991"/>
                  <a:gd name="connsiteY33" fmla="*/ 8351 h 10000"/>
                  <a:gd name="connsiteX34" fmla="*/ 9445 w 9991"/>
                  <a:gd name="connsiteY34" fmla="*/ 8328 h 10000"/>
                  <a:gd name="connsiteX35" fmla="*/ 9373 w 9991"/>
                  <a:gd name="connsiteY35" fmla="*/ 8374 h 10000"/>
                  <a:gd name="connsiteX36" fmla="*/ 9310 w 9991"/>
                  <a:gd name="connsiteY36" fmla="*/ 8533 h 10000"/>
                  <a:gd name="connsiteX37" fmla="*/ 9270 w 9991"/>
                  <a:gd name="connsiteY37" fmla="*/ 8631 h 10000"/>
                  <a:gd name="connsiteX38" fmla="*/ 9207 w 9991"/>
                  <a:gd name="connsiteY38" fmla="*/ 8654 h 10000"/>
                  <a:gd name="connsiteX39" fmla="*/ 9215 w 9991"/>
                  <a:gd name="connsiteY39" fmla="*/ 8578 h 10000"/>
                  <a:gd name="connsiteX40" fmla="*/ 9286 w 9991"/>
                  <a:gd name="connsiteY40" fmla="*/ 8495 h 10000"/>
                  <a:gd name="connsiteX41" fmla="*/ 9334 w 9991"/>
                  <a:gd name="connsiteY41" fmla="*/ 8359 h 10000"/>
                  <a:gd name="connsiteX42" fmla="*/ 9373 w 9991"/>
                  <a:gd name="connsiteY42" fmla="*/ 8260 h 10000"/>
                  <a:gd name="connsiteX43" fmla="*/ 9326 w 9991"/>
                  <a:gd name="connsiteY43" fmla="*/ 8200 h 10000"/>
                  <a:gd name="connsiteX44" fmla="*/ 9270 w 9991"/>
                  <a:gd name="connsiteY44" fmla="*/ 8207 h 10000"/>
                  <a:gd name="connsiteX45" fmla="*/ 9160 w 9991"/>
                  <a:gd name="connsiteY45" fmla="*/ 8306 h 10000"/>
                  <a:gd name="connsiteX46" fmla="*/ 9073 w 9991"/>
                  <a:gd name="connsiteY46" fmla="*/ 8328 h 10000"/>
                  <a:gd name="connsiteX47" fmla="*/ 9001 w 9991"/>
                  <a:gd name="connsiteY47" fmla="*/ 8321 h 10000"/>
                  <a:gd name="connsiteX48" fmla="*/ 8851 w 9991"/>
                  <a:gd name="connsiteY48" fmla="*/ 8411 h 10000"/>
                  <a:gd name="connsiteX49" fmla="*/ 8795 w 9991"/>
                  <a:gd name="connsiteY49" fmla="*/ 8510 h 10000"/>
                  <a:gd name="connsiteX50" fmla="*/ 8693 w 9991"/>
                  <a:gd name="connsiteY50" fmla="*/ 8585 h 10000"/>
                  <a:gd name="connsiteX51" fmla="*/ 8550 w 9991"/>
                  <a:gd name="connsiteY51" fmla="*/ 8714 h 10000"/>
                  <a:gd name="connsiteX52" fmla="*/ 8407 w 9991"/>
                  <a:gd name="connsiteY52" fmla="*/ 8850 h 10000"/>
                  <a:gd name="connsiteX53" fmla="*/ 8415 w 9991"/>
                  <a:gd name="connsiteY53" fmla="*/ 8926 h 10000"/>
                  <a:gd name="connsiteX54" fmla="*/ 8384 w 9991"/>
                  <a:gd name="connsiteY54" fmla="*/ 9009 h 10000"/>
                  <a:gd name="connsiteX55" fmla="*/ 8352 w 9991"/>
                  <a:gd name="connsiteY55" fmla="*/ 9077 h 10000"/>
                  <a:gd name="connsiteX56" fmla="*/ 8320 w 9991"/>
                  <a:gd name="connsiteY56" fmla="*/ 9175 h 10000"/>
                  <a:gd name="connsiteX57" fmla="*/ 8336 w 9991"/>
                  <a:gd name="connsiteY57" fmla="*/ 9266 h 10000"/>
                  <a:gd name="connsiteX58" fmla="*/ 8273 w 9991"/>
                  <a:gd name="connsiteY58" fmla="*/ 9266 h 10000"/>
                  <a:gd name="connsiteX59" fmla="*/ 8233 w 9991"/>
                  <a:gd name="connsiteY59" fmla="*/ 9274 h 10000"/>
                  <a:gd name="connsiteX60" fmla="*/ 8162 w 9991"/>
                  <a:gd name="connsiteY60" fmla="*/ 9266 h 10000"/>
                  <a:gd name="connsiteX61" fmla="*/ 8091 w 9991"/>
                  <a:gd name="connsiteY61" fmla="*/ 9251 h 10000"/>
                  <a:gd name="connsiteX62" fmla="*/ 7988 w 9991"/>
                  <a:gd name="connsiteY62" fmla="*/ 9213 h 10000"/>
                  <a:gd name="connsiteX63" fmla="*/ 7964 w 9991"/>
                  <a:gd name="connsiteY63" fmla="*/ 9138 h 10000"/>
                  <a:gd name="connsiteX64" fmla="*/ 7901 w 9991"/>
                  <a:gd name="connsiteY64" fmla="*/ 9077 h 10000"/>
                  <a:gd name="connsiteX65" fmla="*/ 7917 w 9991"/>
                  <a:gd name="connsiteY65" fmla="*/ 9032 h 10000"/>
                  <a:gd name="connsiteX66" fmla="*/ 7956 w 9991"/>
                  <a:gd name="connsiteY66" fmla="*/ 8986 h 10000"/>
                  <a:gd name="connsiteX67" fmla="*/ 7948 w 9991"/>
                  <a:gd name="connsiteY67" fmla="*/ 8949 h 10000"/>
                  <a:gd name="connsiteX68" fmla="*/ 7861 w 9991"/>
                  <a:gd name="connsiteY68" fmla="*/ 8941 h 10000"/>
                  <a:gd name="connsiteX69" fmla="*/ 7782 w 9991"/>
                  <a:gd name="connsiteY69" fmla="*/ 8949 h 10000"/>
                  <a:gd name="connsiteX70" fmla="*/ 7727 w 9991"/>
                  <a:gd name="connsiteY70" fmla="*/ 8918 h 10000"/>
                  <a:gd name="connsiteX71" fmla="*/ 7829 w 9991"/>
                  <a:gd name="connsiteY71" fmla="*/ 8903 h 10000"/>
                  <a:gd name="connsiteX72" fmla="*/ 7806 w 9991"/>
                  <a:gd name="connsiteY72" fmla="*/ 8873 h 10000"/>
                  <a:gd name="connsiteX73" fmla="*/ 7790 w 9991"/>
                  <a:gd name="connsiteY73" fmla="*/ 8812 h 10000"/>
                  <a:gd name="connsiteX74" fmla="*/ 7822 w 9991"/>
                  <a:gd name="connsiteY74" fmla="*/ 8767 h 10000"/>
                  <a:gd name="connsiteX75" fmla="*/ 7869 w 9991"/>
                  <a:gd name="connsiteY75" fmla="*/ 8737 h 10000"/>
                  <a:gd name="connsiteX76" fmla="*/ 7917 w 9991"/>
                  <a:gd name="connsiteY76" fmla="*/ 8752 h 10000"/>
                  <a:gd name="connsiteX77" fmla="*/ 7885 w 9991"/>
                  <a:gd name="connsiteY77" fmla="*/ 8790 h 10000"/>
                  <a:gd name="connsiteX78" fmla="*/ 7829 w 9991"/>
                  <a:gd name="connsiteY78" fmla="*/ 8865 h 10000"/>
                  <a:gd name="connsiteX79" fmla="*/ 7861 w 9991"/>
                  <a:gd name="connsiteY79" fmla="*/ 8873 h 10000"/>
                  <a:gd name="connsiteX80" fmla="*/ 7917 w 9991"/>
                  <a:gd name="connsiteY80" fmla="*/ 8828 h 10000"/>
                  <a:gd name="connsiteX81" fmla="*/ 7956 w 9991"/>
                  <a:gd name="connsiteY81" fmla="*/ 8903 h 10000"/>
                  <a:gd name="connsiteX82" fmla="*/ 7964 w 9991"/>
                  <a:gd name="connsiteY82" fmla="*/ 8858 h 10000"/>
                  <a:gd name="connsiteX83" fmla="*/ 7948 w 9991"/>
                  <a:gd name="connsiteY83" fmla="*/ 8775 h 10000"/>
                  <a:gd name="connsiteX84" fmla="*/ 7980 w 9991"/>
                  <a:gd name="connsiteY84" fmla="*/ 8737 h 10000"/>
                  <a:gd name="connsiteX85" fmla="*/ 8027 w 9991"/>
                  <a:gd name="connsiteY85" fmla="*/ 8707 h 10000"/>
                  <a:gd name="connsiteX86" fmla="*/ 8059 w 9991"/>
                  <a:gd name="connsiteY86" fmla="*/ 8601 h 10000"/>
                  <a:gd name="connsiteX87" fmla="*/ 8051 w 9991"/>
                  <a:gd name="connsiteY87" fmla="*/ 8502 h 10000"/>
                  <a:gd name="connsiteX88" fmla="*/ 7996 w 9991"/>
                  <a:gd name="connsiteY88" fmla="*/ 8525 h 10000"/>
                  <a:gd name="connsiteX89" fmla="*/ 7964 w 9991"/>
                  <a:gd name="connsiteY89" fmla="*/ 8502 h 10000"/>
                  <a:gd name="connsiteX90" fmla="*/ 7996 w 9991"/>
                  <a:gd name="connsiteY90" fmla="*/ 8449 h 10000"/>
                  <a:gd name="connsiteX91" fmla="*/ 7956 w 9991"/>
                  <a:gd name="connsiteY91" fmla="*/ 8419 h 10000"/>
                  <a:gd name="connsiteX92" fmla="*/ 7917 w 9991"/>
                  <a:gd name="connsiteY92" fmla="*/ 8442 h 10000"/>
                  <a:gd name="connsiteX93" fmla="*/ 7877 w 9991"/>
                  <a:gd name="connsiteY93" fmla="*/ 8419 h 10000"/>
                  <a:gd name="connsiteX94" fmla="*/ 7917 w 9991"/>
                  <a:gd name="connsiteY94" fmla="*/ 8396 h 10000"/>
                  <a:gd name="connsiteX95" fmla="*/ 7964 w 9991"/>
                  <a:gd name="connsiteY95" fmla="*/ 8381 h 10000"/>
                  <a:gd name="connsiteX96" fmla="*/ 7948 w 9991"/>
                  <a:gd name="connsiteY96" fmla="*/ 8321 h 10000"/>
                  <a:gd name="connsiteX97" fmla="*/ 8004 w 9991"/>
                  <a:gd name="connsiteY97" fmla="*/ 8328 h 10000"/>
                  <a:gd name="connsiteX98" fmla="*/ 7988 w 9991"/>
                  <a:gd name="connsiteY98" fmla="*/ 8396 h 10000"/>
                  <a:gd name="connsiteX99" fmla="*/ 8059 w 9991"/>
                  <a:gd name="connsiteY99" fmla="*/ 8374 h 10000"/>
                  <a:gd name="connsiteX100" fmla="*/ 8075 w 9991"/>
                  <a:gd name="connsiteY100" fmla="*/ 8321 h 10000"/>
                  <a:gd name="connsiteX101" fmla="*/ 8115 w 9991"/>
                  <a:gd name="connsiteY101" fmla="*/ 8139 h 10000"/>
                  <a:gd name="connsiteX102" fmla="*/ 8107 w 9991"/>
                  <a:gd name="connsiteY102" fmla="*/ 8071 h 10000"/>
                  <a:gd name="connsiteX103" fmla="*/ 8035 w 9991"/>
                  <a:gd name="connsiteY103" fmla="*/ 8169 h 10000"/>
                  <a:gd name="connsiteX104" fmla="*/ 8020 w 9991"/>
                  <a:gd name="connsiteY104" fmla="*/ 8215 h 10000"/>
                  <a:gd name="connsiteX105" fmla="*/ 7980 w 9991"/>
                  <a:gd name="connsiteY105" fmla="*/ 8215 h 10000"/>
                  <a:gd name="connsiteX106" fmla="*/ 7964 w 9991"/>
                  <a:gd name="connsiteY106" fmla="*/ 8169 h 10000"/>
                  <a:gd name="connsiteX107" fmla="*/ 7996 w 9991"/>
                  <a:gd name="connsiteY107" fmla="*/ 8132 h 10000"/>
                  <a:gd name="connsiteX108" fmla="*/ 7988 w 9991"/>
                  <a:gd name="connsiteY108" fmla="*/ 8071 h 10000"/>
                  <a:gd name="connsiteX109" fmla="*/ 8043 w 9991"/>
                  <a:gd name="connsiteY109" fmla="*/ 8048 h 10000"/>
                  <a:gd name="connsiteX110" fmla="*/ 8083 w 9991"/>
                  <a:gd name="connsiteY110" fmla="*/ 7980 h 10000"/>
                  <a:gd name="connsiteX111" fmla="*/ 8178 w 9991"/>
                  <a:gd name="connsiteY111" fmla="*/ 7837 h 10000"/>
                  <a:gd name="connsiteX112" fmla="*/ 8241 w 9991"/>
                  <a:gd name="connsiteY112" fmla="*/ 7791 h 10000"/>
                  <a:gd name="connsiteX113" fmla="*/ 8249 w 9991"/>
                  <a:gd name="connsiteY113" fmla="*/ 7738 h 10000"/>
                  <a:gd name="connsiteX114" fmla="*/ 8344 w 9991"/>
                  <a:gd name="connsiteY114" fmla="*/ 7716 h 10000"/>
                  <a:gd name="connsiteX115" fmla="*/ 8352 w 9991"/>
                  <a:gd name="connsiteY115" fmla="*/ 7731 h 10000"/>
                  <a:gd name="connsiteX116" fmla="*/ 8312 w 9991"/>
                  <a:gd name="connsiteY116" fmla="*/ 7761 h 10000"/>
                  <a:gd name="connsiteX117" fmla="*/ 8344 w 9991"/>
                  <a:gd name="connsiteY117" fmla="*/ 7784 h 10000"/>
                  <a:gd name="connsiteX118" fmla="*/ 8439 w 9991"/>
                  <a:gd name="connsiteY118" fmla="*/ 7700 h 10000"/>
                  <a:gd name="connsiteX119" fmla="*/ 8510 w 9991"/>
                  <a:gd name="connsiteY119" fmla="*/ 7640 h 10000"/>
                  <a:gd name="connsiteX120" fmla="*/ 8597 w 9991"/>
                  <a:gd name="connsiteY120" fmla="*/ 7610 h 10000"/>
                  <a:gd name="connsiteX121" fmla="*/ 8645 w 9991"/>
                  <a:gd name="connsiteY121" fmla="*/ 7572 h 10000"/>
                  <a:gd name="connsiteX122" fmla="*/ 8693 w 9991"/>
                  <a:gd name="connsiteY122" fmla="*/ 7549 h 10000"/>
                  <a:gd name="connsiteX123" fmla="*/ 8748 w 9991"/>
                  <a:gd name="connsiteY123" fmla="*/ 7526 h 10000"/>
                  <a:gd name="connsiteX124" fmla="*/ 8827 w 9991"/>
                  <a:gd name="connsiteY124" fmla="*/ 7496 h 10000"/>
                  <a:gd name="connsiteX125" fmla="*/ 8867 w 9991"/>
                  <a:gd name="connsiteY125" fmla="*/ 7474 h 10000"/>
                  <a:gd name="connsiteX126" fmla="*/ 8906 w 9991"/>
                  <a:gd name="connsiteY126" fmla="*/ 7458 h 10000"/>
                  <a:gd name="connsiteX127" fmla="*/ 8938 w 9991"/>
                  <a:gd name="connsiteY127" fmla="*/ 7458 h 10000"/>
                  <a:gd name="connsiteX128" fmla="*/ 8906 w 9991"/>
                  <a:gd name="connsiteY128" fmla="*/ 7481 h 10000"/>
                  <a:gd name="connsiteX129" fmla="*/ 8890 w 9991"/>
                  <a:gd name="connsiteY129" fmla="*/ 7511 h 10000"/>
                  <a:gd name="connsiteX130" fmla="*/ 8938 w 9991"/>
                  <a:gd name="connsiteY130" fmla="*/ 7526 h 10000"/>
                  <a:gd name="connsiteX131" fmla="*/ 8970 w 9991"/>
                  <a:gd name="connsiteY131" fmla="*/ 7564 h 10000"/>
                  <a:gd name="connsiteX132" fmla="*/ 8962 w 9991"/>
                  <a:gd name="connsiteY132" fmla="*/ 7602 h 10000"/>
                  <a:gd name="connsiteX133" fmla="*/ 8859 w 9991"/>
                  <a:gd name="connsiteY133" fmla="*/ 7663 h 10000"/>
                  <a:gd name="connsiteX134" fmla="*/ 8788 w 9991"/>
                  <a:gd name="connsiteY134" fmla="*/ 7685 h 10000"/>
                  <a:gd name="connsiteX135" fmla="*/ 8819 w 9991"/>
                  <a:gd name="connsiteY135" fmla="*/ 7731 h 10000"/>
                  <a:gd name="connsiteX136" fmla="*/ 9120 w 9991"/>
                  <a:gd name="connsiteY136" fmla="*/ 7678 h 10000"/>
                  <a:gd name="connsiteX137" fmla="*/ 9326 w 9991"/>
                  <a:gd name="connsiteY137" fmla="*/ 7398 h 10000"/>
                  <a:gd name="connsiteX138" fmla="*/ 9635 w 9991"/>
                  <a:gd name="connsiteY138" fmla="*/ 7239 h 10000"/>
                  <a:gd name="connsiteX139" fmla="*/ 9825 w 9991"/>
                  <a:gd name="connsiteY139" fmla="*/ 7020 h 10000"/>
                  <a:gd name="connsiteX140" fmla="*/ 9888 w 9991"/>
                  <a:gd name="connsiteY140" fmla="*/ 6785 h 10000"/>
                  <a:gd name="connsiteX141" fmla="*/ 9880 w 9991"/>
                  <a:gd name="connsiteY141" fmla="*/ 6619 h 10000"/>
                  <a:gd name="connsiteX142" fmla="*/ 9920 w 9991"/>
                  <a:gd name="connsiteY142" fmla="*/ 6445 h 10000"/>
                  <a:gd name="connsiteX143" fmla="*/ 9991 w 9991"/>
                  <a:gd name="connsiteY143" fmla="*/ 6180 h 10000"/>
                  <a:gd name="connsiteX144" fmla="*/ 9904 w 9991"/>
                  <a:gd name="connsiteY144" fmla="*/ 6067 h 10000"/>
                  <a:gd name="connsiteX145" fmla="*/ 9864 w 9991"/>
                  <a:gd name="connsiteY145" fmla="*/ 6082 h 10000"/>
                  <a:gd name="connsiteX146" fmla="*/ 9880 w 9991"/>
                  <a:gd name="connsiteY146" fmla="*/ 6142 h 10000"/>
                  <a:gd name="connsiteX147" fmla="*/ 9872 w 9991"/>
                  <a:gd name="connsiteY147" fmla="*/ 6225 h 10000"/>
                  <a:gd name="connsiteX148" fmla="*/ 9817 w 9991"/>
                  <a:gd name="connsiteY148" fmla="*/ 6309 h 10000"/>
                  <a:gd name="connsiteX149" fmla="*/ 9848 w 9991"/>
                  <a:gd name="connsiteY149" fmla="*/ 6331 h 10000"/>
                  <a:gd name="connsiteX150" fmla="*/ 9912 w 9991"/>
                  <a:gd name="connsiteY150" fmla="*/ 6331 h 10000"/>
                  <a:gd name="connsiteX151" fmla="*/ 9904 w 9991"/>
                  <a:gd name="connsiteY151" fmla="*/ 6407 h 10000"/>
                  <a:gd name="connsiteX152" fmla="*/ 9817 w 9991"/>
                  <a:gd name="connsiteY152" fmla="*/ 6528 h 10000"/>
                  <a:gd name="connsiteX153" fmla="*/ 9817 w 9991"/>
                  <a:gd name="connsiteY153" fmla="*/ 6649 h 10000"/>
                  <a:gd name="connsiteX154" fmla="*/ 9769 w 9991"/>
                  <a:gd name="connsiteY154" fmla="*/ 6740 h 10000"/>
                  <a:gd name="connsiteX155" fmla="*/ 9722 w 9991"/>
                  <a:gd name="connsiteY155" fmla="*/ 6793 h 10000"/>
                  <a:gd name="connsiteX156" fmla="*/ 9753 w 9991"/>
                  <a:gd name="connsiteY156" fmla="*/ 6861 h 10000"/>
                  <a:gd name="connsiteX157" fmla="*/ 9722 w 9991"/>
                  <a:gd name="connsiteY157" fmla="*/ 6921 h 10000"/>
                  <a:gd name="connsiteX158" fmla="*/ 9682 w 9991"/>
                  <a:gd name="connsiteY158" fmla="*/ 6899 h 10000"/>
                  <a:gd name="connsiteX159" fmla="*/ 9603 w 9991"/>
                  <a:gd name="connsiteY159" fmla="*/ 6853 h 10000"/>
                  <a:gd name="connsiteX160" fmla="*/ 9571 w 9991"/>
                  <a:gd name="connsiteY160" fmla="*/ 6884 h 10000"/>
                  <a:gd name="connsiteX161" fmla="*/ 9611 w 9991"/>
                  <a:gd name="connsiteY161" fmla="*/ 6921 h 10000"/>
                  <a:gd name="connsiteX162" fmla="*/ 9540 w 9991"/>
                  <a:gd name="connsiteY162" fmla="*/ 6936 h 10000"/>
                  <a:gd name="connsiteX163" fmla="*/ 9492 w 9991"/>
                  <a:gd name="connsiteY163" fmla="*/ 6876 h 10000"/>
                  <a:gd name="connsiteX164" fmla="*/ 9453 w 9991"/>
                  <a:gd name="connsiteY164" fmla="*/ 6808 h 10000"/>
                  <a:gd name="connsiteX165" fmla="*/ 9500 w 9991"/>
                  <a:gd name="connsiteY165" fmla="*/ 6778 h 10000"/>
                  <a:gd name="connsiteX166" fmla="*/ 9540 w 9991"/>
                  <a:gd name="connsiteY166" fmla="*/ 6831 h 10000"/>
                  <a:gd name="connsiteX167" fmla="*/ 9611 w 9991"/>
                  <a:gd name="connsiteY167" fmla="*/ 6785 h 10000"/>
                  <a:gd name="connsiteX168" fmla="*/ 9627 w 9991"/>
                  <a:gd name="connsiteY168" fmla="*/ 6717 h 10000"/>
                  <a:gd name="connsiteX169" fmla="*/ 9579 w 9991"/>
                  <a:gd name="connsiteY169" fmla="*/ 6679 h 10000"/>
                  <a:gd name="connsiteX170" fmla="*/ 9556 w 9991"/>
                  <a:gd name="connsiteY170" fmla="*/ 6581 h 10000"/>
                  <a:gd name="connsiteX171" fmla="*/ 9563 w 9991"/>
                  <a:gd name="connsiteY171" fmla="*/ 6460 h 10000"/>
                  <a:gd name="connsiteX172" fmla="*/ 9492 w 9991"/>
                  <a:gd name="connsiteY172" fmla="*/ 6392 h 10000"/>
                  <a:gd name="connsiteX173" fmla="*/ 9302 w 9991"/>
                  <a:gd name="connsiteY173" fmla="*/ 6452 h 10000"/>
                  <a:gd name="connsiteX174" fmla="*/ 9144 w 9991"/>
                  <a:gd name="connsiteY174" fmla="*/ 6430 h 10000"/>
                  <a:gd name="connsiteX175" fmla="*/ 9041 w 9991"/>
                  <a:gd name="connsiteY175" fmla="*/ 6589 h 10000"/>
                  <a:gd name="connsiteX176" fmla="*/ 8978 w 9991"/>
                  <a:gd name="connsiteY176" fmla="*/ 6589 h 10000"/>
                  <a:gd name="connsiteX177" fmla="*/ 9025 w 9991"/>
                  <a:gd name="connsiteY177" fmla="*/ 6467 h 10000"/>
                  <a:gd name="connsiteX178" fmla="*/ 8962 w 9991"/>
                  <a:gd name="connsiteY178" fmla="*/ 6399 h 10000"/>
                  <a:gd name="connsiteX179" fmla="*/ 8851 w 9991"/>
                  <a:gd name="connsiteY179" fmla="*/ 6460 h 10000"/>
                  <a:gd name="connsiteX180" fmla="*/ 8685 w 9991"/>
                  <a:gd name="connsiteY180" fmla="*/ 6452 h 10000"/>
                  <a:gd name="connsiteX181" fmla="*/ 8510 w 9991"/>
                  <a:gd name="connsiteY181" fmla="*/ 6467 h 10000"/>
                  <a:gd name="connsiteX182" fmla="*/ 8328 w 9991"/>
                  <a:gd name="connsiteY182" fmla="*/ 6528 h 10000"/>
                  <a:gd name="connsiteX183" fmla="*/ 8249 w 9991"/>
                  <a:gd name="connsiteY183" fmla="*/ 6657 h 10000"/>
                  <a:gd name="connsiteX184" fmla="*/ 8130 w 9991"/>
                  <a:gd name="connsiteY184" fmla="*/ 6823 h 10000"/>
                  <a:gd name="connsiteX185" fmla="*/ 8004 w 9991"/>
                  <a:gd name="connsiteY185" fmla="*/ 6868 h 10000"/>
                  <a:gd name="connsiteX186" fmla="*/ 7893 w 9991"/>
                  <a:gd name="connsiteY186" fmla="*/ 6944 h 10000"/>
                  <a:gd name="connsiteX187" fmla="*/ 7822 w 9991"/>
                  <a:gd name="connsiteY187" fmla="*/ 6997 h 10000"/>
                  <a:gd name="connsiteX188" fmla="*/ 7806 w 9991"/>
                  <a:gd name="connsiteY188" fmla="*/ 6959 h 10000"/>
                  <a:gd name="connsiteX189" fmla="*/ 8004 w 9991"/>
                  <a:gd name="connsiteY189" fmla="*/ 6800 h 10000"/>
                  <a:gd name="connsiteX190" fmla="*/ 7932 w 9991"/>
                  <a:gd name="connsiteY190" fmla="*/ 6762 h 10000"/>
                  <a:gd name="connsiteX191" fmla="*/ 7964 w 9991"/>
                  <a:gd name="connsiteY191" fmla="*/ 6732 h 10000"/>
                  <a:gd name="connsiteX192" fmla="*/ 8004 w 9991"/>
                  <a:gd name="connsiteY192" fmla="*/ 6725 h 10000"/>
                  <a:gd name="connsiteX193" fmla="*/ 8020 w 9991"/>
                  <a:gd name="connsiteY193" fmla="*/ 6694 h 10000"/>
                  <a:gd name="connsiteX194" fmla="*/ 7988 w 9991"/>
                  <a:gd name="connsiteY194" fmla="*/ 6672 h 10000"/>
                  <a:gd name="connsiteX195" fmla="*/ 7956 w 9991"/>
                  <a:gd name="connsiteY195" fmla="*/ 6649 h 10000"/>
                  <a:gd name="connsiteX196" fmla="*/ 7956 w 9991"/>
                  <a:gd name="connsiteY196" fmla="*/ 6604 h 10000"/>
                  <a:gd name="connsiteX197" fmla="*/ 7996 w 9991"/>
                  <a:gd name="connsiteY197" fmla="*/ 6513 h 10000"/>
                  <a:gd name="connsiteX198" fmla="*/ 7964 w 9991"/>
                  <a:gd name="connsiteY198" fmla="*/ 6407 h 10000"/>
                  <a:gd name="connsiteX199" fmla="*/ 7869 w 9991"/>
                  <a:gd name="connsiteY199" fmla="*/ 6354 h 10000"/>
                  <a:gd name="connsiteX200" fmla="*/ 7806 w 9991"/>
                  <a:gd name="connsiteY200" fmla="*/ 6399 h 10000"/>
                  <a:gd name="connsiteX201" fmla="*/ 7877 w 9991"/>
                  <a:gd name="connsiteY201" fmla="*/ 6415 h 10000"/>
                  <a:gd name="connsiteX202" fmla="*/ 7924 w 9991"/>
                  <a:gd name="connsiteY202" fmla="*/ 6467 h 10000"/>
                  <a:gd name="connsiteX203" fmla="*/ 7861 w 9991"/>
                  <a:gd name="connsiteY203" fmla="*/ 6460 h 10000"/>
                  <a:gd name="connsiteX204" fmla="*/ 7798 w 9991"/>
                  <a:gd name="connsiteY204" fmla="*/ 6505 h 10000"/>
                  <a:gd name="connsiteX205" fmla="*/ 7695 w 9991"/>
                  <a:gd name="connsiteY205" fmla="*/ 6475 h 10000"/>
                  <a:gd name="connsiteX206" fmla="*/ 7624 w 9991"/>
                  <a:gd name="connsiteY206" fmla="*/ 6301 h 10000"/>
                  <a:gd name="connsiteX207" fmla="*/ 7473 w 9991"/>
                  <a:gd name="connsiteY207" fmla="*/ 6225 h 10000"/>
                  <a:gd name="connsiteX208" fmla="*/ 7370 w 9991"/>
                  <a:gd name="connsiteY208" fmla="*/ 6127 h 10000"/>
                  <a:gd name="connsiteX209" fmla="*/ 7426 w 9991"/>
                  <a:gd name="connsiteY209" fmla="*/ 5862 h 10000"/>
                  <a:gd name="connsiteX210" fmla="*/ 7426 w 9991"/>
                  <a:gd name="connsiteY210" fmla="*/ 5802 h 10000"/>
                  <a:gd name="connsiteX211" fmla="*/ 7410 w 9991"/>
                  <a:gd name="connsiteY211" fmla="*/ 5696 h 10000"/>
                  <a:gd name="connsiteX212" fmla="*/ 7457 w 9991"/>
                  <a:gd name="connsiteY212" fmla="*/ 5613 h 10000"/>
                  <a:gd name="connsiteX213" fmla="*/ 7457 w 9991"/>
                  <a:gd name="connsiteY213" fmla="*/ 5696 h 10000"/>
                  <a:gd name="connsiteX214" fmla="*/ 7529 w 9991"/>
                  <a:gd name="connsiteY214" fmla="*/ 5711 h 10000"/>
                  <a:gd name="connsiteX215" fmla="*/ 7497 w 9991"/>
                  <a:gd name="connsiteY215" fmla="*/ 5673 h 10000"/>
                  <a:gd name="connsiteX216" fmla="*/ 7537 w 9991"/>
                  <a:gd name="connsiteY216" fmla="*/ 5643 h 10000"/>
                  <a:gd name="connsiteX217" fmla="*/ 7592 w 9991"/>
                  <a:gd name="connsiteY217" fmla="*/ 5613 h 10000"/>
                  <a:gd name="connsiteX218" fmla="*/ 7655 w 9991"/>
                  <a:gd name="connsiteY218" fmla="*/ 5590 h 10000"/>
                  <a:gd name="connsiteX219" fmla="*/ 7734 w 9991"/>
                  <a:gd name="connsiteY219" fmla="*/ 5552 h 10000"/>
                  <a:gd name="connsiteX220" fmla="*/ 8083 w 9991"/>
                  <a:gd name="connsiteY220" fmla="*/ 5507 h 10000"/>
                  <a:gd name="connsiteX221" fmla="*/ 8107 w 9991"/>
                  <a:gd name="connsiteY221" fmla="*/ 5560 h 10000"/>
                  <a:gd name="connsiteX222" fmla="*/ 8083 w 9991"/>
                  <a:gd name="connsiteY222" fmla="*/ 5658 h 10000"/>
                  <a:gd name="connsiteX223" fmla="*/ 8051 w 9991"/>
                  <a:gd name="connsiteY223" fmla="*/ 5756 h 10000"/>
                  <a:gd name="connsiteX224" fmla="*/ 8012 w 9991"/>
                  <a:gd name="connsiteY224" fmla="*/ 5794 h 10000"/>
                  <a:gd name="connsiteX225" fmla="*/ 8027 w 9991"/>
                  <a:gd name="connsiteY225" fmla="*/ 5847 h 10000"/>
                  <a:gd name="connsiteX226" fmla="*/ 7980 w 9991"/>
                  <a:gd name="connsiteY226" fmla="*/ 5900 h 10000"/>
                  <a:gd name="connsiteX227" fmla="*/ 7932 w 9991"/>
                  <a:gd name="connsiteY227" fmla="*/ 5915 h 10000"/>
                  <a:gd name="connsiteX228" fmla="*/ 7901 w 9991"/>
                  <a:gd name="connsiteY228" fmla="*/ 5930 h 10000"/>
                  <a:gd name="connsiteX229" fmla="*/ 7869 w 9991"/>
                  <a:gd name="connsiteY229" fmla="*/ 5908 h 10000"/>
                  <a:gd name="connsiteX230" fmla="*/ 7822 w 9991"/>
                  <a:gd name="connsiteY230" fmla="*/ 5908 h 10000"/>
                  <a:gd name="connsiteX231" fmla="*/ 7885 w 9991"/>
                  <a:gd name="connsiteY231" fmla="*/ 6006 h 10000"/>
                  <a:gd name="connsiteX232" fmla="*/ 7948 w 9991"/>
                  <a:gd name="connsiteY232" fmla="*/ 6029 h 10000"/>
                  <a:gd name="connsiteX233" fmla="*/ 8027 w 9991"/>
                  <a:gd name="connsiteY233" fmla="*/ 6006 h 10000"/>
                  <a:gd name="connsiteX234" fmla="*/ 8091 w 9991"/>
                  <a:gd name="connsiteY234" fmla="*/ 5855 h 10000"/>
                  <a:gd name="connsiteX235" fmla="*/ 8289 w 9991"/>
                  <a:gd name="connsiteY235" fmla="*/ 5325 h 10000"/>
                  <a:gd name="connsiteX236" fmla="*/ 8629 w 9991"/>
                  <a:gd name="connsiteY236" fmla="*/ 4781 h 10000"/>
                  <a:gd name="connsiteX237" fmla="*/ 9175 w 9991"/>
                  <a:gd name="connsiteY237" fmla="*/ 4644 h 10000"/>
                  <a:gd name="connsiteX238" fmla="*/ 9310 w 9991"/>
                  <a:gd name="connsiteY238" fmla="*/ 4599 h 10000"/>
                  <a:gd name="connsiteX239" fmla="*/ 9381 w 9991"/>
                  <a:gd name="connsiteY239" fmla="*/ 4433 h 10000"/>
                  <a:gd name="connsiteX0" fmla="*/ 9389 w 10000"/>
                  <a:gd name="connsiteY0" fmla="*/ 4433 h 10000"/>
                  <a:gd name="connsiteX1" fmla="*/ 9381 w 10000"/>
                  <a:gd name="connsiteY1" fmla="*/ 2216 h 10000"/>
                  <a:gd name="connsiteX2" fmla="*/ 8605 w 10000"/>
                  <a:gd name="connsiteY2" fmla="*/ 2209 h 10000"/>
                  <a:gd name="connsiteX3" fmla="*/ 5420 w 10000"/>
                  <a:gd name="connsiteY3" fmla="*/ 2141 h 10000"/>
                  <a:gd name="connsiteX4" fmla="*/ 5040 w 10000"/>
                  <a:gd name="connsiteY4" fmla="*/ 0 h 10000"/>
                  <a:gd name="connsiteX5" fmla="*/ 1838 w 10000"/>
                  <a:gd name="connsiteY5" fmla="*/ 1952 h 10000"/>
                  <a:gd name="connsiteX6" fmla="*/ 2075 w 10000"/>
                  <a:gd name="connsiteY6" fmla="*/ 2118 h 10000"/>
                  <a:gd name="connsiteX7" fmla="*/ 2036 w 10000"/>
                  <a:gd name="connsiteY7" fmla="*/ 5255 h 10000"/>
                  <a:gd name="connsiteX8" fmla="*/ 502 w 10000"/>
                  <a:gd name="connsiteY8" fmla="*/ 5179 h 10000"/>
                  <a:gd name="connsiteX9" fmla="*/ 0 w 10000"/>
                  <a:gd name="connsiteY9" fmla="*/ 5748 h 10000"/>
                  <a:gd name="connsiteX10" fmla="*/ 284 w 10000"/>
                  <a:gd name="connsiteY10" fmla="*/ 5772 h 10000"/>
                  <a:gd name="connsiteX11" fmla="*/ 657 w 10000"/>
                  <a:gd name="connsiteY11" fmla="*/ 7042 h 10000"/>
                  <a:gd name="connsiteX12" fmla="*/ 776 w 10000"/>
                  <a:gd name="connsiteY12" fmla="*/ 7602 h 10000"/>
                  <a:gd name="connsiteX13" fmla="*/ 847 w 10000"/>
                  <a:gd name="connsiteY13" fmla="*/ 8268 h 10000"/>
                  <a:gd name="connsiteX14" fmla="*/ 879 w 10000"/>
                  <a:gd name="connsiteY14" fmla="*/ 8540 h 10000"/>
                  <a:gd name="connsiteX15" fmla="*/ 887 w 10000"/>
                  <a:gd name="connsiteY15" fmla="*/ 9070 h 10000"/>
                  <a:gd name="connsiteX16" fmla="*/ 1568 w 10000"/>
                  <a:gd name="connsiteY16" fmla="*/ 9183 h 10000"/>
                  <a:gd name="connsiteX17" fmla="*/ 2440 w 10000"/>
                  <a:gd name="connsiteY17" fmla="*/ 10000 h 10000"/>
                  <a:gd name="connsiteX18" fmla="*/ 3755 w 10000"/>
                  <a:gd name="connsiteY18" fmla="*/ 9992 h 10000"/>
                  <a:gd name="connsiteX19" fmla="*/ 4044 w 10000"/>
                  <a:gd name="connsiteY19" fmla="*/ 9486 h 10000"/>
                  <a:gd name="connsiteX20" fmla="*/ 8962 w 10000"/>
                  <a:gd name="connsiteY20" fmla="*/ 9569 h 10000"/>
                  <a:gd name="connsiteX21" fmla="*/ 9001 w 10000"/>
                  <a:gd name="connsiteY21" fmla="*/ 9410 h 10000"/>
                  <a:gd name="connsiteX22" fmla="*/ 9009 w 10000"/>
                  <a:gd name="connsiteY22" fmla="*/ 9259 h 10000"/>
                  <a:gd name="connsiteX23" fmla="*/ 9017 w 10000"/>
                  <a:gd name="connsiteY23" fmla="*/ 9175 h 10000"/>
                  <a:gd name="connsiteX24" fmla="*/ 9049 w 10000"/>
                  <a:gd name="connsiteY24" fmla="*/ 9085 h 10000"/>
                  <a:gd name="connsiteX25" fmla="*/ 9104 w 10000"/>
                  <a:gd name="connsiteY25" fmla="*/ 8941 h 10000"/>
                  <a:gd name="connsiteX26" fmla="*/ 9183 w 10000"/>
                  <a:gd name="connsiteY26" fmla="*/ 8873 h 10000"/>
                  <a:gd name="connsiteX27" fmla="*/ 9294 w 10000"/>
                  <a:gd name="connsiteY27" fmla="*/ 8775 h 10000"/>
                  <a:gd name="connsiteX28" fmla="*/ 9446 w 10000"/>
                  <a:gd name="connsiteY28" fmla="*/ 8608 h 10000"/>
                  <a:gd name="connsiteX29" fmla="*/ 9699 w 10000"/>
                  <a:gd name="connsiteY29" fmla="*/ 8343 h 10000"/>
                  <a:gd name="connsiteX30" fmla="*/ 9565 w 10000"/>
                  <a:gd name="connsiteY30" fmla="*/ 8109 h 10000"/>
                  <a:gd name="connsiteX31" fmla="*/ 9493 w 10000"/>
                  <a:gd name="connsiteY31" fmla="*/ 8147 h 10000"/>
                  <a:gd name="connsiteX32" fmla="*/ 9572 w 10000"/>
                  <a:gd name="connsiteY32" fmla="*/ 8290 h 10000"/>
                  <a:gd name="connsiteX33" fmla="*/ 9533 w 10000"/>
                  <a:gd name="connsiteY33" fmla="*/ 8351 h 10000"/>
                  <a:gd name="connsiteX34" fmla="*/ 9454 w 10000"/>
                  <a:gd name="connsiteY34" fmla="*/ 8328 h 10000"/>
                  <a:gd name="connsiteX35" fmla="*/ 9381 w 10000"/>
                  <a:gd name="connsiteY35" fmla="*/ 8374 h 10000"/>
                  <a:gd name="connsiteX36" fmla="*/ 9318 w 10000"/>
                  <a:gd name="connsiteY36" fmla="*/ 8533 h 10000"/>
                  <a:gd name="connsiteX37" fmla="*/ 9278 w 10000"/>
                  <a:gd name="connsiteY37" fmla="*/ 8631 h 10000"/>
                  <a:gd name="connsiteX38" fmla="*/ 9215 w 10000"/>
                  <a:gd name="connsiteY38" fmla="*/ 8654 h 10000"/>
                  <a:gd name="connsiteX39" fmla="*/ 9223 w 10000"/>
                  <a:gd name="connsiteY39" fmla="*/ 8578 h 10000"/>
                  <a:gd name="connsiteX40" fmla="*/ 9294 w 10000"/>
                  <a:gd name="connsiteY40" fmla="*/ 8495 h 10000"/>
                  <a:gd name="connsiteX41" fmla="*/ 9342 w 10000"/>
                  <a:gd name="connsiteY41" fmla="*/ 8359 h 10000"/>
                  <a:gd name="connsiteX42" fmla="*/ 9381 w 10000"/>
                  <a:gd name="connsiteY42" fmla="*/ 8260 h 10000"/>
                  <a:gd name="connsiteX43" fmla="*/ 9334 w 10000"/>
                  <a:gd name="connsiteY43" fmla="*/ 8200 h 10000"/>
                  <a:gd name="connsiteX44" fmla="*/ 9278 w 10000"/>
                  <a:gd name="connsiteY44" fmla="*/ 8207 h 10000"/>
                  <a:gd name="connsiteX45" fmla="*/ 9168 w 10000"/>
                  <a:gd name="connsiteY45" fmla="*/ 8306 h 10000"/>
                  <a:gd name="connsiteX46" fmla="*/ 9081 w 10000"/>
                  <a:gd name="connsiteY46" fmla="*/ 8328 h 10000"/>
                  <a:gd name="connsiteX47" fmla="*/ 9009 w 10000"/>
                  <a:gd name="connsiteY47" fmla="*/ 8321 h 10000"/>
                  <a:gd name="connsiteX48" fmla="*/ 8859 w 10000"/>
                  <a:gd name="connsiteY48" fmla="*/ 8411 h 10000"/>
                  <a:gd name="connsiteX49" fmla="*/ 8803 w 10000"/>
                  <a:gd name="connsiteY49" fmla="*/ 8510 h 10000"/>
                  <a:gd name="connsiteX50" fmla="*/ 8701 w 10000"/>
                  <a:gd name="connsiteY50" fmla="*/ 8585 h 10000"/>
                  <a:gd name="connsiteX51" fmla="*/ 8558 w 10000"/>
                  <a:gd name="connsiteY51" fmla="*/ 8714 h 10000"/>
                  <a:gd name="connsiteX52" fmla="*/ 8415 w 10000"/>
                  <a:gd name="connsiteY52" fmla="*/ 8850 h 10000"/>
                  <a:gd name="connsiteX53" fmla="*/ 8423 w 10000"/>
                  <a:gd name="connsiteY53" fmla="*/ 8926 h 10000"/>
                  <a:gd name="connsiteX54" fmla="*/ 8392 w 10000"/>
                  <a:gd name="connsiteY54" fmla="*/ 9009 h 10000"/>
                  <a:gd name="connsiteX55" fmla="*/ 8360 w 10000"/>
                  <a:gd name="connsiteY55" fmla="*/ 9077 h 10000"/>
                  <a:gd name="connsiteX56" fmla="*/ 8327 w 10000"/>
                  <a:gd name="connsiteY56" fmla="*/ 9175 h 10000"/>
                  <a:gd name="connsiteX57" fmla="*/ 8344 w 10000"/>
                  <a:gd name="connsiteY57" fmla="*/ 9266 h 10000"/>
                  <a:gd name="connsiteX58" fmla="*/ 8280 w 10000"/>
                  <a:gd name="connsiteY58" fmla="*/ 9266 h 10000"/>
                  <a:gd name="connsiteX59" fmla="*/ 8240 w 10000"/>
                  <a:gd name="connsiteY59" fmla="*/ 9274 h 10000"/>
                  <a:gd name="connsiteX60" fmla="*/ 8169 w 10000"/>
                  <a:gd name="connsiteY60" fmla="*/ 9266 h 10000"/>
                  <a:gd name="connsiteX61" fmla="*/ 8098 w 10000"/>
                  <a:gd name="connsiteY61" fmla="*/ 9251 h 10000"/>
                  <a:gd name="connsiteX62" fmla="*/ 7995 w 10000"/>
                  <a:gd name="connsiteY62" fmla="*/ 9213 h 10000"/>
                  <a:gd name="connsiteX63" fmla="*/ 7971 w 10000"/>
                  <a:gd name="connsiteY63" fmla="*/ 9138 h 10000"/>
                  <a:gd name="connsiteX64" fmla="*/ 7908 w 10000"/>
                  <a:gd name="connsiteY64" fmla="*/ 9077 h 10000"/>
                  <a:gd name="connsiteX65" fmla="*/ 7924 w 10000"/>
                  <a:gd name="connsiteY65" fmla="*/ 9032 h 10000"/>
                  <a:gd name="connsiteX66" fmla="*/ 7963 w 10000"/>
                  <a:gd name="connsiteY66" fmla="*/ 8986 h 10000"/>
                  <a:gd name="connsiteX67" fmla="*/ 7955 w 10000"/>
                  <a:gd name="connsiteY67" fmla="*/ 8949 h 10000"/>
                  <a:gd name="connsiteX68" fmla="*/ 7868 w 10000"/>
                  <a:gd name="connsiteY68" fmla="*/ 8941 h 10000"/>
                  <a:gd name="connsiteX69" fmla="*/ 7789 w 10000"/>
                  <a:gd name="connsiteY69" fmla="*/ 8949 h 10000"/>
                  <a:gd name="connsiteX70" fmla="*/ 7734 w 10000"/>
                  <a:gd name="connsiteY70" fmla="*/ 8918 h 10000"/>
                  <a:gd name="connsiteX71" fmla="*/ 7836 w 10000"/>
                  <a:gd name="connsiteY71" fmla="*/ 8903 h 10000"/>
                  <a:gd name="connsiteX72" fmla="*/ 7813 w 10000"/>
                  <a:gd name="connsiteY72" fmla="*/ 8873 h 10000"/>
                  <a:gd name="connsiteX73" fmla="*/ 7797 w 10000"/>
                  <a:gd name="connsiteY73" fmla="*/ 8812 h 10000"/>
                  <a:gd name="connsiteX74" fmla="*/ 7829 w 10000"/>
                  <a:gd name="connsiteY74" fmla="*/ 8767 h 10000"/>
                  <a:gd name="connsiteX75" fmla="*/ 7876 w 10000"/>
                  <a:gd name="connsiteY75" fmla="*/ 8737 h 10000"/>
                  <a:gd name="connsiteX76" fmla="*/ 7924 w 10000"/>
                  <a:gd name="connsiteY76" fmla="*/ 8752 h 10000"/>
                  <a:gd name="connsiteX77" fmla="*/ 7892 w 10000"/>
                  <a:gd name="connsiteY77" fmla="*/ 8790 h 10000"/>
                  <a:gd name="connsiteX78" fmla="*/ 7836 w 10000"/>
                  <a:gd name="connsiteY78" fmla="*/ 8865 h 10000"/>
                  <a:gd name="connsiteX79" fmla="*/ 7868 w 10000"/>
                  <a:gd name="connsiteY79" fmla="*/ 8873 h 10000"/>
                  <a:gd name="connsiteX80" fmla="*/ 7924 w 10000"/>
                  <a:gd name="connsiteY80" fmla="*/ 8828 h 10000"/>
                  <a:gd name="connsiteX81" fmla="*/ 7963 w 10000"/>
                  <a:gd name="connsiteY81" fmla="*/ 8903 h 10000"/>
                  <a:gd name="connsiteX82" fmla="*/ 7971 w 10000"/>
                  <a:gd name="connsiteY82" fmla="*/ 8858 h 10000"/>
                  <a:gd name="connsiteX83" fmla="*/ 7955 w 10000"/>
                  <a:gd name="connsiteY83" fmla="*/ 8775 h 10000"/>
                  <a:gd name="connsiteX84" fmla="*/ 7987 w 10000"/>
                  <a:gd name="connsiteY84" fmla="*/ 8737 h 10000"/>
                  <a:gd name="connsiteX85" fmla="*/ 8034 w 10000"/>
                  <a:gd name="connsiteY85" fmla="*/ 8707 h 10000"/>
                  <a:gd name="connsiteX86" fmla="*/ 8066 w 10000"/>
                  <a:gd name="connsiteY86" fmla="*/ 8601 h 10000"/>
                  <a:gd name="connsiteX87" fmla="*/ 8058 w 10000"/>
                  <a:gd name="connsiteY87" fmla="*/ 8502 h 10000"/>
                  <a:gd name="connsiteX88" fmla="*/ 8003 w 10000"/>
                  <a:gd name="connsiteY88" fmla="*/ 8525 h 10000"/>
                  <a:gd name="connsiteX89" fmla="*/ 7971 w 10000"/>
                  <a:gd name="connsiteY89" fmla="*/ 8502 h 10000"/>
                  <a:gd name="connsiteX90" fmla="*/ 8003 w 10000"/>
                  <a:gd name="connsiteY90" fmla="*/ 8449 h 10000"/>
                  <a:gd name="connsiteX91" fmla="*/ 7963 w 10000"/>
                  <a:gd name="connsiteY91" fmla="*/ 8419 h 10000"/>
                  <a:gd name="connsiteX92" fmla="*/ 7924 w 10000"/>
                  <a:gd name="connsiteY92" fmla="*/ 8442 h 10000"/>
                  <a:gd name="connsiteX93" fmla="*/ 7884 w 10000"/>
                  <a:gd name="connsiteY93" fmla="*/ 8419 h 10000"/>
                  <a:gd name="connsiteX94" fmla="*/ 7924 w 10000"/>
                  <a:gd name="connsiteY94" fmla="*/ 8396 h 10000"/>
                  <a:gd name="connsiteX95" fmla="*/ 7971 w 10000"/>
                  <a:gd name="connsiteY95" fmla="*/ 8381 h 10000"/>
                  <a:gd name="connsiteX96" fmla="*/ 7955 w 10000"/>
                  <a:gd name="connsiteY96" fmla="*/ 8321 h 10000"/>
                  <a:gd name="connsiteX97" fmla="*/ 8011 w 10000"/>
                  <a:gd name="connsiteY97" fmla="*/ 8328 h 10000"/>
                  <a:gd name="connsiteX98" fmla="*/ 7995 w 10000"/>
                  <a:gd name="connsiteY98" fmla="*/ 8396 h 10000"/>
                  <a:gd name="connsiteX99" fmla="*/ 8066 w 10000"/>
                  <a:gd name="connsiteY99" fmla="*/ 8374 h 10000"/>
                  <a:gd name="connsiteX100" fmla="*/ 8082 w 10000"/>
                  <a:gd name="connsiteY100" fmla="*/ 8321 h 10000"/>
                  <a:gd name="connsiteX101" fmla="*/ 8122 w 10000"/>
                  <a:gd name="connsiteY101" fmla="*/ 8139 h 10000"/>
                  <a:gd name="connsiteX102" fmla="*/ 8114 w 10000"/>
                  <a:gd name="connsiteY102" fmla="*/ 8071 h 10000"/>
                  <a:gd name="connsiteX103" fmla="*/ 8042 w 10000"/>
                  <a:gd name="connsiteY103" fmla="*/ 8169 h 10000"/>
                  <a:gd name="connsiteX104" fmla="*/ 8027 w 10000"/>
                  <a:gd name="connsiteY104" fmla="*/ 8215 h 10000"/>
                  <a:gd name="connsiteX105" fmla="*/ 7987 w 10000"/>
                  <a:gd name="connsiteY105" fmla="*/ 8215 h 10000"/>
                  <a:gd name="connsiteX106" fmla="*/ 7971 w 10000"/>
                  <a:gd name="connsiteY106" fmla="*/ 8169 h 10000"/>
                  <a:gd name="connsiteX107" fmla="*/ 8003 w 10000"/>
                  <a:gd name="connsiteY107" fmla="*/ 8132 h 10000"/>
                  <a:gd name="connsiteX108" fmla="*/ 7995 w 10000"/>
                  <a:gd name="connsiteY108" fmla="*/ 8071 h 10000"/>
                  <a:gd name="connsiteX109" fmla="*/ 8050 w 10000"/>
                  <a:gd name="connsiteY109" fmla="*/ 8048 h 10000"/>
                  <a:gd name="connsiteX110" fmla="*/ 8090 w 10000"/>
                  <a:gd name="connsiteY110" fmla="*/ 7980 h 10000"/>
                  <a:gd name="connsiteX111" fmla="*/ 8185 w 10000"/>
                  <a:gd name="connsiteY111" fmla="*/ 7837 h 10000"/>
                  <a:gd name="connsiteX112" fmla="*/ 8248 w 10000"/>
                  <a:gd name="connsiteY112" fmla="*/ 7791 h 10000"/>
                  <a:gd name="connsiteX113" fmla="*/ 8256 w 10000"/>
                  <a:gd name="connsiteY113" fmla="*/ 7738 h 10000"/>
                  <a:gd name="connsiteX114" fmla="*/ 8352 w 10000"/>
                  <a:gd name="connsiteY114" fmla="*/ 7716 h 10000"/>
                  <a:gd name="connsiteX115" fmla="*/ 8360 w 10000"/>
                  <a:gd name="connsiteY115" fmla="*/ 7731 h 10000"/>
                  <a:gd name="connsiteX116" fmla="*/ 8319 w 10000"/>
                  <a:gd name="connsiteY116" fmla="*/ 7761 h 10000"/>
                  <a:gd name="connsiteX117" fmla="*/ 8352 w 10000"/>
                  <a:gd name="connsiteY117" fmla="*/ 7784 h 10000"/>
                  <a:gd name="connsiteX118" fmla="*/ 8447 w 10000"/>
                  <a:gd name="connsiteY118" fmla="*/ 7700 h 10000"/>
                  <a:gd name="connsiteX119" fmla="*/ 8518 w 10000"/>
                  <a:gd name="connsiteY119" fmla="*/ 7640 h 10000"/>
                  <a:gd name="connsiteX120" fmla="*/ 8605 w 10000"/>
                  <a:gd name="connsiteY120" fmla="*/ 7610 h 10000"/>
                  <a:gd name="connsiteX121" fmla="*/ 8653 w 10000"/>
                  <a:gd name="connsiteY121" fmla="*/ 7572 h 10000"/>
                  <a:gd name="connsiteX122" fmla="*/ 8701 w 10000"/>
                  <a:gd name="connsiteY122" fmla="*/ 7549 h 10000"/>
                  <a:gd name="connsiteX123" fmla="*/ 8756 w 10000"/>
                  <a:gd name="connsiteY123" fmla="*/ 7526 h 10000"/>
                  <a:gd name="connsiteX124" fmla="*/ 8835 w 10000"/>
                  <a:gd name="connsiteY124" fmla="*/ 7496 h 10000"/>
                  <a:gd name="connsiteX125" fmla="*/ 8875 w 10000"/>
                  <a:gd name="connsiteY125" fmla="*/ 7474 h 10000"/>
                  <a:gd name="connsiteX126" fmla="*/ 8914 w 10000"/>
                  <a:gd name="connsiteY126" fmla="*/ 7458 h 10000"/>
                  <a:gd name="connsiteX127" fmla="*/ 8946 w 10000"/>
                  <a:gd name="connsiteY127" fmla="*/ 7458 h 10000"/>
                  <a:gd name="connsiteX128" fmla="*/ 8914 w 10000"/>
                  <a:gd name="connsiteY128" fmla="*/ 7481 h 10000"/>
                  <a:gd name="connsiteX129" fmla="*/ 8898 w 10000"/>
                  <a:gd name="connsiteY129" fmla="*/ 7511 h 10000"/>
                  <a:gd name="connsiteX130" fmla="*/ 8946 w 10000"/>
                  <a:gd name="connsiteY130" fmla="*/ 7526 h 10000"/>
                  <a:gd name="connsiteX131" fmla="*/ 8978 w 10000"/>
                  <a:gd name="connsiteY131" fmla="*/ 7564 h 10000"/>
                  <a:gd name="connsiteX132" fmla="*/ 8970 w 10000"/>
                  <a:gd name="connsiteY132" fmla="*/ 7602 h 10000"/>
                  <a:gd name="connsiteX133" fmla="*/ 8867 w 10000"/>
                  <a:gd name="connsiteY133" fmla="*/ 7663 h 10000"/>
                  <a:gd name="connsiteX134" fmla="*/ 8796 w 10000"/>
                  <a:gd name="connsiteY134" fmla="*/ 7685 h 10000"/>
                  <a:gd name="connsiteX135" fmla="*/ 8827 w 10000"/>
                  <a:gd name="connsiteY135" fmla="*/ 7731 h 10000"/>
                  <a:gd name="connsiteX136" fmla="*/ 9128 w 10000"/>
                  <a:gd name="connsiteY136" fmla="*/ 7678 h 10000"/>
                  <a:gd name="connsiteX137" fmla="*/ 9334 w 10000"/>
                  <a:gd name="connsiteY137" fmla="*/ 7398 h 10000"/>
                  <a:gd name="connsiteX138" fmla="*/ 9644 w 10000"/>
                  <a:gd name="connsiteY138" fmla="*/ 7239 h 10000"/>
                  <a:gd name="connsiteX139" fmla="*/ 9834 w 10000"/>
                  <a:gd name="connsiteY139" fmla="*/ 7020 h 10000"/>
                  <a:gd name="connsiteX140" fmla="*/ 9897 w 10000"/>
                  <a:gd name="connsiteY140" fmla="*/ 6785 h 10000"/>
                  <a:gd name="connsiteX141" fmla="*/ 9889 w 10000"/>
                  <a:gd name="connsiteY141" fmla="*/ 6619 h 10000"/>
                  <a:gd name="connsiteX142" fmla="*/ 9929 w 10000"/>
                  <a:gd name="connsiteY142" fmla="*/ 6445 h 10000"/>
                  <a:gd name="connsiteX143" fmla="*/ 10000 w 10000"/>
                  <a:gd name="connsiteY143" fmla="*/ 6180 h 10000"/>
                  <a:gd name="connsiteX144" fmla="*/ 9913 w 10000"/>
                  <a:gd name="connsiteY144" fmla="*/ 6067 h 10000"/>
                  <a:gd name="connsiteX145" fmla="*/ 9873 w 10000"/>
                  <a:gd name="connsiteY145" fmla="*/ 6082 h 10000"/>
                  <a:gd name="connsiteX146" fmla="*/ 9889 w 10000"/>
                  <a:gd name="connsiteY146" fmla="*/ 6142 h 10000"/>
                  <a:gd name="connsiteX147" fmla="*/ 9881 w 10000"/>
                  <a:gd name="connsiteY147" fmla="*/ 6225 h 10000"/>
                  <a:gd name="connsiteX148" fmla="*/ 9826 w 10000"/>
                  <a:gd name="connsiteY148" fmla="*/ 6309 h 10000"/>
                  <a:gd name="connsiteX149" fmla="*/ 9857 w 10000"/>
                  <a:gd name="connsiteY149" fmla="*/ 6331 h 10000"/>
                  <a:gd name="connsiteX150" fmla="*/ 9921 w 10000"/>
                  <a:gd name="connsiteY150" fmla="*/ 6331 h 10000"/>
                  <a:gd name="connsiteX151" fmla="*/ 9913 w 10000"/>
                  <a:gd name="connsiteY151" fmla="*/ 6407 h 10000"/>
                  <a:gd name="connsiteX152" fmla="*/ 9826 w 10000"/>
                  <a:gd name="connsiteY152" fmla="*/ 6528 h 10000"/>
                  <a:gd name="connsiteX153" fmla="*/ 9826 w 10000"/>
                  <a:gd name="connsiteY153" fmla="*/ 6649 h 10000"/>
                  <a:gd name="connsiteX154" fmla="*/ 9778 w 10000"/>
                  <a:gd name="connsiteY154" fmla="*/ 6740 h 10000"/>
                  <a:gd name="connsiteX155" fmla="*/ 9731 w 10000"/>
                  <a:gd name="connsiteY155" fmla="*/ 6793 h 10000"/>
                  <a:gd name="connsiteX156" fmla="*/ 9762 w 10000"/>
                  <a:gd name="connsiteY156" fmla="*/ 6861 h 10000"/>
                  <a:gd name="connsiteX157" fmla="*/ 9731 w 10000"/>
                  <a:gd name="connsiteY157" fmla="*/ 6921 h 10000"/>
                  <a:gd name="connsiteX158" fmla="*/ 9691 w 10000"/>
                  <a:gd name="connsiteY158" fmla="*/ 6899 h 10000"/>
                  <a:gd name="connsiteX159" fmla="*/ 9612 w 10000"/>
                  <a:gd name="connsiteY159" fmla="*/ 6853 h 10000"/>
                  <a:gd name="connsiteX160" fmla="*/ 9580 w 10000"/>
                  <a:gd name="connsiteY160" fmla="*/ 6884 h 10000"/>
                  <a:gd name="connsiteX161" fmla="*/ 9620 w 10000"/>
                  <a:gd name="connsiteY161" fmla="*/ 6921 h 10000"/>
                  <a:gd name="connsiteX162" fmla="*/ 9549 w 10000"/>
                  <a:gd name="connsiteY162" fmla="*/ 6936 h 10000"/>
                  <a:gd name="connsiteX163" fmla="*/ 9501 w 10000"/>
                  <a:gd name="connsiteY163" fmla="*/ 6876 h 10000"/>
                  <a:gd name="connsiteX164" fmla="*/ 9462 w 10000"/>
                  <a:gd name="connsiteY164" fmla="*/ 6808 h 10000"/>
                  <a:gd name="connsiteX165" fmla="*/ 9509 w 10000"/>
                  <a:gd name="connsiteY165" fmla="*/ 6778 h 10000"/>
                  <a:gd name="connsiteX166" fmla="*/ 9549 w 10000"/>
                  <a:gd name="connsiteY166" fmla="*/ 6831 h 10000"/>
                  <a:gd name="connsiteX167" fmla="*/ 9620 w 10000"/>
                  <a:gd name="connsiteY167" fmla="*/ 6785 h 10000"/>
                  <a:gd name="connsiteX168" fmla="*/ 9636 w 10000"/>
                  <a:gd name="connsiteY168" fmla="*/ 6717 h 10000"/>
                  <a:gd name="connsiteX169" fmla="*/ 9588 w 10000"/>
                  <a:gd name="connsiteY169" fmla="*/ 6679 h 10000"/>
                  <a:gd name="connsiteX170" fmla="*/ 9565 w 10000"/>
                  <a:gd name="connsiteY170" fmla="*/ 6581 h 10000"/>
                  <a:gd name="connsiteX171" fmla="*/ 9572 w 10000"/>
                  <a:gd name="connsiteY171" fmla="*/ 6460 h 10000"/>
                  <a:gd name="connsiteX172" fmla="*/ 9501 w 10000"/>
                  <a:gd name="connsiteY172" fmla="*/ 6392 h 10000"/>
                  <a:gd name="connsiteX173" fmla="*/ 9310 w 10000"/>
                  <a:gd name="connsiteY173" fmla="*/ 6452 h 10000"/>
                  <a:gd name="connsiteX174" fmla="*/ 9152 w 10000"/>
                  <a:gd name="connsiteY174" fmla="*/ 6430 h 10000"/>
                  <a:gd name="connsiteX175" fmla="*/ 9049 w 10000"/>
                  <a:gd name="connsiteY175" fmla="*/ 6589 h 10000"/>
                  <a:gd name="connsiteX176" fmla="*/ 8986 w 10000"/>
                  <a:gd name="connsiteY176" fmla="*/ 6589 h 10000"/>
                  <a:gd name="connsiteX177" fmla="*/ 9033 w 10000"/>
                  <a:gd name="connsiteY177" fmla="*/ 6467 h 10000"/>
                  <a:gd name="connsiteX178" fmla="*/ 8970 w 10000"/>
                  <a:gd name="connsiteY178" fmla="*/ 6399 h 10000"/>
                  <a:gd name="connsiteX179" fmla="*/ 8859 w 10000"/>
                  <a:gd name="connsiteY179" fmla="*/ 6460 h 10000"/>
                  <a:gd name="connsiteX180" fmla="*/ 8693 w 10000"/>
                  <a:gd name="connsiteY180" fmla="*/ 6452 h 10000"/>
                  <a:gd name="connsiteX181" fmla="*/ 8518 w 10000"/>
                  <a:gd name="connsiteY181" fmla="*/ 6467 h 10000"/>
                  <a:gd name="connsiteX182" fmla="*/ 8336 w 10000"/>
                  <a:gd name="connsiteY182" fmla="*/ 6528 h 10000"/>
                  <a:gd name="connsiteX183" fmla="*/ 8256 w 10000"/>
                  <a:gd name="connsiteY183" fmla="*/ 6657 h 10000"/>
                  <a:gd name="connsiteX184" fmla="*/ 8137 w 10000"/>
                  <a:gd name="connsiteY184" fmla="*/ 6823 h 10000"/>
                  <a:gd name="connsiteX185" fmla="*/ 8011 w 10000"/>
                  <a:gd name="connsiteY185" fmla="*/ 6868 h 10000"/>
                  <a:gd name="connsiteX186" fmla="*/ 7900 w 10000"/>
                  <a:gd name="connsiteY186" fmla="*/ 6944 h 10000"/>
                  <a:gd name="connsiteX187" fmla="*/ 7829 w 10000"/>
                  <a:gd name="connsiteY187" fmla="*/ 6997 h 10000"/>
                  <a:gd name="connsiteX188" fmla="*/ 7813 w 10000"/>
                  <a:gd name="connsiteY188" fmla="*/ 6959 h 10000"/>
                  <a:gd name="connsiteX189" fmla="*/ 8011 w 10000"/>
                  <a:gd name="connsiteY189" fmla="*/ 6800 h 10000"/>
                  <a:gd name="connsiteX190" fmla="*/ 7939 w 10000"/>
                  <a:gd name="connsiteY190" fmla="*/ 6762 h 10000"/>
                  <a:gd name="connsiteX191" fmla="*/ 7971 w 10000"/>
                  <a:gd name="connsiteY191" fmla="*/ 6732 h 10000"/>
                  <a:gd name="connsiteX192" fmla="*/ 8011 w 10000"/>
                  <a:gd name="connsiteY192" fmla="*/ 6725 h 10000"/>
                  <a:gd name="connsiteX193" fmla="*/ 8027 w 10000"/>
                  <a:gd name="connsiteY193" fmla="*/ 6694 h 10000"/>
                  <a:gd name="connsiteX194" fmla="*/ 7995 w 10000"/>
                  <a:gd name="connsiteY194" fmla="*/ 6672 h 10000"/>
                  <a:gd name="connsiteX195" fmla="*/ 7963 w 10000"/>
                  <a:gd name="connsiteY195" fmla="*/ 6649 h 10000"/>
                  <a:gd name="connsiteX196" fmla="*/ 7963 w 10000"/>
                  <a:gd name="connsiteY196" fmla="*/ 6604 h 10000"/>
                  <a:gd name="connsiteX197" fmla="*/ 8003 w 10000"/>
                  <a:gd name="connsiteY197" fmla="*/ 6513 h 10000"/>
                  <a:gd name="connsiteX198" fmla="*/ 7971 w 10000"/>
                  <a:gd name="connsiteY198" fmla="*/ 6407 h 10000"/>
                  <a:gd name="connsiteX199" fmla="*/ 7876 w 10000"/>
                  <a:gd name="connsiteY199" fmla="*/ 6354 h 10000"/>
                  <a:gd name="connsiteX200" fmla="*/ 7813 w 10000"/>
                  <a:gd name="connsiteY200" fmla="*/ 6399 h 10000"/>
                  <a:gd name="connsiteX201" fmla="*/ 7884 w 10000"/>
                  <a:gd name="connsiteY201" fmla="*/ 6415 h 10000"/>
                  <a:gd name="connsiteX202" fmla="*/ 7931 w 10000"/>
                  <a:gd name="connsiteY202" fmla="*/ 6467 h 10000"/>
                  <a:gd name="connsiteX203" fmla="*/ 7868 w 10000"/>
                  <a:gd name="connsiteY203" fmla="*/ 6460 h 10000"/>
                  <a:gd name="connsiteX204" fmla="*/ 7805 w 10000"/>
                  <a:gd name="connsiteY204" fmla="*/ 6505 h 10000"/>
                  <a:gd name="connsiteX205" fmla="*/ 7702 w 10000"/>
                  <a:gd name="connsiteY205" fmla="*/ 6475 h 10000"/>
                  <a:gd name="connsiteX206" fmla="*/ 7631 w 10000"/>
                  <a:gd name="connsiteY206" fmla="*/ 6301 h 10000"/>
                  <a:gd name="connsiteX207" fmla="*/ 7480 w 10000"/>
                  <a:gd name="connsiteY207" fmla="*/ 6225 h 10000"/>
                  <a:gd name="connsiteX208" fmla="*/ 7377 w 10000"/>
                  <a:gd name="connsiteY208" fmla="*/ 6127 h 10000"/>
                  <a:gd name="connsiteX209" fmla="*/ 7433 w 10000"/>
                  <a:gd name="connsiteY209" fmla="*/ 5862 h 10000"/>
                  <a:gd name="connsiteX210" fmla="*/ 7433 w 10000"/>
                  <a:gd name="connsiteY210" fmla="*/ 5802 h 10000"/>
                  <a:gd name="connsiteX211" fmla="*/ 7417 w 10000"/>
                  <a:gd name="connsiteY211" fmla="*/ 5696 h 10000"/>
                  <a:gd name="connsiteX212" fmla="*/ 7464 w 10000"/>
                  <a:gd name="connsiteY212" fmla="*/ 5613 h 10000"/>
                  <a:gd name="connsiteX213" fmla="*/ 7464 w 10000"/>
                  <a:gd name="connsiteY213" fmla="*/ 5696 h 10000"/>
                  <a:gd name="connsiteX214" fmla="*/ 7536 w 10000"/>
                  <a:gd name="connsiteY214" fmla="*/ 5711 h 10000"/>
                  <a:gd name="connsiteX215" fmla="*/ 7504 w 10000"/>
                  <a:gd name="connsiteY215" fmla="*/ 5673 h 10000"/>
                  <a:gd name="connsiteX216" fmla="*/ 7544 w 10000"/>
                  <a:gd name="connsiteY216" fmla="*/ 5643 h 10000"/>
                  <a:gd name="connsiteX217" fmla="*/ 7599 w 10000"/>
                  <a:gd name="connsiteY217" fmla="*/ 5613 h 10000"/>
                  <a:gd name="connsiteX218" fmla="*/ 7662 w 10000"/>
                  <a:gd name="connsiteY218" fmla="*/ 5590 h 10000"/>
                  <a:gd name="connsiteX219" fmla="*/ 7741 w 10000"/>
                  <a:gd name="connsiteY219" fmla="*/ 5552 h 10000"/>
                  <a:gd name="connsiteX220" fmla="*/ 8090 w 10000"/>
                  <a:gd name="connsiteY220" fmla="*/ 5507 h 10000"/>
                  <a:gd name="connsiteX221" fmla="*/ 8114 w 10000"/>
                  <a:gd name="connsiteY221" fmla="*/ 5560 h 10000"/>
                  <a:gd name="connsiteX222" fmla="*/ 8090 w 10000"/>
                  <a:gd name="connsiteY222" fmla="*/ 5658 h 10000"/>
                  <a:gd name="connsiteX223" fmla="*/ 8058 w 10000"/>
                  <a:gd name="connsiteY223" fmla="*/ 5756 h 10000"/>
                  <a:gd name="connsiteX224" fmla="*/ 8019 w 10000"/>
                  <a:gd name="connsiteY224" fmla="*/ 5794 h 10000"/>
                  <a:gd name="connsiteX225" fmla="*/ 8034 w 10000"/>
                  <a:gd name="connsiteY225" fmla="*/ 5847 h 10000"/>
                  <a:gd name="connsiteX226" fmla="*/ 7987 w 10000"/>
                  <a:gd name="connsiteY226" fmla="*/ 5900 h 10000"/>
                  <a:gd name="connsiteX227" fmla="*/ 7939 w 10000"/>
                  <a:gd name="connsiteY227" fmla="*/ 5915 h 10000"/>
                  <a:gd name="connsiteX228" fmla="*/ 7908 w 10000"/>
                  <a:gd name="connsiteY228" fmla="*/ 5930 h 10000"/>
                  <a:gd name="connsiteX229" fmla="*/ 7876 w 10000"/>
                  <a:gd name="connsiteY229" fmla="*/ 5908 h 10000"/>
                  <a:gd name="connsiteX230" fmla="*/ 7829 w 10000"/>
                  <a:gd name="connsiteY230" fmla="*/ 5908 h 10000"/>
                  <a:gd name="connsiteX231" fmla="*/ 7892 w 10000"/>
                  <a:gd name="connsiteY231" fmla="*/ 6006 h 10000"/>
                  <a:gd name="connsiteX232" fmla="*/ 7955 w 10000"/>
                  <a:gd name="connsiteY232" fmla="*/ 6029 h 10000"/>
                  <a:gd name="connsiteX233" fmla="*/ 8034 w 10000"/>
                  <a:gd name="connsiteY233" fmla="*/ 6006 h 10000"/>
                  <a:gd name="connsiteX234" fmla="*/ 8098 w 10000"/>
                  <a:gd name="connsiteY234" fmla="*/ 5855 h 10000"/>
                  <a:gd name="connsiteX235" fmla="*/ 8296 w 10000"/>
                  <a:gd name="connsiteY235" fmla="*/ 5325 h 10000"/>
                  <a:gd name="connsiteX236" fmla="*/ 8637 w 10000"/>
                  <a:gd name="connsiteY236" fmla="*/ 4781 h 10000"/>
                  <a:gd name="connsiteX237" fmla="*/ 9183 w 10000"/>
                  <a:gd name="connsiteY237" fmla="*/ 4644 h 10000"/>
                  <a:gd name="connsiteX238" fmla="*/ 9318 w 10000"/>
                  <a:gd name="connsiteY238" fmla="*/ 4599 h 10000"/>
                  <a:gd name="connsiteX239" fmla="*/ 9389 w 10000"/>
                  <a:gd name="connsiteY239" fmla="*/ 4433 h 10000"/>
                  <a:gd name="connsiteX0" fmla="*/ 9389 w 10000"/>
                  <a:gd name="connsiteY0" fmla="*/ 4450 h 10017"/>
                  <a:gd name="connsiteX1" fmla="*/ 9381 w 10000"/>
                  <a:gd name="connsiteY1" fmla="*/ 2233 h 10017"/>
                  <a:gd name="connsiteX2" fmla="*/ 8605 w 10000"/>
                  <a:gd name="connsiteY2" fmla="*/ 2226 h 10017"/>
                  <a:gd name="connsiteX3" fmla="*/ 5420 w 10000"/>
                  <a:gd name="connsiteY3" fmla="*/ 2158 h 10017"/>
                  <a:gd name="connsiteX4" fmla="*/ 5077 w 10000"/>
                  <a:gd name="connsiteY4" fmla="*/ 0 h 10017"/>
                  <a:gd name="connsiteX5" fmla="*/ 1838 w 10000"/>
                  <a:gd name="connsiteY5" fmla="*/ 1969 h 10017"/>
                  <a:gd name="connsiteX6" fmla="*/ 2075 w 10000"/>
                  <a:gd name="connsiteY6" fmla="*/ 2135 h 10017"/>
                  <a:gd name="connsiteX7" fmla="*/ 2036 w 10000"/>
                  <a:gd name="connsiteY7" fmla="*/ 5272 h 10017"/>
                  <a:gd name="connsiteX8" fmla="*/ 502 w 10000"/>
                  <a:gd name="connsiteY8" fmla="*/ 5196 h 10017"/>
                  <a:gd name="connsiteX9" fmla="*/ 0 w 10000"/>
                  <a:gd name="connsiteY9" fmla="*/ 5765 h 10017"/>
                  <a:gd name="connsiteX10" fmla="*/ 284 w 10000"/>
                  <a:gd name="connsiteY10" fmla="*/ 5789 h 10017"/>
                  <a:gd name="connsiteX11" fmla="*/ 657 w 10000"/>
                  <a:gd name="connsiteY11" fmla="*/ 7059 h 10017"/>
                  <a:gd name="connsiteX12" fmla="*/ 776 w 10000"/>
                  <a:gd name="connsiteY12" fmla="*/ 7619 h 10017"/>
                  <a:gd name="connsiteX13" fmla="*/ 847 w 10000"/>
                  <a:gd name="connsiteY13" fmla="*/ 8285 h 10017"/>
                  <a:gd name="connsiteX14" fmla="*/ 879 w 10000"/>
                  <a:gd name="connsiteY14" fmla="*/ 8557 h 10017"/>
                  <a:gd name="connsiteX15" fmla="*/ 887 w 10000"/>
                  <a:gd name="connsiteY15" fmla="*/ 9087 h 10017"/>
                  <a:gd name="connsiteX16" fmla="*/ 1568 w 10000"/>
                  <a:gd name="connsiteY16" fmla="*/ 9200 h 10017"/>
                  <a:gd name="connsiteX17" fmla="*/ 2440 w 10000"/>
                  <a:gd name="connsiteY17" fmla="*/ 10017 h 10017"/>
                  <a:gd name="connsiteX18" fmla="*/ 3755 w 10000"/>
                  <a:gd name="connsiteY18" fmla="*/ 10009 h 10017"/>
                  <a:gd name="connsiteX19" fmla="*/ 4044 w 10000"/>
                  <a:gd name="connsiteY19" fmla="*/ 9503 h 10017"/>
                  <a:gd name="connsiteX20" fmla="*/ 8962 w 10000"/>
                  <a:gd name="connsiteY20" fmla="*/ 9586 h 10017"/>
                  <a:gd name="connsiteX21" fmla="*/ 9001 w 10000"/>
                  <a:gd name="connsiteY21" fmla="*/ 9427 h 10017"/>
                  <a:gd name="connsiteX22" fmla="*/ 9009 w 10000"/>
                  <a:gd name="connsiteY22" fmla="*/ 9276 h 10017"/>
                  <a:gd name="connsiteX23" fmla="*/ 9017 w 10000"/>
                  <a:gd name="connsiteY23" fmla="*/ 9192 h 10017"/>
                  <a:gd name="connsiteX24" fmla="*/ 9049 w 10000"/>
                  <a:gd name="connsiteY24" fmla="*/ 9102 h 10017"/>
                  <a:gd name="connsiteX25" fmla="*/ 9104 w 10000"/>
                  <a:gd name="connsiteY25" fmla="*/ 8958 h 10017"/>
                  <a:gd name="connsiteX26" fmla="*/ 9183 w 10000"/>
                  <a:gd name="connsiteY26" fmla="*/ 8890 h 10017"/>
                  <a:gd name="connsiteX27" fmla="*/ 9294 w 10000"/>
                  <a:gd name="connsiteY27" fmla="*/ 8792 h 10017"/>
                  <a:gd name="connsiteX28" fmla="*/ 9446 w 10000"/>
                  <a:gd name="connsiteY28" fmla="*/ 8625 h 10017"/>
                  <a:gd name="connsiteX29" fmla="*/ 9699 w 10000"/>
                  <a:gd name="connsiteY29" fmla="*/ 8360 h 10017"/>
                  <a:gd name="connsiteX30" fmla="*/ 9565 w 10000"/>
                  <a:gd name="connsiteY30" fmla="*/ 8126 h 10017"/>
                  <a:gd name="connsiteX31" fmla="*/ 9493 w 10000"/>
                  <a:gd name="connsiteY31" fmla="*/ 8164 h 10017"/>
                  <a:gd name="connsiteX32" fmla="*/ 9572 w 10000"/>
                  <a:gd name="connsiteY32" fmla="*/ 8307 h 10017"/>
                  <a:gd name="connsiteX33" fmla="*/ 9533 w 10000"/>
                  <a:gd name="connsiteY33" fmla="*/ 8368 h 10017"/>
                  <a:gd name="connsiteX34" fmla="*/ 9454 w 10000"/>
                  <a:gd name="connsiteY34" fmla="*/ 8345 h 10017"/>
                  <a:gd name="connsiteX35" fmla="*/ 9381 w 10000"/>
                  <a:gd name="connsiteY35" fmla="*/ 8391 h 10017"/>
                  <a:gd name="connsiteX36" fmla="*/ 9318 w 10000"/>
                  <a:gd name="connsiteY36" fmla="*/ 8550 h 10017"/>
                  <a:gd name="connsiteX37" fmla="*/ 9278 w 10000"/>
                  <a:gd name="connsiteY37" fmla="*/ 8648 h 10017"/>
                  <a:gd name="connsiteX38" fmla="*/ 9215 w 10000"/>
                  <a:gd name="connsiteY38" fmla="*/ 8671 h 10017"/>
                  <a:gd name="connsiteX39" fmla="*/ 9223 w 10000"/>
                  <a:gd name="connsiteY39" fmla="*/ 8595 h 10017"/>
                  <a:gd name="connsiteX40" fmla="*/ 9294 w 10000"/>
                  <a:gd name="connsiteY40" fmla="*/ 8512 h 10017"/>
                  <a:gd name="connsiteX41" fmla="*/ 9342 w 10000"/>
                  <a:gd name="connsiteY41" fmla="*/ 8376 h 10017"/>
                  <a:gd name="connsiteX42" fmla="*/ 9381 w 10000"/>
                  <a:gd name="connsiteY42" fmla="*/ 8277 h 10017"/>
                  <a:gd name="connsiteX43" fmla="*/ 9334 w 10000"/>
                  <a:gd name="connsiteY43" fmla="*/ 8217 h 10017"/>
                  <a:gd name="connsiteX44" fmla="*/ 9278 w 10000"/>
                  <a:gd name="connsiteY44" fmla="*/ 8224 h 10017"/>
                  <a:gd name="connsiteX45" fmla="*/ 9168 w 10000"/>
                  <a:gd name="connsiteY45" fmla="*/ 8323 h 10017"/>
                  <a:gd name="connsiteX46" fmla="*/ 9081 w 10000"/>
                  <a:gd name="connsiteY46" fmla="*/ 8345 h 10017"/>
                  <a:gd name="connsiteX47" fmla="*/ 9009 w 10000"/>
                  <a:gd name="connsiteY47" fmla="*/ 8338 h 10017"/>
                  <a:gd name="connsiteX48" fmla="*/ 8859 w 10000"/>
                  <a:gd name="connsiteY48" fmla="*/ 8428 h 10017"/>
                  <a:gd name="connsiteX49" fmla="*/ 8803 w 10000"/>
                  <a:gd name="connsiteY49" fmla="*/ 8527 h 10017"/>
                  <a:gd name="connsiteX50" fmla="*/ 8701 w 10000"/>
                  <a:gd name="connsiteY50" fmla="*/ 8602 h 10017"/>
                  <a:gd name="connsiteX51" fmla="*/ 8558 w 10000"/>
                  <a:gd name="connsiteY51" fmla="*/ 8731 h 10017"/>
                  <a:gd name="connsiteX52" fmla="*/ 8415 w 10000"/>
                  <a:gd name="connsiteY52" fmla="*/ 8867 h 10017"/>
                  <a:gd name="connsiteX53" fmla="*/ 8423 w 10000"/>
                  <a:gd name="connsiteY53" fmla="*/ 8943 h 10017"/>
                  <a:gd name="connsiteX54" fmla="*/ 8392 w 10000"/>
                  <a:gd name="connsiteY54" fmla="*/ 9026 h 10017"/>
                  <a:gd name="connsiteX55" fmla="*/ 8360 w 10000"/>
                  <a:gd name="connsiteY55" fmla="*/ 9094 h 10017"/>
                  <a:gd name="connsiteX56" fmla="*/ 8327 w 10000"/>
                  <a:gd name="connsiteY56" fmla="*/ 9192 h 10017"/>
                  <a:gd name="connsiteX57" fmla="*/ 8344 w 10000"/>
                  <a:gd name="connsiteY57" fmla="*/ 9283 h 10017"/>
                  <a:gd name="connsiteX58" fmla="*/ 8280 w 10000"/>
                  <a:gd name="connsiteY58" fmla="*/ 9283 h 10017"/>
                  <a:gd name="connsiteX59" fmla="*/ 8240 w 10000"/>
                  <a:gd name="connsiteY59" fmla="*/ 9291 h 10017"/>
                  <a:gd name="connsiteX60" fmla="*/ 8169 w 10000"/>
                  <a:gd name="connsiteY60" fmla="*/ 9283 h 10017"/>
                  <a:gd name="connsiteX61" fmla="*/ 8098 w 10000"/>
                  <a:gd name="connsiteY61" fmla="*/ 9268 h 10017"/>
                  <a:gd name="connsiteX62" fmla="*/ 7995 w 10000"/>
                  <a:gd name="connsiteY62" fmla="*/ 9230 h 10017"/>
                  <a:gd name="connsiteX63" fmla="*/ 7971 w 10000"/>
                  <a:gd name="connsiteY63" fmla="*/ 9155 h 10017"/>
                  <a:gd name="connsiteX64" fmla="*/ 7908 w 10000"/>
                  <a:gd name="connsiteY64" fmla="*/ 9094 h 10017"/>
                  <a:gd name="connsiteX65" fmla="*/ 7924 w 10000"/>
                  <a:gd name="connsiteY65" fmla="*/ 9049 h 10017"/>
                  <a:gd name="connsiteX66" fmla="*/ 7963 w 10000"/>
                  <a:gd name="connsiteY66" fmla="*/ 9003 h 10017"/>
                  <a:gd name="connsiteX67" fmla="*/ 7955 w 10000"/>
                  <a:gd name="connsiteY67" fmla="*/ 8966 h 10017"/>
                  <a:gd name="connsiteX68" fmla="*/ 7868 w 10000"/>
                  <a:gd name="connsiteY68" fmla="*/ 8958 h 10017"/>
                  <a:gd name="connsiteX69" fmla="*/ 7789 w 10000"/>
                  <a:gd name="connsiteY69" fmla="*/ 8966 h 10017"/>
                  <a:gd name="connsiteX70" fmla="*/ 7734 w 10000"/>
                  <a:gd name="connsiteY70" fmla="*/ 8935 h 10017"/>
                  <a:gd name="connsiteX71" fmla="*/ 7836 w 10000"/>
                  <a:gd name="connsiteY71" fmla="*/ 8920 h 10017"/>
                  <a:gd name="connsiteX72" fmla="*/ 7813 w 10000"/>
                  <a:gd name="connsiteY72" fmla="*/ 8890 h 10017"/>
                  <a:gd name="connsiteX73" fmla="*/ 7797 w 10000"/>
                  <a:gd name="connsiteY73" fmla="*/ 8829 h 10017"/>
                  <a:gd name="connsiteX74" fmla="*/ 7829 w 10000"/>
                  <a:gd name="connsiteY74" fmla="*/ 8784 h 10017"/>
                  <a:gd name="connsiteX75" fmla="*/ 7876 w 10000"/>
                  <a:gd name="connsiteY75" fmla="*/ 8754 h 10017"/>
                  <a:gd name="connsiteX76" fmla="*/ 7924 w 10000"/>
                  <a:gd name="connsiteY76" fmla="*/ 8769 h 10017"/>
                  <a:gd name="connsiteX77" fmla="*/ 7892 w 10000"/>
                  <a:gd name="connsiteY77" fmla="*/ 8807 h 10017"/>
                  <a:gd name="connsiteX78" fmla="*/ 7836 w 10000"/>
                  <a:gd name="connsiteY78" fmla="*/ 8882 h 10017"/>
                  <a:gd name="connsiteX79" fmla="*/ 7868 w 10000"/>
                  <a:gd name="connsiteY79" fmla="*/ 8890 h 10017"/>
                  <a:gd name="connsiteX80" fmla="*/ 7924 w 10000"/>
                  <a:gd name="connsiteY80" fmla="*/ 8845 h 10017"/>
                  <a:gd name="connsiteX81" fmla="*/ 7963 w 10000"/>
                  <a:gd name="connsiteY81" fmla="*/ 8920 h 10017"/>
                  <a:gd name="connsiteX82" fmla="*/ 7971 w 10000"/>
                  <a:gd name="connsiteY82" fmla="*/ 8875 h 10017"/>
                  <a:gd name="connsiteX83" fmla="*/ 7955 w 10000"/>
                  <a:gd name="connsiteY83" fmla="*/ 8792 h 10017"/>
                  <a:gd name="connsiteX84" fmla="*/ 7987 w 10000"/>
                  <a:gd name="connsiteY84" fmla="*/ 8754 h 10017"/>
                  <a:gd name="connsiteX85" fmla="*/ 8034 w 10000"/>
                  <a:gd name="connsiteY85" fmla="*/ 8724 h 10017"/>
                  <a:gd name="connsiteX86" fmla="*/ 8066 w 10000"/>
                  <a:gd name="connsiteY86" fmla="*/ 8618 h 10017"/>
                  <a:gd name="connsiteX87" fmla="*/ 8058 w 10000"/>
                  <a:gd name="connsiteY87" fmla="*/ 8519 h 10017"/>
                  <a:gd name="connsiteX88" fmla="*/ 8003 w 10000"/>
                  <a:gd name="connsiteY88" fmla="*/ 8542 h 10017"/>
                  <a:gd name="connsiteX89" fmla="*/ 7971 w 10000"/>
                  <a:gd name="connsiteY89" fmla="*/ 8519 h 10017"/>
                  <a:gd name="connsiteX90" fmla="*/ 8003 w 10000"/>
                  <a:gd name="connsiteY90" fmla="*/ 8466 h 10017"/>
                  <a:gd name="connsiteX91" fmla="*/ 7963 w 10000"/>
                  <a:gd name="connsiteY91" fmla="*/ 8436 h 10017"/>
                  <a:gd name="connsiteX92" fmla="*/ 7924 w 10000"/>
                  <a:gd name="connsiteY92" fmla="*/ 8459 h 10017"/>
                  <a:gd name="connsiteX93" fmla="*/ 7884 w 10000"/>
                  <a:gd name="connsiteY93" fmla="*/ 8436 h 10017"/>
                  <a:gd name="connsiteX94" fmla="*/ 7924 w 10000"/>
                  <a:gd name="connsiteY94" fmla="*/ 8413 h 10017"/>
                  <a:gd name="connsiteX95" fmla="*/ 7971 w 10000"/>
                  <a:gd name="connsiteY95" fmla="*/ 8398 h 10017"/>
                  <a:gd name="connsiteX96" fmla="*/ 7955 w 10000"/>
                  <a:gd name="connsiteY96" fmla="*/ 8338 h 10017"/>
                  <a:gd name="connsiteX97" fmla="*/ 8011 w 10000"/>
                  <a:gd name="connsiteY97" fmla="*/ 8345 h 10017"/>
                  <a:gd name="connsiteX98" fmla="*/ 7995 w 10000"/>
                  <a:gd name="connsiteY98" fmla="*/ 8413 h 10017"/>
                  <a:gd name="connsiteX99" fmla="*/ 8066 w 10000"/>
                  <a:gd name="connsiteY99" fmla="*/ 8391 h 10017"/>
                  <a:gd name="connsiteX100" fmla="*/ 8082 w 10000"/>
                  <a:gd name="connsiteY100" fmla="*/ 8338 h 10017"/>
                  <a:gd name="connsiteX101" fmla="*/ 8122 w 10000"/>
                  <a:gd name="connsiteY101" fmla="*/ 8156 h 10017"/>
                  <a:gd name="connsiteX102" fmla="*/ 8114 w 10000"/>
                  <a:gd name="connsiteY102" fmla="*/ 8088 h 10017"/>
                  <a:gd name="connsiteX103" fmla="*/ 8042 w 10000"/>
                  <a:gd name="connsiteY103" fmla="*/ 8186 h 10017"/>
                  <a:gd name="connsiteX104" fmla="*/ 8027 w 10000"/>
                  <a:gd name="connsiteY104" fmla="*/ 8232 h 10017"/>
                  <a:gd name="connsiteX105" fmla="*/ 7987 w 10000"/>
                  <a:gd name="connsiteY105" fmla="*/ 8232 h 10017"/>
                  <a:gd name="connsiteX106" fmla="*/ 7971 w 10000"/>
                  <a:gd name="connsiteY106" fmla="*/ 8186 h 10017"/>
                  <a:gd name="connsiteX107" fmla="*/ 8003 w 10000"/>
                  <a:gd name="connsiteY107" fmla="*/ 8149 h 10017"/>
                  <a:gd name="connsiteX108" fmla="*/ 7995 w 10000"/>
                  <a:gd name="connsiteY108" fmla="*/ 8088 h 10017"/>
                  <a:gd name="connsiteX109" fmla="*/ 8050 w 10000"/>
                  <a:gd name="connsiteY109" fmla="*/ 8065 h 10017"/>
                  <a:gd name="connsiteX110" fmla="*/ 8090 w 10000"/>
                  <a:gd name="connsiteY110" fmla="*/ 7997 h 10017"/>
                  <a:gd name="connsiteX111" fmla="*/ 8185 w 10000"/>
                  <a:gd name="connsiteY111" fmla="*/ 7854 h 10017"/>
                  <a:gd name="connsiteX112" fmla="*/ 8248 w 10000"/>
                  <a:gd name="connsiteY112" fmla="*/ 7808 h 10017"/>
                  <a:gd name="connsiteX113" fmla="*/ 8256 w 10000"/>
                  <a:gd name="connsiteY113" fmla="*/ 7755 h 10017"/>
                  <a:gd name="connsiteX114" fmla="*/ 8352 w 10000"/>
                  <a:gd name="connsiteY114" fmla="*/ 7733 h 10017"/>
                  <a:gd name="connsiteX115" fmla="*/ 8360 w 10000"/>
                  <a:gd name="connsiteY115" fmla="*/ 7748 h 10017"/>
                  <a:gd name="connsiteX116" fmla="*/ 8319 w 10000"/>
                  <a:gd name="connsiteY116" fmla="*/ 7778 h 10017"/>
                  <a:gd name="connsiteX117" fmla="*/ 8352 w 10000"/>
                  <a:gd name="connsiteY117" fmla="*/ 7801 h 10017"/>
                  <a:gd name="connsiteX118" fmla="*/ 8447 w 10000"/>
                  <a:gd name="connsiteY118" fmla="*/ 7717 h 10017"/>
                  <a:gd name="connsiteX119" fmla="*/ 8518 w 10000"/>
                  <a:gd name="connsiteY119" fmla="*/ 7657 h 10017"/>
                  <a:gd name="connsiteX120" fmla="*/ 8605 w 10000"/>
                  <a:gd name="connsiteY120" fmla="*/ 7627 h 10017"/>
                  <a:gd name="connsiteX121" fmla="*/ 8653 w 10000"/>
                  <a:gd name="connsiteY121" fmla="*/ 7589 h 10017"/>
                  <a:gd name="connsiteX122" fmla="*/ 8701 w 10000"/>
                  <a:gd name="connsiteY122" fmla="*/ 7566 h 10017"/>
                  <a:gd name="connsiteX123" fmla="*/ 8756 w 10000"/>
                  <a:gd name="connsiteY123" fmla="*/ 7543 h 10017"/>
                  <a:gd name="connsiteX124" fmla="*/ 8835 w 10000"/>
                  <a:gd name="connsiteY124" fmla="*/ 7513 h 10017"/>
                  <a:gd name="connsiteX125" fmla="*/ 8875 w 10000"/>
                  <a:gd name="connsiteY125" fmla="*/ 7491 h 10017"/>
                  <a:gd name="connsiteX126" fmla="*/ 8914 w 10000"/>
                  <a:gd name="connsiteY126" fmla="*/ 7475 h 10017"/>
                  <a:gd name="connsiteX127" fmla="*/ 8946 w 10000"/>
                  <a:gd name="connsiteY127" fmla="*/ 7475 h 10017"/>
                  <a:gd name="connsiteX128" fmla="*/ 8914 w 10000"/>
                  <a:gd name="connsiteY128" fmla="*/ 7498 h 10017"/>
                  <a:gd name="connsiteX129" fmla="*/ 8898 w 10000"/>
                  <a:gd name="connsiteY129" fmla="*/ 7528 h 10017"/>
                  <a:gd name="connsiteX130" fmla="*/ 8946 w 10000"/>
                  <a:gd name="connsiteY130" fmla="*/ 7543 h 10017"/>
                  <a:gd name="connsiteX131" fmla="*/ 8978 w 10000"/>
                  <a:gd name="connsiteY131" fmla="*/ 7581 h 10017"/>
                  <a:gd name="connsiteX132" fmla="*/ 8970 w 10000"/>
                  <a:gd name="connsiteY132" fmla="*/ 7619 h 10017"/>
                  <a:gd name="connsiteX133" fmla="*/ 8867 w 10000"/>
                  <a:gd name="connsiteY133" fmla="*/ 7680 h 10017"/>
                  <a:gd name="connsiteX134" fmla="*/ 8796 w 10000"/>
                  <a:gd name="connsiteY134" fmla="*/ 7702 h 10017"/>
                  <a:gd name="connsiteX135" fmla="*/ 8827 w 10000"/>
                  <a:gd name="connsiteY135" fmla="*/ 7748 h 10017"/>
                  <a:gd name="connsiteX136" fmla="*/ 9128 w 10000"/>
                  <a:gd name="connsiteY136" fmla="*/ 7695 h 10017"/>
                  <a:gd name="connsiteX137" fmla="*/ 9334 w 10000"/>
                  <a:gd name="connsiteY137" fmla="*/ 7415 h 10017"/>
                  <a:gd name="connsiteX138" fmla="*/ 9644 w 10000"/>
                  <a:gd name="connsiteY138" fmla="*/ 7256 h 10017"/>
                  <a:gd name="connsiteX139" fmla="*/ 9834 w 10000"/>
                  <a:gd name="connsiteY139" fmla="*/ 7037 h 10017"/>
                  <a:gd name="connsiteX140" fmla="*/ 9897 w 10000"/>
                  <a:gd name="connsiteY140" fmla="*/ 6802 h 10017"/>
                  <a:gd name="connsiteX141" fmla="*/ 9889 w 10000"/>
                  <a:gd name="connsiteY141" fmla="*/ 6636 h 10017"/>
                  <a:gd name="connsiteX142" fmla="*/ 9929 w 10000"/>
                  <a:gd name="connsiteY142" fmla="*/ 6462 h 10017"/>
                  <a:gd name="connsiteX143" fmla="*/ 10000 w 10000"/>
                  <a:gd name="connsiteY143" fmla="*/ 6197 h 10017"/>
                  <a:gd name="connsiteX144" fmla="*/ 9913 w 10000"/>
                  <a:gd name="connsiteY144" fmla="*/ 6084 h 10017"/>
                  <a:gd name="connsiteX145" fmla="*/ 9873 w 10000"/>
                  <a:gd name="connsiteY145" fmla="*/ 6099 h 10017"/>
                  <a:gd name="connsiteX146" fmla="*/ 9889 w 10000"/>
                  <a:gd name="connsiteY146" fmla="*/ 6159 h 10017"/>
                  <a:gd name="connsiteX147" fmla="*/ 9881 w 10000"/>
                  <a:gd name="connsiteY147" fmla="*/ 6242 h 10017"/>
                  <a:gd name="connsiteX148" fmla="*/ 9826 w 10000"/>
                  <a:gd name="connsiteY148" fmla="*/ 6326 h 10017"/>
                  <a:gd name="connsiteX149" fmla="*/ 9857 w 10000"/>
                  <a:gd name="connsiteY149" fmla="*/ 6348 h 10017"/>
                  <a:gd name="connsiteX150" fmla="*/ 9921 w 10000"/>
                  <a:gd name="connsiteY150" fmla="*/ 6348 h 10017"/>
                  <a:gd name="connsiteX151" fmla="*/ 9913 w 10000"/>
                  <a:gd name="connsiteY151" fmla="*/ 6424 h 10017"/>
                  <a:gd name="connsiteX152" fmla="*/ 9826 w 10000"/>
                  <a:gd name="connsiteY152" fmla="*/ 6545 h 10017"/>
                  <a:gd name="connsiteX153" fmla="*/ 9826 w 10000"/>
                  <a:gd name="connsiteY153" fmla="*/ 6666 h 10017"/>
                  <a:gd name="connsiteX154" fmla="*/ 9778 w 10000"/>
                  <a:gd name="connsiteY154" fmla="*/ 6757 h 10017"/>
                  <a:gd name="connsiteX155" fmla="*/ 9731 w 10000"/>
                  <a:gd name="connsiteY155" fmla="*/ 6810 h 10017"/>
                  <a:gd name="connsiteX156" fmla="*/ 9762 w 10000"/>
                  <a:gd name="connsiteY156" fmla="*/ 6878 h 10017"/>
                  <a:gd name="connsiteX157" fmla="*/ 9731 w 10000"/>
                  <a:gd name="connsiteY157" fmla="*/ 6938 h 10017"/>
                  <a:gd name="connsiteX158" fmla="*/ 9691 w 10000"/>
                  <a:gd name="connsiteY158" fmla="*/ 6916 h 10017"/>
                  <a:gd name="connsiteX159" fmla="*/ 9612 w 10000"/>
                  <a:gd name="connsiteY159" fmla="*/ 6870 h 10017"/>
                  <a:gd name="connsiteX160" fmla="*/ 9580 w 10000"/>
                  <a:gd name="connsiteY160" fmla="*/ 6901 h 10017"/>
                  <a:gd name="connsiteX161" fmla="*/ 9620 w 10000"/>
                  <a:gd name="connsiteY161" fmla="*/ 6938 h 10017"/>
                  <a:gd name="connsiteX162" fmla="*/ 9549 w 10000"/>
                  <a:gd name="connsiteY162" fmla="*/ 6953 h 10017"/>
                  <a:gd name="connsiteX163" fmla="*/ 9501 w 10000"/>
                  <a:gd name="connsiteY163" fmla="*/ 6893 h 10017"/>
                  <a:gd name="connsiteX164" fmla="*/ 9462 w 10000"/>
                  <a:gd name="connsiteY164" fmla="*/ 6825 h 10017"/>
                  <a:gd name="connsiteX165" fmla="*/ 9509 w 10000"/>
                  <a:gd name="connsiteY165" fmla="*/ 6795 h 10017"/>
                  <a:gd name="connsiteX166" fmla="*/ 9549 w 10000"/>
                  <a:gd name="connsiteY166" fmla="*/ 6848 h 10017"/>
                  <a:gd name="connsiteX167" fmla="*/ 9620 w 10000"/>
                  <a:gd name="connsiteY167" fmla="*/ 6802 h 10017"/>
                  <a:gd name="connsiteX168" fmla="*/ 9636 w 10000"/>
                  <a:gd name="connsiteY168" fmla="*/ 6734 h 10017"/>
                  <a:gd name="connsiteX169" fmla="*/ 9588 w 10000"/>
                  <a:gd name="connsiteY169" fmla="*/ 6696 h 10017"/>
                  <a:gd name="connsiteX170" fmla="*/ 9565 w 10000"/>
                  <a:gd name="connsiteY170" fmla="*/ 6598 h 10017"/>
                  <a:gd name="connsiteX171" fmla="*/ 9572 w 10000"/>
                  <a:gd name="connsiteY171" fmla="*/ 6477 h 10017"/>
                  <a:gd name="connsiteX172" fmla="*/ 9501 w 10000"/>
                  <a:gd name="connsiteY172" fmla="*/ 6409 h 10017"/>
                  <a:gd name="connsiteX173" fmla="*/ 9310 w 10000"/>
                  <a:gd name="connsiteY173" fmla="*/ 6469 h 10017"/>
                  <a:gd name="connsiteX174" fmla="*/ 9152 w 10000"/>
                  <a:gd name="connsiteY174" fmla="*/ 6447 h 10017"/>
                  <a:gd name="connsiteX175" fmla="*/ 9049 w 10000"/>
                  <a:gd name="connsiteY175" fmla="*/ 6606 h 10017"/>
                  <a:gd name="connsiteX176" fmla="*/ 8986 w 10000"/>
                  <a:gd name="connsiteY176" fmla="*/ 6606 h 10017"/>
                  <a:gd name="connsiteX177" fmla="*/ 9033 w 10000"/>
                  <a:gd name="connsiteY177" fmla="*/ 6484 h 10017"/>
                  <a:gd name="connsiteX178" fmla="*/ 8970 w 10000"/>
                  <a:gd name="connsiteY178" fmla="*/ 6416 h 10017"/>
                  <a:gd name="connsiteX179" fmla="*/ 8859 w 10000"/>
                  <a:gd name="connsiteY179" fmla="*/ 6477 h 10017"/>
                  <a:gd name="connsiteX180" fmla="*/ 8693 w 10000"/>
                  <a:gd name="connsiteY180" fmla="*/ 6469 h 10017"/>
                  <a:gd name="connsiteX181" fmla="*/ 8518 w 10000"/>
                  <a:gd name="connsiteY181" fmla="*/ 6484 h 10017"/>
                  <a:gd name="connsiteX182" fmla="*/ 8336 w 10000"/>
                  <a:gd name="connsiteY182" fmla="*/ 6545 h 10017"/>
                  <a:gd name="connsiteX183" fmla="*/ 8256 w 10000"/>
                  <a:gd name="connsiteY183" fmla="*/ 6674 h 10017"/>
                  <a:gd name="connsiteX184" fmla="*/ 8137 w 10000"/>
                  <a:gd name="connsiteY184" fmla="*/ 6840 h 10017"/>
                  <a:gd name="connsiteX185" fmla="*/ 8011 w 10000"/>
                  <a:gd name="connsiteY185" fmla="*/ 6885 h 10017"/>
                  <a:gd name="connsiteX186" fmla="*/ 7900 w 10000"/>
                  <a:gd name="connsiteY186" fmla="*/ 6961 h 10017"/>
                  <a:gd name="connsiteX187" fmla="*/ 7829 w 10000"/>
                  <a:gd name="connsiteY187" fmla="*/ 7014 h 10017"/>
                  <a:gd name="connsiteX188" fmla="*/ 7813 w 10000"/>
                  <a:gd name="connsiteY188" fmla="*/ 6976 h 10017"/>
                  <a:gd name="connsiteX189" fmla="*/ 8011 w 10000"/>
                  <a:gd name="connsiteY189" fmla="*/ 6817 h 10017"/>
                  <a:gd name="connsiteX190" fmla="*/ 7939 w 10000"/>
                  <a:gd name="connsiteY190" fmla="*/ 6779 h 10017"/>
                  <a:gd name="connsiteX191" fmla="*/ 7971 w 10000"/>
                  <a:gd name="connsiteY191" fmla="*/ 6749 h 10017"/>
                  <a:gd name="connsiteX192" fmla="*/ 8011 w 10000"/>
                  <a:gd name="connsiteY192" fmla="*/ 6742 h 10017"/>
                  <a:gd name="connsiteX193" fmla="*/ 8027 w 10000"/>
                  <a:gd name="connsiteY193" fmla="*/ 6711 h 10017"/>
                  <a:gd name="connsiteX194" fmla="*/ 7995 w 10000"/>
                  <a:gd name="connsiteY194" fmla="*/ 6689 h 10017"/>
                  <a:gd name="connsiteX195" fmla="*/ 7963 w 10000"/>
                  <a:gd name="connsiteY195" fmla="*/ 6666 h 10017"/>
                  <a:gd name="connsiteX196" fmla="*/ 7963 w 10000"/>
                  <a:gd name="connsiteY196" fmla="*/ 6621 h 10017"/>
                  <a:gd name="connsiteX197" fmla="*/ 8003 w 10000"/>
                  <a:gd name="connsiteY197" fmla="*/ 6530 h 10017"/>
                  <a:gd name="connsiteX198" fmla="*/ 7971 w 10000"/>
                  <a:gd name="connsiteY198" fmla="*/ 6424 h 10017"/>
                  <a:gd name="connsiteX199" fmla="*/ 7876 w 10000"/>
                  <a:gd name="connsiteY199" fmla="*/ 6371 h 10017"/>
                  <a:gd name="connsiteX200" fmla="*/ 7813 w 10000"/>
                  <a:gd name="connsiteY200" fmla="*/ 6416 h 10017"/>
                  <a:gd name="connsiteX201" fmla="*/ 7884 w 10000"/>
                  <a:gd name="connsiteY201" fmla="*/ 6432 h 10017"/>
                  <a:gd name="connsiteX202" fmla="*/ 7931 w 10000"/>
                  <a:gd name="connsiteY202" fmla="*/ 6484 h 10017"/>
                  <a:gd name="connsiteX203" fmla="*/ 7868 w 10000"/>
                  <a:gd name="connsiteY203" fmla="*/ 6477 h 10017"/>
                  <a:gd name="connsiteX204" fmla="*/ 7805 w 10000"/>
                  <a:gd name="connsiteY204" fmla="*/ 6522 h 10017"/>
                  <a:gd name="connsiteX205" fmla="*/ 7702 w 10000"/>
                  <a:gd name="connsiteY205" fmla="*/ 6492 h 10017"/>
                  <a:gd name="connsiteX206" fmla="*/ 7631 w 10000"/>
                  <a:gd name="connsiteY206" fmla="*/ 6318 h 10017"/>
                  <a:gd name="connsiteX207" fmla="*/ 7480 w 10000"/>
                  <a:gd name="connsiteY207" fmla="*/ 6242 h 10017"/>
                  <a:gd name="connsiteX208" fmla="*/ 7377 w 10000"/>
                  <a:gd name="connsiteY208" fmla="*/ 6144 h 10017"/>
                  <a:gd name="connsiteX209" fmla="*/ 7433 w 10000"/>
                  <a:gd name="connsiteY209" fmla="*/ 5879 h 10017"/>
                  <a:gd name="connsiteX210" fmla="*/ 7433 w 10000"/>
                  <a:gd name="connsiteY210" fmla="*/ 5819 h 10017"/>
                  <a:gd name="connsiteX211" fmla="*/ 7417 w 10000"/>
                  <a:gd name="connsiteY211" fmla="*/ 5713 h 10017"/>
                  <a:gd name="connsiteX212" fmla="*/ 7464 w 10000"/>
                  <a:gd name="connsiteY212" fmla="*/ 5630 h 10017"/>
                  <a:gd name="connsiteX213" fmla="*/ 7464 w 10000"/>
                  <a:gd name="connsiteY213" fmla="*/ 5713 h 10017"/>
                  <a:gd name="connsiteX214" fmla="*/ 7536 w 10000"/>
                  <a:gd name="connsiteY214" fmla="*/ 5728 h 10017"/>
                  <a:gd name="connsiteX215" fmla="*/ 7504 w 10000"/>
                  <a:gd name="connsiteY215" fmla="*/ 5690 h 10017"/>
                  <a:gd name="connsiteX216" fmla="*/ 7544 w 10000"/>
                  <a:gd name="connsiteY216" fmla="*/ 5660 h 10017"/>
                  <a:gd name="connsiteX217" fmla="*/ 7599 w 10000"/>
                  <a:gd name="connsiteY217" fmla="*/ 5630 h 10017"/>
                  <a:gd name="connsiteX218" fmla="*/ 7662 w 10000"/>
                  <a:gd name="connsiteY218" fmla="*/ 5607 h 10017"/>
                  <a:gd name="connsiteX219" fmla="*/ 7741 w 10000"/>
                  <a:gd name="connsiteY219" fmla="*/ 5569 h 10017"/>
                  <a:gd name="connsiteX220" fmla="*/ 8090 w 10000"/>
                  <a:gd name="connsiteY220" fmla="*/ 5524 h 10017"/>
                  <a:gd name="connsiteX221" fmla="*/ 8114 w 10000"/>
                  <a:gd name="connsiteY221" fmla="*/ 5577 h 10017"/>
                  <a:gd name="connsiteX222" fmla="*/ 8090 w 10000"/>
                  <a:gd name="connsiteY222" fmla="*/ 5675 h 10017"/>
                  <a:gd name="connsiteX223" fmla="*/ 8058 w 10000"/>
                  <a:gd name="connsiteY223" fmla="*/ 5773 h 10017"/>
                  <a:gd name="connsiteX224" fmla="*/ 8019 w 10000"/>
                  <a:gd name="connsiteY224" fmla="*/ 5811 h 10017"/>
                  <a:gd name="connsiteX225" fmla="*/ 8034 w 10000"/>
                  <a:gd name="connsiteY225" fmla="*/ 5864 h 10017"/>
                  <a:gd name="connsiteX226" fmla="*/ 7987 w 10000"/>
                  <a:gd name="connsiteY226" fmla="*/ 5917 h 10017"/>
                  <a:gd name="connsiteX227" fmla="*/ 7939 w 10000"/>
                  <a:gd name="connsiteY227" fmla="*/ 5932 h 10017"/>
                  <a:gd name="connsiteX228" fmla="*/ 7908 w 10000"/>
                  <a:gd name="connsiteY228" fmla="*/ 5947 h 10017"/>
                  <a:gd name="connsiteX229" fmla="*/ 7876 w 10000"/>
                  <a:gd name="connsiteY229" fmla="*/ 5925 h 10017"/>
                  <a:gd name="connsiteX230" fmla="*/ 7829 w 10000"/>
                  <a:gd name="connsiteY230" fmla="*/ 5925 h 10017"/>
                  <a:gd name="connsiteX231" fmla="*/ 7892 w 10000"/>
                  <a:gd name="connsiteY231" fmla="*/ 6023 h 10017"/>
                  <a:gd name="connsiteX232" fmla="*/ 7955 w 10000"/>
                  <a:gd name="connsiteY232" fmla="*/ 6046 h 10017"/>
                  <a:gd name="connsiteX233" fmla="*/ 8034 w 10000"/>
                  <a:gd name="connsiteY233" fmla="*/ 6023 h 10017"/>
                  <a:gd name="connsiteX234" fmla="*/ 8098 w 10000"/>
                  <a:gd name="connsiteY234" fmla="*/ 5872 h 10017"/>
                  <a:gd name="connsiteX235" fmla="*/ 8296 w 10000"/>
                  <a:gd name="connsiteY235" fmla="*/ 5342 h 10017"/>
                  <a:gd name="connsiteX236" fmla="*/ 8637 w 10000"/>
                  <a:gd name="connsiteY236" fmla="*/ 4798 h 10017"/>
                  <a:gd name="connsiteX237" fmla="*/ 9183 w 10000"/>
                  <a:gd name="connsiteY237" fmla="*/ 4661 h 10017"/>
                  <a:gd name="connsiteX238" fmla="*/ 9318 w 10000"/>
                  <a:gd name="connsiteY238" fmla="*/ 4616 h 10017"/>
                  <a:gd name="connsiteX239" fmla="*/ 9389 w 10000"/>
                  <a:gd name="connsiteY239" fmla="*/ 4450 h 10017"/>
                  <a:gd name="connsiteX0" fmla="*/ 9389 w 10000"/>
                  <a:gd name="connsiteY0" fmla="*/ 4450 h 10017"/>
                  <a:gd name="connsiteX1" fmla="*/ 9381 w 10000"/>
                  <a:gd name="connsiteY1" fmla="*/ 2233 h 10017"/>
                  <a:gd name="connsiteX2" fmla="*/ 8605 w 10000"/>
                  <a:gd name="connsiteY2" fmla="*/ 2226 h 10017"/>
                  <a:gd name="connsiteX3" fmla="*/ 5457 w 10000"/>
                  <a:gd name="connsiteY3" fmla="*/ 2158 h 10017"/>
                  <a:gd name="connsiteX4" fmla="*/ 5077 w 10000"/>
                  <a:gd name="connsiteY4" fmla="*/ 0 h 10017"/>
                  <a:gd name="connsiteX5" fmla="*/ 1838 w 10000"/>
                  <a:gd name="connsiteY5" fmla="*/ 1969 h 10017"/>
                  <a:gd name="connsiteX6" fmla="*/ 2075 w 10000"/>
                  <a:gd name="connsiteY6" fmla="*/ 2135 h 10017"/>
                  <a:gd name="connsiteX7" fmla="*/ 2036 w 10000"/>
                  <a:gd name="connsiteY7" fmla="*/ 5272 h 10017"/>
                  <a:gd name="connsiteX8" fmla="*/ 502 w 10000"/>
                  <a:gd name="connsiteY8" fmla="*/ 5196 h 10017"/>
                  <a:gd name="connsiteX9" fmla="*/ 0 w 10000"/>
                  <a:gd name="connsiteY9" fmla="*/ 5765 h 10017"/>
                  <a:gd name="connsiteX10" fmla="*/ 284 w 10000"/>
                  <a:gd name="connsiteY10" fmla="*/ 5789 h 10017"/>
                  <a:gd name="connsiteX11" fmla="*/ 657 w 10000"/>
                  <a:gd name="connsiteY11" fmla="*/ 7059 h 10017"/>
                  <a:gd name="connsiteX12" fmla="*/ 776 w 10000"/>
                  <a:gd name="connsiteY12" fmla="*/ 7619 h 10017"/>
                  <a:gd name="connsiteX13" fmla="*/ 847 w 10000"/>
                  <a:gd name="connsiteY13" fmla="*/ 8285 h 10017"/>
                  <a:gd name="connsiteX14" fmla="*/ 879 w 10000"/>
                  <a:gd name="connsiteY14" fmla="*/ 8557 h 10017"/>
                  <a:gd name="connsiteX15" fmla="*/ 887 w 10000"/>
                  <a:gd name="connsiteY15" fmla="*/ 9087 h 10017"/>
                  <a:gd name="connsiteX16" fmla="*/ 1568 w 10000"/>
                  <a:gd name="connsiteY16" fmla="*/ 9200 h 10017"/>
                  <a:gd name="connsiteX17" fmla="*/ 2440 w 10000"/>
                  <a:gd name="connsiteY17" fmla="*/ 10017 h 10017"/>
                  <a:gd name="connsiteX18" fmla="*/ 3755 w 10000"/>
                  <a:gd name="connsiteY18" fmla="*/ 10009 h 10017"/>
                  <a:gd name="connsiteX19" fmla="*/ 4044 w 10000"/>
                  <a:gd name="connsiteY19" fmla="*/ 9503 h 10017"/>
                  <a:gd name="connsiteX20" fmla="*/ 8962 w 10000"/>
                  <a:gd name="connsiteY20" fmla="*/ 9586 h 10017"/>
                  <a:gd name="connsiteX21" fmla="*/ 9001 w 10000"/>
                  <a:gd name="connsiteY21" fmla="*/ 9427 h 10017"/>
                  <a:gd name="connsiteX22" fmla="*/ 9009 w 10000"/>
                  <a:gd name="connsiteY22" fmla="*/ 9276 h 10017"/>
                  <a:gd name="connsiteX23" fmla="*/ 9017 w 10000"/>
                  <a:gd name="connsiteY23" fmla="*/ 9192 h 10017"/>
                  <a:gd name="connsiteX24" fmla="*/ 9049 w 10000"/>
                  <a:gd name="connsiteY24" fmla="*/ 9102 h 10017"/>
                  <a:gd name="connsiteX25" fmla="*/ 9104 w 10000"/>
                  <a:gd name="connsiteY25" fmla="*/ 8958 h 10017"/>
                  <a:gd name="connsiteX26" fmla="*/ 9183 w 10000"/>
                  <a:gd name="connsiteY26" fmla="*/ 8890 h 10017"/>
                  <a:gd name="connsiteX27" fmla="*/ 9294 w 10000"/>
                  <a:gd name="connsiteY27" fmla="*/ 8792 h 10017"/>
                  <a:gd name="connsiteX28" fmla="*/ 9446 w 10000"/>
                  <a:gd name="connsiteY28" fmla="*/ 8625 h 10017"/>
                  <a:gd name="connsiteX29" fmla="*/ 9699 w 10000"/>
                  <a:gd name="connsiteY29" fmla="*/ 8360 h 10017"/>
                  <a:gd name="connsiteX30" fmla="*/ 9565 w 10000"/>
                  <a:gd name="connsiteY30" fmla="*/ 8126 h 10017"/>
                  <a:gd name="connsiteX31" fmla="*/ 9493 w 10000"/>
                  <a:gd name="connsiteY31" fmla="*/ 8164 h 10017"/>
                  <a:gd name="connsiteX32" fmla="*/ 9572 w 10000"/>
                  <a:gd name="connsiteY32" fmla="*/ 8307 h 10017"/>
                  <a:gd name="connsiteX33" fmla="*/ 9533 w 10000"/>
                  <a:gd name="connsiteY33" fmla="*/ 8368 h 10017"/>
                  <a:gd name="connsiteX34" fmla="*/ 9454 w 10000"/>
                  <a:gd name="connsiteY34" fmla="*/ 8345 h 10017"/>
                  <a:gd name="connsiteX35" fmla="*/ 9381 w 10000"/>
                  <a:gd name="connsiteY35" fmla="*/ 8391 h 10017"/>
                  <a:gd name="connsiteX36" fmla="*/ 9318 w 10000"/>
                  <a:gd name="connsiteY36" fmla="*/ 8550 h 10017"/>
                  <a:gd name="connsiteX37" fmla="*/ 9278 w 10000"/>
                  <a:gd name="connsiteY37" fmla="*/ 8648 h 10017"/>
                  <a:gd name="connsiteX38" fmla="*/ 9215 w 10000"/>
                  <a:gd name="connsiteY38" fmla="*/ 8671 h 10017"/>
                  <a:gd name="connsiteX39" fmla="*/ 9223 w 10000"/>
                  <a:gd name="connsiteY39" fmla="*/ 8595 h 10017"/>
                  <a:gd name="connsiteX40" fmla="*/ 9294 w 10000"/>
                  <a:gd name="connsiteY40" fmla="*/ 8512 h 10017"/>
                  <a:gd name="connsiteX41" fmla="*/ 9342 w 10000"/>
                  <a:gd name="connsiteY41" fmla="*/ 8376 h 10017"/>
                  <a:gd name="connsiteX42" fmla="*/ 9381 w 10000"/>
                  <a:gd name="connsiteY42" fmla="*/ 8277 h 10017"/>
                  <a:gd name="connsiteX43" fmla="*/ 9334 w 10000"/>
                  <a:gd name="connsiteY43" fmla="*/ 8217 h 10017"/>
                  <a:gd name="connsiteX44" fmla="*/ 9278 w 10000"/>
                  <a:gd name="connsiteY44" fmla="*/ 8224 h 10017"/>
                  <a:gd name="connsiteX45" fmla="*/ 9168 w 10000"/>
                  <a:gd name="connsiteY45" fmla="*/ 8323 h 10017"/>
                  <a:gd name="connsiteX46" fmla="*/ 9081 w 10000"/>
                  <a:gd name="connsiteY46" fmla="*/ 8345 h 10017"/>
                  <a:gd name="connsiteX47" fmla="*/ 9009 w 10000"/>
                  <a:gd name="connsiteY47" fmla="*/ 8338 h 10017"/>
                  <a:gd name="connsiteX48" fmla="*/ 8859 w 10000"/>
                  <a:gd name="connsiteY48" fmla="*/ 8428 h 10017"/>
                  <a:gd name="connsiteX49" fmla="*/ 8803 w 10000"/>
                  <a:gd name="connsiteY49" fmla="*/ 8527 h 10017"/>
                  <a:gd name="connsiteX50" fmla="*/ 8701 w 10000"/>
                  <a:gd name="connsiteY50" fmla="*/ 8602 h 10017"/>
                  <a:gd name="connsiteX51" fmla="*/ 8558 w 10000"/>
                  <a:gd name="connsiteY51" fmla="*/ 8731 h 10017"/>
                  <a:gd name="connsiteX52" fmla="*/ 8415 w 10000"/>
                  <a:gd name="connsiteY52" fmla="*/ 8867 h 10017"/>
                  <a:gd name="connsiteX53" fmla="*/ 8423 w 10000"/>
                  <a:gd name="connsiteY53" fmla="*/ 8943 h 10017"/>
                  <a:gd name="connsiteX54" fmla="*/ 8392 w 10000"/>
                  <a:gd name="connsiteY54" fmla="*/ 9026 h 10017"/>
                  <a:gd name="connsiteX55" fmla="*/ 8360 w 10000"/>
                  <a:gd name="connsiteY55" fmla="*/ 9094 h 10017"/>
                  <a:gd name="connsiteX56" fmla="*/ 8327 w 10000"/>
                  <a:gd name="connsiteY56" fmla="*/ 9192 h 10017"/>
                  <a:gd name="connsiteX57" fmla="*/ 8344 w 10000"/>
                  <a:gd name="connsiteY57" fmla="*/ 9283 h 10017"/>
                  <a:gd name="connsiteX58" fmla="*/ 8280 w 10000"/>
                  <a:gd name="connsiteY58" fmla="*/ 9283 h 10017"/>
                  <a:gd name="connsiteX59" fmla="*/ 8240 w 10000"/>
                  <a:gd name="connsiteY59" fmla="*/ 9291 h 10017"/>
                  <a:gd name="connsiteX60" fmla="*/ 8169 w 10000"/>
                  <a:gd name="connsiteY60" fmla="*/ 9283 h 10017"/>
                  <a:gd name="connsiteX61" fmla="*/ 8098 w 10000"/>
                  <a:gd name="connsiteY61" fmla="*/ 9268 h 10017"/>
                  <a:gd name="connsiteX62" fmla="*/ 7995 w 10000"/>
                  <a:gd name="connsiteY62" fmla="*/ 9230 h 10017"/>
                  <a:gd name="connsiteX63" fmla="*/ 7971 w 10000"/>
                  <a:gd name="connsiteY63" fmla="*/ 9155 h 10017"/>
                  <a:gd name="connsiteX64" fmla="*/ 7908 w 10000"/>
                  <a:gd name="connsiteY64" fmla="*/ 9094 h 10017"/>
                  <a:gd name="connsiteX65" fmla="*/ 7924 w 10000"/>
                  <a:gd name="connsiteY65" fmla="*/ 9049 h 10017"/>
                  <a:gd name="connsiteX66" fmla="*/ 7963 w 10000"/>
                  <a:gd name="connsiteY66" fmla="*/ 9003 h 10017"/>
                  <a:gd name="connsiteX67" fmla="*/ 7955 w 10000"/>
                  <a:gd name="connsiteY67" fmla="*/ 8966 h 10017"/>
                  <a:gd name="connsiteX68" fmla="*/ 7868 w 10000"/>
                  <a:gd name="connsiteY68" fmla="*/ 8958 h 10017"/>
                  <a:gd name="connsiteX69" fmla="*/ 7789 w 10000"/>
                  <a:gd name="connsiteY69" fmla="*/ 8966 h 10017"/>
                  <a:gd name="connsiteX70" fmla="*/ 7734 w 10000"/>
                  <a:gd name="connsiteY70" fmla="*/ 8935 h 10017"/>
                  <a:gd name="connsiteX71" fmla="*/ 7836 w 10000"/>
                  <a:gd name="connsiteY71" fmla="*/ 8920 h 10017"/>
                  <a:gd name="connsiteX72" fmla="*/ 7813 w 10000"/>
                  <a:gd name="connsiteY72" fmla="*/ 8890 h 10017"/>
                  <a:gd name="connsiteX73" fmla="*/ 7797 w 10000"/>
                  <a:gd name="connsiteY73" fmla="*/ 8829 h 10017"/>
                  <a:gd name="connsiteX74" fmla="*/ 7829 w 10000"/>
                  <a:gd name="connsiteY74" fmla="*/ 8784 h 10017"/>
                  <a:gd name="connsiteX75" fmla="*/ 7876 w 10000"/>
                  <a:gd name="connsiteY75" fmla="*/ 8754 h 10017"/>
                  <a:gd name="connsiteX76" fmla="*/ 7924 w 10000"/>
                  <a:gd name="connsiteY76" fmla="*/ 8769 h 10017"/>
                  <a:gd name="connsiteX77" fmla="*/ 7892 w 10000"/>
                  <a:gd name="connsiteY77" fmla="*/ 8807 h 10017"/>
                  <a:gd name="connsiteX78" fmla="*/ 7836 w 10000"/>
                  <a:gd name="connsiteY78" fmla="*/ 8882 h 10017"/>
                  <a:gd name="connsiteX79" fmla="*/ 7868 w 10000"/>
                  <a:gd name="connsiteY79" fmla="*/ 8890 h 10017"/>
                  <a:gd name="connsiteX80" fmla="*/ 7924 w 10000"/>
                  <a:gd name="connsiteY80" fmla="*/ 8845 h 10017"/>
                  <a:gd name="connsiteX81" fmla="*/ 7963 w 10000"/>
                  <a:gd name="connsiteY81" fmla="*/ 8920 h 10017"/>
                  <a:gd name="connsiteX82" fmla="*/ 7971 w 10000"/>
                  <a:gd name="connsiteY82" fmla="*/ 8875 h 10017"/>
                  <a:gd name="connsiteX83" fmla="*/ 7955 w 10000"/>
                  <a:gd name="connsiteY83" fmla="*/ 8792 h 10017"/>
                  <a:gd name="connsiteX84" fmla="*/ 7987 w 10000"/>
                  <a:gd name="connsiteY84" fmla="*/ 8754 h 10017"/>
                  <a:gd name="connsiteX85" fmla="*/ 8034 w 10000"/>
                  <a:gd name="connsiteY85" fmla="*/ 8724 h 10017"/>
                  <a:gd name="connsiteX86" fmla="*/ 8066 w 10000"/>
                  <a:gd name="connsiteY86" fmla="*/ 8618 h 10017"/>
                  <a:gd name="connsiteX87" fmla="*/ 8058 w 10000"/>
                  <a:gd name="connsiteY87" fmla="*/ 8519 h 10017"/>
                  <a:gd name="connsiteX88" fmla="*/ 8003 w 10000"/>
                  <a:gd name="connsiteY88" fmla="*/ 8542 h 10017"/>
                  <a:gd name="connsiteX89" fmla="*/ 7971 w 10000"/>
                  <a:gd name="connsiteY89" fmla="*/ 8519 h 10017"/>
                  <a:gd name="connsiteX90" fmla="*/ 8003 w 10000"/>
                  <a:gd name="connsiteY90" fmla="*/ 8466 h 10017"/>
                  <a:gd name="connsiteX91" fmla="*/ 7963 w 10000"/>
                  <a:gd name="connsiteY91" fmla="*/ 8436 h 10017"/>
                  <a:gd name="connsiteX92" fmla="*/ 7924 w 10000"/>
                  <a:gd name="connsiteY92" fmla="*/ 8459 h 10017"/>
                  <a:gd name="connsiteX93" fmla="*/ 7884 w 10000"/>
                  <a:gd name="connsiteY93" fmla="*/ 8436 h 10017"/>
                  <a:gd name="connsiteX94" fmla="*/ 7924 w 10000"/>
                  <a:gd name="connsiteY94" fmla="*/ 8413 h 10017"/>
                  <a:gd name="connsiteX95" fmla="*/ 7971 w 10000"/>
                  <a:gd name="connsiteY95" fmla="*/ 8398 h 10017"/>
                  <a:gd name="connsiteX96" fmla="*/ 7955 w 10000"/>
                  <a:gd name="connsiteY96" fmla="*/ 8338 h 10017"/>
                  <a:gd name="connsiteX97" fmla="*/ 8011 w 10000"/>
                  <a:gd name="connsiteY97" fmla="*/ 8345 h 10017"/>
                  <a:gd name="connsiteX98" fmla="*/ 7995 w 10000"/>
                  <a:gd name="connsiteY98" fmla="*/ 8413 h 10017"/>
                  <a:gd name="connsiteX99" fmla="*/ 8066 w 10000"/>
                  <a:gd name="connsiteY99" fmla="*/ 8391 h 10017"/>
                  <a:gd name="connsiteX100" fmla="*/ 8082 w 10000"/>
                  <a:gd name="connsiteY100" fmla="*/ 8338 h 10017"/>
                  <a:gd name="connsiteX101" fmla="*/ 8122 w 10000"/>
                  <a:gd name="connsiteY101" fmla="*/ 8156 h 10017"/>
                  <a:gd name="connsiteX102" fmla="*/ 8114 w 10000"/>
                  <a:gd name="connsiteY102" fmla="*/ 8088 h 10017"/>
                  <a:gd name="connsiteX103" fmla="*/ 8042 w 10000"/>
                  <a:gd name="connsiteY103" fmla="*/ 8186 h 10017"/>
                  <a:gd name="connsiteX104" fmla="*/ 8027 w 10000"/>
                  <a:gd name="connsiteY104" fmla="*/ 8232 h 10017"/>
                  <a:gd name="connsiteX105" fmla="*/ 7987 w 10000"/>
                  <a:gd name="connsiteY105" fmla="*/ 8232 h 10017"/>
                  <a:gd name="connsiteX106" fmla="*/ 7971 w 10000"/>
                  <a:gd name="connsiteY106" fmla="*/ 8186 h 10017"/>
                  <a:gd name="connsiteX107" fmla="*/ 8003 w 10000"/>
                  <a:gd name="connsiteY107" fmla="*/ 8149 h 10017"/>
                  <a:gd name="connsiteX108" fmla="*/ 7995 w 10000"/>
                  <a:gd name="connsiteY108" fmla="*/ 8088 h 10017"/>
                  <a:gd name="connsiteX109" fmla="*/ 8050 w 10000"/>
                  <a:gd name="connsiteY109" fmla="*/ 8065 h 10017"/>
                  <a:gd name="connsiteX110" fmla="*/ 8090 w 10000"/>
                  <a:gd name="connsiteY110" fmla="*/ 7997 h 10017"/>
                  <a:gd name="connsiteX111" fmla="*/ 8185 w 10000"/>
                  <a:gd name="connsiteY111" fmla="*/ 7854 h 10017"/>
                  <a:gd name="connsiteX112" fmla="*/ 8248 w 10000"/>
                  <a:gd name="connsiteY112" fmla="*/ 7808 h 10017"/>
                  <a:gd name="connsiteX113" fmla="*/ 8256 w 10000"/>
                  <a:gd name="connsiteY113" fmla="*/ 7755 h 10017"/>
                  <a:gd name="connsiteX114" fmla="*/ 8352 w 10000"/>
                  <a:gd name="connsiteY114" fmla="*/ 7733 h 10017"/>
                  <a:gd name="connsiteX115" fmla="*/ 8360 w 10000"/>
                  <a:gd name="connsiteY115" fmla="*/ 7748 h 10017"/>
                  <a:gd name="connsiteX116" fmla="*/ 8319 w 10000"/>
                  <a:gd name="connsiteY116" fmla="*/ 7778 h 10017"/>
                  <a:gd name="connsiteX117" fmla="*/ 8352 w 10000"/>
                  <a:gd name="connsiteY117" fmla="*/ 7801 h 10017"/>
                  <a:gd name="connsiteX118" fmla="*/ 8447 w 10000"/>
                  <a:gd name="connsiteY118" fmla="*/ 7717 h 10017"/>
                  <a:gd name="connsiteX119" fmla="*/ 8518 w 10000"/>
                  <a:gd name="connsiteY119" fmla="*/ 7657 h 10017"/>
                  <a:gd name="connsiteX120" fmla="*/ 8605 w 10000"/>
                  <a:gd name="connsiteY120" fmla="*/ 7627 h 10017"/>
                  <a:gd name="connsiteX121" fmla="*/ 8653 w 10000"/>
                  <a:gd name="connsiteY121" fmla="*/ 7589 h 10017"/>
                  <a:gd name="connsiteX122" fmla="*/ 8701 w 10000"/>
                  <a:gd name="connsiteY122" fmla="*/ 7566 h 10017"/>
                  <a:gd name="connsiteX123" fmla="*/ 8756 w 10000"/>
                  <a:gd name="connsiteY123" fmla="*/ 7543 h 10017"/>
                  <a:gd name="connsiteX124" fmla="*/ 8835 w 10000"/>
                  <a:gd name="connsiteY124" fmla="*/ 7513 h 10017"/>
                  <a:gd name="connsiteX125" fmla="*/ 8875 w 10000"/>
                  <a:gd name="connsiteY125" fmla="*/ 7491 h 10017"/>
                  <a:gd name="connsiteX126" fmla="*/ 8914 w 10000"/>
                  <a:gd name="connsiteY126" fmla="*/ 7475 h 10017"/>
                  <a:gd name="connsiteX127" fmla="*/ 8946 w 10000"/>
                  <a:gd name="connsiteY127" fmla="*/ 7475 h 10017"/>
                  <a:gd name="connsiteX128" fmla="*/ 8914 w 10000"/>
                  <a:gd name="connsiteY128" fmla="*/ 7498 h 10017"/>
                  <a:gd name="connsiteX129" fmla="*/ 8898 w 10000"/>
                  <a:gd name="connsiteY129" fmla="*/ 7528 h 10017"/>
                  <a:gd name="connsiteX130" fmla="*/ 8946 w 10000"/>
                  <a:gd name="connsiteY130" fmla="*/ 7543 h 10017"/>
                  <a:gd name="connsiteX131" fmla="*/ 8978 w 10000"/>
                  <a:gd name="connsiteY131" fmla="*/ 7581 h 10017"/>
                  <a:gd name="connsiteX132" fmla="*/ 8970 w 10000"/>
                  <a:gd name="connsiteY132" fmla="*/ 7619 h 10017"/>
                  <a:gd name="connsiteX133" fmla="*/ 8867 w 10000"/>
                  <a:gd name="connsiteY133" fmla="*/ 7680 h 10017"/>
                  <a:gd name="connsiteX134" fmla="*/ 8796 w 10000"/>
                  <a:gd name="connsiteY134" fmla="*/ 7702 h 10017"/>
                  <a:gd name="connsiteX135" fmla="*/ 8827 w 10000"/>
                  <a:gd name="connsiteY135" fmla="*/ 7748 h 10017"/>
                  <a:gd name="connsiteX136" fmla="*/ 9128 w 10000"/>
                  <a:gd name="connsiteY136" fmla="*/ 7695 h 10017"/>
                  <a:gd name="connsiteX137" fmla="*/ 9334 w 10000"/>
                  <a:gd name="connsiteY137" fmla="*/ 7415 h 10017"/>
                  <a:gd name="connsiteX138" fmla="*/ 9644 w 10000"/>
                  <a:gd name="connsiteY138" fmla="*/ 7256 h 10017"/>
                  <a:gd name="connsiteX139" fmla="*/ 9834 w 10000"/>
                  <a:gd name="connsiteY139" fmla="*/ 7037 h 10017"/>
                  <a:gd name="connsiteX140" fmla="*/ 9897 w 10000"/>
                  <a:gd name="connsiteY140" fmla="*/ 6802 h 10017"/>
                  <a:gd name="connsiteX141" fmla="*/ 9889 w 10000"/>
                  <a:gd name="connsiteY141" fmla="*/ 6636 h 10017"/>
                  <a:gd name="connsiteX142" fmla="*/ 9929 w 10000"/>
                  <a:gd name="connsiteY142" fmla="*/ 6462 h 10017"/>
                  <a:gd name="connsiteX143" fmla="*/ 10000 w 10000"/>
                  <a:gd name="connsiteY143" fmla="*/ 6197 h 10017"/>
                  <a:gd name="connsiteX144" fmla="*/ 9913 w 10000"/>
                  <a:gd name="connsiteY144" fmla="*/ 6084 h 10017"/>
                  <a:gd name="connsiteX145" fmla="*/ 9873 w 10000"/>
                  <a:gd name="connsiteY145" fmla="*/ 6099 h 10017"/>
                  <a:gd name="connsiteX146" fmla="*/ 9889 w 10000"/>
                  <a:gd name="connsiteY146" fmla="*/ 6159 h 10017"/>
                  <a:gd name="connsiteX147" fmla="*/ 9881 w 10000"/>
                  <a:gd name="connsiteY147" fmla="*/ 6242 h 10017"/>
                  <a:gd name="connsiteX148" fmla="*/ 9826 w 10000"/>
                  <a:gd name="connsiteY148" fmla="*/ 6326 h 10017"/>
                  <a:gd name="connsiteX149" fmla="*/ 9857 w 10000"/>
                  <a:gd name="connsiteY149" fmla="*/ 6348 h 10017"/>
                  <a:gd name="connsiteX150" fmla="*/ 9921 w 10000"/>
                  <a:gd name="connsiteY150" fmla="*/ 6348 h 10017"/>
                  <a:gd name="connsiteX151" fmla="*/ 9913 w 10000"/>
                  <a:gd name="connsiteY151" fmla="*/ 6424 h 10017"/>
                  <a:gd name="connsiteX152" fmla="*/ 9826 w 10000"/>
                  <a:gd name="connsiteY152" fmla="*/ 6545 h 10017"/>
                  <a:gd name="connsiteX153" fmla="*/ 9826 w 10000"/>
                  <a:gd name="connsiteY153" fmla="*/ 6666 h 10017"/>
                  <a:gd name="connsiteX154" fmla="*/ 9778 w 10000"/>
                  <a:gd name="connsiteY154" fmla="*/ 6757 h 10017"/>
                  <a:gd name="connsiteX155" fmla="*/ 9731 w 10000"/>
                  <a:gd name="connsiteY155" fmla="*/ 6810 h 10017"/>
                  <a:gd name="connsiteX156" fmla="*/ 9762 w 10000"/>
                  <a:gd name="connsiteY156" fmla="*/ 6878 h 10017"/>
                  <a:gd name="connsiteX157" fmla="*/ 9731 w 10000"/>
                  <a:gd name="connsiteY157" fmla="*/ 6938 h 10017"/>
                  <a:gd name="connsiteX158" fmla="*/ 9691 w 10000"/>
                  <a:gd name="connsiteY158" fmla="*/ 6916 h 10017"/>
                  <a:gd name="connsiteX159" fmla="*/ 9612 w 10000"/>
                  <a:gd name="connsiteY159" fmla="*/ 6870 h 10017"/>
                  <a:gd name="connsiteX160" fmla="*/ 9580 w 10000"/>
                  <a:gd name="connsiteY160" fmla="*/ 6901 h 10017"/>
                  <a:gd name="connsiteX161" fmla="*/ 9620 w 10000"/>
                  <a:gd name="connsiteY161" fmla="*/ 6938 h 10017"/>
                  <a:gd name="connsiteX162" fmla="*/ 9549 w 10000"/>
                  <a:gd name="connsiteY162" fmla="*/ 6953 h 10017"/>
                  <a:gd name="connsiteX163" fmla="*/ 9501 w 10000"/>
                  <a:gd name="connsiteY163" fmla="*/ 6893 h 10017"/>
                  <a:gd name="connsiteX164" fmla="*/ 9462 w 10000"/>
                  <a:gd name="connsiteY164" fmla="*/ 6825 h 10017"/>
                  <a:gd name="connsiteX165" fmla="*/ 9509 w 10000"/>
                  <a:gd name="connsiteY165" fmla="*/ 6795 h 10017"/>
                  <a:gd name="connsiteX166" fmla="*/ 9549 w 10000"/>
                  <a:gd name="connsiteY166" fmla="*/ 6848 h 10017"/>
                  <a:gd name="connsiteX167" fmla="*/ 9620 w 10000"/>
                  <a:gd name="connsiteY167" fmla="*/ 6802 h 10017"/>
                  <a:gd name="connsiteX168" fmla="*/ 9636 w 10000"/>
                  <a:gd name="connsiteY168" fmla="*/ 6734 h 10017"/>
                  <a:gd name="connsiteX169" fmla="*/ 9588 w 10000"/>
                  <a:gd name="connsiteY169" fmla="*/ 6696 h 10017"/>
                  <a:gd name="connsiteX170" fmla="*/ 9565 w 10000"/>
                  <a:gd name="connsiteY170" fmla="*/ 6598 h 10017"/>
                  <a:gd name="connsiteX171" fmla="*/ 9572 w 10000"/>
                  <a:gd name="connsiteY171" fmla="*/ 6477 h 10017"/>
                  <a:gd name="connsiteX172" fmla="*/ 9501 w 10000"/>
                  <a:gd name="connsiteY172" fmla="*/ 6409 h 10017"/>
                  <a:gd name="connsiteX173" fmla="*/ 9310 w 10000"/>
                  <a:gd name="connsiteY173" fmla="*/ 6469 h 10017"/>
                  <a:gd name="connsiteX174" fmla="*/ 9152 w 10000"/>
                  <a:gd name="connsiteY174" fmla="*/ 6447 h 10017"/>
                  <a:gd name="connsiteX175" fmla="*/ 9049 w 10000"/>
                  <a:gd name="connsiteY175" fmla="*/ 6606 h 10017"/>
                  <a:gd name="connsiteX176" fmla="*/ 8986 w 10000"/>
                  <a:gd name="connsiteY176" fmla="*/ 6606 h 10017"/>
                  <a:gd name="connsiteX177" fmla="*/ 9033 w 10000"/>
                  <a:gd name="connsiteY177" fmla="*/ 6484 h 10017"/>
                  <a:gd name="connsiteX178" fmla="*/ 8970 w 10000"/>
                  <a:gd name="connsiteY178" fmla="*/ 6416 h 10017"/>
                  <a:gd name="connsiteX179" fmla="*/ 8859 w 10000"/>
                  <a:gd name="connsiteY179" fmla="*/ 6477 h 10017"/>
                  <a:gd name="connsiteX180" fmla="*/ 8693 w 10000"/>
                  <a:gd name="connsiteY180" fmla="*/ 6469 h 10017"/>
                  <a:gd name="connsiteX181" fmla="*/ 8518 w 10000"/>
                  <a:gd name="connsiteY181" fmla="*/ 6484 h 10017"/>
                  <a:gd name="connsiteX182" fmla="*/ 8336 w 10000"/>
                  <a:gd name="connsiteY182" fmla="*/ 6545 h 10017"/>
                  <a:gd name="connsiteX183" fmla="*/ 8256 w 10000"/>
                  <a:gd name="connsiteY183" fmla="*/ 6674 h 10017"/>
                  <a:gd name="connsiteX184" fmla="*/ 8137 w 10000"/>
                  <a:gd name="connsiteY184" fmla="*/ 6840 h 10017"/>
                  <a:gd name="connsiteX185" fmla="*/ 8011 w 10000"/>
                  <a:gd name="connsiteY185" fmla="*/ 6885 h 10017"/>
                  <a:gd name="connsiteX186" fmla="*/ 7900 w 10000"/>
                  <a:gd name="connsiteY186" fmla="*/ 6961 h 10017"/>
                  <a:gd name="connsiteX187" fmla="*/ 7829 w 10000"/>
                  <a:gd name="connsiteY187" fmla="*/ 7014 h 10017"/>
                  <a:gd name="connsiteX188" fmla="*/ 7813 w 10000"/>
                  <a:gd name="connsiteY188" fmla="*/ 6976 h 10017"/>
                  <a:gd name="connsiteX189" fmla="*/ 8011 w 10000"/>
                  <a:gd name="connsiteY189" fmla="*/ 6817 h 10017"/>
                  <a:gd name="connsiteX190" fmla="*/ 7939 w 10000"/>
                  <a:gd name="connsiteY190" fmla="*/ 6779 h 10017"/>
                  <a:gd name="connsiteX191" fmla="*/ 7971 w 10000"/>
                  <a:gd name="connsiteY191" fmla="*/ 6749 h 10017"/>
                  <a:gd name="connsiteX192" fmla="*/ 8011 w 10000"/>
                  <a:gd name="connsiteY192" fmla="*/ 6742 h 10017"/>
                  <a:gd name="connsiteX193" fmla="*/ 8027 w 10000"/>
                  <a:gd name="connsiteY193" fmla="*/ 6711 h 10017"/>
                  <a:gd name="connsiteX194" fmla="*/ 7995 w 10000"/>
                  <a:gd name="connsiteY194" fmla="*/ 6689 h 10017"/>
                  <a:gd name="connsiteX195" fmla="*/ 7963 w 10000"/>
                  <a:gd name="connsiteY195" fmla="*/ 6666 h 10017"/>
                  <a:gd name="connsiteX196" fmla="*/ 7963 w 10000"/>
                  <a:gd name="connsiteY196" fmla="*/ 6621 h 10017"/>
                  <a:gd name="connsiteX197" fmla="*/ 8003 w 10000"/>
                  <a:gd name="connsiteY197" fmla="*/ 6530 h 10017"/>
                  <a:gd name="connsiteX198" fmla="*/ 7971 w 10000"/>
                  <a:gd name="connsiteY198" fmla="*/ 6424 h 10017"/>
                  <a:gd name="connsiteX199" fmla="*/ 7876 w 10000"/>
                  <a:gd name="connsiteY199" fmla="*/ 6371 h 10017"/>
                  <a:gd name="connsiteX200" fmla="*/ 7813 w 10000"/>
                  <a:gd name="connsiteY200" fmla="*/ 6416 h 10017"/>
                  <a:gd name="connsiteX201" fmla="*/ 7884 w 10000"/>
                  <a:gd name="connsiteY201" fmla="*/ 6432 h 10017"/>
                  <a:gd name="connsiteX202" fmla="*/ 7931 w 10000"/>
                  <a:gd name="connsiteY202" fmla="*/ 6484 h 10017"/>
                  <a:gd name="connsiteX203" fmla="*/ 7868 w 10000"/>
                  <a:gd name="connsiteY203" fmla="*/ 6477 h 10017"/>
                  <a:gd name="connsiteX204" fmla="*/ 7805 w 10000"/>
                  <a:gd name="connsiteY204" fmla="*/ 6522 h 10017"/>
                  <a:gd name="connsiteX205" fmla="*/ 7702 w 10000"/>
                  <a:gd name="connsiteY205" fmla="*/ 6492 h 10017"/>
                  <a:gd name="connsiteX206" fmla="*/ 7631 w 10000"/>
                  <a:gd name="connsiteY206" fmla="*/ 6318 h 10017"/>
                  <a:gd name="connsiteX207" fmla="*/ 7480 w 10000"/>
                  <a:gd name="connsiteY207" fmla="*/ 6242 h 10017"/>
                  <a:gd name="connsiteX208" fmla="*/ 7377 w 10000"/>
                  <a:gd name="connsiteY208" fmla="*/ 6144 h 10017"/>
                  <a:gd name="connsiteX209" fmla="*/ 7433 w 10000"/>
                  <a:gd name="connsiteY209" fmla="*/ 5879 h 10017"/>
                  <a:gd name="connsiteX210" fmla="*/ 7433 w 10000"/>
                  <a:gd name="connsiteY210" fmla="*/ 5819 h 10017"/>
                  <a:gd name="connsiteX211" fmla="*/ 7417 w 10000"/>
                  <a:gd name="connsiteY211" fmla="*/ 5713 h 10017"/>
                  <a:gd name="connsiteX212" fmla="*/ 7464 w 10000"/>
                  <a:gd name="connsiteY212" fmla="*/ 5630 h 10017"/>
                  <a:gd name="connsiteX213" fmla="*/ 7464 w 10000"/>
                  <a:gd name="connsiteY213" fmla="*/ 5713 h 10017"/>
                  <a:gd name="connsiteX214" fmla="*/ 7536 w 10000"/>
                  <a:gd name="connsiteY214" fmla="*/ 5728 h 10017"/>
                  <a:gd name="connsiteX215" fmla="*/ 7504 w 10000"/>
                  <a:gd name="connsiteY215" fmla="*/ 5690 h 10017"/>
                  <a:gd name="connsiteX216" fmla="*/ 7544 w 10000"/>
                  <a:gd name="connsiteY216" fmla="*/ 5660 h 10017"/>
                  <a:gd name="connsiteX217" fmla="*/ 7599 w 10000"/>
                  <a:gd name="connsiteY217" fmla="*/ 5630 h 10017"/>
                  <a:gd name="connsiteX218" fmla="*/ 7662 w 10000"/>
                  <a:gd name="connsiteY218" fmla="*/ 5607 h 10017"/>
                  <a:gd name="connsiteX219" fmla="*/ 7741 w 10000"/>
                  <a:gd name="connsiteY219" fmla="*/ 5569 h 10017"/>
                  <a:gd name="connsiteX220" fmla="*/ 8090 w 10000"/>
                  <a:gd name="connsiteY220" fmla="*/ 5524 h 10017"/>
                  <a:gd name="connsiteX221" fmla="*/ 8114 w 10000"/>
                  <a:gd name="connsiteY221" fmla="*/ 5577 h 10017"/>
                  <a:gd name="connsiteX222" fmla="*/ 8090 w 10000"/>
                  <a:gd name="connsiteY222" fmla="*/ 5675 h 10017"/>
                  <a:gd name="connsiteX223" fmla="*/ 8058 w 10000"/>
                  <a:gd name="connsiteY223" fmla="*/ 5773 h 10017"/>
                  <a:gd name="connsiteX224" fmla="*/ 8019 w 10000"/>
                  <a:gd name="connsiteY224" fmla="*/ 5811 h 10017"/>
                  <a:gd name="connsiteX225" fmla="*/ 8034 w 10000"/>
                  <a:gd name="connsiteY225" fmla="*/ 5864 h 10017"/>
                  <a:gd name="connsiteX226" fmla="*/ 7987 w 10000"/>
                  <a:gd name="connsiteY226" fmla="*/ 5917 h 10017"/>
                  <a:gd name="connsiteX227" fmla="*/ 7939 w 10000"/>
                  <a:gd name="connsiteY227" fmla="*/ 5932 h 10017"/>
                  <a:gd name="connsiteX228" fmla="*/ 7908 w 10000"/>
                  <a:gd name="connsiteY228" fmla="*/ 5947 h 10017"/>
                  <a:gd name="connsiteX229" fmla="*/ 7876 w 10000"/>
                  <a:gd name="connsiteY229" fmla="*/ 5925 h 10017"/>
                  <a:gd name="connsiteX230" fmla="*/ 7829 w 10000"/>
                  <a:gd name="connsiteY230" fmla="*/ 5925 h 10017"/>
                  <a:gd name="connsiteX231" fmla="*/ 7892 w 10000"/>
                  <a:gd name="connsiteY231" fmla="*/ 6023 h 10017"/>
                  <a:gd name="connsiteX232" fmla="*/ 7955 w 10000"/>
                  <a:gd name="connsiteY232" fmla="*/ 6046 h 10017"/>
                  <a:gd name="connsiteX233" fmla="*/ 8034 w 10000"/>
                  <a:gd name="connsiteY233" fmla="*/ 6023 h 10017"/>
                  <a:gd name="connsiteX234" fmla="*/ 8098 w 10000"/>
                  <a:gd name="connsiteY234" fmla="*/ 5872 h 10017"/>
                  <a:gd name="connsiteX235" fmla="*/ 8296 w 10000"/>
                  <a:gd name="connsiteY235" fmla="*/ 5342 h 10017"/>
                  <a:gd name="connsiteX236" fmla="*/ 8637 w 10000"/>
                  <a:gd name="connsiteY236" fmla="*/ 4798 h 10017"/>
                  <a:gd name="connsiteX237" fmla="*/ 9183 w 10000"/>
                  <a:gd name="connsiteY237" fmla="*/ 4661 h 10017"/>
                  <a:gd name="connsiteX238" fmla="*/ 9318 w 10000"/>
                  <a:gd name="connsiteY238" fmla="*/ 4616 h 10017"/>
                  <a:gd name="connsiteX239" fmla="*/ 9389 w 10000"/>
                  <a:gd name="connsiteY239" fmla="*/ 4450 h 1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000" h="10017">
                    <a:moveTo>
                      <a:pt x="9389" y="4450"/>
                    </a:moveTo>
                    <a:cubicBezTo>
                      <a:pt x="9386" y="3711"/>
                      <a:pt x="9384" y="2972"/>
                      <a:pt x="9381" y="2233"/>
                    </a:cubicBezTo>
                    <a:lnTo>
                      <a:pt x="8605" y="2226"/>
                    </a:lnTo>
                    <a:lnTo>
                      <a:pt x="5457" y="2158"/>
                    </a:lnTo>
                    <a:cubicBezTo>
                      <a:pt x="5330" y="1444"/>
                      <a:pt x="5204" y="714"/>
                      <a:pt x="5077" y="0"/>
                    </a:cubicBezTo>
                    <a:lnTo>
                      <a:pt x="1838" y="1969"/>
                    </a:lnTo>
                    <a:lnTo>
                      <a:pt x="2075" y="2135"/>
                    </a:lnTo>
                    <a:cubicBezTo>
                      <a:pt x="2062" y="3181"/>
                      <a:pt x="2049" y="4226"/>
                      <a:pt x="2036" y="5272"/>
                    </a:cubicBezTo>
                    <a:lnTo>
                      <a:pt x="502" y="5196"/>
                    </a:lnTo>
                    <a:cubicBezTo>
                      <a:pt x="332" y="5388"/>
                      <a:pt x="179" y="5514"/>
                      <a:pt x="0" y="5765"/>
                    </a:cubicBezTo>
                    <a:lnTo>
                      <a:pt x="284" y="5789"/>
                    </a:lnTo>
                    <a:lnTo>
                      <a:pt x="657" y="7059"/>
                    </a:lnTo>
                    <a:cubicBezTo>
                      <a:pt x="697" y="7246"/>
                      <a:pt x="736" y="7432"/>
                      <a:pt x="776" y="7619"/>
                    </a:cubicBezTo>
                    <a:cubicBezTo>
                      <a:pt x="800" y="7841"/>
                      <a:pt x="823" y="8063"/>
                      <a:pt x="847" y="8285"/>
                    </a:cubicBezTo>
                    <a:cubicBezTo>
                      <a:pt x="858" y="8376"/>
                      <a:pt x="868" y="8466"/>
                      <a:pt x="879" y="8557"/>
                    </a:cubicBezTo>
                    <a:cubicBezTo>
                      <a:pt x="882" y="8734"/>
                      <a:pt x="884" y="8910"/>
                      <a:pt x="887" y="9087"/>
                    </a:cubicBezTo>
                    <a:lnTo>
                      <a:pt x="1568" y="9200"/>
                    </a:lnTo>
                    <a:lnTo>
                      <a:pt x="2440" y="10017"/>
                    </a:lnTo>
                    <a:lnTo>
                      <a:pt x="3755" y="10009"/>
                    </a:lnTo>
                    <a:lnTo>
                      <a:pt x="4044" y="9503"/>
                    </a:lnTo>
                    <a:lnTo>
                      <a:pt x="8962" y="9586"/>
                    </a:lnTo>
                    <a:lnTo>
                      <a:pt x="9001" y="9427"/>
                    </a:lnTo>
                    <a:cubicBezTo>
                      <a:pt x="9004" y="9377"/>
                      <a:pt x="9006" y="9326"/>
                      <a:pt x="9009" y="9276"/>
                    </a:cubicBezTo>
                    <a:cubicBezTo>
                      <a:pt x="9012" y="9248"/>
                      <a:pt x="9014" y="9220"/>
                      <a:pt x="9017" y="9192"/>
                    </a:cubicBezTo>
                    <a:cubicBezTo>
                      <a:pt x="9028" y="9162"/>
                      <a:pt x="9038" y="9132"/>
                      <a:pt x="9049" y="9102"/>
                    </a:cubicBezTo>
                    <a:cubicBezTo>
                      <a:pt x="9067" y="9054"/>
                      <a:pt x="9086" y="9006"/>
                      <a:pt x="9104" y="8958"/>
                    </a:cubicBezTo>
                    <a:cubicBezTo>
                      <a:pt x="9130" y="8935"/>
                      <a:pt x="9157" y="8913"/>
                      <a:pt x="9183" y="8890"/>
                    </a:cubicBezTo>
                    <a:lnTo>
                      <a:pt x="9294" y="8792"/>
                    </a:lnTo>
                    <a:cubicBezTo>
                      <a:pt x="9344" y="8736"/>
                      <a:pt x="9395" y="8681"/>
                      <a:pt x="9446" y="8625"/>
                    </a:cubicBezTo>
                    <a:lnTo>
                      <a:pt x="9699" y="8360"/>
                    </a:lnTo>
                    <a:cubicBezTo>
                      <a:pt x="9654" y="8282"/>
                      <a:pt x="9610" y="8204"/>
                      <a:pt x="9565" y="8126"/>
                    </a:cubicBezTo>
                    <a:cubicBezTo>
                      <a:pt x="9541" y="8139"/>
                      <a:pt x="9517" y="8151"/>
                      <a:pt x="9493" y="8164"/>
                    </a:cubicBezTo>
                    <a:cubicBezTo>
                      <a:pt x="9519" y="8212"/>
                      <a:pt x="9546" y="8259"/>
                      <a:pt x="9572" y="8307"/>
                    </a:cubicBezTo>
                    <a:cubicBezTo>
                      <a:pt x="9559" y="8327"/>
                      <a:pt x="9546" y="8348"/>
                      <a:pt x="9533" y="8368"/>
                    </a:cubicBezTo>
                    <a:cubicBezTo>
                      <a:pt x="9507" y="8360"/>
                      <a:pt x="9480" y="8353"/>
                      <a:pt x="9454" y="8345"/>
                    </a:cubicBezTo>
                    <a:cubicBezTo>
                      <a:pt x="9429" y="8360"/>
                      <a:pt x="9405" y="8376"/>
                      <a:pt x="9381" y="8391"/>
                    </a:cubicBezTo>
                    <a:lnTo>
                      <a:pt x="9318" y="8550"/>
                    </a:lnTo>
                    <a:cubicBezTo>
                      <a:pt x="9305" y="8583"/>
                      <a:pt x="9291" y="8615"/>
                      <a:pt x="9278" y="8648"/>
                    </a:cubicBezTo>
                    <a:cubicBezTo>
                      <a:pt x="9257" y="8656"/>
                      <a:pt x="9236" y="8663"/>
                      <a:pt x="9215" y="8671"/>
                    </a:cubicBezTo>
                    <a:cubicBezTo>
                      <a:pt x="9218" y="8646"/>
                      <a:pt x="9220" y="8620"/>
                      <a:pt x="9223" y="8595"/>
                    </a:cubicBezTo>
                    <a:lnTo>
                      <a:pt x="9294" y="8512"/>
                    </a:lnTo>
                    <a:cubicBezTo>
                      <a:pt x="9310" y="8467"/>
                      <a:pt x="9326" y="8421"/>
                      <a:pt x="9342" y="8376"/>
                    </a:cubicBezTo>
                    <a:lnTo>
                      <a:pt x="9381" y="8277"/>
                    </a:lnTo>
                    <a:cubicBezTo>
                      <a:pt x="9365" y="8257"/>
                      <a:pt x="9350" y="8237"/>
                      <a:pt x="9334" y="8217"/>
                    </a:cubicBezTo>
                    <a:cubicBezTo>
                      <a:pt x="9315" y="8219"/>
                      <a:pt x="9297" y="8222"/>
                      <a:pt x="9278" y="8224"/>
                    </a:cubicBezTo>
                    <a:lnTo>
                      <a:pt x="9168" y="8323"/>
                    </a:lnTo>
                    <a:cubicBezTo>
                      <a:pt x="9139" y="8330"/>
                      <a:pt x="9110" y="8338"/>
                      <a:pt x="9081" y="8345"/>
                    </a:cubicBezTo>
                    <a:cubicBezTo>
                      <a:pt x="9057" y="8343"/>
                      <a:pt x="9033" y="8340"/>
                      <a:pt x="9009" y="8338"/>
                    </a:cubicBezTo>
                    <a:lnTo>
                      <a:pt x="8859" y="8428"/>
                    </a:lnTo>
                    <a:cubicBezTo>
                      <a:pt x="8840" y="8461"/>
                      <a:pt x="8822" y="8494"/>
                      <a:pt x="8803" y="8527"/>
                    </a:cubicBezTo>
                    <a:lnTo>
                      <a:pt x="8701" y="8602"/>
                    </a:lnTo>
                    <a:lnTo>
                      <a:pt x="8558" y="8731"/>
                    </a:lnTo>
                    <a:cubicBezTo>
                      <a:pt x="8510" y="8776"/>
                      <a:pt x="8463" y="8822"/>
                      <a:pt x="8415" y="8867"/>
                    </a:cubicBezTo>
                    <a:cubicBezTo>
                      <a:pt x="8418" y="8892"/>
                      <a:pt x="8420" y="8918"/>
                      <a:pt x="8423" y="8943"/>
                    </a:cubicBezTo>
                    <a:cubicBezTo>
                      <a:pt x="8413" y="8971"/>
                      <a:pt x="8402" y="8998"/>
                      <a:pt x="8392" y="9026"/>
                    </a:cubicBezTo>
                    <a:cubicBezTo>
                      <a:pt x="8381" y="9049"/>
                      <a:pt x="8371" y="9071"/>
                      <a:pt x="8360" y="9094"/>
                    </a:cubicBezTo>
                    <a:cubicBezTo>
                      <a:pt x="8349" y="9127"/>
                      <a:pt x="8339" y="9159"/>
                      <a:pt x="8327" y="9192"/>
                    </a:cubicBezTo>
                    <a:cubicBezTo>
                      <a:pt x="8332" y="9222"/>
                      <a:pt x="8339" y="9253"/>
                      <a:pt x="8344" y="9283"/>
                    </a:cubicBezTo>
                    <a:lnTo>
                      <a:pt x="8280" y="9283"/>
                    </a:lnTo>
                    <a:cubicBezTo>
                      <a:pt x="8267" y="9286"/>
                      <a:pt x="8253" y="9288"/>
                      <a:pt x="8240" y="9291"/>
                    </a:cubicBezTo>
                    <a:cubicBezTo>
                      <a:pt x="8216" y="9288"/>
                      <a:pt x="8193" y="9286"/>
                      <a:pt x="8169" y="9283"/>
                    </a:cubicBezTo>
                    <a:lnTo>
                      <a:pt x="8098" y="9268"/>
                    </a:lnTo>
                    <a:cubicBezTo>
                      <a:pt x="8064" y="9255"/>
                      <a:pt x="8029" y="9243"/>
                      <a:pt x="7995" y="9230"/>
                    </a:cubicBezTo>
                    <a:lnTo>
                      <a:pt x="7971" y="9155"/>
                    </a:lnTo>
                    <a:cubicBezTo>
                      <a:pt x="7950" y="9135"/>
                      <a:pt x="7929" y="9114"/>
                      <a:pt x="7908" y="9094"/>
                    </a:cubicBezTo>
                    <a:cubicBezTo>
                      <a:pt x="7913" y="9079"/>
                      <a:pt x="7919" y="9064"/>
                      <a:pt x="7924" y="9049"/>
                    </a:cubicBezTo>
                    <a:cubicBezTo>
                      <a:pt x="7937" y="9034"/>
                      <a:pt x="7950" y="9018"/>
                      <a:pt x="7963" y="9003"/>
                    </a:cubicBezTo>
                    <a:cubicBezTo>
                      <a:pt x="7960" y="8991"/>
                      <a:pt x="7958" y="8978"/>
                      <a:pt x="7955" y="8966"/>
                    </a:cubicBezTo>
                    <a:cubicBezTo>
                      <a:pt x="7926" y="8963"/>
                      <a:pt x="7897" y="8961"/>
                      <a:pt x="7868" y="8958"/>
                    </a:cubicBezTo>
                    <a:cubicBezTo>
                      <a:pt x="7842" y="8961"/>
                      <a:pt x="7815" y="8963"/>
                      <a:pt x="7789" y="8966"/>
                    </a:cubicBezTo>
                    <a:lnTo>
                      <a:pt x="7734" y="8935"/>
                    </a:lnTo>
                    <a:lnTo>
                      <a:pt x="7836" y="8920"/>
                    </a:lnTo>
                    <a:cubicBezTo>
                      <a:pt x="7828" y="8910"/>
                      <a:pt x="7821" y="8900"/>
                      <a:pt x="7813" y="8890"/>
                    </a:cubicBezTo>
                    <a:cubicBezTo>
                      <a:pt x="7808" y="8870"/>
                      <a:pt x="7802" y="8849"/>
                      <a:pt x="7797" y="8829"/>
                    </a:cubicBezTo>
                    <a:cubicBezTo>
                      <a:pt x="7808" y="8814"/>
                      <a:pt x="7818" y="8799"/>
                      <a:pt x="7829" y="8784"/>
                    </a:cubicBezTo>
                    <a:cubicBezTo>
                      <a:pt x="7845" y="8774"/>
                      <a:pt x="7860" y="8764"/>
                      <a:pt x="7876" y="8754"/>
                    </a:cubicBezTo>
                    <a:lnTo>
                      <a:pt x="7924" y="8769"/>
                    </a:lnTo>
                    <a:lnTo>
                      <a:pt x="7892" y="8807"/>
                    </a:lnTo>
                    <a:cubicBezTo>
                      <a:pt x="7873" y="8832"/>
                      <a:pt x="7855" y="8857"/>
                      <a:pt x="7836" y="8882"/>
                    </a:cubicBezTo>
                    <a:cubicBezTo>
                      <a:pt x="7847" y="8885"/>
                      <a:pt x="7857" y="8887"/>
                      <a:pt x="7868" y="8890"/>
                    </a:cubicBezTo>
                    <a:cubicBezTo>
                      <a:pt x="7887" y="8875"/>
                      <a:pt x="7905" y="8860"/>
                      <a:pt x="7924" y="8845"/>
                    </a:cubicBezTo>
                    <a:lnTo>
                      <a:pt x="7963" y="8920"/>
                    </a:lnTo>
                    <a:cubicBezTo>
                      <a:pt x="7966" y="8905"/>
                      <a:pt x="7968" y="8890"/>
                      <a:pt x="7971" y="8875"/>
                    </a:cubicBezTo>
                    <a:cubicBezTo>
                      <a:pt x="7966" y="8847"/>
                      <a:pt x="7960" y="8820"/>
                      <a:pt x="7955" y="8792"/>
                    </a:cubicBezTo>
                    <a:lnTo>
                      <a:pt x="7987" y="8754"/>
                    </a:lnTo>
                    <a:cubicBezTo>
                      <a:pt x="8003" y="8744"/>
                      <a:pt x="8018" y="8734"/>
                      <a:pt x="8034" y="8724"/>
                    </a:cubicBezTo>
                    <a:cubicBezTo>
                      <a:pt x="8045" y="8689"/>
                      <a:pt x="8055" y="8653"/>
                      <a:pt x="8066" y="8618"/>
                    </a:cubicBezTo>
                    <a:cubicBezTo>
                      <a:pt x="8063" y="8585"/>
                      <a:pt x="8061" y="8552"/>
                      <a:pt x="8058" y="8519"/>
                    </a:cubicBezTo>
                    <a:cubicBezTo>
                      <a:pt x="8040" y="8527"/>
                      <a:pt x="8021" y="8534"/>
                      <a:pt x="8003" y="8542"/>
                    </a:cubicBezTo>
                    <a:lnTo>
                      <a:pt x="7971" y="8519"/>
                    </a:lnTo>
                    <a:cubicBezTo>
                      <a:pt x="7982" y="8501"/>
                      <a:pt x="7992" y="8484"/>
                      <a:pt x="8003" y="8466"/>
                    </a:cubicBezTo>
                    <a:cubicBezTo>
                      <a:pt x="7990" y="8456"/>
                      <a:pt x="7976" y="8446"/>
                      <a:pt x="7963" y="8436"/>
                    </a:cubicBezTo>
                    <a:cubicBezTo>
                      <a:pt x="7950" y="8444"/>
                      <a:pt x="7937" y="8451"/>
                      <a:pt x="7924" y="8459"/>
                    </a:cubicBezTo>
                    <a:cubicBezTo>
                      <a:pt x="7911" y="8451"/>
                      <a:pt x="7897" y="8444"/>
                      <a:pt x="7884" y="8436"/>
                    </a:cubicBezTo>
                    <a:cubicBezTo>
                      <a:pt x="7897" y="8428"/>
                      <a:pt x="7911" y="8421"/>
                      <a:pt x="7924" y="8413"/>
                    </a:cubicBezTo>
                    <a:lnTo>
                      <a:pt x="7971" y="8398"/>
                    </a:lnTo>
                    <a:cubicBezTo>
                      <a:pt x="7966" y="8378"/>
                      <a:pt x="7960" y="8358"/>
                      <a:pt x="7955" y="8338"/>
                    </a:cubicBezTo>
                    <a:cubicBezTo>
                      <a:pt x="7974" y="8340"/>
                      <a:pt x="7992" y="8343"/>
                      <a:pt x="8011" y="8345"/>
                    </a:cubicBezTo>
                    <a:cubicBezTo>
                      <a:pt x="8006" y="8368"/>
                      <a:pt x="8000" y="8390"/>
                      <a:pt x="7995" y="8413"/>
                    </a:cubicBezTo>
                    <a:cubicBezTo>
                      <a:pt x="8019" y="8406"/>
                      <a:pt x="8042" y="8398"/>
                      <a:pt x="8066" y="8391"/>
                    </a:cubicBezTo>
                    <a:cubicBezTo>
                      <a:pt x="8071" y="8373"/>
                      <a:pt x="8077" y="8356"/>
                      <a:pt x="8082" y="8338"/>
                    </a:cubicBezTo>
                    <a:cubicBezTo>
                      <a:pt x="8095" y="8277"/>
                      <a:pt x="8109" y="8217"/>
                      <a:pt x="8122" y="8156"/>
                    </a:cubicBezTo>
                    <a:cubicBezTo>
                      <a:pt x="8119" y="8133"/>
                      <a:pt x="8117" y="8111"/>
                      <a:pt x="8114" y="8088"/>
                    </a:cubicBezTo>
                    <a:cubicBezTo>
                      <a:pt x="8090" y="8121"/>
                      <a:pt x="8066" y="8153"/>
                      <a:pt x="8042" y="8186"/>
                    </a:cubicBezTo>
                    <a:cubicBezTo>
                      <a:pt x="8037" y="8201"/>
                      <a:pt x="8032" y="8217"/>
                      <a:pt x="8027" y="8232"/>
                    </a:cubicBezTo>
                    <a:lnTo>
                      <a:pt x="7987" y="8232"/>
                    </a:lnTo>
                    <a:cubicBezTo>
                      <a:pt x="7982" y="8217"/>
                      <a:pt x="7976" y="8201"/>
                      <a:pt x="7971" y="8186"/>
                    </a:cubicBezTo>
                    <a:cubicBezTo>
                      <a:pt x="7982" y="8174"/>
                      <a:pt x="7992" y="8161"/>
                      <a:pt x="8003" y="8149"/>
                    </a:cubicBezTo>
                    <a:cubicBezTo>
                      <a:pt x="8000" y="8129"/>
                      <a:pt x="7998" y="8108"/>
                      <a:pt x="7995" y="8088"/>
                    </a:cubicBezTo>
                    <a:cubicBezTo>
                      <a:pt x="8013" y="8080"/>
                      <a:pt x="8032" y="8073"/>
                      <a:pt x="8050" y="8065"/>
                    </a:cubicBezTo>
                    <a:cubicBezTo>
                      <a:pt x="8063" y="8042"/>
                      <a:pt x="8077" y="8020"/>
                      <a:pt x="8090" y="7997"/>
                    </a:cubicBezTo>
                    <a:lnTo>
                      <a:pt x="8185" y="7854"/>
                    </a:lnTo>
                    <a:cubicBezTo>
                      <a:pt x="8206" y="7839"/>
                      <a:pt x="8227" y="7823"/>
                      <a:pt x="8248" y="7808"/>
                    </a:cubicBezTo>
                    <a:cubicBezTo>
                      <a:pt x="8251" y="7790"/>
                      <a:pt x="8253" y="7773"/>
                      <a:pt x="8256" y="7755"/>
                    </a:cubicBezTo>
                    <a:cubicBezTo>
                      <a:pt x="8288" y="7748"/>
                      <a:pt x="8319" y="7740"/>
                      <a:pt x="8352" y="7733"/>
                    </a:cubicBezTo>
                    <a:cubicBezTo>
                      <a:pt x="8355" y="7738"/>
                      <a:pt x="8357" y="7743"/>
                      <a:pt x="8360" y="7748"/>
                    </a:cubicBezTo>
                    <a:cubicBezTo>
                      <a:pt x="8347" y="7758"/>
                      <a:pt x="8332" y="7768"/>
                      <a:pt x="8319" y="7778"/>
                    </a:cubicBezTo>
                    <a:cubicBezTo>
                      <a:pt x="8330" y="7786"/>
                      <a:pt x="8341" y="7793"/>
                      <a:pt x="8352" y="7801"/>
                    </a:cubicBezTo>
                    <a:lnTo>
                      <a:pt x="8447" y="7717"/>
                    </a:lnTo>
                    <a:cubicBezTo>
                      <a:pt x="8471" y="7697"/>
                      <a:pt x="8494" y="7677"/>
                      <a:pt x="8518" y="7657"/>
                    </a:cubicBezTo>
                    <a:lnTo>
                      <a:pt x="8605" y="7627"/>
                    </a:lnTo>
                    <a:cubicBezTo>
                      <a:pt x="8621" y="7614"/>
                      <a:pt x="8637" y="7602"/>
                      <a:pt x="8653" y="7589"/>
                    </a:cubicBezTo>
                    <a:cubicBezTo>
                      <a:pt x="8669" y="7581"/>
                      <a:pt x="8685" y="7574"/>
                      <a:pt x="8701" y="7566"/>
                    </a:cubicBezTo>
                    <a:cubicBezTo>
                      <a:pt x="8719" y="7558"/>
                      <a:pt x="8738" y="7551"/>
                      <a:pt x="8756" y="7543"/>
                    </a:cubicBezTo>
                    <a:lnTo>
                      <a:pt x="8835" y="7513"/>
                    </a:lnTo>
                    <a:cubicBezTo>
                      <a:pt x="8848" y="7506"/>
                      <a:pt x="8862" y="7498"/>
                      <a:pt x="8875" y="7491"/>
                    </a:cubicBezTo>
                    <a:cubicBezTo>
                      <a:pt x="8888" y="7486"/>
                      <a:pt x="8901" y="7480"/>
                      <a:pt x="8914" y="7475"/>
                    </a:cubicBezTo>
                    <a:lnTo>
                      <a:pt x="8946" y="7475"/>
                    </a:lnTo>
                    <a:lnTo>
                      <a:pt x="8914" y="7498"/>
                    </a:lnTo>
                    <a:cubicBezTo>
                      <a:pt x="8909" y="7508"/>
                      <a:pt x="8903" y="7518"/>
                      <a:pt x="8898" y="7528"/>
                    </a:cubicBezTo>
                    <a:lnTo>
                      <a:pt x="8946" y="7543"/>
                    </a:lnTo>
                    <a:lnTo>
                      <a:pt x="8978" y="7581"/>
                    </a:lnTo>
                    <a:cubicBezTo>
                      <a:pt x="8975" y="7594"/>
                      <a:pt x="8973" y="7606"/>
                      <a:pt x="8970" y="7619"/>
                    </a:cubicBezTo>
                    <a:lnTo>
                      <a:pt x="8867" y="7680"/>
                    </a:lnTo>
                    <a:cubicBezTo>
                      <a:pt x="8843" y="7687"/>
                      <a:pt x="8820" y="7695"/>
                      <a:pt x="8796" y="7702"/>
                    </a:cubicBezTo>
                    <a:cubicBezTo>
                      <a:pt x="8806" y="7717"/>
                      <a:pt x="8817" y="7733"/>
                      <a:pt x="8827" y="7748"/>
                    </a:cubicBezTo>
                    <a:lnTo>
                      <a:pt x="9128" y="7695"/>
                    </a:lnTo>
                    <a:cubicBezTo>
                      <a:pt x="9197" y="7602"/>
                      <a:pt x="9265" y="7508"/>
                      <a:pt x="9334" y="7415"/>
                    </a:cubicBezTo>
                    <a:lnTo>
                      <a:pt x="9644" y="7256"/>
                    </a:lnTo>
                    <a:lnTo>
                      <a:pt x="9834" y="7037"/>
                    </a:lnTo>
                    <a:cubicBezTo>
                      <a:pt x="9855" y="6959"/>
                      <a:pt x="9876" y="6880"/>
                      <a:pt x="9897" y="6802"/>
                    </a:cubicBezTo>
                    <a:cubicBezTo>
                      <a:pt x="9894" y="6747"/>
                      <a:pt x="9892" y="6691"/>
                      <a:pt x="9889" y="6636"/>
                    </a:cubicBezTo>
                    <a:cubicBezTo>
                      <a:pt x="9902" y="6578"/>
                      <a:pt x="9916" y="6520"/>
                      <a:pt x="9929" y="6462"/>
                    </a:cubicBezTo>
                    <a:cubicBezTo>
                      <a:pt x="9953" y="6374"/>
                      <a:pt x="9976" y="6285"/>
                      <a:pt x="10000" y="6197"/>
                    </a:cubicBezTo>
                    <a:cubicBezTo>
                      <a:pt x="9971" y="6159"/>
                      <a:pt x="9942" y="6122"/>
                      <a:pt x="9913" y="6084"/>
                    </a:cubicBezTo>
                    <a:lnTo>
                      <a:pt x="9873" y="6099"/>
                    </a:lnTo>
                    <a:cubicBezTo>
                      <a:pt x="9878" y="6119"/>
                      <a:pt x="9884" y="6139"/>
                      <a:pt x="9889" y="6159"/>
                    </a:cubicBezTo>
                    <a:cubicBezTo>
                      <a:pt x="9886" y="6187"/>
                      <a:pt x="9884" y="6214"/>
                      <a:pt x="9881" y="6242"/>
                    </a:cubicBezTo>
                    <a:cubicBezTo>
                      <a:pt x="9863" y="6270"/>
                      <a:pt x="9844" y="6298"/>
                      <a:pt x="9826" y="6326"/>
                    </a:cubicBezTo>
                    <a:lnTo>
                      <a:pt x="9857" y="6348"/>
                    </a:lnTo>
                    <a:lnTo>
                      <a:pt x="9921" y="6348"/>
                    </a:lnTo>
                    <a:cubicBezTo>
                      <a:pt x="9918" y="6373"/>
                      <a:pt x="9916" y="6399"/>
                      <a:pt x="9913" y="6424"/>
                    </a:cubicBezTo>
                    <a:cubicBezTo>
                      <a:pt x="9884" y="6464"/>
                      <a:pt x="9855" y="6505"/>
                      <a:pt x="9826" y="6545"/>
                    </a:cubicBezTo>
                    <a:lnTo>
                      <a:pt x="9826" y="6666"/>
                    </a:lnTo>
                    <a:cubicBezTo>
                      <a:pt x="9810" y="6696"/>
                      <a:pt x="9794" y="6727"/>
                      <a:pt x="9778" y="6757"/>
                    </a:cubicBezTo>
                    <a:lnTo>
                      <a:pt x="9731" y="6810"/>
                    </a:lnTo>
                    <a:cubicBezTo>
                      <a:pt x="9741" y="6833"/>
                      <a:pt x="9752" y="6855"/>
                      <a:pt x="9762" y="6878"/>
                    </a:cubicBezTo>
                    <a:cubicBezTo>
                      <a:pt x="9752" y="6898"/>
                      <a:pt x="9741" y="6918"/>
                      <a:pt x="9731" y="6938"/>
                    </a:cubicBezTo>
                    <a:cubicBezTo>
                      <a:pt x="9718" y="6931"/>
                      <a:pt x="9704" y="6923"/>
                      <a:pt x="9691" y="6916"/>
                    </a:cubicBezTo>
                    <a:lnTo>
                      <a:pt x="9612" y="6870"/>
                    </a:lnTo>
                    <a:cubicBezTo>
                      <a:pt x="9601" y="6880"/>
                      <a:pt x="9591" y="6891"/>
                      <a:pt x="9580" y="6901"/>
                    </a:cubicBezTo>
                    <a:lnTo>
                      <a:pt x="9620" y="6938"/>
                    </a:lnTo>
                    <a:lnTo>
                      <a:pt x="9549" y="6953"/>
                    </a:lnTo>
                    <a:lnTo>
                      <a:pt x="9501" y="6893"/>
                    </a:lnTo>
                    <a:cubicBezTo>
                      <a:pt x="9488" y="6870"/>
                      <a:pt x="9475" y="6848"/>
                      <a:pt x="9462" y="6825"/>
                    </a:cubicBezTo>
                    <a:cubicBezTo>
                      <a:pt x="9478" y="6815"/>
                      <a:pt x="9493" y="6805"/>
                      <a:pt x="9509" y="6795"/>
                    </a:cubicBezTo>
                    <a:cubicBezTo>
                      <a:pt x="9522" y="6813"/>
                      <a:pt x="9536" y="6830"/>
                      <a:pt x="9549" y="6848"/>
                    </a:cubicBezTo>
                    <a:cubicBezTo>
                      <a:pt x="9573" y="6833"/>
                      <a:pt x="9596" y="6817"/>
                      <a:pt x="9620" y="6802"/>
                    </a:cubicBezTo>
                    <a:cubicBezTo>
                      <a:pt x="9625" y="6779"/>
                      <a:pt x="9631" y="6757"/>
                      <a:pt x="9636" y="6734"/>
                    </a:cubicBezTo>
                    <a:cubicBezTo>
                      <a:pt x="9620" y="6721"/>
                      <a:pt x="9604" y="6709"/>
                      <a:pt x="9588" y="6696"/>
                    </a:cubicBezTo>
                    <a:cubicBezTo>
                      <a:pt x="9580" y="6663"/>
                      <a:pt x="9573" y="6631"/>
                      <a:pt x="9565" y="6598"/>
                    </a:cubicBezTo>
                    <a:cubicBezTo>
                      <a:pt x="9567" y="6558"/>
                      <a:pt x="9570" y="6517"/>
                      <a:pt x="9572" y="6477"/>
                    </a:cubicBezTo>
                    <a:lnTo>
                      <a:pt x="9501" y="6409"/>
                    </a:lnTo>
                    <a:lnTo>
                      <a:pt x="9310" y="6469"/>
                    </a:lnTo>
                    <a:lnTo>
                      <a:pt x="9152" y="6447"/>
                    </a:lnTo>
                    <a:cubicBezTo>
                      <a:pt x="9118" y="6500"/>
                      <a:pt x="9083" y="6553"/>
                      <a:pt x="9049" y="6606"/>
                    </a:cubicBezTo>
                    <a:lnTo>
                      <a:pt x="8986" y="6606"/>
                    </a:lnTo>
                    <a:cubicBezTo>
                      <a:pt x="9002" y="6565"/>
                      <a:pt x="9017" y="6525"/>
                      <a:pt x="9033" y="6484"/>
                    </a:cubicBezTo>
                    <a:cubicBezTo>
                      <a:pt x="9012" y="6461"/>
                      <a:pt x="8991" y="6439"/>
                      <a:pt x="8970" y="6416"/>
                    </a:cubicBezTo>
                    <a:lnTo>
                      <a:pt x="8859" y="6477"/>
                    </a:lnTo>
                    <a:lnTo>
                      <a:pt x="8693" y="6469"/>
                    </a:lnTo>
                    <a:lnTo>
                      <a:pt x="8518" y="6484"/>
                    </a:lnTo>
                    <a:lnTo>
                      <a:pt x="8336" y="6545"/>
                    </a:lnTo>
                    <a:cubicBezTo>
                      <a:pt x="8309" y="6588"/>
                      <a:pt x="8282" y="6631"/>
                      <a:pt x="8256" y="6674"/>
                    </a:cubicBezTo>
                    <a:cubicBezTo>
                      <a:pt x="8216" y="6729"/>
                      <a:pt x="8177" y="6785"/>
                      <a:pt x="8137" y="6840"/>
                    </a:cubicBezTo>
                    <a:lnTo>
                      <a:pt x="8011" y="6885"/>
                    </a:lnTo>
                    <a:lnTo>
                      <a:pt x="7900" y="6961"/>
                    </a:lnTo>
                    <a:lnTo>
                      <a:pt x="7829" y="7014"/>
                    </a:lnTo>
                    <a:cubicBezTo>
                      <a:pt x="7824" y="7001"/>
                      <a:pt x="7818" y="6989"/>
                      <a:pt x="7813" y="6976"/>
                    </a:cubicBezTo>
                    <a:lnTo>
                      <a:pt x="8011" y="6817"/>
                    </a:lnTo>
                    <a:cubicBezTo>
                      <a:pt x="7987" y="6804"/>
                      <a:pt x="7963" y="6792"/>
                      <a:pt x="7939" y="6779"/>
                    </a:cubicBezTo>
                    <a:cubicBezTo>
                      <a:pt x="7950" y="6769"/>
                      <a:pt x="7960" y="6759"/>
                      <a:pt x="7971" y="6749"/>
                    </a:cubicBezTo>
                    <a:cubicBezTo>
                      <a:pt x="7984" y="6747"/>
                      <a:pt x="7998" y="6744"/>
                      <a:pt x="8011" y="6742"/>
                    </a:cubicBezTo>
                    <a:cubicBezTo>
                      <a:pt x="8016" y="6732"/>
                      <a:pt x="8022" y="6721"/>
                      <a:pt x="8027" y="6711"/>
                    </a:cubicBezTo>
                    <a:cubicBezTo>
                      <a:pt x="8016" y="6704"/>
                      <a:pt x="8006" y="6696"/>
                      <a:pt x="7995" y="6689"/>
                    </a:cubicBezTo>
                    <a:lnTo>
                      <a:pt x="7963" y="6666"/>
                    </a:lnTo>
                    <a:lnTo>
                      <a:pt x="7963" y="6621"/>
                    </a:lnTo>
                    <a:cubicBezTo>
                      <a:pt x="7976" y="6591"/>
                      <a:pt x="7990" y="6560"/>
                      <a:pt x="8003" y="6530"/>
                    </a:cubicBezTo>
                    <a:cubicBezTo>
                      <a:pt x="7992" y="6495"/>
                      <a:pt x="7982" y="6459"/>
                      <a:pt x="7971" y="6424"/>
                    </a:cubicBezTo>
                    <a:lnTo>
                      <a:pt x="7876" y="6371"/>
                    </a:lnTo>
                    <a:lnTo>
                      <a:pt x="7813" y="6416"/>
                    </a:lnTo>
                    <a:cubicBezTo>
                      <a:pt x="7837" y="6421"/>
                      <a:pt x="7860" y="6427"/>
                      <a:pt x="7884" y="6432"/>
                    </a:cubicBezTo>
                    <a:cubicBezTo>
                      <a:pt x="7900" y="6449"/>
                      <a:pt x="7915" y="6467"/>
                      <a:pt x="7931" y="6484"/>
                    </a:cubicBezTo>
                    <a:cubicBezTo>
                      <a:pt x="7910" y="6482"/>
                      <a:pt x="7889" y="6479"/>
                      <a:pt x="7868" y="6477"/>
                    </a:cubicBezTo>
                    <a:lnTo>
                      <a:pt x="7805" y="6522"/>
                    </a:lnTo>
                    <a:lnTo>
                      <a:pt x="7702" y="6492"/>
                    </a:lnTo>
                    <a:cubicBezTo>
                      <a:pt x="7678" y="6434"/>
                      <a:pt x="7655" y="6376"/>
                      <a:pt x="7631" y="6318"/>
                    </a:cubicBezTo>
                    <a:lnTo>
                      <a:pt x="7480" y="6242"/>
                    </a:lnTo>
                    <a:cubicBezTo>
                      <a:pt x="7446" y="6209"/>
                      <a:pt x="7411" y="6177"/>
                      <a:pt x="7377" y="6144"/>
                    </a:cubicBezTo>
                    <a:cubicBezTo>
                      <a:pt x="7396" y="6056"/>
                      <a:pt x="7414" y="5967"/>
                      <a:pt x="7433" y="5879"/>
                    </a:cubicBezTo>
                    <a:lnTo>
                      <a:pt x="7433" y="5819"/>
                    </a:lnTo>
                    <a:cubicBezTo>
                      <a:pt x="7428" y="5784"/>
                      <a:pt x="7422" y="5748"/>
                      <a:pt x="7417" y="5713"/>
                    </a:cubicBezTo>
                    <a:cubicBezTo>
                      <a:pt x="7433" y="5685"/>
                      <a:pt x="7448" y="5658"/>
                      <a:pt x="7464" y="5630"/>
                    </a:cubicBezTo>
                    <a:lnTo>
                      <a:pt x="7464" y="5713"/>
                    </a:lnTo>
                    <a:lnTo>
                      <a:pt x="7536" y="5728"/>
                    </a:lnTo>
                    <a:lnTo>
                      <a:pt x="7504" y="5690"/>
                    </a:lnTo>
                    <a:cubicBezTo>
                      <a:pt x="7517" y="5680"/>
                      <a:pt x="7531" y="5670"/>
                      <a:pt x="7544" y="5660"/>
                    </a:cubicBezTo>
                    <a:cubicBezTo>
                      <a:pt x="7562" y="5650"/>
                      <a:pt x="7581" y="5640"/>
                      <a:pt x="7599" y="5630"/>
                    </a:cubicBezTo>
                    <a:cubicBezTo>
                      <a:pt x="7620" y="5622"/>
                      <a:pt x="7641" y="5615"/>
                      <a:pt x="7662" y="5607"/>
                    </a:cubicBezTo>
                    <a:cubicBezTo>
                      <a:pt x="7688" y="5594"/>
                      <a:pt x="7715" y="5582"/>
                      <a:pt x="7741" y="5569"/>
                    </a:cubicBezTo>
                    <a:lnTo>
                      <a:pt x="8090" y="5524"/>
                    </a:lnTo>
                    <a:cubicBezTo>
                      <a:pt x="8098" y="5542"/>
                      <a:pt x="8106" y="5559"/>
                      <a:pt x="8114" y="5577"/>
                    </a:cubicBezTo>
                    <a:cubicBezTo>
                      <a:pt x="8106" y="5610"/>
                      <a:pt x="8098" y="5642"/>
                      <a:pt x="8090" y="5675"/>
                    </a:cubicBezTo>
                    <a:cubicBezTo>
                      <a:pt x="8079" y="5708"/>
                      <a:pt x="8069" y="5740"/>
                      <a:pt x="8058" y="5773"/>
                    </a:cubicBezTo>
                    <a:cubicBezTo>
                      <a:pt x="8045" y="5786"/>
                      <a:pt x="8032" y="5798"/>
                      <a:pt x="8019" y="5811"/>
                    </a:cubicBezTo>
                    <a:cubicBezTo>
                      <a:pt x="8024" y="5829"/>
                      <a:pt x="8029" y="5846"/>
                      <a:pt x="8034" y="5864"/>
                    </a:cubicBezTo>
                    <a:lnTo>
                      <a:pt x="7987" y="5917"/>
                    </a:lnTo>
                    <a:lnTo>
                      <a:pt x="7939" y="5932"/>
                    </a:lnTo>
                    <a:cubicBezTo>
                      <a:pt x="7929" y="5937"/>
                      <a:pt x="7918" y="5942"/>
                      <a:pt x="7908" y="5947"/>
                    </a:cubicBezTo>
                    <a:cubicBezTo>
                      <a:pt x="7897" y="5940"/>
                      <a:pt x="7887" y="5932"/>
                      <a:pt x="7876" y="5925"/>
                    </a:cubicBezTo>
                    <a:lnTo>
                      <a:pt x="7829" y="5925"/>
                    </a:lnTo>
                    <a:cubicBezTo>
                      <a:pt x="7850" y="5958"/>
                      <a:pt x="7871" y="5990"/>
                      <a:pt x="7892" y="6023"/>
                    </a:cubicBezTo>
                    <a:cubicBezTo>
                      <a:pt x="7913" y="6031"/>
                      <a:pt x="7934" y="6038"/>
                      <a:pt x="7955" y="6046"/>
                    </a:cubicBezTo>
                    <a:cubicBezTo>
                      <a:pt x="7981" y="6038"/>
                      <a:pt x="8008" y="6031"/>
                      <a:pt x="8034" y="6023"/>
                    </a:cubicBezTo>
                    <a:cubicBezTo>
                      <a:pt x="8055" y="5973"/>
                      <a:pt x="8077" y="5922"/>
                      <a:pt x="8098" y="5872"/>
                    </a:cubicBezTo>
                    <a:lnTo>
                      <a:pt x="8296" y="5342"/>
                    </a:lnTo>
                    <a:lnTo>
                      <a:pt x="8637" y="4798"/>
                    </a:lnTo>
                    <a:lnTo>
                      <a:pt x="9183" y="4661"/>
                    </a:lnTo>
                    <a:lnTo>
                      <a:pt x="9318" y="4616"/>
                    </a:lnTo>
                    <a:cubicBezTo>
                      <a:pt x="9342" y="4561"/>
                      <a:pt x="9365" y="4505"/>
                      <a:pt x="9389" y="4450"/>
                    </a:cubicBezTo>
                    <a:close/>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27" name="Freeform 49">
                <a:extLst>
                  <a:ext uri="{FF2B5EF4-FFF2-40B4-BE49-F238E27FC236}">
                    <a16:creationId xmlns:a16="http://schemas.microsoft.com/office/drawing/2014/main" id="{E93BC1A2-CF13-4BB3-8EC9-110DD8483AE5}"/>
                  </a:ext>
                </a:extLst>
              </p:cNvPr>
              <p:cNvSpPr>
                <a:spLocks noChangeAspect="1"/>
              </p:cNvSpPr>
              <p:nvPr/>
            </p:nvSpPr>
            <p:spPr bwMode="auto">
              <a:xfrm>
                <a:off x="-2559063" y="1113598"/>
                <a:ext cx="727095" cy="595023"/>
              </a:xfrm>
              <a:custGeom>
                <a:avLst/>
                <a:gdLst>
                  <a:gd name="T0" fmla="*/ 457 w 5746"/>
                  <a:gd name="T1" fmla="*/ 3921 h 5049"/>
                  <a:gd name="T2" fmla="*/ 0 w 5746"/>
                  <a:gd name="T3" fmla="*/ 1197 h 5049"/>
                  <a:gd name="T4" fmla="*/ 1782 w 5746"/>
                  <a:gd name="T5" fmla="*/ 0 h 5049"/>
                  <a:gd name="T6" fmla="*/ 5028 w 5746"/>
                  <a:gd name="T7" fmla="*/ 282 h 5049"/>
                  <a:gd name="T8" fmla="*/ 5058 w 5746"/>
                  <a:gd name="T9" fmla="*/ 405 h 5049"/>
                  <a:gd name="T10" fmla="*/ 5106 w 5746"/>
                  <a:gd name="T11" fmla="*/ 574 h 5049"/>
                  <a:gd name="T12" fmla="*/ 5190 w 5746"/>
                  <a:gd name="T13" fmla="*/ 662 h 5049"/>
                  <a:gd name="T14" fmla="*/ 5262 w 5746"/>
                  <a:gd name="T15" fmla="*/ 710 h 5049"/>
                  <a:gd name="T16" fmla="*/ 5349 w 5746"/>
                  <a:gd name="T17" fmla="*/ 708 h 5049"/>
                  <a:gd name="T18" fmla="*/ 5505 w 5746"/>
                  <a:gd name="T19" fmla="*/ 768 h 5049"/>
                  <a:gd name="T20" fmla="*/ 5610 w 5746"/>
                  <a:gd name="T21" fmla="*/ 750 h 5049"/>
                  <a:gd name="T22" fmla="*/ 5709 w 5746"/>
                  <a:gd name="T23" fmla="*/ 789 h 5049"/>
                  <a:gd name="T24" fmla="*/ 5745 w 5746"/>
                  <a:gd name="T25" fmla="*/ 813 h 5049"/>
                  <a:gd name="T26" fmla="*/ 5676 w 5746"/>
                  <a:gd name="T27" fmla="*/ 891 h 5049"/>
                  <a:gd name="T28" fmla="*/ 5520 w 5746"/>
                  <a:gd name="T29" fmla="*/ 1206 h 5049"/>
                  <a:gd name="T30" fmla="*/ 5430 w 5746"/>
                  <a:gd name="T31" fmla="*/ 1395 h 5049"/>
                  <a:gd name="T32" fmla="*/ 5364 w 5746"/>
                  <a:gd name="T33" fmla="*/ 1578 h 5049"/>
                  <a:gd name="T34" fmla="*/ 5331 w 5746"/>
                  <a:gd name="T35" fmla="*/ 1722 h 5049"/>
                  <a:gd name="T36" fmla="*/ 5312 w 5746"/>
                  <a:gd name="T37" fmla="*/ 1882 h 5049"/>
                  <a:gd name="T38" fmla="*/ 5347 w 5746"/>
                  <a:gd name="T39" fmla="*/ 1941 h 5049"/>
                  <a:gd name="T40" fmla="*/ 5232 w 5746"/>
                  <a:gd name="T41" fmla="*/ 1971 h 5049"/>
                  <a:gd name="T42" fmla="*/ 5031 w 5746"/>
                  <a:gd name="T43" fmla="*/ 2001 h 5049"/>
                  <a:gd name="T44" fmla="*/ 4923 w 5746"/>
                  <a:gd name="T45" fmla="*/ 2163 h 5049"/>
                  <a:gd name="T46" fmla="*/ 4857 w 5746"/>
                  <a:gd name="T47" fmla="*/ 2364 h 5049"/>
                  <a:gd name="T48" fmla="*/ 4788 w 5746"/>
                  <a:gd name="T49" fmla="*/ 2613 h 5049"/>
                  <a:gd name="T50" fmla="*/ 4731 w 5746"/>
                  <a:gd name="T51" fmla="*/ 2811 h 5049"/>
                  <a:gd name="T52" fmla="*/ 4710 w 5746"/>
                  <a:gd name="T53" fmla="*/ 2955 h 5049"/>
                  <a:gd name="T54" fmla="*/ 4692 w 5746"/>
                  <a:gd name="T55" fmla="*/ 3084 h 5049"/>
                  <a:gd name="T56" fmla="*/ 4668 w 5746"/>
                  <a:gd name="T57" fmla="*/ 3195 h 5049"/>
                  <a:gd name="T58" fmla="*/ 4611 w 5746"/>
                  <a:gd name="T59" fmla="*/ 3348 h 5049"/>
                  <a:gd name="T60" fmla="*/ 4527 w 5746"/>
                  <a:gd name="T61" fmla="*/ 3519 h 5049"/>
                  <a:gd name="T62" fmla="*/ 4419 w 5746"/>
                  <a:gd name="T63" fmla="*/ 3693 h 5049"/>
                  <a:gd name="T64" fmla="*/ 4311 w 5746"/>
                  <a:gd name="T65" fmla="*/ 4014 h 5049"/>
                  <a:gd name="T66" fmla="*/ 4230 w 5746"/>
                  <a:gd name="T67" fmla="*/ 4158 h 5049"/>
                  <a:gd name="T68" fmla="*/ 4176 w 5746"/>
                  <a:gd name="T69" fmla="*/ 4287 h 5049"/>
                  <a:gd name="T70" fmla="*/ 4101 w 5746"/>
                  <a:gd name="T71" fmla="*/ 4377 h 5049"/>
                  <a:gd name="T72" fmla="*/ 3216 w 5746"/>
                  <a:gd name="T73" fmla="*/ 4581 h 5049"/>
                  <a:gd name="T74" fmla="*/ 2306 w 5746"/>
                  <a:gd name="T75" fmla="*/ 4674 h 5049"/>
                  <a:gd name="T76" fmla="*/ 2061 w 5746"/>
                  <a:gd name="T77" fmla="*/ 4719 h 5049"/>
                  <a:gd name="T78" fmla="*/ 1110 w 5746"/>
                  <a:gd name="T79" fmla="*/ 4917 h 50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6"/>
                  <a:gd name="T121" fmla="*/ 0 h 5049"/>
                  <a:gd name="T122" fmla="*/ 5746 w 5746"/>
                  <a:gd name="T123" fmla="*/ 5049 h 5049"/>
                  <a:gd name="connsiteX0" fmla="*/ 757 w 9998"/>
                  <a:gd name="connsiteY0" fmla="*/ 10000 h 10000"/>
                  <a:gd name="connsiteX1" fmla="*/ 795 w 9998"/>
                  <a:gd name="connsiteY1" fmla="*/ 7766 h 10000"/>
                  <a:gd name="connsiteX2" fmla="*/ 19 w 9998"/>
                  <a:gd name="connsiteY2" fmla="*/ 7786 h 10000"/>
                  <a:gd name="connsiteX3" fmla="*/ 0 w 9998"/>
                  <a:gd name="connsiteY3" fmla="*/ 2371 h 10000"/>
                  <a:gd name="connsiteX4" fmla="*/ 4094 w 9998"/>
                  <a:gd name="connsiteY4" fmla="*/ 2494 h 10000"/>
                  <a:gd name="connsiteX5" fmla="*/ 3101 w 9998"/>
                  <a:gd name="connsiteY5" fmla="*/ 0 h 10000"/>
                  <a:gd name="connsiteX6" fmla="*/ 8797 w 9998"/>
                  <a:gd name="connsiteY6" fmla="*/ 42 h 10000"/>
                  <a:gd name="connsiteX7" fmla="*/ 8750 w 9998"/>
                  <a:gd name="connsiteY7" fmla="*/ 559 h 10000"/>
                  <a:gd name="connsiteX8" fmla="*/ 8792 w 9998"/>
                  <a:gd name="connsiteY8" fmla="*/ 689 h 10000"/>
                  <a:gd name="connsiteX9" fmla="*/ 8803 w 9998"/>
                  <a:gd name="connsiteY9" fmla="*/ 802 h 10000"/>
                  <a:gd name="connsiteX10" fmla="*/ 8813 w 9998"/>
                  <a:gd name="connsiteY10" fmla="*/ 935 h 10000"/>
                  <a:gd name="connsiteX11" fmla="*/ 8886 w 9998"/>
                  <a:gd name="connsiteY11" fmla="*/ 1137 h 10000"/>
                  <a:gd name="connsiteX12" fmla="*/ 8963 w 9998"/>
                  <a:gd name="connsiteY12" fmla="*/ 1244 h 10000"/>
                  <a:gd name="connsiteX13" fmla="*/ 9032 w 9998"/>
                  <a:gd name="connsiteY13" fmla="*/ 1311 h 10000"/>
                  <a:gd name="connsiteX14" fmla="*/ 9099 w 9998"/>
                  <a:gd name="connsiteY14" fmla="*/ 1335 h 10000"/>
                  <a:gd name="connsiteX15" fmla="*/ 9158 w 9998"/>
                  <a:gd name="connsiteY15" fmla="*/ 1406 h 10000"/>
                  <a:gd name="connsiteX16" fmla="*/ 9210 w 9998"/>
                  <a:gd name="connsiteY16" fmla="*/ 1396 h 10000"/>
                  <a:gd name="connsiteX17" fmla="*/ 9309 w 9998"/>
                  <a:gd name="connsiteY17" fmla="*/ 1402 h 10000"/>
                  <a:gd name="connsiteX18" fmla="*/ 9502 w 9998"/>
                  <a:gd name="connsiteY18" fmla="*/ 1521 h 10000"/>
                  <a:gd name="connsiteX19" fmla="*/ 9581 w 9998"/>
                  <a:gd name="connsiteY19" fmla="*/ 1521 h 10000"/>
                  <a:gd name="connsiteX20" fmla="*/ 9659 w 9998"/>
                  <a:gd name="connsiteY20" fmla="*/ 1533 h 10000"/>
                  <a:gd name="connsiteX21" fmla="*/ 9763 w 9998"/>
                  <a:gd name="connsiteY21" fmla="*/ 1485 h 10000"/>
                  <a:gd name="connsiteX22" fmla="*/ 9847 w 9998"/>
                  <a:gd name="connsiteY22" fmla="*/ 1521 h 10000"/>
                  <a:gd name="connsiteX23" fmla="*/ 9936 w 9998"/>
                  <a:gd name="connsiteY23" fmla="*/ 1563 h 10000"/>
                  <a:gd name="connsiteX24" fmla="*/ 9988 w 9998"/>
                  <a:gd name="connsiteY24" fmla="*/ 1563 h 10000"/>
                  <a:gd name="connsiteX25" fmla="*/ 9998 w 9998"/>
                  <a:gd name="connsiteY25" fmla="*/ 1610 h 10000"/>
                  <a:gd name="connsiteX26" fmla="*/ 9977 w 9998"/>
                  <a:gd name="connsiteY26" fmla="*/ 1646 h 10000"/>
                  <a:gd name="connsiteX27" fmla="*/ 9878 w 9998"/>
                  <a:gd name="connsiteY27" fmla="*/ 1765 h 10000"/>
                  <a:gd name="connsiteX28" fmla="*/ 9722 w 9998"/>
                  <a:gd name="connsiteY28" fmla="*/ 2109 h 10000"/>
                  <a:gd name="connsiteX29" fmla="*/ 9607 w 9998"/>
                  <a:gd name="connsiteY29" fmla="*/ 2389 h 10000"/>
                  <a:gd name="connsiteX30" fmla="*/ 9565 w 9998"/>
                  <a:gd name="connsiteY30" fmla="*/ 2549 h 10000"/>
                  <a:gd name="connsiteX31" fmla="*/ 9450 w 9998"/>
                  <a:gd name="connsiteY31" fmla="*/ 2763 h 10000"/>
                  <a:gd name="connsiteX32" fmla="*/ 9434 w 9998"/>
                  <a:gd name="connsiteY32" fmla="*/ 2959 h 10000"/>
                  <a:gd name="connsiteX33" fmla="*/ 9335 w 9998"/>
                  <a:gd name="connsiteY33" fmla="*/ 3125 h 10000"/>
                  <a:gd name="connsiteX34" fmla="*/ 9346 w 9998"/>
                  <a:gd name="connsiteY34" fmla="*/ 3214 h 10000"/>
                  <a:gd name="connsiteX35" fmla="*/ 9278 w 9998"/>
                  <a:gd name="connsiteY35" fmla="*/ 3411 h 10000"/>
                  <a:gd name="connsiteX36" fmla="*/ 9273 w 9998"/>
                  <a:gd name="connsiteY36" fmla="*/ 3601 h 10000"/>
                  <a:gd name="connsiteX37" fmla="*/ 9245 w 9998"/>
                  <a:gd name="connsiteY37" fmla="*/ 3727 h 10000"/>
                  <a:gd name="connsiteX38" fmla="*/ 9276 w 9998"/>
                  <a:gd name="connsiteY38" fmla="*/ 3793 h 10000"/>
                  <a:gd name="connsiteX39" fmla="*/ 9306 w 9998"/>
                  <a:gd name="connsiteY39" fmla="*/ 3844 h 10000"/>
                  <a:gd name="connsiteX40" fmla="*/ 9255 w 9998"/>
                  <a:gd name="connsiteY40" fmla="*/ 3924 h 10000"/>
                  <a:gd name="connsiteX41" fmla="*/ 9105 w 9998"/>
                  <a:gd name="connsiteY41" fmla="*/ 3904 h 10000"/>
                  <a:gd name="connsiteX42" fmla="*/ 8871 w 9998"/>
                  <a:gd name="connsiteY42" fmla="*/ 3916 h 10000"/>
                  <a:gd name="connsiteX43" fmla="*/ 8756 w 9998"/>
                  <a:gd name="connsiteY43" fmla="*/ 3963 h 10000"/>
                  <a:gd name="connsiteX44" fmla="*/ 8672 w 9998"/>
                  <a:gd name="connsiteY44" fmla="*/ 4076 h 10000"/>
                  <a:gd name="connsiteX45" fmla="*/ 8568 w 9998"/>
                  <a:gd name="connsiteY45" fmla="*/ 4284 h 10000"/>
                  <a:gd name="connsiteX46" fmla="*/ 8521 w 9998"/>
                  <a:gd name="connsiteY46" fmla="*/ 4482 h 10000"/>
                  <a:gd name="connsiteX47" fmla="*/ 8453 w 9998"/>
                  <a:gd name="connsiteY47" fmla="*/ 4682 h 10000"/>
                  <a:gd name="connsiteX48" fmla="*/ 8359 w 9998"/>
                  <a:gd name="connsiteY48" fmla="*/ 4997 h 10000"/>
                  <a:gd name="connsiteX49" fmla="*/ 8333 w 9998"/>
                  <a:gd name="connsiteY49" fmla="*/ 5175 h 10000"/>
                  <a:gd name="connsiteX50" fmla="*/ 8333 w 9998"/>
                  <a:gd name="connsiteY50" fmla="*/ 5443 h 10000"/>
                  <a:gd name="connsiteX51" fmla="*/ 8234 w 9998"/>
                  <a:gd name="connsiteY51" fmla="*/ 5567 h 10000"/>
                  <a:gd name="connsiteX52" fmla="*/ 8218 w 9998"/>
                  <a:gd name="connsiteY52" fmla="*/ 5740 h 10000"/>
                  <a:gd name="connsiteX53" fmla="*/ 8197 w 9998"/>
                  <a:gd name="connsiteY53" fmla="*/ 5853 h 10000"/>
                  <a:gd name="connsiteX54" fmla="*/ 8207 w 9998"/>
                  <a:gd name="connsiteY54" fmla="*/ 5966 h 10000"/>
                  <a:gd name="connsiteX55" fmla="*/ 8166 w 9998"/>
                  <a:gd name="connsiteY55" fmla="*/ 6108 h 10000"/>
                  <a:gd name="connsiteX56" fmla="*/ 8150 w 9998"/>
                  <a:gd name="connsiteY56" fmla="*/ 6239 h 10000"/>
                  <a:gd name="connsiteX57" fmla="*/ 8124 w 9998"/>
                  <a:gd name="connsiteY57" fmla="*/ 6328 h 10000"/>
                  <a:gd name="connsiteX58" fmla="*/ 8066 w 9998"/>
                  <a:gd name="connsiteY58" fmla="*/ 6512 h 10000"/>
                  <a:gd name="connsiteX59" fmla="*/ 8025 w 9998"/>
                  <a:gd name="connsiteY59" fmla="*/ 6631 h 10000"/>
                  <a:gd name="connsiteX60" fmla="*/ 7988 w 9998"/>
                  <a:gd name="connsiteY60" fmla="*/ 6833 h 10000"/>
                  <a:gd name="connsiteX61" fmla="*/ 7879 w 9998"/>
                  <a:gd name="connsiteY61" fmla="*/ 6970 h 10000"/>
                  <a:gd name="connsiteX62" fmla="*/ 7753 w 9998"/>
                  <a:gd name="connsiteY62" fmla="*/ 7089 h 10000"/>
                  <a:gd name="connsiteX63" fmla="*/ 7691 w 9998"/>
                  <a:gd name="connsiteY63" fmla="*/ 7314 h 10000"/>
                  <a:gd name="connsiteX64" fmla="*/ 7628 w 9998"/>
                  <a:gd name="connsiteY64" fmla="*/ 7718 h 10000"/>
                  <a:gd name="connsiteX65" fmla="*/ 7503 w 9998"/>
                  <a:gd name="connsiteY65" fmla="*/ 7950 h 10000"/>
                  <a:gd name="connsiteX66" fmla="*/ 7482 w 9998"/>
                  <a:gd name="connsiteY66" fmla="*/ 8087 h 10000"/>
                  <a:gd name="connsiteX67" fmla="*/ 7362 w 9998"/>
                  <a:gd name="connsiteY67" fmla="*/ 8235 h 10000"/>
                  <a:gd name="connsiteX68" fmla="*/ 7315 w 9998"/>
                  <a:gd name="connsiteY68" fmla="*/ 8402 h 10000"/>
                  <a:gd name="connsiteX69" fmla="*/ 7268 w 9998"/>
                  <a:gd name="connsiteY69" fmla="*/ 8491 h 10000"/>
                  <a:gd name="connsiteX70" fmla="*/ 7221 w 9998"/>
                  <a:gd name="connsiteY70" fmla="*/ 8580 h 10000"/>
                  <a:gd name="connsiteX71" fmla="*/ 7137 w 9998"/>
                  <a:gd name="connsiteY71" fmla="*/ 8669 h 10000"/>
                  <a:gd name="connsiteX72" fmla="*/ 6892 w 9998"/>
                  <a:gd name="connsiteY72" fmla="*/ 8936 h 10000"/>
                  <a:gd name="connsiteX73" fmla="*/ 5597 w 9998"/>
                  <a:gd name="connsiteY73" fmla="*/ 9073 h 10000"/>
                  <a:gd name="connsiteX74" fmla="*/ 4595 w 9998"/>
                  <a:gd name="connsiteY74" fmla="*/ 9174 h 10000"/>
                  <a:gd name="connsiteX75" fmla="*/ 4013 w 9998"/>
                  <a:gd name="connsiteY75" fmla="*/ 9257 h 10000"/>
                  <a:gd name="connsiteX76" fmla="*/ 3764 w 9998"/>
                  <a:gd name="connsiteY76" fmla="*/ 9299 h 10000"/>
                  <a:gd name="connsiteX77" fmla="*/ 3587 w 9998"/>
                  <a:gd name="connsiteY77" fmla="*/ 9346 h 10000"/>
                  <a:gd name="connsiteX78" fmla="*/ 3086 w 9998"/>
                  <a:gd name="connsiteY78" fmla="*/ 9471 h 10000"/>
                  <a:gd name="connsiteX79" fmla="*/ 1932 w 9998"/>
                  <a:gd name="connsiteY79" fmla="*/ 9739 h 10000"/>
                  <a:gd name="connsiteX80" fmla="*/ 757 w 9998"/>
                  <a:gd name="connsiteY80" fmla="*/ 10000 h 10000"/>
                  <a:gd name="connsiteX0" fmla="*/ 757 w 10000"/>
                  <a:gd name="connsiteY0" fmla="*/ 9958 h 9958"/>
                  <a:gd name="connsiteX1" fmla="*/ 795 w 10000"/>
                  <a:gd name="connsiteY1" fmla="*/ 7724 h 9958"/>
                  <a:gd name="connsiteX2" fmla="*/ 19 w 10000"/>
                  <a:gd name="connsiteY2" fmla="*/ 7744 h 9958"/>
                  <a:gd name="connsiteX3" fmla="*/ 0 w 10000"/>
                  <a:gd name="connsiteY3" fmla="*/ 2329 h 9958"/>
                  <a:gd name="connsiteX4" fmla="*/ 4095 w 10000"/>
                  <a:gd name="connsiteY4" fmla="*/ 2452 h 9958"/>
                  <a:gd name="connsiteX5" fmla="*/ 4072 w 10000"/>
                  <a:gd name="connsiteY5" fmla="*/ 6134 h 9958"/>
                  <a:gd name="connsiteX6" fmla="*/ 8799 w 10000"/>
                  <a:gd name="connsiteY6" fmla="*/ 0 h 9958"/>
                  <a:gd name="connsiteX7" fmla="*/ 8752 w 10000"/>
                  <a:gd name="connsiteY7" fmla="*/ 517 h 9958"/>
                  <a:gd name="connsiteX8" fmla="*/ 8794 w 10000"/>
                  <a:gd name="connsiteY8" fmla="*/ 647 h 9958"/>
                  <a:gd name="connsiteX9" fmla="*/ 8805 w 10000"/>
                  <a:gd name="connsiteY9" fmla="*/ 760 h 9958"/>
                  <a:gd name="connsiteX10" fmla="*/ 8815 w 10000"/>
                  <a:gd name="connsiteY10" fmla="*/ 893 h 9958"/>
                  <a:gd name="connsiteX11" fmla="*/ 8888 w 10000"/>
                  <a:gd name="connsiteY11" fmla="*/ 1095 h 9958"/>
                  <a:gd name="connsiteX12" fmla="*/ 8965 w 10000"/>
                  <a:gd name="connsiteY12" fmla="*/ 1202 h 9958"/>
                  <a:gd name="connsiteX13" fmla="*/ 9034 w 10000"/>
                  <a:gd name="connsiteY13" fmla="*/ 1269 h 9958"/>
                  <a:gd name="connsiteX14" fmla="*/ 9101 w 10000"/>
                  <a:gd name="connsiteY14" fmla="*/ 1293 h 9958"/>
                  <a:gd name="connsiteX15" fmla="*/ 9160 w 10000"/>
                  <a:gd name="connsiteY15" fmla="*/ 1364 h 9958"/>
                  <a:gd name="connsiteX16" fmla="*/ 9212 w 10000"/>
                  <a:gd name="connsiteY16" fmla="*/ 1354 h 9958"/>
                  <a:gd name="connsiteX17" fmla="*/ 9311 w 10000"/>
                  <a:gd name="connsiteY17" fmla="*/ 1360 h 9958"/>
                  <a:gd name="connsiteX18" fmla="*/ 9504 w 10000"/>
                  <a:gd name="connsiteY18" fmla="*/ 1479 h 9958"/>
                  <a:gd name="connsiteX19" fmla="*/ 9583 w 10000"/>
                  <a:gd name="connsiteY19" fmla="*/ 1479 h 9958"/>
                  <a:gd name="connsiteX20" fmla="*/ 9661 w 10000"/>
                  <a:gd name="connsiteY20" fmla="*/ 1491 h 9958"/>
                  <a:gd name="connsiteX21" fmla="*/ 9765 w 10000"/>
                  <a:gd name="connsiteY21" fmla="*/ 1443 h 9958"/>
                  <a:gd name="connsiteX22" fmla="*/ 9849 w 10000"/>
                  <a:gd name="connsiteY22" fmla="*/ 1479 h 9958"/>
                  <a:gd name="connsiteX23" fmla="*/ 9938 w 10000"/>
                  <a:gd name="connsiteY23" fmla="*/ 1521 h 9958"/>
                  <a:gd name="connsiteX24" fmla="*/ 9990 w 10000"/>
                  <a:gd name="connsiteY24" fmla="*/ 1521 h 9958"/>
                  <a:gd name="connsiteX25" fmla="*/ 10000 w 10000"/>
                  <a:gd name="connsiteY25" fmla="*/ 1568 h 9958"/>
                  <a:gd name="connsiteX26" fmla="*/ 9979 w 10000"/>
                  <a:gd name="connsiteY26" fmla="*/ 1604 h 9958"/>
                  <a:gd name="connsiteX27" fmla="*/ 9880 w 10000"/>
                  <a:gd name="connsiteY27" fmla="*/ 1723 h 9958"/>
                  <a:gd name="connsiteX28" fmla="*/ 9724 w 10000"/>
                  <a:gd name="connsiteY28" fmla="*/ 2067 h 9958"/>
                  <a:gd name="connsiteX29" fmla="*/ 9609 w 10000"/>
                  <a:gd name="connsiteY29" fmla="*/ 2347 h 9958"/>
                  <a:gd name="connsiteX30" fmla="*/ 9567 w 10000"/>
                  <a:gd name="connsiteY30" fmla="*/ 2507 h 9958"/>
                  <a:gd name="connsiteX31" fmla="*/ 9452 w 10000"/>
                  <a:gd name="connsiteY31" fmla="*/ 2721 h 9958"/>
                  <a:gd name="connsiteX32" fmla="*/ 9436 w 10000"/>
                  <a:gd name="connsiteY32" fmla="*/ 2917 h 9958"/>
                  <a:gd name="connsiteX33" fmla="*/ 9337 w 10000"/>
                  <a:gd name="connsiteY33" fmla="*/ 3083 h 9958"/>
                  <a:gd name="connsiteX34" fmla="*/ 9348 w 10000"/>
                  <a:gd name="connsiteY34" fmla="*/ 3172 h 9958"/>
                  <a:gd name="connsiteX35" fmla="*/ 9280 w 10000"/>
                  <a:gd name="connsiteY35" fmla="*/ 3369 h 9958"/>
                  <a:gd name="connsiteX36" fmla="*/ 9275 w 10000"/>
                  <a:gd name="connsiteY36" fmla="*/ 3559 h 9958"/>
                  <a:gd name="connsiteX37" fmla="*/ 9247 w 10000"/>
                  <a:gd name="connsiteY37" fmla="*/ 3685 h 9958"/>
                  <a:gd name="connsiteX38" fmla="*/ 9278 w 10000"/>
                  <a:gd name="connsiteY38" fmla="*/ 3751 h 9958"/>
                  <a:gd name="connsiteX39" fmla="*/ 9308 w 10000"/>
                  <a:gd name="connsiteY39" fmla="*/ 3802 h 9958"/>
                  <a:gd name="connsiteX40" fmla="*/ 9257 w 10000"/>
                  <a:gd name="connsiteY40" fmla="*/ 3882 h 9958"/>
                  <a:gd name="connsiteX41" fmla="*/ 9107 w 10000"/>
                  <a:gd name="connsiteY41" fmla="*/ 3862 h 9958"/>
                  <a:gd name="connsiteX42" fmla="*/ 8873 w 10000"/>
                  <a:gd name="connsiteY42" fmla="*/ 3874 h 9958"/>
                  <a:gd name="connsiteX43" fmla="*/ 8758 w 10000"/>
                  <a:gd name="connsiteY43" fmla="*/ 3921 h 9958"/>
                  <a:gd name="connsiteX44" fmla="*/ 8674 w 10000"/>
                  <a:gd name="connsiteY44" fmla="*/ 4034 h 9958"/>
                  <a:gd name="connsiteX45" fmla="*/ 8570 w 10000"/>
                  <a:gd name="connsiteY45" fmla="*/ 4242 h 9958"/>
                  <a:gd name="connsiteX46" fmla="*/ 8523 w 10000"/>
                  <a:gd name="connsiteY46" fmla="*/ 4440 h 9958"/>
                  <a:gd name="connsiteX47" fmla="*/ 8455 w 10000"/>
                  <a:gd name="connsiteY47" fmla="*/ 4640 h 9958"/>
                  <a:gd name="connsiteX48" fmla="*/ 8361 w 10000"/>
                  <a:gd name="connsiteY48" fmla="*/ 4955 h 9958"/>
                  <a:gd name="connsiteX49" fmla="*/ 8335 w 10000"/>
                  <a:gd name="connsiteY49" fmla="*/ 5133 h 9958"/>
                  <a:gd name="connsiteX50" fmla="*/ 8335 w 10000"/>
                  <a:gd name="connsiteY50" fmla="*/ 5401 h 9958"/>
                  <a:gd name="connsiteX51" fmla="*/ 8236 w 10000"/>
                  <a:gd name="connsiteY51" fmla="*/ 5525 h 9958"/>
                  <a:gd name="connsiteX52" fmla="*/ 8220 w 10000"/>
                  <a:gd name="connsiteY52" fmla="*/ 5698 h 9958"/>
                  <a:gd name="connsiteX53" fmla="*/ 8199 w 10000"/>
                  <a:gd name="connsiteY53" fmla="*/ 5811 h 9958"/>
                  <a:gd name="connsiteX54" fmla="*/ 8209 w 10000"/>
                  <a:gd name="connsiteY54" fmla="*/ 5924 h 9958"/>
                  <a:gd name="connsiteX55" fmla="*/ 8168 w 10000"/>
                  <a:gd name="connsiteY55" fmla="*/ 6066 h 9958"/>
                  <a:gd name="connsiteX56" fmla="*/ 8152 w 10000"/>
                  <a:gd name="connsiteY56" fmla="*/ 6197 h 9958"/>
                  <a:gd name="connsiteX57" fmla="*/ 8126 w 10000"/>
                  <a:gd name="connsiteY57" fmla="*/ 6286 h 9958"/>
                  <a:gd name="connsiteX58" fmla="*/ 8068 w 10000"/>
                  <a:gd name="connsiteY58" fmla="*/ 6470 h 9958"/>
                  <a:gd name="connsiteX59" fmla="*/ 8027 w 10000"/>
                  <a:gd name="connsiteY59" fmla="*/ 6589 h 9958"/>
                  <a:gd name="connsiteX60" fmla="*/ 7990 w 10000"/>
                  <a:gd name="connsiteY60" fmla="*/ 6791 h 9958"/>
                  <a:gd name="connsiteX61" fmla="*/ 7881 w 10000"/>
                  <a:gd name="connsiteY61" fmla="*/ 6928 h 9958"/>
                  <a:gd name="connsiteX62" fmla="*/ 7755 w 10000"/>
                  <a:gd name="connsiteY62" fmla="*/ 7047 h 9958"/>
                  <a:gd name="connsiteX63" fmla="*/ 7693 w 10000"/>
                  <a:gd name="connsiteY63" fmla="*/ 7272 h 9958"/>
                  <a:gd name="connsiteX64" fmla="*/ 7630 w 10000"/>
                  <a:gd name="connsiteY64" fmla="*/ 7676 h 9958"/>
                  <a:gd name="connsiteX65" fmla="*/ 7505 w 10000"/>
                  <a:gd name="connsiteY65" fmla="*/ 7908 h 9958"/>
                  <a:gd name="connsiteX66" fmla="*/ 7483 w 10000"/>
                  <a:gd name="connsiteY66" fmla="*/ 8045 h 9958"/>
                  <a:gd name="connsiteX67" fmla="*/ 7363 w 10000"/>
                  <a:gd name="connsiteY67" fmla="*/ 8193 h 9958"/>
                  <a:gd name="connsiteX68" fmla="*/ 7316 w 10000"/>
                  <a:gd name="connsiteY68" fmla="*/ 8360 h 9958"/>
                  <a:gd name="connsiteX69" fmla="*/ 7269 w 10000"/>
                  <a:gd name="connsiteY69" fmla="*/ 8449 h 9958"/>
                  <a:gd name="connsiteX70" fmla="*/ 7222 w 10000"/>
                  <a:gd name="connsiteY70" fmla="*/ 8538 h 9958"/>
                  <a:gd name="connsiteX71" fmla="*/ 7138 w 10000"/>
                  <a:gd name="connsiteY71" fmla="*/ 8627 h 9958"/>
                  <a:gd name="connsiteX72" fmla="*/ 6893 w 10000"/>
                  <a:gd name="connsiteY72" fmla="*/ 8894 h 9958"/>
                  <a:gd name="connsiteX73" fmla="*/ 5598 w 10000"/>
                  <a:gd name="connsiteY73" fmla="*/ 9031 h 9958"/>
                  <a:gd name="connsiteX74" fmla="*/ 4596 w 10000"/>
                  <a:gd name="connsiteY74" fmla="*/ 9132 h 9958"/>
                  <a:gd name="connsiteX75" fmla="*/ 4014 w 10000"/>
                  <a:gd name="connsiteY75" fmla="*/ 9215 h 9958"/>
                  <a:gd name="connsiteX76" fmla="*/ 3765 w 10000"/>
                  <a:gd name="connsiteY76" fmla="*/ 9257 h 9958"/>
                  <a:gd name="connsiteX77" fmla="*/ 3588 w 10000"/>
                  <a:gd name="connsiteY77" fmla="*/ 9304 h 9958"/>
                  <a:gd name="connsiteX78" fmla="*/ 3087 w 10000"/>
                  <a:gd name="connsiteY78" fmla="*/ 9429 h 9958"/>
                  <a:gd name="connsiteX79" fmla="*/ 1932 w 10000"/>
                  <a:gd name="connsiteY79" fmla="*/ 9697 h 9958"/>
                  <a:gd name="connsiteX80" fmla="*/ 757 w 10000"/>
                  <a:gd name="connsiteY80" fmla="*/ 9958 h 9958"/>
                  <a:gd name="connsiteX0" fmla="*/ 757 w 10000"/>
                  <a:gd name="connsiteY0" fmla="*/ 10000 h 10000"/>
                  <a:gd name="connsiteX1" fmla="*/ 795 w 10000"/>
                  <a:gd name="connsiteY1" fmla="*/ 7757 h 10000"/>
                  <a:gd name="connsiteX2" fmla="*/ 19 w 10000"/>
                  <a:gd name="connsiteY2" fmla="*/ 7777 h 10000"/>
                  <a:gd name="connsiteX3" fmla="*/ 0 w 10000"/>
                  <a:gd name="connsiteY3" fmla="*/ 2339 h 10000"/>
                  <a:gd name="connsiteX4" fmla="*/ 4095 w 10000"/>
                  <a:gd name="connsiteY4" fmla="*/ 2462 h 10000"/>
                  <a:gd name="connsiteX5" fmla="*/ 4072 w 10000"/>
                  <a:gd name="connsiteY5" fmla="*/ 6160 h 10000"/>
                  <a:gd name="connsiteX6" fmla="*/ 8799 w 10000"/>
                  <a:gd name="connsiteY6" fmla="*/ 0 h 10000"/>
                  <a:gd name="connsiteX7" fmla="*/ 8752 w 10000"/>
                  <a:gd name="connsiteY7" fmla="*/ 519 h 10000"/>
                  <a:gd name="connsiteX8" fmla="*/ 8794 w 10000"/>
                  <a:gd name="connsiteY8" fmla="*/ 650 h 10000"/>
                  <a:gd name="connsiteX9" fmla="*/ 8805 w 10000"/>
                  <a:gd name="connsiteY9" fmla="*/ 763 h 10000"/>
                  <a:gd name="connsiteX10" fmla="*/ 8815 w 10000"/>
                  <a:gd name="connsiteY10" fmla="*/ 897 h 10000"/>
                  <a:gd name="connsiteX11" fmla="*/ 8888 w 10000"/>
                  <a:gd name="connsiteY11" fmla="*/ 1100 h 10000"/>
                  <a:gd name="connsiteX12" fmla="*/ 8965 w 10000"/>
                  <a:gd name="connsiteY12" fmla="*/ 1207 h 10000"/>
                  <a:gd name="connsiteX13" fmla="*/ 9034 w 10000"/>
                  <a:gd name="connsiteY13" fmla="*/ 1274 h 10000"/>
                  <a:gd name="connsiteX14" fmla="*/ 9101 w 10000"/>
                  <a:gd name="connsiteY14" fmla="*/ 1298 h 10000"/>
                  <a:gd name="connsiteX15" fmla="*/ 9160 w 10000"/>
                  <a:gd name="connsiteY15" fmla="*/ 1370 h 10000"/>
                  <a:gd name="connsiteX16" fmla="*/ 9212 w 10000"/>
                  <a:gd name="connsiteY16" fmla="*/ 1360 h 10000"/>
                  <a:gd name="connsiteX17" fmla="*/ 9504 w 10000"/>
                  <a:gd name="connsiteY17" fmla="*/ 1485 h 10000"/>
                  <a:gd name="connsiteX18" fmla="*/ 9583 w 10000"/>
                  <a:gd name="connsiteY18" fmla="*/ 1485 h 10000"/>
                  <a:gd name="connsiteX19" fmla="*/ 9661 w 10000"/>
                  <a:gd name="connsiteY19" fmla="*/ 1497 h 10000"/>
                  <a:gd name="connsiteX20" fmla="*/ 9765 w 10000"/>
                  <a:gd name="connsiteY20" fmla="*/ 1449 h 10000"/>
                  <a:gd name="connsiteX21" fmla="*/ 9849 w 10000"/>
                  <a:gd name="connsiteY21" fmla="*/ 1485 h 10000"/>
                  <a:gd name="connsiteX22" fmla="*/ 9938 w 10000"/>
                  <a:gd name="connsiteY22" fmla="*/ 1527 h 10000"/>
                  <a:gd name="connsiteX23" fmla="*/ 9990 w 10000"/>
                  <a:gd name="connsiteY23" fmla="*/ 1527 h 10000"/>
                  <a:gd name="connsiteX24" fmla="*/ 10000 w 10000"/>
                  <a:gd name="connsiteY24" fmla="*/ 1575 h 10000"/>
                  <a:gd name="connsiteX25" fmla="*/ 9979 w 10000"/>
                  <a:gd name="connsiteY25" fmla="*/ 1611 h 10000"/>
                  <a:gd name="connsiteX26" fmla="*/ 9880 w 10000"/>
                  <a:gd name="connsiteY26" fmla="*/ 1730 h 10000"/>
                  <a:gd name="connsiteX27" fmla="*/ 9724 w 10000"/>
                  <a:gd name="connsiteY27" fmla="*/ 2076 h 10000"/>
                  <a:gd name="connsiteX28" fmla="*/ 9609 w 10000"/>
                  <a:gd name="connsiteY28" fmla="*/ 2357 h 10000"/>
                  <a:gd name="connsiteX29" fmla="*/ 9567 w 10000"/>
                  <a:gd name="connsiteY29" fmla="*/ 2518 h 10000"/>
                  <a:gd name="connsiteX30" fmla="*/ 9452 w 10000"/>
                  <a:gd name="connsiteY30" fmla="*/ 2732 h 10000"/>
                  <a:gd name="connsiteX31" fmla="*/ 9436 w 10000"/>
                  <a:gd name="connsiteY31" fmla="*/ 2929 h 10000"/>
                  <a:gd name="connsiteX32" fmla="*/ 9337 w 10000"/>
                  <a:gd name="connsiteY32" fmla="*/ 3096 h 10000"/>
                  <a:gd name="connsiteX33" fmla="*/ 9348 w 10000"/>
                  <a:gd name="connsiteY33" fmla="*/ 3185 h 10000"/>
                  <a:gd name="connsiteX34" fmla="*/ 9280 w 10000"/>
                  <a:gd name="connsiteY34" fmla="*/ 3383 h 10000"/>
                  <a:gd name="connsiteX35" fmla="*/ 9275 w 10000"/>
                  <a:gd name="connsiteY35" fmla="*/ 3574 h 10000"/>
                  <a:gd name="connsiteX36" fmla="*/ 9247 w 10000"/>
                  <a:gd name="connsiteY36" fmla="*/ 3701 h 10000"/>
                  <a:gd name="connsiteX37" fmla="*/ 9278 w 10000"/>
                  <a:gd name="connsiteY37" fmla="*/ 3767 h 10000"/>
                  <a:gd name="connsiteX38" fmla="*/ 9308 w 10000"/>
                  <a:gd name="connsiteY38" fmla="*/ 3818 h 10000"/>
                  <a:gd name="connsiteX39" fmla="*/ 9257 w 10000"/>
                  <a:gd name="connsiteY39" fmla="*/ 3898 h 10000"/>
                  <a:gd name="connsiteX40" fmla="*/ 9107 w 10000"/>
                  <a:gd name="connsiteY40" fmla="*/ 3878 h 10000"/>
                  <a:gd name="connsiteX41" fmla="*/ 8873 w 10000"/>
                  <a:gd name="connsiteY41" fmla="*/ 3890 h 10000"/>
                  <a:gd name="connsiteX42" fmla="*/ 8758 w 10000"/>
                  <a:gd name="connsiteY42" fmla="*/ 3938 h 10000"/>
                  <a:gd name="connsiteX43" fmla="*/ 8674 w 10000"/>
                  <a:gd name="connsiteY43" fmla="*/ 4051 h 10000"/>
                  <a:gd name="connsiteX44" fmla="*/ 8570 w 10000"/>
                  <a:gd name="connsiteY44" fmla="*/ 4260 h 10000"/>
                  <a:gd name="connsiteX45" fmla="*/ 8523 w 10000"/>
                  <a:gd name="connsiteY45" fmla="*/ 4459 h 10000"/>
                  <a:gd name="connsiteX46" fmla="*/ 8455 w 10000"/>
                  <a:gd name="connsiteY46" fmla="*/ 4660 h 10000"/>
                  <a:gd name="connsiteX47" fmla="*/ 8361 w 10000"/>
                  <a:gd name="connsiteY47" fmla="*/ 4976 h 10000"/>
                  <a:gd name="connsiteX48" fmla="*/ 8335 w 10000"/>
                  <a:gd name="connsiteY48" fmla="*/ 5155 h 10000"/>
                  <a:gd name="connsiteX49" fmla="*/ 8335 w 10000"/>
                  <a:gd name="connsiteY49" fmla="*/ 5424 h 10000"/>
                  <a:gd name="connsiteX50" fmla="*/ 8236 w 10000"/>
                  <a:gd name="connsiteY50" fmla="*/ 5548 h 10000"/>
                  <a:gd name="connsiteX51" fmla="*/ 8220 w 10000"/>
                  <a:gd name="connsiteY51" fmla="*/ 5722 h 10000"/>
                  <a:gd name="connsiteX52" fmla="*/ 8199 w 10000"/>
                  <a:gd name="connsiteY52" fmla="*/ 5836 h 10000"/>
                  <a:gd name="connsiteX53" fmla="*/ 8209 w 10000"/>
                  <a:gd name="connsiteY53" fmla="*/ 5949 h 10000"/>
                  <a:gd name="connsiteX54" fmla="*/ 8168 w 10000"/>
                  <a:gd name="connsiteY54" fmla="*/ 6092 h 10000"/>
                  <a:gd name="connsiteX55" fmla="*/ 8152 w 10000"/>
                  <a:gd name="connsiteY55" fmla="*/ 6223 h 10000"/>
                  <a:gd name="connsiteX56" fmla="*/ 8126 w 10000"/>
                  <a:gd name="connsiteY56" fmla="*/ 6313 h 10000"/>
                  <a:gd name="connsiteX57" fmla="*/ 8068 w 10000"/>
                  <a:gd name="connsiteY57" fmla="*/ 6497 h 10000"/>
                  <a:gd name="connsiteX58" fmla="*/ 8027 w 10000"/>
                  <a:gd name="connsiteY58" fmla="*/ 6617 h 10000"/>
                  <a:gd name="connsiteX59" fmla="*/ 7990 w 10000"/>
                  <a:gd name="connsiteY59" fmla="*/ 6820 h 10000"/>
                  <a:gd name="connsiteX60" fmla="*/ 7881 w 10000"/>
                  <a:gd name="connsiteY60" fmla="*/ 6957 h 10000"/>
                  <a:gd name="connsiteX61" fmla="*/ 7755 w 10000"/>
                  <a:gd name="connsiteY61" fmla="*/ 7077 h 10000"/>
                  <a:gd name="connsiteX62" fmla="*/ 7693 w 10000"/>
                  <a:gd name="connsiteY62" fmla="*/ 7303 h 10000"/>
                  <a:gd name="connsiteX63" fmla="*/ 7630 w 10000"/>
                  <a:gd name="connsiteY63" fmla="*/ 7708 h 10000"/>
                  <a:gd name="connsiteX64" fmla="*/ 7505 w 10000"/>
                  <a:gd name="connsiteY64" fmla="*/ 7941 h 10000"/>
                  <a:gd name="connsiteX65" fmla="*/ 7483 w 10000"/>
                  <a:gd name="connsiteY65" fmla="*/ 8079 h 10000"/>
                  <a:gd name="connsiteX66" fmla="*/ 7363 w 10000"/>
                  <a:gd name="connsiteY66" fmla="*/ 8228 h 10000"/>
                  <a:gd name="connsiteX67" fmla="*/ 7316 w 10000"/>
                  <a:gd name="connsiteY67" fmla="*/ 8395 h 10000"/>
                  <a:gd name="connsiteX68" fmla="*/ 7269 w 10000"/>
                  <a:gd name="connsiteY68" fmla="*/ 8485 h 10000"/>
                  <a:gd name="connsiteX69" fmla="*/ 7222 w 10000"/>
                  <a:gd name="connsiteY69" fmla="*/ 8574 h 10000"/>
                  <a:gd name="connsiteX70" fmla="*/ 7138 w 10000"/>
                  <a:gd name="connsiteY70" fmla="*/ 8663 h 10000"/>
                  <a:gd name="connsiteX71" fmla="*/ 6893 w 10000"/>
                  <a:gd name="connsiteY71" fmla="*/ 8932 h 10000"/>
                  <a:gd name="connsiteX72" fmla="*/ 5598 w 10000"/>
                  <a:gd name="connsiteY72" fmla="*/ 9069 h 10000"/>
                  <a:gd name="connsiteX73" fmla="*/ 4596 w 10000"/>
                  <a:gd name="connsiteY73" fmla="*/ 9171 h 10000"/>
                  <a:gd name="connsiteX74" fmla="*/ 4014 w 10000"/>
                  <a:gd name="connsiteY74" fmla="*/ 9254 h 10000"/>
                  <a:gd name="connsiteX75" fmla="*/ 3765 w 10000"/>
                  <a:gd name="connsiteY75" fmla="*/ 9296 h 10000"/>
                  <a:gd name="connsiteX76" fmla="*/ 3588 w 10000"/>
                  <a:gd name="connsiteY76" fmla="*/ 9343 h 10000"/>
                  <a:gd name="connsiteX77" fmla="*/ 3087 w 10000"/>
                  <a:gd name="connsiteY77" fmla="*/ 9469 h 10000"/>
                  <a:gd name="connsiteX78" fmla="*/ 1932 w 10000"/>
                  <a:gd name="connsiteY78" fmla="*/ 9738 h 10000"/>
                  <a:gd name="connsiteX79" fmla="*/ 757 w 10000"/>
                  <a:gd name="connsiteY79" fmla="*/ 10000 h 10000"/>
                  <a:gd name="connsiteX0" fmla="*/ 757 w 10000"/>
                  <a:gd name="connsiteY0" fmla="*/ 10000 h 10000"/>
                  <a:gd name="connsiteX1" fmla="*/ 795 w 10000"/>
                  <a:gd name="connsiteY1" fmla="*/ 7757 h 10000"/>
                  <a:gd name="connsiteX2" fmla="*/ 19 w 10000"/>
                  <a:gd name="connsiteY2" fmla="*/ 7777 h 10000"/>
                  <a:gd name="connsiteX3" fmla="*/ 0 w 10000"/>
                  <a:gd name="connsiteY3" fmla="*/ 2339 h 10000"/>
                  <a:gd name="connsiteX4" fmla="*/ 4095 w 10000"/>
                  <a:gd name="connsiteY4" fmla="*/ 2462 h 10000"/>
                  <a:gd name="connsiteX5" fmla="*/ 4072 w 10000"/>
                  <a:gd name="connsiteY5" fmla="*/ 6160 h 10000"/>
                  <a:gd name="connsiteX6" fmla="*/ 8799 w 10000"/>
                  <a:gd name="connsiteY6" fmla="*/ 0 h 10000"/>
                  <a:gd name="connsiteX7" fmla="*/ 8752 w 10000"/>
                  <a:gd name="connsiteY7" fmla="*/ 519 h 10000"/>
                  <a:gd name="connsiteX8" fmla="*/ 8794 w 10000"/>
                  <a:gd name="connsiteY8" fmla="*/ 650 h 10000"/>
                  <a:gd name="connsiteX9" fmla="*/ 8805 w 10000"/>
                  <a:gd name="connsiteY9" fmla="*/ 763 h 10000"/>
                  <a:gd name="connsiteX10" fmla="*/ 8815 w 10000"/>
                  <a:gd name="connsiteY10" fmla="*/ 897 h 10000"/>
                  <a:gd name="connsiteX11" fmla="*/ 8888 w 10000"/>
                  <a:gd name="connsiteY11" fmla="*/ 1100 h 10000"/>
                  <a:gd name="connsiteX12" fmla="*/ 8965 w 10000"/>
                  <a:gd name="connsiteY12" fmla="*/ 1207 h 10000"/>
                  <a:gd name="connsiteX13" fmla="*/ 9034 w 10000"/>
                  <a:gd name="connsiteY13" fmla="*/ 1274 h 10000"/>
                  <a:gd name="connsiteX14" fmla="*/ 9101 w 10000"/>
                  <a:gd name="connsiteY14" fmla="*/ 1298 h 10000"/>
                  <a:gd name="connsiteX15" fmla="*/ 9160 w 10000"/>
                  <a:gd name="connsiteY15" fmla="*/ 1370 h 10000"/>
                  <a:gd name="connsiteX16" fmla="*/ 9504 w 10000"/>
                  <a:gd name="connsiteY16" fmla="*/ 1485 h 10000"/>
                  <a:gd name="connsiteX17" fmla="*/ 9583 w 10000"/>
                  <a:gd name="connsiteY17" fmla="*/ 1485 h 10000"/>
                  <a:gd name="connsiteX18" fmla="*/ 9661 w 10000"/>
                  <a:gd name="connsiteY18" fmla="*/ 1497 h 10000"/>
                  <a:gd name="connsiteX19" fmla="*/ 9765 w 10000"/>
                  <a:gd name="connsiteY19" fmla="*/ 1449 h 10000"/>
                  <a:gd name="connsiteX20" fmla="*/ 9849 w 10000"/>
                  <a:gd name="connsiteY20" fmla="*/ 1485 h 10000"/>
                  <a:gd name="connsiteX21" fmla="*/ 9938 w 10000"/>
                  <a:gd name="connsiteY21" fmla="*/ 1527 h 10000"/>
                  <a:gd name="connsiteX22" fmla="*/ 9990 w 10000"/>
                  <a:gd name="connsiteY22" fmla="*/ 1527 h 10000"/>
                  <a:gd name="connsiteX23" fmla="*/ 10000 w 10000"/>
                  <a:gd name="connsiteY23" fmla="*/ 1575 h 10000"/>
                  <a:gd name="connsiteX24" fmla="*/ 9979 w 10000"/>
                  <a:gd name="connsiteY24" fmla="*/ 1611 h 10000"/>
                  <a:gd name="connsiteX25" fmla="*/ 9880 w 10000"/>
                  <a:gd name="connsiteY25" fmla="*/ 1730 h 10000"/>
                  <a:gd name="connsiteX26" fmla="*/ 9724 w 10000"/>
                  <a:gd name="connsiteY26" fmla="*/ 2076 h 10000"/>
                  <a:gd name="connsiteX27" fmla="*/ 9609 w 10000"/>
                  <a:gd name="connsiteY27" fmla="*/ 2357 h 10000"/>
                  <a:gd name="connsiteX28" fmla="*/ 9567 w 10000"/>
                  <a:gd name="connsiteY28" fmla="*/ 2518 h 10000"/>
                  <a:gd name="connsiteX29" fmla="*/ 9452 w 10000"/>
                  <a:gd name="connsiteY29" fmla="*/ 2732 h 10000"/>
                  <a:gd name="connsiteX30" fmla="*/ 9436 w 10000"/>
                  <a:gd name="connsiteY30" fmla="*/ 2929 h 10000"/>
                  <a:gd name="connsiteX31" fmla="*/ 9337 w 10000"/>
                  <a:gd name="connsiteY31" fmla="*/ 3096 h 10000"/>
                  <a:gd name="connsiteX32" fmla="*/ 9348 w 10000"/>
                  <a:gd name="connsiteY32" fmla="*/ 3185 h 10000"/>
                  <a:gd name="connsiteX33" fmla="*/ 9280 w 10000"/>
                  <a:gd name="connsiteY33" fmla="*/ 3383 h 10000"/>
                  <a:gd name="connsiteX34" fmla="*/ 9275 w 10000"/>
                  <a:gd name="connsiteY34" fmla="*/ 3574 h 10000"/>
                  <a:gd name="connsiteX35" fmla="*/ 9247 w 10000"/>
                  <a:gd name="connsiteY35" fmla="*/ 3701 h 10000"/>
                  <a:gd name="connsiteX36" fmla="*/ 9278 w 10000"/>
                  <a:gd name="connsiteY36" fmla="*/ 3767 h 10000"/>
                  <a:gd name="connsiteX37" fmla="*/ 9308 w 10000"/>
                  <a:gd name="connsiteY37" fmla="*/ 3818 h 10000"/>
                  <a:gd name="connsiteX38" fmla="*/ 9257 w 10000"/>
                  <a:gd name="connsiteY38" fmla="*/ 3898 h 10000"/>
                  <a:gd name="connsiteX39" fmla="*/ 9107 w 10000"/>
                  <a:gd name="connsiteY39" fmla="*/ 3878 h 10000"/>
                  <a:gd name="connsiteX40" fmla="*/ 8873 w 10000"/>
                  <a:gd name="connsiteY40" fmla="*/ 3890 h 10000"/>
                  <a:gd name="connsiteX41" fmla="*/ 8758 w 10000"/>
                  <a:gd name="connsiteY41" fmla="*/ 3938 h 10000"/>
                  <a:gd name="connsiteX42" fmla="*/ 8674 w 10000"/>
                  <a:gd name="connsiteY42" fmla="*/ 4051 h 10000"/>
                  <a:gd name="connsiteX43" fmla="*/ 8570 w 10000"/>
                  <a:gd name="connsiteY43" fmla="*/ 4260 h 10000"/>
                  <a:gd name="connsiteX44" fmla="*/ 8523 w 10000"/>
                  <a:gd name="connsiteY44" fmla="*/ 4459 h 10000"/>
                  <a:gd name="connsiteX45" fmla="*/ 8455 w 10000"/>
                  <a:gd name="connsiteY45" fmla="*/ 4660 h 10000"/>
                  <a:gd name="connsiteX46" fmla="*/ 8361 w 10000"/>
                  <a:gd name="connsiteY46" fmla="*/ 4976 h 10000"/>
                  <a:gd name="connsiteX47" fmla="*/ 8335 w 10000"/>
                  <a:gd name="connsiteY47" fmla="*/ 5155 h 10000"/>
                  <a:gd name="connsiteX48" fmla="*/ 8335 w 10000"/>
                  <a:gd name="connsiteY48" fmla="*/ 5424 h 10000"/>
                  <a:gd name="connsiteX49" fmla="*/ 8236 w 10000"/>
                  <a:gd name="connsiteY49" fmla="*/ 5548 h 10000"/>
                  <a:gd name="connsiteX50" fmla="*/ 8220 w 10000"/>
                  <a:gd name="connsiteY50" fmla="*/ 5722 h 10000"/>
                  <a:gd name="connsiteX51" fmla="*/ 8199 w 10000"/>
                  <a:gd name="connsiteY51" fmla="*/ 5836 h 10000"/>
                  <a:gd name="connsiteX52" fmla="*/ 8209 w 10000"/>
                  <a:gd name="connsiteY52" fmla="*/ 5949 h 10000"/>
                  <a:gd name="connsiteX53" fmla="*/ 8168 w 10000"/>
                  <a:gd name="connsiteY53" fmla="*/ 6092 h 10000"/>
                  <a:gd name="connsiteX54" fmla="*/ 8152 w 10000"/>
                  <a:gd name="connsiteY54" fmla="*/ 6223 h 10000"/>
                  <a:gd name="connsiteX55" fmla="*/ 8126 w 10000"/>
                  <a:gd name="connsiteY55" fmla="*/ 6313 h 10000"/>
                  <a:gd name="connsiteX56" fmla="*/ 8068 w 10000"/>
                  <a:gd name="connsiteY56" fmla="*/ 6497 h 10000"/>
                  <a:gd name="connsiteX57" fmla="*/ 8027 w 10000"/>
                  <a:gd name="connsiteY57" fmla="*/ 6617 h 10000"/>
                  <a:gd name="connsiteX58" fmla="*/ 7990 w 10000"/>
                  <a:gd name="connsiteY58" fmla="*/ 6820 h 10000"/>
                  <a:gd name="connsiteX59" fmla="*/ 7881 w 10000"/>
                  <a:gd name="connsiteY59" fmla="*/ 6957 h 10000"/>
                  <a:gd name="connsiteX60" fmla="*/ 7755 w 10000"/>
                  <a:gd name="connsiteY60" fmla="*/ 7077 h 10000"/>
                  <a:gd name="connsiteX61" fmla="*/ 7693 w 10000"/>
                  <a:gd name="connsiteY61" fmla="*/ 7303 h 10000"/>
                  <a:gd name="connsiteX62" fmla="*/ 7630 w 10000"/>
                  <a:gd name="connsiteY62" fmla="*/ 7708 h 10000"/>
                  <a:gd name="connsiteX63" fmla="*/ 7505 w 10000"/>
                  <a:gd name="connsiteY63" fmla="*/ 7941 h 10000"/>
                  <a:gd name="connsiteX64" fmla="*/ 7483 w 10000"/>
                  <a:gd name="connsiteY64" fmla="*/ 8079 h 10000"/>
                  <a:gd name="connsiteX65" fmla="*/ 7363 w 10000"/>
                  <a:gd name="connsiteY65" fmla="*/ 8228 h 10000"/>
                  <a:gd name="connsiteX66" fmla="*/ 7316 w 10000"/>
                  <a:gd name="connsiteY66" fmla="*/ 8395 h 10000"/>
                  <a:gd name="connsiteX67" fmla="*/ 7269 w 10000"/>
                  <a:gd name="connsiteY67" fmla="*/ 8485 h 10000"/>
                  <a:gd name="connsiteX68" fmla="*/ 7222 w 10000"/>
                  <a:gd name="connsiteY68" fmla="*/ 8574 h 10000"/>
                  <a:gd name="connsiteX69" fmla="*/ 7138 w 10000"/>
                  <a:gd name="connsiteY69" fmla="*/ 8663 h 10000"/>
                  <a:gd name="connsiteX70" fmla="*/ 6893 w 10000"/>
                  <a:gd name="connsiteY70" fmla="*/ 8932 h 10000"/>
                  <a:gd name="connsiteX71" fmla="*/ 5598 w 10000"/>
                  <a:gd name="connsiteY71" fmla="*/ 9069 h 10000"/>
                  <a:gd name="connsiteX72" fmla="*/ 4596 w 10000"/>
                  <a:gd name="connsiteY72" fmla="*/ 9171 h 10000"/>
                  <a:gd name="connsiteX73" fmla="*/ 4014 w 10000"/>
                  <a:gd name="connsiteY73" fmla="*/ 9254 h 10000"/>
                  <a:gd name="connsiteX74" fmla="*/ 3765 w 10000"/>
                  <a:gd name="connsiteY74" fmla="*/ 9296 h 10000"/>
                  <a:gd name="connsiteX75" fmla="*/ 3588 w 10000"/>
                  <a:gd name="connsiteY75" fmla="*/ 9343 h 10000"/>
                  <a:gd name="connsiteX76" fmla="*/ 3087 w 10000"/>
                  <a:gd name="connsiteY76" fmla="*/ 9469 h 10000"/>
                  <a:gd name="connsiteX77" fmla="*/ 1932 w 10000"/>
                  <a:gd name="connsiteY77" fmla="*/ 9738 h 10000"/>
                  <a:gd name="connsiteX78" fmla="*/ 757 w 10000"/>
                  <a:gd name="connsiteY78" fmla="*/ 10000 h 10000"/>
                  <a:gd name="connsiteX0" fmla="*/ 9880 w 11369"/>
                  <a:gd name="connsiteY0" fmla="*/ 1730 h 10000"/>
                  <a:gd name="connsiteX1" fmla="*/ 9724 w 11369"/>
                  <a:gd name="connsiteY1" fmla="*/ 2076 h 10000"/>
                  <a:gd name="connsiteX2" fmla="*/ 9609 w 11369"/>
                  <a:gd name="connsiteY2" fmla="*/ 2357 h 10000"/>
                  <a:gd name="connsiteX3" fmla="*/ 9567 w 11369"/>
                  <a:gd name="connsiteY3" fmla="*/ 2518 h 10000"/>
                  <a:gd name="connsiteX4" fmla="*/ 9452 w 11369"/>
                  <a:gd name="connsiteY4" fmla="*/ 2732 h 10000"/>
                  <a:gd name="connsiteX5" fmla="*/ 9436 w 11369"/>
                  <a:gd name="connsiteY5" fmla="*/ 2929 h 10000"/>
                  <a:gd name="connsiteX6" fmla="*/ 9337 w 11369"/>
                  <a:gd name="connsiteY6" fmla="*/ 3096 h 10000"/>
                  <a:gd name="connsiteX7" fmla="*/ 9348 w 11369"/>
                  <a:gd name="connsiteY7" fmla="*/ 3185 h 10000"/>
                  <a:gd name="connsiteX8" fmla="*/ 9280 w 11369"/>
                  <a:gd name="connsiteY8" fmla="*/ 3383 h 10000"/>
                  <a:gd name="connsiteX9" fmla="*/ 9275 w 11369"/>
                  <a:gd name="connsiteY9" fmla="*/ 3574 h 10000"/>
                  <a:gd name="connsiteX10" fmla="*/ 9247 w 11369"/>
                  <a:gd name="connsiteY10" fmla="*/ 3701 h 10000"/>
                  <a:gd name="connsiteX11" fmla="*/ 9278 w 11369"/>
                  <a:gd name="connsiteY11" fmla="*/ 3767 h 10000"/>
                  <a:gd name="connsiteX12" fmla="*/ 9308 w 11369"/>
                  <a:gd name="connsiteY12" fmla="*/ 3818 h 10000"/>
                  <a:gd name="connsiteX13" fmla="*/ 9257 w 11369"/>
                  <a:gd name="connsiteY13" fmla="*/ 3898 h 10000"/>
                  <a:gd name="connsiteX14" fmla="*/ 9107 w 11369"/>
                  <a:gd name="connsiteY14" fmla="*/ 3878 h 10000"/>
                  <a:gd name="connsiteX15" fmla="*/ 8873 w 11369"/>
                  <a:gd name="connsiteY15" fmla="*/ 3890 h 10000"/>
                  <a:gd name="connsiteX16" fmla="*/ 8758 w 11369"/>
                  <a:gd name="connsiteY16" fmla="*/ 3938 h 10000"/>
                  <a:gd name="connsiteX17" fmla="*/ 8674 w 11369"/>
                  <a:gd name="connsiteY17" fmla="*/ 4051 h 10000"/>
                  <a:gd name="connsiteX18" fmla="*/ 8570 w 11369"/>
                  <a:gd name="connsiteY18" fmla="*/ 4260 h 10000"/>
                  <a:gd name="connsiteX19" fmla="*/ 8523 w 11369"/>
                  <a:gd name="connsiteY19" fmla="*/ 4459 h 10000"/>
                  <a:gd name="connsiteX20" fmla="*/ 8455 w 11369"/>
                  <a:gd name="connsiteY20" fmla="*/ 4660 h 10000"/>
                  <a:gd name="connsiteX21" fmla="*/ 8361 w 11369"/>
                  <a:gd name="connsiteY21" fmla="*/ 4976 h 10000"/>
                  <a:gd name="connsiteX22" fmla="*/ 8335 w 11369"/>
                  <a:gd name="connsiteY22" fmla="*/ 5155 h 10000"/>
                  <a:gd name="connsiteX23" fmla="*/ 8335 w 11369"/>
                  <a:gd name="connsiteY23" fmla="*/ 5424 h 10000"/>
                  <a:gd name="connsiteX24" fmla="*/ 8236 w 11369"/>
                  <a:gd name="connsiteY24" fmla="*/ 5548 h 10000"/>
                  <a:gd name="connsiteX25" fmla="*/ 8220 w 11369"/>
                  <a:gd name="connsiteY25" fmla="*/ 5722 h 10000"/>
                  <a:gd name="connsiteX26" fmla="*/ 8199 w 11369"/>
                  <a:gd name="connsiteY26" fmla="*/ 5836 h 10000"/>
                  <a:gd name="connsiteX27" fmla="*/ 8209 w 11369"/>
                  <a:gd name="connsiteY27" fmla="*/ 5949 h 10000"/>
                  <a:gd name="connsiteX28" fmla="*/ 8168 w 11369"/>
                  <a:gd name="connsiteY28" fmla="*/ 6092 h 10000"/>
                  <a:gd name="connsiteX29" fmla="*/ 8152 w 11369"/>
                  <a:gd name="connsiteY29" fmla="*/ 6223 h 10000"/>
                  <a:gd name="connsiteX30" fmla="*/ 8126 w 11369"/>
                  <a:gd name="connsiteY30" fmla="*/ 6313 h 10000"/>
                  <a:gd name="connsiteX31" fmla="*/ 8068 w 11369"/>
                  <a:gd name="connsiteY31" fmla="*/ 6497 h 10000"/>
                  <a:gd name="connsiteX32" fmla="*/ 8027 w 11369"/>
                  <a:gd name="connsiteY32" fmla="*/ 6617 h 10000"/>
                  <a:gd name="connsiteX33" fmla="*/ 7990 w 11369"/>
                  <a:gd name="connsiteY33" fmla="*/ 6820 h 10000"/>
                  <a:gd name="connsiteX34" fmla="*/ 7881 w 11369"/>
                  <a:gd name="connsiteY34" fmla="*/ 6957 h 10000"/>
                  <a:gd name="connsiteX35" fmla="*/ 7755 w 11369"/>
                  <a:gd name="connsiteY35" fmla="*/ 7077 h 10000"/>
                  <a:gd name="connsiteX36" fmla="*/ 7693 w 11369"/>
                  <a:gd name="connsiteY36" fmla="*/ 7303 h 10000"/>
                  <a:gd name="connsiteX37" fmla="*/ 7630 w 11369"/>
                  <a:gd name="connsiteY37" fmla="*/ 7708 h 10000"/>
                  <a:gd name="connsiteX38" fmla="*/ 7505 w 11369"/>
                  <a:gd name="connsiteY38" fmla="*/ 7941 h 10000"/>
                  <a:gd name="connsiteX39" fmla="*/ 7483 w 11369"/>
                  <a:gd name="connsiteY39" fmla="*/ 8079 h 10000"/>
                  <a:gd name="connsiteX40" fmla="*/ 7363 w 11369"/>
                  <a:gd name="connsiteY40" fmla="*/ 8228 h 10000"/>
                  <a:gd name="connsiteX41" fmla="*/ 7316 w 11369"/>
                  <a:gd name="connsiteY41" fmla="*/ 8395 h 10000"/>
                  <a:gd name="connsiteX42" fmla="*/ 7269 w 11369"/>
                  <a:gd name="connsiteY42" fmla="*/ 8485 h 10000"/>
                  <a:gd name="connsiteX43" fmla="*/ 7222 w 11369"/>
                  <a:gd name="connsiteY43" fmla="*/ 8574 h 10000"/>
                  <a:gd name="connsiteX44" fmla="*/ 7138 w 11369"/>
                  <a:gd name="connsiteY44" fmla="*/ 8663 h 10000"/>
                  <a:gd name="connsiteX45" fmla="*/ 6893 w 11369"/>
                  <a:gd name="connsiteY45" fmla="*/ 8932 h 10000"/>
                  <a:gd name="connsiteX46" fmla="*/ 5598 w 11369"/>
                  <a:gd name="connsiteY46" fmla="*/ 9069 h 10000"/>
                  <a:gd name="connsiteX47" fmla="*/ 4596 w 11369"/>
                  <a:gd name="connsiteY47" fmla="*/ 9171 h 10000"/>
                  <a:gd name="connsiteX48" fmla="*/ 4014 w 11369"/>
                  <a:gd name="connsiteY48" fmla="*/ 9254 h 10000"/>
                  <a:gd name="connsiteX49" fmla="*/ 3765 w 11369"/>
                  <a:gd name="connsiteY49" fmla="*/ 9296 h 10000"/>
                  <a:gd name="connsiteX50" fmla="*/ 3588 w 11369"/>
                  <a:gd name="connsiteY50" fmla="*/ 9343 h 10000"/>
                  <a:gd name="connsiteX51" fmla="*/ 3087 w 11369"/>
                  <a:gd name="connsiteY51" fmla="*/ 9469 h 10000"/>
                  <a:gd name="connsiteX52" fmla="*/ 1932 w 11369"/>
                  <a:gd name="connsiteY52" fmla="*/ 9738 h 10000"/>
                  <a:gd name="connsiteX53" fmla="*/ 757 w 11369"/>
                  <a:gd name="connsiteY53" fmla="*/ 10000 h 10000"/>
                  <a:gd name="connsiteX54" fmla="*/ 795 w 11369"/>
                  <a:gd name="connsiteY54" fmla="*/ 7757 h 10000"/>
                  <a:gd name="connsiteX55" fmla="*/ 19 w 11369"/>
                  <a:gd name="connsiteY55" fmla="*/ 7777 h 10000"/>
                  <a:gd name="connsiteX56" fmla="*/ 0 w 11369"/>
                  <a:gd name="connsiteY56" fmla="*/ 2339 h 10000"/>
                  <a:gd name="connsiteX57" fmla="*/ 4095 w 11369"/>
                  <a:gd name="connsiteY57" fmla="*/ 2462 h 10000"/>
                  <a:gd name="connsiteX58" fmla="*/ 4072 w 11369"/>
                  <a:gd name="connsiteY58" fmla="*/ 6160 h 10000"/>
                  <a:gd name="connsiteX59" fmla="*/ 8799 w 11369"/>
                  <a:gd name="connsiteY59" fmla="*/ 0 h 10000"/>
                  <a:gd name="connsiteX60" fmla="*/ 8752 w 11369"/>
                  <a:gd name="connsiteY60" fmla="*/ 519 h 10000"/>
                  <a:gd name="connsiteX61" fmla="*/ 8794 w 11369"/>
                  <a:gd name="connsiteY61" fmla="*/ 650 h 10000"/>
                  <a:gd name="connsiteX62" fmla="*/ 8805 w 11369"/>
                  <a:gd name="connsiteY62" fmla="*/ 763 h 10000"/>
                  <a:gd name="connsiteX63" fmla="*/ 8815 w 11369"/>
                  <a:gd name="connsiteY63" fmla="*/ 897 h 10000"/>
                  <a:gd name="connsiteX64" fmla="*/ 8888 w 11369"/>
                  <a:gd name="connsiteY64" fmla="*/ 1100 h 10000"/>
                  <a:gd name="connsiteX65" fmla="*/ 8965 w 11369"/>
                  <a:gd name="connsiteY65" fmla="*/ 1207 h 10000"/>
                  <a:gd name="connsiteX66" fmla="*/ 9034 w 11369"/>
                  <a:gd name="connsiteY66" fmla="*/ 1274 h 10000"/>
                  <a:gd name="connsiteX67" fmla="*/ 9101 w 11369"/>
                  <a:gd name="connsiteY67" fmla="*/ 1298 h 10000"/>
                  <a:gd name="connsiteX68" fmla="*/ 9160 w 11369"/>
                  <a:gd name="connsiteY68" fmla="*/ 1370 h 10000"/>
                  <a:gd name="connsiteX69" fmla="*/ 9504 w 11369"/>
                  <a:gd name="connsiteY69" fmla="*/ 1485 h 10000"/>
                  <a:gd name="connsiteX70" fmla="*/ 9583 w 11369"/>
                  <a:gd name="connsiteY70" fmla="*/ 1485 h 10000"/>
                  <a:gd name="connsiteX71" fmla="*/ 9661 w 11369"/>
                  <a:gd name="connsiteY71" fmla="*/ 1497 h 10000"/>
                  <a:gd name="connsiteX72" fmla="*/ 9765 w 11369"/>
                  <a:gd name="connsiteY72" fmla="*/ 1449 h 10000"/>
                  <a:gd name="connsiteX73" fmla="*/ 9849 w 11369"/>
                  <a:gd name="connsiteY73" fmla="*/ 1485 h 10000"/>
                  <a:gd name="connsiteX74" fmla="*/ 9938 w 11369"/>
                  <a:gd name="connsiteY74" fmla="*/ 1527 h 10000"/>
                  <a:gd name="connsiteX75" fmla="*/ 9990 w 11369"/>
                  <a:gd name="connsiteY75" fmla="*/ 1527 h 10000"/>
                  <a:gd name="connsiteX76" fmla="*/ 10000 w 11369"/>
                  <a:gd name="connsiteY76" fmla="*/ 1575 h 10000"/>
                  <a:gd name="connsiteX77" fmla="*/ 9979 w 11369"/>
                  <a:gd name="connsiteY77" fmla="*/ 1611 h 10000"/>
                  <a:gd name="connsiteX78" fmla="*/ 11369 w 11369"/>
                  <a:gd name="connsiteY78" fmla="*/ 3548 h 10000"/>
                  <a:gd name="connsiteX0" fmla="*/ 9880 w 11369"/>
                  <a:gd name="connsiteY0" fmla="*/ 1730 h 10000"/>
                  <a:gd name="connsiteX1" fmla="*/ 9724 w 11369"/>
                  <a:gd name="connsiteY1" fmla="*/ 2076 h 10000"/>
                  <a:gd name="connsiteX2" fmla="*/ 9567 w 11369"/>
                  <a:gd name="connsiteY2" fmla="*/ 2518 h 10000"/>
                  <a:gd name="connsiteX3" fmla="*/ 9452 w 11369"/>
                  <a:gd name="connsiteY3" fmla="*/ 2732 h 10000"/>
                  <a:gd name="connsiteX4" fmla="*/ 9436 w 11369"/>
                  <a:gd name="connsiteY4" fmla="*/ 2929 h 10000"/>
                  <a:gd name="connsiteX5" fmla="*/ 9337 w 11369"/>
                  <a:gd name="connsiteY5" fmla="*/ 3096 h 10000"/>
                  <a:gd name="connsiteX6" fmla="*/ 9348 w 11369"/>
                  <a:gd name="connsiteY6" fmla="*/ 3185 h 10000"/>
                  <a:gd name="connsiteX7" fmla="*/ 9280 w 11369"/>
                  <a:gd name="connsiteY7" fmla="*/ 3383 h 10000"/>
                  <a:gd name="connsiteX8" fmla="*/ 9275 w 11369"/>
                  <a:gd name="connsiteY8" fmla="*/ 3574 h 10000"/>
                  <a:gd name="connsiteX9" fmla="*/ 9247 w 11369"/>
                  <a:gd name="connsiteY9" fmla="*/ 3701 h 10000"/>
                  <a:gd name="connsiteX10" fmla="*/ 9278 w 11369"/>
                  <a:gd name="connsiteY10" fmla="*/ 3767 h 10000"/>
                  <a:gd name="connsiteX11" fmla="*/ 9308 w 11369"/>
                  <a:gd name="connsiteY11" fmla="*/ 3818 h 10000"/>
                  <a:gd name="connsiteX12" fmla="*/ 9257 w 11369"/>
                  <a:gd name="connsiteY12" fmla="*/ 3898 h 10000"/>
                  <a:gd name="connsiteX13" fmla="*/ 9107 w 11369"/>
                  <a:gd name="connsiteY13" fmla="*/ 3878 h 10000"/>
                  <a:gd name="connsiteX14" fmla="*/ 8873 w 11369"/>
                  <a:gd name="connsiteY14" fmla="*/ 3890 h 10000"/>
                  <a:gd name="connsiteX15" fmla="*/ 8758 w 11369"/>
                  <a:gd name="connsiteY15" fmla="*/ 3938 h 10000"/>
                  <a:gd name="connsiteX16" fmla="*/ 8674 w 11369"/>
                  <a:gd name="connsiteY16" fmla="*/ 4051 h 10000"/>
                  <a:gd name="connsiteX17" fmla="*/ 8570 w 11369"/>
                  <a:gd name="connsiteY17" fmla="*/ 4260 h 10000"/>
                  <a:gd name="connsiteX18" fmla="*/ 8523 w 11369"/>
                  <a:gd name="connsiteY18" fmla="*/ 4459 h 10000"/>
                  <a:gd name="connsiteX19" fmla="*/ 8455 w 11369"/>
                  <a:gd name="connsiteY19" fmla="*/ 4660 h 10000"/>
                  <a:gd name="connsiteX20" fmla="*/ 8361 w 11369"/>
                  <a:gd name="connsiteY20" fmla="*/ 4976 h 10000"/>
                  <a:gd name="connsiteX21" fmla="*/ 8335 w 11369"/>
                  <a:gd name="connsiteY21" fmla="*/ 5155 h 10000"/>
                  <a:gd name="connsiteX22" fmla="*/ 8335 w 11369"/>
                  <a:gd name="connsiteY22" fmla="*/ 5424 h 10000"/>
                  <a:gd name="connsiteX23" fmla="*/ 8236 w 11369"/>
                  <a:gd name="connsiteY23" fmla="*/ 5548 h 10000"/>
                  <a:gd name="connsiteX24" fmla="*/ 8220 w 11369"/>
                  <a:gd name="connsiteY24" fmla="*/ 5722 h 10000"/>
                  <a:gd name="connsiteX25" fmla="*/ 8199 w 11369"/>
                  <a:gd name="connsiteY25" fmla="*/ 5836 h 10000"/>
                  <a:gd name="connsiteX26" fmla="*/ 8209 w 11369"/>
                  <a:gd name="connsiteY26" fmla="*/ 5949 h 10000"/>
                  <a:gd name="connsiteX27" fmla="*/ 8168 w 11369"/>
                  <a:gd name="connsiteY27" fmla="*/ 6092 h 10000"/>
                  <a:gd name="connsiteX28" fmla="*/ 8152 w 11369"/>
                  <a:gd name="connsiteY28" fmla="*/ 6223 h 10000"/>
                  <a:gd name="connsiteX29" fmla="*/ 8126 w 11369"/>
                  <a:gd name="connsiteY29" fmla="*/ 6313 h 10000"/>
                  <a:gd name="connsiteX30" fmla="*/ 8068 w 11369"/>
                  <a:gd name="connsiteY30" fmla="*/ 6497 h 10000"/>
                  <a:gd name="connsiteX31" fmla="*/ 8027 w 11369"/>
                  <a:gd name="connsiteY31" fmla="*/ 6617 h 10000"/>
                  <a:gd name="connsiteX32" fmla="*/ 7990 w 11369"/>
                  <a:gd name="connsiteY32" fmla="*/ 6820 h 10000"/>
                  <a:gd name="connsiteX33" fmla="*/ 7881 w 11369"/>
                  <a:gd name="connsiteY33" fmla="*/ 6957 h 10000"/>
                  <a:gd name="connsiteX34" fmla="*/ 7755 w 11369"/>
                  <a:gd name="connsiteY34" fmla="*/ 7077 h 10000"/>
                  <a:gd name="connsiteX35" fmla="*/ 7693 w 11369"/>
                  <a:gd name="connsiteY35" fmla="*/ 7303 h 10000"/>
                  <a:gd name="connsiteX36" fmla="*/ 7630 w 11369"/>
                  <a:gd name="connsiteY36" fmla="*/ 7708 h 10000"/>
                  <a:gd name="connsiteX37" fmla="*/ 7505 w 11369"/>
                  <a:gd name="connsiteY37" fmla="*/ 7941 h 10000"/>
                  <a:gd name="connsiteX38" fmla="*/ 7483 w 11369"/>
                  <a:gd name="connsiteY38" fmla="*/ 8079 h 10000"/>
                  <a:gd name="connsiteX39" fmla="*/ 7363 w 11369"/>
                  <a:gd name="connsiteY39" fmla="*/ 8228 h 10000"/>
                  <a:gd name="connsiteX40" fmla="*/ 7316 w 11369"/>
                  <a:gd name="connsiteY40" fmla="*/ 8395 h 10000"/>
                  <a:gd name="connsiteX41" fmla="*/ 7269 w 11369"/>
                  <a:gd name="connsiteY41" fmla="*/ 8485 h 10000"/>
                  <a:gd name="connsiteX42" fmla="*/ 7222 w 11369"/>
                  <a:gd name="connsiteY42" fmla="*/ 8574 h 10000"/>
                  <a:gd name="connsiteX43" fmla="*/ 7138 w 11369"/>
                  <a:gd name="connsiteY43" fmla="*/ 8663 h 10000"/>
                  <a:gd name="connsiteX44" fmla="*/ 6893 w 11369"/>
                  <a:gd name="connsiteY44" fmla="*/ 8932 h 10000"/>
                  <a:gd name="connsiteX45" fmla="*/ 5598 w 11369"/>
                  <a:gd name="connsiteY45" fmla="*/ 9069 h 10000"/>
                  <a:gd name="connsiteX46" fmla="*/ 4596 w 11369"/>
                  <a:gd name="connsiteY46" fmla="*/ 9171 h 10000"/>
                  <a:gd name="connsiteX47" fmla="*/ 4014 w 11369"/>
                  <a:gd name="connsiteY47" fmla="*/ 9254 h 10000"/>
                  <a:gd name="connsiteX48" fmla="*/ 3765 w 11369"/>
                  <a:gd name="connsiteY48" fmla="*/ 9296 h 10000"/>
                  <a:gd name="connsiteX49" fmla="*/ 3588 w 11369"/>
                  <a:gd name="connsiteY49" fmla="*/ 9343 h 10000"/>
                  <a:gd name="connsiteX50" fmla="*/ 3087 w 11369"/>
                  <a:gd name="connsiteY50" fmla="*/ 9469 h 10000"/>
                  <a:gd name="connsiteX51" fmla="*/ 1932 w 11369"/>
                  <a:gd name="connsiteY51" fmla="*/ 9738 h 10000"/>
                  <a:gd name="connsiteX52" fmla="*/ 757 w 11369"/>
                  <a:gd name="connsiteY52" fmla="*/ 10000 h 10000"/>
                  <a:gd name="connsiteX53" fmla="*/ 795 w 11369"/>
                  <a:gd name="connsiteY53" fmla="*/ 7757 h 10000"/>
                  <a:gd name="connsiteX54" fmla="*/ 19 w 11369"/>
                  <a:gd name="connsiteY54" fmla="*/ 7777 h 10000"/>
                  <a:gd name="connsiteX55" fmla="*/ 0 w 11369"/>
                  <a:gd name="connsiteY55" fmla="*/ 2339 h 10000"/>
                  <a:gd name="connsiteX56" fmla="*/ 4095 w 11369"/>
                  <a:gd name="connsiteY56" fmla="*/ 2462 h 10000"/>
                  <a:gd name="connsiteX57" fmla="*/ 4072 w 11369"/>
                  <a:gd name="connsiteY57" fmla="*/ 6160 h 10000"/>
                  <a:gd name="connsiteX58" fmla="*/ 8799 w 11369"/>
                  <a:gd name="connsiteY58" fmla="*/ 0 h 10000"/>
                  <a:gd name="connsiteX59" fmla="*/ 8752 w 11369"/>
                  <a:gd name="connsiteY59" fmla="*/ 519 h 10000"/>
                  <a:gd name="connsiteX60" fmla="*/ 8794 w 11369"/>
                  <a:gd name="connsiteY60" fmla="*/ 650 h 10000"/>
                  <a:gd name="connsiteX61" fmla="*/ 8805 w 11369"/>
                  <a:gd name="connsiteY61" fmla="*/ 763 h 10000"/>
                  <a:gd name="connsiteX62" fmla="*/ 8815 w 11369"/>
                  <a:gd name="connsiteY62" fmla="*/ 897 h 10000"/>
                  <a:gd name="connsiteX63" fmla="*/ 8888 w 11369"/>
                  <a:gd name="connsiteY63" fmla="*/ 1100 h 10000"/>
                  <a:gd name="connsiteX64" fmla="*/ 8965 w 11369"/>
                  <a:gd name="connsiteY64" fmla="*/ 1207 h 10000"/>
                  <a:gd name="connsiteX65" fmla="*/ 9034 w 11369"/>
                  <a:gd name="connsiteY65" fmla="*/ 1274 h 10000"/>
                  <a:gd name="connsiteX66" fmla="*/ 9101 w 11369"/>
                  <a:gd name="connsiteY66" fmla="*/ 1298 h 10000"/>
                  <a:gd name="connsiteX67" fmla="*/ 9160 w 11369"/>
                  <a:gd name="connsiteY67" fmla="*/ 1370 h 10000"/>
                  <a:gd name="connsiteX68" fmla="*/ 9504 w 11369"/>
                  <a:gd name="connsiteY68" fmla="*/ 1485 h 10000"/>
                  <a:gd name="connsiteX69" fmla="*/ 9583 w 11369"/>
                  <a:gd name="connsiteY69" fmla="*/ 1485 h 10000"/>
                  <a:gd name="connsiteX70" fmla="*/ 9661 w 11369"/>
                  <a:gd name="connsiteY70" fmla="*/ 1497 h 10000"/>
                  <a:gd name="connsiteX71" fmla="*/ 9765 w 11369"/>
                  <a:gd name="connsiteY71" fmla="*/ 1449 h 10000"/>
                  <a:gd name="connsiteX72" fmla="*/ 9849 w 11369"/>
                  <a:gd name="connsiteY72" fmla="*/ 1485 h 10000"/>
                  <a:gd name="connsiteX73" fmla="*/ 9938 w 11369"/>
                  <a:gd name="connsiteY73" fmla="*/ 1527 h 10000"/>
                  <a:gd name="connsiteX74" fmla="*/ 9990 w 11369"/>
                  <a:gd name="connsiteY74" fmla="*/ 1527 h 10000"/>
                  <a:gd name="connsiteX75" fmla="*/ 10000 w 11369"/>
                  <a:gd name="connsiteY75" fmla="*/ 1575 h 10000"/>
                  <a:gd name="connsiteX76" fmla="*/ 9979 w 11369"/>
                  <a:gd name="connsiteY76" fmla="*/ 1611 h 10000"/>
                  <a:gd name="connsiteX77" fmla="*/ 11369 w 11369"/>
                  <a:gd name="connsiteY77" fmla="*/ 3548 h 10000"/>
                  <a:gd name="connsiteX0" fmla="*/ 9880 w 11369"/>
                  <a:gd name="connsiteY0" fmla="*/ 1730 h 10000"/>
                  <a:gd name="connsiteX1" fmla="*/ 9724 w 11369"/>
                  <a:gd name="connsiteY1" fmla="*/ 2076 h 10000"/>
                  <a:gd name="connsiteX2" fmla="*/ 9567 w 11369"/>
                  <a:gd name="connsiteY2" fmla="*/ 2518 h 10000"/>
                  <a:gd name="connsiteX3" fmla="*/ 9452 w 11369"/>
                  <a:gd name="connsiteY3" fmla="*/ 2732 h 10000"/>
                  <a:gd name="connsiteX4" fmla="*/ 9436 w 11369"/>
                  <a:gd name="connsiteY4" fmla="*/ 2929 h 10000"/>
                  <a:gd name="connsiteX5" fmla="*/ 9337 w 11369"/>
                  <a:gd name="connsiteY5" fmla="*/ 3096 h 10000"/>
                  <a:gd name="connsiteX6" fmla="*/ 9348 w 11369"/>
                  <a:gd name="connsiteY6" fmla="*/ 3185 h 10000"/>
                  <a:gd name="connsiteX7" fmla="*/ 9280 w 11369"/>
                  <a:gd name="connsiteY7" fmla="*/ 3383 h 10000"/>
                  <a:gd name="connsiteX8" fmla="*/ 9275 w 11369"/>
                  <a:gd name="connsiteY8" fmla="*/ 3574 h 10000"/>
                  <a:gd name="connsiteX9" fmla="*/ 9247 w 11369"/>
                  <a:gd name="connsiteY9" fmla="*/ 3701 h 10000"/>
                  <a:gd name="connsiteX10" fmla="*/ 9278 w 11369"/>
                  <a:gd name="connsiteY10" fmla="*/ 3767 h 10000"/>
                  <a:gd name="connsiteX11" fmla="*/ 9308 w 11369"/>
                  <a:gd name="connsiteY11" fmla="*/ 3818 h 10000"/>
                  <a:gd name="connsiteX12" fmla="*/ 9257 w 11369"/>
                  <a:gd name="connsiteY12" fmla="*/ 3898 h 10000"/>
                  <a:gd name="connsiteX13" fmla="*/ 9107 w 11369"/>
                  <a:gd name="connsiteY13" fmla="*/ 3878 h 10000"/>
                  <a:gd name="connsiteX14" fmla="*/ 8873 w 11369"/>
                  <a:gd name="connsiteY14" fmla="*/ 3890 h 10000"/>
                  <a:gd name="connsiteX15" fmla="*/ 8758 w 11369"/>
                  <a:gd name="connsiteY15" fmla="*/ 3938 h 10000"/>
                  <a:gd name="connsiteX16" fmla="*/ 8674 w 11369"/>
                  <a:gd name="connsiteY16" fmla="*/ 4051 h 10000"/>
                  <a:gd name="connsiteX17" fmla="*/ 8570 w 11369"/>
                  <a:gd name="connsiteY17" fmla="*/ 4260 h 10000"/>
                  <a:gd name="connsiteX18" fmla="*/ 8523 w 11369"/>
                  <a:gd name="connsiteY18" fmla="*/ 4459 h 10000"/>
                  <a:gd name="connsiteX19" fmla="*/ 8455 w 11369"/>
                  <a:gd name="connsiteY19" fmla="*/ 4660 h 10000"/>
                  <a:gd name="connsiteX20" fmla="*/ 8361 w 11369"/>
                  <a:gd name="connsiteY20" fmla="*/ 4976 h 10000"/>
                  <a:gd name="connsiteX21" fmla="*/ 8335 w 11369"/>
                  <a:gd name="connsiteY21" fmla="*/ 5155 h 10000"/>
                  <a:gd name="connsiteX22" fmla="*/ 8335 w 11369"/>
                  <a:gd name="connsiteY22" fmla="*/ 5424 h 10000"/>
                  <a:gd name="connsiteX23" fmla="*/ 8236 w 11369"/>
                  <a:gd name="connsiteY23" fmla="*/ 5548 h 10000"/>
                  <a:gd name="connsiteX24" fmla="*/ 8220 w 11369"/>
                  <a:gd name="connsiteY24" fmla="*/ 5722 h 10000"/>
                  <a:gd name="connsiteX25" fmla="*/ 8199 w 11369"/>
                  <a:gd name="connsiteY25" fmla="*/ 5836 h 10000"/>
                  <a:gd name="connsiteX26" fmla="*/ 8209 w 11369"/>
                  <a:gd name="connsiteY26" fmla="*/ 5949 h 10000"/>
                  <a:gd name="connsiteX27" fmla="*/ 8168 w 11369"/>
                  <a:gd name="connsiteY27" fmla="*/ 6092 h 10000"/>
                  <a:gd name="connsiteX28" fmla="*/ 8152 w 11369"/>
                  <a:gd name="connsiteY28" fmla="*/ 6223 h 10000"/>
                  <a:gd name="connsiteX29" fmla="*/ 8126 w 11369"/>
                  <a:gd name="connsiteY29" fmla="*/ 6313 h 10000"/>
                  <a:gd name="connsiteX30" fmla="*/ 8068 w 11369"/>
                  <a:gd name="connsiteY30" fmla="*/ 6497 h 10000"/>
                  <a:gd name="connsiteX31" fmla="*/ 8027 w 11369"/>
                  <a:gd name="connsiteY31" fmla="*/ 6617 h 10000"/>
                  <a:gd name="connsiteX32" fmla="*/ 7990 w 11369"/>
                  <a:gd name="connsiteY32" fmla="*/ 6820 h 10000"/>
                  <a:gd name="connsiteX33" fmla="*/ 7881 w 11369"/>
                  <a:gd name="connsiteY33" fmla="*/ 6957 h 10000"/>
                  <a:gd name="connsiteX34" fmla="*/ 7755 w 11369"/>
                  <a:gd name="connsiteY34" fmla="*/ 7077 h 10000"/>
                  <a:gd name="connsiteX35" fmla="*/ 7693 w 11369"/>
                  <a:gd name="connsiteY35" fmla="*/ 7303 h 10000"/>
                  <a:gd name="connsiteX36" fmla="*/ 7630 w 11369"/>
                  <a:gd name="connsiteY36" fmla="*/ 7708 h 10000"/>
                  <a:gd name="connsiteX37" fmla="*/ 7505 w 11369"/>
                  <a:gd name="connsiteY37" fmla="*/ 7941 h 10000"/>
                  <a:gd name="connsiteX38" fmla="*/ 7483 w 11369"/>
                  <a:gd name="connsiteY38" fmla="*/ 8079 h 10000"/>
                  <a:gd name="connsiteX39" fmla="*/ 7363 w 11369"/>
                  <a:gd name="connsiteY39" fmla="*/ 8228 h 10000"/>
                  <a:gd name="connsiteX40" fmla="*/ 7316 w 11369"/>
                  <a:gd name="connsiteY40" fmla="*/ 8395 h 10000"/>
                  <a:gd name="connsiteX41" fmla="*/ 7269 w 11369"/>
                  <a:gd name="connsiteY41" fmla="*/ 8485 h 10000"/>
                  <a:gd name="connsiteX42" fmla="*/ 7222 w 11369"/>
                  <a:gd name="connsiteY42" fmla="*/ 8574 h 10000"/>
                  <a:gd name="connsiteX43" fmla="*/ 7138 w 11369"/>
                  <a:gd name="connsiteY43" fmla="*/ 8663 h 10000"/>
                  <a:gd name="connsiteX44" fmla="*/ 6893 w 11369"/>
                  <a:gd name="connsiteY44" fmla="*/ 8932 h 10000"/>
                  <a:gd name="connsiteX45" fmla="*/ 5598 w 11369"/>
                  <a:gd name="connsiteY45" fmla="*/ 9069 h 10000"/>
                  <a:gd name="connsiteX46" fmla="*/ 4596 w 11369"/>
                  <a:gd name="connsiteY46" fmla="*/ 9171 h 10000"/>
                  <a:gd name="connsiteX47" fmla="*/ 4014 w 11369"/>
                  <a:gd name="connsiteY47" fmla="*/ 9254 h 10000"/>
                  <a:gd name="connsiteX48" fmla="*/ 3765 w 11369"/>
                  <a:gd name="connsiteY48" fmla="*/ 9296 h 10000"/>
                  <a:gd name="connsiteX49" fmla="*/ 3588 w 11369"/>
                  <a:gd name="connsiteY49" fmla="*/ 9343 h 10000"/>
                  <a:gd name="connsiteX50" fmla="*/ 3087 w 11369"/>
                  <a:gd name="connsiteY50" fmla="*/ 9469 h 10000"/>
                  <a:gd name="connsiteX51" fmla="*/ 1932 w 11369"/>
                  <a:gd name="connsiteY51" fmla="*/ 9738 h 10000"/>
                  <a:gd name="connsiteX52" fmla="*/ 757 w 11369"/>
                  <a:gd name="connsiteY52" fmla="*/ 10000 h 10000"/>
                  <a:gd name="connsiteX53" fmla="*/ 795 w 11369"/>
                  <a:gd name="connsiteY53" fmla="*/ 7757 h 10000"/>
                  <a:gd name="connsiteX54" fmla="*/ 19 w 11369"/>
                  <a:gd name="connsiteY54" fmla="*/ 7777 h 10000"/>
                  <a:gd name="connsiteX55" fmla="*/ 0 w 11369"/>
                  <a:gd name="connsiteY55" fmla="*/ 2339 h 10000"/>
                  <a:gd name="connsiteX56" fmla="*/ 4095 w 11369"/>
                  <a:gd name="connsiteY56" fmla="*/ 2462 h 10000"/>
                  <a:gd name="connsiteX57" fmla="*/ 4072 w 11369"/>
                  <a:gd name="connsiteY57" fmla="*/ 6160 h 10000"/>
                  <a:gd name="connsiteX58" fmla="*/ 8799 w 11369"/>
                  <a:gd name="connsiteY58" fmla="*/ 0 h 10000"/>
                  <a:gd name="connsiteX59" fmla="*/ 8752 w 11369"/>
                  <a:gd name="connsiteY59" fmla="*/ 519 h 10000"/>
                  <a:gd name="connsiteX60" fmla="*/ 8794 w 11369"/>
                  <a:gd name="connsiteY60" fmla="*/ 650 h 10000"/>
                  <a:gd name="connsiteX61" fmla="*/ 8805 w 11369"/>
                  <a:gd name="connsiteY61" fmla="*/ 763 h 10000"/>
                  <a:gd name="connsiteX62" fmla="*/ 8815 w 11369"/>
                  <a:gd name="connsiteY62" fmla="*/ 897 h 10000"/>
                  <a:gd name="connsiteX63" fmla="*/ 8888 w 11369"/>
                  <a:gd name="connsiteY63" fmla="*/ 1100 h 10000"/>
                  <a:gd name="connsiteX64" fmla="*/ 8965 w 11369"/>
                  <a:gd name="connsiteY64" fmla="*/ 1207 h 10000"/>
                  <a:gd name="connsiteX65" fmla="*/ 9034 w 11369"/>
                  <a:gd name="connsiteY65" fmla="*/ 1274 h 10000"/>
                  <a:gd name="connsiteX66" fmla="*/ 9101 w 11369"/>
                  <a:gd name="connsiteY66" fmla="*/ 1298 h 10000"/>
                  <a:gd name="connsiteX67" fmla="*/ 9160 w 11369"/>
                  <a:gd name="connsiteY67" fmla="*/ 1370 h 10000"/>
                  <a:gd name="connsiteX68" fmla="*/ 9504 w 11369"/>
                  <a:gd name="connsiteY68" fmla="*/ 1485 h 10000"/>
                  <a:gd name="connsiteX69" fmla="*/ 9583 w 11369"/>
                  <a:gd name="connsiteY69" fmla="*/ 1485 h 10000"/>
                  <a:gd name="connsiteX70" fmla="*/ 9661 w 11369"/>
                  <a:gd name="connsiteY70" fmla="*/ 1497 h 10000"/>
                  <a:gd name="connsiteX71" fmla="*/ 9765 w 11369"/>
                  <a:gd name="connsiteY71" fmla="*/ 1449 h 10000"/>
                  <a:gd name="connsiteX72" fmla="*/ 9849 w 11369"/>
                  <a:gd name="connsiteY72" fmla="*/ 1485 h 10000"/>
                  <a:gd name="connsiteX73" fmla="*/ 9938 w 11369"/>
                  <a:gd name="connsiteY73" fmla="*/ 1527 h 10000"/>
                  <a:gd name="connsiteX74" fmla="*/ 9990 w 11369"/>
                  <a:gd name="connsiteY74" fmla="*/ 1527 h 10000"/>
                  <a:gd name="connsiteX75" fmla="*/ 10000 w 11369"/>
                  <a:gd name="connsiteY75" fmla="*/ 1575 h 10000"/>
                  <a:gd name="connsiteX76" fmla="*/ 11369 w 11369"/>
                  <a:gd name="connsiteY76" fmla="*/ 3548 h 10000"/>
                  <a:gd name="connsiteX0" fmla="*/ 9880 w 11369"/>
                  <a:gd name="connsiteY0" fmla="*/ 1730 h 10000"/>
                  <a:gd name="connsiteX1" fmla="*/ 9724 w 11369"/>
                  <a:gd name="connsiteY1" fmla="*/ 2076 h 10000"/>
                  <a:gd name="connsiteX2" fmla="*/ 9567 w 11369"/>
                  <a:gd name="connsiteY2" fmla="*/ 2518 h 10000"/>
                  <a:gd name="connsiteX3" fmla="*/ 9452 w 11369"/>
                  <a:gd name="connsiteY3" fmla="*/ 2732 h 10000"/>
                  <a:gd name="connsiteX4" fmla="*/ 9436 w 11369"/>
                  <a:gd name="connsiteY4" fmla="*/ 2929 h 10000"/>
                  <a:gd name="connsiteX5" fmla="*/ 9337 w 11369"/>
                  <a:gd name="connsiteY5" fmla="*/ 3096 h 10000"/>
                  <a:gd name="connsiteX6" fmla="*/ 9348 w 11369"/>
                  <a:gd name="connsiteY6" fmla="*/ 3185 h 10000"/>
                  <a:gd name="connsiteX7" fmla="*/ 9280 w 11369"/>
                  <a:gd name="connsiteY7" fmla="*/ 3383 h 10000"/>
                  <a:gd name="connsiteX8" fmla="*/ 9275 w 11369"/>
                  <a:gd name="connsiteY8" fmla="*/ 3574 h 10000"/>
                  <a:gd name="connsiteX9" fmla="*/ 9247 w 11369"/>
                  <a:gd name="connsiteY9" fmla="*/ 3701 h 10000"/>
                  <a:gd name="connsiteX10" fmla="*/ 9278 w 11369"/>
                  <a:gd name="connsiteY10" fmla="*/ 3767 h 10000"/>
                  <a:gd name="connsiteX11" fmla="*/ 9308 w 11369"/>
                  <a:gd name="connsiteY11" fmla="*/ 3818 h 10000"/>
                  <a:gd name="connsiteX12" fmla="*/ 9257 w 11369"/>
                  <a:gd name="connsiteY12" fmla="*/ 3898 h 10000"/>
                  <a:gd name="connsiteX13" fmla="*/ 9107 w 11369"/>
                  <a:gd name="connsiteY13" fmla="*/ 3878 h 10000"/>
                  <a:gd name="connsiteX14" fmla="*/ 8873 w 11369"/>
                  <a:gd name="connsiteY14" fmla="*/ 3890 h 10000"/>
                  <a:gd name="connsiteX15" fmla="*/ 8758 w 11369"/>
                  <a:gd name="connsiteY15" fmla="*/ 3938 h 10000"/>
                  <a:gd name="connsiteX16" fmla="*/ 8674 w 11369"/>
                  <a:gd name="connsiteY16" fmla="*/ 4051 h 10000"/>
                  <a:gd name="connsiteX17" fmla="*/ 8570 w 11369"/>
                  <a:gd name="connsiteY17" fmla="*/ 4260 h 10000"/>
                  <a:gd name="connsiteX18" fmla="*/ 8523 w 11369"/>
                  <a:gd name="connsiteY18" fmla="*/ 4459 h 10000"/>
                  <a:gd name="connsiteX19" fmla="*/ 8455 w 11369"/>
                  <a:gd name="connsiteY19" fmla="*/ 4660 h 10000"/>
                  <a:gd name="connsiteX20" fmla="*/ 8361 w 11369"/>
                  <a:gd name="connsiteY20" fmla="*/ 4976 h 10000"/>
                  <a:gd name="connsiteX21" fmla="*/ 8335 w 11369"/>
                  <a:gd name="connsiteY21" fmla="*/ 5155 h 10000"/>
                  <a:gd name="connsiteX22" fmla="*/ 8335 w 11369"/>
                  <a:gd name="connsiteY22" fmla="*/ 5424 h 10000"/>
                  <a:gd name="connsiteX23" fmla="*/ 8236 w 11369"/>
                  <a:gd name="connsiteY23" fmla="*/ 5548 h 10000"/>
                  <a:gd name="connsiteX24" fmla="*/ 8220 w 11369"/>
                  <a:gd name="connsiteY24" fmla="*/ 5722 h 10000"/>
                  <a:gd name="connsiteX25" fmla="*/ 8199 w 11369"/>
                  <a:gd name="connsiteY25" fmla="*/ 5836 h 10000"/>
                  <a:gd name="connsiteX26" fmla="*/ 8209 w 11369"/>
                  <a:gd name="connsiteY26" fmla="*/ 5949 h 10000"/>
                  <a:gd name="connsiteX27" fmla="*/ 8168 w 11369"/>
                  <a:gd name="connsiteY27" fmla="*/ 6092 h 10000"/>
                  <a:gd name="connsiteX28" fmla="*/ 8152 w 11369"/>
                  <a:gd name="connsiteY28" fmla="*/ 6223 h 10000"/>
                  <a:gd name="connsiteX29" fmla="*/ 8126 w 11369"/>
                  <a:gd name="connsiteY29" fmla="*/ 6313 h 10000"/>
                  <a:gd name="connsiteX30" fmla="*/ 8068 w 11369"/>
                  <a:gd name="connsiteY30" fmla="*/ 6497 h 10000"/>
                  <a:gd name="connsiteX31" fmla="*/ 8027 w 11369"/>
                  <a:gd name="connsiteY31" fmla="*/ 6617 h 10000"/>
                  <a:gd name="connsiteX32" fmla="*/ 7990 w 11369"/>
                  <a:gd name="connsiteY32" fmla="*/ 6820 h 10000"/>
                  <a:gd name="connsiteX33" fmla="*/ 7881 w 11369"/>
                  <a:gd name="connsiteY33" fmla="*/ 6957 h 10000"/>
                  <a:gd name="connsiteX34" fmla="*/ 7755 w 11369"/>
                  <a:gd name="connsiteY34" fmla="*/ 7077 h 10000"/>
                  <a:gd name="connsiteX35" fmla="*/ 7693 w 11369"/>
                  <a:gd name="connsiteY35" fmla="*/ 7303 h 10000"/>
                  <a:gd name="connsiteX36" fmla="*/ 7630 w 11369"/>
                  <a:gd name="connsiteY36" fmla="*/ 7708 h 10000"/>
                  <a:gd name="connsiteX37" fmla="*/ 7505 w 11369"/>
                  <a:gd name="connsiteY37" fmla="*/ 7941 h 10000"/>
                  <a:gd name="connsiteX38" fmla="*/ 7483 w 11369"/>
                  <a:gd name="connsiteY38" fmla="*/ 8079 h 10000"/>
                  <a:gd name="connsiteX39" fmla="*/ 7363 w 11369"/>
                  <a:gd name="connsiteY39" fmla="*/ 8228 h 10000"/>
                  <a:gd name="connsiteX40" fmla="*/ 7316 w 11369"/>
                  <a:gd name="connsiteY40" fmla="*/ 8395 h 10000"/>
                  <a:gd name="connsiteX41" fmla="*/ 7269 w 11369"/>
                  <a:gd name="connsiteY41" fmla="*/ 8485 h 10000"/>
                  <a:gd name="connsiteX42" fmla="*/ 7222 w 11369"/>
                  <a:gd name="connsiteY42" fmla="*/ 8574 h 10000"/>
                  <a:gd name="connsiteX43" fmla="*/ 7138 w 11369"/>
                  <a:gd name="connsiteY43" fmla="*/ 8663 h 10000"/>
                  <a:gd name="connsiteX44" fmla="*/ 6893 w 11369"/>
                  <a:gd name="connsiteY44" fmla="*/ 8932 h 10000"/>
                  <a:gd name="connsiteX45" fmla="*/ 5598 w 11369"/>
                  <a:gd name="connsiteY45" fmla="*/ 9069 h 10000"/>
                  <a:gd name="connsiteX46" fmla="*/ 4596 w 11369"/>
                  <a:gd name="connsiteY46" fmla="*/ 9171 h 10000"/>
                  <a:gd name="connsiteX47" fmla="*/ 4014 w 11369"/>
                  <a:gd name="connsiteY47" fmla="*/ 9254 h 10000"/>
                  <a:gd name="connsiteX48" fmla="*/ 3765 w 11369"/>
                  <a:gd name="connsiteY48" fmla="*/ 9296 h 10000"/>
                  <a:gd name="connsiteX49" fmla="*/ 3588 w 11369"/>
                  <a:gd name="connsiteY49" fmla="*/ 9343 h 10000"/>
                  <a:gd name="connsiteX50" fmla="*/ 3087 w 11369"/>
                  <a:gd name="connsiteY50" fmla="*/ 9469 h 10000"/>
                  <a:gd name="connsiteX51" fmla="*/ 1932 w 11369"/>
                  <a:gd name="connsiteY51" fmla="*/ 9738 h 10000"/>
                  <a:gd name="connsiteX52" fmla="*/ 757 w 11369"/>
                  <a:gd name="connsiteY52" fmla="*/ 10000 h 10000"/>
                  <a:gd name="connsiteX53" fmla="*/ 795 w 11369"/>
                  <a:gd name="connsiteY53" fmla="*/ 7757 h 10000"/>
                  <a:gd name="connsiteX54" fmla="*/ 19 w 11369"/>
                  <a:gd name="connsiteY54" fmla="*/ 7777 h 10000"/>
                  <a:gd name="connsiteX55" fmla="*/ 0 w 11369"/>
                  <a:gd name="connsiteY55" fmla="*/ 2339 h 10000"/>
                  <a:gd name="connsiteX56" fmla="*/ 4095 w 11369"/>
                  <a:gd name="connsiteY56" fmla="*/ 2462 h 10000"/>
                  <a:gd name="connsiteX57" fmla="*/ 4072 w 11369"/>
                  <a:gd name="connsiteY57" fmla="*/ 6160 h 10000"/>
                  <a:gd name="connsiteX58" fmla="*/ 8799 w 11369"/>
                  <a:gd name="connsiteY58" fmla="*/ 0 h 10000"/>
                  <a:gd name="connsiteX59" fmla="*/ 8752 w 11369"/>
                  <a:gd name="connsiteY59" fmla="*/ 519 h 10000"/>
                  <a:gd name="connsiteX60" fmla="*/ 8794 w 11369"/>
                  <a:gd name="connsiteY60" fmla="*/ 650 h 10000"/>
                  <a:gd name="connsiteX61" fmla="*/ 8805 w 11369"/>
                  <a:gd name="connsiteY61" fmla="*/ 763 h 10000"/>
                  <a:gd name="connsiteX62" fmla="*/ 8815 w 11369"/>
                  <a:gd name="connsiteY62" fmla="*/ 897 h 10000"/>
                  <a:gd name="connsiteX63" fmla="*/ 8888 w 11369"/>
                  <a:gd name="connsiteY63" fmla="*/ 1100 h 10000"/>
                  <a:gd name="connsiteX64" fmla="*/ 8965 w 11369"/>
                  <a:gd name="connsiteY64" fmla="*/ 1207 h 10000"/>
                  <a:gd name="connsiteX65" fmla="*/ 9034 w 11369"/>
                  <a:gd name="connsiteY65" fmla="*/ 1274 h 10000"/>
                  <a:gd name="connsiteX66" fmla="*/ 9101 w 11369"/>
                  <a:gd name="connsiteY66" fmla="*/ 1298 h 10000"/>
                  <a:gd name="connsiteX67" fmla="*/ 9160 w 11369"/>
                  <a:gd name="connsiteY67" fmla="*/ 1370 h 10000"/>
                  <a:gd name="connsiteX68" fmla="*/ 9504 w 11369"/>
                  <a:gd name="connsiteY68" fmla="*/ 1485 h 10000"/>
                  <a:gd name="connsiteX69" fmla="*/ 9583 w 11369"/>
                  <a:gd name="connsiteY69" fmla="*/ 1485 h 10000"/>
                  <a:gd name="connsiteX70" fmla="*/ 9661 w 11369"/>
                  <a:gd name="connsiteY70" fmla="*/ 1497 h 10000"/>
                  <a:gd name="connsiteX71" fmla="*/ 9765 w 11369"/>
                  <a:gd name="connsiteY71" fmla="*/ 1449 h 10000"/>
                  <a:gd name="connsiteX72" fmla="*/ 9849 w 11369"/>
                  <a:gd name="connsiteY72" fmla="*/ 1485 h 10000"/>
                  <a:gd name="connsiteX73" fmla="*/ 9938 w 11369"/>
                  <a:gd name="connsiteY73" fmla="*/ 1527 h 10000"/>
                  <a:gd name="connsiteX74" fmla="*/ 9990 w 11369"/>
                  <a:gd name="connsiteY74" fmla="*/ 1527 h 10000"/>
                  <a:gd name="connsiteX75" fmla="*/ 11369 w 11369"/>
                  <a:gd name="connsiteY75" fmla="*/ 3548 h 10000"/>
                  <a:gd name="connsiteX0" fmla="*/ 9880 w 11369"/>
                  <a:gd name="connsiteY0" fmla="*/ 1730 h 10000"/>
                  <a:gd name="connsiteX1" fmla="*/ 9724 w 11369"/>
                  <a:gd name="connsiteY1" fmla="*/ 2076 h 10000"/>
                  <a:gd name="connsiteX2" fmla="*/ 9567 w 11369"/>
                  <a:gd name="connsiteY2" fmla="*/ 2518 h 10000"/>
                  <a:gd name="connsiteX3" fmla="*/ 9452 w 11369"/>
                  <a:gd name="connsiteY3" fmla="*/ 2732 h 10000"/>
                  <a:gd name="connsiteX4" fmla="*/ 9436 w 11369"/>
                  <a:gd name="connsiteY4" fmla="*/ 2929 h 10000"/>
                  <a:gd name="connsiteX5" fmla="*/ 9337 w 11369"/>
                  <a:gd name="connsiteY5" fmla="*/ 3096 h 10000"/>
                  <a:gd name="connsiteX6" fmla="*/ 9348 w 11369"/>
                  <a:gd name="connsiteY6" fmla="*/ 3185 h 10000"/>
                  <a:gd name="connsiteX7" fmla="*/ 9280 w 11369"/>
                  <a:gd name="connsiteY7" fmla="*/ 3383 h 10000"/>
                  <a:gd name="connsiteX8" fmla="*/ 9275 w 11369"/>
                  <a:gd name="connsiteY8" fmla="*/ 3574 h 10000"/>
                  <a:gd name="connsiteX9" fmla="*/ 9247 w 11369"/>
                  <a:gd name="connsiteY9" fmla="*/ 3701 h 10000"/>
                  <a:gd name="connsiteX10" fmla="*/ 9278 w 11369"/>
                  <a:gd name="connsiteY10" fmla="*/ 3767 h 10000"/>
                  <a:gd name="connsiteX11" fmla="*/ 9308 w 11369"/>
                  <a:gd name="connsiteY11" fmla="*/ 3818 h 10000"/>
                  <a:gd name="connsiteX12" fmla="*/ 9257 w 11369"/>
                  <a:gd name="connsiteY12" fmla="*/ 3898 h 10000"/>
                  <a:gd name="connsiteX13" fmla="*/ 9107 w 11369"/>
                  <a:gd name="connsiteY13" fmla="*/ 3878 h 10000"/>
                  <a:gd name="connsiteX14" fmla="*/ 8873 w 11369"/>
                  <a:gd name="connsiteY14" fmla="*/ 3890 h 10000"/>
                  <a:gd name="connsiteX15" fmla="*/ 8758 w 11369"/>
                  <a:gd name="connsiteY15" fmla="*/ 3938 h 10000"/>
                  <a:gd name="connsiteX16" fmla="*/ 8674 w 11369"/>
                  <a:gd name="connsiteY16" fmla="*/ 4051 h 10000"/>
                  <a:gd name="connsiteX17" fmla="*/ 8570 w 11369"/>
                  <a:gd name="connsiteY17" fmla="*/ 4260 h 10000"/>
                  <a:gd name="connsiteX18" fmla="*/ 8523 w 11369"/>
                  <a:gd name="connsiteY18" fmla="*/ 4459 h 10000"/>
                  <a:gd name="connsiteX19" fmla="*/ 8455 w 11369"/>
                  <a:gd name="connsiteY19" fmla="*/ 4660 h 10000"/>
                  <a:gd name="connsiteX20" fmla="*/ 8361 w 11369"/>
                  <a:gd name="connsiteY20" fmla="*/ 4976 h 10000"/>
                  <a:gd name="connsiteX21" fmla="*/ 8335 w 11369"/>
                  <a:gd name="connsiteY21" fmla="*/ 5155 h 10000"/>
                  <a:gd name="connsiteX22" fmla="*/ 8335 w 11369"/>
                  <a:gd name="connsiteY22" fmla="*/ 5424 h 10000"/>
                  <a:gd name="connsiteX23" fmla="*/ 8236 w 11369"/>
                  <a:gd name="connsiteY23" fmla="*/ 5548 h 10000"/>
                  <a:gd name="connsiteX24" fmla="*/ 8220 w 11369"/>
                  <a:gd name="connsiteY24" fmla="*/ 5722 h 10000"/>
                  <a:gd name="connsiteX25" fmla="*/ 8199 w 11369"/>
                  <a:gd name="connsiteY25" fmla="*/ 5836 h 10000"/>
                  <a:gd name="connsiteX26" fmla="*/ 8209 w 11369"/>
                  <a:gd name="connsiteY26" fmla="*/ 5949 h 10000"/>
                  <a:gd name="connsiteX27" fmla="*/ 8168 w 11369"/>
                  <a:gd name="connsiteY27" fmla="*/ 6092 h 10000"/>
                  <a:gd name="connsiteX28" fmla="*/ 8152 w 11369"/>
                  <a:gd name="connsiteY28" fmla="*/ 6223 h 10000"/>
                  <a:gd name="connsiteX29" fmla="*/ 8126 w 11369"/>
                  <a:gd name="connsiteY29" fmla="*/ 6313 h 10000"/>
                  <a:gd name="connsiteX30" fmla="*/ 8068 w 11369"/>
                  <a:gd name="connsiteY30" fmla="*/ 6497 h 10000"/>
                  <a:gd name="connsiteX31" fmla="*/ 8027 w 11369"/>
                  <a:gd name="connsiteY31" fmla="*/ 6617 h 10000"/>
                  <a:gd name="connsiteX32" fmla="*/ 7990 w 11369"/>
                  <a:gd name="connsiteY32" fmla="*/ 6820 h 10000"/>
                  <a:gd name="connsiteX33" fmla="*/ 7881 w 11369"/>
                  <a:gd name="connsiteY33" fmla="*/ 6957 h 10000"/>
                  <a:gd name="connsiteX34" fmla="*/ 7755 w 11369"/>
                  <a:gd name="connsiteY34" fmla="*/ 7077 h 10000"/>
                  <a:gd name="connsiteX35" fmla="*/ 7693 w 11369"/>
                  <a:gd name="connsiteY35" fmla="*/ 7303 h 10000"/>
                  <a:gd name="connsiteX36" fmla="*/ 7630 w 11369"/>
                  <a:gd name="connsiteY36" fmla="*/ 7708 h 10000"/>
                  <a:gd name="connsiteX37" fmla="*/ 7505 w 11369"/>
                  <a:gd name="connsiteY37" fmla="*/ 7941 h 10000"/>
                  <a:gd name="connsiteX38" fmla="*/ 7483 w 11369"/>
                  <a:gd name="connsiteY38" fmla="*/ 8079 h 10000"/>
                  <a:gd name="connsiteX39" fmla="*/ 7363 w 11369"/>
                  <a:gd name="connsiteY39" fmla="*/ 8228 h 10000"/>
                  <a:gd name="connsiteX40" fmla="*/ 7316 w 11369"/>
                  <a:gd name="connsiteY40" fmla="*/ 8395 h 10000"/>
                  <a:gd name="connsiteX41" fmla="*/ 7269 w 11369"/>
                  <a:gd name="connsiteY41" fmla="*/ 8485 h 10000"/>
                  <a:gd name="connsiteX42" fmla="*/ 7222 w 11369"/>
                  <a:gd name="connsiteY42" fmla="*/ 8574 h 10000"/>
                  <a:gd name="connsiteX43" fmla="*/ 7138 w 11369"/>
                  <a:gd name="connsiteY43" fmla="*/ 8663 h 10000"/>
                  <a:gd name="connsiteX44" fmla="*/ 6893 w 11369"/>
                  <a:gd name="connsiteY44" fmla="*/ 8932 h 10000"/>
                  <a:gd name="connsiteX45" fmla="*/ 5598 w 11369"/>
                  <a:gd name="connsiteY45" fmla="*/ 9069 h 10000"/>
                  <a:gd name="connsiteX46" fmla="*/ 4596 w 11369"/>
                  <a:gd name="connsiteY46" fmla="*/ 9171 h 10000"/>
                  <a:gd name="connsiteX47" fmla="*/ 4014 w 11369"/>
                  <a:gd name="connsiteY47" fmla="*/ 9254 h 10000"/>
                  <a:gd name="connsiteX48" fmla="*/ 3765 w 11369"/>
                  <a:gd name="connsiteY48" fmla="*/ 9296 h 10000"/>
                  <a:gd name="connsiteX49" fmla="*/ 3588 w 11369"/>
                  <a:gd name="connsiteY49" fmla="*/ 9343 h 10000"/>
                  <a:gd name="connsiteX50" fmla="*/ 3087 w 11369"/>
                  <a:gd name="connsiteY50" fmla="*/ 9469 h 10000"/>
                  <a:gd name="connsiteX51" fmla="*/ 1932 w 11369"/>
                  <a:gd name="connsiteY51" fmla="*/ 9738 h 10000"/>
                  <a:gd name="connsiteX52" fmla="*/ 757 w 11369"/>
                  <a:gd name="connsiteY52" fmla="*/ 10000 h 10000"/>
                  <a:gd name="connsiteX53" fmla="*/ 795 w 11369"/>
                  <a:gd name="connsiteY53" fmla="*/ 7757 h 10000"/>
                  <a:gd name="connsiteX54" fmla="*/ 19 w 11369"/>
                  <a:gd name="connsiteY54" fmla="*/ 7777 h 10000"/>
                  <a:gd name="connsiteX55" fmla="*/ 0 w 11369"/>
                  <a:gd name="connsiteY55" fmla="*/ 2339 h 10000"/>
                  <a:gd name="connsiteX56" fmla="*/ 4095 w 11369"/>
                  <a:gd name="connsiteY56" fmla="*/ 2462 h 10000"/>
                  <a:gd name="connsiteX57" fmla="*/ 4072 w 11369"/>
                  <a:gd name="connsiteY57" fmla="*/ 6160 h 10000"/>
                  <a:gd name="connsiteX58" fmla="*/ 8799 w 11369"/>
                  <a:gd name="connsiteY58" fmla="*/ 0 h 10000"/>
                  <a:gd name="connsiteX59" fmla="*/ 8752 w 11369"/>
                  <a:gd name="connsiteY59" fmla="*/ 519 h 10000"/>
                  <a:gd name="connsiteX60" fmla="*/ 8794 w 11369"/>
                  <a:gd name="connsiteY60" fmla="*/ 650 h 10000"/>
                  <a:gd name="connsiteX61" fmla="*/ 8805 w 11369"/>
                  <a:gd name="connsiteY61" fmla="*/ 763 h 10000"/>
                  <a:gd name="connsiteX62" fmla="*/ 8815 w 11369"/>
                  <a:gd name="connsiteY62" fmla="*/ 897 h 10000"/>
                  <a:gd name="connsiteX63" fmla="*/ 8888 w 11369"/>
                  <a:gd name="connsiteY63" fmla="*/ 1100 h 10000"/>
                  <a:gd name="connsiteX64" fmla="*/ 8965 w 11369"/>
                  <a:gd name="connsiteY64" fmla="*/ 1207 h 10000"/>
                  <a:gd name="connsiteX65" fmla="*/ 9034 w 11369"/>
                  <a:gd name="connsiteY65" fmla="*/ 1274 h 10000"/>
                  <a:gd name="connsiteX66" fmla="*/ 9101 w 11369"/>
                  <a:gd name="connsiteY66" fmla="*/ 1298 h 10000"/>
                  <a:gd name="connsiteX67" fmla="*/ 9160 w 11369"/>
                  <a:gd name="connsiteY67" fmla="*/ 1370 h 10000"/>
                  <a:gd name="connsiteX68" fmla="*/ 9504 w 11369"/>
                  <a:gd name="connsiteY68" fmla="*/ 1485 h 10000"/>
                  <a:gd name="connsiteX69" fmla="*/ 9583 w 11369"/>
                  <a:gd name="connsiteY69" fmla="*/ 1485 h 10000"/>
                  <a:gd name="connsiteX70" fmla="*/ 9661 w 11369"/>
                  <a:gd name="connsiteY70" fmla="*/ 1497 h 10000"/>
                  <a:gd name="connsiteX71" fmla="*/ 9765 w 11369"/>
                  <a:gd name="connsiteY71" fmla="*/ 1449 h 10000"/>
                  <a:gd name="connsiteX72" fmla="*/ 9849 w 11369"/>
                  <a:gd name="connsiteY72" fmla="*/ 1485 h 10000"/>
                  <a:gd name="connsiteX73" fmla="*/ 9938 w 11369"/>
                  <a:gd name="connsiteY73" fmla="*/ 1527 h 10000"/>
                  <a:gd name="connsiteX74" fmla="*/ 11369 w 11369"/>
                  <a:gd name="connsiteY74" fmla="*/ 3548 h 10000"/>
                  <a:gd name="connsiteX0" fmla="*/ 9880 w 11369"/>
                  <a:gd name="connsiteY0" fmla="*/ 1214 h 9484"/>
                  <a:gd name="connsiteX1" fmla="*/ 9724 w 11369"/>
                  <a:gd name="connsiteY1" fmla="*/ 1560 h 9484"/>
                  <a:gd name="connsiteX2" fmla="*/ 9567 w 11369"/>
                  <a:gd name="connsiteY2" fmla="*/ 2002 h 9484"/>
                  <a:gd name="connsiteX3" fmla="*/ 9452 w 11369"/>
                  <a:gd name="connsiteY3" fmla="*/ 2216 h 9484"/>
                  <a:gd name="connsiteX4" fmla="*/ 9436 w 11369"/>
                  <a:gd name="connsiteY4" fmla="*/ 2413 h 9484"/>
                  <a:gd name="connsiteX5" fmla="*/ 9337 w 11369"/>
                  <a:gd name="connsiteY5" fmla="*/ 2580 h 9484"/>
                  <a:gd name="connsiteX6" fmla="*/ 9348 w 11369"/>
                  <a:gd name="connsiteY6" fmla="*/ 2669 h 9484"/>
                  <a:gd name="connsiteX7" fmla="*/ 9280 w 11369"/>
                  <a:gd name="connsiteY7" fmla="*/ 2867 h 9484"/>
                  <a:gd name="connsiteX8" fmla="*/ 9275 w 11369"/>
                  <a:gd name="connsiteY8" fmla="*/ 3058 h 9484"/>
                  <a:gd name="connsiteX9" fmla="*/ 9247 w 11369"/>
                  <a:gd name="connsiteY9" fmla="*/ 3185 h 9484"/>
                  <a:gd name="connsiteX10" fmla="*/ 9278 w 11369"/>
                  <a:gd name="connsiteY10" fmla="*/ 3251 h 9484"/>
                  <a:gd name="connsiteX11" fmla="*/ 9308 w 11369"/>
                  <a:gd name="connsiteY11" fmla="*/ 3302 h 9484"/>
                  <a:gd name="connsiteX12" fmla="*/ 9257 w 11369"/>
                  <a:gd name="connsiteY12" fmla="*/ 3382 h 9484"/>
                  <a:gd name="connsiteX13" fmla="*/ 9107 w 11369"/>
                  <a:gd name="connsiteY13" fmla="*/ 3362 h 9484"/>
                  <a:gd name="connsiteX14" fmla="*/ 8873 w 11369"/>
                  <a:gd name="connsiteY14" fmla="*/ 3374 h 9484"/>
                  <a:gd name="connsiteX15" fmla="*/ 8758 w 11369"/>
                  <a:gd name="connsiteY15" fmla="*/ 3422 h 9484"/>
                  <a:gd name="connsiteX16" fmla="*/ 8674 w 11369"/>
                  <a:gd name="connsiteY16" fmla="*/ 3535 h 9484"/>
                  <a:gd name="connsiteX17" fmla="*/ 8570 w 11369"/>
                  <a:gd name="connsiteY17" fmla="*/ 3744 h 9484"/>
                  <a:gd name="connsiteX18" fmla="*/ 8523 w 11369"/>
                  <a:gd name="connsiteY18" fmla="*/ 3943 h 9484"/>
                  <a:gd name="connsiteX19" fmla="*/ 8455 w 11369"/>
                  <a:gd name="connsiteY19" fmla="*/ 4144 h 9484"/>
                  <a:gd name="connsiteX20" fmla="*/ 8361 w 11369"/>
                  <a:gd name="connsiteY20" fmla="*/ 4460 h 9484"/>
                  <a:gd name="connsiteX21" fmla="*/ 8335 w 11369"/>
                  <a:gd name="connsiteY21" fmla="*/ 4639 h 9484"/>
                  <a:gd name="connsiteX22" fmla="*/ 8335 w 11369"/>
                  <a:gd name="connsiteY22" fmla="*/ 4908 h 9484"/>
                  <a:gd name="connsiteX23" fmla="*/ 8236 w 11369"/>
                  <a:gd name="connsiteY23" fmla="*/ 5032 h 9484"/>
                  <a:gd name="connsiteX24" fmla="*/ 8220 w 11369"/>
                  <a:gd name="connsiteY24" fmla="*/ 5206 h 9484"/>
                  <a:gd name="connsiteX25" fmla="*/ 8199 w 11369"/>
                  <a:gd name="connsiteY25" fmla="*/ 5320 h 9484"/>
                  <a:gd name="connsiteX26" fmla="*/ 8209 w 11369"/>
                  <a:gd name="connsiteY26" fmla="*/ 5433 h 9484"/>
                  <a:gd name="connsiteX27" fmla="*/ 8168 w 11369"/>
                  <a:gd name="connsiteY27" fmla="*/ 5576 h 9484"/>
                  <a:gd name="connsiteX28" fmla="*/ 8152 w 11369"/>
                  <a:gd name="connsiteY28" fmla="*/ 5707 h 9484"/>
                  <a:gd name="connsiteX29" fmla="*/ 8126 w 11369"/>
                  <a:gd name="connsiteY29" fmla="*/ 5797 h 9484"/>
                  <a:gd name="connsiteX30" fmla="*/ 8068 w 11369"/>
                  <a:gd name="connsiteY30" fmla="*/ 5981 h 9484"/>
                  <a:gd name="connsiteX31" fmla="*/ 8027 w 11369"/>
                  <a:gd name="connsiteY31" fmla="*/ 6101 h 9484"/>
                  <a:gd name="connsiteX32" fmla="*/ 7990 w 11369"/>
                  <a:gd name="connsiteY32" fmla="*/ 6304 h 9484"/>
                  <a:gd name="connsiteX33" fmla="*/ 7881 w 11369"/>
                  <a:gd name="connsiteY33" fmla="*/ 6441 h 9484"/>
                  <a:gd name="connsiteX34" fmla="*/ 7755 w 11369"/>
                  <a:gd name="connsiteY34" fmla="*/ 6561 h 9484"/>
                  <a:gd name="connsiteX35" fmla="*/ 7693 w 11369"/>
                  <a:gd name="connsiteY35" fmla="*/ 6787 h 9484"/>
                  <a:gd name="connsiteX36" fmla="*/ 7630 w 11369"/>
                  <a:gd name="connsiteY36" fmla="*/ 7192 h 9484"/>
                  <a:gd name="connsiteX37" fmla="*/ 7505 w 11369"/>
                  <a:gd name="connsiteY37" fmla="*/ 7425 h 9484"/>
                  <a:gd name="connsiteX38" fmla="*/ 7483 w 11369"/>
                  <a:gd name="connsiteY38" fmla="*/ 7563 h 9484"/>
                  <a:gd name="connsiteX39" fmla="*/ 7363 w 11369"/>
                  <a:gd name="connsiteY39" fmla="*/ 7712 h 9484"/>
                  <a:gd name="connsiteX40" fmla="*/ 7316 w 11369"/>
                  <a:gd name="connsiteY40" fmla="*/ 7879 h 9484"/>
                  <a:gd name="connsiteX41" fmla="*/ 7269 w 11369"/>
                  <a:gd name="connsiteY41" fmla="*/ 7969 h 9484"/>
                  <a:gd name="connsiteX42" fmla="*/ 7222 w 11369"/>
                  <a:gd name="connsiteY42" fmla="*/ 8058 h 9484"/>
                  <a:gd name="connsiteX43" fmla="*/ 7138 w 11369"/>
                  <a:gd name="connsiteY43" fmla="*/ 8147 h 9484"/>
                  <a:gd name="connsiteX44" fmla="*/ 6893 w 11369"/>
                  <a:gd name="connsiteY44" fmla="*/ 8416 h 9484"/>
                  <a:gd name="connsiteX45" fmla="*/ 5598 w 11369"/>
                  <a:gd name="connsiteY45" fmla="*/ 8553 h 9484"/>
                  <a:gd name="connsiteX46" fmla="*/ 4596 w 11369"/>
                  <a:gd name="connsiteY46" fmla="*/ 8655 h 9484"/>
                  <a:gd name="connsiteX47" fmla="*/ 4014 w 11369"/>
                  <a:gd name="connsiteY47" fmla="*/ 8738 h 9484"/>
                  <a:gd name="connsiteX48" fmla="*/ 3765 w 11369"/>
                  <a:gd name="connsiteY48" fmla="*/ 8780 h 9484"/>
                  <a:gd name="connsiteX49" fmla="*/ 3588 w 11369"/>
                  <a:gd name="connsiteY49" fmla="*/ 8827 h 9484"/>
                  <a:gd name="connsiteX50" fmla="*/ 3087 w 11369"/>
                  <a:gd name="connsiteY50" fmla="*/ 8953 h 9484"/>
                  <a:gd name="connsiteX51" fmla="*/ 1932 w 11369"/>
                  <a:gd name="connsiteY51" fmla="*/ 9222 h 9484"/>
                  <a:gd name="connsiteX52" fmla="*/ 757 w 11369"/>
                  <a:gd name="connsiteY52" fmla="*/ 9484 h 9484"/>
                  <a:gd name="connsiteX53" fmla="*/ 795 w 11369"/>
                  <a:gd name="connsiteY53" fmla="*/ 7241 h 9484"/>
                  <a:gd name="connsiteX54" fmla="*/ 19 w 11369"/>
                  <a:gd name="connsiteY54" fmla="*/ 7261 h 9484"/>
                  <a:gd name="connsiteX55" fmla="*/ 0 w 11369"/>
                  <a:gd name="connsiteY55" fmla="*/ 1823 h 9484"/>
                  <a:gd name="connsiteX56" fmla="*/ 4095 w 11369"/>
                  <a:gd name="connsiteY56" fmla="*/ 1946 h 9484"/>
                  <a:gd name="connsiteX57" fmla="*/ 4072 w 11369"/>
                  <a:gd name="connsiteY57" fmla="*/ 5644 h 9484"/>
                  <a:gd name="connsiteX58" fmla="*/ 8217 w 11369"/>
                  <a:gd name="connsiteY58" fmla="*/ 5639 h 9484"/>
                  <a:gd name="connsiteX59" fmla="*/ 8752 w 11369"/>
                  <a:gd name="connsiteY59" fmla="*/ 3 h 9484"/>
                  <a:gd name="connsiteX60" fmla="*/ 8794 w 11369"/>
                  <a:gd name="connsiteY60" fmla="*/ 134 h 9484"/>
                  <a:gd name="connsiteX61" fmla="*/ 8805 w 11369"/>
                  <a:gd name="connsiteY61" fmla="*/ 247 h 9484"/>
                  <a:gd name="connsiteX62" fmla="*/ 8815 w 11369"/>
                  <a:gd name="connsiteY62" fmla="*/ 381 h 9484"/>
                  <a:gd name="connsiteX63" fmla="*/ 8888 w 11369"/>
                  <a:gd name="connsiteY63" fmla="*/ 584 h 9484"/>
                  <a:gd name="connsiteX64" fmla="*/ 8965 w 11369"/>
                  <a:gd name="connsiteY64" fmla="*/ 691 h 9484"/>
                  <a:gd name="connsiteX65" fmla="*/ 9034 w 11369"/>
                  <a:gd name="connsiteY65" fmla="*/ 758 h 9484"/>
                  <a:gd name="connsiteX66" fmla="*/ 9101 w 11369"/>
                  <a:gd name="connsiteY66" fmla="*/ 782 h 9484"/>
                  <a:gd name="connsiteX67" fmla="*/ 9160 w 11369"/>
                  <a:gd name="connsiteY67" fmla="*/ 854 h 9484"/>
                  <a:gd name="connsiteX68" fmla="*/ 9504 w 11369"/>
                  <a:gd name="connsiteY68" fmla="*/ 969 h 9484"/>
                  <a:gd name="connsiteX69" fmla="*/ 9583 w 11369"/>
                  <a:gd name="connsiteY69" fmla="*/ 969 h 9484"/>
                  <a:gd name="connsiteX70" fmla="*/ 9661 w 11369"/>
                  <a:gd name="connsiteY70" fmla="*/ 981 h 9484"/>
                  <a:gd name="connsiteX71" fmla="*/ 9765 w 11369"/>
                  <a:gd name="connsiteY71" fmla="*/ 933 h 9484"/>
                  <a:gd name="connsiteX72" fmla="*/ 9849 w 11369"/>
                  <a:gd name="connsiteY72" fmla="*/ 969 h 9484"/>
                  <a:gd name="connsiteX73" fmla="*/ 9938 w 11369"/>
                  <a:gd name="connsiteY73" fmla="*/ 1011 h 9484"/>
                  <a:gd name="connsiteX74" fmla="*/ 11369 w 11369"/>
                  <a:gd name="connsiteY74" fmla="*/ 3032 h 9484"/>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754 w 10000"/>
                  <a:gd name="connsiteY61" fmla="*/ 402 h 10000"/>
                  <a:gd name="connsiteX62" fmla="*/ 7818 w 10000"/>
                  <a:gd name="connsiteY62" fmla="*/ 616 h 10000"/>
                  <a:gd name="connsiteX63" fmla="*/ 7885 w 10000"/>
                  <a:gd name="connsiteY63" fmla="*/ 729 h 10000"/>
                  <a:gd name="connsiteX64" fmla="*/ 7946 w 10000"/>
                  <a:gd name="connsiteY64" fmla="*/ 799 h 10000"/>
                  <a:gd name="connsiteX65" fmla="*/ 8005 w 10000"/>
                  <a:gd name="connsiteY65" fmla="*/ 825 h 10000"/>
                  <a:gd name="connsiteX66" fmla="*/ 8057 w 10000"/>
                  <a:gd name="connsiteY66" fmla="*/ 900 h 10000"/>
                  <a:gd name="connsiteX67" fmla="*/ 8360 w 10000"/>
                  <a:gd name="connsiteY67" fmla="*/ 1022 h 10000"/>
                  <a:gd name="connsiteX68" fmla="*/ 8429 w 10000"/>
                  <a:gd name="connsiteY68" fmla="*/ 1022 h 10000"/>
                  <a:gd name="connsiteX69" fmla="*/ 8498 w 10000"/>
                  <a:gd name="connsiteY69" fmla="*/ 1034 h 10000"/>
                  <a:gd name="connsiteX70" fmla="*/ 8589 w 10000"/>
                  <a:gd name="connsiteY70" fmla="*/ 984 h 10000"/>
                  <a:gd name="connsiteX71" fmla="*/ 8663 w 10000"/>
                  <a:gd name="connsiteY71" fmla="*/ 1022 h 10000"/>
                  <a:gd name="connsiteX72" fmla="*/ 8741 w 10000"/>
                  <a:gd name="connsiteY72" fmla="*/ 1066 h 10000"/>
                  <a:gd name="connsiteX73" fmla="*/ 10000 w 10000"/>
                  <a:gd name="connsiteY73"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818 w 10000"/>
                  <a:gd name="connsiteY61" fmla="*/ 616 h 10000"/>
                  <a:gd name="connsiteX62" fmla="*/ 7885 w 10000"/>
                  <a:gd name="connsiteY62" fmla="*/ 729 h 10000"/>
                  <a:gd name="connsiteX63" fmla="*/ 7946 w 10000"/>
                  <a:gd name="connsiteY63" fmla="*/ 799 h 10000"/>
                  <a:gd name="connsiteX64" fmla="*/ 8005 w 10000"/>
                  <a:gd name="connsiteY64" fmla="*/ 825 h 10000"/>
                  <a:gd name="connsiteX65" fmla="*/ 8057 w 10000"/>
                  <a:gd name="connsiteY65" fmla="*/ 900 h 10000"/>
                  <a:gd name="connsiteX66" fmla="*/ 8360 w 10000"/>
                  <a:gd name="connsiteY66" fmla="*/ 1022 h 10000"/>
                  <a:gd name="connsiteX67" fmla="*/ 8429 w 10000"/>
                  <a:gd name="connsiteY67" fmla="*/ 1022 h 10000"/>
                  <a:gd name="connsiteX68" fmla="*/ 8498 w 10000"/>
                  <a:gd name="connsiteY68" fmla="*/ 1034 h 10000"/>
                  <a:gd name="connsiteX69" fmla="*/ 8589 w 10000"/>
                  <a:gd name="connsiteY69" fmla="*/ 984 h 10000"/>
                  <a:gd name="connsiteX70" fmla="*/ 8663 w 10000"/>
                  <a:gd name="connsiteY70" fmla="*/ 1022 h 10000"/>
                  <a:gd name="connsiteX71" fmla="*/ 8741 w 10000"/>
                  <a:gd name="connsiteY71" fmla="*/ 1066 h 10000"/>
                  <a:gd name="connsiteX72" fmla="*/ 10000 w 10000"/>
                  <a:gd name="connsiteY72"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818 w 10000"/>
                  <a:gd name="connsiteY61" fmla="*/ 616 h 10000"/>
                  <a:gd name="connsiteX62" fmla="*/ 7885 w 10000"/>
                  <a:gd name="connsiteY62" fmla="*/ 729 h 10000"/>
                  <a:gd name="connsiteX63" fmla="*/ 7946 w 10000"/>
                  <a:gd name="connsiteY63" fmla="*/ 799 h 10000"/>
                  <a:gd name="connsiteX64" fmla="*/ 8005 w 10000"/>
                  <a:gd name="connsiteY64" fmla="*/ 825 h 10000"/>
                  <a:gd name="connsiteX65" fmla="*/ 8360 w 10000"/>
                  <a:gd name="connsiteY65" fmla="*/ 1022 h 10000"/>
                  <a:gd name="connsiteX66" fmla="*/ 8429 w 10000"/>
                  <a:gd name="connsiteY66" fmla="*/ 1022 h 10000"/>
                  <a:gd name="connsiteX67" fmla="*/ 8498 w 10000"/>
                  <a:gd name="connsiteY67" fmla="*/ 1034 h 10000"/>
                  <a:gd name="connsiteX68" fmla="*/ 8589 w 10000"/>
                  <a:gd name="connsiteY68" fmla="*/ 984 h 10000"/>
                  <a:gd name="connsiteX69" fmla="*/ 8663 w 10000"/>
                  <a:gd name="connsiteY69" fmla="*/ 1022 h 10000"/>
                  <a:gd name="connsiteX70" fmla="*/ 8741 w 10000"/>
                  <a:gd name="connsiteY70" fmla="*/ 1066 h 10000"/>
                  <a:gd name="connsiteX71" fmla="*/ 10000 w 10000"/>
                  <a:gd name="connsiteY71"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818 w 10000"/>
                  <a:gd name="connsiteY61" fmla="*/ 616 h 10000"/>
                  <a:gd name="connsiteX62" fmla="*/ 7885 w 10000"/>
                  <a:gd name="connsiteY62" fmla="*/ 729 h 10000"/>
                  <a:gd name="connsiteX63" fmla="*/ 7946 w 10000"/>
                  <a:gd name="connsiteY63" fmla="*/ 799 h 10000"/>
                  <a:gd name="connsiteX64" fmla="*/ 8005 w 10000"/>
                  <a:gd name="connsiteY64" fmla="*/ 825 h 10000"/>
                  <a:gd name="connsiteX65" fmla="*/ 8360 w 10000"/>
                  <a:gd name="connsiteY65" fmla="*/ 1022 h 10000"/>
                  <a:gd name="connsiteX66" fmla="*/ 8429 w 10000"/>
                  <a:gd name="connsiteY66" fmla="*/ 1022 h 10000"/>
                  <a:gd name="connsiteX67" fmla="*/ 8498 w 10000"/>
                  <a:gd name="connsiteY67" fmla="*/ 1034 h 10000"/>
                  <a:gd name="connsiteX68" fmla="*/ 8589 w 10000"/>
                  <a:gd name="connsiteY68" fmla="*/ 984 h 10000"/>
                  <a:gd name="connsiteX69" fmla="*/ 8663 w 10000"/>
                  <a:gd name="connsiteY69" fmla="*/ 1022 h 10000"/>
                  <a:gd name="connsiteX70" fmla="*/ 10000 w 10000"/>
                  <a:gd name="connsiteY70"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818 w 10000"/>
                  <a:gd name="connsiteY61" fmla="*/ 616 h 10000"/>
                  <a:gd name="connsiteX62" fmla="*/ 7885 w 10000"/>
                  <a:gd name="connsiteY62" fmla="*/ 729 h 10000"/>
                  <a:gd name="connsiteX63" fmla="*/ 7946 w 10000"/>
                  <a:gd name="connsiteY63" fmla="*/ 799 h 10000"/>
                  <a:gd name="connsiteX64" fmla="*/ 8005 w 10000"/>
                  <a:gd name="connsiteY64" fmla="*/ 825 h 10000"/>
                  <a:gd name="connsiteX65" fmla="*/ 8360 w 10000"/>
                  <a:gd name="connsiteY65" fmla="*/ 1022 h 10000"/>
                  <a:gd name="connsiteX66" fmla="*/ 8429 w 10000"/>
                  <a:gd name="connsiteY66" fmla="*/ 1022 h 10000"/>
                  <a:gd name="connsiteX67" fmla="*/ 8498 w 10000"/>
                  <a:gd name="connsiteY67" fmla="*/ 1034 h 10000"/>
                  <a:gd name="connsiteX68" fmla="*/ 8589 w 10000"/>
                  <a:gd name="connsiteY68" fmla="*/ 984 h 10000"/>
                  <a:gd name="connsiteX69" fmla="*/ 10000 w 10000"/>
                  <a:gd name="connsiteY69"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818 w 10000"/>
                  <a:gd name="connsiteY61" fmla="*/ 616 h 10000"/>
                  <a:gd name="connsiteX62" fmla="*/ 7885 w 10000"/>
                  <a:gd name="connsiteY62" fmla="*/ 729 h 10000"/>
                  <a:gd name="connsiteX63" fmla="*/ 7946 w 10000"/>
                  <a:gd name="connsiteY63" fmla="*/ 799 h 10000"/>
                  <a:gd name="connsiteX64" fmla="*/ 8005 w 10000"/>
                  <a:gd name="connsiteY64" fmla="*/ 825 h 10000"/>
                  <a:gd name="connsiteX65" fmla="*/ 8360 w 10000"/>
                  <a:gd name="connsiteY65" fmla="*/ 1022 h 10000"/>
                  <a:gd name="connsiteX66" fmla="*/ 8429 w 10000"/>
                  <a:gd name="connsiteY66" fmla="*/ 1022 h 10000"/>
                  <a:gd name="connsiteX67" fmla="*/ 8498 w 10000"/>
                  <a:gd name="connsiteY67" fmla="*/ 1034 h 10000"/>
                  <a:gd name="connsiteX68" fmla="*/ 10000 w 10000"/>
                  <a:gd name="connsiteY68"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5175 h 10000"/>
                  <a:gd name="connsiteX22" fmla="*/ 7244 w 10000"/>
                  <a:gd name="connsiteY22" fmla="*/ 5306 h 10000"/>
                  <a:gd name="connsiteX23" fmla="*/ 7230 w 10000"/>
                  <a:gd name="connsiteY23" fmla="*/ 5489 h 10000"/>
                  <a:gd name="connsiteX24" fmla="*/ 7212 w 10000"/>
                  <a:gd name="connsiteY24" fmla="*/ 5609 h 10000"/>
                  <a:gd name="connsiteX25" fmla="*/ 7221 w 10000"/>
                  <a:gd name="connsiteY25" fmla="*/ 5729 h 10000"/>
                  <a:gd name="connsiteX26" fmla="*/ 7184 w 10000"/>
                  <a:gd name="connsiteY26" fmla="*/ 5879 h 10000"/>
                  <a:gd name="connsiteX27" fmla="*/ 7170 w 10000"/>
                  <a:gd name="connsiteY27" fmla="*/ 6018 h 10000"/>
                  <a:gd name="connsiteX28" fmla="*/ 7148 w 10000"/>
                  <a:gd name="connsiteY28" fmla="*/ 6112 h 10000"/>
                  <a:gd name="connsiteX29" fmla="*/ 7096 w 10000"/>
                  <a:gd name="connsiteY29" fmla="*/ 6306 h 10000"/>
                  <a:gd name="connsiteX30" fmla="*/ 7060 w 10000"/>
                  <a:gd name="connsiteY30" fmla="*/ 6433 h 10000"/>
                  <a:gd name="connsiteX31" fmla="*/ 7028 w 10000"/>
                  <a:gd name="connsiteY31" fmla="*/ 6647 h 10000"/>
                  <a:gd name="connsiteX32" fmla="*/ 6932 w 10000"/>
                  <a:gd name="connsiteY32" fmla="*/ 6791 h 10000"/>
                  <a:gd name="connsiteX33" fmla="*/ 6821 w 10000"/>
                  <a:gd name="connsiteY33" fmla="*/ 6918 h 10000"/>
                  <a:gd name="connsiteX34" fmla="*/ 6767 w 10000"/>
                  <a:gd name="connsiteY34" fmla="*/ 7156 h 10000"/>
                  <a:gd name="connsiteX35" fmla="*/ 6711 w 10000"/>
                  <a:gd name="connsiteY35" fmla="*/ 7583 h 10000"/>
                  <a:gd name="connsiteX36" fmla="*/ 6601 w 10000"/>
                  <a:gd name="connsiteY36" fmla="*/ 7829 h 10000"/>
                  <a:gd name="connsiteX37" fmla="*/ 6582 w 10000"/>
                  <a:gd name="connsiteY37" fmla="*/ 7974 h 10000"/>
                  <a:gd name="connsiteX38" fmla="*/ 6476 w 10000"/>
                  <a:gd name="connsiteY38" fmla="*/ 8132 h 10000"/>
                  <a:gd name="connsiteX39" fmla="*/ 6435 w 10000"/>
                  <a:gd name="connsiteY39" fmla="*/ 8308 h 10000"/>
                  <a:gd name="connsiteX40" fmla="*/ 6394 w 10000"/>
                  <a:gd name="connsiteY40" fmla="*/ 8403 h 10000"/>
                  <a:gd name="connsiteX41" fmla="*/ 6352 w 10000"/>
                  <a:gd name="connsiteY41" fmla="*/ 8496 h 10000"/>
                  <a:gd name="connsiteX42" fmla="*/ 6278 w 10000"/>
                  <a:gd name="connsiteY42" fmla="*/ 8590 h 10000"/>
                  <a:gd name="connsiteX43" fmla="*/ 6063 w 10000"/>
                  <a:gd name="connsiteY43" fmla="*/ 8874 h 10000"/>
                  <a:gd name="connsiteX44" fmla="*/ 4924 w 10000"/>
                  <a:gd name="connsiteY44" fmla="*/ 9018 h 10000"/>
                  <a:gd name="connsiteX45" fmla="*/ 4043 w 10000"/>
                  <a:gd name="connsiteY45" fmla="*/ 9126 h 10000"/>
                  <a:gd name="connsiteX46" fmla="*/ 3531 w 10000"/>
                  <a:gd name="connsiteY46" fmla="*/ 9213 h 10000"/>
                  <a:gd name="connsiteX47" fmla="*/ 3312 w 10000"/>
                  <a:gd name="connsiteY47" fmla="*/ 9258 h 10000"/>
                  <a:gd name="connsiteX48" fmla="*/ 3156 w 10000"/>
                  <a:gd name="connsiteY48" fmla="*/ 9307 h 10000"/>
                  <a:gd name="connsiteX49" fmla="*/ 2715 w 10000"/>
                  <a:gd name="connsiteY49" fmla="*/ 9440 h 10000"/>
                  <a:gd name="connsiteX50" fmla="*/ 1699 w 10000"/>
                  <a:gd name="connsiteY50" fmla="*/ 9724 h 10000"/>
                  <a:gd name="connsiteX51" fmla="*/ 666 w 10000"/>
                  <a:gd name="connsiteY51" fmla="*/ 10000 h 10000"/>
                  <a:gd name="connsiteX52" fmla="*/ 699 w 10000"/>
                  <a:gd name="connsiteY52" fmla="*/ 7635 h 10000"/>
                  <a:gd name="connsiteX53" fmla="*/ 17 w 10000"/>
                  <a:gd name="connsiteY53" fmla="*/ 7656 h 10000"/>
                  <a:gd name="connsiteX54" fmla="*/ 0 w 10000"/>
                  <a:gd name="connsiteY54" fmla="*/ 1922 h 10000"/>
                  <a:gd name="connsiteX55" fmla="*/ 3602 w 10000"/>
                  <a:gd name="connsiteY55" fmla="*/ 2052 h 10000"/>
                  <a:gd name="connsiteX56" fmla="*/ 3582 w 10000"/>
                  <a:gd name="connsiteY56" fmla="*/ 5951 h 10000"/>
                  <a:gd name="connsiteX57" fmla="*/ 7228 w 10000"/>
                  <a:gd name="connsiteY57" fmla="*/ 5946 h 10000"/>
                  <a:gd name="connsiteX58" fmla="*/ 7698 w 10000"/>
                  <a:gd name="connsiteY58" fmla="*/ 3 h 10000"/>
                  <a:gd name="connsiteX59" fmla="*/ 7735 w 10000"/>
                  <a:gd name="connsiteY59" fmla="*/ 141 h 10000"/>
                  <a:gd name="connsiteX60" fmla="*/ 7818 w 10000"/>
                  <a:gd name="connsiteY60" fmla="*/ 616 h 10000"/>
                  <a:gd name="connsiteX61" fmla="*/ 7885 w 10000"/>
                  <a:gd name="connsiteY61" fmla="*/ 729 h 10000"/>
                  <a:gd name="connsiteX62" fmla="*/ 7946 w 10000"/>
                  <a:gd name="connsiteY62" fmla="*/ 799 h 10000"/>
                  <a:gd name="connsiteX63" fmla="*/ 8005 w 10000"/>
                  <a:gd name="connsiteY63" fmla="*/ 825 h 10000"/>
                  <a:gd name="connsiteX64" fmla="*/ 8360 w 10000"/>
                  <a:gd name="connsiteY64" fmla="*/ 1022 h 10000"/>
                  <a:gd name="connsiteX65" fmla="*/ 8429 w 10000"/>
                  <a:gd name="connsiteY65" fmla="*/ 1022 h 10000"/>
                  <a:gd name="connsiteX66" fmla="*/ 8498 w 10000"/>
                  <a:gd name="connsiteY66" fmla="*/ 1034 h 10000"/>
                  <a:gd name="connsiteX67" fmla="*/ 10000 w 10000"/>
                  <a:gd name="connsiteY67"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31 w 10000"/>
                  <a:gd name="connsiteY20" fmla="*/ 5175 h 10000"/>
                  <a:gd name="connsiteX21" fmla="*/ 7244 w 10000"/>
                  <a:gd name="connsiteY21" fmla="*/ 5306 h 10000"/>
                  <a:gd name="connsiteX22" fmla="*/ 7230 w 10000"/>
                  <a:gd name="connsiteY22" fmla="*/ 5489 h 10000"/>
                  <a:gd name="connsiteX23" fmla="*/ 7212 w 10000"/>
                  <a:gd name="connsiteY23" fmla="*/ 5609 h 10000"/>
                  <a:gd name="connsiteX24" fmla="*/ 7221 w 10000"/>
                  <a:gd name="connsiteY24" fmla="*/ 5729 h 10000"/>
                  <a:gd name="connsiteX25" fmla="*/ 7184 w 10000"/>
                  <a:gd name="connsiteY25" fmla="*/ 5879 h 10000"/>
                  <a:gd name="connsiteX26" fmla="*/ 7170 w 10000"/>
                  <a:gd name="connsiteY26" fmla="*/ 6018 h 10000"/>
                  <a:gd name="connsiteX27" fmla="*/ 7148 w 10000"/>
                  <a:gd name="connsiteY27" fmla="*/ 6112 h 10000"/>
                  <a:gd name="connsiteX28" fmla="*/ 7096 w 10000"/>
                  <a:gd name="connsiteY28" fmla="*/ 6306 h 10000"/>
                  <a:gd name="connsiteX29" fmla="*/ 7060 w 10000"/>
                  <a:gd name="connsiteY29" fmla="*/ 6433 h 10000"/>
                  <a:gd name="connsiteX30" fmla="*/ 7028 w 10000"/>
                  <a:gd name="connsiteY30" fmla="*/ 6647 h 10000"/>
                  <a:gd name="connsiteX31" fmla="*/ 6932 w 10000"/>
                  <a:gd name="connsiteY31" fmla="*/ 6791 h 10000"/>
                  <a:gd name="connsiteX32" fmla="*/ 6821 w 10000"/>
                  <a:gd name="connsiteY32" fmla="*/ 6918 h 10000"/>
                  <a:gd name="connsiteX33" fmla="*/ 6767 w 10000"/>
                  <a:gd name="connsiteY33" fmla="*/ 7156 h 10000"/>
                  <a:gd name="connsiteX34" fmla="*/ 6711 w 10000"/>
                  <a:gd name="connsiteY34" fmla="*/ 7583 h 10000"/>
                  <a:gd name="connsiteX35" fmla="*/ 6601 w 10000"/>
                  <a:gd name="connsiteY35" fmla="*/ 7829 h 10000"/>
                  <a:gd name="connsiteX36" fmla="*/ 6582 w 10000"/>
                  <a:gd name="connsiteY36" fmla="*/ 7974 h 10000"/>
                  <a:gd name="connsiteX37" fmla="*/ 6476 w 10000"/>
                  <a:gd name="connsiteY37" fmla="*/ 8132 h 10000"/>
                  <a:gd name="connsiteX38" fmla="*/ 6435 w 10000"/>
                  <a:gd name="connsiteY38" fmla="*/ 8308 h 10000"/>
                  <a:gd name="connsiteX39" fmla="*/ 6394 w 10000"/>
                  <a:gd name="connsiteY39" fmla="*/ 8403 h 10000"/>
                  <a:gd name="connsiteX40" fmla="*/ 6352 w 10000"/>
                  <a:gd name="connsiteY40" fmla="*/ 8496 h 10000"/>
                  <a:gd name="connsiteX41" fmla="*/ 6278 w 10000"/>
                  <a:gd name="connsiteY41" fmla="*/ 8590 h 10000"/>
                  <a:gd name="connsiteX42" fmla="*/ 6063 w 10000"/>
                  <a:gd name="connsiteY42" fmla="*/ 8874 h 10000"/>
                  <a:gd name="connsiteX43" fmla="*/ 4924 w 10000"/>
                  <a:gd name="connsiteY43" fmla="*/ 9018 h 10000"/>
                  <a:gd name="connsiteX44" fmla="*/ 4043 w 10000"/>
                  <a:gd name="connsiteY44" fmla="*/ 9126 h 10000"/>
                  <a:gd name="connsiteX45" fmla="*/ 3531 w 10000"/>
                  <a:gd name="connsiteY45" fmla="*/ 9213 h 10000"/>
                  <a:gd name="connsiteX46" fmla="*/ 3312 w 10000"/>
                  <a:gd name="connsiteY46" fmla="*/ 9258 h 10000"/>
                  <a:gd name="connsiteX47" fmla="*/ 3156 w 10000"/>
                  <a:gd name="connsiteY47" fmla="*/ 9307 h 10000"/>
                  <a:gd name="connsiteX48" fmla="*/ 2715 w 10000"/>
                  <a:gd name="connsiteY48" fmla="*/ 9440 h 10000"/>
                  <a:gd name="connsiteX49" fmla="*/ 1699 w 10000"/>
                  <a:gd name="connsiteY49" fmla="*/ 9724 h 10000"/>
                  <a:gd name="connsiteX50" fmla="*/ 666 w 10000"/>
                  <a:gd name="connsiteY50" fmla="*/ 10000 h 10000"/>
                  <a:gd name="connsiteX51" fmla="*/ 699 w 10000"/>
                  <a:gd name="connsiteY51" fmla="*/ 7635 h 10000"/>
                  <a:gd name="connsiteX52" fmla="*/ 17 w 10000"/>
                  <a:gd name="connsiteY52" fmla="*/ 7656 h 10000"/>
                  <a:gd name="connsiteX53" fmla="*/ 0 w 10000"/>
                  <a:gd name="connsiteY53" fmla="*/ 1922 h 10000"/>
                  <a:gd name="connsiteX54" fmla="*/ 3602 w 10000"/>
                  <a:gd name="connsiteY54" fmla="*/ 2052 h 10000"/>
                  <a:gd name="connsiteX55" fmla="*/ 3582 w 10000"/>
                  <a:gd name="connsiteY55" fmla="*/ 5951 h 10000"/>
                  <a:gd name="connsiteX56" fmla="*/ 7228 w 10000"/>
                  <a:gd name="connsiteY56" fmla="*/ 5946 h 10000"/>
                  <a:gd name="connsiteX57" fmla="*/ 7698 w 10000"/>
                  <a:gd name="connsiteY57" fmla="*/ 3 h 10000"/>
                  <a:gd name="connsiteX58" fmla="*/ 7735 w 10000"/>
                  <a:gd name="connsiteY58" fmla="*/ 141 h 10000"/>
                  <a:gd name="connsiteX59" fmla="*/ 7818 w 10000"/>
                  <a:gd name="connsiteY59" fmla="*/ 616 h 10000"/>
                  <a:gd name="connsiteX60" fmla="*/ 7885 w 10000"/>
                  <a:gd name="connsiteY60" fmla="*/ 729 h 10000"/>
                  <a:gd name="connsiteX61" fmla="*/ 7946 w 10000"/>
                  <a:gd name="connsiteY61" fmla="*/ 799 h 10000"/>
                  <a:gd name="connsiteX62" fmla="*/ 8005 w 10000"/>
                  <a:gd name="connsiteY62" fmla="*/ 825 h 10000"/>
                  <a:gd name="connsiteX63" fmla="*/ 8360 w 10000"/>
                  <a:gd name="connsiteY63" fmla="*/ 1022 h 10000"/>
                  <a:gd name="connsiteX64" fmla="*/ 8429 w 10000"/>
                  <a:gd name="connsiteY64" fmla="*/ 1022 h 10000"/>
                  <a:gd name="connsiteX65" fmla="*/ 8498 w 10000"/>
                  <a:gd name="connsiteY65" fmla="*/ 1034 h 10000"/>
                  <a:gd name="connsiteX66" fmla="*/ 10000 w 10000"/>
                  <a:gd name="connsiteY66"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331 w 10000"/>
                  <a:gd name="connsiteY19" fmla="*/ 5175 h 10000"/>
                  <a:gd name="connsiteX20" fmla="*/ 7244 w 10000"/>
                  <a:gd name="connsiteY20" fmla="*/ 5306 h 10000"/>
                  <a:gd name="connsiteX21" fmla="*/ 7230 w 10000"/>
                  <a:gd name="connsiteY21" fmla="*/ 5489 h 10000"/>
                  <a:gd name="connsiteX22" fmla="*/ 7212 w 10000"/>
                  <a:gd name="connsiteY22" fmla="*/ 5609 h 10000"/>
                  <a:gd name="connsiteX23" fmla="*/ 7221 w 10000"/>
                  <a:gd name="connsiteY23" fmla="*/ 5729 h 10000"/>
                  <a:gd name="connsiteX24" fmla="*/ 7184 w 10000"/>
                  <a:gd name="connsiteY24" fmla="*/ 5879 h 10000"/>
                  <a:gd name="connsiteX25" fmla="*/ 7170 w 10000"/>
                  <a:gd name="connsiteY25" fmla="*/ 6018 h 10000"/>
                  <a:gd name="connsiteX26" fmla="*/ 7148 w 10000"/>
                  <a:gd name="connsiteY26" fmla="*/ 6112 h 10000"/>
                  <a:gd name="connsiteX27" fmla="*/ 7096 w 10000"/>
                  <a:gd name="connsiteY27" fmla="*/ 6306 h 10000"/>
                  <a:gd name="connsiteX28" fmla="*/ 7060 w 10000"/>
                  <a:gd name="connsiteY28" fmla="*/ 6433 h 10000"/>
                  <a:gd name="connsiteX29" fmla="*/ 7028 w 10000"/>
                  <a:gd name="connsiteY29" fmla="*/ 6647 h 10000"/>
                  <a:gd name="connsiteX30" fmla="*/ 6932 w 10000"/>
                  <a:gd name="connsiteY30" fmla="*/ 6791 h 10000"/>
                  <a:gd name="connsiteX31" fmla="*/ 6821 w 10000"/>
                  <a:gd name="connsiteY31" fmla="*/ 6918 h 10000"/>
                  <a:gd name="connsiteX32" fmla="*/ 6767 w 10000"/>
                  <a:gd name="connsiteY32" fmla="*/ 7156 h 10000"/>
                  <a:gd name="connsiteX33" fmla="*/ 6711 w 10000"/>
                  <a:gd name="connsiteY33" fmla="*/ 7583 h 10000"/>
                  <a:gd name="connsiteX34" fmla="*/ 6601 w 10000"/>
                  <a:gd name="connsiteY34" fmla="*/ 7829 h 10000"/>
                  <a:gd name="connsiteX35" fmla="*/ 6582 w 10000"/>
                  <a:gd name="connsiteY35" fmla="*/ 7974 h 10000"/>
                  <a:gd name="connsiteX36" fmla="*/ 6476 w 10000"/>
                  <a:gd name="connsiteY36" fmla="*/ 8132 h 10000"/>
                  <a:gd name="connsiteX37" fmla="*/ 6435 w 10000"/>
                  <a:gd name="connsiteY37" fmla="*/ 8308 h 10000"/>
                  <a:gd name="connsiteX38" fmla="*/ 6394 w 10000"/>
                  <a:gd name="connsiteY38" fmla="*/ 8403 h 10000"/>
                  <a:gd name="connsiteX39" fmla="*/ 6352 w 10000"/>
                  <a:gd name="connsiteY39" fmla="*/ 8496 h 10000"/>
                  <a:gd name="connsiteX40" fmla="*/ 6278 w 10000"/>
                  <a:gd name="connsiteY40" fmla="*/ 8590 h 10000"/>
                  <a:gd name="connsiteX41" fmla="*/ 6063 w 10000"/>
                  <a:gd name="connsiteY41" fmla="*/ 8874 h 10000"/>
                  <a:gd name="connsiteX42" fmla="*/ 4924 w 10000"/>
                  <a:gd name="connsiteY42" fmla="*/ 9018 h 10000"/>
                  <a:gd name="connsiteX43" fmla="*/ 4043 w 10000"/>
                  <a:gd name="connsiteY43" fmla="*/ 9126 h 10000"/>
                  <a:gd name="connsiteX44" fmla="*/ 3531 w 10000"/>
                  <a:gd name="connsiteY44" fmla="*/ 9213 h 10000"/>
                  <a:gd name="connsiteX45" fmla="*/ 3312 w 10000"/>
                  <a:gd name="connsiteY45" fmla="*/ 9258 h 10000"/>
                  <a:gd name="connsiteX46" fmla="*/ 3156 w 10000"/>
                  <a:gd name="connsiteY46" fmla="*/ 9307 h 10000"/>
                  <a:gd name="connsiteX47" fmla="*/ 2715 w 10000"/>
                  <a:gd name="connsiteY47" fmla="*/ 9440 h 10000"/>
                  <a:gd name="connsiteX48" fmla="*/ 1699 w 10000"/>
                  <a:gd name="connsiteY48" fmla="*/ 9724 h 10000"/>
                  <a:gd name="connsiteX49" fmla="*/ 666 w 10000"/>
                  <a:gd name="connsiteY49" fmla="*/ 10000 h 10000"/>
                  <a:gd name="connsiteX50" fmla="*/ 699 w 10000"/>
                  <a:gd name="connsiteY50" fmla="*/ 7635 h 10000"/>
                  <a:gd name="connsiteX51" fmla="*/ 17 w 10000"/>
                  <a:gd name="connsiteY51" fmla="*/ 7656 h 10000"/>
                  <a:gd name="connsiteX52" fmla="*/ 0 w 10000"/>
                  <a:gd name="connsiteY52" fmla="*/ 1922 h 10000"/>
                  <a:gd name="connsiteX53" fmla="*/ 3602 w 10000"/>
                  <a:gd name="connsiteY53" fmla="*/ 2052 h 10000"/>
                  <a:gd name="connsiteX54" fmla="*/ 3582 w 10000"/>
                  <a:gd name="connsiteY54" fmla="*/ 5951 h 10000"/>
                  <a:gd name="connsiteX55" fmla="*/ 7228 w 10000"/>
                  <a:gd name="connsiteY55" fmla="*/ 5946 h 10000"/>
                  <a:gd name="connsiteX56" fmla="*/ 7698 w 10000"/>
                  <a:gd name="connsiteY56" fmla="*/ 3 h 10000"/>
                  <a:gd name="connsiteX57" fmla="*/ 7735 w 10000"/>
                  <a:gd name="connsiteY57" fmla="*/ 141 h 10000"/>
                  <a:gd name="connsiteX58" fmla="*/ 7818 w 10000"/>
                  <a:gd name="connsiteY58" fmla="*/ 616 h 10000"/>
                  <a:gd name="connsiteX59" fmla="*/ 7885 w 10000"/>
                  <a:gd name="connsiteY59" fmla="*/ 729 h 10000"/>
                  <a:gd name="connsiteX60" fmla="*/ 7946 w 10000"/>
                  <a:gd name="connsiteY60" fmla="*/ 799 h 10000"/>
                  <a:gd name="connsiteX61" fmla="*/ 8005 w 10000"/>
                  <a:gd name="connsiteY61" fmla="*/ 825 h 10000"/>
                  <a:gd name="connsiteX62" fmla="*/ 8360 w 10000"/>
                  <a:gd name="connsiteY62" fmla="*/ 1022 h 10000"/>
                  <a:gd name="connsiteX63" fmla="*/ 8429 w 10000"/>
                  <a:gd name="connsiteY63" fmla="*/ 1022 h 10000"/>
                  <a:gd name="connsiteX64" fmla="*/ 8498 w 10000"/>
                  <a:gd name="connsiteY64" fmla="*/ 1034 h 10000"/>
                  <a:gd name="connsiteX65" fmla="*/ 10000 w 10000"/>
                  <a:gd name="connsiteY65"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331 w 10000"/>
                  <a:gd name="connsiteY18" fmla="*/ 5175 h 10000"/>
                  <a:gd name="connsiteX19" fmla="*/ 7244 w 10000"/>
                  <a:gd name="connsiteY19" fmla="*/ 5306 h 10000"/>
                  <a:gd name="connsiteX20" fmla="*/ 7230 w 10000"/>
                  <a:gd name="connsiteY20" fmla="*/ 5489 h 10000"/>
                  <a:gd name="connsiteX21" fmla="*/ 7212 w 10000"/>
                  <a:gd name="connsiteY21" fmla="*/ 5609 h 10000"/>
                  <a:gd name="connsiteX22" fmla="*/ 7221 w 10000"/>
                  <a:gd name="connsiteY22" fmla="*/ 5729 h 10000"/>
                  <a:gd name="connsiteX23" fmla="*/ 7184 w 10000"/>
                  <a:gd name="connsiteY23" fmla="*/ 5879 h 10000"/>
                  <a:gd name="connsiteX24" fmla="*/ 7170 w 10000"/>
                  <a:gd name="connsiteY24" fmla="*/ 6018 h 10000"/>
                  <a:gd name="connsiteX25" fmla="*/ 7148 w 10000"/>
                  <a:gd name="connsiteY25" fmla="*/ 6112 h 10000"/>
                  <a:gd name="connsiteX26" fmla="*/ 7096 w 10000"/>
                  <a:gd name="connsiteY26" fmla="*/ 6306 h 10000"/>
                  <a:gd name="connsiteX27" fmla="*/ 7060 w 10000"/>
                  <a:gd name="connsiteY27" fmla="*/ 6433 h 10000"/>
                  <a:gd name="connsiteX28" fmla="*/ 7028 w 10000"/>
                  <a:gd name="connsiteY28" fmla="*/ 6647 h 10000"/>
                  <a:gd name="connsiteX29" fmla="*/ 6932 w 10000"/>
                  <a:gd name="connsiteY29" fmla="*/ 6791 h 10000"/>
                  <a:gd name="connsiteX30" fmla="*/ 6821 w 10000"/>
                  <a:gd name="connsiteY30" fmla="*/ 6918 h 10000"/>
                  <a:gd name="connsiteX31" fmla="*/ 6767 w 10000"/>
                  <a:gd name="connsiteY31" fmla="*/ 7156 h 10000"/>
                  <a:gd name="connsiteX32" fmla="*/ 6711 w 10000"/>
                  <a:gd name="connsiteY32" fmla="*/ 7583 h 10000"/>
                  <a:gd name="connsiteX33" fmla="*/ 6601 w 10000"/>
                  <a:gd name="connsiteY33" fmla="*/ 7829 h 10000"/>
                  <a:gd name="connsiteX34" fmla="*/ 6582 w 10000"/>
                  <a:gd name="connsiteY34" fmla="*/ 7974 h 10000"/>
                  <a:gd name="connsiteX35" fmla="*/ 6476 w 10000"/>
                  <a:gd name="connsiteY35" fmla="*/ 8132 h 10000"/>
                  <a:gd name="connsiteX36" fmla="*/ 6435 w 10000"/>
                  <a:gd name="connsiteY36" fmla="*/ 8308 h 10000"/>
                  <a:gd name="connsiteX37" fmla="*/ 6394 w 10000"/>
                  <a:gd name="connsiteY37" fmla="*/ 8403 h 10000"/>
                  <a:gd name="connsiteX38" fmla="*/ 6352 w 10000"/>
                  <a:gd name="connsiteY38" fmla="*/ 8496 h 10000"/>
                  <a:gd name="connsiteX39" fmla="*/ 6278 w 10000"/>
                  <a:gd name="connsiteY39" fmla="*/ 8590 h 10000"/>
                  <a:gd name="connsiteX40" fmla="*/ 6063 w 10000"/>
                  <a:gd name="connsiteY40" fmla="*/ 8874 h 10000"/>
                  <a:gd name="connsiteX41" fmla="*/ 4924 w 10000"/>
                  <a:gd name="connsiteY41" fmla="*/ 9018 h 10000"/>
                  <a:gd name="connsiteX42" fmla="*/ 4043 w 10000"/>
                  <a:gd name="connsiteY42" fmla="*/ 9126 h 10000"/>
                  <a:gd name="connsiteX43" fmla="*/ 3531 w 10000"/>
                  <a:gd name="connsiteY43" fmla="*/ 9213 h 10000"/>
                  <a:gd name="connsiteX44" fmla="*/ 3312 w 10000"/>
                  <a:gd name="connsiteY44" fmla="*/ 9258 h 10000"/>
                  <a:gd name="connsiteX45" fmla="*/ 3156 w 10000"/>
                  <a:gd name="connsiteY45" fmla="*/ 9307 h 10000"/>
                  <a:gd name="connsiteX46" fmla="*/ 2715 w 10000"/>
                  <a:gd name="connsiteY46" fmla="*/ 9440 h 10000"/>
                  <a:gd name="connsiteX47" fmla="*/ 1699 w 10000"/>
                  <a:gd name="connsiteY47" fmla="*/ 9724 h 10000"/>
                  <a:gd name="connsiteX48" fmla="*/ 666 w 10000"/>
                  <a:gd name="connsiteY48" fmla="*/ 10000 h 10000"/>
                  <a:gd name="connsiteX49" fmla="*/ 699 w 10000"/>
                  <a:gd name="connsiteY49" fmla="*/ 7635 h 10000"/>
                  <a:gd name="connsiteX50" fmla="*/ 17 w 10000"/>
                  <a:gd name="connsiteY50" fmla="*/ 7656 h 10000"/>
                  <a:gd name="connsiteX51" fmla="*/ 0 w 10000"/>
                  <a:gd name="connsiteY51" fmla="*/ 1922 h 10000"/>
                  <a:gd name="connsiteX52" fmla="*/ 3602 w 10000"/>
                  <a:gd name="connsiteY52" fmla="*/ 2052 h 10000"/>
                  <a:gd name="connsiteX53" fmla="*/ 3582 w 10000"/>
                  <a:gd name="connsiteY53" fmla="*/ 5951 h 10000"/>
                  <a:gd name="connsiteX54" fmla="*/ 7228 w 10000"/>
                  <a:gd name="connsiteY54" fmla="*/ 5946 h 10000"/>
                  <a:gd name="connsiteX55" fmla="*/ 7698 w 10000"/>
                  <a:gd name="connsiteY55" fmla="*/ 3 h 10000"/>
                  <a:gd name="connsiteX56" fmla="*/ 7735 w 10000"/>
                  <a:gd name="connsiteY56" fmla="*/ 141 h 10000"/>
                  <a:gd name="connsiteX57" fmla="*/ 7818 w 10000"/>
                  <a:gd name="connsiteY57" fmla="*/ 616 h 10000"/>
                  <a:gd name="connsiteX58" fmla="*/ 7885 w 10000"/>
                  <a:gd name="connsiteY58" fmla="*/ 729 h 10000"/>
                  <a:gd name="connsiteX59" fmla="*/ 7946 w 10000"/>
                  <a:gd name="connsiteY59" fmla="*/ 799 h 10000"/>
                  <a:gd name="connsiteX60" fmla="*/ 8005 w 10000"/>
                  <a:gd name="connsiteY60" fmla="*/ 825 h 10000"/>
                  <a:gd name="connsiteX61" fmla="*/ 8360 w 10000"/>
                  <a:gd name="connsiteY61" fmla="*/ 1022 h 10000"/>
                  <a:gd name="connsiteX62" fmla="*/ 8429 w 10000"/>
                  <a:gd name="connsiteY62" fmla="*/ 1022 h 10000"/>
                  <a:gd name="connsiteX63" fmla="*/ 8498 w 10000"/>
                  <a:gd name="connsiteY63" fmla="*/ 1034 h 10000"/>
                  <a:gd name="connsiteX64" fmla="*/ 10000 w 10000"/>
                  <a:gd name="connsiteY64"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331 w 10000"/>
                  <a:gd name="connsiteY17" fmla="*/ 5175 h 10000"/>
                  <a:gd name="connsiteX18" fmla="*/ 7244 w 10000"/>
                  <a:gd name="connsiteY18" fmla="*/ 5306 h 10000"/>
                  <a:gd name="connsiteX19" fmla="*/ 7230 w 10000"/>
                  <a:gd name="connsiteY19" fmla="*/ 5489 h 10000"/>
                  <a:gd name="connsiteX20" fmla="*/ 7212 w 10000"/>
                  <a:gd name="connsiteY20" fmla="*/ 5609 h 10000"/>
                  <a:gd name="connsiteX21" fmla="*/ 7221 w 10000"/>
                  <a:gd name="connsiteY21" fmla="*/ 5729 h 10000"/>
                  <a:gd name="connsiteX22" fmla="*/ 7184 w 10000"/>
                  <a:gd name="connsiteY22" fmla="*/ 5879 h 10000"/>
                  <a:gd name="connsiteX23" fmla="*/ 7170 w 10000"/>
                  <a:gd name="connsiteY23" fmla="*/ 6018 h 10000"/>
                  <a:gd name="connsiteX24" fmla="*/ 7148 w 10000"/>
                  <a:gd name="connsiteY24" fmla="*/ 6112 h 10000"/>
                  <a:gd name="connsiteX25" fmla="*/ 7096 w 10000"/>
                  <a:gd name="connsiteY25" fmla="*/ 6306 h 10000"/>
                  <a:gd name="connsiteX26" fmla="*/ 7060 w 10000"/>
                  <a:gd name="connsiteY26" fmla="*/ 6433 h 10000"/>
                  <a:gd name="connsiteX27" fmla="*/ 7028 w 10000"/>
                  <a:gd name="connsiteY27" fmla="*/ 6647 h 10000"/>
                  <a:gd name="connsiteX28" fmla="*/ 6932 w 10000"/>
                  <a:gd name="connsiteY28" fmla="*/ 6791 h 10000"/>
                  <a:gd name="connsiteX29" fmla="*/ 6821 w 10000"/>
                  <a:gd name="connsiteY29" fmla="*/ 6918 h 10000"/>
                  <a:gd name="connsiteX30" fmla="*/ 6767 w 10000"/>
                  <a:gd name="connsiteY30" fmla="*/ 7156 h 10000"/>
                  <a:gd name="connsiteX31" fmla="*/ 6711 w 10000"/>
                  <a:gd name="connsiteY31" fmla="*/ 7583 h 10000"/>
                  <a:gd name="connsiteX32" fmla="*/ 6601 w 10000"/>
                  <a:gd name="connsiteY32" fmla="*/ 7829 h 10000"/>
                  <a:gd name="connsiteX33" fmla="*/ 6582 w 10000"/>
                  <a:gd name="connsiteY33" fmla="*/ 7974 h 10000"/>
                  <a:gd name="connsiteX34" fmla="*/ 6476 w 10000"/>
                  <a:gd name="connsiteY34" fmla="*/ 8132 h 10000"/>
                  <a:gd name="connsiteX35" fmla="*/ 6435 w 10000"/>
                  <a:gd name="connsiteY35" fmla="*/ 8308 h 10000"/>
                  <a:gd name="connsiteX36" fmla="*/ 6394 w 10000"/>
                  <a:gd name="connsiteY36" fmla="*/ 8403 h 10000"/>
                  <a:gd name="connsiteX37" fmla="*/ 6352 w 10000"/>
                  <a:gd name="connsiteY37" fmla="*/ 8496 h 10000"/>
                  <a:gd name="connsiteX38" fmla="*/ 6278 w 10000"/>
                  <a:gd name="connsiteY38" fmla="*/ 8590 h 10000"/>
                  <a:gd name="connsiteX39" fmla="*/ 6063 w 10000"/>
                  <a:gd name="connsiteY39" fmla="*/ 8874 h 10000"/>
                  <a:gd name="connsiteX40" fmla="*/ 4924 w 10000"/>
                  <a:gd name="connsiteY40" fmla="*/ 9018 h 10000"/>
                  <a:gd name="connsiteX41" fmla="*/ 4043 w 10000"/>
                  <a:gd name="connsiteY41" fmla="*/ 9126 h 10000"/>
                  <a:gd name="connsiteX42" fmla="*/ 3531 w 10000"/>
                  <a:gd name="connsiteY42" fmla="*/ 9213 h 10000"/>
                  <a:gd name="connsiteX43" fmla="*/ 3312 w 10000"/>
                  <a:gd name="connsiteY43" fmla="*/ 9258 h 10000"/>
                  <a:gd name="connsiteX44" fmla="*/ 3156 w 10000"/>
                  <a:gd name="connsiteY44" fmla="*/ 9307 h 10000"/>
                  <a:gd name="connsiteX45" fmla="*/ 2715 w 10000"/>
                  <a:gd name="connsiteY45" fmla="*/ 9440 h 10000"/>
                  <a:gd name="connsiteX46" fmla="*/ 1699 w 10000"/>
                  <a:gd name="connsiteY46" fmla="*/ 9724 h 10000"/>
                  <a:gd name="connsiteX47" fmla="*/ 666 w 10000"/>
                  <a:gd name="connsiteY47" fmla="*/ 10000 h 10000"/>
                  <a:gd name="connsiteX48" fmla="*/ 699 w 10000"/>
                  <a:gd name="connsiteY48" fmla="*/ 7635 h 10000"/>
                  <a:gd name="connsiteX49" fmla="*/ 17 w 10000"/>
                  <a:gd name="connsiteY49" fmla="*/ 7656 h 10000"/>
                  <a:gd name="connsiteX50" fmla="*/ 0 w 10000"/>
                  <a:gd name="connsiteY50" fmla="*/ 1922 h 10000"/>
                  <a:gd name="connsiteX51" fmla="*/ 3602 w 10000"/>
                  <a:gd name="connsiteY51" fmla="*/ 2052 h 10000"/>
                  <a:gd name="connsiteX52" fmla="*/ 3582 w 10000"/>
                  <a:gd name="connsiteY52" fmla="*/ 5951 h 10000"/>
                  <a:gd name="connsiteX53" fmla="*/ 7228 w 10000"/>
                  <a:gd name="connsiteY53" fmla="*/ 5946 h 10000"/>
                  <a:gd name="connsiteX54" fmla="*/ 7698 w 10000"/>
                  <a:gd name="connsiteY54" fmla="*/ 3 h 10000"/>
                  <a:gd name="connsiteX55" fmla="*/ 7735 w 10000"/>
                  <a:gd name="connsiteY55" fmla="*/ 141 h 10000"/>
                  <a:gd name="connsiteX56" fmla="*/ 7818 w 10000"/>
                  <a:gd name="connsiteY56" fmla="*/ 616 h 10000"/>
                  <a:gd name="connsiteX57" fmla="*/ 7885 w 10000"/>
                  <a:gd name="connsiteY57" fmla="*/ 729 h 10000"/>
                  <a:gd name="connsiteX58" fmla="*/ 7946 w 10000"/>
                  <a:gd name="connsiteY58" fmla="*/ 799 h 10000"/>
                  <a:gd name="connsiteX59" fmla="*/ 8005 w 10000"/>
                  <a:gd name="connsiteY59" fmla="*/ 825 h 10000"/>
                  <a:gd name="connsiteX60" fmla="*/ 8360 w 10000"/>
                  <a:gd name="connsiteY60" fmla="*/ 1022 h 10000"/>
                  <a:gd name="connsiteX61" fmla="*/ 8429 w 10000"/>
                  <a:gd name="connsiteY61" fmla="*/ 1022 h 10000"/>
                  <a:gd name="connsiteX62" fmla="*/ 8498 w 10000"/>
                  <a:gd name="connsiteY62" fmla="*/ 1034 h 10000"/>
                  <a:gd name="connsiteX63" fmla="*/ 10000 w 10000"/>
                  <a:gd name="connsiteY63"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331 w 10000"/>
                  <a:gd name="connsiteY16" fmla="*/ 5175 h 10000"/>
                  <a:gd name="connsiteX17" fmla="*/ 7244 w 10000"/>
                  <a:gd name="connsiteY17" fmla="*/ 5306 h 10000"/>
                  <a:gd name="connsiteX18" fmla="*/ 7230 w 10000"/>
                  <a:gd name="connsiteY18" fmla="*/ 5489 h 10000"/>
                  <a:gd name="connsiteX19" fmla="*/ 7212 w 10000"/>
                  <a:gd name="connsiteY19" fmla="*/ 5609 h 10000"/>
                  <a:gd name="connsiteX20" fmla="*/ 7221 w 10000"/>
                  <a:gd name="connsiteY20" fmla="*/ 5729 h 10000"/>
                  <a:gd name="connsiteX21" fmla="*/ 7184 w 10000"/>
                  <a:gd name="connsiteY21" fmla="*/ 5879 h 10000"/>
                  <a:gd name="connsiteX22" fmla="*/ 7170 w 10000"/>
                  <a:gd name="connsiteY22" fmla="*/ 6018 h 10000"/>
                  <a:gd name="connsiteX23" fmla="*/ 7148 w 10000"/>
                  <a:gd name="connsiteY23" fmla="*/ 6112 h 10000"/>
                  <a:gd name="connsiteX24" fmla="*/ 7096 w 10000"/>
                  <a:gd name="connsiteY24" fmla="*/ 6306 h 10000"/>
                  <a:gd name="connsiteX25" fmla="*/ 7060 w 10000"/>
                  <a:gd name="connsiteY25" fmla="*/ 6433 h 10000"/>
                  <a:gd name="connsiteX26" fmla="*/ 7028 w 10000"/>
                  <a:gd name="connsiteY26" fmla="*/ 6647 h 10000"/>
                  <a:gd name="connsiteX27" fmla="*/ 6932 w 10000"/>
                  <a:gd name="connsiteY27" fmla="*/ 6791 h 10000"/>
                  <a:gd name="connsiteX28" fmla="*/ 6821 w 10000"/>
                  <a:gd name="connsiteY28" fmla="*/ 6918 h 10000"/>
                  <a:gd name="connsiteX29" fmla="*/ 6767 w 10000"/>
                  <a:gd name="connsiteY29" fmla="*/ 7156 h 10000"/>
                  <a:gd name="connsiteX30" fmla="*/ 6711 w 10000"/>
                  <a:gd name="connsiteY30" fmla="*/ 7583 h 10000"/>
                  <a:gd name="connsiteX31" fmla="*/ 6601 w 10000"/>
                  <a:gd name="connsiteY31" fmla="*/ 7829 h 10000"/>
                  <a:gd name="connsiteX32" fmla="*/ 6582 w 10000"/>
                  <a:gd name="connsiteY32" fmla="*/ 7974 h 10000"/>
                  <a:gd name="connsiteX33" fmla="*/ 6476 w 10000"/>
                  <a:gd name="connsiteY33" fmla="*/ 8132 h 10000"/>
                  <a:gd name="connsiteX34" fmla="*/ 6435 w 10000"/>
                  <a:gd name="connsiteY34" fmla="*/ 8308 h 10000"/>
                  <a:gd name="connsiteX35" fmla="*/ 6394 w 10000"/>
                  <a:gd name="connsiteY35" fmla="*/ 8403 h 10000"/>
                  <a:gd name="connsiteX36" fmla="*/ 6352 w 10000"/>
                  <a:gd name="connsiteY36" fmla="*/ 8496 h 10000"/>
                  <a:gd name="connsiteX37" fmla="*/ 6278 w 10000"/>
                  <a:gd name="connsiteY37" fmla="*/ 8590 h 10000"/>
                  <a:gd name="connsiteX38" fmla="*/ 6063 w 10000"/>
                  <a:gd name="connsiteY38" fmla="*/ 8874 h 10000"/>
                  <a:gd name="connsiteX39" fmla="*/ 4924 w 10000"/>
                  <a:gd name="connsiteY39" fmla="*/ 9018 h 10000"/>
                  <a:gd name="connsiteX40" fmla="*/ 4043 w 10000"/>
                  <a:gd name="connsiteY40" fmla="*/ 9126 h 10000"/>
                  <a:gd name="connsiteX41" fmla="*/ 3531 w 10000"/>
                  <a:gd name="connsiteY41" fmla="*/ 9213 h 10000"/>
                  <a:gd name="connsiteX42" fmla="*/ 3312 w 10000"/>
                  <a:gd name="connsiteY42" fmla="*/ 9258 h 10000"/>
                  <a:gd name="connsiteX43" fmla="*/ 3156 w 10000"/>
                  <a:gd name="connsiteY43" fmla="*/ 9307 h 10000"/>
                  <a:gd name="connsiteX44" fmla="*/ 2715 w 10000"/>
                  <a:gd name="connsiteY44" fmla="*/ 9440 h 10000"/>
                  <a:gd name="connsiteX45" fmla="*/ 1699 w 10000"/>
                  <a:gd name="connsiteY45" fmla="*/ 9724 h 10000"/>
                  <a:gd name="connsiteX46" fmla="*/ 666 w 10000"/>
                  <a:gd name="connsiteY46" fmla="*/ 10000 h 10000"/>
                  <a:gd name="connsiteX47" fmla="*/ 699 w 10000"/>
                  <a:gd name="connsiteY47" fmla="*/ 7635 h 10000"/>
                  <a:gd name="connsiteX48" fmla="*/ 17 w 10000"/>
                  <a:gd name="connsiteY48" fmla="*/ 7656 h 10000"/>
                  <a:gd name="connsiteX49" fmla="*/ 0 w 10000"/>
                  <a:gd name="connsiteY49" fmla="*/ 1922 h 10000"/>
                  <a:gd name="connsiteX50" fmla="*/ 3602 w 10000"/>
                  <a:gd name="connsiteY50" fmla="*/ 2052 h 10000"/>
                  <a:gd name="connsiteX51" fmla="*/ 3582 w 10000"/>
                  <a:gd name="connsiteY51" fmla="*/ 5951 h 10000"/>
                  <a:gd name="connsiteX52" fmla="*/ 7228 w 10000"/>
                  <a:gd name="connsiteY52" fmla="*/ 5946 h 10000"/>
                  <a:gd name="connsiteX53" fmla="*/ 7698 w 10000"/>
                  <a:gd name="connsiteY53" fmla="*/ 3 h 10000"/>
                  <a:gd name="connsiteX54" fmla="*/ 7735 w 10000"/>
                  <a:gd name="connsiteY54" fmla="*/ 141 h 10000"/>
                  <a:gd name="connsiteX55" fmla="*/ 7818 w 10000"/>
                  <a:gd name="connsiteY55" fmla="*/ 616 h 10000"/>
                  <a:gd name="connsiteX56" fmla="*/ 7885 w 10000"/>
                  <a:gd name="connsiteY56" fmla="*/ 729 h 10000"/>
                  <a:gd name="connsiteX57" fmla="*/ 7946 w 10000"/>
                  <a:gd name="connsiteY57" fmla="*/ 799 h 10000"/>
                  <a:gd name="connsiteX58" fmla="*/ 8005 w 10000"/>
                  <a:gd name="connsiteY58" fmla="*/ 825 h 10000"/>
                  <a:gd name="connsiteX59" fmla="*/ 8360 w 10000"/>
                  <a:gd name="connsiteY59" fmla="*/ 1022 h 10000"/>
                  <a:gd name="connsiteX60" fmla="*/ 8429 w 10000"/>
                  <a:gd name="connsiteY60" fmla="*/ 1022 h 10000"/>
                  <a:gd name="connsiteX61" fmla="*/ 8498 w 10000"/>
                  <a:gd name="connsiteY61" fmla="*/ 1034 h 10000"/>
                  <a:gd name="connsiteX62" fmla="*/ 10000 w 10000"/>
                  <a:gd name="connsiteY62"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331 w 10000"/>
                  <a:gd name="connsiteY16" fmla="*/ 5175 h 10000"/>
                  <a:gd name="connsiteX17" fmla="*/ 7230 w 10000"/>
                  <a:gd name="connsiteY17" fmla="*/ 5489 h 10000"/>
                  <a:gd name="connsiteX18" fmla="*/ 7212 w 10000"/>
                  <a:gd name="connsiteY18" fmla="*/ 5609 h 10000"/>
                  <a:gd name="connsiteX19" fmla="*/ 7221 w 10000"/>
                  <a:gd name="connsiteY19" fmla="*/ 5729 h 10000"/>
                  <a:gd name="connsiteX20" fmla="*/ 7184 w 10000"/>
                  <a:gd name="connsiteY20" fmla="*/ 5879 h 10000"/>
                  <a:gd name="connsiteX21" fmla="*/ 7170 w 10000"/>
                  <a:gd name="connsiteY21" fmla="*/ 6018 h 10000"/>
                  <a:gd name="connsiteX22" fmla="*/ 7148 w 10000"/>
                  <a:gd name="connsiteY22" fmla="*/ 6112 h 10000"/>
                  <a:gd name="connsiteX23" fmla="*/ 7096 w 10000"/>
                  <a:gd name="connsiteY23" fmla="*/ 6306 h 10000"/>
                  <a:gd name="connsiteX24" fmla="*/ 7060 w 10000"/>
                  <a:gd name="connsiteY24" fmla="*/ 6433 h 10000"/>
                  <a:gd name="connsiteX25" fmla="*/ 7028 w 10000"/>
                  <a:gd name="connsiteY25" fmla="*/ 6647 h 10000"/>
                  <a:gd name="connsiteX26" fmla="*/ 6932 w 10000"/>
                  <a:gd name="connsiteY26" fmla="*/ 6791 h 10000"/>
                  <a:gd name="connsiteX27" fmla="*/ 6821 w 10000"/>
                  <a:gd name="connsiteY27" fmla="*/ 6918 h 10000"/>
                  <a:gd name="connsiteX28" fmla="*/ 6767 w 10000"/>
                  <a:gd name="connsiteY28" fmla="*/ 7156 h 10000"/>
                  <a:gd name="connsiteX29" fmla="*/ 6711 w 10000"/>
                  <a:gd name="connsiteY29" fmla="*/ 7583 h 10000"/>
                  <a:gd name="connsiteX30" fmla="*/ 6601 w 10000"/>
                  <a:gd name="connsiteY30" fmla="*/ 7829 h 10000"/>
                  <a:gd name="connsiteX31" fmla="*/ 6582 w 10000"/>
                  <a:gd name="connsiteY31" fmla="*/ 7974 h 10000"/>
                  <a:gd name="connsiteX32" fmla="*/ 6476 w 10000"/>
                  <a:gd name="connsiteY32" fmla="*/ 8132 h 10000"/>
                  <a:gd name="connsiteX33" fmla="*/ 6435 w 10000"/>
                  <a:gd name="connsiteY33" fmla="*/ 8308 h 10000"/>
                  <a:gd name="connsiteX34" fmla="*/ 6394 w 10000"/>
                  <a:gd name="connsiteY34" fmla="*/ 8403 h 10000"/>
                  <a:gd name="connsiteX35" fmla="*/ 6352 w 10000"/>
                  <a:gd name="connsiteY35" fmla="*/ 8496 h 10000"/>
                  <a:gd name="connsiteX36" fmla="*/ 6278 w 10000"/>
                  <a:gd name="connsiteY36" fmla="*/ 8590 h 10000"/>
                  <a:gd name="connsiteX37" fmla="*/ 6063 w 10000"/>
                  <a:gd name="connsiteY37" fmla="*/ 8874 h 10000"/>
                  <a:gd name="connsiteX38" fmla="*/ 4924 w 10000"/>
                  <a:gd name="connsiteY38" fmla="*/ 9018 h 10000"/>
                  <a:gd name="connsiteX39" fmla="*/ 4043 w 10000"/>
                  <a:gd name="connsiteY39" fmla="*/ 9126 h 10000"/>
                  <a:gd name="connsiteX40" fmla="*/ 3531 w 10000"/>
                  <a:gd name="connsiteY40" fmla="*/ 9213 h 10000"/>
                  <a:gd name="connsiteX41" fmla="*/ 3312 w 10000"/>
                  <a:gd name="connsiteY41" fmla="*/ 9258 h 10000"/>
                  <a:gd name="connsiteX42" fmla="*/ 3156 w 10000"/>
                  <a:gd name="connsiteY42" fmla="*/ 9307 h 10000"/>
                  <a:gd name="connsiteX43" fmla="*/ 2715 w 10000"/>
                  <a:gd name="connsiteY43" fmla="*/ 9440 h 10000"/>
                  <a:gd name="connsiteX44" fmla="*/ 1699 w 10000"/>
                  <a:gd name="connsiteY44" fmla="*/ 9724 h 10000"/>
                  <a:gd name="connsiteX45" fmla="*/ 666 w 10000"/>
                  <a:gd name="connsiteY45" fmla="*/ 10000 h 10000"/>
                  <a:gd name="connsiteX46" fmla="*/ 699 w 10000"/>
                  <a:gd name="connsiteY46" fmla="*/ 7635 h 10000"/>
                  <a:gd name="connsiteX47" fmla="*/ 17 w 10000"/>
                  <a:gd name="connsiteY47" fmla="*/ 7656 h 10000"/>
                  <a:gd name="connsiteX48" fmla="*/ 0 w 10000"/>
                  <a:gd name="connsiteY48" fmla="*/ 1922 h 10000"/>
                  <a:gd name="connsiteX49" fmla="*/ 3602 w 10000"/>
                  <a:gd name="connsiteY49" fmla="*/ 2052 h 10000"/>
                  <a:gd name="connsiteX50" fmla="*/ 3582 w 10000"/>
                  <a:gd name="connsiteY50" fmla="*/ 5951 h 10000"/>
                  <a:gd name="connsiteX51" fmla="*/ 7228 w 10000"/>
                  <a:gd name="connsiteY51" fmla="*/ 5946 h 10000"/>
                  <a:gd name="connsiteX52" fmla="*/ 7698 w 10000"/>
                  <a:gd name="connsiteY52" fmla="*/ 3 h 10000"/>
                  <a:gd name="connsiteX53" fmla="*/ 7735 w 10000"/>
                  <a:gd name="connsiteY53" fmla="*/ 141 h 10000"/>
                  <a:gd name="connsiteX54" fmla="*/ 7818 w 10000"/>
                  <a:gd name="connsiteY54" fmla="*/ 616 h 10000"/>
                  <a:gd name="connsiteX55" fmla="*/ 7885 w 10000"/>
                  <a:gd name="connsiteY55" fmla="*/ 729 h 10000"/>
                  <a:gd name="connsiteX56" fmla="*/ 7946 w 10000"/>
                  <a:gd name="connsiteY56" fmla="*/ 799 h 10000"/>
                  <a:gd name="connsiteX57" fmla="*/ 8005 w 10000"/>
                  <a:gd name="connsiteY57" fmla="*/ 825 h 10000"/>
                  <a:gd name="connsiteX58" fmla="*/ 8360 w 10000"/>
                  <a:gd name="connsiteY58" fmla="*/ 1022 h 10000"/>
                  <a:gd name="connsiteX59" fmla="*/ 8429 w 10000"/>
                  <a:gd name="connsiteY59" fmla="*/ 1022 h 10000"/>
                  <a:gd name="connsiteX60" fmla="*/ 8498 w 10000"/>
                  <a:gd name="connsiteY60" fmla="*/ 1034 h 10000"/>
                  <a:gd name="connsiteX61" fmla="*/ 10000 w 10000"/>
                  <a:gd name="connsiteY61"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230 w 10000"/>
                  <a:gd name="connsiteY16" fmla="*/ 5489 h 10000"/>
                  <a:gd name="connsiteX17" fmla="*/ 7212 w 10000"/>
                  <a:gd name="connsiteY17" fmla="*/ 5609 h 10000"/>
                  <a:gd name="connsiteX18" fmla="*/ 7221 w 10000"/>
                  <a:gd name="connsiteY18" fmla="*/ 5729 h 10000"/>
                  <a:gd name="connsiteX19" fmla="*/ 7184 w 10000"/>
                  <a:gd name="connsiteY19" fmla="*/ 5879 h 10000"/>
                  <a:gd name="connsiteX20" fmla="*/ 7170 w 10000"/>
                  <a:gd name="connsiteY20" fmla="*/ 6018 h 10000"/>
                  <a:gd name="connsiteX21" fmla="*/ 7148 w 10000"/>
                  <a:gd name="connsiteY21" fmla="*/ 6112 h 10000"/>
                  <a:gd name="connsiteX22" fmla="*/ 7096 w 10000"/>
                  <a:gd name="connsiteY22" fmla="*/ 6306 h 10000"/>
                  <a:gd name="connsiteX23" fmla="*/ 7060 w 10000"/>
                  <a:gd name="connsiteY23" fmla="*/ 6433 h 10000"/>
                  <a:gd name="connsiteX24" fmla="*/ 7028 w 10000"/>
                  <a:gd name="connsiteY24" fmla="*/ 6647 h 10000"/>
                  <a:gd name="connsiteX25" fmla="*/ 6932 w 10000"/>
                  <a:gd name="connsiteY25" fmla="*/ 6791 h 10000"/>
                  <a:gd name="connsiteX26" fmla="*/ 6821 w 10000"/>
                  <a:gd name="connsiteY26" fmla="*/ 6918 h 10000"/>
                  <a:gd name="connsiteX27" fmla="*/ 6767 w 10000"/>
                  <a:gd name="connsiteY27" fmla="*/ 7156 h 10000"/>
                  <a:gd name="connsiteX28" fmla="*/ 6711 w 10000"/>
                  <a:gd name="connsiteY28" fmla="*/ 7583 h 10000"/>
                  <a:gd name="connsiteX29" fmla="*/ 6601 w 10000"/>
                  <a:gd name="connsiteY29" fmla="*/ 7829 h 10000"/>
                  <a:gd name="connsiteX30" fmla="*/ 6582 w 10000"/>
                  <a:gd name="connsiteY30" fmla="*/ 7974 h 10000"/>
                  <a:gd name="connsiteX31" fmla="*/ 6476 w 10000"/>
                  <a:gd name="connsiteY31" fmla="*/ 8132 h 10000"/>
                  <a:gd name="connsiteX32" fmla="*/ 6435 w 10000"/>
                  <a:gd name="connsiteY32" fmla="*/ 8308 h 10000"/>
                  <a:gd name="connsiteX33" fmla="*/ 6394 w 10000"/>
                  <a:gd name="connsiteY33" fmla="*/ 8403 h 10000"/>
                  <a:gd name="connsiteX34" fmla="*/ 6352 w 10000"/>
                  <a:gd name="connsiteY34" fmla="*/ 8496 h 10000"/>
                  <a:gd name="connsiteX35" fmla="*/ 6278 w 10000"/>
                  <a:gd name="connsiteY35" fmla="*/ 8590 h 10000"/>
                  <a:gd name="connsiteX36" fmla="*/ 6063 w 10000"/>
                  <a:gd name="connsiteY36" fmla="*/ 8874 h 10000"/>
                  <a:gd name="connsiteX37" fmla="*/ 4924 w 10000"/>
                  <a:gd name="connsiteY37" fmla="*/ 9018 h 10000"/>
                  <a:gd name="connsiteX38" fmla="*/ 4043 w 10000"/>
                  <a:gd name="connsiteY38" fmla="*/ 9126 h 10000"/>
                  <a:gd name="connsiteX39" fmla="*/ 3531 w 10000"/>
                  <a:gd name="connsiteY39" fmla="*/ 9213 h 10000"/>
                  <a:gd name="connsiteX40" fmla="*/ 3312 w 10000"/>
                  <a:gd name="connsiteY40" fmla="*/ 9258 h 10000"/>
                  <a:gd name="connsiteX41" fmla="*/ 3156 w 10000"/>
                  <a:gd name="connsiteY41" fmla="*/ 9307 h 10000"/>
                  <a:gd name="connsiteX42" fmla="*/ 2715 w 10000"/>
                  <a:gd name="connsiteY42" fmla="*/ 9440 h 10000"/>
                  <a:gd name="connsiteX43" fmla="*/ 1699 w 10000"/>
                  <a:gd name="connsiteY43" fmla="*/ 9724 h 10000"/>
                  <a:gd name="connsiteX44" fmla="*/ 666 w 10000"/>
                  <a:gd name="connsiteY44" fmla="*/ 10000 h 10000"/>
                  <a:gd name="connsiteX45" fmla="*/ 699 w 10000"/>
                  <a:gd name="connsiteY45" fmla="*/ 7635 h 10000"/>
                  <a:gd name="connsiteX46" fmla="*/ 17 w 10000"/>
                  <a:gd name="connsiteY46" fmla="*/ 7656 h 10000"/>
                  <a:gd name="connsiteX47" fmla="*/ 0 w 10000"/>
                  <a:gd name="connsiteY47" fmla="*/ 1922 h 10000"/>
                  <a:gd name="connsiteX48" fmla="*/ 3602 w 10000"/>
                  <a:gd name="connsiteY48" fmla="*/ 2052 h 10000"/>
                  <a:gd name="connsiteX49" fmla="*/ 3582 w 10000"/>
                  <a:gd name="connsiteY49" fmla="*/ 5951 h 10000"/>
                  <a:gd name="connsiteX50" fmla="*/ 7228 w 10000"/>
                  <a:gd name="connsiteY50" fmla="*/ 5946 h 10000"/>
                  <a:gd name="connsiteX51" fmla="*/ 7698 w 10000"/>
                  <a:gd name="connsiteY51" fmla="*/ 3 h 10000"/>
                  <a:gd name="connsiteX52" fmla="*/ 7735 w 10000"/>
                  <a:gd name="connsiteY52" fmla="*/ 141 h 10000"/>
                  <a:gd name="connsiteX53" fmla="*/ 7818 w 10000"/>
                  <a:gd name="connsiteY53" fmla="*/ 616 h 10000"/>
                  <a:gd name="connsiteX54" fmla="*/ 7885 w 10000"/>
                  <a:gd name="connsiteY54" fmla="*/ 729 h 10000"/>
                  <a:gd name="connsiteX55" fmla="*/ 7946 w 10000"/>
                  <a:gd name="connsiteY55" fmla="*/ 799 h 10000"/>
                  <a:gd name="connsiteX56" fmla="*/ 8005 w 10000"/>
                  <a:gd name="connsiteY56" fmla="*/ 825 h 10000"/>
                  <a:gd name="connsiteX57" fmla="*/ 8360 w 10000"/>
                  <a:gd name="connsiteY57" fmla="*/ 1022 h 10000"/>
                  <a:gd name="connsiteX58" fmla="*/ 8429 w 10000"/>
                  <a:gd name="connsiteY58" fmla="*/ 1022 h 10000"/>
                  <a:gd name="connsiteX59" fmla="*/ 8498 w 10000"/>
                  <a:gd name="connsiteY59" fmla="*/ 1034 h 10000"/>
                  <a:gd name="connsiteX60" fmla="*/ 10000 w 10000"/>
                  <a:gd name="connsiteY60"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230 w 10000"/>
                  <a:gd name="connsiteY16" fmla="*/ 5489 h 10000"/>
                  <a:gd name="connsiteX17" fmla="*/ 7221 w 10000"/>
                  <a:gd name="connsiteY17" fmla="*/ 5729 h 10000"/>
                  <a:gd name="connsiteX18" fmla="*/ 7184 w 10000"/>
                  <a:gd name="connsiteY18" fmla="*/ 5879 h 10000"/>
                  <a:gd name="connsiteX19" fmla="*/ 7170 w 10000"/>
                  <a:gd name="connsiteY19" fmla="*/ 6018 h 10000"/>
                  <a:gd name="connsiteX20" fmla="*/ 7148 w 10000"/>
                  <a:gd name="connsiteY20" fmla="*/ 6112 h 10000"/>
                  <a:gd name="connsiteX21" fmla="*/ 7096 w 10000"/>
                  <a:gd name="connsiteY21" fmla="*/ 6306 h 10000"/>
                  <a:gd name="connsiteX22" fmla="*/ 7060 w 10000"/>
                  <a:gd name="connsiteY22" fmla="*/ 6433 h 10000"/>
                  <a:gd name="connsiteX23" fmla="*/ 7028 w 10000"/>
                  <a:gd name="connsiteY23" fmla="*/ 6647 h 10000"/>
                  <a:gd name="connsiteX24" fmla="*/ 6932 w 10000"/>
                  <a:gd name="connsiteY24" fmla="*/ 6791 h 10000"/>
                  <a:gd name="connsiteX25" fmla="*/ 6821 w 10000"/>
                  <a:gd name="connsiteY25" fmla="*/ 6918 h 10000"/>
                  <a:gd name="connsiteX26" fmla="*/ 6767 w 10000"/>
                  <a:gd name="connsiteY26" fmla="*/ 7156 h 10000"/>
                  <a:gd name="connsiteX27" fmla="*/ 6711 w 10000"/>
                  <a:gd name="connsiteY27" fmla="*/ 7583 h 10000"/>
                  <a:gd name="connsiteX28" fmla="*/ 6601 w 10000"/>
                  <a:gd name="connsiteY28" fmla="*/ 7829 h 10000"/>
                  <a:gd name="connsiteX29" fmla="*/ 6582 w 10000"/>
                  <a:gd name="connsiteY29" fmla="*/ 7974 h 10000"/>
                  <a:gd name="connsiteX30" fmla="*/ 6476 w 10000"/>
                  <a:gd name="connsiteY30" fmla="*/ 8132 h 10000"/>
                  <a:gd name="connsiteX31" fmla="*/ 6435 w 10000"/>
                  <a:gd name="connsiteY31" fmla="*/ 8308 h 10000"/>
                  <a:gd name="connsiteX32" fmla="*/ 6394 w 10000"/>
                  <a:gd name="connsiteY32" fmla="*/ 8403 h 10000"/>
                  <a:gd name="connsiteX33" fmla="*/ 6352 w 10000"/>
                  <a:gd name="connsiteY33" fmla="*/ 8496 h 10000"/>
                  <a:gd name="connsiteX34" fmla="*/ 6278 w 10000"/>
                  <a:gd name="connsiteY34" fmla="*/ 8590 h 10000"/>
                  <a:gd name="connsiteX35" fmla="*/ 6063 w 10000"/>
                  <a:gd name="connsiteY35" fmla="*/ 8874 h 10000"/>
                  <a:gd name="connsiteX36" fmla="*/ 4924 w 10000"/>
                  <a:gd name="connsiteY36" fmla="*/ 9018 h 10000"/>
                  <a:gd name="connsiteX37" fmla="*/ 4043 w 10000"/>
                  <a:gd name="connsiteY37" fmla="*/ 9126 h 10000"/>
                  <a:gd name="connsiteX38" fmla="*/ 3531 w 10000"/>
                  <a:gd name="connsiteY38" fmla="*/ 9213 h 10000"/>
                  <a:gd name="connsiteX39" fmla="*/ 3312 w 10000"/>
                  <a:gd name="connsiteY39" fmla="*/ 9258 h 10000"/>
                  <a:gd name="connsiteX40" fmla="*/ 3156 w 10000"/>
                  <a:gd name="connsiteY40" fmla="*/ 9307 h 10000"/>
                  <a:gd name="connsiteX41" fmla="*/ 2715 w 10000"/>
                  <a:gd name="connsiteY41" fmla="*/ 9440 h 10000"/>
                  <a:gd name="connsiteX42" fmla="*/ 1699 w 10000"/>
                  <a:gd name="connsiteY42" fmla="*/ 9724 h 10000"/>
                  <a:gd name="connsiteX43" fmla="*/ 666 w 10000"/>
                  <a:gd name="connsiteY43" fmla="*/ 10000 h 10000"/>
                  <a:gd name="connsiteX44" fmla="*/ 699 w 10000"/>
                  <a:gd name="connsiteY44" fmla="*/ 7635 h 10000"/>
                  <a:gd name="connsiteX45" fmla="*/ 17 w 10000"/>
                  <a:gd name="connsiteY45" fmla="*/ 7656 h 10000"/>
                  <a:gd name="connsiteX46" fmla="*/ 0 w 10000"/>
                  <a:gd name="connsiteY46" fmla="*/ 1922 h 10000"/>
                  <a:gd name="connsiteX47" fmla="*/ 3602 w 10000"/>
                  <a:gd name="connsiteY47" fmla="*/ 2052 h 10000"/>
                  <a:gd name="connsiteX48" fmla="*/ 3582 w 10000"/>
                  <a:gd name="connsiteY48" fmla="*/ 5951 h 10000"/>
                  <a:gd name="connsiteX49" fmla="*/ 7228 w 10000"/>
                  <a:gd name="connsiteY49" fmla="*/ 5946 h 10000"/>
                  <a:gd name="connsiteX50" fmla="*/ 7698 w 10000"/>
                  <a:gd name="connsiteY50" fmla="*/ 3 h 10000"/>
                  <a:gd name="connsiteX51" fmla="*/ 7735 w 10000"/>
                  <a:gd name="connsiteY51" fmla="*/ 141 h 10000"/>
                  <a:gd name="connsiteX52" fmla="*/ 7818 w 10000"/>
                  <a:gd name="connsiteY52" fmla="*/ 616 h 10000"/>
                  <a:gd name="connsiteX53" fmla="*/ 7885 w 10000"/>
                  <a:gd name="connsiteY53" fmla="*/ 729 h 10000"/>
                  <a:gd name="connsiteX54" fmla="*/ 7946 w 10000"/>
                  <a:gd name="connsiteY54" fmla="*/ 799 h 10000"/>
                  <a:gd name="connsiteX55" fmla="*/ 8005 w 10000"/>
                  <a:gd name="connsiteY55" fmla="*/ 825 h 10000"/>
                  <a:gd name="connsiteX56" fmla="*/ 8360 w 10000"/>
                  <a:gd name="connsiteY56" fmla="*/ 1022 h 10000"/>
                  <a:gd name="connsiteX57" fmla="*/ 8429 w 10000"/>
                  <a:gd name="connsiteY57" fmla="*/ 1022 h 10000"/>
                  <a:gd name="connsiteX58" fmla="*/ 8498 w 10000"/>
                  <a:gd name="connsiteY58" fmla="*/ 1034 h 10000"/>
                  <a:gd name="connsiteX59" fmla="*/ 10000 w 10000"/>
                  <a:gd name="connsiteY59"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221 w 10000"/>
                  <a:gd name="connsiteY16" fmla="*/ 5729 h 10000"/>
                  <a:gd name="connsiteX17" fmla="*/ 7184 w 10000"/>
                  <a:gd name="connsiteY17" fmla="*/ 5879 h 10000"/>
                  <a:gd name="connsiteX18" fmla="*/ 7170 w 10000"/>
                  <a:gd name="connsiteY18" fmla="*/ 6018 h 10000"/>
                  <a:gd name="connsiteX19" fmla="*/ 7148 w 10000"/>
                  <a:gd name="connsiteY19" fmla="*/ 6112 h 10000"/>
                  <a:gd name="connsiteX20" fmla="*/ 7096 w 10000"/>
                  <a:gd name="connsiteY20" fmla="*/ 6306 h 10000"/>
                  <a:gd name="connsiteX21" fmla="*/ 7060 w 10000"/>
                  <a:gd name="connsiteY21" fmla="*/ 6433 h 10000"/>
                  <a:gd name="connsiteX22" fmla="*/ 7028 w 10000"/>
                  <a:gd name="connsiteY22" fmla="*/ 6647 h 10000"/>
                  <a:gd name="connsiteX23" fmla="*/ 6932 w 10000"/>
                  <a:gd name="connsiteY23" fmla="*/ 6791 h 10000"/>
                  <a:gd name="connsiteX24" fmla="*/ 6821 w 10000"/>
                  <a:gd name="connsiteY24" fmla="*/ 6918 h 10000"/>
                  <a:gd name="connsiteX25" fmla="*/ 6767 w 10000"/>
                  <a:gd name="connsiteY25" fmla="*/ 7156 h 10000"/>
                  <a:gd name="connsiteX26" fmla="*/ 6711 w 10000"/>
                  <a:gd name="connsiteY26" fmla="*/ 7583 h 10000"/>
                  <a:gd name="connsiteX27" fmla="*/ 6601 w 10000"/>
                  <a:gd name="connsiteY27" fmla="*/ 7829 h 10000"/>
                  <a:gd name="connsiteX28" fmla="*/ 6582 w 10000"/>
                  <a:gd name="connsiteY28" fmla="*/ 7974 h 10000"/>
                  <a:gd name="connsiteX29" fmla="*/ 6476 w 10000"/>
                  <a:gd name="connsiteY29" fmla="*/ 8132 h 10000"/>
                  <a:gd name="connsiteX30" fmla="*/ 6435 w 10000"/>
                  <a:gd name="connsiteY30" fmla="*/ 8308 h 10000"/>
                  <a:gd name="connsiteX31" fmla="*/ 6394 w 10000"/>
                  <a:gd name="connsiteY31" fmla="*/ 8403 h 10000"/>
                  <a:gd name="connsiteX32" fmla="*/ 6352 w 10000"/>
                  <a:gd name="connsiteY32" fmla="*/ 8496 h 10000"/>
                  <a:gd name="connsiteX33" fmla="*/ 6278 w 10000"/>
                  <a:gd name="connsiteY33" fmla="*/ 8590 h 10000"/>
                  <a:gd name="connsiteX34" fmla="*/ 6063 w 10000"/>
                  <a:gd name="connsiteY34" fmla="*/ 8874 h 10000"/>
                  <a:gd name="connsiteX35" fmla="*/ 4924 w 10000"/>
                  <a:gd name="connsiteY35" fmla="*/ 9018 h 10000"/>
                  <a:gd name="connsiteX36" fmla="*/ 4043 w 10000"/>
                  <a:gd name="connsiteY36" fmla="*/ 9126 h 10000"/>
                  <a:gd name="connsiteX37" fmla="*/ 3531 w 10000"/>
                  <a:gd name="connsiteY37" fmla="*/ 9213 h 10000"/>
                  <a:gd name="connsiteX38" fmla="*/ 3312 w 10000"/>
                  <a:gd name="connsiteY38" fmla="*/ 9258 h 10000"/>
                  <a:gd name="connsiteX39" fmla="*/ 3156 w 10000"/>
                  <a:gd name="connsiteY39" fmla="*/ 9307 h 10000"/>
                  <a:gd name="connsiteX40" fmla="*/ 2715 w 10000"/>
                  <a:gd name="connsiteY40" fmla="*/ 9440 h 10000"/>
                  <a:gd name="connsiteX41" fmla="*/ 1699 w 10000"/>
                  <a:gd name="connsiteY41" fmla="*/ 9724 h 10000"/>
                  <a:gd name="connsiteX42" fmla="*/ 666 w 10000"/>
                  <a:gd name="connsiteY42" fmla="*/ 10000 h 10000"/>
                  <a:gd name="connsiteX43" fmla="*/ 699 w 10000"/>
                  <a:gd name="connsiteY43" fmla="*/ 7635 h 10000"/>
                  <a:gd name="connsiteX44" fmla="*/ 17 w 10000"/>
                  <a:gd name="connsiteY44" fmla="*/ 7656 h 10000"/>
                  <a:gd name="connsiteX45" fmla="*/ 0 w 10000"/>
                  <a:gd name="connsiteY45" fmla="*/ 1922 h 10000"/>
                  <a:gd name="connsiteX46" fmla="*/ 3602 w 10000"/>
                  <a:gd name="connsiteY46" fmla="*/ 2052 h 10000"/>
                  <a:gd name="connsiteX47" fmla="*/ 3582 w 10000"/>
                  <a:gd name="connsiteY47" fmla="*/ 5951 h 10000"/>
                  <a:gd name="connsiteX48" fmla="*/ 7228 w 10000"/>
                  <a:gd name="connsiteY48" fmla="*/ 5946 h 10000"/>
                  <a:gd name="connsiteX49" fmla="*/ 7698 w 10000"/>
                  <a:gd name="connsiteY49" fmla="*/ 3 h 10000"/>
                  <a:gd name="connsiteX50" fmla="*/ 7735 w 10000"/>
                  <a:gd name="connsiteY50" fmla="*/ 141 h 10000"/>
                  <a:gd name="connsiteX51" fmla="*/ 7818 w 10000"/>
                  <a:gd name="connsiteY51" fmla="*/ 616 h 10000"/>
                  <a:gd name="connsiteX52" fmla="*/ 7885 w 10000"/>
                  <a:gd name="connsiteY52" fmla="*/ 729 h 10000"/>
                  <a:gd name="connsiteX53" fmla="*/ 7946 w 10000"/>
                  <a:gd name="connsiteY53" fmla="*/ 799 h 10000"/>
                  <a:gd name="connsiteX54" fmla="*/ 8005 w 10000"/>
                  <a:gd name="connsiteY54" fmla="*/ 825 h 10000"/>
                  <a:gd name="connsiteX55" fmla="*/ 8360 w 10000"/>
                  <a:gd name="connsiteY55" fmla="*/ 1022 h 10000"/>
                  <a:gd name="connsiteX56" fmla="*/ 8429 w 10000"/>
                  <a:gd name="connsiteY56" fmla="*/ 1022 h 10000"/>
                  <a:gd name="connsiteX57" fmla="*/ 8498 w 10000"/>
                  <a:gd name="connsiteY57" fmla="*/ 1034 h 10000"/>
                  <a:gd name="connsiteX58" fmla="*/ 10000 w 10000"/>
                  <a:gd name="connsiteY58"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184 w 10000"/>
                  <a:gd name="connsiteY16" fmla="*/ 5879 h 10000"/>
                  <a:gd name="connsiteX17" fmla="*/ 7170 w 10000"/>
                  <a:gd name="connsiteY17" fmla="*/ 6018 h 10000"/>
                  <a:gd name="connsiteX18" fmla="*/ 7148 w 10000"/>
                  <a:gd name="connsiteY18" fmla="*/ 6112 h 10000"/>
                  <a:gd name="connsiteX19" fmla="*/ 7096 w 10000"/>
                  <a:gd name="connsiteY19" fmla="*/ 6306 h 10000"/>
                  <a:gd name="connsiteX20" fmla="*/ 7060 w 10000"/>
                  <a:gd name="connsiteY20" fmla="*/ 6433 h 10000"/>
                  <a:gd name="connsiteX21" fmla="*/ 7028 w 10000"/>
                  <a:gd name="connsiteY21" fmla="*/ 6647 h 10000"/>
                  <a:gd name="connsiteX22" fmla="*/ 6932 w 10000"/>
                  <a:gd name="connsiteY22" fmla="*/ 6791 h 10000"/>
                  <a:gd name="connsiteX23" fmla="*/ 6821 w 10000"/>
                  <a:gd name="connsiteY23" fmla="*/ 6918 h 10000"/>
                  <a:gd name="connsiteX24" fmla="*/ 6767 w 10000"/>
                  <a:gd name="connsiteY24" fmla="*/ 7156 h 10000"/>
                  <a:gd name="connsiteX25" fmla="*/ 6711 w 10000"/>
                  <a:gd name="connsiteY25" fmla="*/ 7583 h 10000"/>
                  <a:gd name="connsiteX26" fmla="*/ 6601 w 10000"/>
                  <a:gd name="connsiteY26" fmla="*/ 7829 h 10000"/>
                  <a:gd name="connsiteX27" fmla="*/ 6582 w 10000"/>
                  <a:gd name="connsiteY27" fmla="*/ 7974 h 10000"/>
                  <a:gd name="connsiteX28" fmla="*/ 6476 w 10000"/>
                  <a:gd name="connsiteY28" fmla="*/ 8132 h 10000"/>
                  <a:gd name="connsiteX29" fmla="*/ 6435 w 10000"/>
                  <a:gd name="connsiteY29" fmla="*/ 8308 h 10000"/>
                  <a:gd name="connsiteX30" fmla="*/ 6394 w 10000"/>
                  <a:gd name="connsiteY30" fmla="*/ 8403 h 10000"/>
                  <a:gd name="connsiteX31" fmla="*/ 6352 w 10000"/>
                  <a:gd name="connsiteY31" fmla="*/ 8496 h 10000"/>
                  <a:gd name="connsiteX32" fmla="*/ 6278 w 10000"/>
                  <a:gd name="connsiteY32" fmla="*/ 8590 h 10000"/>
                  <a:gd name="connsiteX33" fmla="*/ 6063 w 10000"/>
                  <a:gd name="connsiteY33" fmla="*/ 8874 h 10000"/>
                  <a:gd name="connsiteX34" fmla="*/ 4924 w 10000"/>
                  <a:gd name="connsiteY34" fmla="*/ 9018 h 10000"/>
                  <a:gd name="connsiteX35" fmla="*/ 4043 w 10000"/>
                  <a:gd name="connsiteY35" fmla="*/ 9126 h 10000"/>
                  <a:gd name="connsiteX36" fmla="*/ 3531 w 10000"/>
                  <a:gd name="connsiteY36" fmla="*/ 9213 h 10000"/>
                  <a:gd name="connsiteX37" fmla="*/ 3312 w 10000"/>
                  <a:gd name="connsiteY37" fmla="*/ 9258 h 10000"/>
                  <a:gd name="connsiteX38" fmla="*/ 3156 w 10000"/>
                  <a:gd name="connsiteY38" fmla="*/ 9307 h 10000"/>
                  <a:gd name="connsiteX39" fmla="*/ 2715 w 10000"/>
                  <a:gd name="connsiteY39" fmla="*/ 9440 h 10000"/>
                  <a:gd name="connsiteX40" fmla="*/ 1699 w 10000"/>
                  <a:gd name="connsiteY40" fmla="*/ 9724 h 10000"/>
                  <a:gd name="connsiteX41" fmla="*/ 666 w 10000"/>
                  <a:gd name="connsiteY41" fmla="*/ 10000 h 10000"/>
                  <a:gd name="connsiteX42" fmla="*/ 699 w 10000"/>
                  <a:gd name="connsiteY42" fmla="*/ 7635 h 10000"/>
                  <a:gd name="connsiteX43" fmla="*/ 17 w 10000"/>
                  <a:gd name="connsiteY43" fmla="*/ 7656 h 10000"/>
                  <a:gd name="connsiteX44" fmla="*/ 0 w 10000"/>
                  <a:gd name="connsiteY44" fmla="*/ 1922 h 10000"/>
                  <a:gd name="connsiteX45" fmla="*/ 3602 w 10000"/>
                  <a:gd name="connsiteY45" fmla="*/ 2052 h 10000"/>
                  <a:gd name="connsiteX46" fmla="*/ 3582 w 10000"/>
                  <a:gd name="connsiteY46" fmla="*/ 5951 h 10000"/>
                  <a:gd name="connsiteX47" fmla="*/ 7228 w 10000"/>
                  <a:gd name="connsiteY47" fmla="*/ 5946 h 10000"/>
                  <a:gd name="connsiteX48" fmla="*/ 7698 w 10000"/>
                  <a:gd name="connsiteY48" fmla="*/ 3 h 10000"/>
                  <a:gd name="connsiteX49" fmla="*/ 7735 w 10000"/>
                  <a:gd name="connsiteY49" fmla="*/ 141 h 10000"/>
                  <a:gd name="connsiteX50" fmla="*/ 7818 w 10000"/>
                  <a:gd name="connsiteY50" fmla="*/ 616 h 10000"/>
                  <a:gd name="connsiteX51" fmla="*/ 7885 w 10000"/>
                  <a:gd name="connsiteY51" fmla="*/ 729 h 10000"/>
                  <a:gd name="connsiteX52" fmla="*/ 7946 w 10000"/>
                  <a:gd name="connsiteY52" fmla="*/ 799 h 10000"/>
                  <a:gd name="connsiteX53" fmla="*/ 8005 w 10000"/>
                  <a:gd name="connsiteY53" fmla="*/ 825 h 10000"/>
                  <a:gd name="connsiteX54" fmla="*/ 8360 w 10000"/>
                  <a:gd name="connsiteY54" fmla="*/ 1022 h 10000"/>
                  <a:gd name="connsiteX55" fmla="*/ 8429 w 10000"/>
                  <a:gd name="connsiteY55" fmla="*/ 1022 h 10000"/>
                  <a:gd name="connsiteX56" fmla="*/ 8498 w 10000"/>
                  <a:gd name="connsiteY56" fmla="*/ 1034 h 10000"/>
                  <a:gd name="connsiteX57" fmla="*/ 10000 w 10000"/>
                  <a:gd name="connsiteY57"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184 w 10000"/>
                  <a:gd name="connsiteY15" fmla="*/ 5879 h 10000"/>
                  <a:gd name="connsiteX16" fmla="*/ 7170 w 10000"/>
                  <a:gd name="connsiteY16" fmla="*/ 6018 h 10000"/>
                  <a:gd name="connsiteX17" fmla="*/ 7148 w 10000"/>
                  <a:gd name="connsiteY17" fmla="*/ 6112 h 10000"/>
                  <a:gd name="connsiteX18" fmla="*/ 7096 w 10000"/>
                  <a:gd name="connsiteY18" fmla="*/ 6306 h 10000"/>
                  <a:gd name="connsiteX19" fmla="*/ 7060 w 10000"/>
                  <a:gd name="connsiteY19" fmla="*/ 6433 h 10000"/>
                  <a:gd name="connsiteX20" fmla="*/ 7028 w 10000"/>
                  <a:gd name="connsiteY20" fmla="*/ 6647 h 10000"/>
                  <a:gd name="connsiteX21" fmla="*/ 6932 w 10000"/>
                  <a:gd name="connsiteY21" fmla="*/ 6791 h 10000"/>
                  <a:gd name="connsiteX22" fmla="*/ 6821 w 10000"/>
                  <a:gd name="connsiteY22" fmla="*/ 6918 h 10000"/>
                  <a:gd name="connsiteX23" fmla="*/ 6767 w 10000"/>
                  <a:gd name="connsiteY23" fmla="*/ 7156 h 10000"/>
                  <a:gd name="connsiteX24" fmla="*/ 6711 w 10000"/>
                  <a:gd name="connsiteY24" fmla="*/ 7583 h 10000"/>
                  <a:gd name="connsiteX25" fmla="*/ 6601 w 10000"/>
                  <a:gd name="connsiteY25" fmla="*/ 7829 h 10000"/>
                  <a:gd name="connsiteX26" fmla="*/ 6582 w 10000"/>
                  <a:gd name="connsiteY26" fmla="*/ 7974 h 10000"/>
                  <a:gd name="connsiteX27" fmla="*/ 6476 w 10000"/>
                  <a:gd name="connsiteY27" fmla="*/ 8132 h 10000"/>
                  <a:gd name="connsiteX28" fmla="*/ 6435 w 10000"/>
                  <a:gd name="connsiteY28" fmla="*/ 8308 h 10000"/>
                  <a:gd name="connsiteX29" fmla="*/ 6394 w 10000"/>
                  <a:gd name="connsiteY29" fmla="*/ 8403 h 10000"/>
                  <a:gd name="connsiteX30" fmla="*/ 6352 w 10000"/>
                  <a:gd name="connsiteY30" fmla="*/ 8496 h 10000"/>
                  <a:gd name="connsiteX31" fmla="*/ 6278 w 10000"/>
                  <a:gd name="connsiteY31" fmla="*/ 8590 h 10000"/>
                  <a:gd name="connsiteX32" fmla="*/ 6063 w 10000"/>
                  <a:gd name="connsiteY32" fmla="*/ 8874 h 10000"/>
                  <a:gd name="connsiteX33" fmla="*/ 4924 w 10000"/>
                  <a:gd name="connsiteY33" fmla="*/ 9018 h 10000"/>
                  <a:gd name="connsiteX34" fmla="*/ 4043 w 10000"/>
                  <a:gd name="connsiteY34" fmla="*/ 9126 h 10000"/>
                  <a:gd name="connsiteX35" fmla="*/ 3531 w 10000"/>
                  <a:gd name="connsiteY35" fmla="*/ 9213 h 10000"/>
                  <a:gd name="connsiteX36" fmla="*/ 3312 w 10000"/>
                  <a:gd name="connsiteY36" fmla="*/ 9258 h 10000"/>
                  <a:gd name="connsiteX37" fmla="*/ 3156 w 10000"/>
                  <a:gd name="connsiteY37" fmla="*/ 9307 h 10000"/>
                  <a:gd name="connsiteX38" fmla="*/ 2715 w 10000"/>
                  <a:gd name="connsiteY38" fmla="*/ 9440 h 10000"/>
                  <a:gd name="connsiteX39" fmla="*/ 1699 w 10000"/>
                  <a:gd name="connsiteY39" fmla="*/ 9724 h 10000"/>
                  <a:gd name="connsiteX40" fmla="*/ 666 w 10000"/>
                  <a:gd name="connsiteY40" fmla="*/ 10000 h 10000"/>
                  <a:gd name="connsiteX41" fmla="*/ 699 w 10000"/>
                  <a:gd name="connsiteY41" fmla="*/ 7635 h 10000"/>
                  <a:gd name="connsiteX42" fmla="*/ 17 w 10000"/>
                  <a:gd name="connsiteY42" fmla="*/ 7656 h 10000"/>
                  <a:gd name="connsiteX43" fmla="*/ 0 w 10000"/>
                  <a:gd name="connsiteY43" fmla="*/ 1922 h 10000"/>
                  <a:gd name="connsiteX44" fmla="*/ 3602 w 10000"/>
                  <a:gd name="connsiteY44" fmla="*/ 2052 h 10000"/>
                  <a:gd name="connsiteX45" fmla="*/ 3582 w 10000"/>
                  <a:gd name="connsiteY45" fmla="*/ 5951 h 10000"/>
                  <a:gd name="connsiteX46" fmla="*/ 7228 w 10000"/>
                  <a:gd name="connsiteY46" fmla="*/ 5946 h 10000"/>
                  <a:gd name="connsiteX47" fmla="*/ 7698 w 10000"/>
                  <a:gd name="connsiteY47" fmla="*/ 3 h 10000"/>
                  <a:gd name="connsiteX48" fmla="*/ 7735 w 10000"/>
                  <a:gd name="connsiteY48" fmla="*/ 141 h 10000"/>
                  <a:gd name="connsiteX49" fmla="*/ 7818 w 10000"/>
                  <a:gd name="connsiteY49" fmla="*/ 616 h 10000"/>
                  <a:gd name="connsiteX50" fmla="*/ 7885 w 10000"/>
                  <a:gd name="connsiteY50" fmla="*/ 729 h 10000"/>
                  <a:gd name="connsiteX51" fmla="*/ 7946 w 10000"/>
                  <a:gd name="connsiteY51" fmla="*/ 799 h 10000"/>
                  <a:gd name="connsiteX52" fmla="*/ 8005 w 10000"/>
                  <a:gd name="connsiteY52" fmla="*/ 825 h 10000"/>
                  <a:gd name="connsiteX53" fmla="*/ 8360 w 10000"/>
                  <a:gd name="connsiteY53" fmla="*/ 1022 h 10000"/>
                  <a:gd name="connsiteX54" fmla="*/ 8429 w 10000"/>
                  <a:gd name="connsiteY54" fmla="*/ 1022 h 10000"/>
                  <a:gd name="connsiteX55" fmla="*/ 8498 w 10000"/>
                  <a:gd name="connsiteY55" fmla="*/ 1034 h 10000"/>
                  <a:gd name="connsiteX56" fmla="*/ 10000 w 10000"/>
                  <a:gd name="connsiteY56"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184 w 10000"/>
                  <a:gd name="connsiteY14" fmla="*/ 5879 h 10000"/>
                  <a:gd name="connsiteX15" fmla="*/ 7170 w 10000"/>
                  <a:gd name="connsiteY15" fmla="*/ 6018 h 10000"/>
                  <a:gd name="connsiteX16" fmla="*/ 7148 w 10000"/>
                  <a:gd name="connsiteY16" fmla="*/ 6112 h 10000"/>
                  <a:gd name="connsiteX17" fmla="*/ 7096 w 10000"/>
                  <a:gd name="connsiteY17" fmla="*/ 6306 h 10000"/>
                  <a:gd name="connsiteX18" fmla="*/ 7060 w 10000"/>
                  <a:gd name="connsiteY18" fmla="*/ 6433 h 10000"/>
                  <a:gd name="connsiteX19" fmla="*/ 7028 w 10000"/>
                  <a:gd name="connsiteY19" fmla="*/ 6647 h 10000"/>
                  <a:gd name="connsiteX20" fmla="*/ 6932 w 10000"/>
                  <a:gd name="connsiteY20" fmla="*/ 6791 h 10000"/>
                  <a:gd name="connsiteX21" fmla="*/ 6821 w 10000"/>
                  <a:gd name="connsiteY21" fmla="*/ 6918 h 10000"/>
                  <a:gd name="connsiteX22" fmla="*/ 6767 w 10000"/>
                  <a:gd name="connsiteY22" fmla="*/ 7156 h 10000"/>
                  <a:gd name="connsiteX23" fmla="*/ 6711 w 10000"/>
                  <a:gd name="connsiteY23" fmla="*/ 7583 h 10000"/>
                  <a:gd name="connsiteX24" fmla="*/ 6601 w 10000"/>
                  <a:gd name="connsiteY24" fmla="*/ 7829 h 10000"/>
                  <a:gd name="connsiteX25" fmla="*/ 6582 w 10000"/>
                  <a:gd name="connsiteY25" fmla="*/ 7974 h 10000"/>
                  <a:gd name="connsiteX26" fmla="*/ 6476 w 10000"/>
                  <a:gd name="connsiteY26" fmla="*/ 8132 h 10000"/>
                  <a:gd name="connsiteX27" fmla="*/ 6435 w 10000"/>
                  <a:gd name="connsiteY27" fmla="*/ 8308 h 10000"/>
                  <a:gd name="connsiteX28" fmla="*/ 6394 w 10000"/>
                  <a:gd name="connsiteY28" fmla="*/ 8403 h 10000"/>
                  <a:gd name="connsiteX29" fmla="*/ 6352 w 10000"/>
                  <a:gd name="connsiteY29" fmla="*/ 8496 h 10000"/>
                  <a:gd name="connsiteX30" fmla="*/ 6278 w 10000"/>
                  <a:gd name="connsiteY30" fmla="*/ 8590 h 10000"/>
                  <a:gd name="connsiteX31" fmla="*/ 6063 w 10000"/>
                  <a:gd name="connsiteY31" fmla="*/ 8874 h 10000"/>
                  <a:gd name="connsiteX32" fmla="*/ 4924 w 10000"/>
                  <a:gd name="connsiteY32" fmla="*/ 9018 h 10000"/>
                  <a:gd name="connsiteX33" fmla="*/ 4043 w 10000"/>
                  <a:gd name="connsiteY33" fmla="*/ 9126 h 10000"/>
                  <a:gd name="connsiteX34" fmla="*/ 3531 w 10000"/>
                  <a:gd name="connsiteY34" fmla="*/ 9213 h 10000"/>
                  <a:gd name="connsiteX35" fmla="*/ 3312 w 10000"/>
                  <a:gd name="connsiteY35" fmla="*/ 9258 h 10000"/>
                  <a:gd name="connsiteX36" fmla="*/ 3156 w 10000"/>
                  <a:gd name="connsiteY36" fmla="*/ 9307 h 10000"/>
                  <a:gd name="connsiteX37" fmla="*/ 2715 w 10000"/>
                  <a:gd name="connsiteY37" fmla="*/ 9440 h 10000"/>
                  <a:gd name="connsiteX38" fmla="*/ 1699 w 10000"/>
                  <a:gd name="connsiteY38" fmla="*/ 9724 h 10000"/>
                  <a:gd name="connsiteX39" fmla="*/ 666 w 10000"/>
                  <a:gd name="connsiteY39" fmla="*/ 10000 h 10000"/>
                  <a:gd name="connsiteX40" fmla="*/ 699 w 10000"/>
                  <a:gd name="connsiteY40" fmla="*/ 7635 h 10000"/>
                  <a:gd name="connsiteX41" fmla="*/ 17 w 10000"/>
                  <a:gd name="connsiteY41" fmla="*/ 7656 h 10000"/>
                  <a:gd name="connsiteX42" fmla="*/ 0 w 10000"/>
                  <a:gd name="connsiteY42" fmla="*/ 1922 h 10000"/>
                  <a:gd name="connsiteX43" fmla="*/ 3602 w 10000"/>
                  <a:gd name="connsiteY43" fmla="*/ 2052 h 10000"/>
                  <a:gd name="connsiteX44" fmla="*/ 3582 w 10000"/>
                  <a:gd name="connsiteY44" fmla="*/ 5951 h 10000"/>
                  <a:gd name="connsiteX45" fmla="*/ 7228 w 10000"/>
                  <a:gd name="connsiteY45" fmla="*/ 5946 h 10000"/>
                  <a:gd name="connsiteX46" fmla="*/ 7698 w 10000"/>
                  <a:gd name="connsiteY46" fmla="*/ 3 h 10000"/>
                  <a:gd name="connsiteX47" fmla="*/ 7735 w 10000"/>
                  <a:gd name="connsiteY47" fmla="*/ 141 h 10000"/>
                  <a:gd name="connsiteX48" fmla="*/ 7818 w 10000"/>
                  <a:gd name="connsiteY48" fmla="*/ 616 h 10000"/>
                  <a:gd name="connsiteX49" fmla="*/ 7885 w 10000"/>
                  <a:gd name="connsiteY49" fmla="*/ 729 h 10000"/>
                  <a:gd name="connsiteX50" fmla="*/ 7946 w 10000"/>
                  <a:gd name="connsiteY50" fmla="*/ 799 h 10000"/>
                  <a:gd name="connsiteX51" fmla="*/ 8005 w 10000"/>
                  <a:gd name="connsiteY51" fmla="*/ 825 h 10000"/>
                  <a:gd name="connsiteX52" fmla="*/ 8360 w 10000"/>
                  <a:gd name="connsiteY52" fmla="*/ 1022 h 10000"/>
                  <a:gd name="connsiteX53" fmla="*/ 8429 w 10000"/>
                  <a:gd name="connsiteY53" fmla="*/ 1022 h 10000"/>
                  <a:gd name="connsiteX54" fmla="*/ 8498 w 10000"/>
                  <a:gd name="connsiteY54" fmla="*/ 1034 h 10000"/>
                  <a:gd name="connsiteX55" fmla="*/ 10000 w 10000"/>
                  <a:gd name="connsiteY55" fmla="*/ 3197 h 10000"/>
                  <a:gd name="connsiteX0" fmla="*/ 8690 w 8690"/>
                  <a:gd name="connsiteY0" fmla="*/ 1280 h 10000"/>
                  <a:gd name="connsiteX1" fmla="*/ 8553 w 8690"/>
                  <a:gd name="connsiteY1" fmla="*/ 1645 h 10000"/>
                  <a:gd name="connsiteX2" fmla="*/ 8415 w 8690"/>
                  <a:gd name="connsiteY2" fmla="*/ 2111 h 10000"/>
                  <a:gd name="connsiteX3" fmla="*/ 8314 w 8690"/>
                  <a:gd name="connsiteY3" fmla="*/ 2337 h 10000"/>
                  <a:gd name="connsiteX4" fmla="*/ 8300 w 8690"/>
                  <a:gd name="connsiteY4" fmla="*/ 2544 h 10000"/>
                  <a:gd name="connsiteX5" fmla="*/ 8213 w 8690"/>
                  <a:gd name="connsiteY5" fmla="*/ 2720 h 10000"/>
                  <a:gd name="connsiteX6" fmla="*/ 8222 w 8690"/>
                  <a:gd name="connsiteY6" fmla="*/ 2814 h 10000"/>
                  <a:gd name="connsiteX7" fmla="*/ 8163 w 8690"/>
                  <a:gd name="connsiteY7" fmla="*/ 3023 h 10000"/>
                  <a:gd name="connsiteX8" fmla="*/ 8158 w 8690"/>
                  <a:gd name="connsiteY8" fmla="*/ 3224 h 10000"/>
                  <a:gd name="connsiteX9" fmla="*/ 8134 w 8690"/>
                  <a:gd name="connsiteY9" fmla="*/ 3358 h 10000"/>
                  <a:gd name="connsiteX10" fmla="*/ 8161 w 8690"/>
                  <a:gd name="connsiteY10" fmla="*/ 3428 h 10000"/>
                  <a:gd name="connsiteX11" fmla="*/ 8187 w 8690"/>
                  <a:gd name="connsiteY11" fmla="*/ 3482 h 10000"/>
                  <a:gd name="connsiteX12" fmla="*/ 8142 w 8690"/>
                  <a:gd name="connsiteY12" fmla="*/ 3566 h 10000"/>
                  <a:gd name="connsiteX13" fmla="*/ 8010 w 8690"/>
                  <a:gd name="connsiteY13" fmla="*/ 3545 h 10000"/>
                  <a:gd name="connsiteX14" fmla="*/ 7184 w 8690"/>
                  <a:gd name="connsiteY14" fmla="*/ 5879 h 10000"/>
                  <a:gd name="connsiteX15" fmla="*/ 7170 w 8690"/>
                  <a:gd name="connsiteY15" fmla="*/ 6018 h 10000"/>
                  <a:gd name="connsiteX16" fmla="*/ 7148 w 8690"/>
                  <a:gd name="connsiteY16" fmla="*/ 6112 h 10000"/>
                  <a:gd name="connsiteX17" fmla="*/ 7096 w 8690"/>
                  <a:gd name="connsiteY17" fmla="*/ 6306 h 10000"/>
                  <a:gd name="connsiteX18" fmla="*/ 7060 w 8690"/>
                  <a:gd name="connsiteY18" fmla="*/ 6433 h 10000"/>
                  <a:gd name="connsiteX19" fmla="*/ 7028 w 8690"/>
                  <a:gd name="connsiteY19" fmla="*/ 6647 h 10000"/>
                  <a:gd name="connsiteX20" fmla="*/ 6932 w 8690"/>
                  <a:gd name="connsiteY20" fmla="*/ 6791 h 10000"/>
                  <a:gd name="connsiteX21" fmla="*/ 6821 w 8690"/>
                  <a:gd name="connsiteY21" fmla="*/ 6918 h 10000"/>
                  <a:gd name="connsiteX22" fmla="*/ 6767 w 8690"/>
                  <a:gd name="connsiteY22" fmla="*/ 7156 h 10000"/>
                  <a:gd name="connsiteX23" fmla="*/ 6711 w 8690"/>
                  <a:gd name="connsiteY23" fmla="*/ 7583 h 10000"/>
                  <a:gd name="connsiteX24" fmla="*/ 6601 w 8690"/>
                  <a:gd name="connsiteY24" fmla="*/ 7829 h 10000"/>
                  <a:gd name="connsiteX25" fmla="*/ 6582 w 8690"/>
                  <a:gd name="connsiteY25" fmla="*/ 7974 h 10000"/>
                  <a:gd name="connsiteX26" fmla="*/ 6476 w 8690"/>
                  <a:gd name="connsiteY26" fmla="*/ 8132 h 10000"/>
                  <a:gd name="connsiteX27" fmla="*/ 6435 w 8690"/>
                  <a:gd name="connsiteY27" fmla="*/ 8308 h 10000"/>
                  <a:gd name="connsiteX28" fmla="*/ 6394 w 8690"/>
                  <a:gd name="connsiteY28" fmla="*/ 8403 h 10000"/>
                  <a:gd name="connsiteX29" fmla="*/ 6352 w 8690"/>
                  <a:gd name="connsiteY29" fmla="*/ 8496 h 10000"/>
                  <a:gd name="connsiteX30" fmla="*/ 6278 w 8690"/>
                  <a:gd name="connsiteY30" fmla="*/ 8590 h 10000"/>
                  <a:gd name="connsiteX31" fmla="*/ 6063 w 8690"/>
                  <a:gd name="connsiteY31" fmla="*/ 8874 h 10000"/>
                  <a:gd name="connsiteX32" fmla="*/ 4924 w 8690"/>
                  <a:gd name="connsiteY32" fmla="*/ 9018 h 10000"/>
                  <a:gd name="connsiteX33" fmla="*/ 4043 w 8690"/>
                  <a:gd name="connsiteY33" fmla="*/ 9126 h 10000"/>
                  <a:gd name="connsiteX34" fmla="*/ 3531 w 8690"/>
                  <a:gd name="connsiteY34" fmla="*/ 9213 h 10000"/>
                  <a:gd name="connsiteX35" fmla="*/ 3312 w 8690"/>
                  <a:gd name="connsiteY35" fmla="*/ 9258 h 10000"/>
                  <a:gd name="connsiteX36" fmla="*/ 3156 w 8690"/>
                  <a:gd name="connsiteY36" fmla="*/ 9307 h 10000"/>
                  <a:gd name="connsiteX37" fmla="*/ 2715 w 8690"/>
                  <a:gd name="connsiteY37" fmla="*/ 9440 h 10000"/>
                  <a:gd name="connsiteX38" fmla="*/ 1699 w 8690"/>
                  <a:gd name="connsiteY38" fmla="*/ 9724 h 10000"/>
                  <a:gd name="connsiteX39" fmla="*/ 666 w 8690"/>
                  <a:gd name="connsiteY39" fmla="*/ 10000 h 10000"/>
                  <a:gd name="connsiteX40" fmla="*/ 699 w 8690"/>
                  <a:gd name="connsiteY40" fmla="*/ 7635 h 10000"/>
                  <a:gd name="connsiteX41" fmla="*/ 17 w 8690"/>
                  <a:gd name="connsiteY41" fmla="*/ 7656 h 10000"/>
                  <a:gd name="connsiteX42" fmla="*/ 0 w 8690"/>
                  <a:gd name="connsiteY42" fmla="*/ 1922 h 10000"/>
                  <a:gd name="connsiteX43" fmla="*/ 3602 w 8690"/>
                  <a:gd name="connsiteY43" fmla="*/ 2052 h 10000"/>
                  <a:gd name="connsiteX44" fmla="*/ 3582 w 8690"/>
                  <a:gd name="connsiteY44" fmla="*/ 5951 h 10000"/>
                  <a:gd name="connsiteX45" fmla="*/ 7228 w 8690"/>
                  <a:gd name="connsiteY45" fmla="*/ 5946 h 10000"/>
                  <a:gd name="connsiteX46" fmla="*/ 7698 w 8690"/>
                  <a:gd name="connsiteY46" fmla="*/ 3 h 10000"/>
                  <a:gd name="connsiteX47" fmla="*/ 7735 w 8690"/>
                  <a:gd name="connsiteY47" fmla="*/ 141 h 10000"/>
                  <a:gd name="connsiteX48" fmla="*/ 7818 w 8690"/>
                  <a:gd name="connsiteY48" fmla="*/ 616 h 10000"/>
                  <a:gd name="connsiteX49" fmla="*/ 7885 w 8690"/>
                  <a:gd name="connsiteY49" fmla="*/ 729 h 10000"/>
                  <a:gd name="connsiteX50" fmla="*/ 7946 w 8690"/>
                  <a:gd name="connsiteY50" fmla="*/ 799 h 10000"/>
                  <a:gd name="connsiteX51" fmla="*/ 8005 w 8690"/>
                  <a:gd name="connsiteY51" fmla="*/ 825 h 10000"/>
                  <a:gd name="connsiteX52" fmla="*/ 8360 w 8690"/>
                  <a:gd name="connsiteY52" fmla="*/ 1022 h 10000"/>
                  <a:gd name="connsiteX53" fmla="*/ 8429 w 8690"/>
                  <a:gd name="connsiteY53" fmla="*/ 1022 h 10000"/>
                  <a:gd name="connsiteX54" fmla="*/ 8498 w 8690"/>
                  <a:gd name="connsiteY54" fmla="*/ 1034 h 10000"/>
                  <a:gd name="connsiteX0" fmla="*/ 10000 w 10000"/>
                  <a:gd name="connsiteY0" fmla="*/ 1280 h 10000"/>
                  <a:gd name="connsiteX1" fmla="*/ 9842 w 10000"/>
                  <a:gd name="connsiteY1" fmla="*/ 1645 h 10000"/>
                  <a:gd name="connsiteX2" fmla="*/ 9684 w 10000"/>
                  <a:gd name="connsiteY2" fmla="*/ 2111 h 10000"/>
                  <a:gd name="connsiteX3" fmla="*/ 9567 w 10000"/>
                  <a:gd name="connsiteY3" fmla="*/ 2337 h 10000"/>
                  <a:gd name="connsiteX4" fmla="*/ 9451 w 10000"/>
                  <a:gd name="connsiteY4" fmla="*/ 2720 h 10000"/>
                  <a:gd name="connsiteX5" fmla="*/ 9461 w 10000"/>
                  <a:gd name="connsiteY5" fmla="*/ 2814 h 10000"/>
                  <a:gd name="connsiteX6" fmla="*/ 9394 w 10000"/>
                  <a:gd name="connsiteY6" fmla="*/ 3023 h 10000"/>
                  <a:gd name="connsiteX7" fmla="*/ 9388 w 10000"/>
                  <a:gd name="connsiteY7" fmla="*/ 3224 h 10000"/>
                  <a:gd name="connsiteX8" fmla="*/ 9360 w 10000"/>
                  <a:gd name="connsiteY8" fmla="*/ 3358 h 10000"/>
                  <a:gd name="connsiteX9" fmla="*/ 9391 w 10000"/>
                  <a:gd name="connsiteY9" fmla="*/ 3428 h 10000"/>
                  <a:gd name="connsiteX10" fmla="*/ 9421 w 10000"/>
                  <a:gd name="connsiteY10" fmla="*/ 3482 h 10000"/>
                  <a:gd name="connsiteX11" fmla="*/ 9369 w 10000"/>
                  <a:gd name="connsiteY11" fmla="*/ 3566 h 10000"/>
                  <a:gd name="connsiteX12" fmla="*/ 9217 w 10000"/>
                  <a:gd name="connsiteY12" fmla="*/ 3545 h 10000"/>
                  <a:gd name="connsiteX13" fmla="*/ 8267 w 10000"/>
                  <a:gd name="connsiteY13" fmla="*/ 5879 h 10000"/>
                  <a:gd name="connsiteX14" fmla="*/ 8251 w 10000"/>
                  <a:gd name="connsiteY14" fmla="*/ 6018 h 10000"/>
                  <a:gd name="connsiteX15" fmla="*/ 8226 w 10000"/>
                  <a:gd name="connsiteY15" fmla="*/ 6112 h 10000"/>
                  <a:gd name="connsiteX16" fmla="*/ 8166 w 10000"/>
                  <a:gd name="connsiteY16" fmla="*/ 6306 h 10000"/>
                  <a:gd name="connsiteX17" fmla="*/ 8124 w 10000"/>
                  <a:gd name="connsiteY17" fmla="*/ 6433 h 10000"/>
                  <a:gd name="connsiteX18" fmla="*/ 8087 w 10000"/>
                  <a:gd name="connsiteY18" fmla="*/ 6647 h 10000"/>
                  <a:gd name="connsiteX19" fmla="*/ 7977 w 10000"/>
                  <a:gd name="connsiteY19" fmla="*/ 6791 h 10000"/>
                  <a:gd name="connsiteX20" fmla="*/ 7849 w 10000"/>
                  <a:gd name="connsiteY20" fmla="*/ 6918 h 10000"/>
                  <a:gd name="connsiteX21" fmla="*/ 7787 w 10000"/>
                  <a:gd name="connsiteY21" fmla="*/ 7156 h 10000"/>
                  <a:gd name="connsiteX22" fmla="*/ 7723 w 10000"/>
                  <a:gd name="connsiteY22" fmla="*/ 7583 h 10000"/>
                  <a:gd name="connsiteX23" fmla="*/ 7596 w 10000"/>
                  <a:gd name="connsiteY23" fmla="*/ 7829 h 10000"/>
                  <a:gd name="connsiteX24" fmla="*/ 7574 w 10000"/>
                  <a:gd name="connsiteY24" fmla="*/ 7974 h 10000"/>
                  <a:gd name="connsiteX25" fmla="*/ 7452 w 10000"/>
                  <a:gd name="connsiteY25" fmla="*/ 8132 h 10000"/>
                  <a:gd name="connsiteX26" fmla="*/ 7405 w 10000"/>
                  <a:gd name="connsiteY26" fmla="*/ 8308 h 10000"/>
                  <a:gd name="connsiteX27" fmla="*/ 7358 w 10000"/>
                  <a:gd name="connsiteY27" fmla="*/ 8403 h 10000"/>
                  <a:gd name="connsiteX28" fmla="*/ 7310 w 10000"/>
                  <a:gd name="connsiteY28" fmla="*/ 8496 h 10000"/>
                  <a:gd name="connsiteX29" fmla="*/ 7224 w 10000"/>
                  <a:gd name="connsiteY29" fmla="*/ 8590 h 10000"/>
                  <a:gd name="connsiteX30" fmla="*/ 6977 w 10000"/>
                  <a:gd name="connsiteY30" fmla="*/ 8874 h 10000"/>
                  <a:gd name="connsiteX31" fmla="*/ 5666 w 10000"/>
                  <a:gd name="connsiteY31" fmla="*/ 9018 h 10000"/>
                  <a:gd name="connsiteX32" fmla="*/ 4652 w 10000"/>
                  <a:gd name="connsiteY32" fmla="*/ 9126 h 10000"/>
                  <a:gd name="connsiteX33" fmla="*/ 4063 w 10000"/>
                  <a:gd name="connsiteY33" fmla="*/ 9213 h 10000"/>
                  <a:gd name="connsiteX34" fmla="*/ 3811 w 10000"/>
                  <a:gd name="connsiteY34" fmla="*/ 9258 h 10000"/>
                  <a:gd name="connsiteX35" fmla="*/ 3632 w 10000"/>
                  <a:gd name="connsiteY35" fmla="*/ 9307 h 10000"/>
                  <a:gd name="connsiteX36" fmla="*/ 3124 w 10000"/>
                  <a:gd name="connsiteY36" fmla="*/ 9440 h 10000"/>
                  <a:gd name="connsiteX37" fmla="*/ 1955 w 10000"/>
                  <a:gd name="connsiteY37" fmla="*/ 9724 h 10000"/>
                  <a:gd name="connsiteX38" fmla="*/ 766 w 10000"/>
                  <a:gd name="connsiteY38" fmla="*/ 10000 h 10000"/>
                  <a:gd name="connsiteX39" fmla="*/ 804 w 10000"/>
                  <a:gd name="connsiteY39" fmla="*/ 7635 h 10000"/>
                  <a:gd name="connsiteX40" fmla="*/ 20 w 10000"/>
                  <a:gd name="connsiteY40" fmla="*/ 7656 h 10000"/>
                  <a:gd name="connsiteX41" fmla="*/ 0 w 10000"/>
                  <a:gd name="connsiteY41" fmla="*/ 1922 h 10000"/>
                  <a:gd name="connsiteX42" fmla="*/ 4145 w 10000"/>
                  <a:gd name="connsiteY42" fmla="*/ 2052 h 10000"/>
                  <a:gd name="connsiteX43" fmla="*/ 4122 w 10000"/>
                  <a:gd name="connsiteY43" fmla="*/ 5951 h 10000"/>
                  <a:gd name="connsiteX44" fmla="*/ 8318 w 10000"/>
                  <a:gd name="connsiteY44" fmla="*/ 5946 h 10000"/>
                  <a:gd name="connsiteX45" fmla="*/ 8858 w 10000"/>
                  <a:gd name="connsiteY45" fmla="*/ 3 h 10000"/>
                  <a:gd name="connsiteX46" fmla="*/ 8901 w 10000"/>
                  <a:gd name="connsiteY46" fmla="*/ 141 h 10000"/>
                  <a:gd name="connsiteX47" fmla="*/ 8997 w 10000"/>
                  <a:gd name="connsiteY47" fmla="*/ 616 h 10000"/>
                  <a:gd name="connsiteX48" fmla="*/ 9074 w 10000"/>
                  <a:gd name="connsiteY48" fmla="*/ 729 h 10000"/>
                  <a:gd name="connsiteX49" fmla="*/ 9144 w 10000"/>
                  <a:gd name="connsiteY49" fmla="*/ 799 h 10000"/>
                  <a:gd name="connsiteX50" fmla="*/ 9212 w 10000"/>
                  <a:gd name="connsiteY50" fmla="*/ 825 h 10000"/>
                  <a:gd name="connsiteX51" fmla="*/ 9620 w 10000"/>
                  <a:gd name="connsiteY51" fmla="*/ 1022 h 10000"/>
                  <a:gd name="connsiteX52" fmla="*/ 9700 w 10000"/>
                  <a:gd name="connsiteY52" fmla="*/ 1022 h 10000"/>
                  <a:gd name="connsiteX53" fmla="*/ 9779 w 10000"/>
                  <a:gd name="connsiteY53" fmla="*/ 1034 h 10000"/>
                  <a:gd name="connsiteX0" fmla="*/ 10000 w 10000"/>
                  <a:gd name="connsiteY0" fmla="*/ 1280 h 10000"/>
                  <a:gd name="connsiteX1" fmla="*/ 9842 w 10000"/>
                  <a:gd name="connsiteY1" fmla="*/ 1645 h 10000"/>
                  <a:gd name="connsiteX2" fmla="*/ 9684 w 10000"/>
                  <a:gd name="connsiteY2" fmla="*/ 2111 h 10000"/>
                  <a:gd name="connsiteX3" fmla="*/ 9451 w 10000"/>
                  <a:gd name="connsiteY3" fmla="*/ 2720 h 10000"/>
                  <a:gd name="connsiteX4" fmla="*/ 9461 w 10000"/>
                  <a:gd name="connsiteY4" fmla="*/ 2814 h 10000"/>
                  <a:gd name="connsiteX5" fmla="*/ 9394 w 10000"/>
                  <a:gd name="connsiteY5" fmla="*/ 3023 h 10000"/>
                  <a:gd name="connsiteX6" fmla="*/ 9388 w 10000"/>
                  <a:gd name="connsiteY6" fmla="*/ 3224 h 10000"/>
                  <a:gd name="connsiteX7" fmla="*/ 9360 w 10000"/>
                  <a:gd name="connsiteY7" fmla="*/ 3358 h 10000"/>
                  <a:gd name="connsiteX8" fmla="*/ 9391 w 10000"/>
                  <a:gd name="connsiteY8" fmla="*/ 3428 h 10000"/>
                  <a:gd name="connsiteX9" fmla="*/ 9421 w 10000"/>
                  <a:gd name="connsiteY9" fmla="*/ 3482 h 10000"/>
                  <a:gd name="connsiteX10" fmla="*/ 9369 w 10000"/>
                  <a:gd name="connsiteY10" fmla="*/ 3566 h 10000"/>
                  <a:gd name="connsiteX11" fmla="*/ 9217 w 10000"/>
                  <a:gd name="connsiteY11" fmla="*/ 3545 h 10000"/>
                  <a:gd name="connsiteX12" fmla="*/ 8267 w 10000"/>
                  <a:gd name="connsiteY12" fmla="*/ 5879 h 10000"/>
                  <a:gd name="connsiteX13" fmla="*/ 8251 w 10000"/>
                  <a:gd name="connsiteY13" fmla="*/ 6018 h 10000"/>
                  <a:gd name="connsiteX14" fmla="*/ 8226 w 10000"/>
                  <a:gd name="connsiteY14" fmla="*/ 6112 h 10000"/>
                  <a:gd name="connsiteX15" fmla="*/ 8166 w 10000"/>
                  <a:gd name="connsiteY15" fmla="*/ 6306 h 10000"/>
                  <a:gd name="connsiteX16" fmla="*/ 8124 w 10000"/>
                  <a:gd name="connsiteY16" fmla="*/ 6433 h 10000"/>
                  <a:gd name="connsiteX17" fmla="*/ 8087 w 10000"/>
                  <a:gd name="connsiteY17" fmla="*/ 6647 h 10000"/>
                  <a:gd name="connsiteX18" fmla="*/ 7977 w 10000"/>
                  <a:gd name="connsiteY18" fmla="*/ 6791 h 10000"/>
                  <a:gd name="connsiteX19" fmla="*/ 7849 w 10000"/>
                  <a:gd name="connsiteY19" fmla="*/ 6918 h 10000"/>
                  <a:gd name="connsiteX20" fmla="*/ 7787 w 10000"/>
                  <a:gd name="connsiteY20" fmla="*/ 7156 h 10000"/>
                  <a:gd name="connsiteX21" fmla="*/ 7723 w 10000"/>
                  <a:gd name="connsiteY21" fmla="*/ 7583 h 10000"/>
                  <a:gd name="connsiteX22" fmla="*/ 7596 w 10000"/>
                  <a:gd name="connsiteY22" fmla="*/ 7829 h 10000"/>
                  <a:gd name="connsiteX23" fmla="*/ 7574 w 10000"/>
                  <a:gd name="connsiteY23" fmla="*/ 7974 h 10000"/>
                  <a:gd name="connsiteX24" fmla="*/ 7452 w 10000"/>
                  <a:gd name="connsiteY24" fmla="*/ 8132 h 10000"/>
                  <a:gd name="connsiteX25" fmla="*/ 7405 w 10000"/>
                  <a:gd name="connsiteY25" fmla="*/ 8308 h 10000"/>
                  <a:gd name="connsiteX26" fmla="*/ 7358 w 10000"/>
                  <a:gd name="connsiteY26" fmla="*/ 8403 h 10000"/>
                  <a:gd name="connsiteX27" fmla="*/ 7310 w 10000"/>
                  <a:gd name="connsiteY27" fmla="*/ 8496 h 10000"/>
                  <a:gd name="connsiteX28" fmla="*/ 7224 w 10000"/>
                  <a:gd name="connsiteY28" fmla="*/ 8590 h 10000"/>
                  <a:gd name="connsiteX29" fmla="*/ 6977 w 10000"/>
                  <a:gd name="connsiteY29" fmla="*/ 8874 h 10000"/>
                  <a:gd name="connsiteX30" fmla="*/ 5666 w 10000"/>
                  <a:gd name="connsiteY30" fmla="*/ 9018 h 10000"/>
                  <a:gd name="connsiteX31" fmla="*/ 4652 w 10000"/>
                  <a:gd name="connsiteY31" fmla="*/ 9126 h 10000"/>
                  <a:gd name="connsiteX32" fmla="*/ 4063 w 10000"/>
                  <a:gd name="connsiteY32" fmla="*/ 9213 h 10000"/>
                  <a:gd name="connsiteX33" fmla="*/ 3811 w 10000"/>
                  <a:gd name="connsiteY33" fmla="*/ 9258 h 10000"/>
                  <a:gd name="connsiteX34" fmla="*/ 3632 w 10000"/>
                  <a:gd name="connsiteY34" fmla="*/ 9307 h 10000"/>
                  <a:gd name="connsiteX35" fmla="*/ 3124 w 10000"/>
                  <a:gd name="connsiteY35" fmla="*/ 9440 h 10000"/>
                  <a:gd name="connsiteX36" fmla="*/ 1955 w 10000"/>
                  <a:gd name="connsiteY36" fmla="*/ 9724 h 10000"/>
                  <a:gd name="connsiteX37" fmla="*/ 766 w 10000"/>
                  <a:gd name="connsiteY37" fmla="*/ 10000 h 10000"/>
                  <a:gd name="connsiteX38" fmla="*/ 804 w 10000"/>
                  <a:gd name="connsiteY38" fmla="*/ 7635 h 10000"/>
                  <a:gd name="connsiteX39" fmla="*/ 20 w 10000"/>
                  <a:gd name="connsiteY39" fmla="*/ 7656 h 10000"/>
                  <a:gd name="connsiteX40" fmla="*/ 0 w 10000"/>
                  <a:gd name="connsiteY40" fmla="*/ 1922 h 10000"/>
                  <a:gd name="connsiteX41" fmla="*/ 4145 w 10000"/>
                  <a:gd name="connsiteY41" fmla="*/ 2052 h 10000"/>
                  <a:gd name="connsiteX42" fmla="*/ 4122 w 10000"/>
                  <a:gd name="connsiteY42" fmla="*/ 5951 h 10000"/>
                  <a:gd name="connsiteX43" fmla="*/ 8318 w 10000"/>
                  <a:gd name="connsiteY43" fmla="*/ 5946 h 10000"/>
                  <a:gd name="connsiteX44" fmla="*/ 8858 w 10000"/>
                  <a:gd name="connsiteY44" fmla="*/ 3 h 10000"/>
                  <a:gd name="connsiteX45" fmla="*/ 8901 w 10000"/>
                  <a:gd name="connsiteY45" fmla="*/ 141 h 10000"/>
                  <a:gd name="connsiteX46" fmla="*/ 8997 w 10000"/>
                  <a:gd name="connsiteY46" fmla="*/ 616 h 10000"/>
                  <a:gd name="connsiteX47" fmla="*/ 9074 w 10000"/>
                  <a:gd name="connsiteY47" fmla="*/ 729 h 10000"/>
                  <a:gd name="connsiteX48" fmla="*/ 9144 w 10000"/>
                  <a:gd name="connsiteY48" fmla="*/ 799 h 10000"/>
                  <a:gd name="connsiteX49" fmla="*/ 9212 w 10000"/>
                  <a:gd name="connsiteY49" fmla="*/ 825 h 10000"/>
                  <a:gd name="connsiteX50" fmla="*/ 9620 w 10000"/>
                  <a:gd name="connsiteY50" fmla="*/ 1022 h 10000"/>
                  <a:gd name="connsiteX51" fmla="*/ 9700 w 10000"/>
                  <a:gd name="connsiteY51" fmla="*/ 1022 h 10000"/>
                  <a:gd name="connsiteX52" fmla="*/ 9779 w 10000"/>
                  <a:gd name="connsiteY52" fmla="*/ 1034 h 10000"/>
                  <a:gd name="connsiteX0" fmla="*/ 10000 w 10000"/>
                  <a:gd name="connsiteY0" fmla="*/ 1280 h 10000"/>
                  <a:gd name="connsiteX1" fmla="*/ 9842 w 10000"/>
                  <a:gd name="connsiteY1" fmla="*/ 1645 h 10000"/>
                  <a:gd name="connsiteX2" fmla="*/ 9451 w 10000"/>
                  <a:gd name="connsiteY2" fmla="*/ 2720 h 10000"/>
                  <a:gd name="connsiteX3" fmla="*/ 9461 w 10000"/>
                  <a:gd name="connsiteY3" fmla="*/ 2814 h 10000"/>
                  <a:gd name="connsiteX4" fmla="*/ 9394 w 10000"/>
                  <a:gd name="connsiteY4" fmla="*/ 3023 h 10000"/>
                  <a:gd name="connsiteX5" fmla="*/ 9388 w 10000"/>
                  <a:gd name="connsiteY5" fmla="*/ 3224 h 10000"/>
                  <a:gd name="connsiteX6" fmla="*/ 9360 w 10000"/>
                  <a:gd name="connsiteY6" fmla="*/ 3358 h 10000"/>
                  <a:gd name="connsiteX7" fmla="*/ 9391 w 10000"/>
                  <a:gd name="connsiteY7" fmla="*/ 3428 h 10000"/>
                  <a:gd name="connsiteX8" fmla="*/ 9421 w 10000"/>
                  <a:gd name="connsiteY8" fmla="*/ 3482 h 10000"/>
                  <a:gd name="connsiteX9" fmla="*/ 9369 w 10000"/>
                  <a:gd name="connsiteY9" fmla="*/ 3566 h 10000"/>
                  <a:gd name="connsiteX10" fmla="*/ 9217 w 10000"/>
                  <a:gd name="connsiteY10" fmla="*/ 3545 h 10000"/>
                  <a:gd name="connsiteX11" fmla="*/ 8267 w 10000"/>
                  <a:gd name="connsiteY11" fmla="*/ 5879 h 10000"/>
                  <a:gd name="connsiteX12" fmla="*/ 8251 w 10000"/>
                  <a:gd name="connsiteY12" fmla="*/ 6018 h 10000"/>
                  <a:gd name="connsiteX13" fmla="*/ 8226 w 10000"/>
                  <a:gd name="connsiteY13" fmla="*/ 6112 h 10000"/>
                  <a:gd name="connsiteX14" fmla="*/ 8166 w 10000"/>
                  <a:gd name="connsiteY14" fmla="*/ 6306 h 10000"/>
                  <a:gd name="connsiteX15" fmla="*/ 8124 w 10000"/>
                  <a:gd name="connsiteY15" fmla="*/ 6433 h 10000"/>
                  <a:gd name="connsiteX16" fmla="*/ 8087 w 10000"/>
                  <a:gd name="connsiteY16" fmla="*/ 6647 h 10000"/>
                  <a:gd name="connsiteX17" fmla="*/ 7977 w 10000"/>
                  <a:gd name="connsiteY17" fmla="*/ 6791 h 10000"/>
                  <a:gd name="connsiteX18" fmla="*/ 7849 w 10000"/>
                  <a:gd name="connsiteY18" fmla="*/ 6918 h 10000"/>
                  <a:gd name="connsiteX19" fmla="*/ 7787 w 10000"/>
                  <a:gd name="connsiteY19" fmla="*/ 7156 h 10000"/>
                  <a:gd name="connsiteX20" fmla="*/ 7723 w 10000"/>
                  <a:gd name="connsiteY20" fmla="*/ 7583 h 10000"/>
                  <a:gd name="connsiteX21" fmla="*/ 7596 w 10000"/>
                  <a:gd name="connsiteY21" fmla="*/ 7829 h 10000"/>
                  <a:gd name="connsiteX22" fmla="*/ 7574 w 10000"/>
                  <a:gd name="connsiteY22" fmla="*/ 7974 h 10000"/>
                  <a:gd name="connsiteX23" fmla="*/ 7452 w 10000"/>
                  <a:gd name="connsiteY23" fmla="*/ 8132 h 10000"/>
                  <a:gd name="connsiteX24" fmla="*/ 7405 w 10000"/>
                  <a:gd name="connsiteY24" fmla="*/ 8308 h 10000"/>
                  <a:gd name="connsiteX25" fmla="*/ 7358 w 10000"/>
                  <a:gd name="connsiteY25" fmla="*/ 8403 h 10000"/>
                  <a:gd name="connsiteX26" fmla="*/ 7310 w 10000"/>
                  <a:gd name="connsiteY26" fmla="*/ 8496 h 10000"/>
                  <a:gd name="connsiteX27" fmla="*/ 7224 w 10000"/>
                  <a:gd name="connsiteY27" fmla="*/ 8590 h 10000"/>
                  <a:gd name="connsiteX28" fmla="*/ 6977 w 10000"/>
                  <a:gd name="connsiteY28" fmla="*/ 8874 h 10000"/>
                  <a:gd name="connsiteX29" fmla="*/ 5666 w 10000"/>
                  <a:gd name="connsiteY29" fmla="*/ 9018 h 10000"/>
                  <a:gd name="connsiteX30" fmla="*/ 4652 w 10000"/>
                  <a:gd name="connsiteY30" fmla="*/ 9126 h 10000"/>
                  <a:gd name="connsiteX31" fmla="*/ 4063 w 10000"/>
                  <a:gd name="connsiteY31" fmla="*/ 9213 h 10000"/>
                  <a:gd name="connsiteX32" fmla="*/ 3811 w 10000"/>
                  <a:gd name="connsiteY32" fmla="*/ 9258 h 10000"/>
                  <a:gd name="connsiteX33" fmla="*/ 3632 w 10000"/>
                  <a:gd name="connsiteY33" fmla="*/ 9307 h 10000"/>
                  <a:gd name="connsiteX34" fmla="*/ 3124 w 10000"/>
                  <a:gd name="connsiteY34" fmla="*/ 9440 h 10000"/>
                  <a:gd name="connsiteX35" fmla="*/ 1955 w 10000"/>
                  <a:gd name="connsiteY35" fmla="*/ 9724 h 10000"/>
                  <a:gd name="connsiteX36" fmla="*/ 766 w 10000"/>
                  <a:gd name="connsiteY36" fmla="*/ 10000 h 10000"/>
                  <a:gd name="connsiteX37" fmla="*/ 804 w 10000"/>
                  <a:gd name="connsiteY37" fmla="*/ 7635 h 10000"/>
                  <a:gd name="connsiteX38" fmla="*/ 20 w 10000"/>
                  <a:gd name="connsiteY38" fmla="*/ 7656 h 10000"/>
                  <a:gd name="connsiteX39" fmla="*/ 0 w 10000"/>
                  <a:gd name="connsiteY39" fmla="*/ 1922 h 10000"/>
                  <a:gd name="connsiteX40" fmla="*/ 4145 w 10000"/>
                  <a:gd name="connsiteY40" fmla="*/ 2052 h 10000"/>
                  <a:gd name="connsiteX41" fmla="*/ 4122 w 10000"/>
                  <a:gd name="connsiteY41" fmla="*/ 5951 h 10000"/>
                  <a:gd name="connsiteX42" fmla="*/ 8318 w 10000"/>
                  <a:gd name="connsiteY42" fmla="*/ 5946 h 10000"/>
                  <a:gd name="connsiteX43" fmla="*/ 8858 w 10000"/>
                  <a:gd name="connsiteY43" fmla="*/ 3 h 10000"/>
                  <a:gd name="connsiteX44" fmla="*/ 8901 w 10000"/>
                  <a:gd name="connsiteY44" fmla="*/ 141 h 10000"/>
                  <a:gd name="connsiteX45" fmla="*/ 8997 w 10000"/>
                  <a:gd name="connsiteY45" fmla="*/ 616 h 10000"/>
                  <a:gd name="connsiteX46" fmla="*/ 9074 w 10000"/>
                  <a:gd name="connsiteY46" fmla="*/ 729 h 10000"/>
                  <a:gd name="connsiteX47" fmla="*/ 9144 w 10000"/>
                  <a:gd name="connsiteY47" fmla="*/ 799 h 10000"/>
                  <a:gd name="connsiteX48" fmla="*/ 9212 w 10000"/>
                  <a:gd name="connsiteY48" fmla="*/ 825 h 10000"/>
                  <a:gd name="connsiteX49" fmla="*/ 9620 w 10000"/>
                  <a:gd name="connsiteY49" fmla="*/ 1022 h 10000"/>
                  <a:gd name="connsiteX50" fmla="*/ 9700 w 10000"/>
                  <a:gd name="connsiteY50" fmla="*/ 1022 h 10000"/>
                  <a:gd name="connsiteX51" fmla="*/ 9779 w 10000"/>
                  <a:gd name="connsiteY51" fmla="*/ 1034 h 10000"/>
                  <a:gd name="connsiteX0" fmla="*/ 10000 w 10000"/>
                  <a:gd name="connsiteY0" fmla="*/ 1280 h 10000"/>
                  <a:gd name="connsiteX1" fmla="*/ 9451 w 10000"/>
                  <a:gd name="connsiteY1" fmla="*/ 2720 h 10000"/>
                  <a:gd name="connsiteX2" fmla="*/ 9461 w 10000"/>
                  <a:gd name="connsiteY2" fmla="*/ 2814 h 10000"/>
                  <a:gd name="connsiteX3" fmla="*/ 9394 w 10000"/>
                  <a:gd name="connsiteY3" fmla="*/ 3023 h 10000"/>
                  <a:gd name="connsiteX4" fmla="*/ 9388 w 10000"/>
                  <a:gd name="connsiteY4" fmla="*/ 3224 h 10000"/>
                  <a:gd name="connsiteX5" fmla="*/ 9360 w 10000"/>
                  <a:gd name="connsiteY5" fmla="*/ 3358 h 10000"/>
                  <a:gd name="connsiteX6" fmla="*/ 9391 w 10000"/>
                  <a:gd name="connsiteY6" fmla="*/ 3428 h 10000"/>
                  <a:gd name="connsiteX7" fmla="*/ 9421 w 10000"/>
                  <a:gd name="connsiteY7" fmla="*/ 3482 h 10000"/>
                  <a:gd name="connsiteX8" fmla="*/ 9369 w 10000"/>
                  <a:gd name="connsiteY8" fmla="*/ 3566 h 10000"/>
                  <a:gd name="connsiteX9" fmla="*/ 9217 w 10000"/>
                  <a:gd name="connsiteY9" fmla="*/ 3545 h 10000"/>
                  <a:gd name="connsiteX10" fmla="*/ 8267 w 10000"/>
                  <a:gd name="connsiteY10" fmla="*/ 5879 h 10000"/>
                  <a:gd name="connsiteX11" fmla="*/ 8251 w 10000"/>
                  <a:gd name="connsiteY11" fmla="*/ 6018 h 10000"/>
                  <a:gd name="connsiteX12" fmla="*/ 8226 w 10000"/>
                  <a:gd name="connsiteY12" fmla="*/ 6112 h 10000"/>
                  <a:gd name="connsiteX13" fmla="*/ 8166 w 10000"/>
                  <a:gd name="connsiteY13" fmla="*/ 6306 h 10000"/>
                  <a:gd name="connsiteX14" fmla="*/ 8124 w 10000"/>
                  <a:gd name="connsiteY14" fmla="*/ 6433 h 10000"/>
                  <a:gd name="connsiteX15" fmla="*/ 8087 w 10000"/>
                  <a:gd name="connsiteY15" fmla="*/ 6647 h 10000"/>
                  <a:gd name="connsiteX16" fmla="*/ 7977 w 10000"/>
                  <a:gd name="connsiteY16" fmla="*/ 6791 h 10000"/>
                  <a:gd name="connsiteX17" fmla="*/ 7849 w 10000"/>
                  <a:gd name="connsiteY17" fmla="*/ 6918 h 10000"/>
                  <a:gd name="connsiteX18" fmla="*/ 7787 w 10000"/>
                  <a:gd name="connsiteY18" fmla="*/ 7156 h 10000"/>
                  <a:gd name="connsiteX19" fmla="*/ 7723 w 10000"/>
                  <a:gd name="connsiteY19" fmla="*/ 7583 h 10000"/>
                  <a:gd name="connsiteX20" fmla="*/ 7596 w 10000"/>
                  <a:gd name="connsiteY20" fmla="*/ 7829 h 10000"/>
                  <a:gd name="connsiteX21" fmla="*/ 7574 w 10000"/>
                  <a:gd name="connsiteY21" fmla="*/ 7974 h 10000"/>
                  <a:gd name="connsiteX22" fmla="*/ 7452 w 10000"/>
                  <a:gd name="connsiteY22" fmla="*/ 8132 h 10000"/>
                  <a:gd name="connsiteX23" fmla="*/ 7405 w 10000"/>
                  <a:gd name="connsiteY23" fmla="*/ 8308 h 10000"/>
                  <a:gd name="connsiteX24" fmla="*/ 7358 w 10000"/>
                  <a:gd name="connsiteY24" fmla="*/ 8403 h 10000"/>
                  <a:gd name="connsiteX25" fmla="*/ 7310 w 10000"/>
                  <a:gd name="connsiteY25" fmla="*/ 8496 h 10000"/>
                  <a:gd name="connsiteX26" fmla="*/ 7224 w 10000"/>
                  <a:gd name="connsiteY26" fmla="*/ 8590 h 10000"/>
                  <a:gd name="connsiteX27" fmla="*/ 6977 w 10000"/>
                  <a:gd name="connsiteY27" fmla="*/ 8874 h 10000"/>
                  <a:gd name="connsiteX28" fmla="*/ 5666 w 10000"/>
                  <a:gd name="connsiteY28" fmla="*/ 9018 h 10000"/>
                  <a:gd name="connsiteX29" fmla="*/ 4652 w 10000"/>
                  <a:gd name="connsiteY29" fmla="*/ 9126 h 10000"/>
                  <a:gd name="connsiteX30" fmla="*/ 4063 w 10000"/>
                  <a:gd name="connsiteY30" fmla="*/ 9213 h 10000"/>
                  <a:gd name="connsiteX31" fmla="*/ 3811 w 10000"/>
                  <a:gd name="connsiteY31" fmla="*/ 9258 h 10000"/>
                  <a:gd name="connsiteX32" fmla="*/ 3632 w 10000"/>
                  <a:gd name="connsiteY32" fmla="*/ 9307 h 10000"/>
                  <a:gd name="connsiteX33" fmla="*/ 3124 w 10000"/>
                  <a:gd name="connsiteY33" fmla="*/ 9440 h 10000"/>
                  <a:gd name="connsiteX34" fmla="*/ 1955 w 10000"/>
                  <a:gd name="connsiteY34" fmla="*/ 9724 h 10000"/>
                  <a:gd name="connsiteX35" fmla="*/ 766 w 10000"/>
                  <a:gd name="connsiteY35" fmla="*/ 10000 h 10000"/>
                  <a:gd name="connsiteX36" fmla="*/ 804 w 10000"/>
                  <a:gd name="connsiteY36" fmla="*/ 7635 h 10000"/>
                  <a:gd name="connsiteX37" fmla="*/ 20 w 10000"/>
                  <a:gd name="connsiteY37" fmla="*/ 7656 h 10000"/>
                  <a:gd name="connsiteX38" fmla="*/ 0 w 10000"/>
                  <a:gd name="connsiteY38" fmla="*/ 1922 h 10000"/>
                  <a:gd name="connsiteX39" fmla="*/ 4145 w 10000"/>
                  <a:gd name="connsiteY39" fmla="*/ 2052 h 10000"/>
                  <a:gd name="connsiteX40" fmla="*/ 4122 w 10000"/>
                  <a:gd name="connsiteY40" fmla="*/ 5951 h 10000"/>
                  <a:gd name="connsiteX41" fmla="*/ 8318 w 10000"/>
                  <a:gd name="connsiteY41" fmla="*/ 5946 h 10000"/>
                  <a:gd name="connsiteX42" fmla="*/ 8858 w 10000"/>
                  <a:gd name="connsiteY42" fmla="*/ 3 h 10000"/>
                  <a:gd name="connsiteX43" fmla="*/ 8901 w 10000"/>
                  <a:gd name="connsiteY43" fmla="*/ 141 h 10000"/>
                  <a:gd name="connsiteX44" fmla="*/ 8997 w 10000"/>
                  <a:gd name="connsiteY44" fmla="*/ 616 h 10000"/>
                  <a:gd name="connsiteX45" fmla="*/ 9074 w 10000"/>
                  <a:gd name="connsiteY45" fmla="*/ 729 h 10000"/>
                  <a:gd name="connsiteX46" fmla="*/ 9144 w 10000"/>
                  <a:gd name="connsiteY46" fmla="*/ 799 h 10000"/>
                  <a:gd name="connsiteX47" fmla="*/ 9212 w 10000"/>
                  <a:gd name="connsiteY47" fmla="*/ 825 h 10000"/>
                  <a:gd name="connsiteX48" fmla="*/ 9620 w 10000"/>
                  <a:gd name="connsiteY48" fmla="*/ 1022 h 10000"/>
                  <a:gd name="connsiteX49" fmla="*/ 9700 w 10000"/>
                  <a:gd name="connsiteY49" fmla="*/ 1022 h 10000"/>
                  <a:gd name="connsiteX50" fmla="*/ 9779 w 10000"/>
                  <a:gd name="connsiteY50" fmla="*/ 1034 h 10000"/>
                  <a:gd name="connsiteX0" fmla="*/ 9451 w 9779"/>
                  <a:gd name="connsiteY0" fmla="*/ 2720 h 10000"/>
                  <a:gd name="connsiteX1" fmla="*/ 9461 w 9779"/>
                  <a:gd name="connsiteY1" fmla="*/ 2814 h 10000"/>
                  <a:gd name="connsiteX2" fmla="*/ 9394 w 9779"/>
                  <a:gd name="connsiteY2" fmla="*/ 3023 h 10000"/>
                  <a:gd name="connsiteX3" fmla="*/ 9388 w 9779"/>
                  <a:gd name="connsiteY3" fmla="*/ 3224 h 10000"/>
                  <a:gd name="connsiteX4" fmla="*/ 9360 w 9779"/>
                  <a:gd name="connsiteY4" fmla="*/ 3358 h 10000"/>
                  <a:gd name="connsiteX5" fmla="*/ 9391 w 9779"/>
                  <a:gd name="connsiteY5" fmla="*/ 3428 h 10000"/>
                  <a:gd name="connsiteX6" fmla="*/ 9421 w 9779"/>
                  <a:gd name="connsiteY6" fmla="*/ 3482 h 10000"/>
                  <a:gd name="connsiteX7" fmla="*/ 9369 w 9779"/>
                  <a:gd name="connsiteY7" fmla="*/ 3566 h 10000"/>
                  <a:gd name="connsiteX8" fmla="*/ 9217 w 9779"/>
                  <a:gd name="connsiteY8" fmla="*/ 3545 h 10000"/>
                  <a:gd name="connsiteX9" fmla="*/ 8267 w 9779"/>
                  <a:gd name="connsiteY9" fmla="*/ 5879 h 10000"/>
                  <a:gd name="connsiteX10" fmla="*/ 8251 w 9779"/>
                  <a:gd name="connsiteY10" fmla="*/ 6018 h 10000"/>
                  <a:gd name="connsiteX11" fmla="*/ 8226 w 9779"/>
                  <a:gd name="connsiteY11" fmla="*/ 6112 h 10000"/>
                  <a:gd name="connsiteX12" fmla="*/ 8166 w 9779"/>
                  <a:gd name="connsiteY12" fmla="*/ 6306 h 10000"/>
                  <a:gd name="connsiteX13" fmla="*/ 8124 w 9779"/>
                  <a:gd name="connsiteY13" fmla="*/ 6433 h 10000"/>
                  <a:gd name="connsiteX14" fmla="*/ 8087 w 9779"/>
                  <a:gd name="connsiteY14" fmla="*/ 6647 h 10000"/>
                  <a:gd name="connsiteX15" fmla="*/ 7977 w 9779"/>
                  <a:gd name="connsiteY15" fmla="*/ 6791 h 10000"/>
                  <a:gd name="connsiteX16" fmla="*/ 7849 w 9779"/>
                  <a:gd name="connsiteY16" fmla="*/ 6918 h 10000"/>
                  <a:gd name="connsiteX17" fmla="*/ 7787 w 9779"/>
                  <a:gd name="connsiteY17" fmla="*/ 7156 h 10000"/>
                  <a:gd name="connsiteX18" fmla="*/ 7723 w 9779"/>
                  <a:gd name="connsiteY18" fmla="*/ 7583 h 10000"/>
                  <a:gd name="connsiteX19" fmla="*/ 7596 w 9779"/>
                  <a:gd name="connsiteY19" fmla="*/ 7829 h 10000"/>
                  <a:gd name="connsiteX20" fmla="*/ 7574 w 9779"/>
                  <a:gd name="connsiteY20" fmla="*/ 7974 h 10000"/>
                  <a:gd name="connsiteX21" fmla="*/ 7452 w 9779"/>
                  <a:gd name="connsiteY21" fmla="*/ 8132 h 10000"/>
                  <a:gd name="connsiteX22" fmla="*/ 7405 w 9779"/>
                  <a:gd name="connsiteY22" fmla="*/ 8308 h 10000"/>
                  <a:gd name="connsiteX23" fmla="*/ 7358 w 9779"/>
                  <a:gd name="connsiteY23" fmla="*/ 8403 h 10000"/>
                  <a:gd name="connsiteX24" fmla="*/ 7310 w 9779"/>
                  <a:gd name="connsiteY24" fmla="*/ 8496 h 10000"/>
                  <a:gd name="connsiteX25" fmla="*/ 7224 w 9779"/>
                  <a:gd name="connsiteY25" fmla="*/ 8590 h 10000"/>
                  <a:gd name="connsiteX26" fmla="*/ 6977 w 9779"/>
                  <a:gd name="connsiteY26" fmla="*/ 8874 h 10000"/>
                  <a:gd name="connsiteX27" fmla="*/ 5666 w 9779"/>
                  <a:gd name="connsiteY27" fmla="*/ 9018 h 10000"/>
                  <a:gd name="connsiteX28" fmla="*/ 4652 w 9779"/>
                  <a:gd name="connsiteY28" fmla="*/ 9126 h 10000"/>
                  <a:gd name="connsiteX29" fmla="*/ 4063 w 9779"/>
                  <a:gd name="connsiteY29" fmla="*/ 9213 h 10000"/>
                  <a:gd name="connsiteX30" fmla="*/ 3811 w 9779"/>
                  <a:gd name="connsiteY30" fmla="*/ 9258 h 10000"/>
                  <a:gd name="connsiteX31" fmla="*/ 3632 w 9779"/>
                  <a:gd name="connsiteY31" fmla="*/ 9307 h 10000"/>
                  <a:gd name="connsiteX32" fmla="*/ 3124 w 9779"/>
                  <a:gd name="connsiteY32" fmla="*/ 9440 h 10000"/>
                  <a:gd name="connsiteX33" fmla="*/ 1955 w 9779"/>
                  <a:gd name="connsiteY33" fmla="*/ 9724 h 10000"/>
                  <a:gd name="connsiteX34" fmla="*/ 766 w 9779"/>
                  <a:gd name="connsiteY34" fmla="*/ 10000 h 10000"/>
                  <a:gd name="connsiteX35" fmla="*/ 804 w 9779"/>
                  <a:gd name="connsiteY35" fmla="*/ 7635 h 10000"/>
                  <a:gd name="connsiteX36" fmla="*/ 20 w 9779"/>
                  <a:gd name="connsiteY36" fmla="*/ 7656 h 10000"/>
                  <a:gd name="connsiteX37" fmla="*/ 0 w 9779"/>
                  <a:gd name="connsiteY37" fmla="*/ 1922 h 10000"/>
                  <a:gd name="connsiteX38" fmla="*/ 4145 w 9779"/>
                  <a:gd name="connsiteY38" fmla="*/ 2052 h 10000"/>
                  <a:gd name="connsiteX39" fmla="*/ 4122 w 9779"/>
                  <a:gd name="connsiteY39" fmla="*/ 5951 h 10000"/>
                  <a:gd name="connsiteX40" fmla="*/ 8318 w 9779"/>
                  <a:gd name="connsiteY40" fmla="*/ 5946 h 10000"/>
                  <a:gd name="connsiteX41" fmla="*/ 8858 w 9779"/>
                  <a:gd name="connsiteY41" fmla="*/ 3 h 10000"/>
                  <a:gd name="connsiteX42" fmla="*/ 8901 w 9779"/>
                  <a:gd name="connsiteY42" fmla="*/ 141 h 10000"/>
                  <a:gd name="connsiteX43" fmla="*/ 8997 w 9779"/>
                  <a:gd name="connsiteY43" fmla="*/ 616 h 10000"/>
                  <a:gd name="connsiteX44" fmla="*/ 9074 w 9779"/>
                  <a:gd name="connsiteY44" fmla="*/ 729 h 10000"/>
                  <a:gd name="connsiteX45" fmla="*/ 9144 w 9779"/>
                  <a:gd name="connsiteY45" fmla="*/ 799 h 10000"/>
                  <a:gd name="connsiteX46" fmla="*/ 9212 w 9779"/>
                  <a:gd name="connsiteY46" fmla="*/ 825 h 10000"/>
                  <a:gd name="connsiteX47" fmla="*/ 9620 w 9779"/>
                  <a:gd name="connsiteY47" fmla="*/ 1022 h 10000"/>
                  <a:gd name="connsiteX48" fmla="*/ 9700 w 9779"/>
                  <a:gd name="connsiteY48" fmla="*/ 1022 h 10000"/>
                  <a:gd name="connsiteX49" fmla="*/ 9779 w 9779"/>
                  <a:gd name="connsiteY49" fmla="*/ 1034 h 10000"/>
                  <a:gd name="connsiteX0" fmla="*/ 9665 w 9919"/>
                  <a:gd name="connsiteY0" fmla="*/ 2720 h 10000"/>
                  <a:gd name="connsiteX1" fmla="*/ 9675 w 9919"/>
                  <a:gd name="connsiteY1" fmla="*/ 2814 h 10000"/>
                  <a:gd name="connsiteX2" fmla="*/ 9606 w 9919"/>
                  <a:gd name="connsiteY2" fmla="*/ 3023 h 10000"/>
                  <a:gd name="connsiteX3" fmla="*/ 9600 w 9919"/>
                  <a:gd name="connsiteY3" fmla="*/ 3224 h 10000"/>
                  <a:gd name="connsiteX4" fmla="*/ 9572 w 9919"/>
                  <a:gd name="connsiteY4" fmla="*/ 3358 h 10000"/>
                  <a:gd name="connsiteX5" fmla="*/ 9603 w 9919"/>
                  <a:gd name="connsiteY5" fmla="*/ 3428 h 10000"/>
                  <a:gd name="connsiteX6" fmla="*/ 9634 w 9919"/>
                  <a:gd name="connsiteY6" fmla="*/ 3482 h 10000"/>
                  <a:gd name="connsiteX7" fmla="*/ 9581 w 9919"/>
                  <a:gd name="connsiteY7" fmla="*/ 3566 h 10000"/>
                  <a:gd name="connsiteX8" fmla="*/ 9425 w 9919"/>
                  <a:gd name="connsiteY8" fmla="*/ 3545 h 10000"/>
                  <a:gd name="connsiteX9" fmla="*/ 8454 w 9919"/>
                  <a:gd name="connsiteY9" fmla="*/ 5879 h 10000"/>
                  <a:gd name="connsiteX10" fmla="*/ 8437 w 9919"/>
                  <a:gd name="connsiteY10" fmla="*/ 6018 h 10000"/>
                  <a:gd name="connsiteX11" fmla="*/ 8412 w 9919"/>
                  <a:gd name="connsiteY11" fmla="*/ 6112 h 10000"/>
                  <a:gd name="connsiteX12" fmla="*/ 8351 w 9919"/>
                  <a:gd name="connsiteY12" fmla="*/ 6306 h 10000"/>
                  <a:gd name="connsiteX13" fmla="*/ 8308 w 9919"/>
                  <a:gd name="connsiteY13" fmla="*/ 6433 h 10000"/>
                  <a:gd name="connsiteX14" fmla="*/ 8270 w 9919"/>
                  <a:gd name="connsiteY14" fmla="*/ 6647 h 10000"/>
                  <a:gd name="connsiteX15" fmla="*/ 8157 w 9919"/>
                  <a:gd name="connsiteY15" fmla="*/ 6791 h 10000"/>
                  <a:gd name="connsiteX16" fmla="*/ 8026 w 9919"/>
                  <a:gd name="connsiteY16" fmla="*/ 6918 h 10000"/>
                  <a:gd name="connsiteX17" fmla="*/ 7963 w 9919"/>
                  <a:gd name="connsiteY17" fmla="*/ 7156 h 10000"/>
                  <a:gd name="connsiteX18" fmla="*/ 7898 w 9919"/>
                  <a:gd name="connsiteY18" fmla="*/ 7583 h 10000"/>
                  <a:gd name="connsiteX19" fmla="*/ 7768 w 9919"/>
                  <a:gd name="connsiteY19" fmla="*/ 7829 h 10000"/>
                  <a:gd name="connsiteX20" fmla="*/ 7745 w 9919"/>
                  <a:gd name="connsiteY20" fmla="*/ 7974 h 10000"/>
                  <a:gd name="connsiteX21" fmla="*/ 7620 w 9919"/>
                  <a:gd name="connsiteY21" fmla="*/ 8132 h 10000"/>
                  <a:gd name="connsiteX22" fmla="*/ 7572 w 9919"/>
                  <a:gd name="connsiteY22" fmla="*/ 8308 h 10000"/>
                  <a:gd name="connsiteX23" fmla="*/ 7524 w 9919"/>
                  <a:gd name="connsiteY23" fmla="*/ 8403 h 10000"/>
                  <a:gd name="connsiteX24" fmla="*/ 7475 w 9919"/>
                  <a:gd name="connsiteY24" fmla="*/ 8496 h 10000"/>
                  <a:gd name="connsiteX25" fmla="*/ 7387 w 9919"/>
                  <a:gd name="connsiteY25" fmla="*/ 8590 h 10000"/>
                  <a:gd name="connsiteX26" fmla="*/ 7135 w 9919"/>
                  <a:gd name="connsiteY26" fmla="*/ 8874 h 10000"/>
                  <a:gd name="connsiteX27" fmla="*/ 5794 w 9919"/>
                  <a:gd name="connsiteY27" fmla="*/ 9018 h 10000"/>
                  <a:gd name="connsiteX28" fmla="*/ 4757 w 9919"/>
                  <a:gd name="connsiteY28" fmla="*/ 9126 h 10000"/>
                  <a:gd name="connsiteX29" fmla="*/ 4155 w 9919"/>
                  <a:gd name="connsiteY29" fmla="*/ 9213 h 10000"/>
                  <a:gd name="connsiteX30" fmla="*/ 3897 w 9919"/>
                  <a:gd name="connsiteY30" fmla="*/ 9258 h 10000"/>
                  <a:gd name="connsiteX31" fmla="*/ 3714 w 9919"/>
                  <a:gd name="connsiteY31" fmla="*/ 9307 h 10000"/>
                  <a:gd name="connsiteX32" fmla="*/ 3195 w 9919"/>
                  <a:gd name="connsiteY32" fmla="*/ 9440 h 10000"/>
                  <a:gd name="connsiteX33" fmla="*/ 1999 w 9919"/>
                  <a:gd name="connsiteY33" fmla="*/ 9724 h 10000"/>
                  <a:gd name="connsiteX34" fmla="*/ 783 w 9919"/>
                  <a:gd name="connsiteY34" fmla="*/ 10000 h 10000"/>
                  <a:gd name="connsiteX35" fmla="*/ 822 w 9919"/>
                  <a:gd name="connsiteY35" fmla="*/ 7635 h 10000"/>
                  <a:gd name="connsiteX36" fmla="*/ 20 w 9919"/>
                  <a:gd name="connsiteY36" fmla="*/ 7656 h 10000"/>
                  <a:gd name="connsiteX37" fmla="*/ 0 w 9919"/>
                  <a:gd name="connsiteY37" fmla="*/ 1922 h 10000"/>
                  <a:gd name="connsiteX38" fmla="*/ 4239 w 9919"/>
                  <a:gd name="connsiteY38" fmla="*/ 2052 h 10000"/>
                  <a:gd name="connsiteX39" fmla="*/ 4215 w 9919"/>
                  <a:gd name="connsiteY39" fmla="*/ 5951 h 10000"/>
                  <a:gd name="connsiteX40" fmla="*/ 8506 w 9919"/>
                  <a:gd name="connsiteY40" fmla="*/ 5946 h 10000"/>
                  <a:gd name="connsiteX41" fmla="*/ 9058 w 9919"/>
                  <a:gd name="connsiteY41" fmla="*/ 3 h 10000"/>
                  <a:gd name="connsiteX42" fmla="*/ 9102 w 9919"/>
                  <a:gd name="connsiteY42" fmla="*/ 141 h 10000"/>
                  <a:gd name="connsiteX43" fmla="*/ 9200 w 9919"/>
                  <a:gd name="connsiteY43" fmla="*/ 616 h 10000"/>
                  <a:gd name="connsiteX44" fmla="*/ 9279 w 9919"/>
                  <a:gd name="connsiteY44" fmla="*/ 729 h 10000"/>
                  <a:gd name="connsiteX45" fmla="*/ 9351 w 9919"/>
                  <a:gd name="connsiteY45" fmla="*/ 799 h 10000"/>
                  <a:gd name="connsiteX46" fmla="*/ 9420 w 9919"/>
                  <a:gd name="connsiteY46" fmla="*/ 825 h 10000"/>
                  <a:gd name="connsiteX47" fmla="*/ 9837 w 9919"/>
                  <a:gd name="connsiteY47" fmla="*/ 1022 h 10000"/>
                  <a:gd name="connsiteX48" fmla="*/ 9919 w 9919"/>
                  <a:gd name="connsiteY48" fmla="*/ 1022 h 10000"/>
                  <a:gd name="connsiteX0" fmla="*/ 9744 w 9917"/>
                  <a:gd name="connsiteY0" fmla="*/ 2720 h 10000"/>
                  <a:gd name="connsiteX1" fmla="*/ 9754 w 9917"/>
                  <a:gd name="connsiteY1" fmla="*/ 2814 h 10000"/>
                  <a:gd name="connsiteX2" fmla="*/ 9684 w 9917"/>
                  <a:gd name="connsiteY2" fmla="*/ 3023 h 10000"/>
                  <a:gd name="connsiteX3" fmla="*/ 9678 w 9917"/>
                  <a:gd name="connsiteY3" fmla="*/ 3224 h 10000"/>
                  <a:gd name="connsiteX4" fmla="*/ 9650 w 9917"/>
                  <a:gd name="connsiteY4" fmla="*/ 3358 h 10000"/>
                  <a:gd name="connsiteX5" fmla="*/ 9681 w 9917"/>
                  <a:gd name="connsiteY5" fmla="*/ 3428 h 10000"/>
                  <a:gd name="connsiteX6" fmla="*/ 9713 w 9917"/>
                  <a:gd name="connsiteY6" fmla="*/ 3482 h 10000"/>
                  <a:gd name="connsiteX7" fmla="*/ 9659 w 9917"/>
                  <a:gd name="connsiteY7" fmla="*/ 3566 h 10000"/>
                  <a:gd name="connsiteX8" fmla="*/ 9502 w 9917"/>
                  <a:gd name="connsiteY8" fmla="*/ 3545 h 10000"/>
                  <a:gd name="connsiteX9" fmla="*/ 8523 w 9917"/>
                  <a:gd name="connsiteY9" fmla="*/ 5879 h 10000"/>
                  <a:gd name="connsiteX10" fmla="*/ 8506 w 9917"/>
                  <a:gd name="connsiteY10" fmla="*/ 6018 h 10000"/>
                  <a:gd name="connsiteX11" fmla="*/ 8481 w 9917"/>
                  <a:gd name="connsiteY11" fmla="*/ 6112 h 10000"/>
                  <a:gd name="connsiteX12" fmla="*/ 8419 w 9917"/>
                  <a:gd name="connsiteY12" fmla="*/ 6306 h 10000"/>
                  <a:gd name="connsiteX13" fmla="*/ 8376 w 9917"/>
                  <a:gd name="connsiteY13" fmla="*/ 6433 h 10000"/>
                  <a:gd name="connsiteX14" fmla="*/ 8338 w 9917"/>
                  <a:gd name="connsiteY14" fmla="*/ 6647 h 10000"/>
                  <a:gd name="connsiteX15" fmla="*/ 8224 w 9917"/>
                  <a:gd name="connsiteY15" fmla="*/ 6791 h 10000"/>
                  <a:gd name="connsiteX16" fmla="*/ 8092 w 9917"/>
                  <a:gd name="connsiteY16" fmla="*/ 6918 h 10000"/>
                  <a:gd name="connsiteX17" fmla="*/ 8028 w 9917"/>
                  <a:gd name="connsiteY17" fmla="*/ 7156 h 10000"/>
                  <a:gd name="connsiteX18" fmla="*/ 7962 w 9917"/>
                  <a:gd name="connsiteY18" fmla="*/ 7583 h 10000"/>
                  <a:gd name="connsiteX19" fmla="*/ 7831 w 9917"/>
                  <a:gd name="connsiteY19" fmla="*/ 7829 h 10000"/>
                  <a:gd name="connsiteX20" fmla="*/ 7808 w 9917"/>
                  <a:gd name="connsiteY20" fmla="*/ 7974 h 10000"/>
                  <a:gd name="connsiteX21" fmla="*/ 7682 w 9917"/>
                  <a:gd name="connsiteY21" fmla="*/ 8132 h 10000"/>
                  <a:gd name="connsiteX22" fmla="*/ 7634 w 9917"/>
                  <a:gd name="connsiteY22" fmla="*/ 8308 h 10000"/>
                  <a:gd name="connsiteX23" fmla="*/ 7585 w 9917"/>
                  <a:gd name="connsiteY23" fmla="*/ 8403 h 10000"/>
                  <a:gd name="connsiteX24" fmla="*/ 7536 w 9917"/>
                  <a:gd name="connsiteY24" fmla="*/ 8496 h 10000"/>
                  <a:gd name="connsiteX25" fmla="*/ 7447 w 9917"/>
                  <a:gd name="connsiteY25" fmla="*/ 8590 h 10000"/>
                  <a:gd name="connsiteX26" fmla="*/ 7193 w 9917"/>
                  <a:gd name="connsiteY26" fmla="*/ 8874 h 10000"/>
                  <a:gd name="connsiteX27" fmla="*/ 5841 w 9917"/>
                  <a:gd name="connsiteY27" fmla="*/ 9018 h 10000"/>
                  <a:gd name="connsiteX28" fmla="*/ 4796 w 9917"/>
                  <a:gd name="connsiteY28" fmla="*/ 9126 h 10000"/>
                  <a:gd name="connsiteX29" fmla="*/ 4189 w 9917"/>
                  <a:gd name="connsiteY29" fmla="*/ 9213 h 10000"/>
                  <a:gd name="connsiteX30" fmla="*/ 3929 w 9917"/>
                  <a:gd name="connsiteY30" fmla="*/ 9258 h 10000"/>
                  <a:gd name="connsiteX31" fmla="*/ 3744 w 9917"/>
                  <a:gd name="connsiteY31" fmla="*/ 9307 h 10000"/>
                  <a:gd name="connsiteX32" fmla="*/ 3221 w 9917"/>
                  <a:gd name="connsiteY32" fmla="*/ 9440 h 10000"/>
                  <a:gd name="connsiteX33" fmla="*/ 2015 w 9917"/>
                  <a:gd name="connsiteY33" fmla="*/ 9724 h 10000"/>
                  <a:gd name="connsiteX34" fmla="*/ 789 w 9917"/>
                  <a:gd name="connsiteY34" fmla="*/ 10000 h 10000"/>
                  <a:gd name="connsiteX35" fmla="*/ 829 w 9917"/>
                  <a:gd name="connsiteY35" fmla="*/ 7635 h 10000"/>
                  <a:gd name="connsiteX36" fmla="*/ 20 w 9917"/>
                  <a:gd name="connsiteY36" fmla="*/ 7656 h 10000"/>
                  <a:gd name="connsiteX37" fmla="*/ 0 w 9917"/>
                  <a:gd name="connsiteY37" fmla="*/ 1922 h 10000"/>
                  <a:gd name="connsiteX38" fmla="*/ 4274 w 9917"/>
                  <a:gd name="connsiteY38" fmla="*/ 2052 h 10000"/>
                  <a:gd name="connsiteX39" fmla="*/ 4249 w 9917"/>
                  <a:gd name="connsiteY39" fmla="*/ 5951 h 10000"/>
                  <a:gd name="connsiteX40" fmla="*/ 8575 w 9917"/>
                  <a:gd name="connsiteY40" fmla="*/ 5946 h 10000"/>
                  <a:gd name="connsiteX41" fmla="*/ 9132 w 9917"/>
                  <a:gd name="connsiteY41" fmla="*/ 3 h 10000"/>
                  <a:gd name="connsiteX42" fmla="*/ 9176 w 9917"/>
                  <a:gd name="connsiteY42" fmla="*/ 141 h 10000"/>
                  <a:gd name="connsiteX43" fmla="*/ 9275 w 9917"/>
                  <a:gd name="connsiteY43" fmla="*/ 616 h 10000"/>
                  <a:gd name="connsiteX44" fmla="*/ 9355 w 9917"/>
                  <a:gd name="connsiteY44" fmla="*/ 729 h 10000"/>
                  <a:gd name="connsiteX45" fmla="*/ 9427 w 9917"/>
                  <a:gd name="connsiteY45" fmla="*/ 799 h 10000"/>
                  <a:gd name="connsiteX46" fmla="*/ 9497 w 9917"/>
                  <a:gd name="connsiteY46" fmla="*/ 825 h 10000"/>
                  <a:gd name="connsiteX47" fmla="*/ 9917 w 9917"/>
                  <a:gd name="connsiteY47" fmla="*/ 1022 h 10000"/>
                  <a:gd name="connsiteX0" fmla="*/ 9826 w 9836"/>
                  <a:gd name="connsiteY0" fmla="*/ 2720 h 10000"/>
                  <a:gd name="connsiteX1" fmla="*/ 9836 w 9836"/>
                  <a:gd name="connsiteY1" fmla="*/ 2814 h 10000"/>
                  <a:gd name="connsiteX2" fmla="*/ 9765 w 9836"/>
                  <a:gd name="connsiteY2" fmla="*/ 3023 h 10000"/>
                  <a:gd name="connsiteX3" fmla="*/ 9759 w 9836"/>
                  <a:gd name="connsiteY3" fmla="*/ 3224 h 10000"/>
                  <a:gd name="connsiteX4" fmla="*/ 9731 w 9836"/>
                  <a:gd name="connsiteY4" fmla="*/ 3358 h 10000"/>
                  <a:gd name="connsiteX5" fmla="*/ 9762 w 9836"/>
                  <a:gd name="connsiteY5" fmla="*/ 3428 h 10000"/>
                  <a:gd name="connsiteX6" fmla="*/ 9794 w 9836"/>
                  <a:gd name="connsiteY6" fmla="*/ 3482 h 10000"/>
                  <a:gd name="connsiteX7" fmla="*/ 9740 w 9836"/>
                  <a:gd name="connsiteY7" fmla="*/ 3566 h 10000"/>
                  <a:gd name="connsiteX8" fmla="*/ 9582 w 9836"/>
                  <a:gd name="connsiteY8" fmla="*/ 3545 h 10000"/>
                  <a:gd name="connsiteX9" fmla="*/ 8594 w 9836"/>
                  <a:gd name="connsiteY9" fmla="*/ 5879 h 10000"/>
                  <a:gd name="connsiteX10" fmla="*/ 8577 w 9836"/>
                  <a:gd name="connsiteY10" fmla="*/ 6018 h 10000"/>
                  <a:gd name="connsiteX11" fmla="*/ 8552 w 9836"/>
                  <a:gd name="connsiteY11" fmla="*/ 6112 h 10000"/>
                  <a:gd name="connsiteX12" fmla="*/ 8489 w 9836"/>
                  <a:gd name="connsiteY12" fmla="*/ 6306 h 10000"/>
                  <a:gd name="connsiteX13" fmla="*/ 8446 w 9836"/>
                  <a:gd name="connsiteY13" fmla="*/ 6433 h 10000"/>
                  <a:gd name="connsiteX14" fmla="*/ 8408 w 9836"/>
                  <a:gd name="connsiteY14" fmla="*/ 6647 h 10000"/>
                  <a:gd name="connsiteX15" fmla="*/ 8293 w 9836"/>
                  <a:gd name="connsiteY15" fmla="*/ 6791 h 10000"/>
                  <a:gd name="connsiteX16" fmla="*/ 8160 w 9836"/>
                  <a:gd name="connsiteY16" fmla="*/ 6918 h 10000"/>
                  <a:gd name="connsiteX17" fmla="*/ 8095 w 9836"/>
                  <a:gd name="connsiteY17" fmla="*/ 7156 h 10000"/>
                  <a:gd name="connsiteX18" fmla="*/ 8029 w 9836"/>
                  <a:gd name="connsiteY18" fmla="*/ 7583 h 10000"/>
                  <a:gd name="connsiteX19" fmla="*/ 7897 w 9836"/>
                  <a:gd name="connsiteY19" fmla="*/ 7829 h 10000"/>
                  <a:gd name="connsiteX20" fmla="*/ 7873 w 9836"/>
                  <a:gd name="connsiteY20" fmla="*/ 7974 h 10000"/>
                  <a:gd name="connsiteX21" fmla="*/ 7746 w 9836"/>
                  <a:gd name="connsiteY21" fmla="*/ 8132 h 10000"/>
                  <a:gd name="connsiteX22" fmla="*/ 7698 w 9836"/>
                  <a:gd name="connsiteY22" fmla="*/ 8308 h 10000"/>
                  <a:gd name="connsiteX23" fmla="*/ 7648 w 9836"/>
                  <a:gd name="connsiteY23" fmla="*/ 8403 h 10000"/>
                  <a:gd name="connsiteX24" fmla="*/ 7599 w 9836"/>
                  <a:gd name="connsiteY24" fmla="*/ 8496 h 10000"/>
                  <a:gd name="connsiteX25" fmla="*/ 7509 w 9836"/>
                  <a:gd name="connsiteY25" fmla="*/ 8590 h 10000"/>
                  <a:gd name="connsiteX26" fmla="*/ 7253 w 9836"/>
                  <a:gd name="connsiteY26" fmla="*/ 8874 h 10000"/>
                  <a:gd name="connsiteX27" fmla="*/ 5890 w 9836"/>
                  <a:gd name="connsiteY27" fmla="*/ 9018 h 10000"/>
                  <a:gd name="connsiteX28" fmla="*/ 4836 w 9836"/>
                  <a:gd name="connsiteY28" fmla="*/ 9126 h 10000"/>
                  <a:gd name="connsiteX29" fmla="*/ 4224 w 9836"/>
                  <a:gd name="connsiteY29" fmla="*/ 9213 h 10000"/>
                  <a:gd name="connsiteX30" fmla="*/ 3962 w 9836"/>
                  <a:gd name="connsiteY30" fmla="*/ 9258 h 10000"/>
                  <a:gd name="connsiteX31" fmla="*/ 3775 w 9836"/>
                  <a:gd name="connsiteY31" fmla="*/ 9307 h 10000"/>
                  <a:gd name="connsiteX32" fmla="*/ 3248 w 9836"/>
                  <a:gd name="connsiteY32" fmla="*/ 9440 h 10000"/>
                  <a:gd name="connsiteX33" fmla="*/ 2032 w 9836"/>
                  <a:gd name="connsiteY33" fmla="*/ 9724 h 10000"/>
                  <a:gd name="connsiteX34" fmla="*/ 796 w 9836"/>
                  <a:gd name="connsiteY34" fmla="*/ 10000 h 10000"/>
                  <a:gd name="connsiteX35" fmla="*/ 836 w 9836"/>
                  <a:gd name="connsiteY35" fmla="*/ 7635 h 10000"/>
                  <a:gd name="connsiteX36" fmla="*/ 20 w 9836"/>
                  <a:gd name="connsiteY36" fmla="*/ 7656 h 10000"/>
                  <a:gd name="connsiteX37" fmla="*/ 0 w 9836"/>
                  <a:gd name="connsiteY37" fmla="*/ 1922 h 10000"/>
                  <a:gd name="connsiteX38" fmla="*/ 4310 w 9836"/>
                  <a:gd name="connsiteY38" fmla="*/ 2052 h 10000"/>
                  <a:gd name="connsiteX39" fmla="*/ 4285 w 9836"/>
                  <a:gd name="connsiteY39" fmla="*/ 5951 h 10000"/>
                  <a:gd name="connsiteX40" fmla="*/ 8647 w 9836"/>
                  <a:gd name="connsiteY40" fmla="*/ 5946 h 10000"/>
                  <a:gd name="connsiteX41" fmla="*/ 9208 w 9836"/>
                  <a:gd name="connsiteY41" fmla="*/ 3 h 10000"/>
                  <a:gd name="connsiteX42" fmla="*/ 9253 w 9836"/>
                  <a:gd name="connsiteY42" fmla="*/ 141 h 10000"/>
                  <a:gd name="connsiteX43" fmla="*/ 9353 w 9836"/>
                  <a:gd name="connsiteY43" fmla="*/ 616 h 10000"/>
                  <a:gd name="connsiteX44" fmla="*/ 9433 w 9836"/>
                  <a:gd name="connsiteY44" fmla="*/ 729 h 10000"/>
                  <a:gd name="connsiteX45" fmla="*/ 9506 w 9836"/>
                  <a:gd name="connsiteY45" fmla="*/ 799 h 10000"/>
                  <a:gd name="connsiteX46" fmla="*/ 9576 w 9836"/>
                  <a:gd name="connsiteY46" fmla="*/ 825 h 10000"/>
                  <a:gd name="connsiteX0" fmla="*/ 9990 w 10000"/>
                  <a:gd name="connsiteY0" fmla="*/ 2720 h 10000"/>
                  <a:gd name="connsiteX1" fmla="*/ 10000 w 10000"/>
                  <a:gd name="connsiteY1" fmla="*/ 2814 h 10000"/>
                  <a:gd name="connsiteX2" fmla="*/ 9928 w 10000"/>
                  <a:gd name="connsiteY2" fmla="*/ 3023 h 10000"/>
                  <a:gd name="connsiteX3" fmla="*/ 9922 w 10000"/>
                  <a:gd name="connsiteY3" fmla="*/ 3224 h 10000"/>
                  <a:gd name="connsiteX4" fmla="*/ 9893 w 10000"/>
                  <a:gd name="connsiteY4" fmla="*/ 3358 h 10000"/>
                  <a:gd name="connsiteX5" fmla="*/ 9925 w 10000"/>
                  <a:gd name="connsiteY5" fmla="*/ 3428 h 10000"/>
                  <a:gd name="connsiteX6" fmla="*/ 9957 w 10000"/>
                  <a:gd name="connsiteY6" fmla="*/ 3482 h 10000"/>
                  <a:gd name="connsiteX7" fmla="*/ 9902 w 10000"/>
                  <a:gd name="connsiteY7" fmla="*/ 3566 h 10000"/>
                  <a:gd name="connsiteX8" fmla="*/ 9742 w 10000"/>
                  <a:gd name="connsiteY8" fmla="*/ 3545 h 10000"/>
                  <a:gd name="connsiteX9" fmla="*/ 8737 w 10000"/>
                  <a:gd name="connsiteY9" fmla="*/ 5879 h 10000"/>
                  <a:gd name="connsiteX10" fmla="*/ 8720 w 10000"/>
                  <a:gd name="connsiteY10" fmla="*/ 6018 h 10000"/>
                  <a:gd name="connsiteX11" fmla="*/ 8695 w 10000"/>
                  <a:gd name="connsiteY11" fmla="*/ 6112 h 10000"/>
                  <a:gd name="connsiteX12" fmla="*/ 8631 w 10000"/>
                  <a:gd name="connsiteY12" fmla="*/ 6306 h 10000"/>
                  <a:gd name="connsiteX13" fmla="*/ 8587 w 10000"/>
                  <a:gd name="connsiteY13" fmla="*/ 6433 h 10000"/>
                  <a:gd name="connsiteX14" fmla="*/ 8548 w 10000"/>
                  <a:gd name="connsiteY14" fmla="*/ 6647 h 10000"/>
                  <a:gd name="connsiteX15" fmla="*/ 8431 w 10000"/>
                  <a:gd name="connsiteY15" fmla="*/ 6791 h 10000"/>
                  <a:gd name="connsiteX16" fmla="*/ 8296 w 10000"/>
                  <a:gd name="connsiteY16" fmla="*/ 6918 h 10000"/>
                  <a:gd name="connsiteX17" fmla="*/ 8230 w 10000"/>
                  <a:gd name="connsiteY17" fmla="*/ 7156 h 10000"/>
                  <a:gd name="connsiteX18" fmla="*/ 8163 w 10000"/>
                  <a:gd name="connsiteY18" fmla="*/ 7583 h 10000"/>
                  <a:gd name="connsiteX19" fmla="*/ 8029 w 10000"/>
                  <a:gd name="connsiteY19" fmla="*/ 7829 h 10000"/>
                  <a:gd name="connsiteX20" fmla="*/ 8004 w 10000"/>
                  <a:gd name="connsiteY20" fmla="*/ 7974 h 10000"/>
                  <a:gd name="connsiteX21" fmla="*/ 7875 w 10000"/>
                  <a:gd name="connsiteY21" fmla="*/ 8132 h 10000"/>
                  <a:gd name="connsiteX22" fmla="*/ 7826 w 10000"/>
                  <a:gd name="connsiteY22" fmla="*/ 8308 h 10000"/>
                  <a:gd name="connsiteX23" fmla="*/ 7776 w 10000"/>
                  <a:gd name="connsiteY23" fmla="*/ 8403 h 10000"/>
                  <a:gd name="connsiteX24" fmla="*/ 7726 w 10000"/>
                  <a:gd name="connsiteY24" fmla="*/ 8496 h 10000"/>
                  <a:gd name="connsiteX25" fmla="*/ 7634 w 10000"/>
                  <a:gd name="connsiteY25" fmla="*/ 8590 h 10000"/>
                  <a:gd name="connsiteX26" fmla="*/ 7374 w 10000"/>
                  <a:gd name="connsiteY26" fmla="*/ 8874 h 10000"/>
                  <a:gd name="connsiteX27" fmla="*/ 5988 w 10000"/>
                  <a:gd name="connsiteY27" fmla="*/ 9018 h 10000"/>
                  <a:gd name="connsiteX28" fmla="*/ 4917 w 10000"/>
                  <a:gd name="connsiteY28" fmla="*/ 9126 h 10000"/>
                  <a:gd name="connsiteX29" fmla="*/ 4294 w 10000"/>
                  <a:gd name="connsiteY29" fmla="*/ 9213 h 10000"/>
                  <a:gd name="connsiteX30" fmla="*/ 4028 w 10000"/>
                  <a:gd name="connsiteY30" fmla="*/ 9258 h 10000"/>
                  <a:gd name="connsiteX31" fmla="*/ 3838 w 10000"/>
                  <a:gd name="connsiteY31" fmla="*/ 9307 h 10000"/>
                  <a:gd name="connsiteX32" fmla="*/ 3302 w 10000"/>
                  <a:gd name="connsiteY32" fmla="*/ 9440 h 10000"/>
                  <a:gd name="connsiteX33" fmla="*/ 2066 w 10000"/>
                  <a:gd name="connsiteY33" fmla="*/ 9724 h 10000"/>
                  <a:gd name="connsiteX34" fmla="*/ 809 w 10000"/>
                  <a:gd name="connsiteY34" fmla="*/ 10000 h 10000"/>
                  <a:gd name="connsiteX35" fmla="*/ 850 w 10000"/>
                  <a:gd name="connsiteY35" fmla="*/ 7635 h 10000"/>
                  <a:gd name="connsiteX36" fmla="*/ 20 w 10000"/>
                  <a:gd name="connsiteY36" fmla="*/ 7656 h 10000"/>
                  <a:gd name="connsiteX37" fmla="*/ 0 w 10000"/>
                  <a:gd name="connsiteY37" fmla="*/ 1922 h 10000"/>
                  <a:gd name="connsiteX38" fmla="*/ 4382 w 10000"/>
                  <a:gd name="connsiteY38" fmla="*/ 2052 h 10000"/>
                  <a:gd name="connsiteX39" fmla="*/ 4356 w 10000"/>
                  <a:gd name="connsiteY39" fmla="*/ 5951 h 10000"/>
                  <a:gd name="connsiteX40" fmla="*/ 8791 w 10000"/>
                  <a:gd name="connsiteY40" fmla="*/ 5946 h 10000"/>
                  <a:gd name="connsiteX41" fmla="*/ 9362 w 10000"/>
                  <a:gd name="connsiteY41" fmla="*/ 3 h 10000"/>
                  <a:gd name="connsiteX42" fmla="*/ 9407 w 10000"/>
                  <a:gd name="connsiteY42" fmla="*/ 141 h 10000"/>
                  <a:gd name="connsiteX43" fmla="*/ 9509 w 10000"/>
                  <a:gd name="connsiteY43" fmla="*/ 616 h 10000"/>
                  <a:gd name="connsiteX44" fmla="*/ 9590 w 10000"/>
                  <a:gd name="connsiteY44" fmla="*/ 729 h 10000"/>
                  <a:gd name="connsiteX45" fmla="*/ 9664 w 10000"/>
                  <a:gd name="connsiteY45" fmla="*/ 799 h 10000"/>
                  <a:gd name="connsiteX0" fmla="*/ 9990 w 10000"/>
                  <a:gd name="connsiteY0" fmla="*/ 2720 h 10000"/>
                  <a:gd name="connsiteX1" fmla="*/ 10000 w 10000"/>
                  <a:gd name="connsiteY1" fmla="*/ 2814 h 10000"/>
                  <a:gd name="connsiteX2" fmla="*/ 9928 w 10000"/>
                  <a:gd name="connsiteY2" fmla="*/ 3023 h 10000"/>
                  <a:gd name="connsiteX3" fmla="*/ 9922 w 10000"/>
                  <a:gd name="connsiteY3" fmla="*/ 3224 h 10000"/>
                  <a:gd name="connsiteX4" fmla="*/ 9893 w 10000"/>
                  <a:gd name="connsiteY4" fmla="*/ 3358 h 10000"/>
                  <a:gd name="connsiteX5" fmla="*/ 9925 w 10000"/>
                  <a:gd name="connsiteY5" fmla="*/ 3428 h 10000"/>
                  <a:gd name="connsiteX6" fmla="*/ 9957 w 10000"/>
                  <a:gd name="connsiteY6" fmla="*/ 3482 h 10000"/>
                  <a:gd name="connsiteX7" fmla="*/ 9902 w 10000"/>
                  <a:gd name="connsiteY7" fmla="*/ 3566 h 10000"/>
                  <a:gd name="connsiteX8" fmla="*/ 9742 w 10000"/>
                  <a:gd name="connsiteY8" fmla="*/ 3545 h 10000"/>
                  <a:gd name="connsiteX9" fmla="*/ 8737 w 10000"/>
                  <a:gd name="connsiteY9" fmla="*/ 5879 h 10000"/>
                  <a:gd name="connsiteX10" fmla="*/ 8720 w 10000"/>
                  <a:gd name="connsiteY10" fmla="*/ 6018 h 10000"/>
                  <a:gd name="connsiteX11" fmla="*/ 8695 w 10000"/>
                  <a:gd name="connsiteY11" fmla="*/ 6112 h 10000"/>
                  <a:gd name="connsiteX12" fmla="*/ 8631 w 10000"/>
                  <a:gd name="connsiteY12" fmla="*/ 6306 h 10000"/>
                  <a:gd name="connsiteX13" fmla="*/ 8587 w 10000"/>
                  <a:gd name="connsiteY13" fmla="*/ 6433 h 10000"/>
                  <a:gd name="connsiteX14" fmla="*/ 8548 w 10000"/>
                  <a:gd name="connsiteY14" fmla="*/ 6647 h 10000"/>
                  <a:gd name="connsiteX15" fmla="*/ 8431 w 10000"/>
                  <a:gd name="connsiteY15" fmla="*/ 6791 h 10000"/>
                  <a:gd name="connsiteX16" fmla="*/ 8296 w 10000"/>
                  <a:gd name="connsiteY16" fmla="*/ 6918 h 10000"/>
                  <a:gd name="connsiteX17" fmla="*/ 8230 w 10000"/>
                  <a:gd name="connsiteY17" fmla="*/ 7156 h 10000"/>
                  <a:gd name="connsiteX18" fmla="*/ 8163 w 10000"/>
                  <a:gd name="connsiteY18" fmla="*/ 7583 h 10000"/>
                  <a:gd name="connsiteX19" fmla="*/ 8029 w 10000"/>
                  <a:gd name="connsiteY19" fmla="*/ 7829 h 10000"/>
                  <a:gd name="connsiteX20" fmla="*/ 8004 w 10000"/>
                  <a:gd name="connsiteY20" fmla="*/ 7974 h 10000"/>
                  <a:gd name="connsiteX21" fmla="*/ 7875 w 10000"/>
                  <a:gd name="connsiteY21" fmla="*/ 8132 h 10000"/>
                  <a:gd name="connsiteX22" fmla="*/ 7826 w 10000"/>
                  <a:gd name="connsiteY22" fmla="*/ 8308 h 10000"/>
                  <a:gd name="connsiteX23" fmla="*/ 7776 w 10000"/>
                  <a:gd name="connsiteY23" fmla="*/ 8403 h 10000"/>
                  <a:gd name="connsiteX24" fmla="*/ 7726 w 10000"/>
                  <a:gd name="connsiteY24" fmla="*/ 8496 h 10000"/>
                  <a:gd name="connsiteX25" fmla="*/ 7634 w 10000"/>
                  <a:gd name="connsiteY25" fmla="*/ 8590 h 10000"/>
                  <a:gd name="connsiteX26" fmla="*/ 7374 w 10000"/>
                  <a:gd name="connsiteY26" fmla="*/ 8874 h 10000"/>
                  <a:gd name="connsiteX27" fmla="*/ 5988 w 10000"/>
                  <a:gd name="connsiteY27" fmla="*/ 9018 h 10000"/>
                  <a:gd name="connsiteX28" fmla="*/ 4917 w 10000"/>
                  <a:gd name="connsiteY28" fmla="*/ 9126 h 10000"/>
                  <a:gd name="connsiteX29" fmla="*/ 4294 w 10000"/>
                  <a:gd name="connsiteY29" fmla="*/ 9213 h 10000"/>
                  <a:gd name="connsiteX30" fmla="*/ 4028 w 10000"/>
                  <a:gd name="connsiteY30" fmla="*/ 9258 h 10000"/>
                  <a:gd name="connsiteX31" fmla="*/ 3838 w 10000"/>
                  <a:gd name="connsiteY31" fmla="*/ 9307 h 10000"/>
                  <a:gd name="connsiteX32" fmla="*/ 3302 w 10000"/>
                  <a:gd name="connsiteY32" fmla="*/ 9440 h 10000"/>
                  <a:gd name="connsiteX33" fmla="*/ 2066 w 10000"/>
                  <a:gd name="connsiteY33" fmla="*/ 9724 h 10000"/>
                  <a:gd name="connsiteX34" fmla="*/ 809 w 10000"/>
                  <a:gd name="connsiteY34" fmla="*/ 10000 h 10000"/>
                  <a:gd name="connsiteX35" fmla="*/ 850 w 10000"/>
                  <a:gd name="connsiteY35" fmla="*/ 7635 h 10000"/>
                  <a:gd name="connsiteX36" fmla="*/ 20 w 10000"/>
                  <a:gd name="connsiteY36" fmla="*/ 7656 h 10000"/>
                  <a:gd name="connsiteX37" fmla="*/ 0 w 10000"/>
                  <a:gd name="connsiteY37" fmla="*/ 1922 h 10000"/>
                  <a:gd name="connsiteX38" fmla="*/ 4382 w 10000"/>
                  <a:gd name="connsiteY38" fmla="*/ 2052 h 10000"/>
                  <a:gd name="connsiteX39" fmla="*/ 4356 w 10000"/>
                  <a:gd name="connsiteY39" fmla="*/ 5951 h 10000"/>
                  <a:gd name="connsiteX40" fmla="*/ 8791 w 10000"/>
                  <a:gd name="connsiteY40" fmla="*/ 5946 h 10000"/>
                  <a:gd name="connsiteX41" fmla="*/ 9362 w 10000"/>
                  <a:gd name="connsiteY41" fmla="*/ 3 h 10000"/>
                  <a:gd name="connsiteX42" fmla="*/ 9407 w 10000"/>
                  <a:gd name="connsiteY42" fmla="*/ 141 h 10000"/>
                  <a:gd name="connsiteX43" fmla="*/ 9509 w 10000"/>
                  <a:gd name="connsiteY43" fmla="*/ 616 h 10000"/>
                  <a:gd name="connsiteX44" fmla="*/ 9590 w 10000"/>
                  <a:gd name="connsiteY44" fmla="*/ 729 h 10000"/>
                  <a:gd name="connsiteX0" fmla="*/ 9990 w 10000"/>
                  <a:gd name="connsiteY0" fmla="*/ 2720 h 10000"/>
                  <a:gd name="connsiteX1" fmla="*/ 10000 w 10000"/>
                  <a:gd name="connsiteY1" fmla="*/ 2814 h 10000"/>
                  <a:gd name="connsiteX2" fmla="*/ 9928 w 10000"/>
                  <a:gd name="connsiteY2" fmla="*/ 3023 h 10000"/>
                  <a:gd name="connsiteX3" fmla="*/ 9922 w 10000"/>
                  <a:gd name="connsiteY3" fmla="*/ 3224 h 10000"/>
                  <a:gd name="connsiteX4" fmla="*/ 9893 w 10000"/>
                  <a:gd name="connsiteY4" fmla="*/ 3358 h 10000"/>
                  <a:gd name="connsiteX5" fmla="*/ 9925 w 10000"/>
                  <a:gd name="connsiteY5" fmla="*/ 3428 h 10000"/>
                  <a:gd name="connsiteX6" fmla="*/ 9957 w 10000"/>
                  <a:gd name="connsiteY6" fmla="*/ 3482 h 10000"/>
                  <a:gd name="connsiteX7" fmla="*/ 9902 w 10000"/>
                  <a:gd name="connsiteY7" fmla="*/ 3566 h 10000"/>
                  <a:gd name="connsiteX8" fmla="*/ 9742 w 10000"/>
                  <a:gd name="connsiteY8" fmla="*/ 3545 h 10000"/>
                  <a:gd name="connsiteX9" fmla="*/ 8737 w 10000"/>
                  <a:gd name="connsiteY9" fmla="*/ 5879 h 10000"/>
                  <a:gd name="connsiteX10" fmla="*/ 8720 w 10000"/>
                  <a:gd name="connsiteY10" fmla="*/ 6018 h 10000"/>
                  <a:gd name="connsiteX11" fmla="*/ 8695 w 10000"/>
                  <a:gd name="connsiteY11" fmla="*/ 6112 h 10000"/>
                  <a:gd name="connsiteX12" fmla="*/ 8631 w 10000"/>
                  <a:gd name="connsiteY12" fmla="*/ 6306 h 10000"/>
                  <a:gd name="connsiteX13" fmla="*/ 8587 w 10000"/>
                  <a:gd name="connsiteY13" fmla="*/ 6433 h 10000"/>
                  <a:gd name="connsiteX14" fmla="*/ 8548 w 10000"/>
                  <a:gd name="connsiteY14" fmla="*/ 6647 h 10000"/>
                  <a:gd name="connsiteX15" fmla="*/ 8431 w 10000"/>
                  <a:gd name="connsiteY15" fmla="*/ 6791 h 10000"/>
                  <a:gd name="connsiteX16" fmla="*/ 8296 w 10000"/>
                  <a:gd name="connsiteY16" fmla="*/ 6918 h 10000"/>
                  <a:gd name="connsiteX17" fmla="*/ 8230 w 10000"/>
                  <a:gd name="connsiteY17" fmla="*/ 7156 h 10000"/>
                  <a:gd name="connsiteX18" fmla="*/ 8163 w 10000"/>
                  <a:gd name="connsiteY18" fmla="*/ 7583 h 10000"/>
                  <a:gd name="connsiteX19" fmla="*/ 8029 w 10000"/>
                  <a:gd name="connsiteY19" fmla="*/ 7829 h 10000"/>
                  <a:gd name="connsiteX20" fmla="*/ 8004 w 10000"/>
                  <a:gd name="connsiteY20" fmla="*/ 7974 h 10000"/>
                  <a:gd name="connsiteX21" fmla="*/ 7875 w 10000"/>
                  <a:gd name="connsiteY21" fmla="*/ 8132 h 10000"/>
                  <a:gd name="connsiteX22" fmla="*/ 7826 w 10000"/>
                  <a:gd name="connsiteY22" fmla="*/ 8308 h 10000"/>
                  <a:gd name="connsiteX23" fmla="*/ 7776 w 10000"/>
                  <a:gd name="connsiteY23" fmla="*/ 8403 h 10000"/>
                  <a:gd name="connsiteX24" fmla="*/ 7726 w 10000"/>
                  <a:gd name="connsiteY24" fmla="*/ 8496 h 10000"/>
                  <a:gd name="connsiteX25" fmla="*/ 7634 w 10000"/>
                  <a:gd name="connsiteY25" fmla="*/ 8590 h 10000"/>
                  <a:gd name="connsiteX26" fmla="*/ 7374 w 10000"/>
                  <a:gd name="connsiteY26" fmla="*/ 8874 h 10000"/>
                  <a:gd name="connsiteX27" fmla="*/ 5988 w 10000"/>
                  <a:gd name="connsiteY27" fmla="*/ 9018 h 10000"/>
                  <a:gd name="connsiteX28" fmla="*/ 4917 w 10000"/>
                  <a:gd name="connsiteY28" fmla="*/ 9126 h 10000"/>
                  <a:gd name="connsiteX29" fmla="*/ 4294 w 10000"/>
                  <a:gd name="connsiteY29" fmla="*/ 9213 h 10000"/>
                  <a:gd name="connsiteX30" fmla="*/ 4028 w 10000"/>
                  <a:gd name="connsiteY30" fmla="*/ 9258 h 10000"/>
                  <a:gd name="connsiteX31" fmla="*/ 3838 w 10000"/>
                  <a:gd name="connsiteY31" fmla="*/ 9307 h 10000"/>
                  <a:gd name="connsiteX32" fmla="*/ 3302 w 10000"/>
                  <a:gd name="connsiteY32" fmla="*/ 9440 h 10000"/>
                  <a:gd name="connsiteX33" fmla="*/ 2066 w 10000"/>
                  <a:gd name="connsiteY33" fmla="*/ 9724 h 10000"/>
                  <a:gd name="connsiteX34" fmla="*/ 809 w 10000"/>
                  <a:gd name="connsiteY34" fmla="*/ 10000 h 10000"/>
                  <a:gd name="connsiteX35" fmla="*/ 850 w 10000"/>
                  <a:gd name="connsiteY35" fmla="*/ 7635 h 10000"/>
                  <a:gd name="connsiteX36" fmla="*/ 20 w 10000"/>
                  <a:gd name="connsiteY36" fmla="*/ 7656 h 10000"/>
                  <a:gd name="connsiteX37" fmla="*/ 0 w 10000"/>
                  <a:gd name="connsiteY37" fmla="*/ 1922 h 10000"/>
                  <a:gd name="connsiteX38" fmla="*/ 4382 w 10000"/>
                  <a:gd name="connsiteY38" fmla="*/ 2052 h 10000"/>
                  <a:gd name="connsiteX39" fmla="*/ 4356 w 10000"/>
                  <a:gd name="connsiteY39" fmla="*/ 5951 h 10000"/>
                  <a:gd name="connsiteX40" fmla="*/ 8791 w 10000"/>
                  <a:gd name="connsiteY40" fmla="*/ 5946 h 10000"/>
                  <a:gd name="connsiteX41" fmla="*/ 9362 w 10000"/>
                  <a:gd name="connsiteY41" fmla="*/ 3 h 10000"/>
                  <a:gd name="connsiteX42" fmla="*/ 9407 w 10000"/>
                  <a:gd name="connsiteY42" fmla="*/ 141 h 10000"/>
                  <a:gd name="connsiteX43" fmla="*/ 9509 w 10000"/>
                  <a:gd name="connsiteY43" fmla="*/ 616 h 10000"/>
                  <a:gd name="connsiteX0" fmla="*/ 9990 w 10000"/>
                  <a:gd name="connsiteY0" fmla="*/ 2720 h 10000"/>
                  <a:gd name="connsiteX1" fmla="*/ 10000 w 10000"/>
                  <a:gd name="connsiteY1" fmla="*/ 2814 h 10000"/>
                  <a:gd name="connsiteX2" fmla="*/ 9928 w 10000"/>
                  <a:gd name="connsiteY2" fmla="*/ 3023 h 10000"/>
                  <a:gd name="connsiteX3" fmla="*/ 9922 w 10000"/>
                  <a:gd name="connsiteY3" fmla="*/ 3224 h 10000"/>
                  <a:gd name="connsiteX4" fmla="*/ 9893 w 10000"/>
                  <a:gd name="connsiteY4" fmla="*/ 3358 h 10000"/>
                  <a:gd name="connsiteX5" fmla="*/ 9925 w 10000"/>
                  <a:gd name="connsiteY5" fmla="*/ 3428 h 10000"/>
                  <a:gd name="connsiteX6" fmla="*/ 9957 w 10000"/>
                  <a:gd name="connsiteY6" fmla="*/ 3482 h 10000"/>
                  <a:gd name="connsiteX7" fmla="*/ 9902 w 10000"/>
                  <a:gd name="connsiteY7" fmla="*/ 3566 h 10000"/>
                  <a:gd name="connsiteX8" fmla="*/ 9742 w 10000"/>
                  <a:gd name="connsiteY8" fmla="*/ 3545 h 10000"/>
                  <a:gd name="connsiteX9" fmla="*/ 8737 w 10000"/>
                  <a:gd name="connsiteY9" fmla="*/ 5879 h 10000"/>
                  <a:gd name="connsiteX10" fmla="*/ 8720 w 10000"/>
                  <a:gd name="connsiteY10" fmla="*/ 6018 h 10000"/>
                  <a:gd name="connsiteX11" fmla="*/ 8695 w 10000"/>
                  <a:gd name="connsiteY11" fmla="*/ 6112 h 10000"/>
                  <a:gd name="connsiteX12" fmla="*/ 8631 w 10000"/>
                  <a:gd name="connsiteY12" fmla="*/ 6306 h 10000"/>
                  <a:gd name="connsiteX13" fmla="*/ 8587 w 10000"/>
                  <a:gd name="connsiteY13" fmla="*/ 6433 h 10000"/>
                  <a:gd name="connsiteX14" fmla="*/ 8548 w 10000"/>
                  <a:gd name="connsiteY14" fmla="*/ 6647 h 10000"/>
                  <a:gd name="connsiteX15" fmla="*/ 8431 w 10000"/>
                  <a:gd name="connsiteY15" fmla="*/ 6791 h 10000"/>
                  <a:gd name="connsiteX16" fmla="*/ 8296 w 10000"/>
                  <a:gd name="connsiteY16" fmla="*/ 6918 h 10000"/>
                  <a:gd name="connsiteX17" fmla="*/ 8230 w 10000"/>
                  <a:gd name="connsiteY17" fmla="*/ 7156 h 10000"/>
                  <a:gd name="connsiteX18" fmla="*/ 8163 w 10000"/>
                  <a:gd name="connsiteY18" fmla="*/ 7583 h 10000"/>
                  <a:gd name="connsiteX19" fmla="*/ 8029 w 10000"/>
                  <a:gd name="connsiteY19" fmla="*/ 7829 h 10000"/>
                  <a:gd name="connsiteX20" fmla="*/ 8004 w 10000"/>
                  <a:gd name="connsiteY20" fmla="*/ 7974 h 10000"/>
                  <a:gd name="connsiteX21" fmla="*/ 7875 w 10000"/>
                  <a:gd name="connsiteY21" fmla="*/ 8132 h 10000"/>
                  <a:gd name="connsiteX22" fmla="*/ 7826 w 10000"/>
                  <a:gd name="connsiteY22" fmla="*/ 8308 h 10000"/>
                  <a:gd name="connsiteX23" fmla="*/ 7776 w 10000"/>
                  <a:gd name="connsiteY23" fmla="*/ 8403 h 10000"/>
                  <a:gd name="connsiteX24" fmla="*/ 7726 w 10000"/>
                  <a:gd name="connsiteY24" fmla="*/ 8496 h 10000"/>
                  <a:gd name="connsiteX25" fmla="*/ 7634 w 10000"/>
                  <a:gd name="connsiteY25" fmla="*/ 8590 h 10000"/>
                  <a:gd name="connsiteX26" fmla="*/ 7374 w 10000"/>
                  <a:gd name="connsiteY26" fmla="*/ 8874 h 10000"/>
                  <a:gd name="connsiteX27" fmla="*/ 5988 w 10000"/>
                  <a:gd name="connsiteY27" fmla="*/ 9018 h 10000"/>
                  <a:gd name="connsiteX28" fmla="*/ 4917 w 10000"/>
                  <a:gd name="connsiteY28" fmla="*/ 9126 h 10000"/>
                  <a:gd name="connsiteX29" fmla="*/ 4294 w 10000"/>
                  <a:gd name="connsiteY29" fmla="*/ 9213 h 10000"/>
                  <a:gd name="connsiteX30" fmla="*/ 4028 w 10000"/>
                  <a:gd name="connsiteY30" fmla="*/ 9258 h 10000"/>
                  <a:gd name="connsiteX31" fmla="*/ 3838 w 10000"/>
                  <a:gd name="connsiteY31" fmla="*/ 9307 h 10000"/>
                  <a:gd name="connsiteX32" fmla="*/ 3302 w 10000"/>
                  <a:gd name="connsiteY32" fmla="*/ 9440 h 10000"/>
                  <a:gd name="connsiteX33" fmla="*/ 2066 w 10000"/>
                  <a:gd name="connsiteY33" fmla="*/ 9724 h 10000"/>
                  <a:gd name="connsiteX34" fmla="*/ 809 w 10000"/>
                  <a:gd name="connsiteY34" fmla="*/ 10000 h 10000"/>
                  <a:gd name="connsiteX35" fmla="*/ 850 w 10000"/>
                  <a:gd name="connsiteY35" fmla="*/ 7635 h 10000"/>
                  <a:gd name="connsiteX36" fmla="*/ 20 w 10000"/>
                  <a:gd name="connsiteY36" fmla="*/ 7656 h 10000"/>
                  <a:gd name="connsiteX37" fmla="*/ 0 w 10000"/>
                  <a:gd name="connsiteY37" fmla="*/ 1922 h 10000"/>
                  <a:gd name="connsiteX38" fmla="*/ 4382 w 10000"/>
                  <a:gd name="connsiteY38" fmla="*/ 2052 h 10000"/>
                  <a:gd name="connsiteX39" fmla="*/ 4356 w 10000"/>
                  <a:gd name="connsiteY39" fmla="*/ 5951 h 10000"/>
                  <a:gd name="connsiteX40" fmla="*/ 8791 w 10000"/>
                  <a:gd name="connsiteY40" fmla="*/ 5946 h 10000"/>
                  <a:gd name="connsiteX41" fmla="*/ 9362 w 10000"/>
                  <a:gd name="connsiteY41" fmla="*/ 3 h 10000"/>
                  <a:gd name="connsiteX42" fmla="*/ 9407 w 10000"/>
                  <a:gd name="connsiteY42" fmla="*/ 141 h 10000"/>
                  <a:gd name="connsiteX0" fmla="*/ 9990 w 10000"/>
                  <a:gd name="connsiteY0" fmla="*/ 2720 h 10000"/>
                  <a:gd name="connsiteX1" fmla="*/ 10000 w 10000"/>
                  <a:gd name="connsiteY1" fmla="*/ 2814 h 10000"/>
                  <a:gd name="connsiteX2" fmla="*/ 9928 w 10000"/>
                  <a:gd name="connsiteY2" fmla="*/ 3023 h 10000"/>
                  <a:gd name="connsiteX3" fmla="*/ 9922 w 10000"/>
                  <a:gd name="connsiteY3" fmla="*/ 3224 h 10000"/>
                  <a:gd name="connsiteX4" fmla="*/ 9893 w 10000"/>
                  <a:gd name="connsiteY4" fmla="*/ 3358 h 10000"/>
                  <a:gd name="connsiteX5" fmla="*/ 9925 w 10000"/>
                  <a:gd name="connsiteY5" fmla="*/ 3428 h 10000"/>
                  <a:gd name="connsiteX6" fmla="*/ 9957 w 10000"/>
                  <a:gd name="connsiteY6" fmla="*/ 3482 h 10000"/>
                  <a:gd name="connsiteX7" fmla="*/ 9902 w 10000"/>
                  <a:gd name="connsiteY7" fmla="*/ 3566 h 10000"/>
                  <a:gd name="connsiteX8" fmla="*/ 9742 w 10000"/>
                  <a:gd name="connsiteY8" fmla="*/ 3545 h 10000"/>
                  <a:gd name="connsiteX9" fmla="*/ 8737 w 10000"/>
                  <a:gd name="connsiteY9" fmla="*/ 5879 h 10000"/>
                  <a:gd name="connsiteX10" fmla="*/ 8720 w 10000"/>
                  <a:gd name="connsiteY10" fmla="*/ 6018 h 10000"/>
                  <a:gd name="connsiteX11" fmla="*/ 8695 w 10000"/>
                  <a:gd name="connsiteY11" fmla="*/ 6112 h 10000"/>
                  <a:gd name="connsiteX12" fmla="*/ 8631 w 10000"/>
                  <a:gd name="connsiteY12" fmla="*/ 6306 h 10000"/>
                  <a:gd name="connsiteX13" fmla="*/ 8587 w 10000"/>
                  <a:gd name="connsiteY13" fmla="*/ 6433 h 10000"/>
                  <a:gd name="connsiteX14" fmla="*/ 8548 w 10000"/>
                  <a:gd name="connsiteY14" fmla="*/ 6647 h 10000"/>
                  <a:gd name="connsiteX15" fmla="*/ 8431 w 10000"/>
                  <a:gd name="connsiteY15" fmla="*/ 6791 h 10000"/>
                  <a:gd name="connsiteX16" fmla="*/ 8296 w 10000"/>
                  <a:gd name="connsiteY16" fmla="*/ 6918 h 10000"/>
                  <a:gd name="connsiteX17" fmla="*/ 8230 w 10000"/>
                  <a:gd name="connsiteY17" fmla="*/ 7156 h 10000"/>
                  <a:gd name="connsiteX18" fmla="*/ 8163 w 10000"/>
                  <a:gd name="connsiteY18" fmla="*/ 7583 h 10000"/>
                  <a:gd name="connsiteX19" fmla="*/ 8029 w 10000"/>
                  <a:gd name="connsiteY19" fmla="*/ 7829 h 10000"/>
                  <a:gd name="connsiteX20" fmla="*/ 8004 w 10000"/>
                  <a:gd name="connsiteY20" fmla="*/ 7974 h 10000"/>
                  <a:gd name="connsiteX21" fmla="*/ 7875 w 10000"/>
                  <a:gd name="connsiteY21" fmla="*/ 8132 h 10000"/>
                  <a:gd name="connsiteX22" fmla="*/ 7826 w 10000"/>
                  <a:gd name="connsiteY22" fmla="*/ 8308 h 10000"/>
                  <a:gd name="connsiteX23" fmla="*/ 7776 w 10000"/>
                  <a:gd name="connsiteY23" fmla="*/ 8403 h 10000"/>
                  <a:gd name="connsiteX24" fmla="*/ 7726 w 10000"/>
                  <a:gd name="connsiteY24" fmla="*/ 8496 h 10000"/>
                  <a:gd name="connsiteX25" fmla="*/ 7634 w 10000"/>
                  <a:gd name="connsiteY25" fmla="*/ 8590 h 10000"/>
                  <a:gd name="connsiteX26" fmla="*/ 7374 w 10000"/>
                  <a:gd name="connsiteY26" fmla="*/ 8874 h 10000"/>
                  <a:gd name="connsiteX27" fmla="*/ 5988 w 10000"/>
                  <a:gd name="connsiteY27" fmla="*/ 9018 h 10000"/>
                  <a:gd name="connsiteX28" fmla="*/ 4917 w 10000"/>
                  <a:gd name="connsiteY28" fmla="*/ 9126 h 10000"/>
                  <a:gd name="connsiteX29" fmla="*/ 4294 w 10000"/>
                  <a:gd name="connsiteY29" fmla="*/ 9213 h 10000"/>
                  <a:gd name="connsiteX30" fmla="*/ 4028 w 10000"/>
                  <a:gd name="connsiteY30" fmla="*/ 9258 h 10000"/>
                  <a:gd name="connsiteX31" fmla="*/ 3838 w 10000"/>
                  <a:gd name="connsiteY31" fmla="*/ 9307 h 10000"/>
                  <a:gd name="connsiteX32" fmla="*/ 3302 w 10000"/>
                  <a:gd name="connsiteY32" fmla="*/ 9440 h 10000"/>
                  <a:gd name="connsiteX33" fmla="*/ 2066 w 10000"/>
                  <a:gd name="connsiteY33" fmla="*/ 9724 h 10000"/>
                  <a:gd name="connsiteX34" fmla="*/ 809 w 10000"/>
                  <a:gd name="connsiteY34" fmla="*/ 10000 h 10000"/>
                  <a:gd name="connsiteX35" fmla="*/ 850 w 10000"/>
                  <a:gd name="connsiteY35" fmla="*/ 7635 h 10000"/>
                  <a:gd name="connsiteX36" fmla="*/ 20 w 10000"/>
                  <a:gd name="connsiteY36" fmla="*/ 7656 h 10000"/>
                  <a:gd name="connsiteX37" fmla="*/ 0 w 10000"/>
                  <a:gd name="connsiteY37" fmla="*/ 1922 h 10000"/>
                  <a:gd name="connsiteX38" fmla="*/ 4382 w 10000"/>
                  <a:gd name="connsiteY38" fmla="*/ 2052 h 10000"/>
                  <a:gd name="connsiteX39" fmla="*/ 4356 w 10000"/>
                  <a:gd name="connsiteY39" fmla="*/ 5951 h 10000"/>
                  <a:gd name="connsiteX40" fmla="*/ 8791 w 10000"/>
                  <a:gd name="connsiteY40" fmla="*/ 5946 h 10000"/>
                  <a:gd name="connsiteX41" fmla="*/ 9362 w 10000"/>
                  <a:gd name="connsiteY41" fmla="*/ 3 h 10000"/>
                  <a:gd name="connsiteX0" fmla="*/ 9990 w 10000"/>
                  <a:gd name="connsiteY0" fmla="*/ 798 h 8078"/>
                  <a:gd name="connsiteX1" fmla="*/ 10000 w 10000"/>
                  <a:gd name="connsiteY1" fmla="*/ 892 h 8078"/>
                  <a:gd name="connsiteX2" fmla="*/ 9928 w 10000"/>
                  <a:gd name="connsiteY2" fmla="*/ 1101 h 8078"/>
                  <a:gd name="connsiteX3" fmla="*/ 9922 w 10000"/>
                  <a:gd name="connsiteY3" fmla="*/ 1302 h 8078"/>
                  <a:gd name="connsiteX4" fmla="*/ 9893 w 10000"/>
                  <a:gd name="connsiteY4" fmla="*/ 1436 h 8078"/>
                  <a:gd name="connsiteX5" fmla="*/ 9925 w 10000"/>
                  <a:gd name="connsiteY5" fmla="*/ 1506 h 8078"/>
                  <a:gd name="connsiteX6" fmla="*/ 9957 w 10000"/>
                  <a:gd name="connsiteY6" fmla="*/ 1560 h 8078"/>
                  <a:gd name="connsiteX7" fmla="*/ 9902 w 10000"/>
                  <a:gd name="connsiteY7" fmla="*/ 1644 h 8078"/>
                  <a:gd name="connsiteX8" fmla="*/ 9742 w 10000"/>
                  <a:gd name="connsiteY8" fmla="*/ 1623 h 8078"/>
                  <a:gd name="connsiteX9" fmla="*/ 8737 w 10000"/>
                  <a:gd name="connsiteY9" fmla="*/ 3957 h 8078"/>
                  <a:gd name="connsiteX10" fmla="*/ 8720 w 10000"/>
                  <a:gd name="connsiteY10" fmla="*/ 4096 h 8078"/>
                  <a:gd name="connsiteX11" fmla="*/ 8695 w 10000"/>
                  <a:gd name="connsiteY11" fmla="*/ 4190 h 8078"/>
                  <a:gd name="connsiteX12" fmla="*/ 8631 w 10000"/>
                  <a:gd name="connsiteY12" fmla="*/ 4384 h 8078"/>
                  <a:gd name="connsiteX13" fmla="*/ 8587 w 10000"/>
                  <a:gd name="connsiteY13" fmla="*/ 4511 h 8078"/>
                  <a:gd name="connsiteX14" fmla="*/ 8548 w 10000"/>
                  <a:gd name="connsiteY14" fmla="*/ 4725 h 8078"/>
                  <a:gd name="connsiteX15" fmla="*/ 8431 w 10000"/>
                  <a:gd name="connsiteY15" fmla="*/ 4869 h 8078"/>
                  <a:gd name="connsiteX16" fmla="*/ 8296 w 10000"/>
                  <a:gd name="connsiteY16" fmla="*/ 4996 h 8078"/>
                  <a:gd name="connsiteX17" fmla="*/ 8230 w 10000"/>
                  <a:gd name="connsiteY17" fmla="*/ 5234 h 8078"/>
                  <a:gd name="connsiteX18" fmla="*/ 8163 w 10000"/>
                  <a:gd name="connsiteY18" fmla="*/ 5661 h 8078"/>
                  <a:gd name="connsiteX19" fmla="*/ 8029 w 10000"/>
                  <a:gd name="connsiteY19" fmla="*/ 5907 h 8078"/>
                  <a:gd name="connsiteX20" fmla="*/ 8004 w 10000"/>
                  <a:gd name="connsiteY20" fmla="*/ 6052 h 8078"/>
                  <a:gd name="connsiteX21" fmla="*/ 7875 w 10000"/>
                  <a:gd name="connsiteY21" fmla="*/ 6210 h 8078"/>
                  <a:gd name="connsiteX22" fmla="*/ 7826 w 10000"/>
                  <a:gd name="connsiteY22" fmla="*/ 6386 h 8078"/>
                  <a:gd name="connsiteX23" fmla="*/ 7776 w 10000"/>
                  <a:gd name="connsiteY23" fmla="*/ 6481 h 8078"/>
                  <a:gd name="connsiteX24" fmla="*/ 7726 w 10000"/>
                  <a:gd name="connsiteY24" fmla="*/ 6574 h 8078"/>
                  <a:gd name="connsiteX25" fmla="*/ 7634 w 10000"/>
                  <a:gd name="connsiteY25" fmla="*/ 6668 h 8078"/>
                  <a:gd name="connsiteX26" fmla="*/ 7374 w 10000"/>
                  <a:gd name="connsiteY26" fmla="*/ 6952 h 8078"/>
                  <a:gd name="connsiteX27" fmla="*/ 5988 w 10000"/>
                  <a:gd name="connsiteY27" fmla="*/ 7096 h 8078"/>
                  <a:gd name="connsiteX28" fmla="*/ 4917 w 10000"/>
                  <a:gd name="connsiteY28" fmla="*/ 7204 h 8078"/>
                  <a:gd name="connsiteX29" fmla="*/ 4294 w 10000"/>
                  <a:gd name="connsiteY29" fmla="*/ 7291 h 8078"/>
                  <a:gd name="connsiteX30" fmla="*/ 4028 w 10000"/>
                  <a:gd name="connsiteY30" fmla="*/ 7336 h 8078"/>
                  <a:gd name="connsiteX31" fmla="*/ 3838 w 10000"/>
                  <a:gd name="connsiteY31" fmla="*/ 7385 h 8078"/>
                  <a:gd name="connsiteX32" fmla="*/ 3302 w 10000"/>
                  <a:gd name="connsiteY32" fmla="*/ 7518 h 8078"/>
                  <a:gd name="connsiteX33" fmla="*/ 2066 w 10000"/>
                  <a:gd name="connsiteY33" fmla="*/ 7802 h 8078"/>
                  <a:gd name="connsiteX34" fmla="*/ 809 w 10000"/>
                  <a:gd name="connsiteY34" fmla="*/ 8078 h 8078"/>
                  <a:gd name="connsiteX35" fmla="*/ 850 w 10000"/>
                  <a:gd name="connsiteY35" fmla="*/ 5713 h 8078"/>
                  <a:gd name="connsiteX36" fmla="*/ 20 w 10000"/>
                  <a:gd name="connsiteY36" fmla="*/ 5734 h 8078"/>
                  <a:gd name="connsiteX37" fmla="*/ 0 w 10000"/>
                  <a:gd name="connsiteY37" fmla="*/ 0 h 8078"/>
                  <a:gd name="connsiteX38" fmla="*/ 4382 w 10000"/>
                  <a:gd name="connsiteY38" fmla="*/ 130 h 8078"/>
                  <a:gd name="connsiteX39" fmla="*/ 4356 w 10000"/>
                  <a:gd name="connsiteY39" fmla="*/ 4029 h 8078"/>
                  <a:gd name="connsiteX40" fmla="*/ 8791 w 10000"/>
                  <a:gd name="connsiteY40" fmla="*/ 4024 h 8078"/>
                  <a:gd name="connsiteX0" fmla="*/ 9990 w 10004"/>
                  <a:gd name="connsiteY0" fmla="*/ 988 h 10000"/>
                  <a:gd name="connsiteX1" fmla="*/ 10000 w 10004"/>
                  <a:gd name="connsiteY1" fmla="*/ 1104 h 10000"/>
                  <a:gd name="connsiteX2" fmla="*/ 9922 w 10004"/>
                  <a:gd name="connsiteY2" fmla="*/ 1612 h 10000"/>
                  <a:gd name="connsiteX3" fmla="*/ 9893 w 10004"/>
                  <a:gd name="connsiteY3" fmla="*/ 1778 h 10000"/>
                  <a:gd name="connsiteX4" fmla="*/ 9925 w 10004"/>
                  <a:gd name="connsiteY4" fmla="*/ 1864 h 10000"/>
                  <a:gd name="connsiteX5" fmla="*/ 9957 w 10004"/>
                  <a:gd name="connsiteY5" fmla="*/ 1931 h 10000"/>
                  <a:gd name="connsiteX6" fmla="*/ 9902 w 10004"/>
                  <a:gd name="connsiteY6" fmla="*/ 2035 h 10000"/>
                  <a:gd name="connsiteX7" fmla="*/ 9742 w 10004"/>
                  <a:gd name="connsiteY7" fmla="*/ 2009 h 10000"/>
                  <a:gd name="connsiteX8" fmla="*/ 8737 w 10004"/>
                  <a:gd name="connsiteY8" fmla="*/ 4898 h 10000"/>
                  <a:gd name="connsiteX9" fmla="*/ 8720 w 10004"/>
                  <a:gd name="connsiteY9" fmla="*/ 5071 h 10000"/>
                  <a:gd name="connsiteX10" fmla="*/ 8695 w 10004"/>
                  <a:gd name="connsiteY10" fmla="*/ 5187 h 10000"/>
                  <a:gd name="connsiteX11" fmla="*/ 8631 w 10004"/>
                  <a:gd name="connsiteY11" fmla="*/ 5427 h 10000"/>
                  <a:gd name="connsiteX12" fmla="*/ 8587 w 10004"/>
                  <a:gd name="connsiteY12" fmla="*/ 5584 h 10000"/>
                  <a:gd name="connsiteX13" fmla="*/ 8548 w 10004"/>
                  <a:gd name="connsiteY13" fmla="*/ 5849 h 10000"/>
                  <a:gd name="connsiteX14" fmla="*/ 8431 w 10004"/>
                  <a:gd name="connsiteY14" fmla="*/ 6027 h 10000"/>
                  <a:gd name="connsiteX15" fmla="*/ 8296 w 10004"/>
                  <a:gd name="connsiteY15" fmla="*/ 6185 h 10000"/>
                  <a:gd name="connsiteX16" fmla="*/ 8230 w 10004"/>
                  <a:gd name="connsiteY16" fmla="*/ 6479 h 10000"/>
                  <a:gd name="connsiteX17" fmla="*/ 8163 w 10004"/>
                  <a:gd name="connsiteY17" fmla="*/ 7008 h 10000"/>
                  <a:gd name="connsiteX18" fmla="*/ 8029 w 10004"/>
                  <a:gd name="connsiteY18" fmla="*/ 7312 h 10000"/>
                  <a:gd name="connsiteX19" fmla="*/ 8004 w 10004"/>
                  <a:gd name="connsiteY19" fmla="*/ 7492 h 10000"/>
                  <a:gd name="connsiteX20" fmla="*/ 7875 w 10004"/>
                  <a:gd name="connsiteY20" fmla="*/ 7688 h 10000"/>
                  <a:gd name="connsiteX21" fmla="*/ 7826 w 10004"/>
                  <a:gd name="connsiteY21" fmla="*/ 7905 h 10000"/>
                  <a:gd name="connsiteX22" fmla="*/ 7776 w 10004"/>
                  <a:gd name="connsiteY22" fmla="*/ 8023 h 10000"/>
                  <a:gd name="connsiteX23" fmla="*/ 7726 w 10004"/>
                  <a:gd name="connsiteY23" fmla="*/ 8138 h 10000"/>
                  <a:gd name="connsiteX24" fmla="*/ 7634 w 10004"/>
                  <a:gd name="connsiteY24" fmla="*/ 8255 h 10000"/>
                  <a:gd name="connsiteX25" fmla="*/ 7374 w 10004"/>
                  <a:gd name="connsiteY25" fmla="*/ 8606 h 10000"/>
                  <a:gd name="connsiteX26" fmla="*/ 5988 w 10004"/>
                  <a:gd name="connsiteY26" fmla="*/ 8784 h 10000"/>
                  <a:gd name="connsiteX27" fmla="*/ 4917 w 10004"/>
                  <a:gd name="connsiteY27" fmla="*/ 8918 h 10000"/>
                  <a:gd name="connsiteX28" fmla="*/ 4294 w 10004"/>
                  <a:gd name="connsiteY28" fmla="*/ 9026 h 10000"/>
                  <a:gd name="connsiteX29" fmla="*/ 4028 w 10004"/>
                  <a:gd name="connsiteY29" fmla="*/ 9081 h 10000"/>
                  <a:gd name="connsiteX30" fmla="*/ 3838 w 10004"/>
                  <a:gd name="connsiteY30" fmla="*/ 9142 h 10000"/>
                  <a:gd name="connsiteX31" fmla="*/ 3302 w 10004"/>
                  <a:gd name="connsiteY31" fmla="*/ 9307 h 10000"/>
                  <a:gd name="connsiteX32" fmla="*/ 2066 w 10004"/>
                  <a:gd name="connsiteY32" fmla="*/ 9658 h 10000"/>
                  <a:gd name="connsiteX33" fmla="*/ 809 w 10004"/>
                  <a:gd name="connsiteY33" fmla="*/ 10000 h 10000"/>
                  <a:gd name="connsiteX34" fmla="*/ 850 w 10004"/>
                  <a:gd name="connsiteY34" fmla="*/ 7072 h 10000"/>
                  <a:gd name="connsiteX35" fmla="*/ 20 w 10004"/>
                  <a:gd name="connsiteY35" fmla="*/ 7098 h 10000"/>
                  <a:gd name="connsiteX36" fmla="*/ 0 w 10004"/>
                  <a:gd name="connsiteY36" fmla="*/ 0 h 10000"/>
                  <a:gd name="connsiteX37" fmla="*/ 4382 w 10004"/>
                  <a:gd name="connsiteY37" fmla="*/ 161 h 10000"/>
                  <a:gd name="connsiteX38" fmla="*/ 4356 w 10004"/>
                  <a:gd name="connsiteY38" fmla="*/ 4988 h 10000"/>
                  <a:gd name="connsiteX39" fmla="*/ 8791 w 10004"/>
                  <a:gd name="connsiteY39" fmla="*/ 4981 h 10000"/>
                  <a:gd name="connsiteX0" fmla="*/ 9990 w 10004"/>
                  <a:gd name="connsiteY0" fmla="*/ 988 h 10000"/>
                  <a:gd name="connsiteX1" fmla="*/ 10000 w 10004"/>
                  <a:gd name="connsiteY1" fmla="*/ 1104 h 10000"/>
                  <a:gd name="connsiteX2" fmla="*/ 9922 w 10004"/>
                  <a:gd name="connsiteY2" fmla="*/ 1612 h 10000"/>
                  <a:gd name="connsiteX3" fmla="*/ 9893 w 10004"/>
                  <a:gd name="connsiteY3" fmla="*/ 1778 h 10000"/>
                  <a:gd name="connsiteX4" fmla="*/ 9925 w 10004"/>
                  <a:gd name="connsiteY4" fmla="*/ 1864 h 10000"/>
                  <a:gd name="connsiteX5" fmla="*/ 9957 w 10004"/>
                  <a:gd name="connsiteY5" fmla="*/ 1931 h 10000"/>
                  <a:gd name="connsiteX6" fmla="*/ 9902 w 10004"/>
                  <a:gd name="connsiteY6" fmla="*/ 2035 h 10000"/>
                  <a:gd name="connsiteX7" fmla="*/ 8737 w 10004"/>
                  <a:gd name="connsiteY7" fmla="*/ 4898 h 10000"/>
                  <a:gd name="connsiteX8" fmla="*/ 8720 w 10004"/>
                  <a:gd name="connsiteY8" fmla="*/ 5071 h 10000"/>
                  <a:gd name="connsiteX9" fmla="*/ 8695 w 10004"/>
                  <a:gd name="connsiteY9" fmla="*/ 5187 h 10000"/>
                  <a:gd name="connsiteX10" fmla="*/ 8631 w 10004"/>
                  <a:gd name="connsiteY10" fmla="*/ 5427 h 10000"/>
                  <a:gd name="connsiteX11" fmla="*/ 8587 w 10004"/>
                  <a:gd name="connsiteY11" fmla="*/ 5584 h 10000"/>
                  <a:gd name="connsiteX12" fmla="*/ 8548 w 10004"/>
                  <a:gd name="connsiteY12" fmla="*/ 5849 h 10000"/>
                  <a:gd name="connsiteX13" fmla="*/ 8431 w 10004"/>
                  <a:gd name="connsiteY13" fmla="*/ 6027 h 10000"/>
                  <a:gd name="connsiteX14" fmla="*/ 8296 w 10004"/>
                  <a:gd name="connsiteY14" fmla="*/ 6185 h 10000"/>
                  <a:gd name="connsiteX15" fmla="*/ 8230 w 10004"/>
                  <a:gd name="connsiteY15" fmla="*/ 6479 h 10000"/>
                  <a:gd name="connsiteX16" fmla="*/ 8163 w 10004"/>
                  <a:gd name="connsiteY16" fmla="*/ 7008 h 10000"/>
                  <a:gd name="connsiteX17" fmla="*/ 8029 w 10004"/>
                  <a:gd name="connsiteY17" fmla="*/ 7312 h 10000"/>
                  <a:gd name="connsiteX18" fmla="*/ 8004 w 10004"/>
                  <a:gd name="connsiteY18" fmla="*/ 7492 h 10000"/>
                  <a:gd name="connsiteX19" fmla="*/ 7875 w 10004"/>
                  <a:gd name="connsiteY19" fmla="*/ 7688 h 10000"/>
                  <a:gd name="connsiteX20" fmla="*/ 7826 w 10004"/>
                  <a:gd name="connsiteY20" fmla="*/ 7905 h 10000"/>
                  <a:gd name="connsiteX21" fmla="*/ 7776 w 10004"/>
                  <a:gd name="connsiteY21" fmla="*/ 8023 h 10000"/>
                  <a:gd name="connsiteX22" fmla="*/ 7726 w 10004"/>
                  <a:gd name="connsiteY22" fmla="*/ 8138 h 10000"/>
                  <a:gd name="connsiteX23" fmla="*/ 7634 w 10004"/>
                  <a:gd name="connsiteY23" fmla="*/ 8255 h 10000"/>
                  <a:gd name="connsiteX24" fmla="*/ 7374 w 10004"/>
                  <a:gd name="connsiteY24" fmla="*/ 8606 h 10000"/>
                  <a:gd name="connsiteX25" fmla="*/ 5988 w 10004"/>
                  <a:gd name="connsiteY25" fmla="*/ 8784 h 10000"/>
                  <a:gd name="connsiteX26" fmla="*/ 4917 w 10004"/>
                  <a:gd name="connsiteY26" fmla="*/ 8918 h 10000"/>
                  <a:gd name="connsiteX27" fmla="*/ 4294 w 10004"/>
                  <a:gd name="connsiteY27" fmla="*/ 9026 h 10000"/>
                  <a:gd name="connsiteX28" fmla="*/ 4028 w 10004"/>
                  <a:gd name="connsiteY28" fmla="*/ 9081 h 10000"/>
                  <a:gd name="connsiteX29" fmla="*/ 3838 w 10004"/>
                  <a:gd name="connsiteY29" fmla="*/ 9142 h 10000"/>
                  <a:gd name="connsiteX30" fmla="*/ 3302 w 10004"/>
                  <a:gd name="connsiteY30" fmla="*/ 9307 h 10000"/>
                  <a:gd name="connsiteX31" fmla="*/ 2066 w 10004"/>
                  <a:gd name="connsiteY31" fmla="*/ 9658 h 10000"/>
                  <a:gd name="connsiteX32" fmla="*/ 809 w 10004"/>
                  <a:gd name="connsiteY32" fmla="*/ 10000 h 10000"/>
                  <a:gd name="connsiteX33" fmla="*/ 850 w 10004"/>
                  <a:gd name="connsiteY33" fmla="*/ 7072 h 10000"/>
                  <a:gd name="connsiteX34" fmla="*/ 20 w 10004"/>
                  <a:gd name="connsiteY34" fmla="*/ 7098 h 10000"/>
                  <a:gd name="connsiteX35" fmla="*/ 0 w 10004"/>
                  <a:gd name="connsiteY35" fmla="*/ 0 h 10000"/>
                  <a:gd name="connsiteX36" fmla="*/ 4382 w 10004"/>
                  <a:gd name="connsiteY36" fmla="*/ 161 h 10000"/>
                  <a:gd name="connsiteX37" fmla="*/ 4356 w 10004"/>
                  <a:gd name="connsiteY37" fmla="*/ 4988 h 10000"/>
                  <a:gd name="connsiteX38" fmla="*/ 8791 w 10004"/>
                  <a:gd name="connsiteY38" fmla="*/ 4981 h 10000"/>
                  <a:gd name="connsiteX0" fmla="*/ 9990 w 10004"/>
                  <a:gd name="connsiteY0" fmla="*/ 988 h 10000"/>
                  <a:gd name="connsiteX1" fmla="*/ 10000 w 10004"/>
                  <a:gd name="connsiteY1" fmla="*/ 1104 h 10000"/>
                  <a:gd name="connsiteX2" fmla="*/ 9922 w 10004"/>
                  <a:gd name="connsiteY2" fmla="*/ 1612 h 10000"/>
                  <a:gd name="connsiteX3" fmla="*/ 9893 w 10004"/>
                  <a:gd name="connsiteY3" fmla="*/ 1778 h 10000"/>
                  <a:gd name="connsiteX4" fmla="*/ 9925 w 10004"/>
                  <a:gd name="connsiteY4" fmla="*/ 1864 h 10000"/>
                  <a:gd name="connsiteX5" fmla="*/ 9957 w 10004"/>
                  <a:gd name="connsiteY5" fmla="*/ 1931 h 10000"/>
                  <a:gd name="connsiteX6" fmla="*/ 8737 w 10004"/>
                  <a:gd name="connsiteY6" fmla="*/ 4898 h 10000"/>
                  <a:gd name="connsiteX7" fmla="*/ 8720 w 10004"/>
                  <a:gd name="connsiteY7" fmla="*/ 5071 h 10000"/>
                  <a:gd name="connsiteX8" fmla="*/ 8695 w 10004"/>
                  <a:gd name="connsiteY8" fmla="*/ 5187 h 10000"/>
                  <a:gd name="connsiteX9" fmla="*/ 8631 w 10004"/>
                  <a:gd name="connsiteY9" fmla="*/ 5427 h 10000"/>
                  <a:gd name="connsiteX10" fmla="*/ 8587 w 10004"/>
                  <a:gd name="connsiteY10" fmla="*/ 5584 h 10000"/>
                  <a:gd name="connsiteX11" fmla="*/ 8548 w 10004"/>
                  <a:gd name="connsiteY11" fmla="*/ 5849 h 10000"/>
                  <a:gd name="connsiteX12" fmla="*/ 8431 w 10004"/>
                  <a:gd name="connsiteY12" fmla="*/ 6027 h 10000"/>
                  <a:gd name="connsiteX13" fmla="*/ 8296 w 10004"/>
                  <a:gd name="connsiteY13" fmla="*/ 6185 h 10000"/>
                  <a:gd name="connsiteX14" fmla="*/ 8230 w 10004"/>
                  <a:gd name="connsiteY14" fmla="*/ 6479 h 10000"/>
                  <a:gd name="connsiteX15" fmla="*/ 8163 w 10004"/>
                  <a:gd name="connsiteY15" fmla="*/ 7008 h 10000"/>
                  <a:gd name="connsiteX16" fmla="*/ 8029 w 10004"/>
                  <a:gd name="connsiteY16" fmla="*/ 7312 h 10000"/>
                  <a:gd name="connsiteX17" fmla="*/ 8004 w 10004"/>
                  <a:gd name="connsiteY17" fmla="*/ 7492 h 10000"/>
                  <a:gd name="connsiteX18" fmla="*/ 7875 w 10004"/>
                  <a:gd name="connsiteY18" fmla="*/ 7688 h 10000"/>
                  <a:gd name="connsiteX19" fmla="*/ 7826 w 10004"/>
                  <a:gd name="connsiteY19" fmla="*/ 7905 h 10000"/>
                  <a:gd name="connsiteX20" fmla="*/ 7776 w 10004"/>
                  <a:gd name="connsiteY20" fmla="*/ 8023 h 10000"/>
                  <a:gd name="connsiteX21" fmla="*/ 7726 w 10004"/>
                  <a:gd name="connsiteY21" fmla="*/ 8138 h 10000"/>
                  <a:gd name="connsiteX22" fmla="*/ 7634 w 10004"/>
                  <a:gd name="connsiteY22" fmla="*/ 8255 h 10000"/>
                  <a:gd name="connsiteX23" fmla="*/ 7374 w 10004"/>
                  <a:gd name="connsiteY23" fmla="*/ 8606 h 10000"/>
                  <a:gd name="connsiteX24" fmla="*/ 5988 w 10004"/>
                  <a:gd name="connsiteY24" fmla="*/ 8784 h 10000"/>
                  <a:gd name="connsiteX25" fmla="*/ 4917 w 10004"/>
                  <a:gd name="connsiteY25" fmla="*/ 8918 h 10000"/>
                  <a:gd name="connsiteX26" fmla="*/ 4294 w 10004"/>
                  <a:gd name="connsiteY26" fmla="*/ 9026 h 10000"/>
                  <a:gd name="connsiteX27" fmla="*/ 4028 w 10004"/>
                  <a:gd name="connsiteY27" fmla="*/ 9081 h 10000"/>
                  <a:gd name="connsiteX28" fmla="*/ 3838 w 10004"/>
                  <a:gd name="connsiteY28" fmla="*/ 9142 h 10000"/>
                  <a:gd name="connsiteX29" fmla="*/ 3302 w 10004"/>
                  <a:gd name="connsiteY29" fmla="*/ 9307 h 10000"/>
                  <a:gd name="connsiteX30" fmla="*/ 2066 w 10004"/>
                  <a:gd name="connsiteY30" fmla="*/ 9658 h 10000"/>
                  <a:gd name="connsiteX31" fmla="*/ 809 w 10004"/>
                  <a:gd name="connsiteY31" fmla="*/ 10000 h 10000"/>
                  <a:gd name="connsiteX32" fmla="*/ 850 w 10004"/>
                  <a:gd name="connsiteY32" fmla="*/ 7072 h 10000"/>
                  <a:gd name="connsiteX33" fmla="*/ 20 w 10004"/>
                  <a:gd name="connsiteY33" fmla="*/ 7098 h 10000"/>
                  <a:gd name="connsiteX34" fmla="*/ 0 w 10004"/>
                  <a:gd name="connsiteY34" fmla="*/ 0 h 10000"/>
                  <a:gd name="connsiteX35" fmla="*/ 4382 w 10004"/>
                  <a:gd name="connsiteY35" fmla="*/ 161 h 10000"/>
                  <a:gd name="connsiteX36" fmla="*/ 4356 w 10004"/>
                  <a:gd name="connsiteY36" fmla="*/ 4988 h 10000"/>
                  <a:gd name="connsiteX37" fmla="*/ 8791 w 10004"/>
                  <a:gd name="connsiteY37" fmla="*/ 4981 h 10000"/>
                  <a:gd name="connsiteX0" fmla="*/ 9990 w 10004"/>
                  <a:gd name="connsiteY0" fmla="*/ 988 h 10000"/>
                  <a:gd name="connsiteX1" fmla="*/ 10000 w 10004"/>
                  <a:gd name="connsiteY1" fmla="*/ 1104 h 10000"/>
                  <a:gd name="connsiteX2" fmla="*/ 9922 w 10004"/>
                  <a:gd name="connsiteY2" fmla="*/ 1612 h 10000"/>
                  <a:gd name="connsiteX3" fmla="*/ 9893 w 10004"/>
                  <a:gd name="connsiteY3" fmla="*/ 1778 h 10000"/>
                  <a:gd name="connsiteX4" fmla="*/ 9925 w 10004"/>
                  <a:gd name="connsiteY4" fmla="*/ 1864 h 10000"/>
                  <a:gd name="connsiteX5" fmla="*/ 8737 w 10004"/>
                  <a:gd name="connsiteY5" fmla="*/ 4898 h 10000"/>
                  <a:gd name="connsiteX6" fmla="*/ 8720 w 10004"/>
                  <a:gd name="connsiteY6" fmla="*/ 5071 h 10000"/>
                  <a:gd name="connsiteX7" fmla="*/ 8695 w 10004"/>
                  <a:gd name="connsiteY7" fmla="*/ 5187 h 10000"/>
                  <a:gd name="connsiteX8" fmla="*/ 8631 w 10004"/>
                  <a:gd name="connsiteY8" fmla="*/ 5427 h 10000"/>
                  <a:gd name="connsiteX9" fmla="*/ 8587 w 10004"/>
                  <a:gd name="connsiteY9" fmla="*/ 5584 h 10000"/>
                  <a:gd name="connsiteX10" fmla="*/ 8548 w 10004"/>
                  <a:gd name="connsiteY10" fmla="*/ 5849 h 10000"/>
                  <a:gd name="connsiteX11" fmla="*/ 8431 w 10004"/>
                  <a:gd name="connsiteY11" fmla="*/ 6027 h 10000"/>
                  <a:gd name="connsiteX12" fmla="*/ 8296 w 10004"/>
                  <a:gd name="connsiteY12" fmla="*/ 6185 h 10000"/>
                  <a:gd name="connsiteX13" fmla="*/ 8230 w 10004"/>
                  <a:gd name="connsiteY13" fmla="*/ 6479 h 10000"/>
                  <a:gd name="connsiteX14" fmla="*/ 8163 w 10004"/>
                  <a:gd name="connsiteY14" fmla="*/ 7008 h 10000"/>
                  <a:gd name="connsiteX15" fmla="*/ 8029 w 10004"/>
                  <a:gd name="connsiteY15" fmla="*/ 7312 h 10000"/>
                  <a:gd name="connsiteX16" fmla="*/ 8004 w 10004"/>
                  <a:gd name="connsiteY16" fmla="*/ 7492 h 10000"/>
                  <a:gd name="connsiteX17" fmla="*/ 7875 w 10004"/>
                  <a:gd name="connsiteY17" fmla="*/ 7688 h 10000"/>
                  <a:gd name="connsiteX18" fmla="*/ 7826 w 10004"/>
                  <a:gd name="connsiteY18" fmla="*/ 7905 h 10000"/>
                  <a:gd name="connsiteX19" fmla="*/ 7776 w 10004"/>
                  <a:gd name="connsiteY19" fmla="*/ 8023 h 10000"/>
                  <a:gd name="connsiteX20" fmla="*/ 7726 w 10004"/>
                  <a:gd name="connsiteY20" fmla="*/ 8138 h 10000"/>
                  <a:gd name="connsiteX21" fmla="*/ 7634 w 10004"/>
                  <a:gd name="connsiteY21" fmla="*/ 8255 h 10000"/>
                  <a:gd name="connsiteX22" fmla="*/ 7374 w 10004"/>
                  <a:gd name="connsiteY22" fmla="*/ 8606 h 10000"/>
                  <a:gd name="connsiteX23" fmla="*/ 5988 w 10004"/>
                  <a:gd name="connsiteY23" fmla="*/ 8784 h 10000"/>
                  <a:gd name="connsiteX24" fmla="*/ 4917 w 10004"/>
                  <a:gd name="connsiteY24" fmla="*/ 8918 h 10000"/>
                  <a:gd name="connsiteX25" fmla="*/ 4294 w 10004"/>
                  <a:gd name="connsiteY25" fmla="*/ 9026 h 10000"/>
                  <a:gd name="connsiteX26" fmla="*/ 4028 w 10004"/>
                  <a:gd name="connsiteY26" fmla="*/ 9081 h 10000"/>
                  <a:gd name="connsiteX27" fmla="*/ 3838 w 10004"/>
                  <a:gd name="connsiteY27" fmla="*/ 9142 h 10000"/>
                  <a:gd name="connsiteX28" fmla="*/ 3302 w 10004"/>
                  <a:gd name="connsiteY28" fmla="*/ 9307 h 10000"/>
                  <a:gd name="connsiteX29" fmla="*/ 2066 w 10004"/>
                  <a:gd name="connsiteY29" fmla="*/ 9658 h 10000"/>
                  <a:gd name="connsiteX30" fmla="*/ 809 w 10004"/>
                  <a:gd name="connsiteY30" fmla="*/ 10000 h 10000"/>
                  <a:gd name="connsiteX31" fmla="*/ 850 w 10004"/>
                  <a:gd name="connsiteY31" fmla="*/ 7072 h 10000"/>
                  <a:gd name="connsiteX32" fmla="*/ 20 w 10004"/>
                  <a:gd name="connsiteY32" fmla="*/ 7098 h 10000"/>
                  <a:gd name="connsiteX33" fmla="*/ 0 w 10004"/>
                  <a:gd name="connsiteY33" fmla="*/ 0 h 10000"/>
                  <a:gd name="connsiteX34" fmla="*/ 4382 w 10004"/>
                  <a:gd name="connsiteY34" fmla="*/ 161 h 10000"/>
                  <a:gd name="connsiteX35" fmla="*/ 4356 w 10004"/>
                  <a:gd name="connsiteY35" fmla="*/ 4988 h 10000"/>
                  <a:gd name="connsiteX36" fmla="*/ 8791 w 10004"/>
                  <a:gd name="connsiteY36" fmla="*/ 4981 h 10000"/>
                  <a:gd name="connsiteX0" fmla="*/ 9990 w 10004"/>
                  <a:gd name="connsiteY0" fmla="*/ 988 h 10000"/>
                  <a:gd name="connsiteX1" fmla="*/ 10000 w 10004"/>
                  <a:gd name="connsiteY1" fmla="*/ 1104 h 10000"/>
                  <a:gd name="connsiteX2" fmla="*/ 9922 w 10004"/>
                  <a:gd name="connsiteY2" fmla="*/ 1612 h 10000"/>
                  <a:gd name="connsiteX3" fmla="*/ 9893 w 10004"/>
                  <a:gd name="connsiteY3" fmla="*/ 1778 h 10000"/>
                  <a:gd name="connsiteX4" fmla="*/ 8737 w 10004"/>
                  <a:gd name="connsiteY4" fmla="*/ 4898 h 10000"/>
                  <a:gd name="connsiteX5" fmla="*/ 8720 w 10004"/>
                  <a:gd name="connsiteY5" fmla="*/ 5071 h 10000"/>
                  <a:gd name="connsiteX6" fmla="*/ 8695 w 10004"/>
                  <a:gd name="connsiteY6" fmla="*/ 5187 h 10000"/>
                  <a:gd name="connsiteX7" fmla="*/ 8631 w 10004"/>
                  <a:gd name="connsiteY7" fmla="*/ 5427 h 10000"/>
                  <a:gd name="connsiteX8" fmla="*/ 8587 w 10004"/>
                  <a:gd name="connsiteY8" fmla="*/ 5584 h 10000"/>
                  <a:gd name="connsiteX9" fmla="*/ 8548 w 10004"/>
                  <a:gd name="connsiteY9" fmla="*/ 5849 h 10000"/>
                  <a:gd name="connsiteX10" fmla="*/ 8431 w 10004"/>
                  <a:gd name="connsiteY10" fmla="*/ 6027 h 10000"/>
                  <a:gd name="connsiteX11" fmla="*/ 8296 w 10004"/>
                  <a:gd name="connsiteY11" fmla="*/ 6185 h 10000"/>
                  <a:gd name="connsiteX12" fmla="*/ 8230 w 10004"/>
                  <a:gd name="connsiteY12" fmla="*/ 6479 h 10000"/>
                  <a:gd name="connsiteX13" fmla="*/ 8163 w 10004"/>
                  <a:gd name="connsiteY13" fmla="*/ 7008 h 10000"/>
                  <a:gd name="connsiteX14" fmla="*/ 8029 w 10004"/>
                  <a:gd name="connsiteY14" fmla="*/ 7312 h 10000"/>
                  <a:gd name="connsiteX15" fmla="*/ 8004 w 10004"/>
                  <a:gd name="connsiteY15" fmla="*/ 7492 h 10000"/>
                  <a:gd name="connsiteX16" fmla="*/ 7875 w 10004"/>
                  <a:gd name="connsiteY16" fmla="*/ 7688 h 10000"/>
                  <a:gd name="connsiteX17" fmla="*/ 7826 w 10004"/>
                  <a:gd name="connsiteY17" fmla="*/ 7905 h 10000"/>
                  <a:gd name="connsiteX18" fmla="*/ 7776 w 10004"/>
                  <a:gd name="connsiteY18" fmla="*/ 8023 h 10000"/>
                  <a:gd name="connsiteX19" fmla="*/ 7726 w 10004"/>
                  <a:gd name="connsiteY19" fmla="*/ 8138 h 10000"/>
                  <a:gd name="connsiteX20" fmla="*/ 7634 w 10004"/>
                  <a:gd name="connsiteY20" fmla="*/ 8255 h 10000"/>
                  <a:gd name="connsiteX21" fmla="*/ 7374 w 10004"/>
                  <a:gd name="connsiteY21" fmla="*/ 8606 h 10000"/>
                  <a:gd name="connsiteX22" fmla="*/ 5988 w 10004"/>
                  <a:gd name="connsiteY22" fmla="*/ 8784 h 10000"/>
                  <a:gd name="connsiteX23" fmla="*/ 4917 w 10004"/>
                  <a:gd name="connsiteY23" fmla="*/ 8918 h 10000"/>
                  <a:gd name="connsiteX24" fmla="*/ 4294 w 10004"/>
                  <a:gd name="connsiteY24" fmla="*/ 9026 h 10000"/>
                  <a:gd name="connsiteX25" fmla="*/ 4028 w 10004"/>
                  <a:gd name="connsiteY25" fmla="*/ 9081 h 10000"/>
                  <a:gd name="connsiteX26" fmla="*/ 3838 w 10004"/>
                  <a:gd name="connsiteY26" fmla="*/ 9142 h 10000"/>
                  <a:gd name="connsiteX27" fmla="*/ 3302 w 10004"/>
                  <a:gd name="connsiteY27" fmla="*/ 9307 h 10000"/>
                  <a:gd name="connsiteX28" fmla="*/ 2066 w 10004"/>
                  <a:gd name="connsiteY28" fmla="*/ 9658 h 10000"/>
                  <a:gd name="connsiteX29" fmla="*/ 809 w 10004"/>
                  <a:gd name="connsiteY29" fmla="*/ 10000 h 10000"/>
                  <a:gd name="connsiteX30" fmla="*/ 850 w 10004"/>
                  <a:gd name="connsiteY30" fmla="*/ 7072 h 10000"/>
                  <a:gd name="connsiteX31" fmla="*/ 20 w 10004"/>
                  <a:gd name="connsiteY31" fmla="*/ 7098 h 10000"/>
                  <a:gd name="connsiteX32" fmla="*/ 0 w 10004"/>
                  <a:gd name="connsiteY32" fmla="*/ 0 h 10000"/>
                  <a:gd name="connsiteX33" fmla="*/ 4382 w 10004"/>
                  <a:gd name="connsiteY33" fmla="*/ 161 h 10000"/>
                  <a:gd name="connsiteX34" fmla="*/ 4356 w 10004"/>
                  <a:gd name="connsiteY34" fmla="*/ 4988 h 10000"/>
                  <a:gd name="connsiteX35" fmla="*/ 8791 w 10004"/>
                  <a:gd name="connsiteY35" fmla="*/ 4981 h 10000"/>
                  <a:gd name="connsiteX0" fmla="*/ 9990 w 10037"/>
                  <a:gd name="connsiteY0" fmla="*/ 988 h 10000"/>
                  <a:gd name="connsiteX1" fmla="*/ 10000 w 10037"/>
                  <a:gd name="connsiteY1" fmla="*/ 1104 h 10000"/>
                  <a:gd name="connsiteX2" fmla="*/ 9922 w 10037"/>
                  <a:gd name="connsiteY2" fmla="*/ 1612 h 10000"/>
                  <a:gd name="connsiteX3" fmla="*/ 8737 w 10037"/>
                  <a:gd name="connsiteY3" fmla="*/ 4898 h 10000"/>
                  <a:gd name="connsiteX4" fmla="*/ 8720 w 10037"/>
                  <a:gd name="connsiteY4" fmla="*/ 5071 h 10000"/>
                  <a:gd name="connsiteX5" fmla="*/ 8695 w 10037"/>
                  <a:gd name="connsiteY5" fmla="*/ 5187 h 10000"/>
                  <a:gd name="connsiteX6" fmla="*/ 8631 w 10037"/>
                  <a:gd name="connsiteY6" fmla="*/ 5427 h 10000"/>
                  <a:gd name="connsiteX7" fmla="*/ 8587 w 10037"/>
                  <a:gd name="connsiteY7" fmla="*/ 5584 h 10000"/>
                  <a:gd name="connsiteX8" fmla="*/ 8548 w 10037"/>
                  <a:gd name="connsiteY8" fmla="*/ 5849 h 10000"/>
                  <a:gd name="connsiteX9" fmla="*/ 8431 w 10037"/>
                  <a:gd name="connsiteY9" fmla="*/ 6027 h 10000"/>
                  <a:gd name="connsiteX10" fmla="*/ 8296 w 10037"/>
                  <a:gd name="connsiteY10" fmla="*/ 6185 h 10000"/>
                  <a:gd name="connsiteX11" fmla="*/ 8230 w 10037"/>
                  <a:gd name="connsiteY11" fmla="*/ 6479 h 10000"/>
                  <a:gd name="connsiteX12" fmla="*/ 8163 w 10037"/>
                  <a:gd name="connsiteY12" fmla="*/ 7008 h 10000"/>
                  <a:gd name="connsiteX13" fmla="*/ 8029 w 10037"/>
                  <a:gd name="connsiteY13" fmla="*/ 7312 h 10000"/>
                  <a:gd name="connsiteX14" fmla="*/ 8004 w 10037"/>
                  <a:gd name="connsiteY14" fmla="*/ 7492 h 10000"/>
                  <a:gd name="connsiteX15" fmla="*/ 7875 w 10037"/>
                  <a:gd name="connsiteY15" fmla="*/ 7688 h 10000"/>
                  <a:gd name="connsiteX16" fmla="*/ 7826 w 10037"/>
                  <a:gd name="connsiteY16" fmla="*/ 7905 h 10000"/>
                  <a:gd name="connsiteX17" fmla="*/ 7776 w 10037"/>
                  <a:gd name="connsiteY17" fmla="*/ 8023 h 10000"/>
                  <a:gd name="connsiteX18" fmla="*/ 7726 w 10037"/>
                  <a:gd name="connsiteY18" fmla="*/ 8138 h 10000"/>
                  <a:gd name="connsiteX19" fmla="*/ 7634 w 10037"/>
                  <a:gd name="connsiteY19" fmla="*/ 8255 h 10000"/>
                  <a:gd name="connsiteX20" fmla="*/ 7374 w 10037"/>
                  <a:gd name="connsiteY20" fmla="*/ 8606 h 10000"/>
                  <a:gd name="connsiteX21" fmla="*/ 5988 w 10037"/>
                  <a:gd name="connsiteY21" fmla="*/ 8784 h 10000"/>
                  <a:gd name="connsiteX22" fmla="*/ 4917 w 10037"/>
                  <a:gd name="connsiteY22" fmla="*/ 8918 h 10000"/>
                  <a:gd name="connsiteX23" fmla="*/ 4294 w 10037"/>
                  <a:gd name="connsiteY23" fmla="*/ 9026 h 10000"/>
                  <a:gd name="connsiteX24" fmla="*/ 4028 w 10037"/>
                  <a:gd name="connsiteY24" fmla="*/ 9081 h 10000"/>
                  <a:gd name="connsiteX25" fmla="*/ 3838 w 10037"/>
                  <a:gd name="connsiteY25" fmla="*/ 9142 h 10000"/>
                  <a:gd name="connsiteX26" fmla="*/ 3302 w 10037"/>
                  <a:gd name="connsiteY26" fmla="*/ 9307 h 10000"/>
                  <a:gd name="connsiteX27" fmla="*/ 2066 w 10037"/>
                  <a:gd name="connsiteY27" fmla="*/ 9658 h 10000"/>
                  <a:gd name="connsiteX28" fmla="*/ 809 w 10037"/>
                  <a:gd name="connsiteY28" fmla="*/ 10000 h 10000"/>
                  <a:gd name="connsiteX29" fmla="*/ 850 w 10037"/>
                  <a:gd name="connsiteY29" fmla="*/ 7072 h 10000"/>
                  <a:gd name="connsiteX30" fmla="*/ 20 w 10037"/>
                  <a:gd name="connsiteY30" fmla="*/ 7098 h 10000"/>
                  <a:gd name="connsiteX31" fmla="*/ 0 w 10037"/>
                  <a:gd name="connsiteY31" fmla="*/ 0 h 10000"/>
                  <a:gd name="connsiteX32" fmla="*/ 4382 w 10037"/>
                  <a:gd name="connsiteY32" fmla="*/ 161 h 10000"/>
                  <a:gd name="connsiteX33" fmla="*/ 4356 w 10037"/>
                  <a:gd name="connsiteY33" fmla="*/ 4988 h 10000"/>
                  <a:gd name="connsiteX34" fmla="*/ 8791 w 10037"/>
                  <a:gd name="connsiteY34" fmla="*/ 4981 h 10000"/>
                  <a:gd name="connsiteX0" fmla="*/ 9990 w 10091"/>
                  <a:gd name="connsiteY0" fmla="*/ 988 h 10000"/>
                  <a:gd name="connsiteX1" fmla="*/ 10000 w 10091"/>
                  <a:gd name="connsiteY1" fmla="*/ 1104 h 10000"/>
                  <a:gd name="connsiteX2" fmla="*/ 8737 w 10091"/>
                  <a:gd name="connsiteY2" fmla="*/ 4898 h 10000"/>
                  <a:gd name="connsiteX3" fmla="*/ 8720 w 10091"/>
                  <a:gd name="connsiteY3" fmla="*/ 5071 h 10000"/>
                  <a:gd name="connsiteX4" fmla="*/ 8695 w 10091"/>
                  <a:gd name="connsiteY4" fmla="*/ 5187 h 10000"/>
                  <a:gd name="connsiteX5" fmla="*/ 8631 w 10091"/>
                  <a:gd name="connsiteY5" fmla="*/ 5427 h 10000"/>
                  <a:gd name="connsiteX6" fmla="*/ 8587 w 10091"/>
                  <a:gd name="connsiteY6" fmla="*/ 5584 h 10000"/>
                  <a:gd name="connsiteX7" fmla="*/ 8548 w 10091"/>
                  <a:gd name="connsiteY7" fmla="*/ 5849 h 10000"/>
                  <a:gd name="connsiteX8" fmla="*/ 8431 w 10091"/>
                  <a:gd name="connsiteY8" fmla="*/ 6027 h 10000"/>
                  <a:gd name="connsiteX9" fmla="*/ 8296 w 10091"/>
                  <a:gd name="connsiteY9" fmla="*/ 6185 h 10000"/>
                  <a:gd name="connsiteX10" fmla="*/ 8230 w 10091"/>
                  <a:gd name="connsiteY10" fmla="*/ 6479 h 10000"/>
                  <a:gd name="connsiteX11" fmla="*/ 8163 w 10091"/>
                  <a:gd name="connsiteY11" fmla="*/ 7008 h 10000"/>
                  <a:gd name="connsiteX12" fmla="*/ 8029 w 10091"/>
                  <a:gd name="connsiteY12" fmla="*/ 7312 h 10000"/>
                  <a:gd name="connsiteX13" fmla="*/ 8004 w 10091"/>
                  <a:gd name="connsiteY13" fmla="*/ 7492 h 10000"/>
                  <a:gd name="connsiteX14" fmla="*/ 7875 w 10091"/>
                  <a:gd name="connsiteY14" fmla="*/ 7688 h 10000"/>
                  <a:gd name="connsiteX15" fmla="*/ 7826 w 10091"/>
                  <a:gd name="connsiteY15" fmla="*/ 7905 h 10000"/>
                  <a:gd name="connsiteX16" fmla="*/ 7776 w 10091"/>
                  <a:gd name="connsiteY16" fmla="*/ 8023 h 10000"/>
                  <a:gd name="connsiteX17" fmla="*/ 7726 w 10091"/>
                  <a:gd name="connsiteY17" fmla="*/ 8138 h 10000"/>
                  <a:gd name="connsiteX18" fmla="*/ 7634 w 10091"/>
                  <a:gd name="connsiteY18" fmla="*/ 8255 h 10000"/>
                  <a:gd name="connsiteX19" fmla="*/ 7374 w 10091"/>
                  <a:gd name="connsiteY19" fmla="*/ 8606 h 10000"/>
                  <a:gd name="connsiteX20" fmla="*/ 5988 w 10091"/>
                  <a:gd name="connsiteY20" fmla="*/ 8784 h 10000"/>
                  <a:gd name="connsiteX21" fmla="*/ 4917 w 10091"/>
                  <a:gd name="connsiteY21" fmla="*/ 8918 h 10000"/>
                  <a:gd name="connsiteX22" fmla="*/ 4294 w 10091"/>
                  <a:gd name="connsiteY22" fmla="*/ 9026 h 10000"/>
                  <a:gd name="connsiteX23" fmla="*/ 4028 w 10091"/>
                  <a:gd name="connsiteY23" fmla="*/ 9081 h 10000"/>
                  <a:gd name="connsiteX24" fmla="*/ 3838 w 10091"/>
                  <a:gd name="connsiteY24" fmla="*/ 9142 h 10000"/>
                  <a:gd name="connsiteX25" fmla="*/ 3302 w 10091"/>
                  <a:gd name="connsiteY25" fmla="*/ 9307 h 10000"/>
                  <a:gd name="connsiteX26" fmla="*/ 2066 w 10091"/>
                  <a:gd name="connsiteY26" fmla="*/ 9658 h 10000"/>
                  <a:gd name="connsiteX27" fmla="*/ 809 w 10091"/>
                  <a:gd name="connsiteY27" fmla="*/ 10000 h 10000"/>
                  <a:gd name="connsiteX28" fmla="*/ 850 w 10091"/>
                  <a:gd name="connsiteY28" fmla="*/ 7072 h 10000"/>
                  <a:gd name="connsiteX29" fmla="*/ 20 w 10091"/>
                  <a:gd name="connsiteY29" fmla="*/ 7098 h 10000"/>
                  <a:gd name="connsiteX30" fmla="*/ 0 w 10091"/>
                  <a:gd name="connsiteY30" fmla="*/ 0 h 10000"/>
                  <a:gd name="connsiteX31" fmla="*/ 4382 w 10091"/>
                  <a:gd name="connsiteY31" fmla="*/ 161 h 10000"/>
                  <a:gd name="connsiteX32" fmla="*/ 4356 w 10091"/>
                  <a:gd name="connsiteY32" fmla="*/ 4988 h 10000"/>
                  <a:gd name="connsiteX33" fmla="*/ 8791 w 10091"/>
                  <a:gd name="connsiteY33" fmla="*/ 4981 h 10000"/>
                  <a:gd name="connsiteX0" fmla="*/ 9990 w 9990"/>
                  <a:gd name="connsiteY0" fmla="*/ 988 h 10000"/>
                  <a:gd name="connsiteX1" fmla="*/ 8737 w 9990"/>
                  <a:gd name="connsiteY1" fmla="*/ 4898 h 10000"/>
                  <a:gd name="connsiteX2" fmla="*/ 8720 w 9990"/>
                  <a:gd name="connsiteY2" fmla="*/ 5071 h 10000"/>
                  <a:gd name="connsiteX3" fmla="*/ 8695 w 9990"/>
                  <a:gd name="connsiteY3" fmla="*/ 5187 h 10000"/>
                  <a:gd name="connsiteX4" fmla="*/ 8631 w 9990"/>
                  <a:gd name="connsiteY4" fmla="*/ 5427 h 10000"/>
                  <a:gd name="connsiteX5" fmla="*/ 8587 w 9990"/>
                  <a:gd name="connsiteY5" fmla="*/ 5584 h 10000"/>
                  <a:gd name="connsiteX6" fmla="*/ 8548 w 9990"/>
                  <a:gd name="connsiteY6" fmla="*/ 5849 h 10000"/>
                  <a:gd name="connsiteX7" fmla="*/ 8431 w 9990"/>
                  <a:gd name="connsiteY7" fmla="*/ 6027 h 10000"/>
                  <a:gd name="connsiteX8" fmla="*/ 8296 w 9990"/>
                  <a:gd name="connsiteY8" fmla="*/ 6185 h 10000"/>
                  <a:gd name="connsiteX9" fmla="*/ 8230 w 9990"/>
                  <a:gd name="connsiteY9" fmla="*/ 6479 h 10000"/>
                  <a:gd name="connsiteX10" fmla="*/ 8163 w 9990"/>
                  <a:gd name="connsiteY10" fmla="*/ 7008 h 10000"/>
                  <a:gd name="connsiteX11" fmla="*/ 8029 w 9990"/>
                  <a:gd name="connsiteY11" fmla="*/ 7312 h 10000"/>
                  <a:gd name="connsiteX12" fmla="*/ 8004 w 9990"/>
                  <a:gd name="connsiteY12" fmla="*/ 7492 h 10000"/>
                  <a:gd name="connsiteX13" fmla="*/ 7875 w 9990"/>
                  <a:gd name="connsiteY13" fmla="*/ 7688 h 10000"/>
                  <a:gd name="connsiteX14" fmla="*/ 7826 w 9990"/>
                  <a:gd name="connsiteY14" fmla="*/ 7905 h 10000"/>
                  <a:gd name="connsiteX15" fmla="*/ 7776 w 9990"/>
                  <a:gd name="connsiteY15" fmla="*/ 8023 h 10000"/>
                  <a:gd name="connsiteX16" fmla="*/ 7726 w 9990"/>
                  <a:gd name="connsiteY16" fmla="*/ 8138 h 10000"/>
                  <a:gd name="connsiteX17" fmla="*/ 7634 w 9990"/>
                  <a:gd name="connsiteY17" fmla="*/ 8255 h 10000"/>
                  <a:gd name="connsiteX18" fmla="*/ 7374 w 9990"/>
                  <a:gd name="connsiteY18" fmla="*/ 8606 h 10000"/>
                  <a:gd name="connsiteX19" fmla="*/ 5988 w 9990"/>
                  <a:gd name="connsiteY19" fmla="*/ 8784 h 10000"/>
                  <a:gd name="connsiteX20" fmla="*/ 4917 w 9990"/>
                  <a:gd name="connsiteY20" fmla="*/ 8918 h 10000"/>
                  <a:gd name="connsiteX21" fmla="*/ 4294 w 9990"/>
                  <a:gd name="connsiteY21" fmla="*/ 9026 h 10000"/>
                  <a:gd name="connsiteX22" fmla="*/ 4028 w 9990"/>
                  <a:gd name="connsiteY22" fmla="*/ 9081 h 10000"/>
                  <a:gd name="connsiteX23" fmla="*/ 3838 w 9990"/>
                  <a:gd name="connsiteY23" fmla="*/ 9142 h 10000"/>
                  <a:gd name="connsiteX24" fmla="*/ 3302 w 9990"/>
                  <a:gd name="connsiteY24" fmla="*/ 9307 h 10000"/>
                  <a:gd name="connsiteX25" fmla="*/ 2066 w 9990"/>
                  <a:gd name="connsiteY25" fmla="*/ 9658 h 10000"/>
                  <a:gd name="connsiteX26" fmla="*/ 809 w 9990"/>
                  <a:gd name="connsiteY26" fmla="*/ 10000 h 10000"/>
                  <a:gd name="connsiteX27" fmla="*/ 850 w 9990"/>
                  <a:gd name="connsiteY27" fmla="*/ 7072 h 10000"/>
                  <a:gd name="connsiteX28" fmla="*/ 20 w 9990"/>
                  <a:gd name="connsiteY28" fmla="*/ 7098 h 10000"/>
                  <a:gd name="connsiteX29" fmla="*/ 0 w 9990"/>
                  <a:gd name="connsiteY29" fmla="*/ 0 h 10000"/>
                  <a:gd name="connsiteX30" fmla="*/ 4382 w 9990"/>
                  <a:gd name="connsiteY30" fmla="*/ 161 h 10000"/>
                  <a:gd name="connsiteX31" fmla="*/ 4356 w 9990"/>
                  <a:gd name="connsiteY31" fmla="*/ 4988 h 10000"/>
                  <a:gd name="connsiteX32" fmla="*/ 8791 w 9990"/>
                  <a:gd name="connsiteY32" fmla="*/ 4981 h 10000"/>
                  <a:gd name="connsiteX0" fmla="*/ 8746 w 8800"/>
                  <a:gd name="connsiteY0" fmla="*/ 4898 h 10000"/>
                  <a:gd name="connsiteX1" fmla="*/ 8729 w 8800"/>
                  <a:gd name="connsiteY1" fmla="*/ 5071 h 10000"/>
                  <a:gd name="connsiteX2" fmla="*/ 8704 w 8800"/>
                  <a:gd name="connsiteY2" fmla="*/ 5187 h 10000"/>
                  <a:gd name="connsiteX3" fmla="*/ 8640 w 8800"/>
                  <a:gd name="connsiteY3" fmla="*/ 5427 h 10000"/>
                  <a:gd name="connsiteX4" fmla="*/ 8596 w 8800"/>
                  <a:gd name="connsiteY4" fmla="*/ 5584 h 10000"/>
                  <a:gd name="connsiteX5" fmla="*/ 8557 w 8800"/>
                  <a:gd name="connsiteY5" fmla="*/ 5849 h 10000"/>
                  <a:gd name="connsiteX6" fmla="*/ 8439 w 8800"/>
                  <a:gd name="connsiteY6" fmla="*/ 6027 h 10000"/>
                  <a:gd name="connsiteX7" fmla="*/ 8304 w 8800"/>
                  <a:gd name="connsiteY7" fmla="*/ 6185 h 10000"/>
                  <a:gd name="connsiteX8" fmla="*/ 8238 w 8800"/>
                  <a:gd name="connsiteY8" fmla="*/ 6479 h 10000"/>
                  <a:gd name="connsiteX9" fmla="*/ 8171 w 8800"/>
                  <a:gd name="connsiteY9" fmla="*/ 7008 h 10000"/>
                  <a:gd name="connsiteX10" fmla="*/ 8037 w 8800"/>
                  <a:gd name="connsiteY10" fmla="*/ 7312 h 10000"/>
                  <a:gd name="connsiteX11" fmla="*/ 8012 w 8800"/>
                  <a:gd name="connsiteY11" fmla="*/ 7492 h 10000"/>
                  <a:gd name="connsiteX12" fmla="*/ 7883 w 8800"/>
                  <a:gd name="connsiteY12" fmla="*/ 7688 h 10000"/>
                  <a:gd name="connsiteX13" fmla="*/ 7834 w 8800"/>
                  <a:gd name="connsiteY13" fmla="*/ 7905 h 10000"/>
                  <a:gd name="connsiteX14" fmla="*/ 7784 w 8800"/>
                  <a:gd name="connsiteY14" fmla="*/ 8023 h 10000"/>
                  <a:gd name="connsiteX15" fmla="*/ 7734 w 8800"/>
                  <a:gd name="connsiteY15" fmla="*/ 8138 h 10000"/>
                  <a:gd name="connsiteX16" fmla="*/ 7642 w 8800"/>
                  <a:gd name="connsiteY16" fmla="*/ 8255 h 10000"/>
                  <a:gd name="connsiteX17" fmla="*/ 7381 w 8800"/>
                  <a:gd name="connsiteY17" fmla="*/ 8606 h 10000"/>
                  <a:gd name="connsiteX18" fmla="*/ 5994 w 8800"/>
                  <a:gd name="connsiteY18" fmla="*/ 8784 h 10000"/>
                  <a:gd name="connsiteX19" fmla="*/ 4922 w 8800"/>
                  <a:gd name="connsiteY19" fmla="*/ 8918 h 10000"/>
                  <a:gd name="connsiteX20" fmla="*/ 4298 w 8800"/>
                  <a:gd name="connsiteY20" fmla="*/ 9026 h 10000"/>
                  <a:gd name="connsiteX21" fmla="*/ 4032 w 8800"/>
                  <a:gd name="connsiteY21" fmla="*/ 9081 h 10000"/>
                  <a:gd name="connsiteX22" fmla="*/ 3842 w 8800"/>
                  <a:gd name="connsiteY22" fmla="*/ 9142 h 10000"/>
                  <a:gd name="connsiteX23" fmla="*/ 3305 w 8800"/>
                  <a:gd name="connsiteY23" fmla="*/ 9307 h 10000"/>
                  <a:gd name="connsiteX24" fmla="*/ 2068 w 8800"/>
                  <a:gd name="connsiteY24" fmla="*/ 9658 h 10000"/>
                  <a:gd name="connsiteX25" fmla="*/ 810 w 8800"/>
                  <a:gd name="connsiteY25" fmla="*/ 10000 h 10000"/>
                  <a:gd name="connsiteX26" fmla="*/ 851 w 8800"/>
                  <a:gd name="connsiteY26" fmla="*/ 7072 h 10000"/>
                  <a:gd name="connsiteX27" fmla="*/ 20 w 8800"/>
                  <a:gd name="connsiteY27" fmla="*/ 7098 h 10000"/>
                  <a:gd name="connsiteX28" fmla="*/ 0 w 8800"/>
                  <a:gd name="connsiteY28" fmla="*/ 0 h 10000"/>
                  <a:gd name="connsiteX29" fmla="*/ 4386 w 8800"/>
                  <a:gd name="connsiteY29" fmla="*/ 161 h 10000"/>
                  <a:gd name="connsiteX30" fmla="*/ 4360 w 8800"/>
                  <a:gd name="connsiteY30" fmla="*/ 4988 h 10000"/>
                  <a:gd name="connsiteX31" fmla="*/ 8800 w 8800"/>
                  <a:gd name="connsiteY31" fmla="*/ 4981 h 10000"/>
                  <a:gd name="connsiteX0" fmla="*/ 9939 w 10000"/>
                  <a:gd name="connsiteY0" fmla="*/ 4898 h 10000"/>
                  <a:gd name="connsiteX1" fmla="*/ 9919 w 10000"/>
                  <a:gd name="connsiteY1" fmla="*/ 5071 h 10000"/>
                  <a:gd name="connsiteX2" fmla="*/ 9891 w 10000"/>
                  <a:gd name="connsiteY2" fmla="*/ 5187 h 10000"/>
                  <a:gd name="connsiteX3" fmla="*/ 9818 w 10000"/>
                  <a:gd name="connsiteY3" fmla="*/ 5427 h 10000"/>
                  <a:gd name="connsiteX4" fmla="*/ 9768 w 10000"/>
                  <a:gd name="connsiteY4" fmla="*/ 5584 h 10000"/>
                  <a:gd name="connsiteX5" fmla="*/ 9724 w 10000"/>
                  <a:gd name="connsiteY5" fmla="*/ 5849 h 10000"/>
                  <a:gd name="connsiteX6" fmla="*/ 9590 w 10000"/>
                  <a:gd name="connsiteY6" fmla="*/ 6027 h 10000"/>
                  <a:gd name="connsiteX7" fmla="*/ 9436 w 10000"/>
                  <a:gd name="connsiteY7" fmla="*/ 6185 h 10000"/>
                  <a:gd name="connsiteX8" fmla="*/ 9361 w 10000"/>
                  <a:gd name="connsiteY8" fmla="*/ 6479 h 10000"/>
                  <a:gd name="connsiteX9" fmla="*/ 9285 w 10000"/>
                  <a:gd name="connsiteY9" fmla="*/ 7008 h 10000"/>
                  <a:gd name="connsiteX10" fmla="*/ 9133 w 10000"/>
                  <a:gd name="connsiteY10" fmla="*/ 7312 h 10000"/>
                  <a:gd name="connsiteX11" fmla="*/ 9105 w 10000"/>
                  <a:gd name="connsiteY11" fmla="*/ 7492 h 10000"/>
                  <a:gd name="connsiteX12" fmla="*/ 8958 w 10000"/>
                  <a:gd name="connsiteY12" fmla="*/ 7688 h 10000"/>
                  <a:gd name="connsiteX13" fmla="*/ 8902 w 10000"/>
                  <a:gd name="connsiteY13" fmla="*/ 7905 h 10000"/>
                  <a:gd name="connsiteX14" fmla="*/ 8845 w 10000"/>
                  <a:gd name="connsiteY14" fmla="*/ 8023 h 10000"/>
                  <a:gd name="connsiteX15" fmla="*/ 8789 w 10000"/>
                  <a:gd name="connsiteY15" fmla="*/ 8138 h 10000"/>
                  <a:gd name="connsiteX16" fmla="*/ 8684 w 10000"/>
                  <a:gd name="connsiteY16" fmla="*/ 8255 h 10000"/>
                  <a:gd name="connsiteX17" fmla="*/ 8388 w 10000"/>
                  <a:gd name="connsiteY17" fmla="*/ 8606 h 10000"/>
                  <a:gd name="connsiteX18" fmla="*/ 6811 w 10000"/>
                  <a:gd name="connsiteY18" fmla="*/ 8784 h 10000"/>
                  <a:gd name="connsiteX19" fmla="*/ 5593 w 10000"/>
                  <a:gd name="connsiteY19" fmla="*/ 8918 h 10000"/>
                  <a:gd name="connsiteX20" fmla="*/ 4884 w 10000"/>
                  <a:gd name="connsiteY20" fmla="*/ 9026 h 10000"/>
                  <a:gd name="connsiteX21" fmla="*/ 4582 w 10000"/>
                  <a:gd name="connsiteY21" fmla="*/ 9081 h 10000"/>
                  <a:gd name="connsiteX22" fmla="*/ 4366 w 10000"/>
                  <a:gd name="connsiteY22" fmla="*/ 9142 h 10000"/>
                  <a:gd name="connsiteX23" fmla="*/ 3756 w 10000"/>
                  <a:gd name="connsiteY23" fmla="*/ 9307 h 10000"/>
                  <a:gd name="connsiteX24" fmla="*/ 2350 w 10000"/>
                  <a:gd name="connsiteY24" fmla="*/ 9658 h 10000"/>
                  <a:gd name="connsiteX25" fmla="*/ 920 w 10000"/>
                  <a:gd name="connsiteY25" fmla="*/ 10000 h 10000"/>
                  <a:gd name="connsiteX26" fmla="*/ 967 w 10000"/>
                  <a:gd name="connsiteY26" fmla="*/ 7072 h 10000"/>
                  <a:gd name="connsiteX27" fmla="*/ 23 w 10000"/>
                  <a:gd name="connsiteY27" fmla="*/ 7098 h 10000"/>
                  <a:gd name="connsiteX28" fmla="*/ 0 w 10000"/>
                  <a:gd name="connsiteY28" fmla="*/ 0 h 10000"/>
                  <a:gd name="connsiteX29" fmla="*/ 4984 w 10000"/>
                  <a:gd name="connsiteY29" fmla="*/ 161 h 10000"/>
                  <a:gd name="connsiteX30" fmla="*/ 4955 w 10000"/>
                  <a:gd name="connsiteY30" fmla="*/ 4988 h 10000"/>
                  <a:gd name="connsiteX31" fmla="*/ 10000 w 10000"/>
                  <a:gd name="connsiteY31" fmla="*/ 4981 h 10000"/>
                  <a:gd name="connsiteX0" fmla="*/ 9939 w 10000"/>
                  <a:gd name="connsiteY0" fmla="*/ 4907 h 10009"/>
                  <a:gd name="connsiteX1" fmla="*/ 9919 w 10000"/>
                  <a:gd name="connsiteY1" fmla="*/ 5080 h 10009"/>
                  <a:gd name="connsiteX2" fmla="*/ 9891 w 10000"/>
                  <a:gd name="connsiteY2" fmla="*/ 5196 h 10009"/>
                  <a:gd name="connsiteX3" fmla="*/ 9818 w 10000"/>
                  <a:gd name="connsiteY3" fmla="*/ 5436 h 10009"/>
                  <a:gd name="connsiteX4" fmla="*/ 9768 w 10000"/>
                  <a:gd name="connsiteY4" fmla="*/ 5593 h 10009"/>
                  <a:gd name="connsiteX5" fmla="*/ 9724 w 10000"/>
                  <a:gd name="connsiteY5" fmla="*/ 5858 h 10009"/>
                  <a:gd name="connsiteX6" fmla="*/ 9590 w 10000"/>
                  <a:gd name="connsiteY6" fmla="*/ 6036 h 10009"/>
                  <a:gd name="connsiteX7" fmla="*/ 9436 w 10000"/>
                  <a:gd name="connsiteY7" fmla="*/ 6194 h 10009"/>
                  <a:gd name="connsiteX8" fmla="*/ 9361 w 10000"/>
                  <a:gd name="connsiteY8" fmla="*/ 6488 h 10009"/>
                  <a:gd name="connsiteX9" fmla="*/ 9285 w 10000"/>
                  <a:gd name="connsiteY9" fmla="*/ 7017 h 10009"/>
                  <a:gd name="connsiteX10" fmla="*/ 9133 w 10000"/>
                  <a:gd name="connsiteY10" fmla="*/ 7321 h 10009"/>
                  <a:gd name="connsiteX11" fmla="*/ 9105 w 10000"/>
                  <a:gd name="connsiteY11" fmla="*/ 7501 h 10009"/>
                  <a:gd name="connsiteX12" fmla="*/ 8958 w 10000"/>
                  <a:gd name="connsiteY12" fmla="*/ 7697 h 10009"/>
                  <a:gd name="connsiteX13" fmla="*/ 8902 w 10000"/>
                  <a:gd name="connsiteY13" fmla="*/ 7914 h 10009"/>
                  <a:gd name="connsiteX14" fmla="*/ 8845 w 10000"/>
                  <a:gd name="connsiteY14" fmla="*/ 8032 h 10009"/>
                  <a:gd name="connsiteX15" fmla="*/ 8789 w 10000"/>
                  <a:gd name="connsiteY15" fmla="*/ 8147 h 10009"/>
                  <a:gd name="connsiteX16" fmla="*/ 8684 w 10000"/>
                  <a:gd name="connsiteY16" fmla="*/ 8264 h 10009"/>
                  <a:gd name="connsiteX17" fmla="*/ 8388 w 10000"/>
                  <a:gd name="connsiteY17" fmla="*/ 8615 h 10009"/>
                  <a:gd name="connsiteX18" fmla="*/ 6811 w 10000"/>
                  <a:gd name="connsiteY18" fmla="*/ 8793 h 10009"/>
                  <a:gd name="connsiteX19" fmla="*/ 5593 w 10000"/>
                  <a:gd name="connsiteY19" fmla="*/ 8927 h 10009"/>
                  <a:gd name="connsiteX20" fmla="*/ 4884 w 10000"/>
                  <a:gd name="connsiteY20" fmla="*/ 9035 h 10009"/>
                  <a:gd name="connsiteX21" fmla="*/ 4582 w 10000"/>
                  <a:gd name="connsiteY21" fmla="*/ 9090 h 10009"/>
                  <a:gd name="connsiteX22" fmla="*/ 4366 w 10000"/>
                  <a:gd name="connsiteY22" fmla="*/ 9151 h 10009"/>
                  <a:gd name="connsiteX23" fmla="*/ 3756 w 10000"/>
                  <a:gd name="connsiteY23" fmla="*/ 9316 h 10009"/>
                  <a:gd name="connsiteX24" fmla="*/ 2350 w 10000"/>
                  <a:gd name="connsiteY24" fmla="*/ 9667 h 10009"/>
                  <a:gd name="connsiteX25" fmla="*/ 920 w 10000"/>
                  <a:gd name="connsiteY25" fmla="*/ 10009 h 10009"/>
                  <a:gd name="connsiteX26" fmla="*/ 967 w 10000"/>
                  <a:gd name="connsiteY26" fmla="*/ 7081 h 10009"/>
                  <a:gd name="connsiteX27" fmla="*/ 23 w 10000"/>
                  <a:gd name="connsiteY27" fmla="*/ 7107 h 10009"/>
                  <a:gd name="connsiteX28" fmla="*/ 0 w 10000"/>
                  <a:gd name="connsiteY28" fmla="*/ 9 h 10009"/>
                  <a:gd name="connsiteX29" fmla="*/ 4984 w 10000"/>
                  <a:gd name="connsiteY29" fmla="*/ 170 h 10009"/>
                  <a:gd name="connsiteX30" fmla="*/ 4955 w 10000"/>
                  <a:gd name="connsiteY30" fmla="*/ 4997 h 10009"/>
                  <a:gd name="connsiteX31" fmla="*/ 10000 w 10000"/>
                  <a:gd name="connsiteY31" fmla="*/ 4990 h 10009"/>
                  <a:gd name="connsiteX0" fmla="*/ 9939 w 10000"/>
                  <a:gd name="connsiteY0" fmla="*/ 5392 h 10494"/>
                  <a:gd name="connsiteX1" fmla="*/ 9919 w 10000"/>
                  <a:gd name="connsiteY1" fmla="*/ 5565 h 10494"/>
                  <a:gd name="connsiteX2" fmla="*/ 9891 w 10000"/>
                  <a:gd name="connsiteY2" fmla="*/ 5681 h 10494"/>
                  <a:gd name="connsiteX3" fmla="*/ 9818 w 10000"/>
                  <a:gd name="connsiteY3" fmla="*/ 5921 h 10494"/>
                  <a:gd name="connsiteX4" fmla="*/ 9768 w 10000"/>
                  <a:gd name="connsiteY4" fmla="*/ 6078 h 10494"/>
                  <a:gd name="connsiteX5" fmla="*/ 9724 w 10000"/>
                  <a:gd name="connsiteY5" fmla="*/ 6343 h 10494"/>
                  <a:gd name="connsiteX6" fmla="*/ 9590 w 10000"/>
                  <a:gd name="connsiteY6" fmla="*/ 6521 h 10494"/>
                  <a:gd name="connsiteX7" fmla="*/ 9436 w 10000"/>
                  <a:gd name="connsiteY7" fmla="*/ 6679 h 10494"/>
                  <a:gd name="connsiteX8" fmla="*/ 9361 w 10000"/>
                  <a:gd name="connsiteY8" fmla="*/ 6973 h 10494"/>
                  <a:gd name="connsiteX9" fmla="*/ 9285 w 10000"/>
                  <a:gd name="connsiteY9" fmla="*/ 7502 h 10494"/>
                  <a:gd name="connsiteX10" fmla="*/ 9133 w 10000"/>
                  <a:gd name="connsiteY10" fmla="*/ 7806 h 10494"/>
                  <a:gd name="connsiteX11" fmla="*/ 9105 w 10000"/>
                  <a:gd name="connsiteY11" fmla="*/ 7986 h 10494"/>
                  <a:gd name="connsiteX12" fmla="*/ 8958 w 10000"/>
                  <a:gd name="connsiteY12" fmla="*/ 8182 h 10494"/>
                  <a:gd name="connsiteX13" fmla="*/ 8902 w 10000"/>
                  <a:gd name="connsiteY13" fmla="*/ 8399 h 10494"/>
                  <a:gd name="connsiteX14" fmla="*/ 8845 w 10000"/>
                  <a:gd name="connsiteY14" fmla="*/ 8517 h 10494"/>
                  <a:gd name="connsiteX15" fmla="*/ 8789 w 10000"/>
                  <a:gd name="connsiteY15" fmla="*/ 8632 h 10494"/>
                  <a:gd name="connsiteX16" fmla="*/ 8684 w 10000"/>
                  <a:gd name="connsiteY16" fmla="*/ 8749 h 10494"/>
                  <a:gd name="connsiteX17" fmla="*/ 8388 w 10000"/>
                  <a:gd name="connsiteY17" fmla="*/ 9100 h 10494"/>
                  <a:gd name="connsiteX18" fmla="*/ 6811 w 10000"/>
                  <a:gd name="connsiteY18" fmla="*/ 9278 h 10494"/>
                  <a:gd name="connsiteX19" fmla="*/ 5593 w 10000"/>
                  <a:gd name="connsiteY19" fmla="*/ 9412 h 10494"/>
                  <a:gd name="connsiteX20" fmla="*/ 4884 w 10000"/>
                  <a:gd name="connsiteY20" fmla="*/ 9520 h 10494"/>
                  <a:gd name="connsiteX21" fmla="*/ 4582 w 10000"/>
                  <a:gd name="connsiteY21" fmla="*/ 9575 h 10494"/>
                  <a:gd name="connsiteX22" fmla="*/ 4366 w 10000"/>
                  <a:gd name="connsiteY22" fmla="*/ 9636 h 10494"/>
                  <a:gd name="connsiteX23" fmla="*/ 3756 w 10000"/>
                  <a:gd name="connsiteY23" fmla="*/ 9801 h 10494"/>
                  <a:gd name="connsiteX24" fmla="*/ 2350 w 10000"/>
                  <a:gd name="connsiteY24" fmla="*/ 10152 h 10494"/>
                  <a:gd name="connsiteX25" fmla="*/ 920 w 10000"/>
                  <a:gd name="connsiteY25" fmla="*/ 10494 h 10494"/>
                  <a:gd name="connsiteX26" fmla="*/ 967 w 10000"/>
                  <a:gd name="connsiteY26" fmla="*/ 7566 h 10494"/>
                  <a:gd name="connsiteX27" fmla="*/ 23 w 10000"/>
                  <a:gd name="connsiteY27" fmla="*/ 7592 h 10494"/>
                  <a:gd name="connsiteX28" fmla="*/ 0 w 10000"/>
                  <a:gd name="connsiteY28" fmla="*/ 494 h 10494"/>
                  <a:gd name="connsiteX29" fmla="*/ 2512 w 10000"/>
                  <a:gd name="connsiteY29" fmla="*/ 634 h 10494"/>
                  <a:gd name="connsiteX30" fmla="*/ 4984 w 10000"/>
                  <a:gd name="connsiteY30" fmla="*/ 655 h 10494"/>
                  <a:gd name="connsiteX31" fmla="*/ 4955 w 10000"/>
                  <a:gd name="connsiteY31" fmla="*/ 5482 h 10494"/>
                  <a:gd name="connsiteX32" fmla="*/ 10000 w 10000"/>
                  <a:gd name="connsiteY32" fmla="*/ 5475 h 10494"/>
                  <a:gd name="connsiteX0" fmla="*/ 9939 w 10000"/>
                  <a:gd name="connsiteY0" fmla="*/ 5104 h 10206"/>
                  <a:gd name="connsiteX1" fmla="*/ 9919 w 10000"/>
                  <a:gd name="connsiteY1" fmla="*/ 5277 h 10206"/>
                  <a:gd name="connsiteX2" fmla="*/ 9891 w 10000"/>
                  <a:gd name="connsiteY2" fmla="*/ 5393 h 10206"/>
                  <a:gd name="connsiteX3" fmla="*/ 9818 w 10000"/>
                  <a:gd name="connsiteY3" fmla="*/ 5633 h 10206"/>
                  <a:gd name="connsiteX4" fmla="*/ 9768 w 10000"/>
                  <a:gd name="connsiteY4" fmla="*/ 5790 h 10206"/>
                  <a:gd name="connsiteX5" fmla="*/ 9724 w 10000"/>
                  <a:gd name="connsiteY5" fmla="*/ 6055 h 10206"/>
                  <a:gd name="connsiteX6" fmla="*/ 9590 w 10000"/>
                  <a:gd name="connsiteY6" fmla="*/ 6233 h 10206"/>
                  <a:gd name="connsiteX7" fmla="*/ 9436 w 10000"/>
                  <a:gd name="connsiteY7" fmla="*/ 6391 h 10206"/>
                  <a:gd name="connsiteX8" fmla="*/ 9361 w 10000"/>
                  <a:gd name="connsiteY8" fmla="*/ 6685 h 10206"/>
                  <a:gd name="connsiteX9" fmla="*/ 9285 w 10000"/>
                  <a:gd name="connsiteY9" fmla="*/ 7214 h 10206"/>
                  <a:gd name="connsiteX10" fmla="*/ 9133 w 10000"/>
                  <a:gd name="connsiteY10" fmla="*/ 7518 h 10206"/>
                  <a:gd name="connsiteX11" fmla="*/ 9105 w 10000"/>
                  <a:gd name="connsiteY11" fmla="*/ 7698 h 10206"/>
                  <a:gd name="connsiteX12" fmla="*/ 8958 w 10000"/>
                  <a:gd name="connsiteY12" fmla="*/ 7894 h 10206"/>
                  <a:gd name="connsiteX13" fmla="*/ 8902 w 10000"/>
                  <a:gd name="connsiteY13" fmla="*/ 8111 h 10206"/>
                  <a:gd name="connsiteX14" fmla="*/ 8845 w 10000"/>
                  <a:gd name="connsiteY14" fmla="*/ 8229 h 10206"/>
                  <a:gd name="connsiteX15" fmla="*/ 8789 w 10000"/>
                  <a:gd name="connsiteY15" fmla="*/ 8344 h 10206"/>
                  <a:gd name="connsiteX16" fmla="*/ 8684 w 10000"/>
                  <a:gd name="connsiteY16" fmla="*/ 8461 h 10206"/>
                  <a:gd name="connsiteX17" fmla="*/ 8388 w 10000"/>
                  <a:gd name="connsiteY17" fmla="*/ 8812 h 10206"/>
                  <a:gd name="connsiteX18" fmla="*/ 6811 w 10000"/>
                  <a:gd name="connsiteY18" fmla="*/ 8990 h 10206"/>
                  <a:gd name="connsiteX19" fmla="*/ 5593 w 10000"/>
                  <a:gd name="connsiteY19" fmla="*/ 9124 h 10206"/>
                  <a:gd name="connsiteX20" fmla="*/ 4884 w 10000"/>
                  <a:gd name="connsiteY20" fmla="*/ 9232 h 10206"/>
                  <a:gd name="connsiteX21" fmla="*/ 4582 w 10000"/>
                  <a:gd name="connsiteY21" fmla="*/ 9287 h 10206"/>
                  <a:gd name="connsiteX22" fmla="*/ 4366 w 10000"/>
                  <a:gd name="connsiteY22" fmla="*/ 9348 h 10206"/>
                  <a:gd name="connsiteX23" fmla="*/ 3756 w 10000"/>
                  <a:gd name="connsiteY23" fmla="*/ 9513 h 10206"/>
                  <a:gd name="connsiteX24" fmla="*/ 2350 w 10000"/>
                  <a:gd name="connsiteY24" fmla="*/ 9864 h 10206"/>
                  <a:gd name="connsiteX25" fmla="*/ 920 w 10000"/>
                  <a:gd name="connsiteY25" fmla="*/ 10206 h 10206"/>
                  <a:gd name="connsiteX26" fmla="*/ 967 w 10000"/>
                  <a:gd name="connsiteY26" fmla="*/ 7278 h 10206"/>
                  <a:gd name="connsiteX27" fmla="*/ 23 w 10000"/>
                  <a:gd name="connsiteY27" fmla="*/ 7304 h 10206"/>
                  <a:gd name="connsiteX28" fmla="*/ 0 w 10000"/>
                  <a:gd name="connsiteY28" fmla="*/ 206 h 10206"/>
                  <a:gd name="connsiteX29" fmla="*/ 2512 w 10000"/>
                  <a:gd name="connsiteY29" fmla="*/ 346 h 10206"/>
                  <a:gd name="connsiteX30" fmla="*/ 4984 w 10000"/>
                  <a:gd name="connsiteY30" fmla="*/ 367 h 10206"/>
                  <a:gd name="connsiteX31" fmla="*/ 4955 w 10000"/>
                  <a:gd name="connsiteY31" fmla="*/ 5194 h 10206"/>
                  <a:gd name="connsiteX32" fmla="*/ 10000 w 10000"/>
                  <a:gd name="connsiteY32" fmla="*/ 5187 h 10206"/>
                  <a:gd name="connsiteX0" fmla="*/ 9939 w 10000"/>
                  <a:gd name="connsiteY0" fmla="*/ 4899 h 10001"/>
                  <a:gd name="connsiteX1" fmla="*/ 9919 w 10000"/>
                  <a:gd name="connsiteY1" fmla="*/ 5072 h 10001"/>
                  <a:gd name="connsiteX2" fmla="*/ 9891 w 10000"/>
                  <a:gd name="connsiteY2" fmla="*/ 5188 h 10001"/>
                  <a:gd name="connsiteX3" fmla="*/ 9818 w 10000"/>
                  <a:gd name="connsiteY3" fmla="*/ 5428 h 10001"/>
                  <a:gd name="connsiteX4" fmla="*/ 9768 w 10000"/>
                  <a:gd name="connsiteY4" fmla="*/ 5585 h 10001"/>
                  <a:gd name="connsiteX5" fmla="*/ 9724 w 10000"/>
                  <a:gd name="connsiteY5" fmla="*/ 5850 h 10001"/>
                  <a:gd name="connsiteX6" fmla="*/ 9590 w 10000"/>
                  <a:gd name="connsiteY6" fmla="*/ 6028 h 10001"/>
                  <a:gd name="connsiteX7" fmla="*/ 9436 w 10000"/>
                  <a:gd name="connsiteY7" fmla="*/ 6186 h 10001"/>
                  <a:gd name="connsiteX8" fmla="*/ 9361 w 10000"/>
                  <a:gd name="connsiteY8" fmla="*/ 6480 h 10001"/>
                  <a:gd name="connsiteX9" fmla="*/ 9285 w 10000"/>
                  <a:gd name="connsiteY9" fmla="*/ 7009 h 10001"/>
                  <a:gd name="connsiteX10" fmla="*/ 9133 w 10000"/>
                  <a:gd name="connsiteY10" fmla="*/ 7313 h 10001"/>
                  <a:gd name="connsiteX11" fmla="*/ 9105 w 10000"/>
                  <a:gd name="connsiteY11" fmla="*/ 7493 h 10001"/>
                  <a:gd name="connsiteX12" fmla="*/ 8958 w 10000"/>
                  <a:gd name="connsiteY12" fmla="*/ 7689 h 10001"/>
                  <a:gd name="connsiteX13" fmla="*/ 8902 w 10000"/>
                  <a:gd name="connsiteY13" fmla="*/ 7906 h 10001"/>
                  <a:gd name="connsiteX14" fmla="*/ 8845 w 10000"/>
                  <a:gd name="connsiteY14" fmla="*/ 8024 h 10001"/>
                  <a:gd name="connsiteX15" fmla="*/ 8789 w 10000"/>
                  <a:gd name="connsiteY15" fmla="*/ 8139 h 10001"/>
                  <a:gd name="connsiteX16" fmla="*/ 8684 w 10000"/>
                  <a:gd name="connsiteY16" fmla="*/ 8256 h 10001"/>
                  <a:gd name="connsiteX17" fmla="*/ 8388 w 10000"/>
                  <a:gd name="connsiteY17" fmla="*/ 8607 h 10001"/>
                  <a:gd name="connsiteX18" fmla="*/ 6811 w 10000"/>
                  <a:gd name="connsiteY18" fmla="*/ 8785 h 10001"/>
                  <a:gd name="connsiteX19" fmla="*/ 5593 w 10000"/>
                  <a:gd name="connsiteY19" fmla="*/ 8919 h 10001"/>
                  <a:gd name="connsiteX20" fmla="*/ 4884 w 10000"/>
                  <a:gd name="connsiteY20" fmla="*/ 9027 h 10001"/>
                  <a:gd name="connsiteX21" fmla="*/ 4582 w 10000"/>
                  <a:gd name="connsiteY21" fmla="*/ 9082 h 10001"/>
                  <a:gd name="connsiteX22" fmla="*/ 4366 w 10000"/>
                  <a:gd name="connsiteY22" fmla="*/ 9143 h 10001"/>
                  <a:gd name="connsiteX23" fmla="*/ 3756 w 10000"/>
                  <a:gd name="connsiteY23" fmla="*/ 9308 h 10001"/>
                  <a:gd name="connsiteX24" fmla="*/ 2350 w 10000"/>
                  <a:gd name="connsiteY24" fmla="*/ 9659 h 10001"/>
                  <a:gd name="connsiteX25" fmla="*/ 920 w 10000"/>
                  <a:gd name="connsiteY25" fmla="*/ 10001 h 10001"/>
                  <a:gd name="connsiteX26" fmla="*/ 967 w 10000"/>
                  <a:gd name="connsiteY26" fmla="*/ 7073 h 10001"/>
                  <a:gd name="connsiteX27" fmla="*/ 23 w 10000"/>
                  <a:gd name="connsiteY27" fmla="*/ 7099 h 10001"/>
                  <a:gd name="connsiteX28" fmla="*/ 0 w 10000"/>
                  <a:gd name="connsiteY28" fmla="*/ 1 h 10001"/>
                  <a:gd name="connsiteX29" fmla="*/ 2512 w 10000"/>
                  <a:gd name="connsiteY29" fmla="*/ 141 h 10001"/>
                  <a:gd name="connsiteX30" fmla="*/ 4984 w 10000"/>
                  <a:gd name="connsiteY30" fmla="*/ 162 h 10001"/>
                  <a:gd name="connsiteX31" fmla="*/ 4955 w 10000"/>
                  <a:gd name="connsiteY31" fmla="*/ 4989 h 10001"/>
                  <a:gd name="connsiteX32" fmla="*/ 10000 w 10000"/>
                  <a:gd name="connsiteY32" fmla="*/ 4982 h 10001"/>
                  <a:gd name="connsiteX0" fmla="*/ 9939 w 10000"/>
                  <a:gd name="connsiteY0" fmla="*/ 4899 h 10001"/>
                  <a:gd name="connsiteX1" fmla="*/ 9919 w 10000"/>
                  <a:gd name="connsiteY1" fmla="*/ 5072 h 10001"/>
                  <a:gd name="connsiteX2" fmla="*/ 9891 w 10000"/>
                  <a:gd name="connsiteY2" fmla="*/ 5188 h 10001"/>
                  <a:gd name="connsiteX3" fmla="*/ 9818 w 10000"/>
                  <a:gd name="connsiteY3" fmla="*/ 5428 h 10001"/>
                  <a:gd name="connsiteX4" fmla="*/ 9768 w 10000"/>
                  <a:gd name="connsiteY4" fmla="*/ 5585 h 10001"/>
                  <a:gd name="connsiteX5" fmla="*/ 9724 w 10000"/>
                  <a:gd name="connsiteY5" fmla="*/ 5850 h 10001"/>
                  <a:gd name="connsiteX6" fmla="*/ 9590 w 10000"/>
                  <a:gd name="connsiteY6" fmla="*/ 6028 h 10001"/>
                  <a:gd name="connsiteX7" fmla="*/ 9436 w 10000"/>
                  <a:gd name="connsiteY7" fmla="*/ 6186 h 10001"/>
                  <a:gd name="connsiteX8" fmla="*/ 9361 w 10000"/>
                  <a:gd name="connsiteY8" fmla="*/ 6480 h 10001"/>
                  <a:gd name="connsiteX9" fmla="*/ 9285 w 10000"/>
                  <a:gd name="connsiteY9" fmla="*/ 7009 h 10001"/>
                  <a:gd name="connsiteX10" fmla="*/ 9133 w 10000"/>
                  <a:gd name="connsiteY10" fmla="*/ 7313 h 10001"/>
                  <a:gd name="connsiteX11" fmla="*/ 9105 w 10000"/>
                  <a:gd name="connsiteY11" fmla="*/ 7493 h 10001"/>
                  <a:gd name="connsiteX12" fmla="*/ 8958 w 10000"/>
                  <a:gd name="connsiteY12" fmla="*/ 7689 h 10001"/>
                  <a:gd name="connsiteX13" fmla="*/ 8902 w 10000"/>
                  <a:gd name="connsiteY13" fmla="*/ 7906 h 10001"/>
                  <a:gd name="connsiteX14" fmla="*/ 8845 w 10000"/>
                  <a:gd name="connsiteY14" fmla="*/ 8024 h 10001"/>
                  <a:gd name="connsiteX15" fmla="*/ 8789 w 10000"/>
                  <a:gd name="connsiteY15" fmla="*/ 8139 h 10001"/>
                  <a:gd name="connsiteX16" fmla="*/ 8684 w 10000"/>
                  <a:gd name="connsiteY16" fmla="*/ 8256 h 10001"/>
                  <a:gd name="connsiteX17" fmla="*/ 8388 w 10000"/>
                  <a:gd name="connsiteY17" fmla="*/ 8607 h 10001"/>
                  <a:gd name="connsiteX18" fmla="*/ 6811 w 10000"/>
                  <a:gd name="connsiteY18" fmla="*/ 8785 h 10001"/>
                  <a:gd name="connsiteX19" fmla="*/ 5593 w 10000"/>
                  <a:gd name="connsiteY19" fmla="*/ 8919 h 10001"/>
                  <a:gd name="connsiteX20" fmla="*/ 4884 w 10000"/>
                  <a:gd name="connsiteY20" fmla="*/ 9027 h 10001"/>
                  <a:gd name="connsiteX21" fmla="*/ 4582 w 10000"/>
                  <a:gd name="connsiteY21" fmla="*/ 9082 h 10001"/>
                  <a:gd name="connsiteX22" fmla="*/ 4366 w 10000"/>
                  <a:gd name="connsiteY22" fmla="*/ 9143 h 10001"/>
                  <a:gd name="connsiteX23" fmla="*/ 3756 w 10000"/>
                  <a:gd name="connsiteY23" fmla="*/ 9308 h 10001"/>
                  <a:gd name="connsiteX24" fmla="*/ 2350 w 10000"/>
                  <a:gd name="connsiteY24" fmla="*/ 9659 h 10001"/>
                  <a:gd name="connsiteX25" fmla="*/ 920 w 10000"/>
                  <a:gd name="connsiteY25" fmla="*/ 10001 h 10001"/>
                  <a:gd name="connsiteX26" fmla="*/ 967 w 10000"/>
                  <a:gd name="connsiteY26" fmla="*/ 7073 h 10001"/>
                  <a:gd name="connsiteX27" fmla="*/ 23 w 10000"/>
                  <a:gd name="connsiteY27" fmla="*/ 7099 h 10001"/>
                  <a:gd name="connsiteX28" fmla="*/ 0 w 10000"/>
                  <a:gd name="connsiteY28" fmla="*/ 1 h 10001"/>
                  <a:gd name="connsiteX29" fmla="*/ 2512 w 10000"/>
                  <a:gd name="connsiteY29" fmla="*/ 141 h 10001"/>
                  <a:gd name="connsiteX30" fmla="*/ 4984 w 10000"/>
                  <a:gd name="connsiteY30" fmla="*/ 162 h 10001"/>
                  <a:gd name="connsiteX31" fmla="*/ 4955 w 10000"/>
                  <a:gd name="connsiteY31" fmla="*/ 4989 h 10001"/>
                  <a:gd name="connsiteX32" fmla="*/ 10000 w 10000"/>
                  <a:gd name="connsiteY32" fmla="*/ 4982 h 10001"/>
                  <a:gd name="connsiteX0" fmla="*/ 9939 w 10000"/>
                  <a:gd name="connsiteY0" fmla="*/ 4899 h 10001"/>
                  <a:gd name="connsiteX1" fmla="*/ 9919 w 10000"/>
                  <a:gd name="connsiteY1" fmla="*/ 5072 h 10001"/>
                  <a:gd name="connsiteX2" fmla="*/ 9891 w 10000"/>
                  <a:gd name="connsiteY2" fmla="*/ 5188 h 10001"/>
                  <a:gd name="connsiteX3" fmla="*/ 9818 w 10000"/>
                  <a:gd name="connsiteY3" fmla="*/ 5428 h 10001"/>
                  <a:gd name="connsiteX4" fmla="*/ 9768 w 10000"/>
                  <a:gd name="connsiteY4" fmla="*/ 5585 h 10001"/>
                  <a:gd name="connsiteX5" fmla="*/ 9724 w 10000"/>
                  <a:gd name="connsiteY5" fmla="*/ 5850 h 10001"/>
                  <a:gd name="connsiteX6" fmla="*/ 9590 w 10000"/>
                  <a:gd name="connsiteY6" fmla="*/ 6028 h 10001"/>
                  <a:gd name="connsiteX7" fmla="*/ 9436 w 10000"/>
                  <a:gd name="connsiteY7" fmla="*/ 6186 h 10001"/>
                  <a:gd name="connsiteX8" fmla="*/ 9361 w 10000"/>
                  <a:gd name="connsiteY8" fmla="*/ 6480 h 10001"/>
                  <a:gd name="connsiteX9" fmla="*/ 9285 w 10000"/>
                  <a:gd name="connsiteY9" fmla="*/ 7009 h 10001"/>
                  <a:gd name="connsiteX10" fmla="*/ 9133 w 10000"/>
                  <a:gd name="connsiteY10" fmla="*/ 7313 h 10001"/>
                  <a:gd name="connsiteX11" fmla="*/ 9105 w 10000"/>
                  <a:gd name="connsiteY11" fmla="*/ 7493 h 10001"/>
                  <a:gd name="connsiteX12" fmla="*/ 8958 w 10000"/>
                  <a:gd name="connsiteY12" fmla="*/ 7689 h 10001"/>
                  <a:gd name="connsiteX13" fmla="*/ 8902 w 10000"/>
                  <a:gd name="connsiteY13" fmla="*/ 7906 h 10001"/>
                  <a:gd name="connsiteX14" fmla="*/ 8845 w 10000"/>
                  <a:gd name="connsiteY14" fmla="*/ 8024 h 10001"/>
                  <a:gd name="connsiteX15" fmla="*/ 8789 w 10000"/>
                  <a:gd name="connsiteY15" fmla="*/ 8139 h 10001"/>
                  <a:gd name="connsiteX16" fmla="*/ 8684 w 10000"/>
                  <a:gd name="connsiteY16" fmla="*/ 8256 h 10001"/>
                  <a:gd name="connsiteX17" fmla="*/ 8388 w 10000"/>
                  <a:gd name="connsiteY17" fmla="*/ 8607 h 10001"/>
                  <a:gd name="connsiteX18" fmla="*/ 6811 w 10000"/>
                  <a:gd name="connsiteY18" fmla="*/ 8785 h 10001"/>
                  <a:gd name="connsiteX19" fmla="*/ 5593 w 10000"/>
                  <a:gd name="connsiteY19" fmla="*/ 8919 h 10001"/>
                  <a:gd name="connsiteX20" fmla="*/ 4884 w 10000"/>
                  <a:gd name="connsiteY20" fmla="*/ 9027 h 10001"/>
                  <a:gd name="connsiteX21" fmla="*/ 4582 w 10000"/>
                  <a:gd name="connsiteY21" fmla="*/ 9082 h 10001"/>
                  <a:gd name="connsiteX22" fmla="*/ 4366 w 10000"/>
                  <a:gd name="connsiteY22" fmla="*/ 9143 h 10001"/>
                  <a:gd name="connsiteX23" fmla="*/ 3756 w 10000"/>
                  <a:gd name="connsiteY23" fmla="*/ 9308 h 10001"/>
                  <a:gd name="connsiteX24" fmla="*/ 2350 w 10000"/>
                  <a:gd name="connsiteY24" fmla="*/ 9659 h 10001"/>
                  <a:gd name="connsiteX25" fmla="*/ 920 w 10000"/>
                  <a:gd name="connsiteY25" fmla="*/ 10001 h 10001"/>
                  <a:gd name="connsiteX26" fmla="*/ 967 w 10000"/>
                  <a:gd name="connsiteY26" fmla="*/ 7073 h 10001"/>
                  <a:gd name="connsiteX27" fmla="*/ 23 w 10000"/>
                  <a:gd name="connsiteY27" fmla="*/ 7099 h 10001"/>
                  <a:gd name="connsiteX28" fmla="*/ 0 w 10000"/>
                  <a:gd name="connsiteY28" fmla="*/ 1 h 10001"/>
                  <a:gd name="connsiteX29" fmla="*/ 2675 w 10000"/>
                  <a:gd name="connsiteY29" fmla="*/ 70 h 10001"/>
                  <a:gd name="connsiteX30" fmla="*/ 4984 w 10000"/>
                  <a:gd name="connsiteY30" fmla="*/ 162 h 10001"/>
                  <a:gd name="connsiteX31" fmla="*/ 4955 w 10000"/>
                  <a:gd name="connsiteY31" fmla="*/ 4989 h 10001"/>
                  <a:gd name="connsiteX32" fmla="*/ 10000 w 10000"/>
                  <a:gd name="connsiteY32" fmla="*/ 4982 h 10001"/>
                  <a:gd name="connsiteX0" fmla="*/ 9939 w 10000"/>
                  <a:gd name="connsiteY0" fmla="*/ 4899 h 10001"/>
                  <a:gd name="connsiteX1" fmla="*/ 9919 w 10000"/>
                  <a:gd name="connsiteY1" fmla="*/ 5072 h 10001"/>
                  <a:gd name="connsiteX2" fmla="*/ 9891 w 10000"/>
                  <a:gd name="connsiteY2" fmla="*/ 5188 h 10001"/>
                  <a:gd name="connsiteX3" fmla="*/ 9818 w 10000"/>
                  <a:gd name="connsiteY3" fmla="*/ 5428 h 10001"/>
                  <a:gd name="connsiteX4" fmla="*/ 9768 w 10000"/>
                  <a:gd name="connsiteY4" fmla="*/ 5585 h 10001"/>
                  <a:gd name="connsiteX5" fmla="*/ 9724 w 10000"/>
                  <a:gd name="connsiteY5" fmla="*/ 5850 h 10001"/>
                  <a:gd name="connsiteX6" fmla="*/ 9590 w 10000"/>
                  <a:gd name="connsiteY6" fmla="*/ 6028 h 10001"/>
                  <a:gd name="connsiteX7" fmla="*/ 9436 w 10000"/>
                  <a:gd name="connsiteY7" fmla="*/ 6186 h 10001"/>
                  <a:gd name="connsiteX8" fmla="*/ 9361 w 10000"/>
                  <a:gd name="connsiteY8" fmla="*/ 6480 h 10001"/>
                  <a:gd name="connsiteX9" fmla="*/ 9285 w 10000"/>
                  <a:gd name="connsiteY9" fmla="*/ 7009 h 10001"/>
                  <a:gd name="connsiteX10" fmla="*/ 9133 w 10000"/>
                  <a:gd name="connsiteY10" fmla="*/ 7313 h 10001"/>
                  <a:gd name="connsiteX11" fmla="*/ 9105 w 10000"/>
                  <a:gd name="connsiteY11" fmla="*/ 7493 h 10001"/>
                  <a:gd name="connsiteX12" fmla="*/ 8958 w 10000"/>
                  <a:gd name="connsiteY12" fmla="*/ 7689 h 10001"/>
                  <a:gd name="connsiteX13" fmla="*/ 8902 w 10000"/>
                  <a:gd name="connsiteY13" fmla="*/ 7906 h 10001"/>
                  <a:gd name="connsiteX14" fmla="*/ 8845 w 10000"/>
                  <a:gd name="connsiteY14" fmla="*/ 8024 h 10001"/>
                  <a:gd name="connsiteX15" fmla="*/ 8789 w 10000"/>
                  <a:gd name="connsiteY15" fmla="*/ 8139 h 10001"/>
                  <a:gd name="connsiteX16" fmla="*/ 8684 w 10000"/>
                  <a:gd name="connsiteY16" fmla="*/ 8256 h 10001"/>
                  <a:gd name="connsiteX17" fmla="*/ 8388 w 10000"/>
                  <a:gd name="connsiteY17" fmla="*/ 8607 h 10001"/>
                  <a:gd name="connsiteX18" fmla="*/ 6811 w 10000"/>
                  <a:gd name="connsiteY18" fmla="*/ 8785 h 10001"/>
                  <a:gd name="connsiteX19" fmla="*/ 5593 w 10000"/>
                  <a:gd name="connsiteY19" fmla="*/ 8919 h 10001"/>
                  <a:gd name="connsiteX20" fmla="*/ 4884 w 10000"/>
                  <a:gd name="connsiteY20" fmla="*/ 9027 h 10001"/>
                  <a:gd name="connsiteX21" fmla="*/ 4582 w 10000"/>
                  <a:gd name="connsiteY21" fmla="*/ 9082 h 10001"/>
                  <a:gd name="connsiteX22" fmla="*/ 4366 w 10000"/>
                  <a:gd name="connsiteY22" fmla="*/ 9143 h 10001"/>
                  <a:gd name="connsiteX23" fmla="*/ 3756 w 10000"/>
                  <a:gd name="connsiteY23" fmla="*/ 9308 h 10001"/>
                  <a:gd name="connsiteX24" fmla="*/ 2350 w 10000"/>
                  <a:gd name="connsiteY24" fmla="*/ 9659 h 10001"/>
                  <a:gd name="connsiteX25" fmla="*/ 920 w 10000"/>
                  <a:gd name="connsiteY25" fmla="*/ 10001 h 10001"/>
                  <a:gd name="connsiteX26" fmla="*/ 967 w 10000"/>
                  <a:gd name="connsiteY26" fmla="*/ 7073 h 10001"/>
                  <a:gd name="connsiteX27" fmla="*/ 23 w 10000"/>
                  <a:gd name="connsiteY27" fmla="*/ 7099 h 10001"/>
                  <a:gd name="connsiteX28" fmla="*/ 0 w 10000"/>
                  <a:gd name="connsiteY28" fmla="*/ 1 h 10001"/>
                  <a:gd name="connsiteX29" fmla="*/ 2675 w 10000"/>
                  <a:gd name="connsiteY29" fmla="*/ 70 h 10001"/>
                  <a:gd name="connsiteX30" fmla="*/ 4984 w 10000"/>
                  <a:gd name="connsiteY30" fmla="*/ 162 h 10001"/>
                  <a:gd name="connsiteX31" fmla="*/ 4955 w 10000"/>
                  <a:gd name="connsiteY31" fmla="*/ 4989 h 10001"/>
                  <a:gd name="connsiteX32" fmla="*/ 10000 w 10000"/>
                  <a:gd name="connsiteY32" fmla="*/ 4982 h 10001"/>
                  <a:gd name="connsiteX0" fmla="*/ 9919 w 10000"/>
                  <a:gd name="connsiteY0" fmla="*/ 5072 h 10001"/>
                  <a:gd name="connsiteX1" fmla="*/ 9891 w 10000"/>
                  <a:gd name="connsiteY1" fmla="*/ 5188 h 10001"/>
                  <a:gd name="connsiteX2" fmla="*/ 9818 w 10000"/>
                  <a:gd name="connsiteY2" fmla="*/ 5428 h 10001"/>
                  <a:gd name="connsiteX3" fmla="*/ 9768 w 10000"/>
                  <a:gd name="connsiteY3" fmla="*/ 5585 h 10001"/>
                  <a:gd name="connsiteX4" fmla="*/ 9724 w 10000"/>
                  <a:gd name="connsiteY4" fmla="*/ 5850 h 10001"/>
                  <a:gd name="connsiteX5" fmla="*/ 9590 w 10000"/>
                  <a:gd name="connsiteY5" fmla="*/ 6028 h 10001"/>
                  <a:gd name="connsiteX6" fmla="*/ 9436 w 10000"/>
                  <a:gd name="connsiteY6" fmla="*/ 6186 h 10001"/>
                  <a:gd name="connsiteX7" fmla="*/ 9361 w 10000"/>
                  <a:gd name="connsiteY7" fmla="*/ 6480 h 10001"/>
                  <a:gd name="connsiteX8" fmla="*/ 9285 w 10000"/>
                  <a:gd name="connsiteY8" fmla="*/ 7009 h 10001"/>
                  <a:gd name="connsiteX9" fmla="*/ 9133 w 10000"/>
                  <a:gd name="connsiteY9" fmla="*/ 7313 h 10001"/>
                  <a:gd name="connsiteX10" fmla="*/ 9105 w 10000"/>
                  <a:gd name="connsiteY10" fmla="*/ 7493 h 10001"/>
                  <a:gd name="connsiteX11" fmla="*/ 8958 w 10000"/>
                  <a:gd name="connsiteY11" fmla="*/ 7689 h 10001"/>
                  <a:gd name="connsiteX12" fmla="*/ 8902 w 10000"/>
                  <a:gd name="connsiteY12" fmla="*/ 7906 h 10001"/>
                  <a:gd name="connsiteX13" fmla="*/ 8845 w 10000"/>
                  <a:gd name="connsiteY13" fmla="*/ 8024 h 10001"/>
                  <a:gd name="connsiteX14" fmla="*/ 8789 w 10000"/>
                  <a:gd name="connsiteY14" fmla="*/ 8139 h 10001"/>
                  <a:gd name="connsiteX15" fmla="*/ 8684 w 10000"/>
                  <a:gd name="connsiteY15" fmla="*/ 8256 h 10001"/>
                  <a:gd name="connsiteX16" fmla="*/ 8388 w 10000"/>
                  <a:gd name="connsiteY16" fmla="*/ 8607 h 10001"/>
                  <a:gd name="connsiteX17" fmla="*/ 6811 w 10000"/>
                  <a:gd name="connsiteY17" fmla="*/ 8785 h 10001"/>
                  <a:gd name="connsiteX18" fmla="*/ 5593 w 10000"/>
                  <a:gd name="connsiteY18" fmla="*/ 8919 h 10001"/>
                  <a:gd name="connsiteX19" fmla="*/ 4884 w 10000"/>
                  <a:gd name="connsiteY19" fmla="*/ 9027 h 10001"/>
                  <a:gd name="connsiteX20" fmla="*/ 4582 w 10000"/>
                  <a:gd name="connsiteY20" fmla="*/ 9082 h 10001"/>
                  <a:gd name="connsiteX21" fmla="*/ 4366 w 10000"/>
                  <a:gd name="connsiteY21" fmla="*/ 9143 h 10001"/>
                  <a:gd name="connsiteX22" fmla="*/ 3756 w 10000"/>
                  <a:gd name="connsiteY22" fmla="*/ 9308 h 10001"/>
                  <a:gd name="connsiteX23" fmla="*/ 2350 w 10000"/>
                  <a:gd name="connsiteY23" fmla="*/ 9659 h 10001"/>
                  <a:gd name="connsiteX24" fmla="*/ 920 w 10000"/>
                  <a:gd name="connsiteY24" fmla="*/ 10001 h 10001"/>
                  <a:gd name="connsiteX25" fmla="*/ 967 w 10000"/>
                  <a:gd name="connsiteY25" fmla="*/ 7073 h 10001"/>
                  <a:gd name="connsiteX26" fmla="*/ 23 w 10000"/>
                  <a:gd name="connsiteY26" fmla="*/ 7099 h 10001"/>
                  <a:gd name="connsiteX27" fmla="*/ 0 w 10000"/>
                  <a:gd name="connsiteY27" fmla="*/ 1 h 10001"/>
                  <a:gd name="connsiteX28" fmla="*/ 2675 w 10000"/>
                  <a:gd name="connsiteY28" fmla="*/ 70 h 10001"/>
                  <a:gd name="connsiteX29" fmla="*/ 4984 w 10000"/>
                  <a:gd name="connsiteY29" fmla="*/ 162 h 10001"/>
                  <a:gd name="connsiteX30" fmla="*/ 4955 w 10000"/>
                  <a:gd name="connsiteY30" fmla="*/ 4989 h 10001"/>
                  <a:gd name="connsiteX31" fmla="*/ 10000 w 10000"/>
                  <a:gd name="connsiteY31" fmla="*/ 4982 h 10001"/>
                  <a:gd name="connsiteX0" fmla="*/ 9919 w 9919"/>
                  <a:gd name="connsiteY0" fmla="*/ 5072 h 10001"/>
                  <a:gd name="connsiteX1" fmla="*/ 9891 w 9919"/>
                  <a:gd name="connsiteY1" fmla="*/ 5188 h 10001"/>
                  <a:gd name="connsiteX2" fmla="*/ 9818 w 9919"/>
                  <a:gd name="connsiteY2" fmla="*/ 5428 h 10001"/>
                  <a:gd name="connsiteX3" fmla="*/ 9768 w 9919"/>
                  <a:gd name="connsiteY3" fmla="*/ 5585 h 10001"/>
                  <a:gd name="connsiteX4" fmla="*/ 9724 w 9919"/>
                  <a:gd name="connsiteY4" fmla="*/ 5850 h 10001"/>
                  <a:gd name="connsiteX5" fmla="*/ 9590 w 9919"/>
                  <a:gd name="connsiteY5" fmla="*/ 6028 h 10001"/>
                  <a:gd name="connsiteX6" fmla="*/ 9436 w 9919"/>
                  <a:gd name="connsiteY6" fmla="*/ 6186 h 10001"/>
                  <a:gd name="connsiteX7" fmla="*/ 9361 w 9919"/>
                  <a:gd name="connsiteY7" fmla="*/ 6480 h 10001"/>
                  <a:gd name="connsiteX8" fmla="*/ 9285 w 9919"/>
                  <a:gd name="connsiteY8" fmla="*/ 7009 h 10001"/>
                  <a:gd name="connsiteX9" fmla="*/ 9133 w 9919"/>
                  <a:gd name="connsiteY9" fmla="*/ 7313 h 10001"/>
                  <a:gd name="connsiteX10" fmla="*/ 9105 w 9919"/>
                  <a:gd name="connsiteY10" fmla="*/ 7493 h 10001"/>
                  <a:gd name="connsiteX11" fmla="*/ 8958 w 9919"/>
                  <a:gd name="connsiteY11" fmla="*/ 7689 h 10001"/>
                  <a:gd name="connsiteX12" fmla="*/ 8902 w 9919"/>
                  <a:gd name="connsiteY12" fmla="*/ 7906 h 10001"/>
                  <a:gd name="connsiteX13" fmla="*/ 8845 w 9919"/>
                  <a:gd name="connsiteY13" fmla="*/ 8024 h 10001"/>
                  <a:gd name="connsiteX14" fmla="*/ 8789 w 9919"/>
                  <a:gd name="connsiteY14" fmla="*/ 8139 h 10001"/>
                  <a:gd name="connsiteX15" fmla="*/ 8684 w 9919"/>
                  <a:gd name="connsiteY15" fmla="*/ 8256 h 10001"/>
                  <a:gd name="connsiteX16" fmla="*/ 8388 w 9919"/>
                  <a:gd name="connsiteY16" fmla="*/ 8607 h 10001"/>
                  <a:gd name="connsiteX17" fmla="*/ 6811 w 9919"/>
                  <a:gd name="connsiteY17" fmla="*/ 8785 h 10001"/>
                  <a:gd name="connsiteX18" fmla="*/ 5593 w 9919"/>
                  <a:gd name="connsiteY18" fmla="*/ 8919 h 10001"/>
                  <a:gd name="connsiteX19" fmla="*/ 4884 w 9919"/>
                  <a:gd name="connsiteY19" fmla="*/ 9027 h 10001"/>
                  <a:gd name="connsiteX20" fmla="*/ 4582 w 9919"/>
                  <a:gd name="connsiteY20" fmla="*/ 9082 h 10001"/>
                  <a:gd name="connsiteX21" fmla="*/ 4366 w 9919"/>
                  <a:gd name="connsiteY21" fmla="*/ 9143 h 10001"/>
                  <a:gd name="connsiteX22" fmla="*/ 3756 w 9919"/>
                  <a:gd name="connsiteY22" fmla="*/ 9308 h 10001"/>
                  <a:gd name="connsiteX23" fmla="*/ 2350 w 9919"/>
                  <a:gd name="connsiteY23" fmla="*/ 9659 h 10001"/>
                  <a:gd name="connsiteX24" fmla="*/ 920 w 9919"/>
                  <a:gd name="connsiteY24" fmla="*/ 10001 h 10001"/>
                  <a:gd name="connsiteX25" fmla="*/ 967 w 9919"/>
                  <a:gd name="connsiteY25" fmla="*/ 7073 h 10001"/>
                  <a:gd name="connsiteX26" fmla="*/ 23 w 9919"/>
                  <a:gd name="connsiteY26" fmla="*/ 7099 h 10001"/>
                  <a:gd name="connsiteX27" fmla="*/ 0 w 9919"/>
                  <a:gd name="connsiteY27" fmla="*/ 1 h 10001"/>
                  <a:gd name="connsiteX28" fmla="*/ 2675 w 9919"/>
                  <a:gd name="connsiteY28" fmla="*/ 70 h 10001"/>
                  <a:gd name="connsiteX29" fmla="*/ 4984 w 9919"/>
                  <a:gd name="connsiteY29" fmla="*/ 162 h 10001"/>
                  <a:gd name="connsiteX30" fmla="*/ 4955 w 9919"/>
                  <a:gd name="connsiteY30" fmla="*/ 4989 h 10001"/>
                  <a:gd name="connsiteX0" fmla="*/ 10056 w 10056"/>
                  <a:gd name="connsiteY0" fmla="*/ 5071 h 10000"/>
                  <a:gd name="connsiteX1" fmla="*/ 10028 w 10056"/>
                  <a:gd name="connsiteY1" fmla="*/ 5187 h 10000"/>
                  <a:gd name="connsiteX2" fmla="*/ 9954 w 10056"/>
                  <a:gd name="connsiteY2" fmla="*/ 5427 h 10000"/>
                  <a:gd name="connsiteX3" fmla="*/ 9904 w 10056"/>
                  <a:gd name="connsiteY3" fmla="*/ 5584 h 10000"/>
                  <a:gd name="connsiteX4" fmla="*/ 9859 w 10056"/>
                  <a:gd name="connsiteY4" fmla="*/ 5849 h 10000"/>
                  <a:gd name="connsiteX5" fmla="*/ 9724 w 10056"/>
                  <a:gd name="connsiteY5" fmla="*/ 6027 h 10000"/>
                  <a:gd name="connsiteX6" fmla="*/ 9569 w 10056"/>
                  <a:gd name="connsiteY6" fmla="*/ 6185 h 10000"/>
                  <a:gd name="connsiteX7" fmla="*/ 9493 w 10056"/>
                  <a:gd name="connsiteY7" fmla="*/ 6479 h 10000"/>
                  <a:gd name="connsiteX8" fmla="*/ 9417 w 10056"/>
                  <a:gd name="connsiteY8" fmla="*/ 7008 h 10000"/>
                  <a:gd name="connsiteX9" fmla="*/ 9264 w 10056"/>
                  <a:gd name="connsiteY9" fmla="*/ 7312 h 10000"/>
                  <a:gd name="connsiteX10" fmla="*/ 9235 w 10056"/>
                  <a:gd name="connsiteY10" fmla="*/ 7492 h 10000"/>
                  <a:gd name="connsiteX11" fmla="*/ 9087 w 10056"/>
                  <a:gd name="connsiteY11" fmla="*/ 7688 h 10000"/>
                  <a:gd name="connsiteX12" fmla="*/ 9031 w 10056"/>
                  <a:gd name="connsiteY12" fmla="*/ 7905 h 10000"/>
                  <a:gd name="connsiteX13" fmla="*/ 8973 w 10056"/>
                  <a:gd name="connsiteY13" fmla="*/ 8023 h 10000"/>
                  <a:gd name="connsiteX14" fmla="*/ 8917 w 10056"/>
                  <a:gd name="connsiteY14" fmla="*/ 8138 h 10000"/>
                  <a:gd name="connsiteX15" fmla="*/ 8811 w 10056"/>
                  <a:gd name="connsiteY15" fmla="*/ 8255 h 10000"/>
                  <a:gd name="connsiteX16" fmla="*/ 8512 w 10056"/>
                  <a:gd name="connsiteY16" fmla="*/ 8606 h 10000"/>
                  <a:gd name="connsiteX17" fmla="*/ 6923 w 10056"/>
                  <a:gd name="connsiteY17" fmla="*/ 8784 h 10000"/>
                  <a:gd name="connsiteX18" fmla="*/ 5695 w 10056"/>
                  <a:gd name="connsiteY18" fmla="*/ 8918 h 10000"/>
                  <a:gd name="connsiteX19" fmla="*/ 4980 w 10056"/>
                  <a:gd name="connsiteY19" fmla="*/ 9026 h 10000"/>
                  <a:gd name="connsiteX20" fmla="*/ 4675 w 10056"/>
                  <a:gd name="connsiteY20" fmla="*/ 9081 h 10000"/>
                  <a:gd name="connsiteX21" fmla="*/ 4458 w 10056"/>
                  <a:gd name="connsiteY21" fmla="*/ 9142 h 10000"/>
                  <a:gd name="connsiteX22" fmla="*/ 3843 w 10056"/>
                  <a:gd name="connsiteY22" fmla="*/ 9307 h 10000"/>
                  <a:gd name="connsiteX23" fmla="*/ 2425 w 10056"/>
                  <a:gd name="connsiteY23" fmla="*/ 9658 h 10000"/>
                  <a:gd name="connsiteX24" fmla="*/ 984 w 10056"/>
                  <a:gd name="connsiteY24" fmla="*/ 10000 h 10000"/>
                  <a:gd name="connsiteX25" fmla="*/ 1031 w 10056"/>
                  <a:gd name="connsiteY25" fmla="*/ 7072 h 10000"/>
                  <a:gd name="connsiteX26" fmla="*/ 0 w 10056"/>
                  <a:gd name="connsiteY26" fmla="*/ 7098 h 10000"/>
                  <a:gd name="connsiteX27" fmla="*/ 56 w 10056"/>
                  <a:gd name="connsiteY27" fmla="*/ 1 h 10000"/>
                  <a:gd name="connsiteX28" fmla="*/ 2753 w 10056"/>
                  <a:gd name="connsiteY28" fmla="*/ 70 h 10000"/>
                  <a:gd name="connsiteX29" fmla="*/ 5081 w 10056"/>
                  <a:gd name="connsiteY29" fmla="*/ 162 h 10000"/>
                  <a:gd name="connsiteX30" fmla="*/ 5051 w 10056"/>
                  <a:gd name="connsiteY30" fmla="*/ 4989 h 10000"/>
                  <a:gd name="connsiteX0" fmla="*/ 10056 w 10056"/>
                  <a:gd name="connsiteY0" fmla="*/ 5071 h 10000"/>
                  <a:gd name="connsiteX1" fmla="*/ 10028 w 10056"/>
                  <a:gd name="connsiteY1" fmla="*/ 5187 h 10000"/>
                  <a:gd name="connsiteX2" fmla="*/ 9954 w 10056"/>
                  <a:gd name="connsiteY2" fmla="*/ 5427 h 10000"/>
                  <a:gd name="connsiteX3" fmla="*/ 9904 w 10056"/>
                  <a:gd name="connsiteY3" fmla="*/ 5584 h 10000"/>
                  <a:gd name="connsiteX4" fmla="*/ 9859 w 10056"/>
                  <a:gd name="connsiteY4" fmla="*/ 5849 h 10000"/>
                  <a:gd name="connsiteX5" fmla="*/ 9724 w 10056"/>
                  <a:gd name="connsiteY5" fmla="*/ 6027 h 10000"/>
                  <a:gd name="connsiteX6" fmla="*/ 9569 w 10056"/>
                  <a:gd name="connsiteY6" fmla="*/ 6185 h 10000"/>
                  <a:gd name="connsiteX7" fmla="*/ 9493 w 10056"/>
                  <a:gd name="connsiteY7" fmla="*/ 6479 h 10000"/>
                  <a:gd name="connsiteX8" fmla="*/ 9417 w 10056"/>
                  <a:gd name="connsiteY8" fmla="*/ 7008 h 10000"/>
                  <a:gd name="connsiteX9" fmla="*/ 9264 w 10056"/>
                  <a:gd name="connsiteY9" fmla="*/ 7312 h 10000"/>
                  <a:gd name="connsiteX10" fmla="*/ 9235 w 10056"/>
                  <a:gd name="connsiteY10" fmla="*/ 7492 h 10000"/>
                  <a:gd name="connsiteX11" fmla="*/ 9087 w 10056"/>
                  <a:gd name="connsiteY11" fmla="*/ 7688 h 10000"/>
                  <a:gd name="connsiteX12" fmla="*/ 9031 w 10056"/>
                  <a:gd name="connsiteY12" fmla="*/ 7905 h 10000"/>
                  <a:gd name="connsiteX13" fmla="*/ 8973 w 10056"/>
                  <a:gd name="connsiteY13" fmla="*/ 8023 h 10000"/>
                  <a:gd name="connsiteX14" fmla="*/ 8917 w 10056"/>
                  <a:gd name="connsiteY14" fmla="*/ 8138 h 10000"/>
                  <a:gd name="connsiteX15" fmla="*/ 8811 w 10056"/>
                  <a:gd name="connsiteY15" fmla="*/ 8255 h 10000"/>
                  <a:gd name="connsiteX16" fmla="*/ 8512 w 10056"/>
                  <a:gd name="connsiteY16" fmla="*/ 8606 h 10000"/>
                  <a:gd name="connsiteX17" fmla="*/ 6923 w 10056"/>
                  <a:gd name="connsiteY17" fmla="*/ 8784 h 10000"/>
                  <a:gd name="connsiteX18" fmla="*/ 5695 w 10056"/>
                  <a:gd name="connsiteY18" fmla="*/ 8918 h 10000"/>
                  <a:gd name="connsiteX19" fmla="*/ 4980 w 10056"/>
                  <a:gd name="connsiteY19" fmla="*/ 9026 h 10000"/>
                  <a:gd name="connsiteX20" fmla="*/ 4675 w 10056"/>
                  <a:gd name="connsiteY20" fmla="*/ 9081 h 10000"/>
                  <a:gd name="connsiteX21" fmla="*/ 4458 w 10056"/>
                  <a:gd name="connsiteY21" fmla="*/ 9142 h 10000"/>
                  <a:gd name="connsiteX22" fmla="*/ 3843 w 10056"/>
                  <a:gd name="connsiteY22" fmla="*/ 9307 h 10000"/>
                  <a:gd name="connsiteX23" fmla="*/ 2425 w 10056"/>
                  <a:gd name="connsiteY23" fmla="*/ 9658 h 10000"/>
                  <a:gd name="connsiteX24" fmla="*/ 984 w 10056"/>
                  <a:gd name="connsiteY24" fmla="*/ 10000 h 10000"/>
                  <a:gd name="connsiteX25" fmla="*/ 1031 w 10056"/>
                  <a:gd name="connsiteY25" fmla="*/ 7168 h 10000"/>
                  <a:gd name="connsiteX26" fmla="*/ 0 w 10056"/>
                  <a:gd name="connsiteY26" fmla="*/ 7098 h 10000"/>
                  <a:gd name="connsiteX27" fmla="*/ 56 w 10056"/>
                  <a:gd name="connsiteY27" fmla="*/ 1 h 10000"/>
                  <a:gd name="connsiteX28" fmla="*/ 2753 w 10056"/>
                  <a:gd name="connsiteY28" fmla="*/ 70 h 10000"/>
                  <a:gd name="connsiteX29" fmla="*/ 5081 w 10056"/>
                  <a:gd name="connsiteY29" fmla="*/ 162 h 10000"/>
                  <a:gd name="connsiteX30" fmla="*/ 5051 w 10056"/>
                  <a:gd name="connsiteY30" fmla="*/ 4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56" h="10000">
                    <a:moveTo>
                      <a:pt x="10056" y="5071"/>
                    </a:moveTo>
                    <a:cubicBezTo>
                      <a:pt x="10022" y="5162"/>
                      <a:pt x="10043" y="5126"/>
                      <a:pt x="10028" y="5187"/>
                    </a:cubicBezTo>
                    <a:cubicBezTo>
                      <a:pt x="10010" y="5248"/>
                      <a:pt x="9975" y="5361"/>
                      <a:pt x="9954" y="5427"/>
                    </a:cubicBezTo>
                    <a:cubicBezTo>
                      <a:pt x="9929" y="5524"/>
                      <a:pt x="9919" y="5515"/>
                      <a:pt x="9904" y="5584"/>
                    </a:cubicBezTo>
                    <a:cubicBezTo>
                      <a:pt x="9891" y="5654"/>
                      <a:pt x="9891" y="5776"/>
                      <a:pt x="9859" y="5849"/>
                    </a:cubicBezTo>
                    <a:cubicBezTo>
                      <a:pt x="9829" y="5921"/>
                      <a:pt x="9770" y="5973"/>
                      <a:pt x="9724" y="6027"/>
                    </a:cubicBezTo>
                    <a:cubicBezTo>
                      <a:pt x="9676" y="6084"/>
                      <a:pt x="9608" y="6108"/>
                      <a:pt x="9569" y="6185"/>
                    </a:cubicBezTo>
                    <a:cubicBezTo>
                      <a:pt x="9532" y="6259"/>
                      <a:pt x="9517" y="6341"/>
                      <a:pt x="9493" y="6479"/>
                    </a:cubicBezTo>
                    <a:cubicBezTo>
                      <a:pt x="9454" y="6633"/>
                      <a:pt x="9456" y="6858"/>
                      <a:pt x="9417" y="7008"/>
                    </a:cubicBezTo>
                    <a:cubicBezTo>
                      <a:pt x="9351" y="7149"/>
                      <a:pt x="9328" y="7217"/>
                      <a:pt x="9264" y="7312"/>
                    </a:cubicBezTo>
                    <a:cubicBezTo>
                      <a:pt x="9235" y="7395"/>
                      <a:pt x="9265" y="7430"/>
                      <a:pt x="9235" y="7492"/>
                    </a:cubicBezTo>
                    <a:cubicBezTo>
                      <a:pt x="9208" y="7554"/>
                      <a:pt x="9122" y="7619"/>
                      <a:pt x="9087" y="7688"/>
                    </a:cubicBezTo>
                    <a:cubicBezTo>
                      <a:pt x="9056" y="7754"/>
                      <a:pt x="9051" y="7850"/>
                      <a:pt x="9031" y="7905"/>
                    </a:cubicBezTo>
                    <a:cubicBezTo>
                      <a:pt x="9013" y="7959"/>
                      <a:pt x="8994" y="7983"/>
                      <a:pt x="8973" y="8023"/>
                    </a:cubicBezTo>
                    <a:cubicBezTo>
                      <a:pt x="8954" y="8060"/>
                      <a:pt x="8942" y="8100"/>
                      <a:pt x="8917" y="8138"/>
                    </a:cubicBezTo>
                    <a:cubicBezTo>
                      <a:pt x="8892" y="8178"/>
                      <a:pt x="8880" y="8178"/>
                      <a:pt x="8811" y="8255"/>
                    </a:cubicBezTo>
                    <a:cubicBezTo>
                      <a:pt x="8746" y="8334"/>
                      <a:pt x="8653" y="8519"/>
                      <a:pt x="8512" y="8606"/>
                    </a:cubicBezTo>
                    <a:lnTo>
                      <a:pt x="6923" y="8784"/>
                    </a:lnTo>
                    <a:lnTo>
                      <a:pt x="5695" y="8918"/>
                    </a:lnTo>
                    <a:cubicBezTo>
                      <a:pt x="5369" y="8958"/>
                      <a:pt x="5149" y="9000"/>
                      <a:pt x="4980" y="9026"/>
                    </a:cubicBezTo>
                    <a:lnTo>
                      <a:pt x="4675" y="9081"/>
                    </a:lnTo>
                    <a:cubicBezTo>
                      <a:pt x="4587" y="9099"/>
                      <a:pt x="4596" y="9107"/>
                      <a:pt x="4458" y="9142"/>
                    </a:cubicBezTo>
                    <a:cubicBezTo>
                      <a:pt x="4321" y="9179"/>
                      <a:pt x="4180" y="9221"/>
                      <a:pt x="3843" y="9307"/>
                    </a:cubicBezTo>
                    <a:lnTo>
                      <a:pt x="2425" y="9658"/>
                    </a:lnTo>
                    <a:lnTo>
                      <a:pt x="984" y="10000"/>
                    </a:lnTo>
                    <a:cubicBezTo>
                      <a:pt x="1003" y="9023"/>
                      <a:pt x="1017" y="8145"/>
                      <a:pt x="1031" y="7168"/>
                    </a:cubicBezTo>
                    <a:lnTo>
                      <a:pt x="0" y="7098"/>
                    </a:lnTo>
                    <a:cubicBezTo>
                      <a:pt x="-8" y="4732"/>
                      <a:pt x="63" y="2367"/>
                      <a:pt x="56" y="1"/>
                    </a:cubicBezTo>
                    <a:cubicBezTo>
                      <a:pt x="932" y="0"/>
                      <a:pt x="1915" y="43"/>
                      <a:pt x="2753" y="70"/>
                    </a:cubicBezTo>
                    <a:cubicBezTo>
                      <a:pt x="3475" y="-42"/>
                      <a:pt x="4304" y="131"/>
                      <a:pt x="5081" y="162"/>
                    </a:cubicBezTo>
                    <a:cubicBezTo>
                      <a:pt x="5071" y="1771"/>
                      <a:pt x="5062" y="3381"/>
                      <a:pt x="5051" y="4989"/>
                    </a:cubicBezTo>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28" name="65 CuadroTexto">
                <a:extLst>
                  <a:ext uri="{FF2B5EF4-FFF2-40B4-BE49-F238E27FC236}">
                    <a16:creationId xmlns:a16="http://schemas.microsoft.com/office/drawing/2014/main" id="{D584F8DE-9D0C-479A-A79C-DA7684F42DF5}"/>
                  </a:ext>
                </a:extLst>
              </p:cNvPr>
              <p:cNvSpPr txBox="1">
                <a:spLocks noChangeArrowheads="1"/>
              </p:cNvSpPr>
              <p:nvPr/>
            </p:nvSpPr>
            <p:spPr bwMode="auto">
              <a:xfrm>
                <a:off x="-2722014" y="1350480"/>
                <a:ext cx="958811" cy="382399"/>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PM</a:t>
                </a:r>
              </a:p>
            </p:txBody>
          </p:sp>
          <p:sp>
            <p:nvSpPr>
              <p:cNvPr id="29" name="Freeform 18">
                <a:extLst>
                  <a:ext uri="{FF2B5EF4-FFF2-40B4-BE49-F238E27FC236}">
                    <a16:creationId xmlns:a16="http://schemas.microsoft.com/office/drawing/2014/main" id="{644C7FB4-586D-4283-8ECC-8591BAE455DF}"/>
                  </a:ext>
                </a:extLst>
              </p:cNvPr>
              <p:cNvSpPr>
                <a:spLocks noChangeAspect="1"/>
              </p:cNvSpPr>
              <p:nvPr/>
            </p:nvSpPr>
            <p:spPr bwMode="auto">
              <a:xfrm>
                <a:off x="-2268760" y="2115356"/>
                <a:ext cx="496960" cy="564803"/>
              </a:xfrm>
              <a:custGeom>
                <a:avLst/>
                <a:gdLst>
                  <a:gd name="T0" fmla="*/ 744 w 4124"/>
                  <a:gd name="T1" fmla="*/ 1632 h 4786"/>
                  <a:gd name="T2" fmla="*/ 842 w 4124"/>
                  <a:gd name="T3" fmla="*/ 1486 h 4786"/>
                  <a:gd name="T4" fmla="*/ 964 w 4124"/>
                  <a:gd name="T5" fmla="*/ 1308 h 4786"/>
                  <a:gd name="T6" fmla="*/ 1016 w 4124"/>
                  <a:gd name="T7" fmla="*/ 1184 h 4786"/>
                  <a:gd name="T8" fmla="*/ 1152 w 4124"/>
                  <a:gd name="T9" fmla="*/ 1056 h 4786"/>
                  <a:gd name="T10" fmla="*/ 1210 w 4124"/>
                  <a:gd name="T11" fmla="*/ 922 h 4786"/>
                  <a:gd name="T12" fmla="*/ 1306 w 4124"/>
                  <a:gd name="T13" fmla="*/ 720 h 4786"/>
                  <a:gd name="T14" fmla="*/ 1380 w 4124"/>
                  <a:gd name="T15" fmla="*/ 626 h 4786"/>
                  <a:gd name="T16" fmla="*/ 1524 w 4124"/>
                  <a:gd name="T17" fmla="*/ 574 h 4786"/>
                  <a:gd name="T18" fmla="*/ 1762 w 4124"/>
                  <a:gd name="T19" fmla="*/ 704 h 4786"/>
                  <a:gd name="T20" fmla="*/ 1952 w 4124"/>
                  <a:gd name="T21" fmla="*/ 782 h 4786"/>
                  <a:gd name="T22" fmla="*/ 2196 w 4124"/>
                  <a:gd name="T23" fmla="*/ 830 h 4786"/>
                  <a:gd name="T24" fmla="*/ 2332 w 4124"/>
                  <a:gd name="T25" fmla="*/ 834 h 4786"/>
                  <a:gd name="T26" fmla="*/ 2472 w 4124"/>
                  <a:gd name="T27" fmla="*/ 850 h 4786"/>
                  <a:gd name="T28" fmla="*/ 2570 w 4124"/>
                  <a:gd name="T29" fmla="*/ 792 h 4786"/>
                  <a:gd name="T30" fmla="*/ 2714 w 4124"/>
                  <a:gd name="T31" fmla="*/ 726 h 4786"/>
                  <a:gd name="T32" fmla="*/ 2830 w 4124"/>
                  <a:gd name="T33" fmla="*/ 706 h 4786"/>
                  <a:gd name="T34" fmla="*/ 2788 w 4124"/>
                  <a:gd name="T35" fmla="*/ 632 h 4786"/>
                  <a:gd name="T36" fmla="*/ 2796 w 4124"/>
                  <a:gd name="T37" fmla="*/ 564 h 4786"/>
                  <a:gd name="T38" fmla="*/ 2914 w 4124"/>
                  <a:gd name="T39" fmla="*/ 580 h 4786"/>
                  <a:gd name="T40" fmla="*/ 3016 w 4124"/>
                  <a:gd name="T41" fmla="*/ 548 h 4786"/>
                  <a:gd name="T42" fmla="*/ 3124 w 4124"/>
                  <a:gd name="T43" fmla="*/ 538 h 4786"/>
                  <a:gd name="T44" fmla="*/ 3230 w 4124"/>
                  <a:gd name="T45" fmla="*/ 516 h 4786"/>
                  <a:gd name="T46" fmla="*/ 3342 w 4124"/>
                  <a:gd name="T47" fmla="*/ 446 h 4786"/>
                  <a:gd name="T48" fmla="*/ 3456 w 4124"/>
                  <a:gd name="T49" fmla="*/ 364 h 4786"/>
                  <a:gd name="T50" fmla="*/ 3640 w 4124"/>
                  <a:gd name="T51" fmla="*/ 244 h 4786"/>
                  <a:gd name="T52" fmla="*/ 3912 w 4124"/>
                  <a:gd name="T53" fmla="*/ 116 h 4786"/>
                  <a:gd name="T54" fmla="*/ 4100 w 4124"/>
                  <a:gd name="T55" fmla="*/ 60 h 4786"/>
                  <a:gd name="T56" fmla="*/ 4028 w 4124"/>
                  <a:gd name="T57" fmla="*/ 392 h 4786"/>
                  <a:gd name="T58" fmla="*/ 3780 w 4124"/>
                  <a:gd name="T59" fmla="*/ 868 h 4786"/>
                  <a:gd name="T60" fmla="*/ 3660 w 4124"/>
                  <a:gd name="T61" fmla="*/ 1132 h 4786"/>
                  <a:gd name="T62" fmla="*/ 3384 w 4124"/>
                  <a:gd name="T63" fmla="*/ 1596 h 4786"/>
                  <a:gd name="T64" fmla="*/ 3176 w 4124"/>
                  <a:gd name="T65" fmla="*/ 1916 h 4786"/>
                  <a:gd name="T66" fmla="*/ 2892 w 4124"/>
                  <a:gd name="T67" fmla="*/ 2232 h 4786"/>
                  <a:gd name="T68" fmla="*/ 2528 w 4124"/>
                  <a:gd name="T69" fmla="*/ 2544 h 4786"/>
                  <a:gd name="T70" fmla="*/ 2248 w 4124"/>
                  <a:gd name="T71" fmla="*/ 2916 h 4786"/>
                  <a:gd name="T72" fmla="*/ 2084 w 4124"/>
                  <a:gd name="T73" fmla="*/ 3168 h 4786"/>
                  <a:gd name="T74" fmla="*/ 1948 w 4124"/>
                  <a:gd name="T75" fmla="*/ 3418 h 4786"/>
                  <a:gd name="T76" fmla="*/ 1848 w 4124"/>
                  <a:gd name="T77" fmla="*/ 3574 h 4786"/>
                  <a:gd name="T78" fmla="*/ 1580 w 4124"/>
                  <a:gd name="T79" fmla="*/ 3798 h 4786"/>
                  <a:gd name="T80" fmla="*/ 1426 w 4124"/>
                  <a:gd name="T81" fmla="*/ 4036 h 4786"/>
                  <a:gd name="T82" fmla="*/ 1186 w 4124"/>
                  <a:gd name="T83" fmla="*/ 4262 h 4786"/>
                  <a:gd name="T84" fmla="*/ 1048 w 4124"/>
                  <a:gd name="T85" fmla="*/ 4378 h 4786"/>
                  <a:gd name="T86" fmla="*/ 828 w 4124"/>
                  <a:gd name="T87" fmla="*/ 4576 h 4786"/>
                  <a:gd name="T88" fmla="*/ 638 w 4124"/>
                  <a:gd name="T89" fmla="*/ 4704 h 4786"/>
                  <a:gd name="T90" fmla="*/ 514 w 4124"/>
                  <a:gd name="T91" fmla="*/ 4786 h 4786"/>
                  <a:gd name="T92" fmla="*/ 420 w 4124"/>
                  <a:gd name="T93" fmla="*/ 4574 h 4786"/>
                  <a:gd name="T94" fmla="*/ 334 w 4124"/>
                  <a:gd name="T95" fmla="*/ 4360 h 4786"/>
                  <a:gd name="T96" fmla="*/ 138 w 4124"/>
                  <a:gd name="T97" fmla="*/ 4314 h 4786"/>
                  <a:gd name="T98" fmla="*/ 212 w 4124"/>
                  <a:gd name="T99" fmla="*/ 4132 h 4786"/>
                  <a:gd name="T100" fmla="*/ 200 w 4124"/>
                  <a:gd name="T101" fmla="*/ 3946 h 4786"/>
                  <a:gd name="T102" fmla="*/ 96 w 4124"/>
                  <a:gd name="T103" fmla="*/ 3764 h 4786"/>
                  <a:gd name="T104" fmla="*/ 70 w 4124"/>
                  <a:gd name="T105" fmla="*/ 3552 h 4786"/>
                  <a:gd name="T106" fmla="*/ 0 w 4124"/>
                  <a:gd name="T107" fmla="*/ 3290 h 4786"/>
                  <a:gd name="T108" fmla="*/ 50 w 4124"/>
                  <a:gd name="T109" fmla="*/ 3142 h 4786"/>
                  <a:gd name="T110" fmla="*/ 96 w 4124"/>
                  <a:gd name="T111" fmla="*/ 2862 h 4786"/>
                  <a:gd name="T112" fmla="*/ 132 w 4124"/>
                  <a:gd name="T113" fmla="*/ 2698 h 4786"/>
                  <a:gd name="T114" fmla="*/ 204 w 4124"/>
                  <a:gd name="T115" fmla="*/ 2514 h 4786"/>
                  <a:gd name="T116" fmla="*/ 298 w 4124"/>
                  <a:gd name="T117" fmla="*/ 2380 h 4786"/>
                  <a:gd name="T118" fmla="*/ 388 w 4124"/>
                  <a:gd name="T119" fmla="*/ 2242 h 4786"/>
                  <a:gd name="T120" fmla="*/ 590 w 4124"/>
                  <a:gd name="T121" fmla="*/ 1910 h 4786"/>
                  <a:gd name="T122" fmla="*/ 658 w 4124"/>
                  <a:gd name="T123" fmla="*/ 1738 h 4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4" h="4786">
                    <a:moveTo>
                      <a:pt x="658" y="1738"/>
                    </a:moveTo>
                    <a:lnTo>
                      <a:pt x="684" y="1704"/>
                    </a:lnTo>
                    <a:lnTo>
                      <a:pt x="714" y="1674"/>
                    </a:lnTo>
                    <a:lnTo>
                      <a:pt x="744" y="1632"/>
                    </a:lnTo>
                    <a:lnTo>
                      <a:pt x="774" y="1594"/>
                    </a:lnTo>
                    <a:lnTo>
                      <a:pt x="792" y="1568"/>
                    </a:lnTo>
                    <a:lnTo>
                      <a:pt x="834" y="1516"/>
                    </a:lnTo>
                    <a:lnTo>
                      <a:pt x="842" y="1486"/>
                    </a:lnTo>
                    <a:lnTo>
                      <a:pt x="862" y="1448"/>
                    </a:lnTo>
                    <a:lnTo>
                      <a:pt x="926" y="1364"/>
                    </a:lnTo>
                    <a:lnTo>
                      <a:pt x="940" y="1328"/>
                    </a:lnTo>
                    <a:lnTo>
                      <a:pt x="964" y="1308"/>
                    </a:lnTo>
                    <a:lnTo>
                      <a:pt x="984" y="1284"/>
                    </a:lnTo>
                    <a:lnTo>
                      <a:pt x="1012" y="1248"/>
                    </a:lnTo>
                    <a:lnTo>
                      <a:pt x="1010" y="1212"/>
                    </a:lnTo>
                    <a:lnTo>
                      <a:pt x="1016" y="1184"/>
                    </a:lnTo>
                    <a:lnTo>
                      <a:pt x="1022" y="1160"/>
                    </a:lnTo>
                    <a:lnTo>
                      <a:pt x="1090" y="1122"/>
                    </a:lnTo>
                    <a:lnTo>
                      <a:pt x="1124" y="1096"/>
                    </a:lnTo>
                    <a:lnTo>
                      <a:pt x="1152" y="1056"/>
                    </a:lnTo>
                    <a:lnTo>
                      <a:pt x="1154" y="1020"/>
                    </a:lnTo>
                    <a:lnTo>
                      <a:pt x="1162" y="998"/>
                    </a:lnTo>
                    <a:lnTo>
                      <a:pt x="1192" y="962"/>
                    </a:lnTo>
                    <a:lnTo>
                      <a:pt x="1210" y="922"/>
                    </a:lnTo>
                    <a:lnTo>
                      <a:pt x="1224" y="876"/>
                    </a:lnTo>
                    <a:lnTo>
                      <a:pt x="1236" y="828"/>
                    </a:lnTo>
                    <a:lnTo>
                      <a:pt x="1256" y="774"/>
                    </a:lnTo>
                    <a:lnTo>
                      <a:pt x="1306" y="720"/>
                    </a:lnTo>
                    <a:lnTo>
                      <a:pt x="1304" y="696"/>
                    </a:lnTo>
                    <a:lnTo>
                      <a:pt x="1316" y="676"/>
                    </a:lnTo>
                    <a:lnTo>
                      <a:pt x="1352" y="646"/>
                    </a:lnTo>
                    <a:lnTo>
                      <a:pt x="1380" y="626"/>
                    </a:lnTo>
                    <a:lnTo>
                      <a:pt x="1422" y="624"/>
                    </a:lnTo>
                    <a:lnTo>
                      <a:pt x="1450" y="600"/>
                    </a:lnTo>
                    <a:lnTo>
                      <a:pt x="1482" y="598"/>
                    </a:lnTo>
                    <a:lnTo>
                      <a:pt x="1524" y="574"/>
                    </a:lnTo>
                    <a:lnTo>
                      <a:pt x="1606" y="542"/>
                    </a:lnTo>
                    <a:lnTo>
                      <a:pt x="1662" y="594"/>
                    </a:lnTo>
                    <a:lnTo>
                      <a:pt x="1742" y="702"/>
                    </a:lnTo>
                    <a:lnTo>
                      <a:pt x="1762" y="704"/>
                    </a:lnTo>
                    <a:lnTo>
                      <a:pt x="1802" y="742"/>
                    </a:lnTo>
                    <a:lnTo>
                      <a:pt x="1840" y="754"/>
                    </a:lnTo>
                    <a:lnTo>
                      <a:pt x="1898" y="760"/>
                    </a:lnTo>
                    <a:lnTo>
                      <a:pt x="1952" y="782"/>
                    </a:lnTo>
                    <a:lnTo>
                      <a:pt x="2010" y="824"/>
                    </a:lnTo>
                    <a:lnTo>
                      <a:pt x="2062" y="842"/>
                    </a:lnTo>
                    <a:lnTo>
                      <a:pt x="2148" y="852"/>
                    </a:lnTo>
                    <a:lnTo>
                      <a:pt x="2196" y="830"/>
                    </a:lnTo>
                    <a:lnTo>
                      <a:pt x="2228" y="818"/>
                    </a:lnTo>
                    <a:lnTo>
                      <a:pt x="2254" y="822"/>
                    </a:lnTo>
                    <a:lnTo>
                      <a:pt x="2290" y="826"/>
                    </a:lnTo>
                    <a:lnTo>
                      <a:pt x="2332" y="834"/>
                    </a:lnTo>
                    <a:lnTo>
                      <a:pt x="2366" y="842"/>
                    </a:lnTo>
                    <a:lnTo>
                      <a:pt x="2396" y="850"/>
                    </a:lnTo>
                    <a:lnTo>
                      <a:pt x="2436" y="854"/>
                    </a:lnTo>
                    <a:lnTo>
                      <a:pt x="2472" y="850"/>
                    </a:lnTo>
                    <a:lnTo>
                      <a:pt x="2500" y="856"/>
                    </a:lnTo>
                    <a:lnTo>
                      <a:pt x="2530" y="842"/>
                    </a:lnTo>
                    <a:lnTo>
                      <a:pt x="2556" y="824"/>
                    </a:lnTo>
                    <a:lnTo>
                      <a:pt x="2570" y="792"/>
                    </a:lnTo>
                    <a:lnTo>
                      <a:pt x="2592" y="764"/>
                    </a:lnTo>
                    <a:lnTo>
                      <a:pt x="2632" y="754"/>
                    </a:lnTo>
                    <a:lnTo>
                      <a:pt x="2672" y="744"/>
                    </a:lnTo>
                    <a:lnTo>
                      <a:pt x="2714" y="726"/>
                    </a:lnTo>
                    <a:lnTo>
                      <a:pt x="2750" y="708"/>
                    </a:lnTo>
                    <a:lnTo>
                      <a:pt x="2776" y="720"/>
                    </a:lnTo>
                    <a:lnTo>
                      <a:pt x="2812" y="720"/>
                    </a:lnTo>
                    <a:lnTo>
                      <a:pt x="2830" y="706"/>
                    </a:lnTo>
                    <a:lnTo>
                      <a:pt x="2858" y="670"/>
                    </a:lnTo>
                    <a:lnTo>
                      <a:pt x="2874" y="652"/>
                    </a:lnTo>
                    <a:lnTo>
                      <a:pt x="2832" y="642"/>
                    </a:lnTo>
                    <a:lnTo>
                      <a:pt x="2788" y="632"/>
                    </a:lnTo>
                    <a:lnTo>
                      <a:pt x="2790" y="612"/>
                    </a:lnTo>
                    <a:lnTo>
                      <a:pt x="2774" y="592"/>
                    </a:lnTo>
                    <a:lnTo>
                      <a:pt x="2770" y="562"/>
                    </a:lnTo>
                    <a:lnTo>
                      <a:pt x="2796" y="564"/>
                    </a:lnTo>
                    <a:lnTo>
                      <a:pt x="2828" y="584"/>
                    </a:lnTo>
                    <a:lnTo>
                      <a:pt x="2856" y="588"/>
                    </a:lnTo>
                    <a:lnTo>
                      <a:pt x="2884" y="588"/>
                    </a:lnTo>
                    <a:lnTo>
                      <a:pt x="2914" y="580"/>
                    </a:lnTo>
                    <a:lnTo>
                      <a:pt x="2936" y="572"/>
                    </a:lnTo>
                    <a:lnTo>
                      <a:pt x="2962" y="562"/>
                    </a:lnTo>
                    <a:lnTo>
                      <a:pt x="2994" y="556"/>
                    </a:lnTo>
                    <a:lnTo>
                      <a:pt x="3016" y="548"/>
                    </a:lnTo>
                    <a:lnTo>
                      <a:pt x="3038" y="550"/>
                    </a:lnTo>
                    <a:lnTo>
                      <a:pt x="3082" y="562"/>
                    </a:lnTo>
                    <a:lnTo>
                      <a:pt x="3098" y="534"/>
                    </a:lnTo>
                    <a:lnTo>
                      <a:pt x="3124" y="538"/>
                    </a:lnTo>
                    <a:lnTo>
                      <a:pt x="3152" y="542"/>
                    </a:lnTo>
                    <a:lnTo>
                      <a:pt x="3180" y="540"/>
                    </a:lnTo>
                    <a:lnTo>
                      <a:pt x="3208" y="526"/>
                    </a:lnTo>
                    <a:lnTo>
                      <a:pt x="3230" y="516"/>
                    </a:lnTo>
                    <a:lnTo>
                      <a:pt x="3244" y="500"/>
                    </a:lnTo>
                    <a:lnTo>
                      <a:pt x="3264" y="492"/>
                    </a:lnTo>
                    <a:lnTo>
                      <a:pt x="3312" y="476"/>
                    </a:lnTo>
                    <a:lnTo>
                      <a:pt x="3342" y="446"/>
                    </a:lnTo>
                    <a:lnTo>
                      <a:pt x="3362" y="430"/>
                    </a:lnTo>
                    <a:lnTo>
                      <a:pt x="3384" y="426"/>
                    </a:lnTo>
                    <a:lnTo>
                      <a:pt x="3420" y="428"/>
                    </a:lnTo>
                    <a:lnTo>
                      <a:pt x="3456" y="364"/>
                    </a:lnTo>
                    <a:lnTo>
                      <a:pt x="3512" y="328"/>
                    </a:lnTo>
                    <a:lnTo>
                      <a:pt x="3584" y="332"/>
                    </a:lnTo>
                    <a:lnTo>
                      <a:pt x="3588" y="304"/>
                    </a:lnTo>
                    <a:lnTo>
                      <a:pt x="3640" y="244"/>
                    </a:lnTo>
                    <a:lnTo>
                      <a:pt x="3716" y="232"/>
                    </a:lnTo>
                    <a:lnTo>
                      <a:pt x="3776" y="172"/>
                    </a:lnTo>
                    <a:lnTo>
                      <a:pt x="3832" y="156"/>
                    </a:lnTo>
                    <a:lnTo>
                      <a:pt x="3912" y="116"/>
                    </a:lnTo>
                    <a:lnTo>
                      <a:pt x="3968" y="52"/>
                    </a:lnTo>
                    <a:lnTo>
                      <a:pt x="4016" y="4"/>
                    </a:lnTo>
                    <a:lnTo>
                      <a:pt x="4080" y="0"/>
                    </a:lnTo>
                    <a:lnTo>
                      <a:pt x="4100" y="60"/>
                    </a:lnTo>
                    <a:lnTo>
                      <a:pt x="4124" y="112"/>
                    </a:lnTo>
                    <a:lnTo>
                      <a:pt x="4116" y="184"/>
                    </a:lnTo>
                    <a:lnTo>
                      <a:pt x="4084" y="256"/>
                    </a:lnTo>
                    <a:lnTo>
                      <a:pt x="4028" y="392"/>
                    </a:lnTo>
                    <a:lnTo>
                      <a:pt x="3948" y="576"/>
                    </a:lnTo>
                    <a:lnTo>
                      <a:pt x="3884" y="708"/>
                    </a:lnTo>
                    <a:lnTo>
                      <a:pt x="3820" y="844"/>
                    </a:lnTo>
                    <a:lnTo>
                      <a:pt x="3780" y="868"/>
                    </a:lnTo>
                    <a:lnTo>
                      <a:pt x="3720" y="924"/>
                    </a:lnTo>
                    <a:lnTo>
                      <a:pt x="3724" y="972"/>
                    </a:lnTo>
                    <a:lnTo>
                      <a:pt x="3688" y="1028"/>
                    </a:lnTo>
                    <a:lnTo>
                      <a:pt x="3660" y="1132"/>
                    </a:lnTo>
                    <a:lnTo>
                      <a:pt x="3624" y="1200"/>
                    </a:lnTo>
                    <a:lnTo>
                      <a:pt x="3556" y="1400"/>
                    </a:lnTo>
                    <a:lnTo>
                      <a:pt x="3464" y="1504"/>
                    </a:lnTo>
                    <a:lnTo>
                      <a:pt x="3384" y="1596"/>
                    </a:lnTo>
                    <a:lnTo>
                      <a:pt x="3336" y="1720"/>
                    </a:lnTo>
                    <a:lnTo>
                      <a:pt x="3284" y="1764"/>
                    </a:lnTo>
                    <a:lnTo>
                      <a:pt x="3244" y="1836"/>
                    </a:lnTo>
                    <a:lnTo>
                      <a:pt x="3176" y="1916"/>
                    </a:lnTo>
                    <a:lnTo>
                      <a:pt x="3060" y="2000"/>
                    </a:lnTo>
                    <a:lnTo>
                      <a:pt x="2980" y="2052"/>
                    </a:lnTo>
                    <a:lnTo>
                      <a:pt x="2968" y="2200"/>
                    </a:lnTo>
                    <a:lnTo>
                      <a:pt x="2892" y="2232"/>
                    </a:lnTo>
                    <a:lnTo>
                      <a:pt x="2784" y="2240"/>
                    </a:lnTo>
                    <a:lnTo>
                      <a:pt x="2688" y="2328"/>
                    </a:lnTo>
                    <a:lnTo>
                      <a:pt x="2636" y="2440"/>
                    </a:lnTo>
                    <a:lnTo>
                      <a:pt x="2528" y="2544"/>
                    </a:lnTo>
                    <a:lnTo>
                      <a:pt x="2474" y="2638"/>
                    </a:lnTo>
                    <a:lnTo>
                      <a:pt x="2450" y="2708"/>
                    </a:lnTo>
                    <a:lnTo>
                      <a:pt x="2436" y="2724"/>
                    </a:lnTo>
                    <a:lnTo>
                      <a:pt x="2248" y="2916"/>
                    </a:lnTo>
                    <a:cubicBezTo>
                      <a:pt x="2214" y="2953"/>
                      <a:pt x="2237" y="2935"/>
                      <a:pt x="2232" y="2946"/>
                    </a:cubicBezTo>
                    <a:cubicBezTo>
                      <a:pt x="2227" y="2957"/>
                      <a:pt x="2229" y="2964"/>
                      <a:pt x="2220" y="2982"/>
                    </a:cubicBezTo>
                    <a:cubicBezTo>
                      <a:pt x="2211" y="3000"/>
                      <a:pt x="2203" y="3021"/>
                      <a:pt x="2180" y="3052"/>
                    </a:cubicBezTo>
                    <a:cubicBezTo>
                      <a:pt x="2157" y="3083"/>
                      <a:pt x="2108" y="3141"/>
                      <a:pt x="2084" y="3168"/>
                    </a:cubicBezTo>
                    <a:cubicBezTo>
                      <a:pt x="2060" y="3195"/>
                      <a:pt x="2048" y="3200"/>
                      <a:pt x="2038" y="3212"/>
                    </a:cubicBezTo>
                    <a:cubicBezTo>
                      <a:pt x="2010" y="3247"/>
                      <a:pt x="2034" y="3211"/>
                      <a:pt x="2022" y="3240"/>
                    </a:cubicBezTo>
                    <a:cubicBezTo>
                      <a:pt x="2010" y="3269"/>
                      <a:pt x="1976" y="3354"/>
                      <a:pt x="1964" y="3384"/>
                    </a:cubicBezTo>
                    <a:cubicBezTo>
                      <a:pt x="1952" y="3414"/>
                      <a:pt x="1956" y="3408"/>
                      <a:pt x="1948" y="3418"/>
                    </a:cubicBezTo>
                    <a:cubicBezTo>
                      <a:pt x="1940" y="3428"/>
                      <a:pt x="1928" y="3435"/>
                      <a:pt x="1918" y="3446"/>
                    </a:cubicBezTo>
                    <a:cubicBezTo>
                      <a:pt x="1908" y="3457"/>
                      <a:pt x="1897" y="3469"/>
                      <a:pt x="1888" y="3484"/>
                    </a:cubicBezTo>
                    <a:cubicBezTo>
                      <a:pt x="1879" y="3499"/>
                      <a:pt x="1869" y="3523"/>
                      <a:pt x="1862" y="3538"/>
                    </a:cubicBezTo>
                    <a:cubicBezTo>
                      <a:pt x="1855" y="3553"/>
                      <a:pt x="1855" y="3564"/>
                      <a:pt x="1848" y="3574"/>
                    </a:cubicBezTo>
                    <a:cubicBezTo>
                      <a:pt x="1841" y="3584"/>
                      <a:pt x="1842" y="3588"/>
                      <a:pt x="1820" y="3600"/>
                    </a:cubicBezTo>
                    <a:cubicBezTo>
                      <a:pt x="1776" y="3628"/>
                      <a:pt x="1750" y="3627"/>
                      <a:pt x="1714" y="3646"/>
                    </a:cubicBezTo>
                    <a:lnTo>
                      <a:pt x="1604" y="3712"/>
                    </a:lnTo>
                    <a:lnTo>
                      <a:pt x="1580" y="3798"/>
                    </a:lnTo>
                    <a:lnTo>
                      <a:pt x="1548" y="3864"/>
                    </a:lnTo>
                    <a:lnTo>
                      <a:pt x="1496" y="3936"/>
                    </a:lnTo>
                    <a:lnTo>
                      <a:pt x="1462" y="3992"/>
                    </a:lnTo>
                    <a:lnTo>
                      <a:pt x="1426" y="4036"/>
                    </a:lnTo>
                    <a:lnTo>
                      <a:pt x="1348" y="4126"/>
                    </a:lnTo>
                    <a:lnTo>
                      <a:pt x="1350" y="4152"/>
                    </a:lnTo>
                    <a:lnTo>
                      <a:pt x="1314" y="4200"/>
                    </a:lnTo>
                    <a:lnTo>
                      <a:pt x="1186" y="4262"/>
                    </a:lnTo>
                    <a:lnTo>
                      <a:pt x="1124" y="4282"/>
                    </a:lnTo>
                    <a:lnTo>
                      <a:pt x="1106" y="4298"/>
                    </a:lnTo>
                    <a:lnTo>
                      <a:pt x="1080" y="4334"/>
                    </a:lnTo>
                    <a:lnTo>
                      <a:pt x="1048" y="4378"/>
                    </a:lnTo>
                    <a:lnTo>
                      <a:pt x="1014" y="4432"/>
                    </a:lnTo>
                    <a:lnTo>
                      <a:pt x="950" y="4492"/>
                    </a:lnTo>
                    <a:lnTo>
                      <a:pt x="884" y="4536"/>
                    </a:lnTo>
                    <a:lnTo>
                      <a:pt x="828" y="4576"/>
                    </a:lnTo>
                    <a:lnTo>
                      <a:pt x="766" y="4604"/>
                    </a:lnTo>
                    <a:lnTo>
                      <a:pt x="716" y="4646"/>
                    </a:lnTo>
                    <a:lnTo>
                      <a:pt x="672" y="4670"/>
                    </a:lnTo>
                    <a:lnTo>
                      <a:pt x="638" y="4704"/>
                    </a:lnTo>
                    <a:lnTo>
                      <a:pt x="632" y="4738"/>
                    </a:lnTo>
                    <a:lnTo>
                      <a:pt x="604" y="4768"/>
                    </a:lnTo>
                    <a:lnTo>
                      <a:pt x="558" y="4780"/>
                    </a:lnTo>
                    <a:lnTo>
                      <a:pt x="514" y="4786"/>
                    </a:lnTo>
                    <a:lnTo>
                      <a:pt x="480" y="4734"/>
                    </a:lnTo>
                    <a:lnTo>
                      <a:pt x="446" y="4672"/>
                    </a:lnTo>
                    <a:lnTo>
                      <a:pt x="418" y="4614"/>
                    </a:lnTo>
                    <a:lnTo>
                      <a:pt x="420" y="4574"/>
                    </a:lnTo>
                    <a:lnTo>
                      <a:pt x="390" y="4504"/>
                    </a:lnTo>
                    <a:lnTo>
                      <a:pt x="370" y="4460"/>
                    </a:lnTo>
                    <a:lnTo>
                      <a:pt x="368" y="4428"/>
                    </a:lnTo>
                    <a:lnTo>
                      <a:pt x="334" y="4360"/>
                    </a:lnTo>
                    <a:lnTo>
                      <a:pt x="286" y="4342"/>
                    </a:lnTo>
                    <a:lnTo>
                      <a:pt x="236" y="4330"/>
                    </a:lnTo>
                    <a:lnTo>
                      <a:pt x="180" y="4332"/>
                    </a:lnTo>
                    <a:lnTo>
                      <a:pt x="138" y="4314"/>
                    </a:lnTo>
                    <a:lnTo>
                      <a:pt x="152" y="4288"/>
                    </a:lnTo>
                    <a:lnTo>
                      <a:pt x="176" y="4246"/>
                    </a:lnTo>
                    <a:lnTo>
                      <a:pt x="188" y="4196"/>
                    </a:lnTo>
                    <a:lnTo>
                      <a:pt x="212" y="4132"/>
                    </a:lnTo>
                    <a:lnTo>
                      <a:pt x="220" y="4074"/>
                    </a:lnTo>
                    <a:lnTo>
                      <a:pt x="222" y="4022"/>
                    </a:lnTo>
                    <a:lnTo>
                      <a:pt x="202" y="3990"/>
                    </a:lnTo>
                    <a:lnTo>
                      <a:pt x="200" y="3946"/>
                    </a:lnTo>
                    <a:lnTo>
                      <a:pt x="196" y="3886"/>
                    </a:lnTo>
                    <a:lnTo>
                      <a:pt x="178" y="3858"/>
                    </a:lnTo>
                    <a:lnTo>
                      <a:pt x="142" y="3820"/>
                    </a:lnTo>
                    <a:lnTo>
                      <a:pt x="96" y="3764"/>
                    </a:lnTo>
                    <a:lnTo>
                      <a:pt x="74" y="3722"/>
                    </a:lnTo>
                    <a:lnTo>
                      <a:pt x="76" y="3678"/>
                    </a:lnTo>
                    <a:lnTo>
                      <a:pt x="82" y="3592"/>
                    </a:lnTo>
                    <a:lnTo>
                      <a:pt x="70" y="3552"/>
                    </a:lnTo>
                    <a:lnTo>
                      <a:pt x="40" y="3518"/>
                    </a:lnTo>
                    <a:lnTo>
                      <a:pt x="12" y="3478"/>
                    </a:lnTo>
                    <a:lnTo>
                      <a:pt x="22" y="3350"/>
                    </a:lnTo>
                    <a:lnTo>
                      <a:pt x="0" y="3290"/>
                    </a:lnTo>
                    <a:lnTo>
                      <a:pt x="8" y="3240"/>
                    </a:lnTo>
                    <a:lnTo>
                      <a:pt x="22" y="3198"/>
                    </a:lnTo>
                    <a:lnTo>
                      <a:pt x="48" y="3182"/>
                    </a:lnTo>
                    <a:lnTo>
                      <a:pt x="50" y="3142"/>
                    </a:lnTo>
                    <a:lnTo>
                      <a:pt x="66" y="3120"/>
                    </a:lnTo>
                    <a:lnTo>
                      <a:pt x="76" y="3000"/>
                    </a:lnTo>
                    <a:lnTo>
                      <a:pt x="86" y="2910"/>
                    </a:lnTo>
                    <a:lnTo>
                      <a:pt x="96" y="2862"/>
                    </a:lnTo>
                    <a:lnTo>
                      <a:pt x="130" y="2818"/>
                    </a:lnTo>
                    <a:lnTo>
                      <a:pt x="140" y="2796"/>
                    </a:lnTo>
                    <a:lnTo>
                      <a:pt x="144" y="2768"/>
                    </a:lnTo>
                    <a:lnTo>
                      <a:pt x="132" y="2698"/>
                    </a:lnTo>
                    <a:lnTo>
                      <a:pt x="130" y="2638"/>
                    </a:lnTo>
                    <a:lnTo>
                      <a:pt x="138" y="2600"/>
                    </a:lnTo>
                    <a:lnTo>
                      <a:pt x="166" y="2548"/>
                    </a:lnTo>
                    <a:lnTo>
                      <a:pt x="204" y="2514"/>
                    </a:lnTo>
                    <a:lnTo>
                      <a:pt x="234" y="2474"/>
                    </a:lnTo>
                    <a:lnTo>
                      <a:pt x="234" y="2442"/>
                    </a:lnTo>
                    <a:lnTo>
                      <a:pt x="250" y="2408"/>
                    </a:lnTo>
                    <a:lnTo>
                      <a:pt x="298" y="2380"/>
                    </a:lnTo>
                    <a:lnTo>
                      <a:pt x="298" y="2358"/>
                    </a:lnTo>
                    <a:lnTo>
                      <a:pt x="320" y="2304"/>
                    </a:lnTo>
                    <a:lnTo>
                      <a:pt x="354" y="2288"/>
                    </a:lnTo>
                    <a:lnTo>
                      <a:pt x="388" y="2242"/>
                    </a:lnTo>
                    <a:lnTo>
                      <a:pt x="424" y="2174"/>
                    </a:lnTo>
                    <a:lnTo>
                      <a:pt x="540" y="2018"/>
                    </a:lnTo>
                    <a:lnTo>
                      <a:pt x="548" y="1968"/>
                    </a:lnTo>
                    <a:lnTo>
                      <a:pt x="590" y="1910"/>
                    </a:lnTo>
                    <a:lnTo>
                      <a:pt x="604" y="1858"/>
                    </a:lnTo>
                    <a:lnTo>
                      <a:pt x="626" y="1822"/>
                    </a:lnTo>
                    <a:lnTo>
                      <a:pt x="644" y="1784"/>
                    </a:lnTo>
                    <a:lnTo>
                      <a:pt x="658" y="1738"/>
                    </a:lnTo>
                    <a:close/>
                  </a:path>
                </a:pathLst>
              </a:custGeom>
              <a:solidFill>
                <a:srgbClr val="00B050">
                  <a:alpha val="27000"/>
                </a:srgb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grpSp>
        <p:sp>
          <p:nvSpPr>
            <p:cNvPr id="5" name="Freeform 89">
              <a:extLst>
                <a:ext uri="{FF2B5EF4-FFF2-40B4-BE49-F238E27FC236}">
                  <a16:creationId xmlns:a16="http://schemas.microsoft.com/office/drawing/2014/main" id="{B7B4E4F6-BF5D-43FB-924E-106ECAF22D4D}"/>
                </a:ext>
              </a:extLst>
            </p:cNvPr>
            <p:cNvSpPr>
              <a:spLocks noChangeAspect="1"/>
            </p:cNvSpPr>
            <p:nvPr/>
          </p:nvSpPr>
          <p:spPr bwMode="auto">
            <a:xfrm>
              <a:off x="5232615" y="1298502"/>
              <a:ext cx="48030" cy="31278"/>
            </a:xfrm>
            <a:custGeom>
              <a:avLst/>
              <a:gdLst>
                <a:gd name="T0" fmla="*/ 238 w 523"/>
                <a:gd name="T1" fmla="*/ 126 h 436"/>
                <a:gd name="T2" fmla="*/ 0 w 523"/>
                <a:gd name="T3" fmla="*/ 177 h 436"/>
                <a:gd name="T4" fmla="*/ 40 w 523"/>
                <a:gd name="T5" fmla="*/ 333 h 436"/>
                <a:gd name="T6" fmla="*/ 159 w 523"/>
                <a:gd name="T7" fmla="*/ 333 h 436"/>
                <a:gd name="T8" fmla="*/ 238 w 523"/>
                <a:gd name="T9" fmla="*/ 390 h 436"/>
                <a:gd name="T10" fmla="*/ 280 w 523"/>
                <a:gd name="T11" fmla="*/ 397 h 436"/>
                <a:gd name="T12" fmla="*/ 375 w 523"/>
                <a:gd name="T13" fmla="*/ 436 h 436"/>
                <a:gd name="T14" fmla="*/ 396 w 523"/>
                <a:gd name="T15" fmla="*/ 412 h 436"/>
                <a:gd name="T16" fmla="*/ 393 w 523"/>
                <a:gd name="T17" fmla="*/ 256 h 436"/>
                <a:gd name="T18" fmla="*/ 448 w 523"/>
                <a:gd name="T19" fmla="*/ 232 h 436"/>
                <a:gd name="T20" fmla="*/ 523 w 523"/>
                <a:gd name="T21" fmla="*/ 237 h 436"/>
                <a:gd name="T22" fmla="*/ 522 w 523"/>
                <a:gd name="T23" fmla="*/ 180 h 436"/>
                <a:gd name="T24" fmla="*/ 520 w 523"/>
                <a:gd name="T25" fmla="*/ 154 h 436"/>
                <a:gd name="T26" fmla="*/ 466 w 523"/>
                <a:gd name="T27" fmla="*/ 130 h 436"/>
                <a:gd name="T28" fmla="*/ 433 w 523"/>
                <a:gd name="T29" fmla="*/ 61 h 436"/>
                <a:gd name="T30" fmla="*/ 387 w 523"/>
                <a:gd name="T31" fmla="*/ 56 h 436"/>
                <a:gd name="T32" fmla="*/ 388 w 523"/>
                <a:gd name="T33" fmla="*/ 10 h 436"/>
                <a:gd name="T34" fmla="*/ 369 w 523"/>
                <a:gd name="T35" fmla="*/ 0 h 436"/>
                <a:gd name="T36" fmla="*/ 243 w 523"/>
                <a:gd name="T37" fmla="*/ 15 h 436"/>
                <a:gd name="T38" fmla="*/ 238 w 523"/>
                <a:gd name="T39" fmla="*/ 126 h 436"/>
                <a:gd name="connsiteX0" fmla="*/ 4646 w 10000"/>
                <a:gd name="connsiteY0" fmla="*/ 344 h 10000"/>
                <a:gd name="connsiteX1" fmla="*/ 0 w 10000"/>
                <a:gd name="connsiteY1" fmla="*/ 4060 h 10000"/>
                <a:gd name="connsiteX2" fmla="*/ 765 w 10000"/>
                <a:gd name="connsiteY2" fmla="*/ 7638 h 10000"/>
                <a:gd name="connsiteX3" fmla="*/ 3040 w 10000"/>
                <a:gd name="connsiteY3" fmla="*/ 7638 h 10000"/>
                <a:gd name="connsiteX4" fmla="*/ 4551 w 10000"/>
                <a:gd name="connsiteY4" fmla="*/ 8945 h 10000"/>
                <a:gd name="connsiteX5" fmla="*/ 5354 w 10000"/>
                <a:gd name="connsiteY5" fmla="*/ 9106 h 10000"/>
                <a:gd name="connsiteX6" fmla="*/ 7170 w 10000"/>
                <a:gd name="connsiteY6" fmla="*/ 10000 h 10000"/>
                <a:gd name="connsiteX7" fmla="*/ 7572 w 10000"/>
                <a:gd name="connsiteY7" fmla="*/ 9450 h 10000"/>
                <a:gd name="connsiteX8" fmla="*/ 7514 w 10000"/>
                <a:gd name="connsiteY8" fmla="*/ 5872 h 10000"/>
                <a:gd name="connsiteX9" fmla="*/ 8566 w 10000"/>
                <a:gd name="connsiteY9" fmla="*/ 5321 h 10000"/>
                <a:gd name="connsiteX10" fmla="*/ 10000 w 10000"/>
                <a:gd name="connsiteY10" fmla="*/ 5436 h 10000"/>
                <a:gd name="connsiteX11" fmla="*/ 9981 w 10000"/>
                <a:gd name="connsiteY11" fmla="*/ 4128 h 10000"/>
                <a:gd name="connsiteX12" fmla="*/ 9943 w 10000"/>
                <a:gd name="connsiteY12" fmla="*/ 3532 h 10000"/>
                <a:gd name="connsiteX13" fmla="*/ 8910 w 10000"/>
                <a:gd name="connsiteY13" fmla="*/ 2982 h 10000"/>
                <a:gd name="connsiteX14" fmla="*/ 8279 w 10000"/>
                <a:gd name="connsiteY14" fmla="*/ 1399 h 10000"/>
                <a:gd name="connsiteX15" fmla="*/ 7400 w 10000"/>
                <a:gd name="connsiteY15" fmla="*/ 1284 h 10000"/>
                <a:gd name="connsiteX16" fmla="*/ 7419 w 10000"/>
                <a:gd name="connsiteY16" fmla="*/ 229 h 10000"/>
                <a:gd name="connsiteX17" fmla="*/ 7055 w 10000"/>
                <a:gd name="connsiteY17" fmla="*/ 0 h 10000"/>
                <a:gd name="connsiteX18" fmla="*/ 4646 w 10000"/>
                <a:gd name="connsiteY18" fmla="*/ 344 h 10000"/>
                <a:gd name="connsiteX0" fmla="*/ 4646 w 10000"/>
                <a:gd name="connsiteY0" fmla="*/ 344 h 10000"/>
                <a:gd name="connsiteX1" fmla="*/ 0 w 10000"/>
                <a:gd name="connsiteY1" fmla="*/ 4060 h 10000"/>
                <a:gd name="connsiteX2" fmla="*/ 765 w 10000"/>
                <a:gd name="connsiteY2" fmla="*/ 7638 h 10000"/>
                <a:gd name="connsiteX3" fmla="*/ 3040 w 10000"/>
                <a:gd name="connsiteY3" fmla="*/ 7638 h 10000"/>
                <a:gd name="connsiteX4" fmla="*/ 4551 w 10000"/>
                <a:gd name="connsiteY4" fmla="*/ 8945 h 10000"/>
                <a:gd name="connsiteX5" fmla="*/ 5354 w 10000"/>
                <a:gd name="connsiteY5" fmla="*/ 9106 h 10000"/>
                <a:gd name="connsiteX6" fmla="*/ 7170 w 10000"/>
                <a:gd name="connsiteY6" fmla="*/ 10000 h 10000"/>
                <a:gd name="connsiteX7" fmla="*/ 7572 w 10000"/>
                <a:gd name="connsiteY7" fmla="*/ 9450 h 10000"/>
                <a:gd name="connsiteX8" fmla="*/ 8566 w 10000"/>
                <a:gd name="connsiteY8" fmla="*/ 5321 h 10000"/>
                <a:gd name="connsiteX9" fmla="*/ 10000 w 10000"/>
                <a:gd name="connsiteY9" fmla="*/ 5436 h 10000"/>
                <a:gd name="connsiteX10" fmla="*/ 9981 w 10000"/>
                <a:gd name="connsiteY10" fmla="*/ 4128 h 10000"/>
                <a:gd name="connsiteX11" fmla="*/ 9943 w 10000"/>
                <a:gd name="connsiteY11" fmla="*/ 3532 h 10000"/>
                <a:gd name="connsiteX12" fmla="*/ 8910 w 10000"/>
                <a:gd name="connsiteY12" fmla="*/ 2982 h 10000"/>
                <a:gd name="connsiteX13" fmla="*/ 8279 w 10000"/>
                <a:gd name="connsiteY13" fmla="*/ 1399 h 10000"/>
                <a:gd name="connsiteX14" fmla="*/ 7400 w 10000"/>
                <a:gd name="connsiteY14" fmla="*/ 1284 h 10000"/>
                <a:gd name="connsiteX15" fmla="*/ 7419 w 10000"/>
                <a:gd name="connsiteY15" fmla="*/ 229 h 10000"/>
                <a:gd name="connsiteX16" fmla="*/ 7055 w 10000"/>
                <a:gd name="connsiteY16" fmla="*/ 0 h 10000"/>
                <a:gd name="connsiteX17" fmla="*/ 4646 w 10000"/>
                <a:gd name="connsiteY17" fmla="*/ 344 h 10000"/>
                <a:gd name="connsiteX0" fmla="*/ 4646 w 10000"/>
                <a:gd name="connsiteY0" fmla="*/ 344 h 10000"/>
                <a:gd name="connsiteX1" fmla="*/ 0 w 10000"/>
                <a:gd name="connsiteY1" fmla="*/ 4060 h 10000"/>
                <a:gd name="connsiteX2" fmla="*/ 765 w 10000"/>
                <a:gd name="connsiteY2" fmla="*/ 7638 h 10000"/>
                <a:gd name="connsiteX3" fmla="*/ 3040 w 10000"/>
                <a:gd name="connsiteY3" fmla="*/ 7638 h 10000"/>
                <a:gd name="connsiteX4" fmla="*/ 4551 w 10000"/>
                <a:gd name="connsiteY4" fmla="*/ 8945 h 10000"/>
                <a:gd name="connsiteX5" fmla="*/ 5354 w 10000"/>
                <a:gd name="connsiteY5" fmla="*/ 9106 h 10000"/>
                <a:gd name="connsiteX6" fmla="*/ 7170 w 10000"/>
                <a:gd name="connsiteY6" fmla="*/ 10000 h 10000"/>
                <a:gd name="connsiteX7" fmla="*/ 7572 w 10000"/>
                <a:gd name="connsiteY7" fmla="*/ 9450 h 10000"/>
                <a:gd name="connsiteX8" fmla="*/ 10000 w 10000"/>
                <a:gd name="connsiteY8" fmla="*/ 5436 h 10000"/>
                <a:gd name="connsiteX9" fmla="*/ 9981 w 10000"/>
                <a:gd name="connsiteY9" fmla="*/ 4128 h 10000"/>
                <a:gd name="connsiteX10" fmla="*/ 9943 w 10000"/>
                <a:gd name="connsiteY10" fmla="*/ 3532 h 10000"/>
                <a:gd name="connsiteX11" fmla="*/ 8910 w 10000"/>
                <a:gd name="connsiteY11" fmla="*/ 2982 h 10000"/>
                <a:gd name="connsiteX12" fmla="*/ 8279 w 10000"/>
                <a:gd name="connsiteY12" fmla="*/ 1399 h 10000"/>
                <a:gd name="connsiteX13" fmla="*/ 7400 w 10000"/>
                <a:gd name="connsiteY13" fmla="*/ 1284 h 10000"/>
                <a:gd name="connsiteX14" fmla="*/ 7419 w 10000"/>
                <a:gd name="connsiteY14" fmla="*/ 229 h 10000"/>
                <a:gd name="connsiteX15" fmla="*/ 7055 w 10000"/>
                <a:gd name="connsiteY15" fmla="*/ 0 h 10000"/>
                <a:gd name="connsiteX16" fmla="*/ 4646 w 10000"/>
                <a:gd name="connsiteY16" fmla="*/ 34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000">
                  <a:moveTo>
                    <a:pt x="4646" y="344"/>
                  </a:moveTo>
                  <a:cubicBezTo>
                    <a:pt x="3470" y="1021"/>
                    <a:pt x="647" y="2844"/>
                    <a:pt x="0" y="4060"/>
                  </a:cubicBezTo>
                  <a:lnTo>
                    <a:pt x="765" y="7638"/>
                  </a:lnTo>
                  <a:lnTo>
                    <a:pt x="3040" y="7638"/>
                  </a:lnTo>
                  <a:lnTo>
                    <a:pt x="4551" y="8945"/>
                  </a:lnTo>
                  <a:lnTo>
                    <a:pt x="5354" y="9106"/>
                  </a:lnTo>
                  <a:lnTo>
                    <a:pt x="7170" y="10000"/>
                  </a:lnTo>
                  <a:lnTo>
                    <a:pt x="7572" y="9450"/>
                  </a:lnTo>
                  <a:cubicBezTo>
                    <a:pt x="8044" y="8689"/>
                    <a:pt x="9599" y="6323"/>
                    <a:pt x="10000" y="5436"/>
                  </a:cubicBezTo>
                  <a:cubicBezTo>
                    <a:pt x="9994" y="5000"/>
                    <a:pt x="9987" y="4564"/>
                    <a:pt x="9981" y="4128"/>
                  </a:cubicBezTo>
                  <a:cubicBezTo>
                    <a:pt x="9968" y="3929"/>
                    <a:pt x="9956" y="3731"/>
                    <a:pt x="9943" y="3532"/>
                  </a:cubicBezTo>
                  <a:lnTo>
                    <a:pt x="8910" y="2982"/>
                  </a:lnTo>
                  <a:lnTo>
                    <a:pt x="8279" y="1399"/>
                  </a:lnTo>
                  <a:lnTo>
                    <a:pt x="7400" y="1284"/>
                  </a:lnTo>
                  <a:cubicBezTo>
                    <a:pt x="7406" y="932"/>
                    <a:pt x="7413" y="581"/>
                    <a:pt x="7419" y="229"/>
                  </a:cubicBezTo>
                  <a:lnTo>
                    <a:pt x="7055" y="0"/>
                  </a:lnTo>
                  <a:lnTo>
                    <a:pt x="4646" y="344"/>
                  </a:lnTo>
                  <a:close/>
                </a:path>
              </a:pathLst>
            </a:custGeom>
            <a:solidFill>
              <a:srgbClr val="0000FF">
                <a:alpha val="49001"/>
              </a:srgbClr>
            </a:solidFill>
            <a:ln w="635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 name="285 CuadroTexto">
              <a:extLst>
                <a:ext uri="{FF2B5EF4-FFF2-40B4-BE49-F238E27FC236}">
                  <a16:creationId xmlns:a16="http://schemas.microsoft.com/office/drawing/2014/main" id="{86FBC15E-6D09-4DD1-BACA-11D6EF3B86DD}"/>
                </a:ext>
              </a:extLst>
            </p:cNvPr>
            <p:cNvSpPr txBox="1">
              <a:spLocks noChangeArrowheads="1"/>
            </p:cNvSpPr>
            <p:nvPr/>
          </p:nvSpPr>
          <p:spPr bwMode="auto">
            <a:xfrm>
              <a:off x="4621694" y="2563055"/>
              <a:ext cx="1008113" cy="261610"/>
            </a:xfrm>
            <a:prstGeom prst="rect">
              <a:avLst/>
            </a:prstGeom>
            <a:noFill/>
            <a:ln w="9525">
              <a:noFill/>
              <a:miter lim="800000"/>
              <a:headEnd/>
              <a:tailEnd/>
            </a:ln>
          </p:spPr>
          <p:txBody>
            <a:bodyPr wrap="square">
              <a:spAutoFit/>
            </a:bodyPr>
            <a:lstStyle>
              <a:defPPr>
                <a:defRPr lang="es-ES"/>
              </a:defPPr>
              <a:lvl1pPr marL="0" defTabSz="914400" eaLnBrk="1" latinLnBrk="0" hangingPunct="1">
                <a:defRPr sz="1100" b="1">
                  <a:solidFill>
                    <a:schemeClr val="bg1">
                      <a:lumMod val="50000"/>
                    </a:schemeClr>
                  </a:solidFill>
                  <a:latin typeface="Calibri" pitchFamily="34" charset="0"/>
                </a:defRPr>
              </a:lvl1pPr>
              <a:lvl2pPr algn="l" defTabSz="914400" eaLnBrk="1" latinLnBrk="0" hangingPunct="1">
                <a:defRPr sz="1800">
                  <a:latin typeface="+mn-lt"/>
                </a:defRPr>
              </a:lvl2pPr>
              <a:lvl3pPr algn="l" defTabSz="914400" eaLnBrk="1" latinLnBrk="0" hangingPunct="1">
                <a:defRPr sz="1800">
                  <a:latin typeface="+mn-lt"/>
                </a:defRPr>
              </a:lvl3pPr>
              <a:lvl4pPr algn="l" defTabSz="914400" eaLnBrk="1" latinLnBrk="0" hangingPunct="1">
                <a:defRPr sz="1800">
                  <a:latin typeface="+mn-lt"/>
                </a:defRPr>
              </a:lvl4pPr>
              <a:lvl5pPr algn="l"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white">
                      <a:lumMod val="50000"/>
                    </a:prstClr>
                  </a:solidFill>
                  <a:effectLst/>
                  <a:uLnTx/>
                  <a:uFillTx/>
                  <a:latin typeface="Calibri" pitchFamily="34" charset="0"/>
                </a:rPr>
                <a:t>MAR CARIBE </a:t>
              </a:r>
            </a:p>
          </p:txBody>
        </p:sp>
        <p:sp>
          <p:nvSpPr>
            <p:cNvPr id="7" name="65 CuadroTexto">
              <a:extLst>
                <a:ext uri="{FF2B5EF4-FFF2-40B4-BE49-F238E27FC236}">
                  <a16:creationId xmlns:a16="http://schemas.microsoft.com/office/drawing/2014/main" id="{E35FA67D-8179-4253-862D-BD596FE719C9}"/>
                </a:ext>
              </a:extLst>
            </p:cNvPr>
            <p:cNvSpPr txBox="1">
              <a:spLocks noChangeArrowheads="1"/>
            </p:cNvSpPr>
            <p:nvPr/>
          </p:nvSpPr>
          <p:spPr bwMode="auto">
            <a:xfrm>
              <a:off x="4781829" y="993968"/>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B</a:t>
              </a:r>
              <a:r>
                <a:rPr kumimoji="0" lang="es-MX" sz="1100" b="0" i="0" u="none" strike="noStrike" kern="0" cap="none" spc="0" normalizeH="0" baseline="0" noProof="0" dirty="0">
                  <a:ln>
                    <a:noFill/>
                  </a:ln>
                  <a:solidFill>
                    <a:prstClr val="black"/>
                  </a:solidFill>
                  <a:effectLst/>
                  <a:uLnTx/>
                  <a:uFillTx/>
                </a:rPr>
                <a:t>J</a:t>
              </a:r>
            </a:p>
          </p:txBody>
        </p:sp>
        <p:sp>
          <p:nvSpPr>
            <p:cNvPr id="8" name="65 CuadroTexto">
              <a:extLst>
                <a:ext uri="{FF2B5EF4-FFF2-40B4-BE49-F238E27FC236}">
                  <a16:creationId xmlns:a16="http://schemas.microsoft.com/office/drawing/2014/main" id="{7849FBCE-C019-4DC2-BA20-40738D6E20EB}"/>
                </a:ext>
              </a:extLst>
            </p:cNvPr>
            <p:cNvSpPr txBox="1">
              <a:spLocks noChangeArrowheads="1"/>
            </p:cNvSpPr>
            <p:nvPr/>
          </p:nvSpPr>
          <p:spPr bwMode="auto">
            <a:xfrm>
              <a:off x="4719352" y="599866"/>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IM</a:t>
              </a:r>
            </a:p>
          </p:txBody>
        </p:sp>
        <p:sp>
          <p:nvSpPr>
            <p:cNvPr id="9" name="65 CuadroTexto">
              <a:extLst>
                <a:ext uri="{FF2B5EF4-FFF2-40B4-BE49-F238E27FC236}">
                  <a16:creationId xmlns:a16="http://schemas.microsoft.com/office/drawing/2014/main" id="{CE7ACF4F-B8A0-4A4A-89B7-732BA4B3A550}"/>
                </a:ext>
              </a:extLst>
            </p:cNvPr>
            <p:cNvSpPr txBox="1">
              <a:spLocks noChangeArrowheads="1"/>
            </p:cNvSpPr>
            <p:nvPr/>
          </p:nvSpPr>
          <p:spPr bwMode="auto">
            <a:xfrm>
              <a:off x="4219531" y="747654"/>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LC</a:t>
              </a:r>
            </a:p>
          </p:txBody>
        </p:sp>
        <p:sp>
          <p:nvSpPr>
            <p:cNvPr id="10" name="65 CuadroTexto">
              <a:extLst>
                <a:ext uri="{FF2B5EF4-FFF2-40B4-BE49-F238E27FC236}">
                  <a16:creationId xmlns:a16="http://schemas.microsoft.com/office/drawing/2014/main" id="{E07B2D83-2B13-4553-AAB7-0DDA7B91004A}"/>
                </a:ext>
              </a:extLst>
            </p:cNvPr>
            <p:cNvSpPr txBox="1">
              <a:spLocks noChangeArrowheads="1"/>
            </p:cNvSpPr>
            <p:nvPr/>
          </p:nvSpPr>
          <p:spPr bwMode="auto">
            <a:xfrm>
              <a:off x="4094575" y="1585119"/>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SOL</a:t>
              </a:r>
            </a:p>
          </p:txBody>
        </p:sp>
        <p:sp>
          <p:nvSpPr>
            <p:cNvPr id="11" name="65 CuadroTexto">
              <a:extLst>
                <a:ext uri="{FF2B5EF4-FFF2-40B4-BE49-F238E27FC236}">
                  <a16:creationId xmlns:a16="http://schemas.microsoft.com/office/drawing/2014/main" id="{A272337B-19D2-4F96-BA3F-1F173F04CE04}"/>
                </a:ext>
              </a:extLst>
            </p:cNvPr>
            <p:cNvSpPr txBox="1">
              <a:spLocks noChangeArrowheads="1"/>
            </p:cNvSpPr>
            <p:nvPr/>
          </p:nvSpPr>
          <p:spPr bwMode="auto">
            <a:xfrm>
              <a:off x="3594755" y="1831433"/>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TUL</a:t>
              </a:r>
            </a:p>
          </p:txBody>
        </p:sp>
        <p:sp>
          <p:nvSpPr>
            <p:cNvPr id="12" name="65 CuadroTexto">
              <a:extLst>
                <a:ext uri="{FF2B5EF4-FFF2-40B4-BE49-F238E27FC236}">
                  <a16:creationId xmlns:a16="http://schemas.microsoft.com/office/drawing/2014/main" id="{F5C4E7AD-351B-48A6-B495-6616AF27D17E}"/>
                </a:ext>
              </a:extLst>
            </p:cNvPr>
            <p:cNvSpPr txBox="1">
              <a:spLocks noChangeArrowheads="1"/>
            </p:cNvSpPr>
            <p:nvPr/>
          </p:nvSpPr>
          <p:spPr bwMode="auto">
            <a:xfrm>
              <a:off x="3282368" y="2373322"/>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FCP</a:t>
              </a:r>
            </a:p>
          </p:txBody>
        </p:sp>
        <p:sp>
          <p:nvSpPr>
            <p:cNvPr id="13" name="65 CuadroTexto">
              <a:extLst>
                <a:ext uri="{FF2B5EF4-FFF2-40B4-BE49-F238E27FC236}">
                  <a16:creationId xmlns:a16="http://schemas.microsoft.com/office/drawing/2014/main" id="{6AF89B42-A4D5-4AD0-BAA1-FBAB041D0C25}"/>
                </a:ext>
              </a:extLst>
            </p:cNvPr>
            <p:cNvSpPr txBox="1">
              <a:spLocks noChangeArrowheads="1"/>
            </p:cNvSpPr>
            <p:nvPr/>
          </p:nvSpPr>
          <p:spPr bwMode="auto">
            <a:xfrm>
              <a:off x="4719351" y="1782169"/>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COZ</a:t>
              </a:r>
            </a:p>
          </p:txBody>
        </p:sp>
        <p:sp>
          <p:nvSpPr>
            <p:cNvPr id="14" name="65 CuadroTexto">
              <a:extLst>
                <a:ext uri="{FF2B5EF4-FFF2-40B4-BE49-F238E27FC236}">
                  <a16:creationId xmlns:a16="http://schemas.microsoft.com/office/drawing/2014/main" id="{90775A04-9F8D-454C-A0A2-0FCB844D5C86}"/>
                </a:ext>
              </a:extLst>
            </p:cNvPr>
            <p:cNvSpPr txBox="1">
              <a:spLocks noChangeArrowheads="1"/>
            </p:cNvSpPr>
            <p:nvPr/>
          </p:nvSpPr>
          <p:spPr bwMode="auto">
            <a:xfrm>
              <a:off x="1845384" y="2718165"/>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JMM</a:t>
              </a:r>
            </a:p>
          </p:txBody>
        </p:sp>
        <p:sp>
          <p:nvSpPr>
            <p:cNvPr id="15" name="65 CuadroTexto">
              <a:extLst>
                <a:ext uri="{FF2B5EF4-FFF2-40B4-BE49-F238E27FC236}">
                  <a16:creationId xmlns:a16="http://schemas.microsoft.com/office/drawing/2014/main" id="{C3F3A60B-CFC6-44A1-83FF-822B7C9A5569}"/>
                </a:ext>
              </a:extLst>
            </p:cNvPr>
            <p:cNvSpPr txBox="1">
              <a:spLocks noChangeArrowheads="1"/>
            </p:cNvSpPr>
            <p:nvPr/>
          </p:nvSpPr>
          <p:spPr bwMode="auto">
            <a:xfrm>
              <a:off x="2478985" y="3499158"/>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BAC</a:t>
              </a:r>
            </a:p>
          </p:txBody>
        </p:sp>
        <p:sp>
          <p:nvSpPr>
            <p:cNvPr id="16" name="65 CuadroTexto">
              <a:extLst>
                <a:ext uri="{FF2B5EF4-FFF2-40B4-BE49-F238E27FC236}">
                  <a16:creationId xmlns:a16="http://schemas.microsoft.com/office/drawing/2014/main" id="{11429C15-4CAE-4C72-951D-EEDE21F1B5D8}"/>
                </a:ext>
              </a:extLst>
            </p:cNvPr>
            <p:cNvSpPr txBox="1">
              <a:spLocks noChangeArrowheads="1"/>
            </p:cNvSpPr>
            <p:nvPr/>
          </p:nvSpPr>
          <p:spPr bwMode="auto">
            <a:xfrm>
              <a:off x="3424233" y="3715181"/>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OPB</a:t>
              </a:r>
            </a:p>
          </p:txBody>
        </p:sp>
      </p:grpSp>
      <p:sp>
        <p:nvSpPr>
          <p:cNvPr id="116" name="CuadroTexto 115">
            <a:extLst>
              <a:ext uri="{FF2B5EF4-FFF2-40B4-BE49-F238E27FC236}">
                <a16:creationId xmlns:a16="http://schemas.microsoft.com/office/drawing/2014/main" id="{3CD00868-261B-491D-B978-FDDDCC9CFA6F}"/>
              </a:ext>
            </a:extLst>
          </p:cNvPr>
          <p:cNvSpPr txBox="1"/>
          <p:nvPr/>
        </p:nvSpPr>
        <p:spPr>
          <a:xfrm>
            <a:off x="12734010" y="2610961"/>
            <a:ext cx="9448967" cy="1754326"/>
          </a:xfrm>
          <a:prstGeom prst="rect">
            <a:avLst/>
          </a:prstGeom>
          <a:noFill/>
        </p:spPr>
        <p:txBody>
          <a:bodyPr wrap="square" rtlCol="0">
            <a:spAutoFit/>
          </a:bodyPr>
          <a:lstStyle/>
          <a:p>
            <a:pPr marL="571500" indent="-571500">
              <a:buFont typeface="Wingdings" panose="05000000000000000000" pitchFamily="2" charset="2"/>
              <a:buChar char="ü"/>
            </a:pPr>
            <a:r>
              <a:rPr lang="es-ES" sz="3600" dirty="0" smtClean="0">
                <a:ln w="0"/>
              </a:rPr>
              <a:t>Cancún - Playa </a:t>
            </a:r>
            <a:r>
              <a:rPr lang="es-ES" sz="3600" dirty="0">
                <a:ln w="0"/>
              </a:rPr>
              <a:t>del Carmen km 19</a:t>
            </a:r>
          </a:p>
          <a:p>
            <a:pPr marL="571500" indent="-571500">
              <a:buFont typeface="Wingdings" panose="05000000000000000000" pitchFamily="2" charset="2"/>
              <a:buChar char="ü"/>
            </a:pPr>
            <a:r>
              <a:rPr lang="es-ES" sz="3600" dirty="0">
                <a:ln w="0"/>
              </a:rPr>
              <a:t>Av. Huayacán con Carretera Federal a Mérida</a:t>
            </a:r>
          </a:p>
          <a:p>
            <a:pPr marL="571500" indent="-571500">
              <a:buFont typeface="Wingdings" panose="05000000000000000000" pitchFamily="2" charset="2"/>
              <a:buChar char="ü"/>
            </a:pPr>
            <a:r>
              <a:rPr lang="es-ES" sz="3600" dirty="0" smtClean="0">
                <a:ln w="0"/>
              </a:rPr>
              <a:t>Av</a:t>
            </a:r>
            <a:r>
              <a:rPr lang="es-ES" sz="3600" dirty="0">
                <a:ln w="0"/>
              </a:rPr>
              <a:t>. López </a:t>
            </a:r>
            <a:r>
              <a:rPr lang="es-ES" sz="3600" dirty="0" smtClean="0">
                <a:ln w="0"/>
              </a:rPr>
              <a:t>Portillo - </a:t>
            </a:r>
            <a:r>
              <a:rPr lang="es-ES" sz="3600" dirty="0">
                <a:ln w="0"/>
              </a:rPr>
              <a:t>Mérida</a:t>
            </a:r>
            <a:endParaRPr lang="es-MX" sz="3600" dirty="0">
              <a:ln w="0"/>
            </a:endParaRPr>
          </a:p>
        </p:txBody>
      </p:sp>
      <p:sp>
        <p:nvSpPr>
          <p:cNvPr id="117" name="Rectángulo 116">
            <a:extLst>
              <a:ext uri="{FF2B5EF4-FFF2-40B4-BE49-F238E27FC236}">
                <a16:creationId xmlns:a16="http://schemas.microsoft.com/office/drawing/2014/main" id="{1B98644D-C38C-45FE-9DDB-D8A2BD36F350}"/>
              </a:ext>
            </a:extLst>
          </p:cNvPr>
          <p:cNvSpPr/>
          <p:nvPr/>
        </p:nvSpPr>
        <p:spPr>
          <a:xfrm>
            <a:off x="12597516" y="5712190"/>
            <a:ext cx="9585461" cy="1754326"/>
          </a:xfrm>
          <a:prstGeom prst="rect">
            <a:avLst/>
          </a:prstGeom>
          <a:noFill/>
        </p:spPr>
        <p:txBody>
          <a:bodyPr wrap="square" rtlCol="0">
            <a:spAutoFit/>
          </a:bodyPr>
          <a:lstStyle/>
          <a:p>
            <a:pPr marL="571500" indent="-571500">
              <a:buFont typeface="Wingdings" panose="05000000000000000000" pitchFamily="2" charset="2"/>
              <a:buChar char="ü"/>
            </a:pPr>
            <a:r>
              <a:rPr lang="es-ES" sz="3600" dirty="0">
                <a:ln w="0"/>
              </a:rPr>
              <a:t>Solidaridad - Cancún km 301</a:t>
            </a:r>
          </a:p>
          <a:p>
            <a:pPr marL="571500" indent="-571500">
              <a:buFont typeface="Wingdings" panose="05000000000000000000" pitchFamily="2" charset="2"/>
              <a:buChar char="ü"/>
            </a:pPr>
            <a:r>
              <a:rPr lang="es-ES" sz="3600" dirty="0">
                <a:ln w="0"/>
              </a:rPr>
              <a:t>Solidaridad - Tulum km 281</a:t>
            </a:r>
          </a:p>
          <a:p>
            <a:pPr marL="571500" indent="-571500">
              <a:buFont typeface="Wingdings" panose="05000000000000000000" pitchFamily="2" charset="2"/>
              <a:buChar char="ü"/>
            </a:pPr>
            <a:r>
              <a:rPr lang="es-ES" sz="3600" dirty="0">
                <a:ln w="0"/>
              </a:rPr>
              <a:t>Solidaridad – Mérida km 307</a:t>
            </a:r>
            <a:endParaRPr lang="es-MX" sz="3600" dirty="0">
              <a:ln w="0"/>
            </a:endParaRPr>
          </a:p>
        </p:txBody>
      </p:sp>
      <p:sp>
        <p:nvSpPr>
          <p:cNvPr id="118" name="Rectángulo 117">
            <a:extLst>
              <a:ext uri="{FF2B5EF4-FFF2-40B4-BE49-F238E27FC236}">
                <a16:creationId xmlns:a16="http://schemas.microsoft.com/office/drawing/2014/main" id="{D3E66682-0F97-4BC2-842A-D96B318A93B0}"/>
              </a:ext>
            </a:extLst>
          </p:cNvPr>
          <p:cNvSpPr/>
          <p:nvPr/>
        </p:nvSpPr>
        <p:spPr>
          <a:xfrm>
            <a:off x="12713682" y="9000841"/>
            <a:ext cx="9353125" cy="646331"/>
          </a:xfrm>
          <a:prstGeom prst="rect">
            <a:avLst/>
          </a:prstGeom>
          <a:noFill/>
        </p:spPr>
        <p:txBody>
          <a:bodyPr wrap="square" rtlCol="0">
            <a:spAutoFit/>
          </a:bodyPr>
          <a:lstStyle/>
          <a:p>
            <a:pPr marL="571500" indent="-571500">
              <a:buFont typeface="Wingdings" panose="05000000000000000000" pitchFamily="2" charset="2"/>
              <a:buChar char="ü"/>
            </a:pPr>
            <a:r>
              <a:rPr lang="es-ES" sz="3600" dirty="0">
                <a:ln w="0"/>
              </a:rPr>
              <a:t>Tulum- Solidaridad km 230</a:t>
            </a:r>
            <a:endParaRPr lang="es-MX" sz="3600" dirty="0">
              <a:ln w="0"/>
            </a:endParaRPr>
          </a:p>
        </p:txBody>
      </p:sp>
      <p:sp>
        <p:nvSpPr>
          <p:cNvPr id="119" name="Rectángulo 118">
            <a:extLst>
              <a:ext uri="{FF2B5EF4-FFF2-40B4-BE49-F238E27FC236}">
                <a16:creationId xmlns:a16="http://schemas.microsoft.com/office/drawing/2014/main" id="{6AE978A3-95A4-408D-BD59-B37AA1ADCB23}"/>
              </a:ext>
            </a:extLst>
          </p:cNvPr>
          <p:cNvSpPr/>
          <p:nvPr/>
        </p:nvSpPr>
        <p:spPr>
          <a:xfrm>
            <a:off x="12560944" y="11626391"/>
            <a:ext cx="9585460" cy="641256"/>
          </a:xfrm>
          <a:prstGeom prst="rect">
            <a:avLst/>
          </a:prstGeom>
          <a:noFill/>
        </p:spPr>
        <p:txBody>
          <a:bodyPr wrap="square" rtlCol="0">
            <a:spAutoFit/>
          </a:bodyPr>
          <a:lstStyle/>
          <a:p>
            <a:pPr marL="571500" indent="-571500">
              <a:buFont typeface="Wingdings" panose="05000000000000000000" pitchFamily="2" charset="2"/>
              <a:buChar char="ü"/>
            </a:pPr>
            <a:r>
              <a:rPr lang="es-ES" sz="3600" dirty="0">
                <a:ln w="0"/>
              </a:rPr>
              <a:t>Chetumal -  Bacalar </a:t>
            </a:r>
            <a:endParaRPr lang="es-MX" sz="3600" dirty="0">
              <a:ln w="0"/>
            </a:endParaRPr>
          </a:p>
        </p:txBody>
      </p:sp>
      <p:pic>
        <p:nvPicPr>
          <p:cNvPr id="121" name="Imagen 120">
            <a:extLst>
              <a:ext uri="{FF2B5EF4-FFF2-40B4-BE49-F238E27FC236}">
                <a16:creationId xmlns:a16="http://schemas.microsoft.com/office/drawing/2014/main" id="{591D39C7-55D4-4724-8408-E714A3489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5037" y="2520763"/>
            <a:ext cx="1786498" cy="1786498"/>
          </a:xfrm>
          <a:prstGeom prst="rect">
            <a:avLst/>
          </a:prstGeom>
        </p:spPr>
      </p:pic>
      <p:pic>
        <p:nvPicPr>
          <p:cNvPr id="123" name="Imagen 122">
            <a:extLst>
              <a:ext uri="{FF2B5EF4-FFF2-40B4-BE49-F238E27FC236}">
                <a16:creationId xmlns:a16="http://schemas.microsoft.com/office/drawing/2014/main" id="{70C751DD-1508-4E83-9D7D-FA35EDAF5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6408" y="5640951"/>
            <a:ext cx="1786498" cy="1786498"/>
          </a:xfrm>
          <a:prstGeom prst="rect">
            <a:avLst/>
          </a:prstGeom>
        </p:spPr>
      </p:pic>
      <p:pic>
        <p:nvPicPr>
          <p:cNvPr id="125" name="Imagen 124">
            <a:extLst>
              <a:ext uri="{FF2B5EF4-FFF2-40B4-BE49-F238E27FC236}">
                <a16:creationId xmlns:a16="http://schemas.microsoft.com/office/drawing/2014/main" id="{9B173166-75B0-401E-A2AE-A6DBEAD46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4091" y="8344874"/>
            <a:ext cx="1825888" cy="1825888"/>
          </a:xfrm>
          <a:prstGeom prst="rect">
            <a:avLst/>
          </a:prstGeom>
        </p:spPr>
      </p:pic>
      <p:pic>
        <p:nvPicPr>
          <p:cNvPr id="127" name="Imagen 126">
            <a:extLst>
              <a:ext uri="{FF2B5EF4-FFF2-40B4-BE49-F238E27FC236}">
                <a16:creationId xmlns:a16="http://schemas.microsoft.com/office/drawing/2014/main" id="{E7CE2D92-1B05-482A-BECF-524E20A118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5037" y="11040114"/>
            <a:ext cx="1757869" cy="1757869"/>
          </a:xfrm>
          <a:prstGeom prst="rect">
            <a:avLst/>
          </a:prstGeom>
        </p:spPr>
      </p:pic>
      <p:pic>
        <p:nvPicPr>
          <p:cNvPr id="131" name="Imagen 130">
            <a:extLst>
              <a:ext uri="{FF2B5EF4-FFF2-40B4-BE49-F238E27FC236}">
                <a16:creationId xmlns:a16="http://schemas.microsoft.com/office/drawing/2014/main" id="{2F13C1B6-0DC7-457E-8E2B-5ABD919D6F55}"/>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24405" y="2848041"/>
            <a:ext cx="704749" cy="1124431"/>
          </a:xfrm>
          <a:prstGeom prst="rect">
            <a:avLst/>
          </a:prstGeom>
        </p:spPr>
      </p:pic>
      <p:pic>
        <p:nvPicPr>
          <p:cNvPr id="135" name="Imagen 134">
            <a:extLst>
              <a:ext uri="{FF2B5EF4-FFF2-40B4-BE49-F238E27FC236}">
                <a16:creationId xmlns:a16="http://schemas.microsoft.com/office/drawing/2014/main" id="{70CE2FDD-64DB-4CD8-ADD1-CFA0514EF8F0}"/>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99397" y="6071456"/>
            <a:ext cx="657010" cy="1054185"/>
          </a:xfrm>
          <a:prstGeom prst="rect">
            <a:avLst/>
          </a:prstGeom>
        </p:spPr>
      </p:pic>
      <p:pic>
        <p:nvPicPr>
          <p:cNvPr id="137" name="Imagen 136">
            <a:extLst>
              <a:ext uri="{FF2B5EF4-FFF2-40B4-BE49-F238E27FC236}">
                <a16:creationId xmlns:a16="http://schemas.microsoft.com/office/drawing/2014/main" id="{D56B76B9-A649-4FE4-A814-1CD11C09F0FB}"/>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59471" y="8908533"/>
            <a:ext cx="704749" cy="1124431"/>
          </a:xfrm>
          <a:prstGeom prst="rect">
            <a:avLst/>
          </a:prstGeom>
        </p:spPr>
      </p:pic>
      <p:pic>
        <p:nvPicPr>
          <p:cNvPr id="140" name="Imagen 139">
            <a:extLst>
              <a:ext uri="{FF2B5EF4-FFF2-40B4-BE49-F238E27FC236}">
                <a16:creationId xmlns:a16="http://schemas.microsoft.com/office/drawing/2014/main" id="{99548DA7-2842-431A-AFF1-4594E7D63B31}"/>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77607" y="11384157"/>
            <a:ext cx="668476" cy="1124431"/>
          </a:xfrm>
          <a:prstGeom prst="rect">
            <a:avLst/>
          </a:prstGeom>
        </p:spPr>
      </p:pic>
      <p:pic>
        <p:nvPicPr>
          <p:cNvPr id="142" name="Imagen 141">
            <a:extLst>
              <a:ext uri="{FF2B5EF4-FFF2-40B4-BE49-F238E27FC236}">
                <a16:creationId xmlns:a16="http://schemas.microsoft.com/office/drawing/2014/main" id="{17DB9FEE-712F-44DC-9C76-E1E134CD757D}"/>
              </a:ext>
            </a:extLst>
          </p:cNvPr>
          <p:cNvPicPr>
            <a:picLocks noChangeAspect="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6354" y="3527004"/>
            <a:ext cx="177554" cy="283286"/>
          </a:xfrm>
          <a:prstGeom prst="rect">
            <a:avLst/>
          </a:prstGeom>
        </p:spPr>
      </p:pic>
      <p:pic>
        <p:nvPicPr>
          <p:cNvPr id="143" name="Imagen 142">
            <a:extLst>
              <a:ext uri="{FF2B5EF4-FFF2-40B4-BE49-F238E27FC236}">
                <a16:creationId xmlns:a16="http://schemas.microsoft.com/office/drawing/2014/main" id="{BFB2DD4B-55FC-40AE-B77F-F04F701362B4}"/>
              </a:ext>
            </a:extLst>
          </p:cNvPr>
          <p:cNvPicPr>
            <a:picLocks noChangeAspect="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9484" y="3089844"/>
            <a:ext cx="177554" cy="283286"/>
          </a:xfrm>
          <a:prstGeom prst="rect">
            <a:avLst/>
          </a:prstGeom>
        </p:spPr>
      </p:pic>
      <p:pic>
        <p:nvPicPr>
          <p:cNvPr id="144" name="Imagen 143">
            <a:extLst>
              <a:ext uri="{FF2B5EF4-FFF2-40B4-BE49-F238E27FC236}">
                <a16:creationId xmlns:a16="http://schemas.microsoft.com/office/drawing/2014/main" id="{1913F886-B002-4E1F-A7A6-98A445072F33}"/>
              </a:ext>
            </a:extLst>
          </p:cNvPr>
          <p:cNvPicPr>
            <a:picLocks noChangeAspect="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93773" y="3374684"/>
            <a:ext cx="177554" cy="283286"/>
          </a:xfrm>
          <a:prstGeom prst="rect">
            <a:avLst/>
          </a:prstGeom>
        </p:spPr>
      </p:pic>
      <p:pic>
        <p:nvPicPr>
          <p:cNvPr id="145" name="Imagen 144">
            <a:extLst>
              <a:ext uri="{FF2B5EF4-FFF2-40B4-BE49-F238E27FC236}">
                <a16:creationId xmlns:a16="http://schemas.microsoft.com/office/drawing/2014/main" id="{17FF1253-72F0-4868-A5E6-CBC7EBDA5E4A}"/>
              </a:ext>
            </a:extLst>
          </p:cNvPr>
          <p:cNvPicPr>
            <a:picLocks noChangeAspect="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8584" y="4384811"/>
            <a:ext cx="193777" cy="310919"/>
          </a:xfrm>
          <a:prstGeom prst="rect">
            <a:avLst/>
          </a:prstGeom>
        </p:spPr>
      </p:pic>
      <p:pic>
        <p:nvPicPr>
          <p:cNvPr id="146" name="Imagen 145">
            <a:extLst>
              <a:ext uri="{FF2B5EF4-FFF2-40B4-BE49-F238E27FC236}">
                <a16:creationId xmlns:a16="http://schemas.microsoft.com/office/drawing/2014/main" id="{C3E6C6EB-1511-4274-B21D-4F16AA6F3DE4}"/>
              </a:ext>
            </a:extLst>
          </p:cNvPr>
          <p:cNvPicPr>
            <a:picLocks noChangeAspect="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0159" y="5251271"/>
            <a:ext cx="193777" cy="310919"/>
          </a:xfrm>
          <a:prstGeom prst="rect">
            <a:avLst/>
          </a:prstGeom>
        </p:spPr>
      </p:pic>
      <p:pic>
        <p:nvPicPr>
          <p:cNvPr id="147" name="Imagen 146">
            <a:extLst>
              <a:ext uri="{FF2B5EF4-FFF2-40B4-BE49-F238E27FC236}">
                <a16:creationId xmlns:a16="http://schemas.microsoft.com/office/drawing/2014/main" id="{77D0D58D-971A-41DA-982B-72B71A0D536B}"/>
              </a:ext>
            </a:extLst>
          </p:cNvPr>
          <p:cNvPicPr>
            <a:picLocks noChangeAspect="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5081" y="4538218"/>
            <a:ext cx="193777" cy="310919"/>
          </a:xfrm>
          <a:prstGeom prst="rect">
            <a:avLst/>
          </a:prstGeom>
        </p:spPr>
      </p:pic>
      <p:pic>
        <p:nvPicPr>
          <p:cNvPr id="148" name="Imagen 147">
            <a:extLst>
              <a:ext uri="{FF2B5EF4-FFF2-40B4-BE49-F238E27FC236}">
                <a16:creationId xmlns:a16="http://schemas.microsoft.com/office/drawing/2014/main" id="{452B5D56-5FD6-44CC-A24F-161ACEC6A606}"/>
              </a:ext>
            </a:extLst>
          </p:cNvPr>
          <p:cNvPicPr>
            <a:picLocks noChangeAspect="1"/>
          </p:cNvPicPr>
          <p:nvPr/>
        </p:nvPicPr>
        <p:blipFill>
          <a:blip r:embed="rId8"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1982" y="5784686"/>
            <a:ext cx="194872" cy="310919"/>
          </a:xfrm>
          <a:prstGeom prst="rect">
            <a:avLst/>
          </a:prstGeom>
        </p:spPr>
      </p:pic>
      <p:pic>
        <p:nvPicPr>
          <p:cNvPr id="149" name="Imagen 148">
            <a:extLst>
              <a:ext uri="{FF2B5EF4-FFF2-40B4-BE49-F238E27FC236}">
                <a16:creationId xmlns:a16="http://schemas.microsoft.com/office/drawing/2014/main" id="{BC2A0CA5-E07F-4CC6-AD47-91800260B3E6}"/>
              </a:ext>
            </a:extLst>
          </p:cNvPr>
          <p:cNvPicPr>
            <a:picLocks noChangeAspect="1"/>
          </p:cNvPicPr>
          <p:nvPr/>
        </p:nvPicPr>
        <p:blipFill>
          <a:blip r:embed="rId9"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7606" y="9809753"/>
            <a:ext cx="313057" cy="526587"/>
          </a:xfrm>
          <a:prstGeom prst="rect">
            <a:avLst/>
          </a:prstGeom>
        </p:spPr>
      </p:pic>
      <p:sp>
        <p:nvSpPr>
          <p:cNvPr id="150" name="Rectángulo 149">
            <a:extLst>
              <a:ext uri="{FF2B5EF4-FFF2-40B4-BE49-F238E27FC236}">
                <a16:creationId xmlns:a16="http://schemas.microsoft.com/office/drawing/2014/main" id="{9C6CF89D-59C1-43C0-8225-AFC9C4995EC5}"/>
              </a:ext>
            </a:extLst>
          </p:cNvPr>
          <p:cNvSpPr/>
          <p:nvPr/>
        </p:nvSpPr>
        <p:spPr>
          <a:xfrm flipH="1">
            <a:off x="0" y="2648932"/>
            <a:ext cx="6762751" cy="2308324"/>
          </a:xfrm>
          <a:prstGeom prst="rect">
            <a:avLst/>
          </a:prstGeom>
          <a:ln>
            <a:noFill/>
          </a:ln>
        </p:spPr>
        <p:txBody>
          <a:bodyPr wrap="square">
            <a:spAutoFit/>
          </a:bodyPr>
          <a:lstStyle/>
          <a:p>
            <a:pPr algn="ctr"/>
            <a:r>
              <a:rPr lang="es-MX" sz="7200" b="1" dirty="0">
                <a:ln w="0"/>
                <a:solidFill>
                  <a:srgbClr val="000099"/>
                </a:solidFill>
                <a:effectLst>
                  <a:outerShdw blurRad="60007" dist="310007" dir="7680000" sy="30000" kx="1300200" algn="ctr" rotWithShape="0">
                    <a:prstClr val="black">
                      <a:alpha val="32000"/>
                    </a:prstClr>
                  </a:outerShdw>
                </a:effectLst>
              </a:rPr>
              <a:t>MÓDULOS DE CONTROL</a:t>
            </a:r>
          </a:p>
        </p:txBody>
      </p:sp>
    </p:spTree>
    <p:extLst>
      <p:ext uri="{BB962C8B-B14F-4D97-AF65-F5344CB8AC3E}">
        <p14:creationId xmlns:p14="http://schemas.microsoft.com/office/powerpoint/2010/main" val="144966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Elipse 135">
            <a:extLst>
              <a:ext uri="{FF2B5EF4-FFF2-40B4-BE49-F238E27FC236}">
                <a16:creationId xmlns:a16="http://schemas.microsoft.com/office/drawing/2014/main" id="{E32EFB16-AEE0-4226-8C47-F6D216EBB719}"/>
              </a:ext>
            </a:extLst>
          </p:cNvPr>
          <p:cNvSpPr/>
          <p:nvPr/>
        </p:nvSpPr>
        <p:spPr>
          <a:xfrm>
            <a:off x="15066433" y="5803328"/>
            <a:ext cx="5311072" cy="5327194"/>
          </a:xfrm>
          <a:prstGeom prst="ellipse">
            <a:avLst/>
          </a:prstGeom>
          <a:blipFill dpi="0" rotWithShape="1">
            <a:blip r:embed="rId2">
              <a:alphaModFix amt="4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Elipse 136">
            <a:extLst>
              <a:ext uri="{FF2B5EF4-FFF2-40B4-BE49-F238E27FC236}">
                <a16:creationId xmlns:a16="http://schemas.microsoft.com/office/drawing/2014/main" id="{7F319CA6-7688-4BB3-A5D5-150C700436A3}"/>
              </a:ext>
            </a:extLst>
          </p:cNvPr>
          <p:cNvSpPr/>
          <p:nvPr/>
        </p:nvSpPr>
        <p:spPr>
          <a:xfrm>
            <a:off x="14051372" y="3700399"/>
            <a:ext cx="2369207" cy="2496294"/>
          </a:xfrm>
          <a:prstGeom prst="ellipse">
            <a:avLst/>
          </a:prstGeom>
          <a:blipFill dpi="0" rotWithShape="1">
            <a:blip r:embed="rId3">
              <a:alphaModFix amt="4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13F76500-DFBB-47A9-90F1-7897AAD04909}"/>
              </a:ext>
            </a:extLst>
          </p:cNvPr>
          <p:cNvSpPr/>
          <p:nvPr/>
        </p:nvSpPr>
        <p:spPr>
          <a:xfrm>
            <a:off x="17500598" y="3157629"/>
            <a:ext cx="2369207" cy="2496294"/>
          </a:xfrm>
          <a:prstGeom prst="ellipse">
            <a:avLst/>
          </a:prstGeom>
          <a:blipFill dpi="0" rotWithShape="1">
            <a:blip r:embed="rId4">
              <a:alphaModFix amt="4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E2C05406-4AA0-4FD8-80FA-738F9E2F7A48}"/>
              </a:ext>
            </a:extLst>
          </p:cNvPr>
          <p:cNvSpPr/>
          <p:nvPr/>
        </p:nvSpPr>
        <p:spPr>
          <a:xfrm>
            <a:off x="20237932" y="5328828"/>
            <a:ext cx="2369207" cy="2496294"/>
          </a:xfrm>
          <a:prstGeom prst="ellipse">
            <a:avLst/>
          </a:prstGeom>
          <a:blipFill dpi="0" rotWithShape="1">
            <a:blip r:embed="rId5">
              <a:alphaModFix amt="4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1" name="Elipse 140">
            <a:extLst>
              <a:ext uri="{FF2B5EF4-FFF2-40B4-BE49-F238E27FC236}">
                <a16:creationId xmlns:a16="http://schemas.microsoft.com/office/drawing/2014/main" id="{1C8C59B2-67A2-4701-95FD-EF03AEA75839}"/>
              </a:ext>
            </a:extLst>
          </p:cNvPr>
          <p:cNvSpPr/>
          <p:nvPr/>
        </p:nvSpPr>
        <p:spPr>
          <a:xfrm>
            <a:off x="20317436" y="9038725"/>
            <a:ext cx="2369207" cy="2496294"/>
          </a:xfrm>
          <a:prstGeom prst="ellipse">
            <a:avLst/>
          </a:prstGeom>
          <a:blipFill dpi="0" rotWithShape="1">
            <a:blip r:embed="rId6">
              <a:alphaModFix amt="4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2" name="Elipse 141">
            <a:extLst>
              <a:ext uri="{FF2B5EF4-FFF2-40B4-BE49-F238E27FC236}">
                <a16:creationId xmlns:a16="http://schemas.microsoft.com/office/drawing/2014/main" id="{ED5C4187-40F1-4B02-A6EA-DAC06042B55C}"/>
              </a:ext>
            </a:extLst>
          </p:cNvPr>
          <p:cNvSpPr/>
          <p:nvPr/>
        </p:nvSpPr>
        <p:spPr>
          <a:xfrm>
            <a:off x="12283632" y="6358245"/>
            <a:ext cx="2369207" cy="2496294"/>
          </a:xfrm>
          <a:prstGeom prst="ellipse">
            <a:avLst/>
          </a:prstGeom>
          <a:blipFill dpi="0" rotWithShape="1">
            <a:blip r:embed="rId7">
              <a:alphaModFix amt="4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43105C42-087A-42C4-9F15-369C334DA0AE}"/>
              </a:ext>
            </a:extLst>
          </p:cNvPr>
          <p:cNvSpPr/>
          <p:nvPr/>
        </p:nvSpPr>
        <p:spPr>
          <a:xfrm>
            <a:off x="16989926" y="11249921"/>
            <a:ext cx="2369207" cy="2496294"/>
          </a:xfrm>
          <a:prstGeom prst="ellipse">
            <a:avLst/>
          </a:prstGeom>
          <a:blipFill dpi="0" rotWithShape="1">
            <a:blip r:embed="rId8">
              <a:alphaModFix amt="4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6" name="Elipse 145">
            <a:extLst>
              <a:ext uri="{FF2B5EF4-FFF2-40B4-BE49-F238E27FC236}">
                <a16:creationId xmlns:a16="http://schemas.microsoft.com/office/drawing/2014/main" id="{904BFF69-0C76-4A13-BEDE-6F38A887B7BA}"/>
              </a:ext>
            </a:extLst>
          </p:cNvPr>
          <p:cNvSpPr/>
          <p:nvPr/>
        </p:nvSpPr>
        <p:spPr>
          <a:xfrm>
            <a:off x="13083302" y="9888261"/>
            <a:ext cx="2369207" cy="2496294"/>
          </a:xfrm>
          <a:prstGeom prst="ellipse">
            <a:avLst/>
          </a:prstGeom>
          <a:blipFill dpi="0" rotWithShape="1">
            <a:blip r:embed="rId9">
              <a:alphaModFix amt="4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Gráfico 1" descr="Policía">
            <a:extLst>
              <a:ext uri="{FF2B5EF4-FFF2-40B4-BE49-F238E27FC236}">
                <a16:creationId xmlns:a16="http://schemas.microsoft.com/office/drawing/2014/main" id="{9E940D0C-6464-465F-A958-0319DF45A3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795834" y="2031997"/>
            <a:ext cx="2369207" cy="2369207"/>
          </a:xfrm>
          <a:prstGeom prst="rect">
            <a:avLst/>
          </a:prstGeom>
        </p:spPr>
      </p:pic>
      <p:sp>
        <p:nvSpPr>
          <p:cNvPr id="3" name="Flecha: pentágono 2">
            <a:extLst>
              <a:ext uri="{FF2B5EF4-FFF2-40B4-BE49-F238E27FC236}">
                <a16:creationId xmlns:a16="http://schemas.microsoft.com/office/drawing/2014/main" id="{01D0B69A-854C-4B3E-AF5A-A4ED07AB3199}"/>
              </a:ext>
            </a:extLst>
          </p:cNvPr>
          <p:cNvSpPr/>
          <p:nvPr/>
        </p:nvSpPr>
        <p:spPr>
          <a:xfrm flipH="1">
            <a:off x="13138799" y="6104114"/>
            <a:ext cx="10229200" cy="646331"/>
          </a:xfrm>
          <a:prstGeom prst="homePlate">
            <a:avLst/>
          </a:prstGeom>
          <a:ln>
            <a:solidFill>
              <a:srgbClr val="92D050"/>
            </a:solidFill>
          </a:ln>
        </p:spPr>
        <p:txBody>
          <a:bodyPr wrap="square">
            <a:spAutoFit/>
          </a:bodyPr>
          <a:lstStyle/>
          <a:p>
            <a:pPr indent="541338"/>
            <a:r>
              <a:rPr lang="es-MX" sz="3600" b="1" dirty="0"/>
              <a:t>UNIFICACIÓN DE PROTOCOLOS DE ACTUACIÓN</a:t>
            </a:r>
          </a:p>
        </p:txBody>
      </p:sp>
      <p:pic>
        <p:nvPicPr>
          <p:cNvPr id="4" name="Gráfico 3" descr="Lista de comprobación RTL">
            <a:extLst>
              <a:ext uri="{FF2B5EF4-FFF2-40B4-BE49-F238E27FC236}">
                <a16:creationId xmlns:a16="http://schemas.microsoft.com/office/drawing/2014/main" id="{481F608F-FBE3-447A-A3C3-ED1961BD69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795835" y="5374388"/>
            <a:ext cx="2369207" cy="2369207"/>
          </a:xfrm>
          <a:prstGeom prst="rect">
            <a:avLst/>
          </a:prstGeom>
        </p:spPr>
      </p:pic>
      <p:sp>
        <p:nvSpPr>
          <p:cNvPr id="5" name="Flecha: pentágono 4">
            <a:extLst>
              <a:ext uri="{FF2B5EF4-FFF2-40B4-BE49-F238E27FC236}">
                <a16:creationId xmlns:a16="http://schemas.microsoft.com/office/drawing/2014/main" id="{7BE523DE-389C-4733-8821-AAB44EEC5A35}"/>
              </a:ext>
            </a:extLst>
          </p:cNvPr>
          <p:cNvSpPr/>
          <p:nvPr/>
        </p:nvSpPr>
        <p:spPr>
          <a:xfrm flipH="1">
            <a:off x="13138801" y="2893434"/>
            <a:ext cx="7993995" cy="1200329"/>
          </a:xfrm>
          <a:prstGeom prst="homePlate">
            <a:avLst/>
          </a:prstGeom>
          <a:ln>
            <a:solidFill>
              <a:schemeClr val="accent1"/>
            </a:solidFill>
          </a:ln>
        </p:spPr>
        <p:txBody>
          <a:bodyPr wrap="square">
            <a:spAutoFit/>
          </a:bodyPr>
          <a:lstStyle/>
          <a:p>
            <a:pPr marL="439738" algn="just"/>
            <a:r>
              <a:rPr lang="es-MX" sz="3600" b="1" dirty="0"/>
              <a:t>ASIGNACIÓN DE TITULAR DE LOS MÓDULOS DE CONTROL </a:t>
            </a:r>
          </a:p>
        </p:txBody>
      </p:sp>
      <p:pic>
        <p:nvPicPr>
          <p:cNvPr id="6" name="Escudo Quintana Roo1.pdf" descr="Escudo Quintana Roo1.pdf">
            <a:extLst>
              <a:ext uri="{FF2B5EF4-FFF2-40B4-BE49-F238E27FC236}">
                <a16:creationId xmlns:a16="http://schemas.microsoft.com/office/drawing/2014/main" id="{852D2024-7737-4606-8221-755D4B6B4529}"/>
              </a:ext>
            </a:extLst>
          </p:cNvPr>
          <p:cNvPicPr>
            <a:picLocks noChangeAspect="1"/>
          </p:cNvPicPr>
          <p:nvPr/>
        </p:nvPicPr>
        <p:blipFill>
          <a:blip r:embed="rId14"/>
          <a:stretch>
            <a:fillRect/>
          </a:stretch>
        </p:blipFill>
        <p:spPr>
          <a:xfrm>
            <a:off x="10213688" y="8642273"/>
            <a:ext cx="1533503" cy="2031891"/>
          </a:xfrm>
          <a:prstGeom prst="rect">
            <a:avLst/>
          </a:prstGeom>
          <a:ln w="12700">
            <a:miter lim="400000"/>
          </a:ln>
          <a:effectLst>
            <a:outerShdw blurRad="622300" dist="81441" dir="5400000" rotWithShape="0">
              <a:srgbClr val="000000">
                <a:alpha val="94671"/>
              </a:srgbClr>
            </a:outerShdw>
          </a:effectLst>
        </p:spPr>
      </p:pic>
      <p:sp>
        <p:nvSpPr>
          <p:cNvPr id="7" name="Flecha: pentágono 6">
            <a:extLst>
              <a:ext uri="{FF2B5EF4-FFF2-40B4-BE49-F238E27FC236}">
                <a16:creationId xmlns:a16="http://schemas.microsoft.com/office/drawing/2014/main" id="{6CEC26FD-02A4-46E6-80FA-EECCFF7788F8}"/>
              </a:ext>
            </a:extLst>
          </p:cNvPr>
          <p:cNvSpPr/>
          <p:nvPr/>
        </p:nvSpPr>
        <p:spPr>
          <a:xfrm flipH="1">
            <a:off x="13138798" y="9335052"/>
            <a:ext cx="10229198" cy="646331"/>
          </a:xfrm>
          <a:prstGeom prst="homePlate">
            <a:avLst/>
          </a:prstGeom>
          <a:ln>
            <a:solidFill>
              <a:srgbClr val="002060"/>
            </a:solidFill>
          </a:ln>
        </p:spPr>
        <p:txBody>
          <a:bodyPr wrap="square">
            <a:spAutoFit/>
          </a:bodyPr>
          <a:lstStyle/>
          <a:p>
            <a:pPr indent="541338"/>
            <a:r>
              <a:rPr lang="es-MX" sz="3600" b="1" dirty="0"/>
              <a:t>IDENTIDAD INSTITUCIONAL </a:t>
            </a:r>
          </a:p>
        </p:txBody>
      </p:sp>
      <p:sp>
        <p:nvSpPr>
          <p:cNvPr id="8" name="Flecha: pentágono 7">
            <a:extLst>
              <a:ext uri="{FF2B5EF4-FFF2-40B4-BE49-F238E27FC236}">
                <a16:creationId xmlns:a16="http://schemas.microsoft.com/office/drawing/2014/main" id="{CCCFC991-1D31-4759-9AA3-D44CFCEBF961}"/>
              </a:ext>
            </a:extLst>
          </p:cNvPr>
          <p:cNvSpPr/>
          <p:nvPr/>
        </p:nvSpPr>
        <p:spPr>
          <a:xfrm flipH="1">
            <a:off x="13138798" y="12221685"/>
            <a:ext cx="10229196" cy="646331"/>
          </a:xfrm>
          <a:prstGeom prst="homePlate">
            <a:avLst/>
          </a:prstGeom>
          <a:ln>
            <a:solidFill>
              <a:srgbClr val="FF0000"/>
            </a:solidFill>
          </a:ln>
        </p:spPr>
        <p:txBody>
          <a:bodyPr wrap="square">
            <a:spAutoFit/>
          </a:bodyPr>
          <a:lstStyle/>
          <a:p>
            <a:pPr indent="541338"/>
            <a:r>
              <a:rPr lang="es-MX" sz="3600" b="1" dirty="0"/>
              <a:t>IDENTIFICACIÓN DE NECESIDADES</a:t>
            </a:r>
          </a:p>
        </p:txBody>
      </p:sp>
      <p:pic>
        <p:nvPicPr>
          <p:cNvPr id="9" name="Imagen 8">
            <a:extLst>
              <a:ext uri="{FF2B5EF4-FFF2-40B4-BE49-F238E27FC236}">
                <a16:creationId xmlns:a16="http://schemas.microsoft.com/office/drawing/2014/main" id="{F358AE03-5610-41F1-B0C9-04A5DCB453C3}"/>
              </a:ext>
            </a:extLst>
          </p:cNvPr>
          <p:cNvPicPr>
            <a:picLocks noChangeAspect="1"/>
          </p:cNvPicPr>
          <p:nvPr/>
        </p:nvPicPr>
        <p:blipFill>
          <a:blip r:embed="rId15"/>
          <a:stretch>
            <a:fillRect/>
          </a:stretch>
        </p:blipFill>
        <p:spPr>
          <a:xfrm>
            <a:off x="9768881" y="11647348"/>
            <a:ext cx="2423119" cy="1795006"/>
          </a:xfrm>
          <a:prstGeom prst="ellipse">
            <a:avLst/>
          </a:prstGeom>
          <a:ln>
            <a:noFill/>
          </a:ln>
          <a:effectLst>
            <a:softEdge rad="112500"/>
          </a:effectLst>
        </p:spPr>
      </p:pic>
      <p:grpSp>
        <p:nvGrpSpPr>
          <p:cNvPr id="10" name="19 Grupo">
            <a:extLst>
              <a:ext uri="{FF2B5EF4-FFF2-40B4-BE49-F238E27FC236}">
                <a16:creationId xmlns:a16="http://schemas.microsoft.com/office/drawing/2014/main" id="{F4DF7A8B-F20C-4BB4-B4E9-AC17FB6B046F}"/>
              </a:ext>
            </a:extLst>
          </p:cNvPr>
          <p:cNvGrpSpPr/>
          <p:nvPr/>
        </p:nvGrpSpPr>
        <p:grpSpPr>
          <a:xfrm>
            <a:off x="1016000" y="1592825"/>
            <a:ext cx="8540956" cy="12123173"/>
            <a:chOff x="1720427" y="402815"/>
            <a:chExt cx="3909380" cy="4464497"/>
          </a:xfrm>
        </p:grpSpPr>
        <p:grpSp>
          <p:nvGrpSpPr>
            <p:cNvPr id="11" name="21 Grupo">
              <a:extLst>
                <a:ext uri="{FF2B5EF4-FFF2-40B4-BE49-F238E27FC236}">
                  <a16:creationId xmlns:a16="http://schemas.microsoft.com/office/drawing/2014/main" id="{E3E0483C-531D-4A42-8235-7A2DC390C5DD}"/>
                </a:ext>
              </a:extLst>
            </p:cNvPr>
            <p:cNvGrpSpPr/>
            <p:nvPr/>
          </p:nvGrpSpPr>
          <p:grpSpPr>
            <a:xfrm>
              <a:off x="1739719" y="446708"/>
              <a:ext cx="3796173" cy="3920405"/>
              <a:chOff x="691713" y="279708"/>
              <a:chExt cx="4375247" cy="5730512"/>
            </a:xfrm>
          </p:grpSpPr>
          <p:sp>
            <p:nvSpPr>
              <p:cNvPr id="43" name="Freeform 73">
                <a:extLst>
                  <a:ext uri="{FF2B5EF4-FFF2-40B4-BE49-F238E27FC236}">
                    <a16:creationId xmlns:a16="http://schemas.microsoft.com/office/drawing/2014/main" id="{65875EF7-A40A-4F64-9487-B721D39612A7}"/>
                  </a:ext>
                </a:extLst>
              </p:cNvPr>
              <p:cNvSpPr>
                <a:spLocks noChangeAspect="1"/>
              </p:cNvSpPr>
              <p:nvPr/>
            </p:nvSpPr>
            <p:spPr bwMode="auto">
              <a:xfrm>
                <a:off x="4772755" y="1145728"/>
                <a:ext cx="3356" cy="0"/>
              </a:xfrm>
              <a:custGeom>
                <a:avLst/>
                <a:gdLst>
                  <a:gd name="T0" fmla="*/ 0 w 1"/>
                  <a:gd name="T1" fmla="*/ 1 h 1"/>
                  <a:gd name="T2" fmla="*/ 0 w 1"/>
                  <a:gd name="T3" fmla="*/ 0 h 1"/>
                </a:gdLst>
                <a:ahLst/>
                <a:cxnLst>
                  <a:cxn ang="0">
                    <a:pos x="T0" y="T1"/>
                  </a:cxn>
                  <a:cxn ang="0">
                    <a:pos x="T2" y="T3"/>
                  </a:cxn>
                </a:cxnLst>
                <a:rect l="0" t="0" r="r" b="b"/>
                <a:pathLst>
                  <a:path w="1" h="1">
                    <a:moveTo>
                      <a:pt x="0" y="1"/>
                    </a:moveTo>
                    <a:lnTo>
                      <a:pt x="0" y="0"/>
                    </a:lnTo>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4" name="Freeform 74">
                <a:extLst>
                  <a:ext uri="{FF2B5EF4-FFF2-40B4-BE49-F238E27FC236}">
                    <a16:creationId xmlns:a16="http://schemas.microsoft.com/office/drawing/2014/main" id="{0124CBC7-5E9A-4526-B182-6553A0782EE0}"/>
                  </a:ext>
                </a:extLst>
              </p:cNvPr>
              <p:cNvSpPr>
                <a:spLocks noChangeAspect="1"/>
              </p:cNvSpPr>
              <p:nvPr/>
            </p:nvSpPr>
            <p:spPr bwMode="auto">
              <a:xfrm>
                <a:off x="4635153" y="1128485"/>
                <a:ext cx="208081" cy="97710"/>
              </a:xfrm>
              <a:custGeom>
                <a:avLst/>
                <a:gdLst>
                  <a:gd name="T0" fmla="*/ 0 w 1364"/>
                  <a:gd name="T1" fmla="*/ 0 h 636"/>
                  <a:gd name="T2" fmla="*/ 490 w 1364"/>
                  <a:gd name="T3" fmla="*/ 248 h 636"/>
                  <a:gd name="T4" fmla="*/ 1318 w 1364"/>
                  <a:gd name="T5" fmla="*/ 636 h 636"/>
                  <a:gd name="T6" fmla="*/ 1364 w 1364"/>
                  <a:gd name="T7" fmla="*/ 634 h 636"/>
                </a:gdLst>
                <a:ahLst/>
                <a:cxnLst>
                  <a:cxn ang="0">
                    <a:pos x="T0" y="T1"/>
                  </a:cxn>
                  <a:cxn ang="0">
                    <a:pos x="T2" y="T3"/>
                  </a:cxn>
                  <a:cxn ang="0">
                    <a:pos x="T4" y="T5"/>
                  </a:cxn>
                  <a:cxn ang="0">
                    <a:pos x="T6" y="T7"/>
                  </a:cxn>
                </a:cxnLst>
                <a:rect l="0" t="0" r="r" b="b"/>
                <a:pathLst>
                  <a:path w="1364" h="636">
                    <a:moveTo>
                      <a:pt x="0" y="0"/>
                    </a:moveTo>
                    <a:lnTo>
                      <a:pt x="490" y="248"/>
                    </a:lnTo>
                    <a:lnTo>
                      <a:pt x="1318" y="636"/>
                    </a:lnTo>
                    <a:lnTo>
                      <a:pt x="1364" y="634"/>
                    </a:lnTo>
                  </a:path>
                </a:pathLst>
              </a:custGeom>
              <a:solidFill>
                <a:srgbClr val="0000FF">
                  <a:alpha val="49001"/>
                </a:srgbClr>
              </a:solidFill>
              <a:ln w="12700">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5" name="Freeform 75">
                <a:extLst>
                  <a:ext uri="{FF2B5EF4-FFF2-40B4-BE49-F238E27FC236}">
                    <a16:creationId xmlns:a16="http://schemas.microsoft.com/office/drawing/2014/main" id="{D55C300C-B6DD-40E3-846A-F5DAD6A71B0D}"/>
                  </a:ext>
                </a:extLst>
              </p:cNvPr>
              <p:cNvSpPr>
                <a:spLocks noChangeAspect="1"/>
              </p:cNvSpPr>
              <p:nvPr/>
            </p:nvSpPr>
            <p:spPr bwMode="auto">
              <a:xfrm>
                <a:off x="4269333" y="1302830"/>
                <a:ext cx="486642" cy="249064"/>
              </a:xfrm>
              <a:custGeom>
                <a:avLst/>
                <a:gdLst>
                  <a:gd name="T0" fmla="*/ 0 w 3165"/>
                  <a:gd name="T1" fmla="*/ 0 h 1615"/>
                  <a:gd name="T2" fmla="*/ 128 w 3165"/>
                  <a:gd name="T3" fmla="*/ 86 h 1615"/>
                  <a:gd name="T4" fmla="*/ 230 w 3165"/>
                  <a:gd name="T5" fmla="*/ 140 h 1615"/>
                  <a:gd name="T6" fmla="*/ 300 w 3165"/>
                  <a:gd name="T7" fmla="*/ 162 h 1615"/>
                  <a:gd name="T8" fmla="*/ 510 w 3165"/>
                  <a:gd name="T9" fmla="*/ 274 h 1615"/>
                  <a:gd name="T10" fmla="*/ 644 w 3165"/>
                  <a:gd name="T11" fmla="*/ 426 h 1615"/>
                  <a:gd name="T12" fmla="*/ 734 w 3165"/>
                  <a:gd name="T13" fmla="*/ 542 h 1615"/>
                  <a:gd name="T14" fmla="*/ 820 w 3165"/>
                  <a:gd name="T15" fmla="*/ 682 h 1615"/>
                  <a:gd name="T16" fmla="*/ 1422 w 3165"/>
                  <a:gd name="T17" fmla="*/ 1446 h 1615"/>
                  <a:gd name="T18" fmla="*/ 1650 w 3165"/>
                  <a:gd name="T19" fmla="*/ 1454 h 1615"/>
                  <a:gd name="T20" fmla="*/ 1794 w 3165"/>
                  <a:gd name="T21" fmla="*/ 1460 h 1615"/>
                  <a:gd name="T22" fmla="*/ 1938 w 3165"/>
                  <a:gd name="T23" fmla="*/ 1492 h 1615"/>
                  <a:gd name="T24" fmla="*/ 2120 w 3165"/>
                  <a:gd name="T25" fmla="*/ 1506 h 1615"/>
                  <a:gd name="T26" fmla="*/ 2276 w 3165"/>
                  <a:gd name="T27" fmla="*/ 1536 h 1615"/>
                  <a:gd name="T28" fmla="*/ 2484 w 3165"/>
                  <a:gd name="T29" fmla="*/ 1536 h 1615"/>
                  <a:gd name="T30" fmla="*/ 2812 w 3165"/>
                  <a:gd name="T31" fmla="*/ 1561 h 1615"/>
                  <a:gd name="T32" fmla="*/ 3165 w 3165"/>
                  <a:gd name="T33" fmla="*/ 1615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5" h="1615">
                    <a:moveTo>
                      <a:pt x="0" y="0"/>
                    </a:moveTo>
                    <a:lnTo>
                      <a:pt x="128" y="86"/>
                    </a:lnTo>
                    <a:lnTo>
                      <a:pt x="230" y="140"/>
                    </a:lnTo>
                    <a:lnTo>
                      <a:pt x="300" y="162"/>
                    </a:lnTo>
                    <a:lnTo>
                      <a:pt x="510" y="274"/>
                    </a:lnTo>
                    <a:lnTo>
                      <a:pt x="644" y="426"/>
                    </a:lnTo>
                    <a:lnTo>
                      <a:pt x="734" y="542"/>
                    </a:lnTo>
                    <a:lnTo>
                      <a:pt x="820" y="682"/>
                    </a:lnTo>
                    <a:lnTo>
                      <a:pt x="1422" y="1446"/>
                    </a:lnTo>
                    <a:lnTo>
                      <a:pt x="1650" y="1454"/>
                    </a:lnTo>
                    <a:lnTo>
                      <a:pt x="1794" y="1460"/>
                    </a:lnTo>
                    <a:lnTo>
                      <a:pt x="1938" y="1492"/>
                    </a:lnTo>
                    <a:lnTo>
                      <a:pt x="2120" y="1506"/>
                    </a:lnTo>
                    <a:lnTo>
                      <a:pt x="2276" y="1536"/>
                    </a:lnTo>
                    <a:lnTo>
                      <a:pt x="2484" y="1536"/>
                    </a:lnTo>
                    <a:lnTo>
                      <a:pt x="2812" y="1561"/>
                    </a:lnTo>
                    <a:lnTo>
                      <a:pt x="3165" y="1615"/>
                    </a:lnTo>
                  </a:path>
                </a:pathLst>
              </a:custGeom>
              <a:noFill/>
              <a:ln w="12700" cap="flat">
                <a:solidFill>
                  <a:srgbClr val="F49A38"/>
                </a:solidFill>
                <a:prstDash val="solid"/>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6" name="Freeform 81">
                <a:extLst>
                  <a:ext uri="{FF2B5EF4-FFF2-40B4-BE49-F238E27FC236}">
                    <a16:creationId xmlns:a16="http://schemas.microsoft.com/office/drawing/2014/main" id="{A1FDF0D5-A45E-47DD-9EBA-6B3A4AEA2AFC}"/>
                  </a:ext>
                </a:extLst>
              </p:cNvPr>
              <p:cNvSpPr>
                <a:spLocks noChangeAspect="1"/>
              </p:cNvSpPr>
              <p:nvPr/>
            </p:nvSpPr>
            <p:spPr bwMode="auto">
              <a:xfrm>
                <a:off x="4829810" y="1111242"/>
                <a:ext cx="33562" cy="55561"/>
              </a:xfrm>
              <a:custGeom>
                <a:avLst/>
                <a:gdLst>
                  <a:gd name="T0" fmla="*/ 213 w 213"/>
                  <a:gd name="T1" fmla="*/ 14 h 365"/>
                  <a:gd name="T2" fmla="*/ 81 w 213"/>
                  <a:gd name="T3" fmla="*/ 0 h 365"/>
                  <a:gd name="T4" fmla="*/ 75 w 213"/>
                  <a:gd name="T5" fmla="*/ 120 h 365"/>
                  <a:gd name="T6" fmla="*/ 5 w 213"/>
                  <a:gd name="T7" fmla="*/ 131 h 365"/>
                  <a:gd name="T8" fmla="*/ 0 w 213"/>
                  <a:gd name="T9" fmla="*/ 260 h 365"/>
                  <a:gd name="T10" fmla="*/ 80 w 213"/>
                  <a:gd name="T11" fmla="*/ 267 h 365"/>
                  <a:gd name="T12" fmla="*/ 84 w 213"/>
                  <a:gd name="T13" fmla="*/ 356 h 365"/>
                  <a:gd name="T14" fmla="*/ 162 w 213"/>
                  <a:gd name="T15" fmla="*/ 365 h 365"/>
                  <a:gd name="T16" fmla="*/ 213 w 213"/>
                  <a:gd name="T17"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365">
                    <a:moveTo>
                      <a:pt x="213" y="14"/>
                    </a:moveTo>
                    <a:lnTo>
                      <a:pt x="81" y="0"/>
                    </a:lnTo>
                    <a:lnTo>
                      <a:pt x="75" y="120"/>
                    </a:lnTo>
                    <a:lnTo>
                      <a:pt x="5" y="131"/>
                    </a:lnTo>
                    <a:lnTo>
                      <a:pt x="0" y="260"/>
                    </a:lnTo>
                    <a:lnTo>
                      <a:pt x="80" y="267"/>
                    </a:lnTo>
                    <a:lnTo>
                      <a:pt x="84" y="356"/>
                    </a:lnTo>
                    <a:lnTo>
                      <a:pt x="162" y="365"/>
                    </a:lnTo>
                    <a:lnTo>
                      <a:pt x="213" y="14"/>
                    </a:ln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7" name="Freeform 83">
                <a:extLst>
                  <a:ext uri="{FF2B5EF4-FFF2-40B4-BE49-F238E27FC236}">
                    <a16:creationId xmlns:a16="http://schemas.microsoft.com/office/drawing/2014/main" id="{514447DB-6506-4497-AC09-BDECD9D238A9}"/>
                  </a:ext>
                </a:extLst>
              </p:cNvPr>
              <p:cNvSpPr>
                <a:spLocks noChangeAspect="1"/>
              </p:cNvSpPr>
              <p:nvPr/>
            </p:nvSpPr>
            <p:spPr bwMode="auto">
              <a:xfrm>
                <a:off x="4715701" y="936897"/>
                <a:ext cx="312122" cy="300793"/>
              </a:xfrm>
              <a:custGeom>
                <a:avLst/>
                <a:gdLst>
                  <a:gd name="T0" fmla="*/ 1379 w 2040"/>
                  <a:gd name="T1" fmla="*/ 1924 h 1954"/>
                  <a:gd name="T2" fmla="*/ 1520 w 2040"/>
                  <a:gd name="T3" fmla="*/ 1918 h 1954"/>
                  <a:gd name="T4" fmla="*/ 1556 w 2040"/>
                  <a:gd name="T5" fmla="*/ 1936 h 1954"/>
                  <a:gd name="T6" fmla="*/ 1629 w 2040"/>
                  <a:gd name="T7" fmla="*/ 1918 h 1954"/>
                  <a:gd name="T8" fmla="*/ 1640 w 2040"/>
                  <a:gd name="T9" fmla="*/ 1894 h 1954"/>
                  <a:gd name="T10" fmla="*/ 1617 w 2040"/>
                  <a:gd name="T11" fmla="*/ 1858 h 1954"/>
                  <a:gd name="T12" fmla="*/ 1607 w 2040"/>
                  <a:gd name="T13" fmla="*/ 1811 h 1954"/>
                  <a:gd name="T14" fmla="*/ 1622 w 2040"/>
                  <a:gd name="T15" fmla="*/ 1753 h 1954"/>
                  <a:gd name="T16" fmla="*/ 1623 w 2040"/>
                  <a:gd name="T17" fmla="*/ 1669 h 1954"/>
                  <a:gd name="T18" fmla="*/ 1650 w 2040"/>
                  <a:gd name="T19" fmla="*/ 1610 h 1954"/>
                  <a:gd name="T20" fmla="*/ 1661 w 2040"/>
                  <a:gd name="T21" fmla="*/ 1541 h 1954"/>
                  <a:gd name="T22" fmla="*/ 1659 w 2040"/>
                  <a:gd name="T23" fmla="*/ 1507 h 1954"/>
                  <a:gd name="T24" fmla="*/ 1692 w 2040"/>
                  <a:gd name="T25" fmla="*/ 1465 h 1954"/>
                  <a:gd name="T26" fmla="*/ 1715 w 2040"/>
                  <a:gd name="T27" fmla="*/ 1423 h 1954"/>
                  <a:gd name="T28" fmla="*/ 1719 w 2040"/>
                  <a:gd name="T29" fmla="*/ 1378 h 1954"/>
                  <a:gd name="T30" fmla="*/ 1730 w 2040"/>
                  <a:gd name="T31" fmla="*/ 1318 h 1954"/>
                  <a:gd name="T32" fmla="*/ 1775 w 2040"/>
                  <a:gd name="T33" fmla="*/ 1256 h 1954"/>
                  <a:gd name="T34" fmla="*/ 1800 w 2040"/>
                  <a:gd name="T35" fmla="*/ 1205 h 1954"/>
                  <a:gd name="T36" fmla="*/ 1817 w 2040"/>
                  <a:gd name="T37" fmla="*/ 1145 h 1954"/>
                  <a:gd name="T38" fmla="*/ 1859 w 2040"/>
                  <a:gd name="T39" fmla="*/ 1064 h 1954"/>
                  <a:gd name="T40" fmla="*/ 1902 w 2040"/>
                  <a:gd name="T41" fmla="*/ 961 h 1954"/>
                  <a:gd name="T42" fmla="*/ 1940 w 2040"/>
                  <a:gd name="T43" fmla="*/ 893 h 1954"/>
                  <a:gd name="T44" fmla="*/ 1979 w 2040"/>
                  <a:gd name="T45" fmla="*/ 826 h 1954"/>
                  <a:gd name="T46" fmla="*/ 2022 w 2040"/>
                  <a:gd name="T47" fmla="*/ 782 h 1954"/>
                  <a:gd name="T48" fmla="*/ 2040 w 2040"/>
                  <a:gd name="T49" fmla="*/ 751 h 1954"/>
                  <a:gd name="T50" fmla="*/ 2009 w 2040"/>
                  <a:gd name="T51" fmla="*/ 736 h 1954"/>
                  <a:gd name="T52" fmla="*/ 1929 w 2040"/>
                  <a:gd name="T53" fmla="*/ 701 h 1954"/>
                  <a:gd name="T54" fmla="*/ 1860 w 2040"/>
                  <a:gd name="T55" fmla="*/ 715 h 1954"/>
                  <a:gd name="T56" fmla="*/ 1797 w 2040"/>
                  <a:gd name="T57" fmla="*/ 713 h 1954"/>
                  <a:gd name="T58" fmla="*/ 1734 w 2040"/>
                  <a:gd name="T59" fmla="*/ 697 h 1954"/>
                  <a:gd name="T60" fmla="*/ 1608 w 2040"/>
                  <a:gd name="T61" fmla="*/ 650 h 1954"/>
                  <a:gd name="T62" fmla="*/ 1551 w 2040"/>
                  <a:gd name="T63" fmla="*/ 653 h 1954"/>
                  <a:gd name="T64" fmla="*/ 1515 w 2040"/>
                  <a:gd name="T65" fmla="*/ 617 h 1954"/>
                  <a:gd name="T66" fmla="*/ 1469 w 2040"/>
                  <a:gd name="T67" fmla="*/ 598 h 1954"/>
                  <a:gd name="T68" fmla="*/ 1401 w 2040"/>
                  <a:gd name="T69" fmla="*/ 530 h 1954"/>
                  <a:gd name="T70" fmla="*/ 1362 w 2040"/>
                  <a:gd name="T71" fmla="*/ 437 h 1954"/>
                  <a:gd name="T72" fmla="*/ 1352 w 2040"/>
                  <a:gd name="T73" fmla="*/ 358 h 1954"/>
                  <a:gd name="T74" fmla="*/ 1332 w 2040"/>
                  <a:gd name="T75" fmla="*/ 284 h 1954"/>
                  <a:gd name="T76" fmla="*/ 1326 w 2040"/>
                  <a:gd name="T77" fmla="*/ 247 h 1954"/>
                  <a:gd name="T78" fmla="*/ 1338 w 2040"/>
                  <a:gd name="T79" fmla="*/ 139 h 1954"/>
                  <a:gd name="T80" fmla="*/ 1114 w 2040"/>
                  <a:gd name="T81" fmla="*/ 207 h 1954"/>
                  <a:gd name="T82" fmla="*/ 1020 w 2040"/>
                  <a:gd name="T83" fmla="*/ 113 h 1954"/>
                  <a:gd name="T84" fmla="*/ 951 w 2040"/>
                  <a:gd name="T85" fmla="*/ 0 h 1954"/>
                  <a:gd name="T86" fmla="*/ 903 w 2040"/>
                  <a:gd name="T87" fmla="*/ 86 h 1954"/>
                  <a:gd name="T88" fmla="*/ 820 w 2040"/>
                  <a:gd name="T89" fmla="*/ 260 h 1954"/>
                  <a:gd name="T90" fmla="*/ 0 w 2040"/>
                  <a:gd name="T91" fmla="*/ 635 h 1954"/>
                  <a:gd name="T92" fmla="*/ 99 w 2040"/>
                  <a:gd name="T93" fmla="*/ 848 h 1954"/>
                  <a:gd name="T94" fmla="*/ 331 w 2040"/>
                  <a:gd name="T95" fmla="*/ 861 h 1954"/>
                  <a:gd name="T96" fmla="*/ 385 w 2040"/>
                  <a:gd name="T97" fmla="*/ 911 h 1954"/>
                  <a:gd name="T98" fmla="*/ 513 w 2040"/>
                  <a:gd name="T99" fmla="*/ 823 h 1954"/>
                  <a:gd name="T100" fmla="*/ 830 w 2040"/>
                  <a:gd name="T101" fmla="*/ 802 h 1954"/>
                  <a:gd name="T102" fmla="*/ 936 w 2040"/>
                  <a:gd name="T103" fmla="*/ 1015 h 1954"/>
                  <a:gd name="T104" fmla="*/ 1251 w 2040"/>
                  <a:gd name="T105" fmla="*/ 773 h 1954"/>
                  <a:gd name="T106" fmla="*/ 1230 w 2040"/>
                  <a:gd name="T107" fmla="*/ 702 h 1954"/>
                  <a:gd name="T108" fmla="*/ 1250 w 2040"/>
                  <a:gd name="T109" fmla="*/ 607 h 1954"/>
                  <a:gd name="T110" fmla="*/ 1323 w 2040"/>
                  <a:gd name="T111" fmla="*/ 663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0" h="1954">
                    <a:moveTo>
                      <a:pt x="1313" y="1954"/>
                    </a:moveTo>
                    <a:lnTo>
                      <a:pt x="1379" y="1924"/>
                    </a:lnTo>
                    <a:lnTo>
                      <a:pt x="1433" y="1921"/>
                    </a:lnTo>
                    <a:lnTo>
                      <a:pt x="1520" y="1918"/>
                    </a:lnTo>
                    <a:lnTo>
                      <a:pt x="1536" y="1930"/>
                    </a:lnTo>
                    <a:lnTo>
                      <a:pt x="1556" y="1936"/>
                    </a:lnTo>
                    <a:lnTo>
                      <a:pt x="1613" y="1930"/>
                    </a:lnTo>
                    <a:lnTo>
                      <a:pt x="1629" y="1918"/>
                    </a:lnTo>
                    <a:lnTo>
                      <a:pt x="1638" y="1907"/>
                    </a:lnTo>
                    <a:lnTo>
                      <a:pt x="1640" y="1894"/>
                    </a:lnTo>
                    <a:lnTo>
                      <a:pt x="1637" y="1877"/>
                    </a:lnTo>
                    <a:lnTo>
                      <a:pt x="1617" y="1858"/>
                    </a:lnTo>
                    <a:lnTo>
                      <a:pt x="1604" y="1832"/>
                    </a:lnTo>
                    <a:lnTo>
                      <a:pt x="1607" y="1811"/>
                    </a:lnTo>
                    <a:lnTo>
                      <a:pt x="1619" y="1784"/>
                    </a:lnTo>
                    <a:lnTo>
                      <a:pt x="1622" y="1753"/>
                    </a:lnTo>
                    <a:lnTo>
                      <a:pt x="1620" y="1712"/>
                    </a:lnTo>
                    <a:lnTo>
                      <a:pt x="1623" y="1669"/>
                    </a:lnTo>
                    <a:lnTo>
                      <a:pt x="1631" y="1640"/>
                    </a:lnTo>
                    <a:lnTo>
                      <a:pt x="1650" y="1610"/>
                    </a:lnTo>
                    <a:lnTo>
                      <a:pt x="1664" y="1571"/>
                    </a:lnTo>
                    <a:lnTo>
                      <a:pt x="1661" y="1541"/>
                    </a:lnTo>
                    <a:lnTo>
                      <a:pt x="1656" y="1519"/>
                    </a:lnTo>
                    <a:lnTo>
                      <a:pt x="1659" y="1507"/>
                    </a:lnTo>
                    <a:lnTo>
                      <a:pt x="1673" y="1489"/>
                    </a:lnTo>
                    <a:lnTo>
                      <a:pt x="1692" y="1465"/>
                    </a:lnTo>
                    <a:lnTo>
                      <a:pt x="1715" y="1441"/>
                    </a:lnTo>
                    <a:lnTo>
                      <a:pt x="1715" y="1423"/>
                    </a:lnTo>
                    <a:lnTo>
                      <a:pt x="1715" y="1405"/>
                    </a:lnTo>
                    <a:lnTo>
                      <a:pt x="1719" y="1378"/>
                    </a:lnTo>
                    <a:lnTo>
                      <a:pt x="1719" y="1346"/>
                    </a:lnTo>
                    <a:lnTo>
                      <a:pt x="1730" y="1318"/>
                    </a:lnTo>
                    <a:lnTo>
                      <a:pt x="1752" y="1292"/>
                    </a:lnTo>
                    <a:lnTo>
                      <a:pt x="1775" y="1256"/>
                    </a:lnTo>
                    <a:lnTo>
                      <a:pt x="1790" y="1234"/>
                    </a:lnTo>
                    <a:lnTo>
                      <a:pt x="1800" y="1205"/>
                    </a:lnTo>
                    <a:lnTo>
                      <a:pt x="1806" y="1177"/>
                    </a:lnTo>
                    <a:lnTo>
                      <a:pt x="1817" y="1145"/>
                    </a:lnTo>
                    <a:lnTo>
                      <a:pt x="1839" y="1102"/>
                    </a:lnTo>
                    <a:lnTo>
                      <a:pt x="1859" y="1064"/>
                    </a:lnTo>
                    <a:lnTo>
                      <a:pt x="1880" y="1012"/>
                    </a:lnTo>
                    <a:lnTo>
                      <a:pt x="1902" y="961"/>
                    </a:lnTo>
                    <a:lnTo>
                      <a:pt x="1923" y="926"/>
                    </a:lnTo>
                    <a:lnTo>
                      <a:pt x="1940" y="893"/>
                    </a:lnTo>
                    <a:lnTo>
                      <a:pt x="1962" y="859"/>
                    </a:lnTo>
                    <a:lnTo>
                      <a:pt x="1979" y="826"/>
                    </a:lnTo>
                    <a:lnTo>
                      <a:pt x="1997" y="802"/>
                    </a:lnTo>
                    <a:lnTo>
                      <a:pt x="2022" y="782"/>
                    </a:lnTo>
                    <a:lnTo>
                      <a:pt x="2036" y="764"/>
                    </a:lnTo>
                    <a:lnTo>
                      <a:pt x="2040" y="751"/>
                    </a:lnTo>
                    <a:lnTo>
                      <a:pt x="2033" y="736"/>
                    </a:lnTo>
                    <a:lnTo>
                      <a:pt x="2009" y="736"/>
                    </a:lnTo>
                    <a:lnTo>
                      <a:pt x="1979" y="725"/>
                    </a:lnTo>
                    <a:lnTo>
                      <a:pt x="1929" y="701"/>
                    </a:lnTo>
                    <a:lnTo>
                      <a:pt x="1899" y="697"/>
                    </a:lnTo>
                    <a:lnTo>
                      <a:pt x="1860" y="715"/>
                    </a:lnTo>
                    <a:lnTo>
                      <a:pt x="1820" y="724"/>
                    </a:lnTo>
                    <a:lnTo>
                      <a:pt x="1797" y="713"/>
                    </a:lnTo>
                    <a:lnTo>
                      <a:pt x="1776" y="723"/>
                    </a:lnTo>
                    <a:lnTo>
                      <a:pt x="1734" y="697"/>
                    </a:lnTo>
                    <a:lnTo>
                      <a:pt x="1656" y="658"/>
                    </a:lnTo>
                    <a:lnTo>
                      <a:pt x="1608" y="650"/>
                    </a:lnTo>
                    <a:lnTo>
                      <a:pt x="1577" y="652"/>
                    </a:lnTo>
                    <a:lnTo>
                      <a:pt x="1551" y="653"/>
                    </a:lnTo>
                    <a:lnTo>
                      <a:pt x="1536" y="635"/>
                    </a:lnTo>
                    <a:lnTo>
                      <a:pt x="1515" y="617"/>
                    </a:lnTo>
                    <a:lnTo>
                      <a:pt x="1490" y="613"/>
                    </a:lnTo>
                    <a:lnTo>
                      <a:pt x="1469" y="598"/>
                    </a:lnTo>
                    <a:lnTo>
                      <a:pt x="1439" y="569"/>
                    </a:lnTo>
                    <a:lnTo>
                      <a:pt x="1401" y="530"/>
                    </a:lnTo>
                    <a:lnTo>
                      <a:pt x="1380" y="488"/>
                    </a:lnTo>
                    <a:lnTo>
                      <a:pt x="1362" y="437"/>
                    </a:lnTo>
                    <a:lnTo>
                      <a:pt x="1353" y="397"/>
                    </a:lnTo>
                    <a:lnTo>
                      <a:pt x="1352" y="358"/>
                    </a:lnTo>
                    <a:lnTo>
                      <a:pt x="1349" y="296"/>
                    </a:lnTo>
                    <a:lnTo>
                      <a:pt x="1332" y="284"/>
                    </a:lnTo>
                    <a:lnTo>
                      <a:pt x="1322" y="265"/>
                    </a:lnTo>
                    <a:lnTo>
                      <a:pt x="1326" y="247"/>
                    </a:lnTo>
                    <a:lnTo>
                      <a:pt x="1322" y="224"/>
                    </a:lnTo>
                    <a:lnTo>
                      <a:pt x="1338" y="139"/>
                    </a:lnTo>
                    <a:lnTo>
                      <a:pt x="1155" y="122"/>
                    </a:lnTo>
                    <a:lnTo>
                      <a:pt x="1114" y="207"/>
                    </a:lnTo>
                    <a:lnTo>
                      <a:pt x="1038" y="201"/>
                    </a:lnTo>
                    <a:lnTo>
                      <a:pt x="1020" y="113"/>
                    </a:lnTo>
                    <a:lnTo>
                      <a:pt x="961" y="90"/>
                    </a:lnTo>
                    <a:lnTo>
                      <a:pt x="951" y="0"/>
                    </a:lnTo>
                    <a:lnTo>
                      <a:pt x="903" y="9"/>
                    </a:lnTo>
                    <a:lnTo>
                      <a:pt x="903" y="86"/>
                    </a:lnTo>
                    <a:lnTo>
                      <a:pt x="802" y="135"/>
                    </a:lnTo>
                    <a:lnTo>
                      <a:pt x="820" y="260"/>
                    </a:lnTo>
                    <a:lnTo>
                      <a:pt x="67" y="560"/>
                    </a:lnTo>
                    <a:lnTo>
                      <a:pt x="0" y="635"/>
                    </a:lnTo>
                    <a:lnTo>
                      <a:pt x="55" y="842"/>
                    </a:lnTo>
                    <a:lnTo>
                      <a:pt x="99" y="848"/>
                    </a:lnTo>
                    <a:lnTo>
                      <a:pt x="313" y="819"/>
                    </a:lnTo>
                    <a:lnTo>
                      <a:pt x="331" y="861"/>
                    </a:lnTo>
                    <a:lnTo>
                      <a:pt x="384" y="867"/>
                    </a:lnTo>
                    <a:lnTo>
                      <a:pt x="385" y="911"/>
                    </a:lnTo>
                    <a:lnTo>
                      <a:pt x="500" y="907"/>
                    </a:lnTo>
                    <a:lnTo>
                      <a:pt x="513" y="823"/>
                    </a:lnTo>
                    <a:lnTo>
                      <a:pt x="564" y="782"/>
                    </a:lnTo>
                    <a:lnTo>
                      <a:pt x="830" y="802"/>
                    </a:lnTo>
                    <a:lnTo>
                      <a:pt x="798" y="976"/>
                    </a:lnTo>
                    <a:lnTo>
                      <a:pt x="936" y="1015"/>
                    </a:lnTo>
                    <a:cubicBezTo>
                      <a:pt x="996" y="973"/>
                      <a:pt x="1047" y="931"/>
                      <a:pt x="1099" y="891"/>
                    </a:cubicBezTo>
                    <a:cubicBezTo>
                      <a:pt x="1151" y="851"/>
                      <a:pt x="1226" y="800"/>
                      <a:pt x="1251" y="773"/>
                    </a:cubicBezTo>
                    <a:cubicBezTo>
                      <a:pt x="1276" y="746"/>
                      <a:pt x="1251" y="740"/>
                      <a:pt x="1248" y="728"/>
                    </a:cubicBezTo>
                    <a:cubicBezTo>
                      <a:pt x="1245" y="716"/>
                      <a:pt x="1232" y="721"/>
                      <a:pt x="1230" y="702"/>
                    </a:cubicBezTo>
                    <a:cubicBezTo>
                      <a:pt x="1228" y="683"/>
                      <a:pt x="1230" y="631"/>
                      <a:pt x="1233" y="615"/>
                    </a:cubicBezTo>
                    <a:cubicBezTo>
                      <a:pt x="1236" y="599"/>
                      <a:pt x="1245" y="609"/>
                      <a:pt x="1250" y="607"/>
                    </a:cubicBezTo>
                    <a:cubicBezTo>
                      <a:pt x="1255" y="605"/>
                      <a:pt x="1254" y="594"/>
                      <a:pt x="1266" y="603"/>
                    </a:cubicBezTo>
                    <a:cubicBezTo>
                      <a:pt x="1282" y="606"/>
                      <a:pt x="1289" y="647"/>
                      <a:pt x="1323" y="663"/>
                    </a:cubicBezTo>
                    <a:cubicBezTo>
                      <a:pt x="1405" y="726"/>
                      <a:pt x="1667" y="913"/>
                      <a:pt x="1757" y="979"/>
                    </a:cubicBezTo>
                  </a:path>
                </a:pathLst>
              </a:custGeom>
              <a:solidFill>
                <a:sysClr val="window" lastClr="FFFFFF">
                  <a:lumMod val="95000"/>
                  <a:alpha val="49001"/>
                </a:sys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8" name="Freeform 84">
                <a:extLst>
                  <a:ext uri="{FF2B5EF4-FFF2-40B4-BE49-F238E27FC236}">
                    <a16:creationId xmlns:a16="http://schemas.microsoft.com/office/drawing/2014/main" id="{EBCC4D61-8995-40A7-99C2-66964518589F}"/>
                  </a:ext>
                </a:extLst>
              </p:cNvPr>
              <p:cNvSpPr>
                <a:spLocks noChangeAspect="1"/>
              </p:cNvSpPr>
              <p:nvPr/>
            </p:nvSpPr>
            <p:spPr bwMode="auto">
              <a:xfrm>
                <a:off x="4747584" y="1061429"/>
                <a:ext cx="25171" cy="84299"/>
              </a:xfrm>
              <a:custGeom>
                <a:avLst/>
                <a:gdLst>
                  <a:gd name="T0" fmla="*/ 0 w 169"/>
                  <a:gd name="T1" fmla="*/ 0 h 542"/>
                  <a:gd name="T2" fmla="*/ 169 w 169"/>
                  <a:gd name="T3" fmla="*/ 542 h 542"/>
                </a:gdLst>
                <a:ahLst/>
                <a:cxnLst>
                  <a:cxn ang="0">
                    <a:pos x="T0" y="T1"/>
                  </a:cxn>
                  <a:cxn ang="0">
                    <a:pos x="T2" y="T3"/>
                  </a:cxn>
                </a:cxnLst>
                <a:rect l="0" t="0" r="r" b="b"/>
                <a:pathLst>
                  <a:path w="169" h="542">
                    <a:moveTo>
                      <a:pt x="0" y="0"/>
                    </a:moveTo>
                    <a:lnTo>
                      <a:pt x="169" y="542"/>
                    </a:lnTo>
                  </a:path>
                </a:pathLst>
              </a:custGeom>
              <a:solidFill>
                <a:srgbClr val="0000FF">
                  <a:alpha val="49001"/>
                </a:srgbClr>
              </a:solid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9" name="Freeform 85">
                <a:extLst>
                  <a:ext uri="{FF2B5EF4-FFF2-40B4-BE49-F238E27FC236}">
                    <a16:creationId xmlns:a16="http://schemas.microsoft.com/office/drawing/2014/main" id="{ED7306A3-FBF1-401D-A659-EDE2F9E8B8C7}"/>
                  </a:ext>
                </a:extLst>
              </p:cNvPr>
              <p:cNvSpPr>
                <a:spLocks noChangeAspect="1"/>
              </p:cNvSpPr>
              <p:nvPr/>
            </p:nvSpPr>
            <p:spPr bwMode="auto">
              <a:xfrm>
                <a:off x="4883508" y="1026944"/>
                <a:ext cx="129212" cy="197336"/>
              </a:xfrm>
              <a:custGeom>
                <a:avLst/>
                <a:gdLst>
                  <a:gd name="T0" fmla="*/ 287 w 847"/>
                  <a:gd name="T1" fmla="*/ 214 h 1278"/>
                  <a:gd name="T2" fmla="*/ 377 w 847"/>
                  <a:gd name="T3" fmla="*/ 250 h 1278"/>
                  <a:gd name="T4" fmla="*/ 415 w 847"/>
                  <a:gd name="T5" fmla="*/ 316 h 1278"/>
                  <a:gd name="T6" fmla="*/ 447 w 847"/>
                  <a:gd name="T7" fmla="*/ 426 h 1278"/>
                  <a:gd name="T8" fmla="*/ 395 w 847"/>
                  <a:gd name="T9" fmla="*/ 350 h 1278"/>
                  <a:gd name="T10" fmla="*/ 350 w 847"/>
                  <a:gd name="T11" fmla="*/ 315 h 1278"/>
                  <a:gd name="T12" fmla="*/ 279 w 847"/>
                  <a:gd name="T13" fmla="*/ 362 h 1278"/>
                  <a:gd name="T14" fmla="*/ 217 w 847"/>
                  <a:gd name="T15" fmla="*/ 448 h 1278"/>
                  <a:gd name="T16" fmla="*/ 187 w 847"/>
                  <a:gd name="T17" fmla="*/ 552 h 1278"/>
                  <a:gd name="T18" fmla="*/ 169 w 847"/>
                  <a:gd name="T19" fmla="*/ 710 h 1278"/>
                  <a:gd name="T20" fmla="*/ 191 w 847"/>
                  <a:gd name="T21" fmla="*/ 806 h 1278"/>
                  <a:gd name="T22" fmla="*/ 253 w 847"/>
                  <a:gd name="T23" fmla="*/ 770 h 1278"/>
                  <a:gd name="T24" fmla="*/ 305 w 847"/>
                  <a:gd name="T25" fmla="*/ 766 h 1278"/>
                  <a:gd name="T26" fmla="*/ 249 w 847"/>
                  <a:gd name="T27" fmla="*/ 848 h 1278"/>
                  <a:gd name="T28" fmla="*/ 181 w 847"/>
                  <a:gd name="T29" fmla="*/ 892 h 1278"/>
                  <a:gd name="T30" fmla="*/ 169 w 847"/>
                  <a:gd name="T31" fmla="*/ 914 h 1278"/>
                  <a:gd name="T32" fmla="*/ 215 w 847"/>
                  <a:gd name="T33" fmla="*/ 996 h 1278"/>
                  <a:gd name="T34" fmla="*/ 213 w 847"/>
                  <a:gd name="T35" fmla="*/ 1026 h 1278"/>
                  <a:gd name="T36" fmla="*/ 173 w 847"/>
                  <a:gd name="T37" fmla="*/ 1024 h 1278"/>
                  <a:gd name="T38" fmla="*/ 61 w 847"/>
                  <a:gd name="T39" fmla="*/ 1008 h 1278"/>
                  <a:gd name="T40" fmla="*/ 3 w 847"/>
                  <a:gd name="T41" fmla="*/ 1068 h 1278"/>
                  <a:gd name="T42" fmla="*/ 37 w 847"/>
                  <a:gd name="T43" fmla="*/ 1190 h 1278"/>
                  <a:gd name="T44" fmla="*/ 77 w 847"/>
                  <a:gd name="T45" fmla="*/ 1242 h 1278"/>
                  <a:gd name="T46" fmla="*/ 101 w 847"/>
                  <a:gd name="T47" fmla="*/ 1254 h 1278"/>
                  <a:gd name="T48" fmla="*/ 165 w 847"/>
                  <a:gd name="T49" fmla="*/ 1268 h 1278"/>
                  <a:gd name="T50" fmla="*/ 197 w 847"/>
                  <a:gd name="T51" fmla="*/ 1164 h 1278"/>
                  <a:gd name="T52" fmla="*/ 249 w 847"/>
                  <a:gd name="T53" fmla="*/ 1100 h 1278"/>
                  <a:gd name="T54" fmla="*/ 307 w 847"/>
                  <a:gd name="T55" fmla="*/ 1082 h 1278"/>
                  <a:gd name="T56" fmla="*/ 429 w 847"/>
                  <a:gd name="T57" fmla="*/ 1150 h 1278"/>
                  <a:gd name="T58" fmla="*/ 501 w 847"/>
                  <a:gd name="T59" fmla="*/ 1128 h 1278"/>
                  <a:gd name="T60" fmla="*/ 511 w 847"/>
                  <a:gd name="T61" fmla="*/ 1008 h 1278"/>
                  <a:gd name="T62" fmla="*/ 495 w 847"/>
                  <a:gd name="T63" fmla="*/ 944 h 1278"/>
                  <a:gd name="T64" fmla="*/ 447 w 847"/>
                  <a:gd name="T65" fmla="*/ 788 h 1278"/>
                  <a:gd name="T66" fmla="*/ 499 w 847"/>
                  <a:gd name="T67" fmla="*/ 856 h 1278"/>
                  <a:gd name="T68" fmla="*/ 545 w 847"/>
                  <a:gd name="T69" fmla="*/ 850 h 1278"/>
                  <a:gd name="T70" fmla="*/ 565 w 847"/>
                  <a:gd name="T71" fmla="*/ 744 h 1278"/>
                  <a:gd name="T72" fmla="*/ 613 w 847"/>
                  <a:gd name="T73" fmla="*/ 664 h 1278"/>
                  <a:gd name="T74" fmla="*/ 653 w 847"/>
                  <a:gd name="T75" fmla="*/ 586 h 1278"/>
                  <a:gd name="T76" fmla="*/ 691 w 847"/>
                  <a:gd name="T77" fmla="*/ 496 h 1278"/>
                  <a:gd name="T78" fmla="*/ 675 w 847"/>
                  <a:gd name="T79" fmla="*/ 412 h 1278"/>
                  <a:gd name="T80" fmla="*/ 703 w 847"/>
                  <a:gd name="T81" fmla="*/ 386 h 1278"/>
                  <a:gd name="T82" fmla="*/ 765 w 847"/>
                  <a:gd name="T83" fmla="*/ 356 h 1278"/>
                  <a:gd name="T84" fmla="*/ 799 w 847"/>
                  <a:gd name="T85" fmla="*/ 308 h 1278"/>
                  <a:gd name="T86" fmla="*/ 847 w 847"/>
                  <a:gd name="T87" fmla="*/ 218 h 1278"/>
                  <a:gd name="T88" fmla="*/ 771 w 847"/>
                  <a:gd name="T89" fmla="*/ 238 h 1278"/>
                  <a:gd name="T90" fmla="*/ 691 w 847"/>
                  <a:gd name="T91" fmla="*/ 300 h 1278"/>
                  <a:gd name="T92" fmla="*/ 699 w 847"/>
                  <a:gd name="T93" fmla="*/ 246 h 1278"/>
                  <a:gd name="T94" fmla="*/ 709 w 847"/>
                  <a:gd name="T95" fmla="*/ 192 h 1278"/>
                  <a:gd name="T96" fmla="*/ 638 w 847"/>
                  <a:gd name="T97" fmla="*/ 164 h 1278"/>
                  <a:gd name="T98" fmla="*/ 530 w 847"/>
                  <a:gd name="T99" fmla="*/ 155 h 1278"/>
                  <a:gd name="T100" fmla="*/ 467 w 847"/>
                  <a:gd name="T101" fmla="*/ 147 h 1278"/>
                  <a:gd name="T102" fmla="*/ 440 w 847"/>
                  <a:gd name="T103" fmla="*/ 168 h 1278"/>
                  <a:gd name="T104" fmla="*/ 377 w 847"/>
                  <a:gd name="T105" fmla="*/ 113 h 1278"/>
                  <a:gd name="T106" fmla="*/ 361 w 847"/>
                  <a:gd name="T107" fmla="*/ 57 h 1278"/>
                  <a:gd name="T108" fmla="*/ 368 w 847"/>
                  <a:gd name="T109" fmla="*/ 21 h 1278"/>
                  <a:gd name="T110" fmla="*/ 320 w 847"/>
                  <a:gd name="T111" fmla="*/ 68 h 1278"/>
                  <a:gd name="T112" fmla="*/ 236 w 847"/>
                  <a:gd name="T113" fmla="*/ 0 h 1278"/>
                  <a:gd name="T114" fmla="*/ 220 w 847"/>
                  <a:gd name="T115" fmla="*/ 122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7" h="1278">
                    <a:moveTo>
                      <a:pt x="257" y="192"/>
                    </a:moveTo>
                    <a:cubicBezTo>
                      <a:pt x="269" y="196"/>
                      <a:pt x="268" y="190"/>
                      <a:pt x="275" y="198"/>
                    </a:cubicBezTo>
                    <a:cubicBezTo>
                      <a:pt x="279" y="203"/>
                      <a:pt x="279" y="213"/>
                      <a:pt x="287" y="214"/>
                    </a:cubicBezTo>
                    <a:cubicBezTo>
                      <a:pt x="296" y="216"/>
                      <a:pt x="306" y="215"/>
                      <a:pt x="315" y="216"/>
                    </a:cubicBezTo>
                    <a:cubicBezTo>
                      <a:pt x="324" y="244"/>
                      <a:pt x="317" y="241"/>
                      <a:pt x="353" y="244"/>
                    </a:cubicBezTo>
                    <a:cubicBezTo>
                      <a:pt x="361" y="246"/>
                      <a:pt x="370" y="246"/>
                      <a:pt x="377" y="250"/>
                    </a:cubicBezTo>
                    <a:cubicBezTo>
                      <a:pt x="383" y="254"/>
                      <a:pt x="395" y="262"/>
                      <a:pt x="395" y="262"/>
                    </a:cubicBezTo>
                    <a:cubicBezTo>
                      <a:pt x="399" y="274"/>
                      <a:pt x="405" y="285"/>
                      <a:pt x="409" y="298"/>
                    </a:cubicBezTo>
                    <a:cubicBezTo>
                      <a:pt x="411" y="304"/>
                      <a:pt x="415" y="316"/>
                      <a:pt x="415" y="316"/>
                    </a:cubicBezTo>
                    <a:cubicBezTo>
                      <a:pt x="418" y="337"/>
                      <a:pt x="421" y="341"/>
                      <a:pt x="441" y="346"/>
                    </a:cubicBezTo>
                    <a:cubicBezTo>
                      <a:pt x="446" y="353"/>
                      <a:pt x="447" y="358"/>
                      <a:pt x="449" y="366"/>
                    </a:cubicBezTo>
                    <a:cubicBezTo>
                      <a:pt x="448" y="386"/>
                      <a:pt x="449" y="406"/>
                      <a:pt x="447" y="426"/>
                    </a:cubicBezTo>
                    <a:cubicBezTo>
                      <a:pt x="446" y="432"/>
                      <a:pt x="429" y="422"/>
                      <a:pt x="429" y="422"/>
                    </a:cubicBezTo>
                    <a:cubicBezTo>
                      <a:pt x="421" y="411"/>
                      <a:pt x="426" y="396"/>
                      <a:pt x="419" y="386"/>
                    </a:cubicBezTo>
                    <a:cubicBezTo>
                      <a:pt x="410" y="373"/>
                      <a:pt x="406" y="361"/>
                      <a:pt x="395" y="350"/>
                    </a:cubicBezTo>
                    <a:cubicBezTo>
                      <a:pt x="391" y="338"/>
                      <a:pt x="388" y="351"/>
                      <a:pt x="379" y="342"/>
                    </a:cubicBezTo>
                    <a:cubicBezTo>
                      <a:pt x="376" y="339"/>
                      <a:pt x="382" y="327"/>
                      <a:pt x="379" y="324"/>
                    </a:cubicBezTo>
                    <a:cubicBezTo>
                      <a:pt x="371" y="316"/>
                      <a:pt x="360" y="318"/>
                      <a:pt x="350" y="315"/>
                    </a:cubicBezTo>
                    <a:cubicBezTo>
                      <a:pt x="328" y="319"/>
                      <a:pt x="330" y="331"/>
                      <a:pt x="315" y="340"/>
                    </a:cubicBezTo>
                    <a:cubicBezTo>
                      <a:pt x="309" y="343"/>
                      <a:pt x="297" y="346"/>
                      <a:pt x="297" y="346"/>
                    </a:cubicBezTo>
                    <a:cubicBezTo>
                      <a:pt x="283" y="360"/>
                      <a:pt x="290" y="355"/>
                      <a:pt x="279" y="362"/>
                    </a:cubicBezTo>
                    <a:cubicBezTo>
                      <a:pt x="274" y="370"/>
                      <a:pt x="267" y="379"/>
                      <a:pt x="259" y="384"/>
                    </a:cubicBezTo>
                    <a:cubicBezTo>
                      <a:pt x="250" y="398"/>
                      <a:pt x="255" y="393"/>
                      <a:pt x="245" y="400"/>
                    </a:cubicBezTo>
                    <a:cubicBezTo>
                      <a:pt x="240" y="415"/>
                      <a:pt x="226" y="434"/>
                      <a:pt x="217" y="448"/>
                    </a:cubicBezTo>
                    <a:cubicBezTo>
                      <a:pt x="215" y="462"/>
                      <a:pt x="210" y="468"/>
                      <a:pt x="205" y="480"/>
                    </a:cubicBezTo>
                    <a:cubicBezTo>
                      <a:pt x="199" y="493"/>
                      <a:pt x="198" y="508"/>
                      <a:pt x="193" y="522"/>
                    </a:cubicBezTo>
                    <a:cubicBezTo>
                      <a:pt x="191" y="533"/>
                      <a:pt x="189" y="542"/>
                      <a:pt x="187" y="552"/>
                    </a:cubicBezTo>
                    <a:cubicBezTo>
                      <a:pt x="188" y="576"/>
                      <a:pt x="183" y="589"/>
                      <a:pt x="205" y="596"/>
                    </a:cubicBezTo>
                    <a:cubicBezTo>
                      <a:pt x="204" y="640"/>
                      <a:pt x="218" y="684"/>
                      <a:pt x="171" y="696"/>
                    </a:cubicBezTo>
                    <a:cubicBezTo>
                      <a:pt x="163" y="701"/>
                      <a:pt x="160" y="704"/>
                      <a:pt x="169" y="710"/>
                    </a:cubicBezTo>
                    <a:cubicBezTo>
                      <a:pt x="184" y="732"/>
                      <a:pt x="172" y="756"/>
                      <a:pt x="165" y="778"/>
                    </a:cubicBezTo>
                    <a:cubicBezTo>
                      <a:pt x="166" y="784"/>
                      <a:pt x="165" y="790"/>
                      <a:pt x="167" y="796"/>
                    </a:cubicBezTo>
                    <a:cubicBezTo>
                      <a:pt x="170" y="804"/>
                      <a:pt x="191" y="806"/>
                      <a:pt x="191" y="806"/>
                    </a:cubicBezTo>
                    <a:cubicBezTo>
                      <a:pt x="200" y="805"/>
                      <a:pt x="209" y="806"/>
                      <a:pt x="217" y="804"/>
                    </a:cubicBezTo>
                    <a:cubicBezTo>
                      <a:pt x="231" y="801"/>
                      <a:pt x="221" y="776"/>
                      <a:pt x="237" y="772"/>
                    </a:cubicBezTo>
                    <a:cubicBezTo>
                      <a:pt x="242" y="771"/>
                      <a:pt x="248" y="771"/>
                      <a:pt x="253" y="770"/>
                    </a:cubicBezTo>
                    <a:cubicBezTo>
                      <a:pt x="256" y="770"/>
                      <a:pt x="258" y="769"/>
                      <a:pt x="261" y="768"/>
                    </a:cubicBezTo>
                    <a:cubicBezTo>
                      <a:pt x="265" y="767"/>
                      <a:pt x="273" y="764"/>
                      <a:pt x="273" y="764"/>
                    </a:cubicBezTo>
                    <a:cubicBezTo>
                      <a:pt x="284" y="765"/>
                      <a:pt x="294" y="765"/>
                      <a:pt x="305" y="766"/>
                    </a:cubicBezTo>
                    <a:cubicBezTo>
                      <a:pt x="309" y="767"/>
                      <a:pt x="317" y="770"/>
                      <a:pt x="317" y="770"/>
                    </a:cubicBezTo>
                    <a:cubicBezTo>
                      <a:pt x="328" y="802"/>
                      <a:pt x="315" y="814"/>
                      <a:pt x="297" y="832"/>
                    </a:cubicBezTo>
                    <a:cubicBezTo>
                      <a:pt x="290" y="853"/>
                      <a:pt x="268" y="847"/>
                      <a:pt x="249" y="848"/>
                    </a:cubicBezTo>
                    <a:cubicBezTo>
                      <a:pt x="234" y="853"/>
                      <a:pt x="238" y="854"/>
                      <a:pt x="227" y="864"/>
                    </a:cubicBezTo>
                    <a:cubicBezTo>
                      <a:pt x="223" y="867"/>
                      <a:pt x="215" y="872"/>
                      <a:pt x="215" y="872"/>
                    </a:cubicBezTo>
                    <a:cubicBezTo>
                      <a:pt x="208" y="882"/>
                      <a:pt x="191" y="885"/>
                      <a:pt x="181" y="892"/>
                    </a:cubicBezTo>
                    <a:cubicBezTo>
                      <a:pt x="180" y="894"/>
                      <a:pt x="180" y="896"/>
                      <a:pt x="179" y="898"/>
                    </a:cubicBezTo>
                    <a:cubicBezTo>
                      <a:pt x="177" y="900"/>
                      <a:pt x="174" y="900"/>
                      <a:pt x="173" y="902"/>
                    </a:cubicBezTo>
                    <a:cubicBezTo>
                      <a:pt x="171" y="906"/>
                      <a:pt x="169" y="914"/>
                      <a:pt x="169" y="914"/>
                    </a:cubicBezTo>
                    <a:cubicBezTo>
                      <a:pt x="171" y="921"/>
                      <a:pt x="179" y="932"/>
                      <a:pt x="179" y="932"/>
                    </a:cubicBezTo>
                    <a:cubicBezTo>
                      <a:pt x="181" y="948"/>
                      <a:pt x="185" y="972"/>
                      <a:pt x="203" y="978"/>
                    </a:cubicBezTo>
                    <a:cubicBezTo>
                      <a:pt x="207" y="984"/>
                      <a:pt x="213" y="989"/>
                      <a:pt x="215" y="996"/>
                    </a:cubicBezTo>
                    <a:cubicBezTo>
                      <a:pt x="217" y="1002"/>
                      <a:pt x="221" y="1014"/>
                      <a:pt x="221" y="1014"/>
                    </a:cubicBezTo>
                    <a:cubicBezTo>
                      <a:pt x="220" y="1017"/>
                      <a:pt x="221" y="1020"/>
                      <a:pt x="219" y="1022"/>
                    </a:cubicBezTo>
                    <a:cubicBezTo>
                      <a:pt x="218" y="1024"/>
                      <a:pt x="214" y="1024"/>
                      <a:pt x="213" y="1026"/>
                    </a:cubicBezTo>
                    <a:cubicBezTo>
                      <a:pt x="211" y="1030"/>
                      <a:pt x="209" y="1038"/>
                      <a:pt x="209" y="1038"/>
                    </a:cubicBezTo>
                    <a:cubicBezTo>
                      <a:pt x="207" y="1051"/>
                      <a:pt x="208" y="1056"/>
                      <a:pt x="195" y="1052"/>
                    </a:cubicBezTo>
                    <a:cubicBezTo>
                      <a:pt x="189" y="1043"/>
                      <a:pt x="182" y="1030"/>
                      <a:pt x="173" y="1024"/>
                    </a:cubicBezTo>
                    <a:cubicBezTo>
                      <a:pt x="167" y="1015"/>
                      <a:pt x="161" y="1007"/>
                      <a:pt x="151" y="1004"/>
                    </a:cubicBezTo>
                    <a:cubicBezTo>
                      <a:pt x="146" y="1005"/>
                      <a:pt x="142" y="1006"/>
                      <a:pt x="137" y="1006"/>
                    </a:cubicBezTo>
                    <a:cubicBezTo>
                      <a:pt x="112" y="1007"/>
                      <a:pt x="86" y="1006"/>
                      <a:pt x="61" y="1008"/>
                    </a:cubicBezTo>
                    <a:cubicBezTo>
                      <a:pt x="53" y="1009"/>
                      <a:pt x="37" y="1016"/>
                      <a:pt x="37" y="1016"/>
                    </a:cubicBezTo>
                    <a:cubicBezTo>
                      <a:pt x="30" y="1026"/>
                      <a:pt x="23" y="1037"/>
                      <a:pt x="13" y="1044"/>
                    </a:cubicBezTo>
                    <a:cubicBezTo>
                      <a:pt x="10" y="1053"/>
                      <a:pt x="6" y="1059"/>
                      <a:pt x="3" y="1068"/>
                    </a:cubicBezTo>
                    <a:cubicBezTo>
                      <a:pt x="2" y="1070"/>
                      <a:pt x="1" y="1074"/>
                      <a:pt x="1" y="1074"/>
                    </a:cubicBezTo>
                    <a:cubicBezTo>
                      <a:pt x="3" y="1100"/>
                      <a:pt x="0" y="1130"/>
                      <a:pt x="23" y="1146"/>
                    </a:cubicBezTo>
                    <a:cubicBezTo>
                      <a:pt x="28" y="1161"/>
                      <a:pt x="32" y="1175"/>
                      <a:pt x="37" y="1190"/>
                    </a:cubicBezTo>
                    <a:cubicBezTo>
                      <a:pt x="39" y="1196"/>
                      <a:pt x="51" y="1204"/>
                      <a:pt x="51" y="1204"/>
                    </a:cubicBezTo>
                    <a:cubicBezTo>
                      <a:pt x="58" y="1214"/>
                      <a:pt x="59" y="1227"/>
                      <a:pt x="63" y="1238"/>
                    </a:cubicBezTo>
                    <a:cubicBezTo>
                      <a:pt x="65" y="1243"/>
                      <a:pt x="72" y="1241"/>
                      <a:pt x="77" y="1242"/>
                    </a:cubicBezTo>
                    <a:cubicBezTo>
                      <a:pt x="81" y="1243"/>
                      <a:pt x="89" y="1246"/>
                      <a:pt x="89" y="1246"/>
                    </a:cubicBezTo>
                    <a:cubicBezTo>
                      <a:pt x="91" y="1248"/>
                      <a:pt x="93" y="1250"/>
                      <a:pt x="95" y="1252"/>
                    </a:cubicBezTo>
                    <a:cubicBezTo>
                      <a:pt x="97" y="1253"/>
                      <a:pt x="99" y="1253"/>
                      <a:pt x="101" y="1254"/>
                    </a:cubicBezTo>
                    <a:cubicBezTo>
                      <a:pt x="114" y="1264"/>
                      <a:pt x="101" y="1271"/>
                      <a:pt x="121" y="1278"/>
                    </a:cubicBezTo>
                    <a:cubicBezTo>
                      <a:pt x="132" y="1277"/>
                      <a:pt x="143" y="1278"/>
                      <a:pt x="153" y="1276"/>
                    </a:cubicBezTo>
                    <a:cubicBezTo>
                      <a:pt x="158" y="1275"/>
                      <a:pt x="165" y="1268"/>
                      <a:pt x="165" y="1268"/>
                    </a:cubicBezTo>
                    <a:cubicBezTo>
                      <a:pt x="172" y="1257"/>
                      <a:pt x="177" y="1250"/>
                      <a:pt x="181" y="1238"/>
                    </a:cubicBezTo>
                    <a:cubicBezTo>
                      <a:pt x="183" y="1232"/>
                      <a:pt x="187" y="1220"/>
                      <a:pt x="187" y="1220"/>
                    </a:cubicBezTo>
                    <a:cubicBezTo>
                      <a:pt x="189" y="1201"/>
                      <a:pt x="193" y="1183"/>
                      <a:pt x="197" y="1164"/>
                    </a:cubicBezTo>
                    <a:cubicBezTo>
                      <a:pt x="201" y="1123"/>
                      <a:pt x="207" y="1134"/>
                      <a:pt x="253" y="1132"/>
                    </a:cubicBezTo>
                    <a:cubicBezTo>
                      <a:pt x="260" y="1127"/>
                      <a:pt x="267" y="1122"/>
                      <a:pt x="261" y="1112"/>
                    </a:cubicBezTo>
                    <a:cubicBezTo>
                      <a:pt x="258" y="1107"/>
                      <a:pt x="253" y="1104"/>
                      <a:pt x="249" y="1100"/>
                    </a:cubicBezTo>
                    <a:cubicBezTo>
                      <a:pt x="246" y="1097"/>
                      <a:pt x="241" y="1088"/>
                      <a:pt x="241" y="1088"/>
                    </a:cubicBezTo>
                    <a:cubicBezTo>
                      <a:pt x="243" y="1051"/>
                      <a:pt x="240" y="1045"/>
                      <a:pt x="273" y="1056"/>
                    </a:cubicBezTo>
                    <a:cubicBezTo>
                      <a:pt x="282" y="1082"/>
                      <a:pt x="283" y="1074"/>
                      <a:pt x="307" y="1082"/>
                    </a:cubicBezTo>
                    <a:cubicBezTo>
                      <a:pt x="319" y="1100"/>
                      <a:pt x="337" y="1136"/>
                      <a:pt x="359" y="1142"/>
                    </a:cubicBezTo>
                    <a:cubicBezTo>
                      <a:pt x="395" y="1139"/>
                      <a:pt x="376" y="1137"/>
                      <a:pt x="397" y="1130"/>
                    </a:cubicBezTo>
                    <a:cubicBezTo>
                      <a:pt x="416" y="1132"/>
                      <a:pt x="419" y="1135"/>
                      <a:pt x="429" y="1150"/>
                    </a:cubicBezTo>
                    <a:cubicBezTo>
                      <a:pt x="430" y="1173"/>
                      <a:pt x="430" y="1228"/>
                      <a:pt x="459" y="1238"/>
                    </a:cubicBezTo>
                    <a:cubicBezTo>
                      <a:pt x="481" y="1236"/>
                      <a:pt x="489" y="1242"/>
                      <a:pt x="493" y="1222"/>
                    </a:cubicBezTo>
                    <a:cubicBezTo>
                      <a:pt x="494" y="1200"/>
                      <a:pt x="493" y="1153"/>
                      <a:pt x="501" y="1128"/>
                    </a:cubicBezTo>
                    <a:cubicBezTo>
                      <a:pt x="499" y="1109"/>
                      <a:pt x="494" y="1092"/>
                      <a:pt x="489" y="1074"/>
                    </a:cubicBezTo>
                    <a:cubicBezTo>
                      <a:pt x="492" y="1057"/>
                      <a:pt x="495" y="1035"/>
                      <a:pt x="503" y="1020"/>
                    </a:cubicBezTo>
                    <a:cubicBezTo>
                      <a:pt x="505" y="1016"/>
                      <a:pt x="508" y="1012"/>
                      <a:pt x="511" y="1008"/>
                    </a:cubicBezTo>
                    <a:cubicBezTo>
                      <a:pt x="513" y="1004"/>
                      <a:pt x="515" y="996"/>
                      <a:pt x="515" y="996"/>
                    </a:cubicBezTo>
                    <a:cubicBezTo>
                      <a:pt x="514" y="983"/>
                      <a:pt x="515" y="970"/>
                      <a:pt x="513" y="958"/>
                    </a:cubicBezTo>
                    <a:cubicBezTo>
                      <a:pt x="512" y="951"/>
                      <a:pt x="495" y="944"/>
                      <a:pt x="495" y="944"/>
                    </a:cubicBezTo>
                    <a:cubicBezTo>
                      <a:pt x="482" y="925"/>
                      <a:pt x="476" y="889"/>
                      <a:pt x="463" y="876"/>
                    </a:cubicBezTo>
                    <a:cubicBezTo>
                      <a:pt x="460" y="867"/>
                      <a:pt x="457" y="862"/>
                      <a:pt x="455" y="852"/>
                    </a:cubicBezTo>
                    <a:cubicBezTo>
                      <a:pt x="452" y="785"/>
                      <a:pt x="457" y="818"/>
                      <a:pt x="447" y="788"/>
                    </a:cubicBezTo>
                    <a:cubicBezTo>
                      <a:pt x="451" y="771"/>
                      <a:pt x="459" y="776"/>
                      <a:pt x="477" y="778"/>
                    </a:cubicBezTo>
                    <a:cubicBezTo>
                      <a:pt x="489" y="797"/>
                      <a:pt x="485" y="811"/>
                      <a:pt x="487" y="838"/>
                    </a:cubicBezTo>
                    <a:cubicBezTo>
                      <a:pt x="488" y="844"/>
                      <a:pt x="494" y="853"/>
                      <a:pt x="499" y="856"/>
                    </a:cubicBezTo>
                    <a:cubicBezTo>
                      <a:pt x="503" y="858"/>
                      <a:pt x="511" y="860"/>
                      <a:pt x="511" y="860"/>
                    </a:cubicBezTo>
                    <a:cubicBezTo>
                      <a:pt x="518" y="859"/>
                      <a:pt x="526" y="860"/>
                      <a:pt x="533" y="858"/>
                    </a:cubicBezTo>
                    <a:cubicBezTo>
                      <a:pt x="538" y="857"/>
                      <a:pt x="545" y="850"/>
                      <a:pt x="545" y="850"/>
                    </a:cubicBezTo>
                    <a:cubicBezTo>
                      <a:pt x="555" y="834"/>
                      <a:pt x="541" y="811"/>
                      <a:pt x="561" y="798"/>
                    </a:cubicBezTo>
                    <a:cubicBezTo>
                      <a:pt x="562" y="796"/>
                      <a:pt x="563" y="794"/>
                      <a:pt x="563" y="792"/>
                    </a:cubicBezTo>
                    <a:cubicBezTo>
                      <a:pt x="564" y="776"/>
                      <a:pt x="561" y="760"/>
                      <a:pt x="565" y="744"/>
                    </a:cubicBezTo>
                    <a:cubicBezTo>
                      <a:pt x="567" y="736"/>
                      <a:pt x="583" y="726"/>
                      <a:pt x="583" y="726"/>
                    </a:cubicBezTo>
                    <a:cubicBezTo>
                      <a:pt x="587" y="713"/>
                      <a:pt x="591" y="706"/>
                      <a:pt x="599" y="694"/>
                    </a:cubicBezTo>
                    <a:cubicBezTo>
                      <a:pt x="602" y="681"/>
                      <a:pt x="601" y="672"/>
                      <a:pt x="613" y="664"/>
                    </a:cubicBezTo>
                    <a:cubicBezTo>
                      <a:pt x="620" y="654"/>
                      <a:pt x="627" y="647"/>
                      <a:pt x="629" y="634"/>
                    </a:cubicBezTo>
                    <a:cubicBezTo>
                      <a:pt x="631" y="622"/>
                      <a:pt x="633" y="606"/>
                      <a:pt x="641" y="596"/>
                    </a:cubicBezTo>
                    <a:cubicBezTo>
                      <a:pt x="644" y="592"/>
                      <a:pt x="649" y="590"/>
                      <a:pt x="653" y="586"/>
                    </a:cubicBezTo>
                    <a:cubicBezTo>
                      <a:pt x="657" y="574"/>
                      <a:pt x="663" y="562"/>
                      <a:pt x="669" y="550"/>
                    </a:cubicBezTo>
                    <a:cubicBezTo>
                      <a:pt x="673" y="542"/>
                      <a:pt x="672" y="534"/>
                      <a:pt x="677" y="526"/>
                    </a:cubicBezTo>
                    <a:cubicBezTo>
                      <a:pt x="679" y="508"/>
                      <a:pt x="675" y="501"/>
                      <a:pt x="691" y="496"/>
                    </a:cubicBezTo>
                    <a:cubicBezTo>
                      <a:pt x="696" y="482"/>
                      <a:pt x="703" y="480"/>
                      <a:pt x="711" y="468"/>
                    </a:cubicBezTo>
                    <a:cubicBezTo>
                      <a:pt x="702" y="462"/>
                      <a:pt x="692" y="464"/>
                      <a:pt x="683" y="458"/>
                    </a:cubicBezTo>
                    <a:cubicBezTo>
                      <a:pt x="678" y="443"/>
                      <a:pt x="684" y="426"/>
                      <a:pt x="675" y="412"/>
                    </a:cubicBezTo>
                    <a:cubicBezTo>
                      <a:pt x="671" y="396"/>
                      <a:pt x="662" y="377"/>
                      <a:pt x="679" y="366"/>
                    </a:cubicBezTo>
                    <a:cubicBezTo>
                      <a:pt x="680" y="364"/>
                      <a:pt x="681" y="361"/>
                      <a:pt x="683" y="360"/>
                    </a:cubicBezTo>
                    <a:cubicBezTo>
                      <a:pt x="708" y="354"/>
                      <a:pt x="693" y="376"/>
                      <a:pt x="703" y="386"/>
                    </a:cubicBezTo>
                    <a:cubicBezTo>
                      <a:pt x="706" y="389"/>
                      <a:pt x="715" y="394"/>
                      <a:pt x="715" y="394"/>
                    </a:cubicBezTo>
                    <a:cubicBezTo>
                      <a:pt x="734" y="393"/>
                      <a:pt x="749" y="399"/>
                      <a:pt x="759" y="384"/>
                    </a:cubicBezTo>
                    <a:cubicBezTo>
                      <a:pt x="760" y="374"/>
                      <a:pt x="762" y="365"/>
                      <a:pt x="765" y="356"/>
                    </a:cubicBezTo>
                    <a:cubicBezTo>
                      <a:pt x="767" y="339"/>
                      <a:pt x="764" y="335"/>
                      <a:pt x="777" y="326"/>
                    </a:cubicBezTo>
                    <a:cubicBezTo>
                      <a:pt x="784" y="316"/>
                      <a:pt x="779" y="321"/>
                      <a:pt x="793" y="312"/>
                    </a:cubicBezTo>
                    <a:cubicBezTo>
                      <a:pt x="795" y="311"/>
                      <a:pt x="799" y="308"/>
                      <a:pt x="799" y="308"/>
                    </a:cubicBezTo>
                    <a:cubicBezTo>
                      <a:pt x="811" y="272"/>
                      <a:pt x="791" y="261"/>
                      <a:pt x="833" y="250"/>
                    </a:cubicBezTo>
                    <a:cubicBezTo>
                      <a:pt x="842" y="244"/>
                      <a:pt x="840" y="240"/>
                      <a:pt x="843" y="230"/>
                    </a:cubicBezTo>
                    <a:cubicBezTo>
                      <a:pt x="844" y="226"/>
                      <a:pt x="847" y="218"/>
                      <a:pt x="847" y="218"/>
                    </a:cubicBezTo>
                    <a:cubicBezTo>
                      <a:pt x="844" y="199"/>
                      <a:pt x="832" y="202"/>
                      <a:pt x="817" y="212"/>
                    </a:cubicBezTo>
                    <a:cubicBezTo>
                      <a:pt x="814" y="220"/>
                      <a:pt x="812" y="223"/>
                      <a:pt x="805" y="228"/>
                    </a:cubicBezTo>
                    <a:cubicBezTo>
                      <a:pt x="797" y="240"/>
                      <a:pt x="787" y="237"/>
                      <a:pt x="771" y="238"/>
                    </a:cubicBezTo>
                    <a:cubicBezTo>
                      <a:pt x="759" y="241"/>
                      <a:pt x="757" y="248"/>
                      <a:pt x="747" y="254"/>
                    </a:cubicBezTo>
                    <a:cubicBezTo>
                      <a:pt x="738" y="268"/>
                      <a:pt x="743" y="263"/>
                      <a:pt x="733" y="270"/>
                    </a:cubicBezTo>
                    <a:cubicBezTo>
                      <a:pt x="721" y="287"/>
                      <a:pt x="711" y="297"/>
                      <a:pt x="691" y="300"/>
                    </a:cubicBezTo>
                    <a:cubicBezTo>
                      <a:pt x="688" y="299"/>
                      <a:pt x="684" y="300"/>
                      <a:pt x="681" y="298"/>
                    </a:cubicBezTo>
                    <a:cubicBezTo>
                      <a:pt x="677" y="295"/>
                      <a:pt x="680" y="286"/>
                      <a:pt x="681" y="284"/>
                    </a:cubicBezTo>
                    <a:cubicBezTo>
                      <a:pt x="687" y="272"/>
                      <a:pt x="692" y="257"/>
                      <a:pt x="699" y="246"/>
                    </a:cubicBezTo>
                    <a:cubicBezTo>
                      <a:pt x="701" y="233"/>
                      <a:pt x="700" y="229"/>
                      <a:pt x="711" y="222"/>
                    </a:cubicBezTo>
                    <a:cubicBezTo>
                      <a:pt x="715" y="215"/>
                      <a:pt x="721" y="213"/>
                      <a:pt x="725" y="206"/>
                    </a:cubicBezTo>
                    <a:cubicBezTo>
                      <a:pt x="718" y="196"/>
                      <a:pt x="723" y="201"/>
                      <a:pt x="709" y="192"/>
                    </a:cubicBezTo>
                    <a:cubicBezTo>
                      <a:pt x="704" y="188"/>
                      <a:pt x="691" y="186"/>
                      <a:pt x="691" y="186"/>
                    </a:cubicBezTo>
                    <a:lnTo>
                      <a:pt x="664" y="183"/>
                    </a:lnTo>
                    <a:lnTo>
                      <a:pt x="638" y="164"/>
                    </a:lnTo>
                    <a:lnTo>
                      <a:pt x="602" y="140"/>
                    </a:lnTo>
                    <a:lnTo>
                      <a:pt x="569" y="140"/>
                    </a:lnTo>
                    <a:lnTo>
                      <a:pt x="530" y="155"/>
                    </a:lnTo>
                    <a:lnTo>
                      <a:pt x="467" y="198"/>
                    </a:lnTo>
                    <a:lnTo>
                      <a:pt x="463" y="179"/>
                    </a:lnTo>
                    <a:lnTo>
                      <a:pt x="467" y="147"/>
                    </a:lnTo>
                    <a:lnTo>
                      <a:pt x="455" y="153"/>
                    </a:lnTo>
                    <a:lnTo>
                      <a:pt x="433" y="191"/>
                    </a:lnTo>
                    <a:lnTo>
                      <a:pt x="440" y="168"/>
                    </a:lnTo>
                    <a:lnTo>
                      <a:pt x="416" y="147"/>
                    </a:lnTo>
                    <a:lnTo>
                      <a:pt x="397" y="123"/>
                    </a:lnTo>
                    <a:lnTo>
                      <a:pt x="377" y="113"/>
                    </a:lnTo>
                    <a:lnTo>
                      <a:pt x="379" y="89"/>
                    </a:lnTo>
                    <a:lnTo>
                      <a:pt x="364" y="72"/>
                    </a:lnTo>
                    <a:lnTo>
                      <a:pt x="361" y="57"/>
                    </a:lnTo>
                    <a:lnTo>
                      <a:pt x="373" y="48"/>
                    </a:lnTo>
                    <a:lnTo>
                      <a:pt x="385" y="38"/>
                    </a:lnTo>
                    <a:lnTo>
                      <a:pt x="368" y="21"/>
                    </a:lnTo>
                    <a:lnTo>
                      <a:pt x="344" y="29"/>
                    </a:lnTo>
                    <a:lnTo>
                      <a:pt x="325" y="51"/>
                    </a:lnTo>
                    <a:lnTo>
                      <a:pt x="320" y="68"/>
                    </a:lnTo>
                    <a:lnTo>
                      <a:pt x="290" y="65"/>
                    </a:lnTo>
                    <a:lnTo>
                      <a:pt x="269" y="38"/>
                    </a:lnTo>
                    <a:lnTo>
                      <a:pt x="236" y="0"/>
                    </a:lnTo>
                    <a:lnTo>
                      <a:pt x="202" y="14"/>
                    </a:lnTo>
                    <a:lnTo>
                      <a:pt x="202" y="98"/>
                    </a:lnTo>
                    <a:lnTo>
                      <a:pt x="220" y="122"/>
                    </a:lnTo>
                    <a:lnTo>
                      <a:pt x="224" y="165"/>
                    </a:lnTo>
                    <a:lnTo>
                      <a:pt x="253" y="189"/>
                    </a:lnTo>
                  </a:path>
                </a:pathLst>
              </a:custGeom>
              <a:solidFill>
                <a:sysClr val="window" lastClr="FFFFFF">
                  <a:lumMod val="95000"/>
                  <a:alpha val="49001"/>
                </a:sys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0" name="Freeform 86">
                <a:extLst>
                  <a:ext uri="{FF2B5EF4-FFF2-40B4-BE49-F238E27FC236}">
                    <a16:creationId xmlns:a16="http://schemas.microsoft.com/office/drawing/2014/main" id="{5054CF01-32A3-4F5E-9AB3-3D5B0A96B70A}"/>
                  </a:ext>
                </a:extLst>
              </p:cNvPr>
              <p:cNvSpPr>
                <a:spLocks noChangeAspect="1"/>
              </p:cNvSpPr>
              <p:nvPr/>
            </p:nvSpPr>
            <p:spPr bwMode="auto">
              <a:xfrm>
                <a:off x="4886865" y="1166803"/>
                <a:ext cx="8390" cy="15327"/>
              </a:xfrm>
              <a:custGeom>
                <a:avLst/>
                <a:gdLst>
                  <a:gd name="T0" fmla="*/ 14 w 56"/>
                  <a:gd name="T1" fmla="*/ 4 h 89"/>
                  <a:gd name="T2" fmla="*/ 13 w 56"/>
                  <a:gd name="T3" fmla="*/ 21 h 89"/>
                  <a:gd name="T4" fmla="*/ 5 w 56"/>
                  <a:gd name="T5" fmla="*/ 55 h 89"/>
                  <a:gd name="T6" fmla="*/ 13 w 56"/>
                  <a:gd name="T7" fmla="*/ 76 h 89"/>
                  <a:gd name="T8" fmla="*/ 35 w 56"/>
                  <a:gd name="T9" fmla="*/ 85 h 89"/>
                  <a:gd name="T10" fmla="*/ 55 w 56"/>
                  <a:gd name="T11" fmla="*/ 72 h 89"/>
                  <a:gd name="T12" fmla="*/ 44 w 56"/>
                  <a:gd name="T13" fmla="*/ 42 h 89"/>
                  <a:gd name="T14" fmla="*/ 29 w 56"/>
                  <a:gd name="T15" fmla="*/ 9 h 89"/>
                  <a:gd name="T16" fmla="*/ 11 w 56"/>
                  <a:gd name="T17" fmla="*/ 4 h 89"/>
                  <a:gd name="T18" fmla="*/ 14 w 56"/>
                  <a:gd name="T19"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89">
                    <a:moveTo>
                      <a:pt x="14" y="4"/>
                    </a:moveTo>
                    <a:cubicBezTo>
                      <a:pt x="7" y="9"/>
                      <a:pt x="10" y="14"/>
                      <a:pt x="13" y="21"/>
                    </a:cubicBezTo>
                    <a:cubicBezTo>
                      <a:pt x="11" y="42"/>
                      <a:pt x="14" y="43"/>
                      <a:pt x="5" y="55"/>
                    </a:cubicBezTo>
                    <a:cubicBezTo>
                      <a:pt x="3" y="64"/>
                      <a:pt x="0" y="74"/>
                      <a:pt x="13" y="76"/>
                    </a:cubicBezTo>
                    <a:cubicBezTo>
                      <a:pt x="21" y="80"/>
                      <a:pt x="25" y="84"/>
                      <a:pt x="35" y="85"/>
                    </a:cubicBezTo>
                    <a:cubicBezTo>
                      <a:pt x="45" y="89"/>
                      <a:pt x="51" y="80"/>
                      <a:pt x="55" y="72"/>
                    </a:cubicBezTo>
                    <a:cubicBezTo>
                      <a:pt x="53" y="53"/>
                      <a:pt x="56" y="52"/>
                      <a:pt x="44" y="42"/>
                    </a:cubicBezTo>
                    <a:cubicBezTo>
                      <a:pt x="41" y="29"/>
                      <a:pt x="45" y="12"/>
                      <a:pt x="29" y="9"/>
                    </a:cubicBezTo>
                    <a:cubicBezTo>
                      <a:pt x="24" y="1"/>
                      <a:pt x="20" y="0"/>
                      <a:pt x="11" y="4"/>
                    </a:cubicBezTo>
                    <a:cubicBezTo>
                      <a:pt x="10" y="4"/>
                      <a:pt x="13" y="4"/>
                      <a:pt x="14" y="4"/>
                    </a:cubicBezTo>
                    <a:close/>
                  </a:path>
                </a:pathLst>
              </a:custGeom>
              <a:solidFill>
                <a:srgbClr val="0000FF">
                  <a:alpha val="49001"/>
                </a:srgbClr>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1" name="Freeform 87">
                <a:extLst>
                  <a:ext uri="{FF2B5EF4-FFF2-40B4-BE49-F238E27FC236}">
                    <a16:creationId xmlns:a16="http://schemas.microsoft.com/office/drawing/2014/main" id="{AEA88575-EC62-4889-94C7-58C443D6B883}"/>
                  </a:ext>
                </a:extLst>
              </p:cNvPr>
              <p:cNvSpPr>
                <a:spLocks noChangeAspect="1"/>
              </p:cNvSpPr>
              <p:nvPr/>
            </p:nvSpPr>
            <p:spPr bwMode="auto">
              <a:xfrm>
                <a:off x="4905323" y="1212784"/>
                <a:ext cx="8390" cy="17243"/>
              </a:xfrm>
              <a:custGeom>
                <a:avLst/>
                <a:gdLst>
                  <a:gd name="T0" fmla="*/ 23 w 62"/>
                  <a:gd name="T1" fmla="*/ 2 h 107"/>
                  <a:gd name="T2" fmla="*/ 21 w 62"/>
                  <a:gd name="T3" fmla="*/ 19 h 107"/>
                  <a:gd name="T4" fmla="*/ 15 w 62"/>
                  <a:gd name="T5" fmla="*/ 43 h 107"/>
                  <a:gd name="T6" fmla="*/ 9 w 62"/>
                  <a:gd name="T7" fmla="*/ 68 h 107"/>
                  <a:gd name="T8" fmla="*/ 0 w 62"/>
                  <a:gd name="T9" fmla="*/ 92 h 107"/>
                  <a:gd name="T10" fmla="*/ 18 w 62"/>
                  <a:gd name="T11" fmla="*/ 104 h 107"/>
                  <a:gd name="T12" fmla="*/ 29 w 62"/>
                  <a:gd name="T13" fmla="*/ 74 h 107"/>
                  <a:gd name="T14" fmla="*/ 44 w 62"/>
                  <a:gd name="T15" fmla="*/ 58 h 107"/>
                  <a:gd name="T16" fmla="*/ 56 w 62"/>
                  <a:gd name="T17" fmla="*/ 46 h 107"/>
                  <a:gd name="T18" fmla="*/ 62 w 62"/>
                  <a:gd name="T19" fmla="*/ 25 h 107"/>
                  <a:gd name="T20" fmla="*/ 23 w 62"/>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07">
                    <a:moveTo>
                      <a:pt x="23" y="2"/>
                    </a:moveTo>
                    <a:cubicBezTo>
                      <a:pt x="20" y="8"/>
                      <a:pt x="20" y="12"/>
                      <a:pt x="21" y="19"/>
                    </a:cubicBezTo>
                    <a:cubicBezTo>
                      <a:pt x="20" y="35"/>
                      <a:pt x="19" y="32"/>
                      <a:pt x="15" y="43"/>
                    </a:cubicBezTo>
                    <a:cubicBezTo>
                      <a:pt x="18" y="54"/>
                      <a:pt x="20" y="61"/>
                      <a:pt x="9" y="68"/>
                    </a:cubicBezTo>
                    <a:cubicBezTo>
                      <a:pt x="7" y="76"/>
                      <a:pt x="5" y="85"/>
                      <a:pt x="0" y="92"/>
                    </a:cubicBezTo>
                    <a:cubicBezTo>
                      <a:pt x="3" y="106"/>
                      <a:pt x="4" y="107"/>
                      <a:pt x="18" y="104"/>
                    </a:cubicBezTo>
                    <a:cubicBezTo>
                      <a:pt x="25" y="95"/>
                      <a:pt x="23" y="84"/>
                      <a:pt x="29" y="74"/>
                    </a:cubicBezTo>
                    <a:cubicBezTo>
                      <a:pt x="33" y="68"/>
                      <a:pt x="44" y="58"/>
                      <a:pt x="44" y="58"/>
                    </a:cubicBezTo>
                    <a:cubicBezTo>
                      <a:pt x="47" y="53"/>
                      <a:pt x="56" y="46"/>
                      <a:pt x="56" y="46"/>
                    </a:cubicBezTo>
                    <a:cubicBezTo>
                      <a:pt x="57" y="39"/>
                      <a:pt x="60" y="32"/>
                      <a:pt x="62" y="25"/>
                    </a:cubicBezTo>
                    <a:cubicBezTo>
                      <a:pt x="58" y="0"/>
                      <a:pt x="47" y="4"/>
                      <a:pt x="23" y="2"/>
                    </a:cubicBezTo>
                    <a:close/>
                  </a:path>
                </a:pathLst>
              </a:custGeom>
              <a:solidFill>
                <a:srgbClr val="0000FF">
                  <a:alpha val="49001"/>
                </a:srgbClr>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2" name="Freeform 89">
                <a:extLst>
                  <a:ext uri="{FF2B5EF4-FFF2-40B4-BE49-F238E27FC236}">
                    <a16:creationId xmlns:a16="http://schemas.microsoft.com/office/drawing/2014/main" id="{D9603704-B8D0-405B-A09D-70C44DC95210}"/>
                  </a:ext>
                </a:extLst>
              </p:cNvPr>
              <p:cNvSpPr>
                <a:spLocks noChangeAspect="1"/>
              </p:cNvSpPr>
              <p:nvPr/>
            </p:nvSpPr>
            <p:spPr bwMode="auto">
              <a:xfrm>
                <a:off x="4223197" y="1273482"/>
                <a:ext cx="57162" cy="47211"/>
              </a:xfrm>
              <a:custGeom>
                <a:avLst/>
                <a:gdLst>
                  <a:gd name="T0" fmla="*/ 238 w 523"/>
                  <a:gd name="T1" fmla="*/ 126 h 436"/>
                  <a:gd name="T2" fmla="*/ 0 w 523"/>
                  <a:gd name="T3" fmla="*/ 177 h 436"/>
                  <a:gd name="T4" fmla="*/ 40 w 523"/>
                  <a:gd name="T5" fmla="*/ 333 h 436"/>
                  <a:gd name="T6" fmla="*/ 159 w 523"/>
                  <a:gd name="T7" fmla="*/ 333 h 436"/>
                  <a:gd name="T8" fmla="*/ 238 w 523"/>
                  <a:gd name="T9" fmla="*/ 390 h 436"/>
                  <a:gd name="T10" fmla="*/ 280 w 523"/>
                  <a:gd name="T11" fmla="*/ 397 h 436"/>
                  <a:gd name="T12" fmla="*/ 375 w 523"/>
                  <a:gd name="T13" fmla="*/ 436 h 436"/>
                  <a:gd name="T14" fmla="*/ 396 w 523"/>
                  <a:gd name="T15" fmla="*/ 412 h 436"/>
                  <a:gd name="T16" fmla="*/ 393 w 523"/>
                  <a:gd name="T17" fmla="*/ 256 h 436"/>
                  <a:gd name="T18" fmla="*/ 448 w 523"/>
                  <a:gd name="T19" fmla="*/ 232 h 436"/>
                  <a:gd name="T20" fmla="*/ 523 w 523"/>
                  <a:gd name="T21" fmla="*/ 237 h 436"/>
                  <a:gd name="T22" fmla="*/ 522 w 523"/>
                  <a:gd name="T23" fmla="*/ 180 h 436"/>
                  <a:gd name="T24" fmla="*/ 520 w 523"/>
                  <a:gd name="T25" fmla="*/ 154 h 436"/>
                  <a:gd name="T26" fmla="*/ 466 w 523"/>
                  <a:gd name="T27" fmla="*/ 130 h 436"/>
                  <a:gd name="T28" fmla="*/ 433 w 523"/>
                  <a:gd name="T29" fmla="*/ 61 h 436"/>
                  <a:gd name="T30" fmla="*/ 387 w 523"/>
                  <a:gd name="T31" fmla="*/ 56 h 436"/>
                  <a:gd name="T32" fmla="*/ 388 w 523"/>
                  <a:gd name="T33" fmla="*/ 10 h 436"/>
                  <a:gd name="T34" fmla="*/ 369 w 523"/>
                  <a:gd name="T35" fmla="*/ 0 h 436"/>
                  <a:gd name="T36" fmla="*/ 243 w 523"/>
                  <a:gd name="T37" fmla="*/ 15 h 436"/>
                  <a:gd name="T38" fmla="*/ 238 w 523"/>
                  <a:gd name="T39" fmla="*/ 12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436">
                    <a:moveTo>
                      <a:pt x="238" y="126"/>
                    </a:moveTo>
                    <a:lnTo>
                      <a:pt x="0" y="177"/>
                    </a:lnTo>
                    <a:lnTo>
                      <a:pt x="40" y="333"/>
                    </a:lnTo>
                    <a:lnTo>
                      <a:pt x="159" y="333"/>
                    </a:lnTo>
                    <a:lnTo>
                      <a:pt x="238" y="390"/>
                    </a:lnTo>
                    <a:lnTo>
                      <a:pt x="280" y="397"/>
                    </a:lnTo>
                    <a:lnTo>
                      <a:pt x="375" y="436"/>
                    </a:lnTo>
                    <a:lnTo>
                      <a:pt x="396" y="412"/>
                    </a:lnTo>
                    <a:lnTo>
                      <a:pt x="393" y="256"/>
                    </a:lnTo>
                    <a:lnTo>
                      <a:pt x="448" y="232"/>
                    </a:lnTo>
                    <a:lnTo>
                      <a:pt x="523" y="237"/>
                    </a:lnTo>
                    <a:lnTo>
                      <a:pt x="522" y="180"/>
                    </a:lnTo>
                    <a:lnTo>
                      <a:pt x="520" y="154"/>
                    </a:lnTo>
                    <a:lnTo>
                      <a:pt x="466" y="130"/>
                    </a:lnTo>
                    <a:lnTo>
                      <a:pt x="433" y="61"/>
                    </a:lnTo>
                    <a:lnTo>
                      <a:pt x="387" y="56"/>
                    </a:lnTo>
                    <a:lnTo>
                      <a:pt x="388" y="10"/>
                    </a:lnTo>
                    <a:lnTo>
                      <a:pt x="369" y="0"/>
                    </a:lnTo>
                    <a:lnTo>
                      <a:pt x="243" y="15"/>
                    </a:lnTo>
                    <a:lnTo>
                      <a:pt x="238" y="126"/>
                    </a:ln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3" name="Oval 90">
                <a:extLst>
                  <a:ext uri="{FF2B5EF4-FFF2-40B4-BE49-F238E27FC236}">
                    <a16:creationId xmlns:a16="http://schemas.microsoft.com/office/drawing/2014/main" id="{15FCD45B-81BC-4D37-AF5D-7206E3DD953F}"/>
                  </a:ext>
                </a:extLst>
              </p:cNvPr>
              <p:cNvSpPr>
                <a:spLocks noChangeAspect="1" noChangeArrowheads="1"/>
              </p:cNvSpPr>
              <p:nvPr/>
            </p:nvSpPr>
            <p:spPr bwMode="auto">
              <a:xfrm>
                <a:off x="4267654" y="1312410"/>
                <a:ext cx="13425" cy="13411"/>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4" name="Freeform 92">
                <a:extLst>
                  <a:ext uri="{FF2B5EF4-FFF2-40B4-BE49-F238E27FC236}">
                    <a16:creationId xmlns:a16="http://schemas.microsoft.com/office/drawing/2014/main" id="{64CC4A0B-CBBE-45B1-B59C-F4BFCEB83EC9}"/>
                  </a:ext>
                </a:extLst>
              </p:cNvPr>
              <p:cNvSpPr>
                <a:spLocks noChangeAspect="1"/>
              </p:cNvSpPr>
              <p:nvPr/>
            </p:nvSpPr>
            <p:spPr bwMode="auto">
              <a:xfrm>
                <a:off x="4140121" y="1130401"/>
                <a:ext cx="489998" cy="235653"/>
              </a:xfrm>
              <a:custGeom>
                <a:avLst/>
                <a:gdLst>
                  <a:gd name="T0" fmla="*/ 3194 w 3194"/>
                  <a:gd name="T1" fmla="*/ 0 h 1528"/>
                  <a:gd name="T2" fmla="*/ 2914 w 3194"/>
                  <a:gd name="T3" fmla="*/ 158 h 1528"/>
                  <a:gd name="T4" fmla="*/ 2574 w 3194"/>
                  <a:gd name="T5" fmla="*/ 326 h 1528"/>
                  <a:gd name="T6" fmla="*/ 2206 w 3194"/>
                  <a:gd name="T7" fmla="*/ 516 h 1528"/>
                  <a:gd name="T8" fmla="*/ 1964 w 3194"/>
                  <a:gd name="T9" fmla="*/ 636 h 1528"/>
                  <a:gd name="T10" fmla="*/ 1638 w 3194"/>
                  <a:gd name="T11" fmla="*/ 788 h 1528"/>
                  <a:gd name="T12" fmla="*/ 1432 w 3194"/>
                  <a:gd name="T13" fmla="*/ 898 h 1528"/>
                  <a:gd name="T14" fmla="*/ 1174 w 3194"/>
                  <a:gd name="T15" fmla="*/ 1040 h 1528"/>
                  <a:gd name="T16" fmla="*/ 1066 w 3194"/>
                  <a:gd name="T17" fmla="*/ 1100 h 1528"/>
                  <a:gd name="T18" fmla="*/ 816 w 3194"/>
                  <a:gd name="T19" fmla="*/ 1202 h 1528"/>
                  <a:gd name="T20" fmla="*/ 460 w 3194"/>
                  <a:gd name="T21" fmla="*/ 1338 h 1528"/>
                  <a:gd name="T22" fmla="*/ 0 w 3194"/>
                  <a:gd name="T23" fmla="*/ 152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94" h="1528">
                    <a:moveTo>
                      <a:pt x="3194" y="0"/>
                    </a:moveTo>
                    <a:lnTo>
                      <a:pt x="2914" y="158"/>
                    </a:lnTo>
                    <a:lnTo>
                      <a:pt x="2574" y="326"/>
                    </a:lnTo>
                    <a:lnTo>
                      <a:pt x="2206" y="516"/>
                    </a:lnTo>
                    <a:lnTo>
                      <a:pt x="1964" y="636"/>
                    </a:lnTo>
                    <a:lnTo>
                      <a:pt x="1638" y="788"/>
                    </a:lnTo>
                    <a:lnTo>
                      <a:pt x="1432" y="898"/>
                    </a:lnTo>
                    <a:lnTo>
                      <a:pt x="1174" y="1040"/>
                    </a:lnTo>
                    <a:lnTo>
                      <a:pt x="1066" y="1100"/>
                    </a:lnTo>
                    <a:lnTo>
                      <a:pt x="816" y="1202"/>
                    </a:lnTo>
                    <a:lnTo>
                      <a:pt x="460" y="1338"/>
                    </a:lnTo>
                    <a:lnTo>
                      <a:pt x="0" y="1528"/>
                    </a:lnTo>
                  </a:path>
                </a:pathLst>
              </a:custGeom>
              <a:noFill/>
              <a:ln w="12700">
                <a:solidFill>
                  <a:srgbClr val="00B05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5" name="Freeform 93">
                <a:extLst>
                  <a:ext uri="{FF2B5EF4-FFF2-40B4-BE49-F238E27FC236}">
                    <a16:creationId xmlns:a16="http://schemas.microsoft.com/office/drawing/2014/main" id="{51BDE826-D44D-47AF-BCDC-3D571BE55AF5}"/>
                  </a:ext>
                </a:extLst>
              </p:cNvPr>
              <p:cNvSpPr>
                <a:spLocks noChangeAspect="1"/>
              </p:cNvSpPr>
              <p:nvPr/>
            </p:nvSpPr>
            <p:spPr bwMode="auto">
              <a:xfrm>
                <a:off x="4141799" y="1128485"/>
                <a:ext cx="488320" cy="233737"/>
              </a:xfrm>
              <a:custGeom>
                <a:avLst/>
                <a:gdLst>
                  <a:gd name="T0" fmla="*/ 3194 w 3194"/>
                  <a:gd name="T1" fmla="*/ 0 h 1528"/>
                  <a:gd name="T2" fmla="*/ 2914 w 3194"/>
                  <a:gd name="T3" fmla="*/ 158 h 1528"/>
                  <a:gd name="T4" fmla="*/ 2574 w 3194"/>
                  <a:gd name="T5" fmla="*/ 326 h 1528"/>
                  <a:gd name="T6" fmla="*/ 2206 w 3194"/>
                  <a:gd name="T7" fmla="*/ 516 h 1528"/>
                  <a:gd name="T8" fmla="*/ 1964 w 3194"/>
                  <a:gd name="T9" fmla="*/ 636 h 1528"/>
                  <a:gd name="T10" fmla="*/ 1638 w 3194"/>
                  <a:gd name="T11" fmla="*/ 788 h 1528"/>
                  <a:gd name="T12" fmla="*/ 1432 w 3194"/>
                  <a:gd name="T13" fmla="*/ 898 h 1528"/>
                  <a:gd name="T14" fmla="*/ 1174 w 3194"/>
                  <a:gd name="T15" fmla="*/ 1040 h 1528"/>
                  <a:gd name="T16" fmla="*/ 1066 w 3194"/>
                  <a:gd name="T17" fmla="*/ 1100 h 1528"/>
                  <a:gd name="T18" fmla="*/ 816 w 3194"/>
                  <a:gd name="T19" fmla="*/ 1202 h 1528"/>
                  <a:gd name="T20" fmla="*/ 460 w 3194"/>
                  <a:gd name="T21" fmla="*/ 1338 h 1528"/>
                  <a:gd name="T22" fmla="*/ 0 w 3194"/>
                  <a:gd name="T23" fmla="*/ 152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94" h="1528">
                    <a:moveTo>
                      <a:pt x="3194" y="0"/>
                    </a:moveTo>
                    <a:lnTo>
                      <a:pt x="2914" y="158"/>
                    </a:lnTo>
                    <a:lnTo>
                      <a:pt x="2574" y="326"/>
                    </a:lnTo>
                    <a:lnTo>
                      <a:pt x="2206" y="516"/>
                    </a:lnTo>
                    <a:lnTo>
                      <a:pt x="1964" y="636"/>
                    </a:lnTo>
                    <a:lnTo>
                      <a:pt x="1638" y="788"/>
                    </a:lnTo>
                    <a:lnTo>
                      <a:pt x="1432" y="898"/>
                    </a:lnTo>
                    <a:lnTo>
                      <a:pt x="1174" y="1040"/>
                    </a:lnTo>
                    <a:lnTo>
                      <a:pt x="1066" y="1100"/>
                    </a:lnTo>
                    <a:lnTo>
                      <a:pt x="816" y="1202"/>
                    </a:lnTo>
                    <a:lnTo>
                      <a:pt x="460" y="1338"/>
                    </a:lnTo>
                    <a:lnTo>
                      <a:pt x="0" y="1528"/>
                    </a:lnTo>
                  </a:path>
                </a:pathLst>
              </a:custGeom>
              <a:solidFill>
                <a:srgbClr val="0000FF">
                  <a:alpha val="49001"/>
                </a:srgbClr>
              </a:solidFill>
              <a:ln w="12700">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6" name="Freeform 100">
                <a:extLst>
                  <a:ext uri="{FF2B5EF4-FFF2-40B4-BE49-F238E27FC236}">
                    <a16:creationId xmlns:a16="http://schemas.microsoft.com/office/drawing/2014/main" id="{DDEADB92-8CC3-4661-B4B3-B3A7D11AC0FF}"/>
                  </a:ext>
                </a:extLst>
              </p:cNvPr>
              <p:cNvSpPr>
                <a:spLocks noChangeAspect="1"/>
              </p:cNvSpPr>
              <p:nvPr/>
            </p:nvSpPr>
            <p:spPr bwMode="auto">
              <a:xfrm>
                <a:off x="4136765" y="974100"/>
                <a:ext cx="771915" cy="380460"/>
              </a:xfrm>
              <a:custGeom>
                <a:avLst/>
                <a:gdLst>
                  <a:gd name="T0" fmla="*/ 2073 w 5045"/>
                  <a:gd name="T1" fmla="*/ 74 h 2652"/>
                  <a:gd name="T2" fmla="*/ 2061 w 5045"/>
                  <a:gd name="T3" fmla="*/ 357 h 2652"/>
                  <a:gd name="T4" fmla="*/ 1449 w 5045"/>
                  <a:gd name="T5" fmla="*/ 431 h 2652"/>
                  <a:gd name="T6" fmla="*/ 2061 w 5045"/>
                  <a:gd name="T7" fmla="*/ 354 h 2652"/>
                  <a:gd name="T8" fmla="*/ 2064 w 5045"/>
                  <a:gd name="T9" fmla="*/ 738 h 2652"/>
                  <a:gd name="T10" fmla="*/ 2079 w 5045"/>
                  <a:gd name="T11" fmla="*/ 1707 h 2652"/>
                  <a:gd name="T12" fmla="*/ 1047 w 5045"/>
                  <a:gd name="T13" fmla="*/ 2226 h 2652"/>
                  <a:gd name="T14" fmla="*/ 968 w 5045"/>
                  <a:gd name="T15" fmla="*/ 2174 h 2652"/>
                  <a:gd name="T16" fmla="*/ 981 w 5045"/>
                  <a:gd name="T17" fmla="*/ 2075 h 2652"/>
                  <a:gd name="T18" fmla="*/ 978 w 5045"/>
                  <a:gd name="T19" fmla="*/ 1974 h 2652"/>
                  <a:gd name="T20" fmla="*/ 960 w 5045"/>
                  <a:gd name="T21" fmla="*/ 1862 h 2652"/>
                  <a:gd name="T22" fmla="*/ 903 w 5045"/>
                  <a:gd name="T23" fmla="*/ 1752 h 2652"/>
                  <a:gd name="T24" fmla="*/ 831 w 5045"/>
                  <a:gd name="T25" fmla="*/ 1658 h 2652"/>
                  <a:gd name="T26" fmla="*/ 816 w 5045"/>
                  <a:gd name="T27" fmla="*/ 1547 h 2652"/>
                  <a:gd name="T28" fmla="*/ 840 w 5045"/>
                  <a:gd name="T29" fmla="*/ 1430 h 2652"/>
                  <a:gd name="T30" fmla="*/ 902 w 5045"/>
                  <a:gd name="T31" fmla="*/ 1320 h 2652"/>
                  <a:gd name="T32" fmla="*/ 984 w 5045"/>
                  <a:gd name="T33" fmla="*/ 1215 h 2652"/>
                  <a:gd name="T34" fmla="*/ 1076 w 5045"/>
                  <a:gd name="T35" fmla="*/ 1137 h 2652"/>
                  <a:gd name="T36" fmla="*/ 1191 w 5045"/>
                  <a:gd name="T37" fmla="*/ 1016 h 2652"/>
                  <a:gd name="T38" fmla="*/ 1224 w 5045"/>
                  <a:gd name="T39" fmla="*/ 813 h 2652"/>
                  <a:gd name="T40" fmla="*/ 1146 w 5045"/>
                  <a:gd name="T41" fmla="*/ 1086 h 2652"/>
                  <a:gd name="T42" fmla="*/ 1026 w 5045"/>
                  <a:gd name="T43" fmla="*/ 1179 h 2652"/>
                  <a:gd name="T44" fmla="*/ 942 w 5045"/>
                  <a:gd name="T45" fmla="*/ 1266 h 2652"/>
                  <a:gd name="T46" fmla="*/ 870 w 5045"/>
                  <a:gd name="T47" fmla="*/ 1383 h 2652"/>
                  <a:gd name="T48" fmla="*/ 822 w 5045"/>
                  <a:gd name="T49" fmla="*/ 1482 h 2652"/>
                  <a:gd name="T50" fmla="*/ 816 w 5045"/>
                  <a:gd name="T51" fmla="*/ 1602 h 2652"/>
                  <a:gd name="T52" fmla="*/ 429 w 5045"/>
                  <a:gd name="T53" fmla="*/ 1578 h 2652"/>
                  <a:gd name="T54" fmla="*/ 813 w 5045"/>
                  <a:gd name="T55" fmla="*/ 1602 h 2652"/>
                  <a:gd name="T56" fmla="*/ 855 w 5045"/>
                  <a:gd name="T57" fmla="*/ 1701 h 2652"/>
                  <a:gd name="T58" fmla="*/ 936 w 5045"/>
                  <a:gd name="T59" fmla="*/ 1800 h 2652"/>
                  <a:gd name="T60" fmla="*/ 972 w 5045"/>
                  <a:gd name="T61" fmla="*/ 1926 h 2652"/>
                  <a:gd name="T62" fmla="*/ 981 w 5045"/>
                  <a:gd name="T63" fmla="*/ 2076 h 2652"/>
                  <a:gd name="T64" fmla="*/ 942 w 5045"/>
                  <a:gd name="T65" fmla="*/ 2268 h 2652"/>
                  <a:gd name="T66" fmla="*/ 485 w 5045"/>
                  <a:gd name="T67" fmla="*/ 2450 h 2652"/>
                  <a:gd name="T68" fmla="*/ 939 w 5045"/>
                  <a:gd name="T69" fmla="*/ 2271 h 2652"/>
                  <a:gd name="T70" fmla="*/ 1610 w 5045"/>
                  <a:gd name="T71" fmla="*/ 1925 h 2652"/>
                  <a:gd name="T72" fmla="*/ 2597 w 5045"/>
                  <a:gd name="T73" fmla="*/ 1454 h 2652"/>
                  <a:gd name="T74" fmla="*/ 3237 w 5045"/>
                  <a:gd name="T75" fmla="*/ 1142 h 2652"/>
                  <a:gd name="T76" fmla="*/ 5018 w 5045"/>
                  <a:gd name="T77" fmla="*/ 207 h 2652"/>
                  <a:gd name="connsiteX0" fmla="*/ 4109 w 10000"/>
                  <a:gd name="connsiteY0" fmla="*/ 0 h 9721"/>
                  <a:gd name="connsiteX1" fmla="*/ 4073 w 10000"/>
                  <a:gd name="connsiteY1" fmla="*/ 294 h 9721"/>
                  <a:gd name="connsiteX2" fmla="*/ 4085 w 10000"/>
                  <a:gd name="connsiteY2" fmla="*/ 1067 h 9721"/>
                  <a:gd name="connsiteX3" fmla="*/ 3758 w 10000"/>
                  <a:gd name="connsiteY3" fmla="*/ 1033 h 9721"/>
                  <a:gd name="connsiteX4" fmla="*/ 2872 w 10000"/>
                  <a:gd name="connsiteY4" fmla="*/ 1346 h 9721"/>
                  <a:gd name="connsiteX5" fmla="*/ 3764 w 10000"/>
                  <a:gd name="connsiteY5" fmla="*/ 1033 h 9721"/>
                  <a:gd name="connsiteX6" fmla="*/ 4085 w 10000"/>
                  <a:gd name="connsiteY6" fmla="*/ 1056 h 9721"/>
                  <a:gd name="connsiteX7" fmla="*/ 4097 w 10000"/>
                  <a:gd name="connsiteY7" fmla="*/ 1825 h 9721"/>
                  <a:gd name="connsiteX8" fmla="*/ 4091 w 10000"/>
                  <a:gd name="connsiteY8" fmla="*/ 2504 h 9721"/>
                  <a:gd name="connsiteX9" fmla="*/ 4073 w 10000"/>
                  <a:gd name="connsiteY9" fmla="*/ 4155 h 9721"/>
                  <a:gd name="connsiteX10" fmla="*/ 4121 w 10000"/>
                  <a:gd name="connsiteY10" fmla="*/ 6158 h 9721"/>
                  <a:gd name="connsiteX11" fmla="*/ 3221 w 10000"/>
                  <a:gd name="connsiteY11" fmla="*/ 6946 h 9721"/>
                  <a:gd name="connsiteX12" fmla="*/ 2075 w 10000"/>
                  <a:gd name="connsiteY12" fmla="*/ 8115 h 9721"/>
                  <a:gd name="connsiteX13" fmla="*/ 1871 w 10000"/>
                  <a:gd name="connsiteY13" fmla="*/ 8273 h 9721"/>
                  <a:gd name="connsiteX14" fmla="*/ 1919 w 10000"/>
                  <a:gd name="connsiteY14" fmla="*/ 7919 h 9721"/>
                  <a:gd name="connsiteX15" fmla="*/ 1933 w 10000"/>
                  <a:gd name="connsiteY15" fmla="*/ 7707 h 9721"/>
                  <a:gd name="connsiteX16" fmla="*/ 1944 w 10000"/>
                  <a:gd name="connsiteY16" fmla="*/ 7545 h 9721"/>
                  <a:gd name="connsiteX17" fmla="*/ 1943 w 10000"/>
                  <a:gd name="connsiteY17" fmla="*/ 7379 h 9721"/>
                  <a:gd name="connsiteX18" fmla="*/ 1939 w 10000"/>
                  <a:gd name="connsiteY18" fmla="*/ 7164 h 9721"/>
                  <a:gd name="connsiteX19" fmla="*/ 1931 w 10000"/>
                  <a:gd name="connsiteY19" fmla="*/ 6983 h 9721"/>
                  <a:gd name="connsiteX20" fmla="*/ 1903 w 10000"/>
                  <a:gd name="connsiteY20" fmla="*/ 6742 h 9721"/>
                  <a:gd name="connsiteX21" fmla="*/ 1853 w 10000"/>
                  <a:gd name="connsiteY21" fmla="*/ 6505 h 9721"/>
                  <a:gd name="connsiteX22" fmla="*/ 1790 w 10000"/>
                  <a:gd name="connsiteY22" fmla="*/ 6327 h 9721"/>
                  <a:gd name="connsiteX23" fmla="*/ 1695 w 10000"/>
                  <a:gd name="connsiteY23" fmla="*/ 6135 h 9721"/>
                  <a:gd name="connsiteX24" fmla="*/ 1647 w 10000"/>
                  <a:gd name="connsiteY24" fmla="*/ 5973 h 9721"/>
                  <a:gd name="connsiteX25" fmla="*/ 1611 w 10000"/>
                  <a:gd name="connsiteY25" fmla="*/ 5758 h 9721"/>
                  <a:gd name="connsiteX26" fmla="*/ 1617 w 10000"/>
                  <a:gd name="connsiteY26" fmla="*/ 5554 h 9721"/>
                  <a:gd name="connsiteX27" fmla="*/ 1629 w 10000"/>
                  <a:gd name="connsiteY27" fmla="*/ 5309 h 9721"/>
                  <a:gd name="connsiteX28" fmla="*/ 1665 w 10000"/>
                  <a:gd name="connsiteY28" fmla="*/ 5113 h 9721"/>
                  <a:gd name="connsiteX29" fmla="*/ 1719 w 10000"/>
                  <a:gd name="connsiteY29" fmla="*/ 4943 h 9721"/>
                  <a:gd name="connsiteX30" fmla="*/ 1788 w 10000"/>
                  <a:gd name="connsiteY30" fmla="*/ 4698 h 9721"/>
                  <a:gd name="connsiteX31" fmla="*/ 1865 w 10000"/>
                  <a:gd name="connsiteY31" fmla="*/ 4491 h 9721"/>
                  <a:gd name="connsiteX32" fmla="*/ 1950 w 10000"/>
                  <a:gd name="connsiteY32" fmla="*/ 4302 h 9721"/>
                  <a:gd name="connsiteX33" fmla="*/ 2028 w 10000"/>
                  <a:gd name="connsiteY33" fmla="*/ 4167 h 9721"/>
                  <a:gd name="connsiteX34" fmla="*/ 2133 w 10000"/>
                  <a:gd name="connsiteY34" fmla="*/ 4008 h 9721"/>
                  <a:gd name="connsiteX35" fmla="*/ 2272 w 10000"/>
                  <a:gd name="connsiteY35" fmla="*/ 3812 h 9721"/>
                  <a:gd name="connsiteX36" fmla="*/ 2361 w 10000"/>
                  <a:gd name="connsiteY36" fmla="*/ 3552 h 9721"/>
                  <a:gd name="connsiteX37" fmla="*/ 2385 w 10000"/>
                  <a:gd name="connsiteY37" fmla="*/ 3341 h 9721"/>
                  <a:gd name="connsiteX38" fmla="*/ 2426 w 10000"/>
                  <a:gd name="connsiteY38" fmla="*/ 2787 h 9721"/>
                  <a:gd name="connsiteX39" fmla="*/ 2361 w 10000"/>
                  <a:gd name="connsiteY39" fmla="*/ 3556 h 9721"/>
                  <a:gd name="connsiteX40" fmla="*/ 2272 w 10000"/>
                  <a:gd name="connsiteY40" fmla="*/ 3816 h 9721"/>
                  <a:gd name="connsiteX41" fmla="*/ 2135 w 10000"/>
                  <a:gd name="connsiteY41" fmla="*/ 4008 h 9721"/>
                  <a:gd name="connsiteX42" fmla="*/ 2034 w 10000"/>
                  <a:gd name="connsiteY42" fmla="*/ 4167 h 9721"/>
                  <a:gd name="connsiteX43" fmla="*/ 1950 w 10000"/>
                  <a:gd name="connsiteY43" fmla="*/ 4302 h 9721"/>
                  <a:gd name="connsiteX44" fmla="*/ 1867 w 10000"/>
                  <a:gd name="connsiteY44" fmla="*/ 4495 h 9721"/>
                  <a:gd name="connsiteX45" fmla="*/ 1784 w 10000"/>
                  <a:gd name="connsiteY45" fmla="*/ 4710 h 9721"/>
                  <a:gd name="connsiteX46" fmla="*/ 1724 w 10000"/>
                  <a:gd name="connsiteY46" fmla="*/ 4936 h 9721"/>
                  <a:gd name="connsiteX47" fmla="*/ 1671 w 10000"/>
                  <a:gd name="connsiteY47" fmla="*/ 5117 h 9721"/>
                  <a:gd name="connsiteX48" fmla="*/ 1629 w 10000"/>
                  <a:gd name="connsiteY48" fmla="*/ 5309 h 9721"/>
                  <a:gd name="connsiteX49" fmla="*/ 1617 w 10000"/>
                  <a:gd name="connsiteY49" fmla="*/ 5558 h 9721"/>
                  <a:gd name="connsiteX50" fmla="*/ 1617 w 10000"/>
                  <a:gd name="connsiteY50" fmla="*/ 5762 h 9721"/>
                  <a:gd name="connsiteX51" fmla="*/ 1284 w 10000"/>
                  <a:gd name="connsiteY51" fmla="*/ 5683 h 9721"/>
                  <a:gd name="connsiteX52" fmla="*/ 850 w 10000"/>
                  <a:gd name="connsiteY52" fmla="*/ 5671 h 9721"/>
                  <a:gd name="connsiteX53" fmla="*/ 1284 w 10000"/>
                  <a:gd name="connsiteY53" fmla="*/ 5683 h 9721"/>
                  <a:gd name="connsiteX54" fmla="*/ 1611 w 10000"/>
                  <a:gd name="connsiteY54" fmla="*/ 5762 h 9721"/>
                  <a:gd name="connsiteX55" fmla="*/ 1647 w 10000"/>
                  <a:gd name="connsiteY55" fmla="*/ 5965 h 9721"/>
                  <a:gd name="connsiteX56" fmla="*/ 1695 w 10000"/>
                  <a:gd name="connsiteY56" fmla="*/ 6135 h 9721"/>
                  <a:gd name="connsiteX57" fmla="*/ 1790 w 10000"/>
                  <a:gd name="connsiteY57" fmla="*/ 6327 h 9721"/>
                  <a:gd name="connsiteX58" fmla="*/ 1855 w 10000"/>
                  <a:gd name="connsiteY58" fmla="*/ 6508 h 9721"/>
                  <a:gd name="connsiteX59" fmla="*/ 1903 w 10000"/>
                  <a:gd name="connsiteY59" fmla="*/ 6746 h 9721"/>
                  <a:gd name="connsiteX60" fmla="*/ 1927 w 10000"/>
                  <a:gd name="connsiteY60" fmla="*/ 6983 h 9721"/>
                  <a:gd name="connsiteX61" fmla="*/ 1944 w 10000"/>
                  <a:gd name="connsiteY61" fmla="*/ 7232 h 9721"/>
                  <a:gd name="connsiteX62" fmla="*/ 1944 w 10000"/>
                  <a:gd name="connsiteY62" fmla="*/ 7549 h 9721"/>
                  <a:gd name="connsiteX63" fmla="*/ 1921 w 10000"/>
                  <a:gd name="connsiteY63" fmla="*/ 7922 h 9721"/>
                  <a:gd name="connsiteX64" fmla="*/ 1867 w 10000"/>
                  <a:gd name="connsiteY64" fmla="*/ 8273 h 9721"/>
                  <a:gd name="connsiteX65" fmla="*/ 1403 w 10000"/>
                  <a:gd name="connsiteY65" fmla="*/ 8635 h 9721"/>
                  <a:gd name="connsiteX66" fmla="*/ 961 w 10000"/>
                  <a:gd name="connsiteY66" fmla="*/ 8959 h 9721"/>
                  <a:gd name="connsiteX67" fmla="*/ 0 w 10000"/>
                  <a:gd name="connsiteY67" fmla="*/ 9721 h 9721"/>
                  <a:gd name="connsiteX68" fmla="*/ 1861 w 10000"/>
                  <a:gd name="connsiteY68" fmla="*/ 8284 h 9721"/>
                  <a:gd name="connsiteX69" fmla="*/ 2103 w 10000"/>
                  <a:gd name="connsiteY69" fmla="*/ 8100 h 9721"/>
                  <a:gd name="connsiteX70" fmla="*/ 3191 w 10000"/>
                  <a:gd name="connsiteY70" fmla="*/ 6980 h 9721"/>
                  <a:gd name="connsiteX71" fmla="*/ 4513 w 10000"/>
                  <a:gd name="connsiteY71" fmla="*/ 5796 h 9721"/>
                  <a:gd name="connsiteX72" fmla="*/ 5148 w 10000"/>
                  <a:gd name="connsiteY72" fmla="*/ 5204 h 9721"/>
                  <a:gd name="connsiteX73" fmla="*/ 5653 w 10000"/>
                  <a:gd name="connsiteY73" fmla="*/ 4695 h 9721"/>
                  <a:gd name="connsiteX74" fmla="*/ 6416 w 10000"/>
                  <a:gd name="connsiteY74" fmla="*/ 4027 h 9721"/>
                  <a:gd name="connsiteX75" fmla="*/ 7867 w 10000"/>
                  <a:gd name="connsiteY75" fmla="*/ 2526 h 9721"/>
                  <a:gd name="connsiteX76" fmla="*/ 9946 w 10000"/>
                  <a:gd name="connsiteY76" fmla="*/ 502 h 9721"/>
                  <a:gd name="connsiteX77" fmla="*/ 10000 w 10000"/>
                  <a:gd name="connsiteY77" fmla="*/ 354 h 9721"/>
                  <a:gd name="connsiteX0" fmla="*/ 4073 w 10000"/>
                  <a:gd name="connsiteY0" fmla="*/ 0 h 9698"/>
                  <a:gd name="connsiteX1" fmla="*/ 4085 w 10000"/>
                  <a:gd name="connsiteY1" fmla="*/ 796 h 9698"/>
                  <a:gd name="connsiteX2" fmla="*/ 3758 w 10000"/>
                  <a:gd name="connsiteY2" fmla="*/ 761 h 9698"/>
                  <a:gd name="connsiteX3" fmla="*/ 2872 w 10000"/>
                  <a:gd name="connsiteY3" fmla="*/ 1083 h 9698"/>
                  <a:gd name="connsiteX4" fmla="*/ 3764 w 10000"/>
                  <a:gd name="connsiteY4" fmla="*/ 761 h 9698"/>
                  <a:gd name="connsiteX5" fmla="*/ 4085 w 10000"/>
                  <a:gd name="connsiteY5" fmla="*/ 784 h 9698"/>
                  <a:gd name="connsiteX6" fmla="*/ 4097 w 10000"/>
                  <a:gd name="connsiteY6" fmla="*/ 1575 h 9698"/>
                  <a:gd name="connsiteX7" fmla="*/ 4091 w 10000"/>
                  <a:gd name="connsiteY7" fmla="*/ 2274 h 9698"/>
                  <a:gd name="connsiteX8" fmla="*/ 4073 w 10000"/>
                  <a:gd name="connsiteY8" fmla="*/ 3972 h 9698"/>
                  <a:gd name="connsiteX9" fmla="*/ 4121 w 10000"/>
                  <a:gd name="connsiteY9" fmla="*/ 6033 h 9698"/>
                  <a:gd name="connsiteX10" fmla="*/ 3221 w 10000"/>
                  <a:gd name="connsiteY10" fmla="*/ 6843 h 9698"/>
                  <a:gd name="connsiteX11" fmla="*/ 2075 w 10000"/>
                  <a:gd name="connsiteY11" fmla="*/ 8046 h 9698"/>
                  <a:gd name="connsiteX12" fmla="*/ 1871 w 10000"/>
                  <a:gd name="connsiteY12" fmla="*/ 8208 h 9698"/>
                  <a:gd name="connsiteX13" fmla="*/ 1919 w 10000"/>
                  <a:gd name="connsiteY13" fmla="*/ 7844 h 9698"/>
                  <a:gd name="connsiteX14" fmla="*/ 1933 w 10000"/>
                  <a:gd name="connsiteY14" fmla="*/ 7626 h 9698"/>
                  <a:gd name="connsiteX15" fmla="*/ 1944 w 10000"/>
                  <a:gd name="connsiteY15" fmla="*/ 7460 h 9698"/>
                  <a:gd name="connsiteX16" fmla="*/ 1943 w 10000"/>
                  <a:gd name="connsiteY16" fmla="*/ 7289 h 9698"/>
                  <a:gd name="connsiteX17" fmla="*/ 1939 w 10000"/>
                  <a:gd name="connsiteY17" fmla="*/ 7068 h 9698"/>
                  <a:gd name="connsiteX18" fmla="*/ 1931 w 10000"/>
                  <a:gd name="connsiteY18" fmla="*/ 6881 h 9698"/>
                  <a:gd name="connsiteX19" fmla="*/ 1903 w 10000"/>
                  <a:gd name="connsiteY19" fmla="*/ 6634 h 9698"/>
                  <a:gd name="connsiteX20" fmla="*/ 1853 w 10000"/>
                  <a:gd name="connsiteY20" fmla="*/ 6390 h 9698"/>
                  <a:gd name="connsiteX21" fmla="*/ 1790 w 10000"/>
                  <a:gd name="connsiteY21" fmla="*/ 6207 h 9698"/>
                  <a:gd name="connsiteX22" fmla="*/ 1695 w 10000"/>
                  <a:gd name="connsiteY22" fmla="*/ 6009 h 9698"/>
                  <a:gd name="connsiteX23" fmla="*/ 1647 w 10000"/>
                  <a:gd name="connsiteY23" fmla="*/ 5842 h 9698"/>
                  <a:gd name="connsiteX24" fmla="*/ 1611 w 10000"/>
                  <a:gd name="connsiteY24" fmla="*/ 5621 h 9698"/>
                  <a:gd name="connsiteX25" fmla="*/ 1617 w 10000"/>
                  <a:gd name="connsiteY25" fmla="*/ 5411 h 9698"/>
                  <a:gd name="connsiteX26" fmla="*/ 1629 w 10000"/>
                  <a:gd name="connsiteY26" fmla="*/ 5159 h 9698"/>
                  <a:gd name="connsiteX27" fmla="*/ 1665 w 10000"/>
                  <a:gd name="connsiteY27" fmla="*/ 4958 h 9698"/>
                  <a:gd name="connsiteX28" fmla="*/ 1719 w 10000"/>
                  <a:gd name="connsiteY28" fmla="*/ 4783 h 9698"/>
                  <a:gd name="connsiteX29" fmla="*/ 1788 w 10000"/>
                  <a:gd name="connsiteY29" fmla="*/ 4531 h 9698"/>
                  <a:gd name="connsiteX30" fmla="*/ 1865 w 10000"/>
                  <a:gd name="connsiteY30" fmla="*/ 4318 h 9698"/>
                  <a:gd name="connsiteX31" fmla="*/ 1950 w 10000"/>
                  <a:gd name="connsiteY31" fmla="*/ 4123 h 9698"/>
                  <a:gd name="connsiteX32" fmla="*/ 2028 w 10000"/>
                  <a:gd name="connsiteY32" fmla="*/ 3985 h 9698"/>
                  <a:gd name="connsiteX33" fmla="*/ 2133 w 10000"/>
                  <a:gd name="connsiteY33" fmla="*/ 3821 h 9698"/>
                  <a:gd name="connsiteX34" fmla="*/ 2272 w 10000"/>
                  <a:gd name="connsiteY34" fmla="*/ 3619 h 9698"/>
                  <a:gd name="connsiteX35" fmla="*/ 2361 w 10000"/>
                  <a:gd name="connsiteY35" fmla="*/ 3352 h 9698"/>
                  <a:gd name="connsiteX36" fmla="*/ 2385 w 10000"/>
                  <a:gd name="connsiteY36" fmla="*/ 3135 h 9698"/>
                  <a:gd name="connsiteX37" fmla="*/ 2426 w 10000"/>
                  <a:gd name="connsiteY37" fmla="*/ 2565 h 9698"/>
                  <a:gd name="connsiteX38" fmla="*/ 2361 w 10000"/>
                  <a:gd name="connsiteY38" fmla="*/ 3356 h 9698"/>
                  <a:gd name="connsiteX39" fmla="*/ 2272 w 10000"/>
                  <a:gd name="connsiteY39" fmla="*/ 3624 h 9698"/>
                  <a:gd name="connsiteX40" fmla="*/ 2135 w 10000"/>
                  <a:gd name="connsiteY40" fmla="*/ 3821 h 9698"/>
                  <a:gd name="connsiteX41" fmla="*/ 2034 w 10000"/>
                  <a:gd name="connsiteY41" fmla="*/ 3985 h 9698"/>
                  <a:gd name="connsiteX42" fmla="*/ 1950 w 10000"/>
                  <a:gd name="connsiteY42" fmla="*/ 4123 h 9698"/>
                  <a:gd name="connsiteX43" fmla="*/ 1867 w 10000"/>
                  <a:gd name="connsiteY43" fmla="*/ 4322 h 9698"/>
                  <a:gd name="connsiteX44" fmla="*/ 1784 w 10000"/>
                  <a:gd name="connsiteY44" fmla="*/ 4543 h 9698"/>
                  <a:gd name="connsiteX45" fmla="*/ 1724 w 10000"/>
                  <a:gd name="connsiteY45" fmla="*/ 4776 h 9698"/>
                  <a:gd name="connsiteX46" fmla="*/ 1671 w 10000"/>
                  <a:gd name="connsiteY46" fmla="*/ 4962 h 9698"/>
                  <a:gd name="connsiteX47" fmla="*/ 1629 w 10000"/>
                  <a:gd name="connsiteY47" fmla="*/ 5159 h 9698"/>
                  <a:gd name="connsiteX48" fmla="*/ 1617 w 10000"/>
                  <a:gd name="connsiteY48" fmla="*/ 5416 h 9698"/>
                  <a:gd name="connsiteX49" fmla="*/ 1617 w 10000"/>
                  <a:gd name="connsiteY49" fmla="*/ 5625 h 9698"/>
                  <a:gd name="connsiteX50" fmla="*/ 1284 w 10000"/>
                  <a:gd name="connsiteY50" fmla="*/ 5544 h 9698"/>
                  <a:gd name="connsiteX51" fmla="*/ 850 w 10000"/>
                  <a:gd name="connsiteY51" fmla="*/ 5532 h 9698"/>
                  <a:gd name="connsiteX52" fmla="*/ 1284 w 10000"/>
                  <a:gd name="connsiteY52" fmla="*/ 5544 h 9698"/>
                  <a:gd name="connsiteX53" fmla="*/ 1611 w 10000"/>
                  <a:gd name="connsiteY53" fmla="*/ 5625 h 9698"/>
                  <a:gd name="connsiteX54" fmla="*/ 1647 w 10000"/>
                  <a:gd name="connsiteY54" fmla="*/ 5834 h 9698"/>
                  <a:gd name="connsiteX55" fmla="*/ 1695 w 10000"/>
                  <a:gd name="connsiteY55" fmla="*/ 6009 h 9698"/>
                  <a:gd name="connsiteX56" fmla="*/ 1790 w 10000"/>
                  <a:gd name="connsiteY56" fmla="*/ 6207 h 9698"/>
                  <a:gd name="connsiteX57" fmla="*/ 1855 w 10000"/>
                  <a:gd name="connsiteY57" fmla="*/ 6393 h 9698"/>
                  <a:gd name="connsiteX58" fmla="*/ 1903 w 10000"/>
                  <a:gd name="connsiteY58" fmla="*/ 6638 h 9698"/>
                  <a:gd name="connsiteX59" fmla="*/ 1927 w 10000"/>
                  <a:gd name="connsiteY59" fmla="*/ 6881 h 9698"/>
                  <a:gd name="connsiteX60" fmla="*/ 1944 w 10000"/>
                  <a:gd name="connsiteY60" fmla="*/ 7138 h 9698"/>
                  <a:gd name="connsiteX61" fmla="*/ 1944 w 10000"/>
                  <a:gd name="connsiteY61" fmla="*/ 7464 h 9698"/>
                  <a:gd name="connsiteX62" fmla="*/ 1921 w 10000"/>
                  <a:gd name="connsiteY62" fmla="*/ 7847 h 9698"/>
                  <a:gd name="connsiteX63" fmla="*/ 1867 w 10000"/>
                  <a:gd name="connsiteY63" fmla="*/ 8208 h 9698"/>
                  <a:gd name="connsiteX64" fmla="*/ 1403 w 10000"/>
                  <a:gd name="connsiteY64" fmla="*/ 8581 h 9698"/>
                  <a:gd name="connsiteX65" fmla="*/ 961 w 10000"/>
                  <a:gd name="connsiteY65" fmla="*/ 8914 h 9698"/>
                  <a:gd name="connsiteX66" fmla="*/ 0 w 10000"/>
                  <a:gd name="connsiteY66" fmla="*/ 9698 h 9698"/>
                  <a:gd name="connsiteX67" fmla="*/ 1861 w 10000"/>
                  <a:gd name="connsiteY67" fmla="*/ 8220 h 9698"/>
                  <a:gd name="connsiteX68" fmla="*/ 2103 w 10000"/>
                  <a:gd name="connsiteY68" fmla="*/ 8030 h 9698"/>
                  <a:gd name="connsiteX69" fmla="*/ 3191 w 10000"/>
                  <a:gd name="connsiteY69" fmla="*/ 6878 h 9698"/>
                  <a:gd name="connsiteX70" fmla="*/ 4513 w 10000"/>
                  <a:gd name="connsiteY70" fmla="*/ 5660 h 9698"/>
                  <a:gd name="connsiteX71" fmla="*/ 5148 w 10000"/>
                  <a:gd name="connsiteY71" fmla="*/ 5051 h 9698"/>
                  <a:gd name="connsiteX72" fmla="*/ 5653 w 10000"/>
                  <a:gd name="connsiteY72" fmla="*/ 4528 h 9698"/>
                  <a:gd name="connsiteX73" fmla="*/ 6416 w 10000"/>
                  <a:gd name="connsiteY73" fmla="*/ 3841 h 9698"/>
                  <a:gd name="connsiteX74" fmla="*/ 7867 w 10000"/>
                  <a:gd name="connsiteY74" fmla="*/ 2296 h 9698"/>
                  <a:gd name="connsiteX75" fmla="*/ 9946 w 10000"/>
                  <a:gd name="connsiteY75" fmla="*/ 214 h 9698"/>
                  <a:gd name="connsiteX76" fmla="*/ 10000 w 10000"/>
                  <a:gd name="connsiteY76" fmla="*/ 62 h 9698"/>
                  <a:gd name="connsiteX0" fmla="*/ 4085 w 10000"/>
                  <a:gd name="connsiteY0" fmla="*/ 757 h 9936"/>
                  <a:gd name="connsiteX1" fmla="*/ 3758 w 10000"/>
                  <a:gd name="connsiteY1" fmla="*/ 721 h 9936"/>
                  <a:gd name="connsiteX2" fmla="*/ 2872 w 10000"/>
                  <a:gd name="connsiteY2" fmla="*/ 1053 h 9936"/>
                  <a:gd name="connsiteX3" fmla="*/ 3764 w 10000"/>
                  <a:gd name="connsiteY3" fmla="*/ 721 h 9936"/>
                  <a:gd name="connsiteX4" fmla="*/ 4085 w 10000"/>
                  <a:gd name="connsiteY4" fmla="*/ 744 h 9936"/>
                  <a:gd name="connsiteX5" fmla="*/ 4097 w 10000"/>
                  <a:gd name="connsiteY5" fmla="*/ 1560 h 9936"/>
                  <a:gd name="connsiteX6" fmla="*/ 4091 w 10000"/>
                  <a:gd name="connsiteY6" fmla="*/ 2281 h 9936"/>
                  <a:gd name="connsiteX7" fmla="*/ 4073 w 10000"/>
                  <a:gd name="connsiteY7" fmla="*/ 4032 h 9936"/>
                  <a:gd name="connsiteX8" fmla="*/ 4121 w 10000"/>
                  <a:gd name="connsiteY8" fmla="*/ 6157 h 9936"/>
                  <a:gd name="connsiteX9" fmla="*/ 3221 w 10000"/>
                  <a:gd name="connsiteY9" fmla="*/ 6992 h 9936"/>
                  <a:gd name="connsiteX10" fmla="*/ 2075 w 10000"/>
                  <a:gd name="connsiteY10" fmla="*/ 8233 h 9936"/>
                  <a:gd name="connsiteX11" fmla="*/ 1871 w 10000"/>
                  <a:gd name="connsiteY11" fmla="*/ 8400 h 9936"/>
                  <a:gd name="connsiteX12" fmla="*/ 1919 w 10000"/>
                  <a:gd name="connsiteY12" fmla="*/ 8024 h 9936"/>
                  <a:gd name="connsiteX13" fmla="*/ 1933 w 10000"/>
                  <a:gd name="connsiteY13" fmla="*/ 7799 h 9936"/>
                  <a:gd name="connsiteX14" fmla="*/ 1944 w 10000"/>
                  <a:gd name="connsiteY14" fmla="*/ 7628 h 9936"/>
                  <a:gd name="connsiteX15" fmla="*/ 1943 w 10000"/>
                  <a:gd name="connsiteY15" fmla="*/ 7452 h 9936"/>
                  <a:gd name="connsiteX16" fmla="*/ 1939 w 10000"/>
                  <a:gd name="connsiteY16" fmla="*/ 7224 h 9936"/>
                  <a:gd name="connsiteX17" fmla="*/ 1931 w 10000"/>
                  <a:gd name="connsiteY17" fmla="*/ 7031 h 9936"/>
                  <a:gd name="connsiteX18" fmla="*/ 1903 w 10000"/>
                  <a:gd name="connsiteY18" fmla="*/ 6777 h 9936"/>
                  <a:gd name="connsiteX19" fmla="*/ 1853 w 10000"/>
                  <a:gd name="connsiteY19" fmla="*/ 6525 h 9936"/>
                  <a:gd name="connsiteX20" fmla="*/ 1790 w 10000"/>
                  <a:gd name="connsiteY20" fmla="*/ 6336 h 9936"/>
                  <a:gd name="connsiteX21" fmla="*/ 1695 w 10000"/>
                  <a:gd name="connsiteY21" fmla="*/ 6132 h 9936"/>
                  <a:gd name="connsiteX22" fmla="*/ 1647 w 10000"/>
                  <a:gd name="connsiteY22" fmla="*/ 5960 h 9936"/>
                  <a:gd name="connsiteX23" fmla="*/ 1611 w 10000"/>
                  <a:gd name="connsiteY23" fmla="*/ 5732 h 9936"/>
                  <a:gd name="connsiteX24" fmla="*/ 1617 w 10000"/>
                  <a:gd name="connsiteY24" fmla="*/ 5516 h 9936"/>
                  <a:gd name="connsiteX25" fmla="*/ 1629 w 10000"/>
                  <a:gd name="connsiteY25" fmla="*/ 5256 h 9936"/>
                  <a:gd name="connsiteX26" fmla="*/ 1665 w 10000"/>
                  <a:gd name="connsiteY26" fmla="*/ 5048 h 9936"/>
                  <a:gd name="connsiteX27" fmla="*/ 1719 w 10000"/>
                  <a:gd name="connsiteY27" fmla="*/ 4868 h 9936"/>
                  <a:gd name="connsiteX28" fmla="*/ 1788 w 10000"/>
                  <a:gd name="connsiteY28" fmla="*/ 4608 h 9936"/>
                  <a:gd name="connsiteX29" fmla="*/ 1865 w 10000"/>
                  <a:gd name="connsiteY29" fmla="*/ 4388 h 9936"/>
                  <a:gd name="connsiteX30" fmla="*/ 1950 w 10000"/>
                  <a:gd name="connsiteY30" fmla="*/ 4187 h 9936"/>
                  <a:gd name="connsiteX31" fmla="*/ 2028 w 10000"/>
                  <a:gd name="connsiteY31" fmla="*/ 4045 h 9936"/>
                  <a:gd name="connsiteX32" fmla="*/ 2133 w 10000"/>
                  <a:gd name="connsiteY32" fmla="*/ 3876 h 9936"/>
                  <a:gd name="connsiteX33" fmla="*/ 2272 w 10000"/>
                  <a:gd name="connsiteY33" fmla="*/ 3668 h 9936"/>
                  <a:gd name="connsiteX34" fmla="*/ 2361 w 10000"/>
                  <a:gd name="connsiteY34" fmla="*/ 3392 h 9936"/>
                  <a:gd name="connsiteX35" fmla="*/ 2385 w 10000"/>
                  <a:gd name="connsiteY35" fmla="*/ 3169 h 9936"/>
                  <a:gd name="connsiteX36" fmla="*/ 2426 w 10000"/>
                  <a:gd name="connsiteY36" fmla="*/ 2581 h 9936"/>
                  <a:gd name="connsiteX37" fmla="*/ 2361 w 10000"/>
                  <a:gd name="connsiteY37" fmla="*/ 3397 h 9936"/>
                  <a:gd name="connsiteX38" fmla="*/ 2272 w 10000"/>
                  <a:gd name="connsiteY38" fmla="*/ 3673 h 9936"/>
                  <a:gd name="connsiteX39" fmla="*/ 2135 w 10000"/>
                  <a:gd name="connsiteY39" fmla="*/ 3876 h 9936"/>
                  <a:gd name="connsiteX40" fmla="*/ 2034 w 10000"/>
                  <a:gd name="connsiteY40" fmla="*/ 4045 h 9936"/>
                  <a:gd name="connsiteX41" fmla="*/ 1950 w 10000"/>
                  <a:gd name="connsiteY41" fmla="*/ 4187 h 9936"/>
                  <a:gd name="connsiteX42" fmla="*/ 1867 w 10000"/>
                  <a:gd name="connsiteY42" fmla="*/ 4393 h 9936"/>
                  <a:gd name="connsiteX43" fmla="*/ 1784 w 10000"/>
                  <a:gd name="connsiteY43" fmla="*/ 4620 h 9936"/>
                  <a:gd name="connsiteX44" fmla="*/ 1724 w 10000"/>
                  <a:gd name="connsiteY44" fmla="*/ 4861 h 9936"/>
                  <a:gd name="connsiteX45" fmla="*/ 1671 w 10000"/>
                  <a:gd name="connsiteY45" fmla="*/ 5053 h 9936"/>
                  <a:gd name="connsiteX46" fmla="*/ 1629 w 10000"/>
                  <a:gd name="connsiteY46" fmla="*/ 5256 h 9936"/>
                  <a:gd name="connsiteX47" fmla="*/ 1617 w 10000"/>
                  <a:gd name="connsiteY47" fmla="*/ 5521 h 9936"/>
                  <a:gd name="connsiteX48" fmla="*/ 1617 w 10000"/>
                  <a:gd name="connsiteY48" fmla="*/ 5736 h 9936"/>
                  <a:gd name="connsiteX49" fmla="*/ 1284 w 10000"/>
                  <a:gd name="connsiteY49" fmla="*/ 5653 h 9936"/>
                  <a:gd name="connsiteX50" fmla="*/ 850 w 10000"/>
                  <a:gd name="connsiteY50" fmla="*/ 5640 h 9936"/>
                  <a:gd name="connsiteX51" fmla="*/ 1284 w 10000"/>
                  <a:gd name="connsiteY51" fmla="*/ 5653 h 9936"/>
                  <a:gd name="connsiteX52" fmla="*/ 1611 w 10000"/>
                  <a:gd name="connsiteY52" fmla="*/ 5736 h 9936"/>
                  <a:gd name="connsiteX53" fmla="*/ 1647 w 10000"/>
                  <a:gd name="connsiteY53" fmla="*/ 5952 h 9936"/>
                  <a:gd name="connsiteX54" fmla="*/ 1695 w 10000"/>
                  <a:gd name="connsiteY54" fmla="*/ 6132 h 9936"/>
                  <a:gd name="connsiteX55" fmla="*/ 1790 w 10000"/>
                  <a:gd name="connsiteY55" fmla="*/ 6336 h 9936"/>
                  <a:gd name="connsiteX56" fmla="*/ 1855 w 10000"/>
                  <a:gd name="connsiteY56" fmla="*/ 6528 h 9936"/>
                  <a:gd name="connsiteX57" fmla="*/ 1903 w 10000"/>
                  <a:gd name="connsiteY57" fmla="*/ 6781 h 9936"/>
                  <a:gd name="connsiteX58" fmla="*/ 1927 w 10000"/>
                  <a:gd name="connsiteY58" fmla="*/ 7031 h 9936"/>
                  <a:gd name="connsiteX59" fmla="*/ 1944 w 10000"/>
                  <a:gd name="connsiteY59" fmla="*/ 7296 h 9936"/>
                  <a:gd name="connsiteX60" fmla="*/ 1944 w 10000"/>
                  <a:gd name="connsiteY60" fmla="*/ 7632 h 9936"/>
                  <a:gd name="connsiteX61" fmla="*/ 1921 w 10000"/>
                  <a:gd name="connsiteY61" fmla="*/ 8027 h 9936"/>
                  <a:gd name="connsiteX62" fmla="*/ 1867 w 10000"/>
                  <a:gd name="connsiteY62" fmla="*/ 8400 h 9936"/>
                  <a:gd name="connsiteX63" fmla="*/ 1403 w 10000"/>
                  <a:gd name="connsiteY63" fmla="*/ 8784 h 9936"/>
                  <a:gd name="connsiteX64" fmla="*/ 961 w 10000"/>
                  <a:gd name="connsiteY64" fmla="*/ 9128 h 9936"/>
                  <a:gd name="connsiteX65" fmla="*/ 0 w 10000"/>
                  <a:gd name="connsiteY65" fmla="*/ 9936 h 9936"/>
                  <a:gd name="connsiteX66" fmla="*/ 1861 w 10000"/>
                  <a:gd name="connsiteY66" fmla="*/ 8412 h 9936"/>
                  <a:gd name="connsiteX67" fmla="*/ 2103 w 10000"/>
                  <a:gd name="connsiteY67" fmla="*/ 8216 h 9936"/>
                  <a:gd name="connsiteX68" fmla="*/ 3191 w 10000"/>
                  <a:gd name="connsiteY68" fmla="*/ 7028 h 9936"/>
                  <a:gd name="connsiteX69" fmla="*/ 4513 w 10000"/>
                  <a:gd name="connsiteY69" fmla="*/ 5772 h 9936"/>
                  <a:gd name="connsiteX70" fmla="*/ 5148 w 10000"/>
                  <a:gd name="connsiteY70" fmla="*/ 5144 h 9936"/>
                  <a:gd name="connsiteX71" fmla="*/ 5653 w 10000"/>
                  <a:gd name="connsiteY71" fmla="*/ 4605 h 9936"/>
                  <a:gd name="connsiteX72" fmla="*/ 6416 w 10000"/>
                  <a:gd name="connsiteY72" fmla="*/ 3897 h 9936"/>
                  <a:gd name="connsiteX73" fmla="*/ 7867 w 10000"/>
                  <a:gd name="connsiteY73" fmla="*/ 2303 h 9936"/>
                  <a:gd name="connsiteX74" fmla="*/ 9946 w 10000"/>
                  <a:gd name="connsiteY74" fmla="*/ 157 h 9936"/>
                  <a:gd name="connsiteX75" fmla="*/ 10000 w 10000"/>
                  <a:gd name="connsiteY75" fmla="*/ 0 h 9936"/>
                  <a:gd name="connsiteX0" fmla="*/ 4085 w 10000"/>
                  <a:gd name="connsiteY0" fmla="*/ 762 h 10000"/>
                  <a:gd name="connsiteX1" fmla="*/ 3758 w 10000"/>
                  <a:gd name="connsiteY1" fmla="*/ 726 h 10000"/>
                  <a:gd name="connsiteX2" fmla="*/ 2872 w 10000"/>
                  <a:gd name="connsiteY2" fmla="*/ 1060 h 10000"/>
                  <a:gd name="connsiteX3" fmla="*/ 3764 w 10000"/>
                  <a:gd name="connsiteY3" fmla="*/ 726 h 10000"/>
                  <a:gd name="connsiteX4" fmla="*/ 4097 w 10000"/>
                  <a:gd name="connsiteY4" fmla="*/ 1570 h 10000"/>
                  <a:gd name="connsiteX5" fmla="*/ 4091 w 10000"/>
                  <a:gd name="connsiteY5" fmla="*/ 2296 h 10000"/>
                  <a:gd name="connsiteX6" fmla="*/ 4073 w 10000"/>
                  <a:gd name="connsiteY6" fmla="*/ 4058 h 10000"/>
                  <a:gd name="connsiteX7" fmla="*/ 4121 w 10000"/>
                  <a:gd name="connsiteY7" fmla="*/ 6197 h 10000"/>
                  <a:gd name="connsiteX8" fmla="*/ 3221 w 10000"/>
                  <a:gd name="connsiteY8" fmla="*/ 7037 h 10000"/>
                  <a:gd name="connsiteX9" fmla="*/ 2075 w 10000"/>
                  <a:gd name="connsiteY9" fmla="*/ 8286 h 10000"/>
                  <a:gd name="connsiteX10" fmla="*/ 1871 w 10000"/>
                  <a:gd name="connsiteY10" fmla="*/ 8454 h 10000"/>
                  <a:gd name="connsiteX11" fmla="*/ 1919 w 10000"/>
                  <a:gd name="connsiteY11" fmla="*/ 8076 h 10000"/>
                  <a:gd name="connsiteX12" fmla="*/ 1933 w 10000"/>
                  <a:gd name="connsiteY12" fmla="*/ 7849 h 10000"/>
                  <a:gd name="connsiteX13" fmla="*/ 1944 w 10000"/>
                  <a:gd name="connsiteY13" fmla="*/ 7677 h 10000"/>
                  <a:gd name="connsiteX14" fmla="*/ 1943 w 10000"/>
                  <a:gd name="connsiteY14" fmla="*/ 7500 h 10000"/>
                  <a:gd name="connsiteX15" fmla="*/ 1939 w 10000"/>
                  <a:gd name="connsiteY15" fmla="*/ 7271 h 10000"/>
                  <a:gd name="connsiteX16" fmla="*/ 1931 w 10000"/>
                  <a:gd name="connsiteY16" fmla="*/ 7076 h 10000"/>
                  <a:gd name="connsiteX17" fmla="*/ 1903 w 10000"/>
                  <a:gd name="connsiteY17" fmla="*/ 6821 h 10000"/>
                  <a:gd name="connsiteX18" fmla="*/ 1853 w 10000"/>
                  <a:gd name="connsiteY18" fmla="*/ 6567 h 10000"/>
                  <a:gd name="connsiteX19" fmla="*/ 1790 w 10000"/>
                  <a:gd name="connsiteY19" fmla="*/ 6377 h 10000"/>
                  <a:gd name="connsiteX20" fmla="*/ 1695 w 10000"/>
                  <a:gd name="connsiteY20" fmla="*/ 6171 h 10000"/>
                  <a:gd name="connsiteX21" fmla="*/ 1647 w 10000"/>
                  <a:gd name="connsiteY21" fmla="*/ 5998 h 10000"/>
                  <a:gd name="connsiteX22" fmla="*/ 1611 w 10000"/>
                  <a:gd name="connsiteY22" fmla="*/ 5769 h 10000"/>
                  <a:gd name="connsiteX23" fmla="*/ 1617 w 10000"/>
                  <a:gd name="connsiteY23" fmla="*/ 5552 h 10000"/>
                  <a:gd name="connsiteX24" fmla="*/ 1629 w 10000"/>
                  <a:gd name="connsiteY24" fmla="*/ 5290 h 10000"/>
                  <a:gd name="connsiteX25" fmla="*/ 1665 w 10000"/>
                  <a:gd name="connsiteY25" fmla="*/ 5081 h 10000"/>
                  <a:gd name="connsiteX26" fmla="*/ 1719 w 10000"/>
                  <a:gd name="connsiteY26" fmla="*/ 4899 h 10000"/>
                  <a:gd name="connsiteX27" fmla="*/ 1788 w 10000"/>
                  <a:gd name="connsiteY27" fmla="*/ 4638 h 10000"/>
                  <a:gd name="connsiteX28" fmla="*/ 1865 w 10000"/>
                  <a:gd name="connsiteY28" fmla="*/ 4416 h 10000"/>
                  <a:gd name="connsiteX29" fmla="*/ 1950 w 10000"/>
                  <a:gd name="connsiteY29" fmla="*/ 4214 h 10000"/>
                  <a:gd name="connsiteX30" fmla="*/ 2028 w 10000"/>
                  <a:gd name="connsiteY30" fmla="*/ 4071 h 10000"/>
                  <a:gd name="connsiteX31" fmla="*/ 2133 w 10000"/>
                  <a:gd name="connsiteY31" fmla="*/ 3901 h 10000"/>
                  <a:gd name="connsiteX32" fmla="*/ 2272 w 10000"/>
                  <a:gd name="connsiteY32" fmla="*/ 3692 h 10000"/>
                  <a:gd name="connsiteX33" fmla="*/ 2361 w 10000"/>
                  <a:gd name="connsiteY33" fmla="*/ 3414 h 10000"/>
                  <a:gd name="connsiteX34" fmla="*/ 2385 w 10000"/>
                  <a:gd name="connsiteY34" fmla="*/ 3189 h 10000"/>
                  <a:gd name="connsiteX35" fmla="*/ 2426 w 10000"/>
                  <a:gd name="connsiteY35" fmla="*/ 2598 h 10000"/>
                  <a:gd name="connsiteX36" fmla="*/ 2361 w 10000"/>
                  <a:gd name="connsiteY36" fmla="*/ 3419 h 10000"/>
                  <a:gd name="connsiteX37" fmla="*/ 2272 w 10000"/>
                  <a:gd name="connsiteY37" fmla="*/ 3697 h 10000"/>
                  <a:gd name="connsiteX38" fmla="*/ 2135 w 10000"/>
                  <a:gd name="connsiteY38" fmla="*/ 3901 h 10000"/>
                  <a:gd name="connsiteX39" fmla="*/ 2034 w 10000"/>
                  <a:gd name="connsiteY39" fmla="*/ 4071 h 10000"/>
                  <a:gd name="connsiteX40" fmla="*/ 1950 w 10000"/>
                  <a:gd name="connsiteY40" fmla="*/ 4214 h 10000"/>
                  <a:gd name="connsiteX41" fmla="*/ 1867 w 10000"/>
                  <a:gd name="connsiteY41" fmla="*/ 4421 h 10000"/>
                  <a:gd name="connsiteX42" fmla="*/ 1784 w 10000"/>
                  <a:gd name="connsiteY42" fmla="*/ 4650 h 10000"/>
                  <a:gd name="connsiteX43" fmla="*/ 1724 w 10000"/>
                  <a:gd name="connsiteY43" fmla="*/ 4892 h 10000"/>
                  <a:gd name="connsiteX44" fmla="*/ 1671 w 10000"/>
                  <a:gd name="connsiteY44" fmla="*/ 5086 h 10000"/>
                  <a:gd name="connsiteX45" fmla="*/ 1629 w 10000"/>
                  <a:gd name="connsiteY45" fmla="*/ 5290 h 10000"/>
                  <a:gd name="connsiteX46" fmla="*/ 1617 w 10000"/>
                  <a:gd name="connsiteY46" fmla="*/ 5557 h 10000"/>
                  <a:gd name="connsiteX47" fmla="*/ 1617 w 10000"/>
                  <a:gd name="connsiteY47" fmla="*/ 5773 h 10000"/>
                  <a:gd name="connsiteX48" fmla="*/ 1284 w 10000"/>
                  <a:gd name="connsiteY48" fmla="*/ 5689 h 10000"/>
                  <a:gd name="connsiteX49" fmla="*/ 850 w 10000"/>
                  <a:gd name="connsiteY49" fmla="*/ 5676 h 10000"/>
                  <a:gd name="connsiteX50" fmla="*/ 1284 w 10000"/>
                  <a:gd name="connsiteY50" fmla="*/ 5689 h 10000"/>
                  <a:gd name="connsiteX51" fmla="*/ 1611 w 10000"/>
                  <a:gd name="connsiteY51" fmla="*/ 5773 h 10000"/>
                  <a:gd name="connsiteX52" fmla="*/ 1647 w 10000"/>
                  <a:gd name="connsiteY52" fmla="*/ 5990 h 10000"/>
                  <a:gd name="connsiteX53" fmla="*/ 1695 w 10000"/>
                  <a:gd name="connsiteY53" fmla="*/ 6171 h 10000"/>
                  <a:gd name="connsiteX54" fmla="*/ 1790 w 10000"/>
                  <a:gd name="connsiteY54" fmla="*/ 6377 h 10000"/>
                  <a:gd name="connsiteX55" fmla="*/ 1855 w 10000"/>
                  <a:gd name="connsiteY55" fmla="*/ 6570 h 10000"/>
                  <a:gd name="connsiteX56" fmla="*/ 1903 w 10000"/>
                  <a:gd name="connsiteY56" fmla="*/ 6825 h 10000"/>
                  <a:gd name="connsiteX57" fmla="*/ 1927 w 10000"/>
                  <a:gd name="connsiteY57" fmla="*/ 7076 h 10000"/>
                  <a:gd name="connsiteX58" fmla="*/ 1944 w 10000"/>
                  <a:gd name="connsiteY58" fmla="*/ 7343 h 10000"/>
                  <a:gd name="connsiteX59" fmla="*/ 1944 w 10000"/>
                  <a:gd name="connsiteY59" fmla="*/ 7681 h 10000"/>
                  <a:gd name="connsiteX60" fmla="*/ 1921 w 10000"/>
                  <a:gd name="connsiteY60" fmla="*/ 8079 h 10000"/>
                  <a:gd name="connsiteX61" fmla="*/ 1867 w 10000"/>
                  <a:gd name="connsiteY61" fmla="*/ 8454 h 10000"/>
                  <a:gd name="connsiteX62" fmla="*/ 1403 w 10000"/>
                  <a:gd name="connsiteY62" fmla="*/ 8841 h 10000"/>
                  <a:gd name="connsiteX63" fmla="*/ 961 w 10000"/>
                  <a:gd name="connsiteY63" fmla="*/ 9187 h 10000"/>
                  <a:gd name="connsiteX64" fmla="*/ 0 w 10000"/>
                  <a:gd name="connsiteY64" fmla="*/ 10000 h 10000"/>
                  <a:gd name="connsiteX65" fmla="*/ 1861 w 10000"/>
                  <a:gd name="connsiteY65" fmla="*/ 8466 h 10000"/>
                  <a:gd name="connsiteX66" fmla="*/ 2103 w 10000"/>
                  <a:gd name="connsiteY66" fmla="*/ 8269 h 10000"/>
                  <a:gd name="connsiteX67" fmla="*/ 3191 w 10000"/>
                  <a:gd name="connsiteY67" fmla="*/ 7073 h 10000"/>
                  <a:gd name="connsiteX68" fmla="*/ 4513 w 10000"/>
                  <a:gd name="connsiteY68" fmla="*/ 5809 h 10000"/>
                  <a:gd name="connsiteX69" fmla="*/ 5148 w 10000"/>
                  <a:gd name="connsiteY69" fmla="*/ 5177 h 10000"/>
                  <a:gd name="connsiteX70" fmla="*/ 5653 w 10000"/>
                  <a:gd name="connsiteY70" fmla="*/ 4635 h 10000"/>
                  <a:gd name="connsiteX71" fmla="*/ 6416 w 10000"/>
                  <a:gd name="connsiteY71" fmla="*/ 3922 h 10000"/>
                  <a:gd name="connsiteX72" fmla="*/ 7867 w 10000"/>
                  <a:gd name="connsiteY72" fmla="*/ 2318 h 10000"/>
                  <a:gd name="connsiteX73" fmla="*/ 9946 w 10000"/>
                  <a:gd name="connsiteY73" fmla="*/ 158 h 10000"/>
                  <a:gd name="connsiteX74" fmla="*/ 10000 w 10000"/>
                  <a:gd name="connsiteY74" fmla="*/ 0 h 10000"/>
                  <a:gd name="connsiteX0" fmla="*/ 3758 w 10000"/>
                  <a:gd name="connsiteY0" fmla="*/ 726 h 10000"/>
                  <a:gd name="connsiteX1" fmla="*/ 2872 w 10000"/>
                  <a:gd name="connsiteY1" fmla="*/ 1060 h 10000"/>
                  <a:gd name="connsiteX2" fmla="*/ 3764 w 10000"/>
                  <a:gd name="connsiteY2" fmla="*/ 726 h 10000"/>
                  <a:gd name="connsiteX3" fmla="*/ 4097 w 10000"/>
                  <a:gd name="connsiteY3" fmla="*/ 1570 h 10000"/>
                  <a:gd name="connsiteX4" fmla="*/ 4091 w 10000"/>
                  <a:gd name="connsiteY4" fmla="*/ 2296 h 10000"/>
                  <a:gd name="connsiteX5" fmla="*/ 4073 w 10000"/>
                  <a:gd name="connsiteY5" fmla="*/ 4058 h 10000"/>
                  <a:gd name="connsiteX6" fmla="*/ 4121 w 10000"/>
                  <a:gd name="connsiteY6" fmla="*/ 6197 h 10000"/>
                  <a:gd name="connsiteX7" fmla="*/ 3221 w 10000"/>
                  <a:gd name="connsiteY7" fmla="*/ 7037 h 10000"/>
                  <a:gd name="connsiteX8" fmla="*/ 2075 w 10000"/>
                  <a:gd name="connsiteY8" fmla="*/ 8286 h 10000"/>
                  <a:gd name="connsiteX9" fmla="*/ 1871 w 10000"/>
                  <a:gd name="connsiteY9" fmla="*/ 8454 h 10000"/>
                  <a:gd name="connsiteX10" fmla="*/ 1919 w 10000"/>
                  <a:gd name="connsiteY10" fmla="*/ 8076 h 10000"/>
                  <a:gd name="connsiteX11" fmla="*/ 1933 w 10000"/>
                  <a:gd name="connsiteY11" fmla="*/ 7849 h 10000"/>
                  <a:gd name="connsiteX12" fmla="*/ 1944 w 10000"/>
                  <a:gd name="connsiteY12" fmla="*/ 7677 h 10000"/>
                  <a:gd name="connsiteX13" fmla="*/ 1943 w 10000"/>
                  <a:gd name="connsiteY13" fmla="*/ 7500 h 10000"/>
                  <a:gd name="connsiteX14" fmla="*/ 1939 w 10000"/>
                  <a:gd name="connsiteY14" fmla="*/ 7271 h 10000"/>
                  <a:gd name="connsiteX15" fmla="*/ 1931 w 10000"/>
                  <a:gd name="connsiteY15" fmla="*/ 7076 h 10000"/>
                  <a:gd name="connsiteX16" fmla="*/ 1903 w 10000"/>
                  <a:gd name="connsiteY16" fmla="*/ 6821 h 10000"/>
                  <a:gd name="connsiteX17" fmla="*/ 1853 w 10000"/>
                  <a:gd name="connsiteY17" fmla="*/ 6567 h 10000"/>
                  <a:gd name="connsiteX18" fmla="*/ 1790 w 10000"/>
                  <a:gd name="connsiteY18" fmla="*/ 6377 h 10000"/>
                  <a:gd name="connsiteX19" fmla="*/ 1695 w 10000"/>
                  <a:gd name="connsiteY19" fmla="*/ 6171 h 10000"/>
                  <a:gd name="connsiteX20" fmla="*/ 1647 w 10000"/>
                  <a:gd name="connsiteY20" fmla="*/ 5998 h 10000"/>
                  <a:gd name="connsiteX21" fmla="*/ 1611 w 10000"/>
                  <a:gd name="connsiteY21" fmla="*/ 5769 h 10000"/>
                  <a:gd name="connsiteX22" fmla="*/ 1617 w 10000"/>
                  <a:gd name="connsiteY22" fmla="*/ 5552 h 10000"/>
                  <a:gd name="connsiteX23" fmla="*/ 1629 w 10000"/>
                  <a:gd name="connsiteY23" fmla="*/ 5290 h 10000"/>
                  <a:gd name="connsiteX24" fmla="*/ 1665 w 10000"/>
                  <a:gd name="connsiteY24" fmla="*/ 5081 h 10000"/>
                  <a:gd name="connsiteX25" fmla="*/ 1719 w 10000"/>
                  <a:gd name="connsiteY25" fmla="*/ 4899 h 10000"/>
                  <a:gd name="connsiteX26" fmla="*/ 1788 w 10000"/>
                  <a:gd name="connsiteY26" fmla="*/ 4638 h 10000"/>
                  <a:gd name="connsiteX27" fmla="*/ 1865 w 10000"/>
                  <a:gd name="connsiteY27" fmla="*/ 4416 h 10000"/>
                  <a:gd name="connsiteX28" fmla="*/ 1950 w 10000"/>
                  <a:gd name="connsiteY28" fmla="*/ 4214 h 10000"/>
                  <a:gd name="connsiteX29" fmla="*/ 2028 w 10000"/>
                  <a:gd name="connsiteY29" fmla="*/ 4071 h 10000"/>
                  <a:gd name="connsiteX30" fmla="*/ 2133 w 10000"/>
                  <a:gd name="connsiteY30" fmla="*/ 3901 h 10000"/>
                  <a:gd name="connsiteX31" fmla="*/ 2272 w 10000"/>
                  <a:gd name="connsiteY31" fmla="*/ 3692 h 10000"/>
                  <a:gd name="connsiteX32" fmla="*/ 2361 w 10000"/>
                  <a:gd name="connsiteY32" fmla="*/ 3414 h 10000"/>
                  <a:gd name="connsiteX33" fmla="*/ 2385 w 10000"/>
                  <a:gd name="connsiteY33" fmla="*/ 3189 h 10000"/>
                  <a:gd name="connsiteX34" fmla="*/ 2426 w 10000"/>
                  <a:gd name="connsiteY34" fmla="*/ 2598 h 10000"/>
                  <a:gd name="connsiteX35" fmla="*/ 2361 w 10000"/>
                  <a:gd name="connsiteY35" fmla="*/ 3419 h 10000"/>
                  <a:gd name="connsiteX36" fmla="*/ 2272 w 10000"/>
                  <a:gd name="connsiteY36" fmla="*/ 3697 h 10000"/>
                  <a:gd name="connsiteX37" fmla="*/ 2135 w 10000"/>
                  <a:gd name="connsiteY37" fmla="*/ 3901 h 10000"/>
                  <a:gd name="connsiteX38" fmla="*/ 2034 w 10000"/>
                  <a:gd name="connsiteY38" fmla="*/ 4071 h 10000"/>
                  <a:gd name="connsiteX39" fmla="*/ 1950 w 10000"/>
                  <a:gd name="connsiteY39" fmla="*/ 4214 h 10000"/>
                  <a:gd name="connsiteX40" fmla="*/ 1867 w 10000"/>
                  <a:gd name="connsiteY40" fmla="*/ 4421 h 10000"/>
                  <a:gd name="connsiteX41" fmla="*/ 1784 w 10000"/>
                  <a:gd name="connsiteY41" fmla="*/ 4650 h 10000"/>
                  <a:gd name="connsiteX42" fmla="*/ 1724 w 10000"/>
                  <a:gd name="connsiteY42" fmla="*/ 4892 h 10000"/>
                  <a:gd name="connsiteX43" fmla="*/ 1671 w 10000"/>
                  <a:gd name="connsiteY43" fmla="*/ 5086 h 10000"/>
                  <a:gd name="connsiteX44" fmla="*/ 1629 w 10000"/>
                  <a:gd name="connsiteY44" fmla="*/ 5290 h 10000"/>
                  <a:gd name="connsiteX45" fmla="*/ 1617 w 10000"/>
                  <a:gd name="connsiteY45" fmla="*/ 5557 h 10000"/>
                  <a:gd name="connsiteX46" fmla="*/ 1617 w 10000"/>
                  <a:gd name="connsiteY46" fmla="*/ 5773 h 10000"/>
                  <a:gd name="connsiteX47" fmla="*/ 1284 w 10000"/>
                  <a:gd name="connsiteY47" fmla="*/ 5689 h 10000"/>
                  <a:gd name="connsiteX48" fmla="*/ 850 w 10000"/>
                  <a:gd name="connsiteY48" fmla="*/ 5676 h 10000"/>
                  <a:gd name="connsiteX49" fmla="*/ 1284 w 10000"/>
                  <a:gd name="connsiteY49" fmla="*/ 5689 h 10000"/>
                  <a:gd name="connsiteX50" fmla="*/ 1611 w 10000"/>
                  <a:gd name="connsiteY50" fmla="*/ 5773 h 10000"/>
                  <a:gd name="connsiteX51" fmla="*/ 1647 w 10000"/>
                  <a:gd name="connsiteY51" fmla="*/ 5990 h 10000"/>
                  <a:gd name="connsiteX52" fmla="*/ 1695 w 10000"/>
                  <a:gd name="connsiteY52" fmla="*/ 6171 h 10000"/>
                  <a:gd name="connsiteX53" fmla="*/ 1790 w 10000"/>
                  <a:gd name="connsiteY53" fmla="*/ 6377 h 10000"/>
                  <a:gd name="connsiteX54" fmla="*/ 1855 w 10000"/>
                  <a:gd name="connsiteY54" fmla="*/ 6570 h 10000"/>
                  <a:gd name="connsiteX55" fmla="*/ 1903 w 10000"/>
                  <a:gd name="connsiteY55" fmla="*/ 6825 h 10000"/>
                  <a:gd name="connsiteX56" fmla="*/ 1927 w 10000"/>
                  <a:gd name="connsiteY56" fmla="*/ 7076 h 10000"/>
                  <a:gd name="connsiteX57" fmla="*/ 1944 w 10000"/>
                  <a:gd name="connsiteY57" fmla="*/ 7343 h 10000"/>
                  <a:gd name="connsiteX58" fmla="*/ 1944 w 10000"/>
                  <a:gd name="connsiteY58" fmla="*/ 7681 h 10000"/>
                  <a:gd name="connsiteX59" fmla="*/ 1921 w 10000"/>
                  <a:gd name="connsiteY59" fmla="*/ 8079 h 10000"/>
                  <a:gd name="connsiteX60" fmla="*/ 1867 w 10000"/>
                  <a:gd name="connsiteY60" fmla="*/ 8454 h 10000"/>
                  <a:gd name="connsiteX61" fmla="*/ 1403 w 10000"/>
                  <a:gd name="connsiteY61" fmla="*/ 8841 h 10000"/>
                  <a:gd name="connsiteX62" fmla="*/ 961 w 10000"/>
                  <a:gd name="connsiteY62" fmla="*/ 9187 h 10000"/>
                  <a:gd name="connsiteX63" fmla="*/ 0 w 10000"/>
                  <a:gd name="connsiteY63" fmla="*/ 10000 h 10000"/>
                  <a:gd name="connsiteX64" fmla="*/ 1861 w 10000"/>
                  <a:gd name="connsiteY64" fmla="*/ 8466 h 10000"/>
                  <a:gd name="connsiteX65" fmla="*/ 2103 w 10000"/>
                  <a:gd name="connsiteY65" fmla="*/ 8269 h 10000"/>
                  <a:gd name="connsiteX66" fmla="*/ 3191 w 10000"/>
                  <a:gd name="connsiteY66" fmla="*/ 7073 h 10000"/>
                  <a:gd name="connsiteX67" fmla="*/ 4513 w 10000"/>
                  <a:gd name="connsiteY67" fmla="*/ 5809 h 10000"/>
                  <a:gd name="connsiteX68" fmla="*/ 5148 w 10000"/>
                  <a:gd name="connsiteY68" fmla="*/ 5177 h 10000"/>
                  <a:gd name="connsiteX69" fmla="*/ 5653 w 10000"/>
                  <a:gd name="connsiteY69" fmla="*/ 4635 h 10000"/>
                  <a:gd name="connsiteX70" fmla="*/ 6416 w 10000"/>
                  <a:gd name="connsiteY70" fmla="*/ 3922 h 10000"/>
                  <a:gd name="connsiteX71" fmla="*/ 7867 w 10000"/>
                  <a:gd name="connsiteY71" fmla="*/ 2318 h 10000"/>
                  <a:gd name="connsiteX72" fmla="*/ 9946 w 10000"/>
                  <a:gd name="connsiteY72" fmla="*/ 158 h 10000"/>
                  <a:gd name="connsiteX73" fmla="*/ 10000 w 10000"/>
                  <a:gd name="connsiteY73" fmla="*/ 0 h 10000"/>
                  <a:gd name="connsiteX0" fmla="*/ 3758 w 10000"/>
                  <a:gd name="connsiteY0" fmla="*/ 726 h 10000"/>
                  <a:gd name="connsiteX1" fmla="*/ 2872 w 10000"/>
                  <a:gd name="connsiteY1" fmla="*/ 1060 h 10000"/>
                  <a:gd name="connsiteX2" fmla="*/ 4097 w 10000"/>
                  <a:gd name="connsiteY2" fmla="*/ 1570 h 10000"/>
                  <a:gd name="connsiteX3" fmla="*/ 4091 w 10000"/>
                  <a:gd name="connsiteY3" fmla="*/ 2296 h 10000"/>
                  <a:gd name="connsiteX4" fmla="*/ 4073 w 10000"/>
                  <a:gd name="connsiteY4" fmla="*/ 4058 h 10000"/>
                  <a:gd name="connsiteX5" fmla="*/ 4121 w 10000"/>
                  <a:gd name="connsiteY5" fmla="*/ 6197 h 10000"/>
                  <a:gd name="connsiteX6" fmla="*/ 3221 w 10000"/>
                  <a:gd name="connsiteY6" fmla="*/ 7037 h 10000"/>
                  <a:gd name="connsiteX7" fmla="*/ 2075 w 10000"/>
                  <a:gd name="connsiteY7" fmla="*/ 8286 h 10000"/>
                  <a:gd name="connsiteX8" fmla="*/ 1871 w 10000"/>
                  <a:gd name="connsiteY8" fmla="*/ 8454 h 10000"/>
                  <a:gd name="connsiteX9" fmla="*/ 1919 w 10000"/>
                  <a:gd name="connsiteY9" fmla="*/ 8076 h 10000"/>
                  <a:gd name="connsiteX10" fmla="*/ 1933 w 10000"/>
                  <a:gd name="connsiteY10" fmla="*/ 7849 h 10000"/>
                  <a:gd name="connsiteX11" fmla="*/ 1944 w 10000"/>
                  <a:gd name="connsiteY11" fmla="*/ 7677 h 10000"/>
                  <a:gd name="connsiteX12" fmla="*/ 1943 w 10000"/>
                  <a:gd name="connsiteY12" fmla="*/ 7500 h 10000"/>
                  <a:gd name="connsiteX13" fmla="*/ 1939 w 10000"/>
                  <a:gd name="connsiteY13" fmla="*/ 7271 h 10000"/>
                  <a:gd name="connsiteX14" fmla="*/ 1931 w 10000"/>
                  <a:gd name="connsiteY14" fmla="*/ 7076 h 10000"/>
                  <a:gd name="connsiteX15" fmla="*/ 1903 w 10000"/>
                  <a:gd name="connsiteY15" fmla="*/ 6821 h 10000"/>
                  <a:gd name="connsiteX16" fmla="*/ 1853 w 10000"/>
                  <a:gd name="connsiteY16" fmla="*/ 6567 h 10000"/>
                  <a:gd name="connsiteX17" fmla="*/ 1790 w 10000"/>
                  <a:gd name="connsiteY17" fmla="*/ 6377 h 10000"/>
                  <a:gd name="connsiteX18" fmla="*/ 1695 w 10000"/>
                  <a:gd name="connsiteY18" fmla="*/ 6171 h 10000"/>
                  <a:gd name="connsiteX19" fmla="*/ 1647 w 10000"/>
                  <a:gd name="connsiteY19" fmla="*/ 5998 h 10000"/>
                  <a:gd name="connsiteX20" fmla="*/ 1611 w 10000"/>
                  <a:gd name="connsiteY20" fmla="*/ 5769 h 10000"/>
                  <a:gd name="connsiteX21" fmla="*/ 1617 w 10000"/>
                  <a:gd name="connsiteY21" fmla="*/ 5552 h 10000"/>
                  <a:gd name="connsiteX22" fmla="*/ 1629 w 10000"/>
                  <a:gd name="connsiteY22" fmla="*/ 5290 h 10000"/>
                  <a:gd name="connsiteX23" fmla="*/ 1665 w 10000"/>
                  <a:gd name="connsiteY23" fmla="*/ 5081 h 10000"/>
                  <a:gd name="connsiteX24" fmla="*/ 1719 w 10000"/>
                  <a:gd name="connsiteY24" fmla="*/ 4899 h 10000"/>
                  <a:gd name="connsiteX25" fmla="*/ 1788 w 10000"/>
                  <a:gd name="connsiteY25" fmla="*/ 4638 h 10000"/>
                  <a:gd name="connsiteX26" fmla="*/ 1865 w 10000"/>
                  <a:gd name="connsiteY26" fmla="*/ 4416 h 10000"/>
                  <a:gd name="connsiteX27" fmla="*/ 1950 w 10000"/>
                  <a:gd name="connsiteY27" fmla="*/ 4214 h 10000"/>
                  <a:gd name="connsiteX28" fmla="*/ 2028 w 10000"/>
                  <a:gd name="connsiteY28" fmla="*/ 4071 h 10000"/>
                  <a:gd name="connsiteX29" fmla="*/ 2133 w 10000"/>
                  <a:gd name="connsiteY29" fmla="*/ 3901 h 10000"/>
                  <a:gd name="connsiteX30" fmla="*/ 2272 w 10000"/>
                  <a:gd name="connsiteY30" fmla="*/ 3692 h 10000"/>
                  <a:gd name="connsiteX31" fmla="*/ 2361 w 10000"/>
                  <a:gd name="connsiteY31" fmla="*/ 3414 h 10000"/>
                  <a:gd name="connsiteX32" fmla="*/ 2385 w 10000"/>
                  <a:gd name="connsiteY32" fmla="*/ 3189 h 10000"/>
                  <a:gd name="connsiteX33" fmla="*/ 2426 w 10000"/>
                  <a:gd name="connsiteY33" fmla="*/ 2598 h 10000"/>
                  <a:gd name="connsiteX34" fmla="*/ 2361 w 10000"/>
                  <a:gd name="connsiteY34" fmla="*/ 3419 h 10000"/>
                  <a:gd name="connsiteX35" fmla="*/ 2272 w 10000"/>
                  <a:gd name="connsiteY35" fmla="*/ 3697 h 10000"/>
                  <a:gd name="connsiteX36" fmla="*/ 2135 w 10000"/>
                  <a:gd name="connsiteY36" fmla="*/ 3901 h 10000"/>
                  <a:gd name="connsiteX37" fmla="*/ 2034 w 10000"/>
                  <a:gd name="connsiteY37" fmla="*/ 4071 h 10000"/>
                  <a:gd name="connsiteX38" fmla="*/ 1950 w 10000"/>
                  <a:gd name="connsiteY38" fmla="*/ 4214 h 10000"/>
                  <a:gd name="connsiteX39" fmla="*/ 1867 w 10000"/>
                  <a:gd name="connsiteY39" fmla="*/ 4421 h 10000"/>
                  <a:gd name="connsiteX40" fmla="*/ 1784 w 10000"/>
                  <a:gd name="connsiteY40" fmla="*/ 4650 h 10000"/>
                  <a:gd name="connsiteX41" fmla="*/ 1724 w 10000"/>
                  <a:gd name="connsiteY41" fmla="*/ 4892 h 10000"/>
                  <a:gd name="connsiteX42" fmla="*/ 1671 w 10000"/>
                  <a:gd name="connsiteY42" fmla="*/ 5086 h 10000"/>
                  <a:gd name="connsiteX43" fmla="*/ 1629 w 10000"/>
                  <a:gd name="connsiteY43" fmla="*/ 5290 h 10000"/>
                  <a:gd name="connsiteX44" fmla="*/ 1617 w 10000"/>
                  <a:gd name="connsiteY44" fmla="*/ 5557 h 10000"/>
                  <a:gd name="connsiteX45" fmla="*/ 1617 w 10000"/>
                  <a:gd name="connsiteY45" fmla="*/ 5773 h 10000"/>
                  <a:gd name="connsiteX46" fmla="*/ 1284 w 10000"/>
                  <a:gd name="connsiteY46" fmla="*/ 5689 h 10000"/>
                  <a:gd name="connsiteX47" fmla="*/ 850 w 10000"/>
                  <a:gd name="connsiteY47" fmla="*/ 5676 h 10000"/>
                  <a:gd name="connsiteX48" fmla="*/ 1284 w 10000"/>
                  <a:gd name="connsiteY48" fmla="*/ 5689 h 10000"/>
                  <a:gd name="connsiteX49" fmla="*/ 1611 w 10000"/>
                  <a:gd name="connsiteY49" fmla="*/ 5773 h 10000"/>
                  <a:gd name="connsiteX50" fmla="*/ 1647 w 10000"/>
                  <a:gd name="connsiteY50" fmla="*/ 5990 h 10000"/>
                  <a:gd name="connsiteX51" fmla="*/ 1695 w 10000"/>
                  <a:gd name="connsiteY51" fmla="*/ 6171 h 10000"/>
                  <a:gd name="connsiteX52" fmla="*/ 1790 w 10000"/>
                  <a:gd name="connsiteY52" fmla="*/ 6377 h 10000"/>
                  <a:gd name="connsiteX53" fmla="*/ 1855 w 10000"/>
                  <a:gd name="connsiteY53" fmla="*/ 6570 h 10000"/>
                  <a:gd name="connsiteX54" fmla="*/ 1903 w 10000"/>
                  <a:gd name="connsiteY54" fmla="*/ 6825 h 10000"/>
                  <a:gd name="connsiteX55" fmla="*/ 1927 w 10000"/>
                  <a:gd name="connsiteY55" fmla="*/ 7076 h 10000"/>
                  <a:gd name="connsiteX56" fmla="*/ 1944 w 10000"/>
                  <a:gd name="connsiteY56" fmla="*/ 7343 h 10000"/>
                  <a:gd name="connsiteX57" fmla="*/ 1944 w 10000"/>
                  <a:gd name="connsiteY57" fmla="*/ 7681 h 10000"/>
                  <a:gd name="connsiteX58" fmla="*/ 1921 w 10000"/>
                  <a:gd name="connsiteY58" fmla="*/ 8079 h 10000"/>
                  <a:gd name="connsiteX59" fmla="*/ 1867 w 10000"/>
                  <a:gd name="connsiteY59" fmla="*/ 8454 h 10000"/>
                  <a:gd name="connsiteX60" fmla="*/ 1403 w 10000"/>
                  <a:gd name="connsiteY60" fmla="*/ 8841 h 10000"/>
                  <a:gd name="connsiteX61" fmla="*/ 961 w 10000"/>
                  <a:gd name="connsiteY61" fmla="*/ 9187 h 10000"/>
                  <a:gd name="connsiteX62" fmla="*/ 0 w 10000"/>
                  <a:gd name="connsiteY62" fmla="*/ 10000 h 10000"/>
                  <a:gd name="connsiteX63" fmla="*/ 1861 w 10000"/>
                  <a:gd name="connsiteY63" fmla="*/ 8466 h 10000"/>
                  <a:gd name="connsiteX64" fmla="*/ 2103 w 10000"/>
                  <a:gd name="connsiteY64" fmla="*/ 8269 h 10000"/>
                  <a:gd name="connsiteX65" fmla="*/ 3191 w 10000"/>
                  <a:gd name="connsiteY65" fmla="*/ 7073 h 10000"/>
                  <a:gd name="connsiteX66" fmla="*/ 4513 w 10000"/>
                  <a:gd name="connsiteY66" fmla="*/ 5809 h 10000"/>
                  <a:gd name="connsiteX67" fmla="*/ 5148 w 10000"/>
                  <a:gd name="connsiteY67" fmla="*/ 5177 h 10000"/>
                  <a:gd name="connsiteX68" fmla="*/ 5653 w 10000"/>
                  <a:gd name="connsiteY68" fmla="*/ 4635 h 10000"/>
                  <a:gd name="connsiteX69" fmla="*/ 6416 w 10000"/>
                  <a:gd name="connsiteY69" fmla="*/ 3922 h 10000"/>
                  <a:gd name="connsiteX70" fmla="*/ 7867 w 10000"/>
                  <a:gd name="connsiteY70" fmla="*/ 2318 h 10000"/>
                  <a:gd name="connsiteX71" fmla="*/ 9946 w 10000"/>
                  <a:gd name="connsiteY71" fmla="*/ 158 h 10000"/>
                  <a:gd name="connsiteX72" fmla="*/ 10000 w 10000"/>
                  <a:gd name="connsiteY72" fmla="*/ 0 h 10000"/>
                  <a:gd name="connsiteX0" fmla="*/ 2872 w 10000"/>
                  <a:gd name="connsiteY0" fmla="*/ 1060 h 10000"/>
                  <a:gd name="connsiteX1" fmla="*/ 4097 w 10000"/>
                  <a:gd name="connsiteY1" fmla="*/ 1570 h 10000"/>
                  <a:gd name="connsiteX2" fmla="*/ 4091 w 10000"/>
                  <a:gd name="connsiteY2" fmla="*/ 2296 h 10000"/>
                  <a:gd name="connsiteX3" fmla="*/ 4073 w 10000"/>
                  <a:gd name="connsiteY3" fmla="*/ 4058 h 10000"/>
                  <a:gd name="connsiteX4" fmla="*/ 4121 w 10000"/>
                  <a:gd name="connsiteY4" fmla="*/ 6197 h 10000"/>
                  <a:gd name="connsiteX5" fmla="*/ 3221 w 10000"/>
                  <a:gd name="connsiteY5" fmla="*/ 7037 h 10000"/>
                  <a:gd name="connsiteX6" fmla="*/ 2075 w 10000"/>
                  <a:gd name="connsiteY6" fmla="*/ 8286 h 10000"/>
                  <a:gd name="connsiteX7" fmla="*/ 1871 w 10000"/>
                  <a:gd name="connsiteY7" fmla="*/ 8454 h 10000"/>
                  <a:gd name="connsiteX8" fmla="*/ 1919 w 10000"/>
                  <a:gd name="connsiteY8" fmla="*/ 8076 h 10000"/>
                  <a:gd name="connsiteX9" fmla="*/ 1933 w 10000"/>
                  <a:gd name="connsiteY9" fmla="*/ 7849 h 10000"/>
                  <a:gd name="connsiteX10" fmla="*/ 1944 w 10000"/>
                  <a:gd name="connsiteY10" fmla="*/ 7677 h 10000"/>
                  <a:gd name="connsiteX11" fmla="*/ 1943 w 10000"/>
                  <a:gd name="connsiteY11" fmla="*/ 7500 h 10000"/>
                  <a:gd name="connsiteX12" fmla="*/ 1939 w 10000"/>
                  <a:gd name="connsiteY12" fmla="*/ 7271 h 10000"/>
                  <a:gd name="connsiteX13" fmla="*/ 1931 w 10000"/>
                  <a:gd name="connsiteY13" fmla="*/ 7076 h 10000"/>
                  <a:gd name="connsiteX14" fmla="*/ 1903 w 10000"/>
                  <a:gd name="connsiteY14" fmla="*/ 6821 h 10000"/>
                  <a:gd name="connsiteX15" fmla="*/ 1853 w 10000"/>
                  <a:gd name="connsiteY15" fmla="*/ 6567 h 10000"/>
                  <a:gd name="connsiteX16" fmla="*/ 1790 w 10000"/>
                  <a:gd name="connsiteY16" fmla="*/ 6377 h 10000"/>
                  <a:gd name="connsiteX17" fmla="*/ 1695 w 10000"/>
                  <a:gd name="connsiteY17" fmla="*/ 6171 h 10000"/>
                  <a:gd name="connsiteX18" fmla="*/ 1647 w 10000"/>
                  <a:gd name="connsiteY18" fmla="*/ 5998 h 10000"/>
                  <a:gd name="connsiteX19" fmla="*/ 1611 w 10000"/>
                  <a:gd name="connsiteY19" fmla="*/ 5769 h 10000"/>
                  <a:gd name="connsiteX20" fmla="*/ 1617 w 10000"/>
                  <a:gd name="connsiteY20" fmla="*/ 5552 h 10000"/>
                  <a:gd name="connsiteX21" fmla="*/ 1629 w 10000"/>
                  <a:gd name="connsiteY21" fmla="*/ 5290 h 10000"/>
                  <a:gd name="connsiteX22" fmla="*/ 1665 w 10000"/>
                  <a:gd name="connsiteY22" fmla="*/ 5081 h 10000"/>
                  <a:gd name="connsiteX23" fmla="*/ 1719 w 10000"/>
                  <a:gd name="connsiteY23" fmla="*/ 4899 h 10000"/>
                  <a:gd name="connsiteX24" fmla="*/ 1788 w 10000"/>
                  <a:gd name="connsiteY24" fmla="*/ 4638 h 10000"/>
                  <a:gd name="connsiteX25" fmla="*/ 1865 w 10000"/>
                  <a:gd name="connsiteY25" fmla="*/ 4416 h 10000"/>
                  <a:gd name="connsiteX26" fmla="*/ 1950 w 10000"/>
                  <a:gd name="connsiteY26" fmla="*/ 4214 h 10000"/>
                  <a:gd name="connsiteX27" fmla="*/ 2028 w 10000"/>
                  <a:gd name="connsiteY27" fmla="*/ 4071 h 10000"/>
                  <a:gd name="connsiteX28" fmla="*/ 2133 w 10000"/>
                  <a:gd name="connsiteY28" fmla="*/ 3901 h 10000"/>
                  <a:gd name="connsiteX29" fmla="*/ 2272 w 10000"/>
                  <a:gd name="connsiteY29" fmla="*/ 3692 h 10000"/>
                  <a:gd name="connsiteX30" fmla="*/ 2361 w 10000"/>
                  <a:gd name="connsiteY30" fmla="*/ 3414 h 10000"/>
                  <a:gd name="connsiteX31" fmla="*/ 2385 w 10000"/>
                  <a:gd name="connsiteY31" fmla="*/ 3189 h 10000"/>
                  <a:gd name="connsiteX32" fmla="*/ 2426 w 10000"/>
                  <a:gd name="connsiteY32" fmla="*/ 2598 h 10000"/>
                  <a:gd name="connsiteX33" fmla="*/ 2361 w 10000"/>
                  <a:gd name="connsiteY33" fmla="*/ 3419 h 10000"/>
                  <a:gd name="connsiteX34" fmla="*/ 2272 w 10000"/>
                  <a:gd name="connsiteY34" fmla="*/ 3697 h 10000"/>
                  <a:gd name="connsiteX35" fmla="*/ 2135 w 10000"/>
                  <a:gd name="connsiteY35" fmla="*/ 3901 h 10000"/>
                  <a:gd name="connsiteX36" fmla="*/ 2034 w 10000"/>
                  <a:gd name="connsiteY36" fmla="*/ 4071 h 10000"/>
                  <a:gd name="connsiteX37" fmla="*/ 1950 w 10000"/>
                  <a:gd name="connsiteY37" fmla="*/ 4214 h 10000"/>
                  <a:gd name="connsiteX38" fmla="*/ 1867 w 10000"/>
                  <a:gd name="connsiteY38" fmla="*/ 4421 h 10000"/>
                  <a:gd name="connsiteX39" fmla="*/ 1784 w 10000"/>
                  <a:gd name="connsiteY39" fmla="*/ 4650 h 10000"/>
                  <a:gd name="connsiteX40" fmla="*/ 1724 w 10000"/>
                  <a:gd name="connsiteY40" fmla="*/ 4892 h 10000"/>
                  <a:gd name="connsiteX41" fmla="*/ 1671 w 10000"/>
                  <a:gd name="connsiteY41" fmla="*/ 5086 h 10000"/>
                  <a:gd name="connsiteX42" fmla="*/ 1629 w 10000"/>
                  <a:gd name="connsiteY42" fmla="*/ 5290 h 10000"/>
                  <a:gd name="connsiteX43" fmla="*/ 1617 w 10000"/>
                  <a:gd name="connsiteY43" fmla="*/ 5557 h 10000"/>
                  <a:gd name="connsiteX44" fmla="*/ 1617 w 10000"/>
                  <a:gd name="connsiteY44" fmla="*/ 5773 h 10000"/>
                  <a:gd name="connsiteX45" fmla="*/ 1284 w 10000"/>
                  <a:gd name="connsiteY45" fmla="*/ 5689 h 10000"/>
                  <a:gd name="connsiteX46" fmla="*/ 850 w 10000"/>
                  <a:gd name="connsiteY46" fmla="*/ 5676 h 10000"/>
                  <a:gd name="connsiteX47" fmla="*/ 1284 w 10000"/>
                  <a:gd name="connsiteY47" fmla="*/ 5689 h 10000"/>
                  <a:gd name="connsiteX48" fmla="*/ 1611 w 10000"/>
                  <a:gd name="connsiteY48" fmla="*/ 5773 h 10000"/>
                  <a:gd name="connsiteX49" fmla="*/ 1647 w 10000"/>
                  <a:gd name="connsiteY49" fmla="*/ 5990 h 10000"/>
                  <a:gd name="connsiteX50" fmla="*/ 1695 w 10000"/>
                  <a:gd name="connsiteY50" fmla="*/ 6171 h 10000"/>
                  <a:gd name="connsiteX51" fmla="*/ 1790 w 10000"/>
                  <a:gd name="connsiteY51" fmla="*/ 6377 h 10000"/>
                  <a:gd name="connsiteX52" fmla="*/ 1855 w 10000"/>
                  <a:gd name="connsiteY52" fmla="*/ 6570 h 10000"/>
                  <a:gd name="connsiteX53" fmla="*/ 1903 w 10000"/>
                  <a:gd name="connsiteY53" fmla="*/ 6825 h 10000"/>
                  <a:gd name="connsiteX54" fmla="*/ 1927 w 10000"/>
                  <a:gd name="connsiteY54" fmla="*/ 7076 h 10000"/>
                  <a:gd name="connsiteX55" fmla="*/ 1944 w 10000"/>
                  <a:gd name="connsiteY55" fmla="*/ 7343 h 10000"/>
                  <a:gd name="connsiteX56" fmla="*/ 1944 w 10000"/>
                  <a:gd name="connsiteY56" fmla="*/ 7681 h 10000"/>
                  <a:gd name="connsiteX57" fmla="*/ 1921 w 10000"/>
                  <a:gd name="connsiteY57" fmla="*/ 8079 h 10000"/>
                  <a:gd name="connsiteX58" fmla="*/ 1867 w 10000"/>
                  <a:gd name="connsiteY58" fmla="*/ 8454 h 10000"/>
                  <a:gd name="connsiteX59" fmla="*/ 1403 w 10000"/>
                  <a:gd name="connsiteY59" fmla="*/ 8841 h 10000"/>
                  <a:gd name="connsiteX60" fmla="*/ 961 w 10000"/>
                  <a:gd name="connsiteY60" fmla="*/ 9187 h 10000"/>
                  <a:gd name="connsiteX61" fmla="*/ 0 w 10000"/>
                  <a:gd name="connsiteY61" fmla="*/ 10000 h 10000"/>
                  <a:gd name="connsiteX62" fmla="*/ 1861 w 10000"/>
                  <a:gd name="connsiteY62" fmla="*/ 8466 h 10000"/>
                  <a:gd name="connsiteX63" fmla="*/ 2103 w 10000"/>
                  <a:gd name="connsiteY63" fmla="*/ 8269 h 10000"/>
                  <a:gd name="connsiteX64" fmla="*/ 3191 w 10000"/>
                  <a:gd name="connsiteY64" fmla="*/ 7073 h 10000"/>
                  <a:gd name="connsiteX65" fmla="*/ 4513 w 10000"/>
                  <a:gd name="connsiteY65" fmla="*/ 5809 h 10000"/>
                  <a:gd name="connsiteX66" fmla="*/ 5148 w 10000"/>
                  <a:gd name="connsiteY66" fmla="*/ 5177 h 10000"/>
                  <a:gd name="connsiteX67" fmla="*/ 5653 w 10000"/>
                  <a:gd name="connsiteY67" fmla="*/ 4635 h 10000"/>
                  <a:gd name="connsiteX68" fmla="*/ 6416 w 10000"/>
                  <a:gd name="connsiteY68" fmla="*/ 3922 h 10000"/>
                  <a:gd name="connsiteX69" fmla="*/ 7867 w 10000"/>
                  <a:gd name="connsiteY69" fmla="*/ 2318 h 10000"/>
                  <a:gd name="connsiteX70" fmla="*/ 9946 w 10000"/>
                  <a:gd name="connsiteY70" fmla="*/ 158 h 10000"/>
                  <a:gd name="connsiteX71" fmla="*/ 10000 w 10000"/>
                  <a:gd name="connsiteY71" fmla="*/ 0 h 10000"/>
                  <a:gd name="connsiteX0" fmla="*/ 4097 w 10000"/>
                  <a:gd name="connsiteY0" fmla="*/ 1570 h 10000"/>
                  <a:gd name="connsiteX1" fmla="*/ 4091 w 10000"/>
                  <a:gd name="connsiteY1" fmla="*/ 2296 h 10000"/>
                  <a:gd name="connsiteX2" fmla="*/ 4073 w 10000"/>
                  <a:gd name="connsiteY2" fmla="*/ 4058 h 10000"/>
                  <a:gd name="connsiteX3" fmla="*/ 4121 w 10000"/>
                  <a:gd name="connsiteY3" fmla="*/ 6197 h 10000"/>
                  <a:gd name="connsiteX4" fmla="*/ 3221 w 10000"/>
                  <a:gd name="connsiteY4" fmla="*/ 7037 h 10000"/>
                  <a:gd name="connsiteX5" fmla="*/ 2075 w 10000"/>
                  <a:gd name="connsiteY5" fmla="*/ 8286 h 10000"/>
                  <a:gd name="connsiteX6" fmla="*/ 1871 w 10000"/>
                  <a:gd name="connsiteY6" fmla="*/ 8454 h 10000"/>
                  <a:gd name="connsiteX7" fmla="*/ 1919 w 10000"/>
                  <a:gd name="connsiteY7" fmla="*/ 8076 h 10000"/>
                  <a:gd name="connsiteX8" fmla="*/ 1933 w 10000"/>
                  <a:gd name="connsiteY8" fmla="*/ 7849 h 10000"/>
                  <a:gd name="connsiteX9" fmla="*/ 1944 w 10000"/>
                  <a:gd name="connsiteY9" fmla="*/ 7677 h 10000"/>
                  <a:gd name="connsiteX10" fmla="*/ 1943 w 10000"/>
                  <a:gd name="connsiteY10" fmla="*/ 7500 h 10000"/>
                  <a:gd name="connsiteX11" fmla="*/ 1939 w 10000"/>
                  <a:gd name="connsiteY11" fmla="*/ 7271 h 10000"/>
                  <a:gd name="connsiteX12" fmla="*/ 1931 w 10000"/>
                  <a:gd name="connsiteY12" fmla="*/ 7076 h 10000"/>
                  <a:gd name="connsiteX13" fmla="*/ 1903 w 10000"/>
                  <a:gd name="connsiteY13" fmla="*/ 6821 h 10000"/>
                  <a:gd name="connsiteX14" fmla="*/ 1853 w 10000"/>
                  <a:gd name="connsiteY14" fmla="*/ 6567 h 10000"/>
                  <a:gd name="connsiteX15" fmla="*/ 1790 w 10000"/>
                  <a:gd name="connsiteY15" fmla="*/ 6377 h 10000"/>
                  <a:gd name="connsiteX16" fmla="*/ 1695 w 10000"/>
                  <a:gd name="connsiteY16" fmla="*/ 6171 h 10000"/>
                  <a:gd name="connsiteX17" fmla="*/ 1647 w 10000"/>
                  <a:gd name="connsiteY17" fmla="*/ 5998 h 10000"/>
                  <a:gd name="connsiteX18" fmla="*/ 1611 w 10000"/>
                  <a:gd name="connsiteY18" fmla="*/ 5769 h 10000"/>
                  <a:gd name="connsiteX19" fmla="*/ 1617 w 10000"/>
                  <a:gd name="connsiteY19" fmla="*/ 5552 h 10000"/>
                  <a:gd name="connsiteX20" fmla="*/ 1629 w 10000"/>
                  <a:gd name="connsiteY20" fmla="*/ 5290 h 10000"/>
                  <a:gd name="connsiteX21" fmla="*/ 1665 w 10000"/>
                  <a:gd name="connsiteY21" fmla="*/ 5081 h 10000"/>
                  <a:gd name="connsiteX22" fmla="*/ 1719 w 10000"/>
                  <a:gd name="connsiteY22" fmla="*/ 4899 h 10000"/>
                  <a:gd name="connsiteX23" fmla="*/ 1788 w 10000"/>
                  <a:gd name="connsiteY23" fmla="*/ 4638 h 10000"/>
                  <a:gd name="connsiteX24" fmla="*/ 1865 w 10000"/>
                  <a:gd name="connsiteY24" fmla="*/ 4416 h 10000"/>
                  <a:gd name="connsiteX25" fmla="*/ 1950 w 10000"/>
                  <a:gd name="connsiteY25" fmla="*/ 4214 h 10000"/>
                  <a:gd name="connsiteX26" fmla="*/ 2028 w 10000"/>
                  <a:gd name="connsiteY26" fmla="*/ 4071 h 10000"/>
                  <a:gd name="connsiteX27" fmla="*/ 2133 w 10000"/>
                  <a:gd name="connsiteY27" fmla="*/ 3901 h 10000"/>
                  <a:gd name="connsiteX28" fmla="*/ 2272 w 10000"/>
                  <a:gd name="connsiteY28" fmla="*/ 3692 h 10000"/>
                  <a:gd name="connsiteX29" fmla="*/ 2361 w 10000"/>
                  <a:gd name="connsiteY29" fmla="*/ 3414 h 10000"/>
                  <a:gd name="connsiteX30" fmla="*/ 2385 w 10000"/>
                  <a:gd name="connsiteY30" fmla="*/ 3189 h 10000"/>
                  <a:gd name="connsiteX31" fmla="*/ 2426 w 10000"/>
                  <a:gd name="connsiteY31" fmla="*/ 2598 h 10000"/>
                  <a:gd name="connsiteX32" fmla="*/ 2361 w 10000"/>
                  <a:gd name="connsiteY32" fmla="*/ 3419 h 10000"/>
                  <a:gd name="connsiteX33" fmla="*/ 2272 w 10000"/>
                  <a:gd name="connsiteY33" fmla="*/ 3697 h 10000"/>
                  <a:gd name="connsiteX34" fmla="*/ 2135 w 10000"/>
                  <a:gd name="connsiteY34" fmla="*/ 3901 h 10000"/>
                  <a:gd name="connsiteX35" fmla="*/ 2034 w 10000"/>
                  <a:gd name="connsiteY35" fmla="*/ 4071 h 10000"/>
                  <a:gd name="connsiteX36" fmla="*/ 1950 w 10000"/>
                  <a:gd name="connsiteY36" fmla="*/ 4214 h 10000"/>
                  <a:gd name="connsiteX37" fmla="*/ 1867 w 10000"/>
                  <a:gd name="connsiteY37" fmla="*/ 4421 h 10000"/>
                  <a:gd name="connsiteX38" fmla="*/ 1784 w 10000"/>
                  <a:gd name="connsiteY38" fmla="*/ 4650 h 10000"/>
                  <a:gd name="connsiteX39" fmla="*/ 1724 w 10000"/>
                  <a:gd name="connsiteY39" fmla="*/ 4892 h 10000"/>
                  <a:gd name="connsiteX40" fmla="*/ 1671 w 10000"/>
                  <a:gd name="connsiteY40" fmla="*/ 5086 h 10000"/>
                  <a:gd name="connsiteX41" fmla="*/ 1629 w 10000"/>
                  <a:gd name="connsiteY41" fmla="*/ 5290 h 10000"/>
                  <a:gd name="connsiteX42" fmla="*/ 1617 w 10000"/>
                  <a:gd name="connsiteY42" fmla="*/ 5557 h 10000"/>
                  <a:gd name="connsiteX43" fmla="*/ 1617 w 10000"/>
                  <a:gd name="connsiteY43" fmla="*/ 5773 h 10000"/>
                  <a:gd name="connsiteX44" fmla="*/ 1284 w 10000"/>
                  <a:gd name="connsiteY44" fmla="*/ 5689 h 10000"/>
                  <a:gd name="connsiteX45" fmla="*/ 850 w 10000"/>
                  <a:gd name="connsiteY45" fmla="*/ 5676 h 10000"/>
                  <a:gd name="connsiteX46" fmla="*/ 1284 w 10000"/>
                  <a:gd name="connsiteY46" fmla="*/ 5689 h 10000"/>
                  <a:gd name="connsiteX47" fmla="*/ 1611 w 10000"/>
                  <a:gd name="connsiteY47" fmla="*/ 5773 h 10000"/>
                  <a:gd name="connsiteX48" fmla="*/ 1647 w 10000"/>
                  <a:gd name="connsiteY48" fmla="*/ 5990 h 10000"/>
                  <a:gd name="connsiteX49" fmla="*/ 1695 w 10000"/>
                  <a:gd name="connsiteY49" fmla="*/ 6171 h 10000"/>
                  <a:gd name="connsiteX50" fmla="*/ 1790 w 10000"/>
                  <a:gd name="connsiteY50" fmla="*/ 6377 h 10000"/>
                  <a:gd name="connsiteX51" fmla="*/ 1855 w 10000"/>
                  <a:gd name="connsiteY51" fmla="*/ 6570 h 10000"/>
                  <a:gd name="connsiteX52" fmla="*/ 1903 w 10000"/>
                  <a:gd name="connsiteY52" fmla="*/ 6825 h 10000"/>
                  <a:gd name="connsiteX53" fmla="*/ 1927 w 10000"/>
                  <a:gd name="connsiteY53" fmla="*/ 7076 h 10000"/>
                  <a:gd name="connsiteX54" fmla="*/ 1944 w 10000"/>
                  <a:gd name="connsiteY54" fmla="*/ 7343 h 10000"/>
                  <a:gd name="connsiteX55" fmla="*/ 1944 w 10000"/>
                  <a:gd name="connsiteY55" fmla="*/ 7681 h 10000"/>
                  <a:gd name="connsiteX56" fmla="*/ 1921 w 10000"/>
                  <a:gd name="connsiteY56" fmla="*/ 8079 h 10000"/>
                  <a:gd name="connsiteX57" fmla="*/ 1867 w 10000"/>
                  <a:gd name="connsiteY57" fmla="*/ 8454 h 10000"/>
                  <a:gd name="connsiteX58" fmla="*/ 1403 w 10000"/>
                  <a:gd name="connsiteY58" fmla="*/ 8841 h 10000"/>
                  <a:gd name="connsiteX59" fmla="*/ 961 w 10000"/>
                  <a:gd name="connsiteY59" fmla="*/ 9187 h 10000"/>
                  <a:gd name="connsiteX60" fmla="*/ 0 w 10000"/>
                  <a:gd name="connsiteY60" fmla="*/ 10000 h 10000"/>
                  <a:gd name="connsiteX61" fmla="*/ 1861 w 10000"/>
                  <a:gd name="connsiteY61" fmla="*/ 8466 h 10000"/>
                  <a:gd name="connsiteX62" fmla="*/ 2103 w 10000"/>
                  <a:gd name="connsiteY62" fmla="*/ 8269 h 10000"/>
                  <a:gd name="connsiteX63" fmla="*/ 3191 w 10000"/>
                  <a:gd name="connsiteY63" fmla="*/ 7073 h 10000"/>
                  <a:gd name="connsiteX64" fmla="*/ 4513 w 10000"/>
                  <a:gd name="connsiteY64" fmla="*/ 5809 h 10000"/>
                  <a:gd name="connsiteX65" fmla="*/ 5148 w 10000"/>
                  <a:gd name="connsiteY65" fmla="*/ 5177 h 10000"/>
                  <a:gd name="connsiteX66" fmla="*/ 5653 w 10000"/>
                  <a:gd name="connsiteY66" fmla="*/ 4635 h 10000"/>
                  <a:gd name="connsiteX67" fmla="*/ 6416 w 10000"/>
                  <a:gd name="connsiteY67" fmla="*/ 3922 h 10000"/>
                  <a:gd name="connsiteX68" fmla="*/ 7867 w 10000"/>
                  <a:gd name="connsiteY68" fmla="*/ 2318 h 10000"/>
                  <a:gd name="connsiteX69" fmla="*/ 9946 w 10000"/>
                  <a:gd name="connsiteY69" fmla="*/ 158 h 10000"/>
                  <a:gd name="connsiteX70" fmla="*/ 10000 w 10000"/>
                  <a:gd name="connsiteY70" fmla="*/ 0 h 10000"/>
                  <a:gd name="connsiteX0" fmla="*/ 4091 w 10000"/>
                  <a:gd name="connsiteY0" fmla="*/ 2296 h 10000"/>
                  <a:gd name="connsiteX1" fmla="*/ 4073 w 10000"/>
                  <a:gd name="connsiteY1" fmla="*/ 4058 h 10000"/>
                  <a:gd name="connsiteX2" fmla="*/ 4121 w 10000"/>
                  <a:gd name="connsiteY2" fmla="*/ 6197 h 10000"/>
                  <a:gd name="connsiteX3" fmla="*/ 3221 w 10000"/>
                  <a:gd name="connsiteY3" fmla="*/ 7037 h 10000"/>
                  <a:gd name="connsiteX4" fmla="*/ 2075 w 10000"/>
                  <a:gd name="connsiteY4" fmla="*/ 8286 h 10000"/>
                  <a:gd name="connsiteX5" fmla="*/ 1871 w 10000"/>
                  <a:gd name="connsiteY5" fmla="*/ 8454 h 10000"/>
                  <a:gd name="connsiteX6" fmla="*/ 1919 w 10000"/>
                  <a:gd name="connsiteY6" fmla="*/ 8076 h 10000"/>
                  <a:gd name="connsiteX7" fmla="*/ 1933 w 10000"/>
                  <a:gd name="connsiteY7" fmla="*/ 7849 h 10000"/>
                  <a:gd name="connsiteX8" fmla="*/ 1944 w 10000"/>
                  <a:gd name="connsiteY8" fmla="*/ 7677 h 10000"/>
                  <a:gd name="connsiteX9" fmla="*/ 1943 w 10000"/>
                  <a:gd name="connsiteY9" fmla="*/ 7500 h 10000"/>
                  <a:gd name="connsiteX10" fmla="*/ 1939 w 10000"/>
                  <a:gd name="connsiteY10" fmla="*/ 7271 h 10000"/>
                  <a:gd name="connsiteX11" fmla="*/ 1931 w 10000"/>
                  <a:gd name="connsiteY11" fmla="*/ 7076 h 10000"/>
                  <a:gd name="connsiteX12" fmla="*/ 1903 w 10000"/>
                  <a:gd name="connsiteY12" fmla="*/ 6821 h 10000"/>
                  <a:gd name="connsiteX13" fmla="*/ 1853 w 10000"/>
                  <a:gd name="connsiteY13" fmla="*/ 6567 h 10000"/>
                  <a:gd name="connsiteX14" fmla="*/ 1790 w 10000"/>
                  <a:gd name="connsiteY14" fmla="*/ 6377 h 10000"/>
                  <a:gd name="connsiteX15" fmla="*/ 1695 w 10000"/>
                  <a:gd name="connsiteY15" fmla="*/ 6171 h 10000"/>
                  <a:gd name="connsiteX16" fmla="*/ 1647 w 10000"/>
                  <a:gd name="connsiteY16" fmla="*/ 5998 h 10000"/>
                  <a:gd name="connsiteX17" fmla="*/ 1611 w 10000"/>
                  <a:gd name="connsiteY17" fmla="*/ 5769 h 10000"/>
                  <a:gd name="connsiteX18" fmla="*/ 1617 w 10000"/>
                  <a:gd name="connsiteY18" fmla="*/ 5552 h 10000"/>
                  <a:gd name="connsiteX19" fmla="*/ 1629 w 10000"/>
                  <a:gd name="connsiteY19" fmla="*/ 5290 h 10000"/>
                  <a:gd name="connsiteX20" fmla="*/ 1665 w 10000"/>
                  <a:gd name="connsiteY20" fmla="*/ 5081 h 10000"/>
                  <a:gd name="connsiteX21" fmla="*/ 1719 w 10000"/>
                  <a:gd name="connsiteY21" fmla="*/ 4899 h 10000"/>
                  <a:gd name="connsiteX22" fmla="*/ 1788 w 10000"/>
                  <a:gd name="connsiteY22" fmla="*/ 4638 h 10000"/>
                  <a:gd name="connsiteX23" fmla="*/ 1865 w 10000"/>
                  <a:gd name="connsiteY23" fmla="*/ 4416 h 10000"/>
                  <a:gd name="connsiteX24" fmla="*/ 1950 w 10000"/>
                  <a:gd name="connsiteY24" fmla="*/ 4214 h 10000"/>
                  <a:gd name="connsiteX25" fmla="*/ 2028 w 10000"/>
                  <a:gd name="connsiteY25" fmla="*/ 4071 h 10000"/>
                  <a:gd name="connsiteX26" fmla="*/ 2133 w 10000"/>
                  <a:gd name="connsiteY26" fmla="*/ 3901 h 10000"/>
                  <a:gd name="connsiteX27" fmla="*/ 2272 w 10000"/>
                  <a:gd name="connsiteY27" fmla="*/ 3692 h 10000"/>
                  <a:gd name="connsiteX28" fmla="*/ 2361 w 10000"/>
                  <a:gd name="connsiteY28" fmla="*/ 3414 h 10000"/>
                  <a:gd name="connsiteX29" fmla="*/ 2385 w 10000"/>
                  <a:gd name="connsiteY29" fmla="*/ 3189 h 10000"/>
                  <a:gd name="connsiteX30" fmla="*/ 2426 w 10000"/>
                  <a:gd name="connsiteY30" fmla="*/ 2598 h 10000"/>
                  <a:gd name="connsiteX31" fmla="*/ 2361 w 10000"/>
                  <a:gd name="connsiteY31" fmla="*/ 3419 h 10000"/>
                  <a:gd name="connsiteX32" fmla="*/ 2272 w 10000"/>
                  <a:gd name="connsiteY32" fmla="*/ 3697 h 10000"/>
                  <a:gd name="connsiteX33" fmla="*/ 2135 w 10000"/>
                  <a:gd name="connsiteY33" fmla="*/ 3901 h 10000"/>
                  <a:gd name="connsiteX34" fmla="*/ 2034 w 10000"/>
                  <a:gd name="connsiteY34" fmla="*/ 4071 h 10000"/>
                  <a:gd name="connsiteX35" fmla="*/ 1950 w 10000"/>
                  <a:gd name="connsiteY35" fmla="*/ 4214 h 10000"/>
                  <a:gd name="connsiteX36" fmla="*/ 1867 w 10000"/>
                  <a:gd name="connsiteY36" fmla="*/ 4421 h 10000"/>
                  <a:gd name="connsiteX37" fmla="*/ 1784 w 10000"/>
                  <a:gd name="connsiteY37" fmla="*/ 4650 h 10000"/>
                  <a:gd name="connsiteX38" fmla="*/ 1724 w 10000"/>
                  <a:gd name="connsiteY38" fmla="*/ 4892 h 10000"/>
                  <a:gd name="connsiteX39" fmla="*/ 1671 w 10000"/>
                  <a:gd name="connsiteY39" fmla="*/ 5086 h 10000"/>
                  <a:gd name="connsiteX40" fmla="*/ 1629 w 10000"/>
                  <a:gd name="connsiteY40" fmla="*/ 5290 h 10000"/>
                  <a:gd name="connsiteX41" fmla="*/ 1617 w 10000"/>
                  <a:gd name="connsiteY41" fmla="*/ 5557 h 10000"/>
                  <a:gd name="connsiteX42" fmla="*/ 1617 w 10000"/>
                  <a:gd name="connsiteY42" fmla="*/ 5773 h 10000"/>
                  <a:gd name="connsiteX43" fmla="*/ 1284 w 10000"/>
                  <a:gd name="connsiteY43" fmla="*/ 5689 h 10000"/>
                  <a:gd name="connsiteX44" fmla="*/ 850 w 10000"/>
                  <a:gd name="connsiteY44" fmla="*/ 5676 h 10000"/>
                  <a:gd name="connsiteX45" fmla="*/ 1284 w 10000"/>
                  <a:gd name="connsiteY45" fmla="*/ 5689 h 10000"/>
                  <a:gd name="connsiteX46" fmla="*/ 1611 w 10000"/>
                  <a:gd name="connsiteY46" fmla="*/ 5773 h 10000"/>
                  <a:gd name="connsiteX47" fmla="*/ 1647 w 10000"/>
                  <a:gd name="connsiteY47" fmla="*/ 5990 h 10000"/>
                  <a:gd name="connsiteX48" fmla="*/ 1695 w 10000"/>
                  <a:gd name="connsiteY48" fmla="*/ 6171 h 10000"/>
                  <a:gd name="connsiteX49" fmla="*/ 1790 w 10000"/>
                  <a:gd name="connsiteY49" fmla="*/ 6377 h 10000"/>
                  <a:gd name="connsiteX50" fmla="*/ 1855 w 10000"/>
                  <a:gd name="connsiteY50" fmla="*/ 6570 h 10000"/>
                  <a:gd name="connsiteX51" fmla="*/ 1903 w 10000"/>
                  <a:gd name="connsiteY51" fmla="*/ 6825 h 10000"/>
                  <a:gd name="connsiteX52" fmla="*/ 1927 w 10000"/>
                  <a:gd name="connsiteY52" fmla="*/ 7076 h 10000"/>
                  <a:gd name="connsiteX53" fmla="*/ 1944 w 10000"/>
                  <a:gd name="connsiteY53" fmla="*/ 7343 h 10000"/>
                  <a:gd name="connsiteX54" fmla="*/ 1944 w 10000"/>
                  <a:gd name="connsiteY54" fmla="*/ 7681 h 10000"/>
                  <a:gd name="connsiteX55" fmla="*/ 1921 w 10000"/>
                  <a:gd name="connsiteY55" fmla="*/ 8079 h 10000"/>
                  <a:gd name="connsiteX56" fmla="*/ 1867 w 10000"/>
                  <a:gd name="connsiteY56" fmla="*/ 8454 h 10000"/>
                  <a:gd name="connsiteX57" fmla="*/ 1403 w 10000"/>
                  <a:gd name="connsiteY57" fmla="*/ 8841 h 10000"/>
                  <a:gd name="connsiteX58" fmla="*/ 961 w 10000"/>
                  <a:gd name="connsiteY58" fmla="*/ 9187 h 10000"/>
                  <a:gd name="connsiteX59" fmla="*/ 0 w 10000"/>
                  <a:gd name="connsiteY59" fmla="*/ 10000 h 10000"/>
                  <a:gd name="connsiteX60" fmla="*/ 1861 w 10000"/>
                  <a:gd name="connsiteY60" fmla="*/ 8466 h 10000"/>
                  <a:gd name="connsiteX61" fmla="*/ 2103 w 10000"/>
                  <a:gd name="connsiteY61" fmla="*/ 8269 h 10000"/>
                  <a:gd name="connsiteX62" fmla="*/ 3191 w 10000"/>
                  <a:gd name="connsiteY62" fmla="*/ 7073 h 10000"/>
                  <a:gd name="connsiteX63" fmla="*/ 4513 w 10000"/>
                  <a:gd name="connsiteY63" fmla="*/ 5809 h 10000"/>
                  <a:gd name="connsiteX64" fmla="*/ 5148 w 10000"/>
                  <a:gd name="connsiteY64" fmla="*/ 5177 h 10000"/>
                  <a:gd name="connsiteX65" fmla="*/ 5653 w 10000"/>
                  <a:gd name="connsiteY65" fmla="*/ 4635 h 10000"/>
                  <a:gd name="connsiteX66" fmla="*/ 6416 w 10000"/>
                  <a:gd name="connsiteY66" fmla="*/ 3922 h 10000"/>
                  <a:gd name="connsiteX67" fmla="*/ 7867 w 10000"/>
                  <a:gd name="connsiteY67" fmla="*/ 2318 h 10000"/>
                  <a:gd name="connsiteX68" fmla="*/ 9946 w 10000"/>
                  <a:gd name="connsiteY68" fmla="*/ 158 h 10000"/>
                  <a:gd name="connsiteX69" fmla="*/ 10000 w 10000"/>
                  <a:gd name="connsiteY69" fmla="*/ 0 h 10000"/>
                  <a:gd name="connsiteX0" fmla="*/ 4073 w 10000"/>
                  <a:gd name="connsiteY0" fmla="*/ 4058 h 10000"/>
                  <a:gd name="connsiteX1" fmla="*/ 4121 w 10000"/>
                  <a:gd name="connsiteY1" fmla="*/ 6197 h 10000"/>
                  <a:gd name="connsiteX2" fmla="*/ 3221 w 10000"/>
                  <a:gd name="connsiteY2" fmla="*/ 7037 h 10000"/>
                  <a:gd name="connsiteX3" fmla="*/ 2075 w 10000"/>
                  <a:gd name="connsiteY3" fmla="*/ 8286 h 10000"/>
                  <a:gd name="connsiteX4" fmla="*/ 1871 w 10000"/>
                  <a:gd name="connsiteY4" fmla="*/ 8454 h 10000"/>
                  <a:gd name="connsiteX5" fmla="*/ 1919 w 10000"/>
                  <a:gd name="connsiteY5" fmla="*/ 8076 h 10000"/>
                  <a:gd name="connsiteX6" fmla="*/ 1933 w 10000"/>
                  <a:gd name="connsiteY6" fmla="*/ 7849 h 10000"/>
                  <a:gd name="connsiteX7" fmla="*/ 1944 w 10000"/>
                  <a:gd name="connsiteY7" fmla="*/ 7677 h 10000"/>
                  <a:gd name="connsiteX8" fmla="*/ 1943 w 10000"/>
                  <a:gd name="connsiteY8" fmla="*/ 7500 h 10000"/>
                  <a:gd name="connsiteX9" fmla="*/ 1939 w 10000"/>
                  <a:gd name="connsiteY9" fmla="*/ 7271 h 10000"/>
                  <a:gd name="connsiteX10" fmla="*/ 1931 w 10000"/>
                  <a:gd name="connsiteY10" fmla="*/ 7076 h 10000"/>
                  <a:gd name="connsiteX11" fmla="*/ 1903 w 10000"/>
                  <a:gd name="connsiteY11" fmla="*/ 6821 h 10000"/>
                  <a:gd name="connsiteX12" fmla="*/ 1853 w 10000"/>
                  <a:gd name="connsiteY12" fmla="*/ 6567 h 10000"/>
                  <a:gd name="connsiteX13" fmla="*/ 1790 w 10000"/>
                  <a:gd name="connsiteY13" fmla="*/ 6377 h 10000"/>
                  <a:gd name="connsiteX14" fmla="*/ 1695 w 10000"/>
                  <a:gd name="connsiteY14" fmla="*/ 6171 h 10000"/>
                  <a:gd name="connsiteX15" fmla="*/ 1647 w 10000"/>
                  <a:gd name="connsiteY15" fmla="*/ 5998 h 10000"/>
                  <a:gd name="connsiteX16" fmla="*/ 1611 w 10000"/>
                  <a:gd name="connsiteY16" fmla="*/ 5769 h 10000"/>
                  <a:gd name="connsiteX17" fmla="*/ 1617 w 10000"/>
                  <a:gd name="connsiteY17" fmla="*/ 5552 h 10000"/>
                  <a:gd name="connsiteX18" fmla="*/ 1629 w 10000"/>
                  <a:gd name="connsiteY18" fmla="*/ 5290 h 10000"/>
                  <a:gd name="connsiteX19" fmla="*/ 1665 w 10000"/>
                  <a:gd name="connsiteY19" fmla="*/ 5081 h 10000"/>
                  <a:gd name="connsiteX20" fmla="*/ 1719 w 10000"/>
                  <a:gd name="connsiteY20" fmla="*/ 4899 h 10000"/>
                  <a:gd name="connsiteX21" fmla="*/ 1788 w 10000"/>
                  <a:gd name="connsiteY21" fmla="*/ 4638 h 10000"/>
                  <a:gd name="connsiteX22" fmla="*/ 1865 w 10000"/>
                  <a:gd name="connsiteY22" fmla="*/ 4416 h 10000"/>
                  <a:gd name="connsiteX23" fmla="*/ 1950 w 10000"/>
                  <a:gd name="connsiteY23" fmla="*/ 4214 h 10000"/>
                  <a:gd name="connsiteX24" fmla="*/ 2028 w 10000"/>
                  <a:gd name="connsiteY24" fmla="*/ 4071 h 10000"/>
                  <a:gd name="connsiteX25" fmla="*/ 2133 w 10000"/>
                  <a:gd name="connsiteY25" fmla="*/ 3901 h 10000"/>
                  <a:gd name="connsiteX26" fmla="*/ 2272 w 10000"/>
                  <a:gd name="connsiteY26" fmla="*/ 3692 h 10000"/>
                  <a:gd name="connsiteX27" fmla="*/ 2361 w 10000"/>
                  <a:gd name="connsiteY27" fmla="*/ 3414 h 10000"/>
                  <a:gd name="connsiteX28" fmla="*/ 2385 w 10000"/>
                  <a:gd name="connsiteY28" fmla="*/ 3189 h 10000"/>
                  <a:gd name="connsiteX29" fmla="*/ 2426 w 10000"/>
                  <a:gd name="connsiteY29" fmla="*/ 2598 h 10000"/>
                  <a:gd name="connsiteX30" fmla="*/ 2361 w 10000"/>
                  <a:gd name="connsiteY30" fmla="*/ 3419 h 10000"/>
                  <a:gd name="connsiteX31" fmla="*/ 2272 w 10000"/>
                  <a:gd name="connsiteY31" fmla="*/ 3697 h 10000"/>
                  <a:gd name="connsiteX32" fmla="*/ 2135 w 10000"/>
                  <a:gd name="connsiteY32" fmla="*/ 3901 h 10000"/>
                  <a:gd name="connsiteX33" fmla="*/ 2034 w 10000"/>
                  <a:gd name="connsiteY33" fmla="*/ 4071 h 10000"/>
                  <a:gd name="connsiteX34" fmla="*/ 1950 w 10000"/>
                  <a:gd name="connsiteY34" fmla="*/ 4214 h 10000"/>
                  <a:gd name="connsiteX35" fmla="*/ 1867 w 10000"/>
                  <a:gd name="connsiteY35" fmla="*/ 4421 h 10000"/>
                  <a:gd name="connsiteX36" fmla="*/ 1784 w 10000"/>
                  <a:gd name="connsiteY36" fmla="*/ 4650 h 10000"/>
                  <a:gd name="connsiteX37" fmla="*/ 1724 w 10000"/>
                  <a:gd name="connsiteY37" fmla="*/ 4892 h 10000"/>
                  <a:gd name="connsiteX38" fmla="*/ 1671 w 10000"/>
                  <a:gd name="connsiteY38" fmla="*/ 5086 h 10000"/>
                  <a:gd name="connsiteX39" fmla="*/ 1629 w 10000"/>
                  <a:gd name="connsiteY39" fmla="*/ 5290 h 10000"/>
                  <a:gd name="connsiteX40" fmla="*/ 1617 w 10000"/>
                  <a:gd name="connsiteY40" fmla="*/ 5557 h 10000"/>
                  <a:gd name="connsiteX41" fmla="*/ 1617 w 10000"/>
                  <a:gd name="connsiteY41" fmla="*/ 5773 h 10000"/>
                  <a:gd name="connsiteX42" fmla="*/ 1284 w 10000"/>
                  <a:gd name="connsiteY42" fmla="*/ 5689 h 10000"/>
                  <a:gd name="connsiteX43" fmla="*/ 850 w 10000"/>
                  <a:gd name="connsiteY43" fmla="*/ 5676 h 10000"/>
                  <a:gd name="connsiteX44" fmla="*/ 1284 w 10000"/>
                  <a:gd name="connsiteY44" fmla="*/ 5689 h 10000"/>
                  <a:gd name="connsiteX45" fmla="*/ 1611 w 10000"/>
                  <a:gd name="connsiteY45" fmla="*/ 5773 h 10000"/>
                  <a:gd name="connsiteX46" fmla="*/ 1647 w 10000"/>
                  <a:gd name="connsiteY46" fmla="*/ 5990 h 10000"/>
                  <a:gd name="connsiteX47" fmla="*/ 1695 w 10000"/>
                  <a:gd name="connsiteY47" fmla="*/ 6171 h 10000"/>
                  <a:gd name="connsiteX48" fmla="*/ 1790 w 10000"/>
                  <a:gd name="connsiteY48" fmla="*/ 6377 h 10000"/>
                  <a:gd name="connsiteX49" fmla="*/ 1855 w 10000"/>
                  <a:gd name="connsiteY49" fmla="*/ 6570 h 10000"/>
                  <a:gd name="connsiteX50" fmla="*/ 1903 w 10000"/>
                  <a:gd name="connsiteY50" fmla="*/ 6825 h 10000"/>
                  <a:gd name="connsiteX51" fmla="*/ 1927 w 10000"/>
                  <a:gd name="connsiteY51" fmla="*/ 7076 h 10000"/>
                  <a:gd name="connsiteX52" fmla="*/ 1944 w 10000"/>
                  <a:gd name="connsiteY52" fmla="*/ 7343 h 10000"/>
                  <a:gd name="connsiteX53" fmla="*/ 1944 w 10000"/>
                  <a:gd name="connsiteY53" fmla="*/ 7681 h 10000"/>
                  <a:gd name="connsiteX54" fmla="*/ 1921 w 10000"/>
                  <a:gd name="connsiteY54" fmla="*/ 8079 h 10000"/>
                  <a:gd name="connsiteX55" fmla="*/ 1867 w 10000"/>
                  <a:gd name="connsiteY55" fmla="*/ 8454 h 10000"/>
                  <a:gd name="connsiteX56" fmla="*/ 1403 w 10000"/>
                  <a:gd name="connsiteY56" fmla="*/ 8841 h 10000"/>
                  <a:gd name="connsiteX57" fmla="*/ 961 w 10000"/>
                  <a:gd name="connsiteY57" fmla="*/ 9187 h 10000"/>
                  <a:gd name="connsiteX58" fmla="*/ 0 w 10000"/>
                  <a:gd name="connsiteY58" fmla="*/ 10000 h 10000"/>
                  <a:gd name="connsiteX59" fmla="*/ 1861 w 10000"/>
                  <a:gd name="connsiteY59" fmla="*/ 8466 h 10000"/>
                  <a:gd name="connsiteX60" fmla="*/ 2103 w 10000"/>
                  <a:gd name="connsiteY60" fmla="*/ 8269 h 10000"/>
                  <a:gd name="connsiteX61" fmla="*/ 3191 w 10000"/>
                  <a:gd name="connsiteY61" fmla="*/ 7073 h 10000"/>
                  <a:gd name="connsiteX62" fmla="*/ 4513 w 10000"/>
                  <a:gd name="connsiteY62" fmla="*/ 5809 h 10000"/>
                  <a:gd name="connsiteX63" fmla="*/ 5148 w 10000"/>
                  <a:gd name="connsiteY63" fmla="*/ 5177 h 10000"/>
                  <a:gd name="connsiteX64" fmla="*/ 5653 w 10000"/>
                  <a:gd name="connsiteY64" fmla="*/ 4635 h 10000"/>
                  <a:gd name="connsiteX65" fmla="*/ 6416 w 10000"/>
                  <a:gd name="connsiteY65" fmla="*/ 3922 h 10000"/>
                  <a:gd name="connsiteX66" fmla="*/ 7867 w 10000"/>
                  <a:gd name="connsiteY66" fmla="*/ 2318 h 10000"/>
                  <a:gd name="connsiteX67" fmla="*/ 9946 w 10000"/>
                  <a:gd name="connsiteY67" fmla="*/ 158 h 10000"/>
                  <a:gd name="connsiteX68" fmla="*/ 10000 w 10000"/>
                  <a:gd name="connsiteY6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426 w 10000"/>
                  <a:gd name="connsiteY28" fmla="*/ 2598 h 10000"/>
                  <a:gd name="connsiteX29" fmla="*/ 2361 w 10000"/>
                  <a:gd name="connsiteY29" fmla="*/ 3419 h 10000"/>
                  <a:gd name="connsiteX30" fmla="*/ 2272 w 10000"/>
                  <a:gd name="connsiteY30" fmla="*/ 3697 h 10000"/>
                  <a:gd name="connsiteX31" fmla="*/ 2135 w 10000"/>
                  <a:gd name="connsiteY31" fmla="*/ 3901 h 10000"/>
                  <a:gd name="connsiteX32" fmla="*/ 2034 w 10000"/>
                  <a:gd name="connsiteY32" fmla="*/ 4071 h 10000"/>
                  <a:gd name="connsiteX33" fmla="*/ 1950 w 10000"/>
                  <a:gd name="connsiteY33" fmla="*/ 4214 h 10000"/>
                  <a:gd name="connsiteX34" fmla="*/ 1867 w 10000"/>
                  <a:gd name="connsiteY34" fmla="*/ 4421 h 10000"/>
                  <a:gd name="connsiteX35" fmla="*/ 1784 w 10000"/>
                  <a:gd name="connsiteY35" fmla="*/ 4650 h 10000"/>
                  <a:gd name="connsiteX36" fmla="*/ 1724 w 10000"/>
                  <a:gd name="connsiteY36" fmla="*/ 4892 h 10000"/>
                  <a:gd name="connsiteX37" fmla="*/ 1671 w 10000"/>
                  <a:gd name="connsiteY37" fmla="*/ 5086 h 10000"/>
                  <a:gd name="connsiteX38" fmla="*/ 1629 w 10000"/>
                  <a:gd name="connsiteY38" fmla="*/ 5290 h 10000"/>
                  <a:gd name="connsiteX39" fmla="*/ 1617 w 10000"/>
                  <a:gd name="connsiteY39" fmla="*/ 5557 h 10000"/>
                  <a:gd name="connsiteX40" fmla="*/ 1617 w 10000"/>
                  <a:gd name="connsiteY40" fmla="*/ 5773 h 10000"/>
                  <a:gd name="connsiteX41" fmla="*/ 1284 w 10000"/>
                  <a:gd name="connsiteY41" fmla="*/ 5689 h 10000"/>
                  <a:gd name="connsiteX42" fmla="*/ 850 w 10000"/>
                  <a:gd name="connsiteY42" fmla="*/ 5676 h 10000"/>
                  <a:gd name="connsiteX43" fmla="*/ 1284 w 10000"/>
                  <a:gd name="connsiteY43" fmla="*/ 5689 h 10000"/>
                  <a:gd name="connsiteX44" fmla="*/ 1611 w 10000"/>
                  <a:gd name="connsiteY44" fmla="*/ 5773 h 10000"/>
                  <a:gd name="connsiteX45" fmla="*/ 1647 w 10000"/>
                  <a:gd name="connsiteY45" fmla="*/ 5990 h 10000"/>
                  <a:gd name="connsiteX46" fmla="*/ 1695 w 10000"/>
                  <a:gd name="connsiteY46" fmla="*/ 6171 h 10000"/>
                  <a:gd name="connsiteX47" fmla="*/ 1790 w 10000"/>
                  <a:gd name="connsiteY47" fmla="*/ 6377 h 10000"/>
                  <a:gd name="connsiteX48" fmla="*/ 1855 w 10000"/>
                  <a:gd name="connsiteY48" fmla="*/ 6570 h 10000"/>
                  <a:gd name="connsiteX49" fmla="*/ 1903 w 10000"/>
                  <a:gd name="connsiteY49" fmla="*/ 6825 h 10000"/>
                  <a:gd name="connsiteX50" fmla="*/ 1927 w 10000"/>
                  <a:gd name="connsiteY50" fmla="*/ 7076 h 10000"/>
                  <a:gd name="connsiteX51" fmla="*/ 1944 w 10000"/>
                  <a:gd name="connsiteY51" fmla="*/ 7343 h 10000"/>
                  <a:gd name="connsiteX52" fmla="*/ 1944 w 10000"/>
                  <a:gd name="connsiteY52" fmla="*/ 7681 h 10000"/>
                  <a:gd name="connsiteX53" fmla="*/ 1921 w 10000"/>
                  <a:gd name="connsiteY53" fmla="*/ 8079 h 10000"/>
                  <a:gd name="connsiteX54" fmla="*/ 1867 w 10000"/>
                  <a:gd name="connsiteY54" fmla="*/ 8454 h 10000"/>
                  <a:gd name="connsiteX55" fmla="*/ 1403 w 10000"/>
                  <a:gd name="connsiteY55" fmla="*/ 8841 h 10000"/>
                  <a:gd name="connsiteX56" fmla="*/ 961 w 10000"/>
                  <a:gd name="connsiteY56" fmla="*/ 9187 h 10000"/>
                  <a:gd name="connsiteX57" fmla="*/ 0 w 10000"/>
                  <a:gd name="connsiteY57" fmla="*/ 10000 h 10000"/>
                  <a:gd name="connsiteX58" fmla="*/ 1861 w 10000"/>
                  <a:gd name="connsiteY58" fmla="*/ 8466 h 10000"/>
                  <a:gd name="connsiteX59" fmla="*/ 2103 w 10000"/>
                  <a:gd name="connsiteY59" fmla="*/ 8269 h 10000"/>
                  <a:gd name="connsiteX60" fmla="*/ 3191 w 10000"/>
                  <a:gd name="connsiteY60" fmla="*/ 7073 h 10000"/>
                  <a:gd name="connsiteX61" fmla="*/ 4513 w 10000"/>
                  <a:gd name="connsiteY61" fmla="*/ 5809 h 10000"/>
                  <a:gd name="connsiteX62" fmla="*/ 5148 w 10000"/>
                  <a:gd name="connsiteY62" fmla="*/ 5177 h 10000"/>
                  <a:gd name="connsiteX63" fmla="*/ 5653 w 10000"/>
                  <a:gd name="connsiteY63" fmla="*/ 4635 h 10000"/>
                  <a:gd name="connsiteX64" fmla="*/ 6416 w 10000"/>
                  <a:gd name="connsiteY64" fmla="*/ 3922 h 10000"/>
                  <a:gd name="connsiteX65" fmla="*/ 7867 w 10000"/>
                  <a:gd name="connsiteY65" fmla="*/ 2318 h 10000"/>
                  <a:gd name="connsiteX66" fmla="*/ 9946 w 10000"/>
                  <a:gd name="connsiteY66" fmla="*/ 158 h 10000"/>
                  <a:gd name="connsiteX67" fmla="*/ 10000 w 10000"/>
                  <a:gd name="connsiteY67"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361 w 10000"/>
                  <a:gd name="connsiteY28" fmla="*/ 3419 h 10000"/>
                  <a:gd name="connsiteX29" fmla="*/ 2272 w 10000"/>
                  <a:gd name="connsiteY29" fmla="*/ 3697 h 10000"/>
                  <a:gd name="connsiteX30" fmla="*/ 2135 w 10000"/>
                  <a:gd name="connsiteY30" fmla="*/ 3901 h 10000"/>
                  <a:gd name="connsiteX31" fmla="*/ 2034 w 10000"/>
                  <a:gd name="connsiteY31" fmla="*/ 4071 h 10000"/>
                  <a:gd name="connsiteX32" fmla="*/ 1950 w 10000"/>
                  <a:gd name="connsiteY32" fmla="*/ 4214 h 10000"/>
                  <a:gd name="connsiteX33" fmla="*/ 1867 w 10000"/>
                  <a:gd name="connsiteY33" fmla="*/ 4421 h 10000"/>
                  <a:gd name="connsiteX34" fmla="*/ 1784 w 10000"/>
                  <a:gd name="connsiteY34" fmla="*/ 4650 h 10000"/>
                  <a:gd name="connsiteX35" fmla="*/ 1724 w 10000"/>
                  <a:gd name="connsiteY35" fmla="*/ 4892 h 10000"/>
                  <a:gd name="connsiteX36" fmla="*/ 1671 w 10000"/>
                  <a:gd name="connsiteY36" fmla="*/ 5086 h 10000"/>
                  <a:gd name="connsiteX37" fmla="*/ 1629 w 10000"/>
                  <a:gd name="connsiteY37" fmla="*/ 5290 h 10000"/>
                  <a:gd name="connsiteX38" fmla="*/ 1617 w 10000"/>
                  <a:gd name="connsiteY38" fmla="*/ 5557 h 10000"/>
                  <a:gd name="connsiteX39" fmla="*/ 1617 w 10000"/>
                  <a:gd name="connsiteY39" fmla="*/ 5773 h 10000"/>
                  <a:gd name="connsiteX40" fmla="*/ 1284 w 10000"/>
                  <a:gd name="connsiteY40" fmla="*/ 5689 h 10000"/>
                  <a:gd name="connsiteX41" fmla="*/ 850 w 10000"/>
                  <a:gd name="connsiteY41" fmla="*/ 5676 h 10000"/>
                  <a:gd name="connsiteX42" fmla="*/ 1284 w 10000"/>
                  <a:gd name="connsiteY42" fmla="*/ 5689 h 10000"/>
                  <a:gd name="connsiteX43" fmla="*/ 1611 w 10000"/>
                  <a:gd name="connsiteY43" fmla="*/ 5773 h 10000"/>
                  <a:gd name="connsiteX44" fmla="*/ 1647 w 10000"/>
                  <a:gd name="connsiteY44" fmla="*/ 5990 h 10000"/>
                  <a:gd name="connsiteX45" fmla="*/ 1695 w 10000"/>
                  <a:gd name="connsiteY45" fmla="*/ 6171 h 10000"/>
                  <a:gd name="connsiteX46" fmla="*/ 1790 w 10000"/>
                  <a:gd name="connsiteY46" fmla="*/ 6377 h 10000"/>
                  <a:gd name="connsiteX47" fmla="*/ 1855 w 10000"/>
                  <a:gd name="connsiteY47" fmla="*/ 6570 h 10000"/>
                  <a:gd name="connsiteX48" fmla="*/ 1903 w 10000"/>
                  <a:gd name="connsiteY48" fmla="*/ 6825 h 10000"/>
                  <a:gd name="connsiteX49" fmla="*/ 1927 w 10000"/>
                  <a:gd name="connsiteY49" fmla="*/ 7076 h 10000"/>
                  <a:gd name="connsiteX50" fmla="*/ 1944 w 10000"/>
                  <a:gd name="connsiteY50" fmla="*/ 7343 h 10000"/>
                  <a:gd name="connsiteX51" fmla="*/ 1944 w 10000"/>
                  <a:gd name="connsiteY51" fmla="*/ 7681 h 10000"/>
                  <a:gd name="connsiteX52" fmla="*/ 1921 w 10000"/>
                  <a:gd name="connsiteY52" fmla="*/ 8079 h 10000"/>
                  <a:gd name="connsiteX53" fmla="*/ 1867 w 10000"/>
                  <a:gd name="connsiteY53" fmla="*/ 8454 h 10000"/>
                  <a:gd name="connsiteX54" fmla="*/ 1403 w 10000"/>
                  <a:gd name="connsiteY54" fmla="*/ 8841 h 10000"/>
                  <a:gd name="connsiteX55" fmla="*/ 961 w 10000"/>
                  <a:gd name="connsiteY55" fmla="*/ 9187 h 10000"/>
                  <a:gd name="connsiteX56" fmla="*/ 0 w 10000"/>
                  <a:gd name="connsiteY56" fmla="*/ 10000 h 10000"/>
                  <a:gd name="connsiteX57" fmla="*/ 1861 w 10000"/>
                  <a:gd name="connsiteY57" fmla="*/ 8466 h 10000"/>
                  <a:gd name="connsiteX58" fmla="*/ 2103 w 10000"/>
                  <a:gd name="connsiteY58" fmla="*/ 8269 h 10000"/>
                  <a:gd name="connsiteX59" fmla="*/ 3191 w 10000"/>
                  <a:gd name="connsiteY59" fmla="*/ 7073 h 10000"/>
                  <a:gd name="connsiteX60" fmla="*/ 4513 w 10000"/>
                  <a:gd name="connsiteY60" fmla="*/ 5809 h 10000"/>
                  <a:gd name="connsiteX61" fmla="*/ 5148 w 10000"/>
                  <a:gd name="connsiteY61" fmla="*/ 5177 h 10000"/>
                  <a:gd name="connsiteX62" fmla="*/ 5653 w 10000"/>
                  <a:gd name="connsiteY62" fmla="*/ 4635 h 10000"/>
                  <a:gd name="connsiteX63" fmla="*/ 6416 w 10000"/>
                  <a:gd name="connsiteY63" fmla="*/ 3922 h 10000"/>
                  <a:gd name="connsiteX64" fmla="*/ 7867 w 10000"/>
                  <a:gd name="connsiteY64" fmla="*/ 2318 h 10000"/>
                  <a:gd name="connsiteX65" fmla="*/ 9946 w 10000"/>
                  <a:gd name="connsiteY65" fmla="*/ 158 h 10000"/>
                  <a:gd name="connsiteX66" fmla="*/ 10000 w 10000"/>
                  <a:gd name="connsiteY66"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272 w 10000"/>
                  <a:gd name="connsiteY28" fmla="*/ 3697 h 10000"/>
                  <a:gd name="connsiteX29" fmla="*/ 2135 w 10000"/>
                  <a:gd name="connsiteY29" fmla="*/ 3901 h 10000"/>
                  <a:gd name="connsiteX30" fmla="*/ 2034 w 10000"/>
                  <a:gd name="connsiteY30" fmla="*/ 4071 h 10000"/>
                  <a:gd name="connsiteX31" fmla="*/ 1950 w 10000"/>
                  <a:gd name="connsiteY31" fmla="*/ 4214 h 10000"/>
                  <a:gd name="connsiteX32" fmla="*/ 1867 w 10000"/>
                  <a:gd name="connsiteY32" fmla="*/ 4421 h 10000"/>
                  <a:gd name="connsiteX33" fmla="*/ 1784 w 10000"/>
                  <a:gd name="connsiteY33" fmla="*/ 4650 h 10000"/>
                  <a:gd name="connsiteX34" fmla="*/ 1724 w 10000"/>
                  <a:gd name="connsiteY34" fmla="*/ 4892 h 10000"/>
                  <a:gd name="connsiteX35" fmla="*/ 1671 w 10000"/>
                  <a:gd name="connsiteY35" fmla="*/ 5086 h 10000"/>
                  <a:gd name="connsiteX36" fmla="*/ 1629 w 10000"/>
                  <a:gd name="connsiteY36" fmla="*/ 5290 h 10000"/>
                  <a:gd name="connsiteX37" fmla="*/ 1617 w 10000"/>
                  <a:gd name="connsiteY37" fmla="*/ 5557 h 10000"/>
                  <a:gd name="connsiteX38" fmla="*/ 1617 w 10000"/>
                  <a:gd name="connsiteY38" fmla="*/ 5773 h 10000"/>
                  <a:gd name="connsiteX39" fmla="*/ 1284 w 10000"/>
                  <a:gd name="connsiteY39" fmla="*/ 5689 h 10000"/>
                  <a:gd name="connsiteX40" fmla="*/ 850 w 10000"/>
                  <a:gd name="connsiteY40" fmla="*/ 5676 h 10000"/>
                  <a:gd name="connsiteX41" fmla="*/ 1284 w 10000"/>
                  <a:gd name="connsiteY41" fmla="*/ 5689 h 10000"/>
                  <a:gd name="connsiteX42" fmla="*/ 1611 w 10000"/>
                  <a:gd name="connsiteY42" fmla="*/ 5773 h 10000"/>
                  <a:gd name="connsiteX43" fmla="*/ 1647 w 10000"/>
                  <a:gd name="connsiteY43" fmla="*/ 5990 h 10000"/>
                  <a:gd name="connsiteX44" fmla="*/ 1695 w 10000"/>
                  <a:gd name="connsiteY44" fmla="*/ 6171 h 10000"/>
                  <a:gd name="connsiteX45" fmla="*/ 1790 w 10000"/>
                  <a:gd name="connsiteY45" fmla="*/ 6377 h 10000"/>
                  <a:gd name="connsiteX46" fmla="*/ 1855 w 10000"/>
                  <a:gd name="connsiteY46" fmla="*/ 6570 h 10000"/>
                  <a:gd name="connsiteX47" fmla="*/ 1903 w 10000"/>
                  <a:gd name="connsiteY47" fmla="*/ 6825 h 10000"/>
                  <a:gd name="connsiteX48" fmla="*/ 1927 w 10000"/>
                  <a:gd name="connsiteY48" fmla="*/ 7076 h 10000"/>
                  <a:gd name="connsiteX49" fmla="*/ 1944 w 10000"/>
                  <a:gd name="connsiteY49" fmla="*/ 7343 h 10000"/>
                  <a:gd name="connsiteX50" fmla="*/ 1944 w 10000"/>
                  <a:gd name="connsiteY50" fmla="*/ 7681 h 10000"/>
                  <a:gd name="connsiteX51" fmla="*/ 1921 w 10000"/>
                  <a:gd name="connsiteY51" fmla="*/ 8079 h 10000"/>
                  <a:gd name="connsiteX52" fmla="*/ 1867 w 10000"/>
                  <a:gd name="connsiteY52" fmla="*/ 8454 h 10000"/>
                  <a:gd name="connsiteX53" fmla="*/ 1403 w 10000"/>
                  <a:gd name="connsiteY53" fmla="*/ 8841 h 10000"/>
                  <a:gd name="connsiteX54" fmla="*/ 961 w 10000"/>
                  <a:gd name="connsiteY54" fmla="*/ 9187 h 10000"/>
                  <a:gd name="connsiteX55" fmla="*/ 0 w 10000"/>
                  <a:gd name="connsiteY55" fmla="*/ 10000 h 10000"/>
                  <a:gd name="connsiteX56" fmla="*/ 1861 w 10000"/>
                  <a:gd name="connsiteY56" fmla="*/ 8466 h 10000"/>
                  <a:gd name="connsiteX57" fmla="*/ 2103 w 10000"/>
                  <a:gd name="connsiteY57" fmla="*/ 8269 h 10000"/>
                  <a:gd name="connsiteX58" fmla="*/ 3191 w 10000"/>
                  <a:gd name="connsiteY58" fmla="*/ 7073 h 10000"/>
                  <a:gd name="connsiteX59" fmla="*/ 4513 w 10000"/>
                  <a:gd name="connsiteY59" fmla="*/ 5809 h 10000"/>
                  <a:gd name="connsiteX60" fmla="*/ 5148 w 10000"/>
                  <a:gd name="connsiteY60" fmla="*/ 5177 h 10000"/>
                  <a:gd name="connsiteX61" fmla="*/ 5653 w 10000"/>
                  <a:gd name="connsiteY61" fmla="*/ 4635 h 10000"/>
                  <a:gd name="connsiteX62" fmla="*/ 6416 w 10000"/>
                  <a:gd name="connsiteY62" fmla="*/ 3922 h 10000"/>
                  <a:gd name="connsiteX63" fmla="*/ 7867 w 10000"/>
                  <a:gd name="connsiteY63" fmla="*/ 2318 h 10000"/>
                  <a:gd name="connsiteX64" fmla="*/ 9946 w 10000"/>
                  <a:gd name="connsiteY64" fmla="*/ 158 h 10000"/>
                  <a:gd name="connsiteX65" fmla="*/ 10000 w 10000"/>
                  <a:gd name="connsiteY65"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135 w 10000"/>
                  <a:gd name="connsiteY28" fmla="*/ 3901 h 10000"/>
                  <a:gd name="connsiteX29" fmla="*/ 2034 w 10000"/>
                  <a:gd name="connsiteY29" fmla="*/ 4071 h 10000"/>
                  <a:gd name="connsiteX30" fmla="*/ 1950 w 10000"/>
                  <a:gd name="connsiteY30" fmla="*/ 4214 h 10000"/>
                  <a:gd name="connsiteX31" fmla="*/ 1867 w 10000"/>
                  <a:gd name="connsiteY31" fmla="*/ 4421 h 10000"/>
                  <a:gd name="connsiteX32" fmla="*/ 1784 w 10000"/>
                  <a:gd name="connsiteY32" fmla="*/ 4650 h 10000"/>
                  <a:gd name="connsiteX33" fmla="*/ 1724 w 10000"/>
                  <a:gd name="connsiteY33" fmla="*/ 4892 h 10000"/>
                  <a:gd name="connsiteX34" fmla="*/ 1671 w 10000"/>
                  <a:gd name="connsiteY34" fmla="*/ 5086 h 10000"/>
                  <a:gd name="connsiteX35" fmla="*/ 1629 w 10000"/>
                  <a:gd name="connsiteY35" fmla="*/ 5290 h 10000"/>
                  <a:gd name="connsiteX36" fmla="*/ 1617 w 10000"/>
                  <a:gd name="connsiteY36" fmla="*/ 5557 h 10000"/>
                  <a:gd name="connsiteX37" fmla="*/ 1617 w 10000"/>
                  <a:gd name="connsiteY37" fmla="*/ 5773 h 10000"/>
                  <a:gd name="connsiteX38" fmla="*/ 1284 w 10000"/>
                  <a:gd name="connsiteY38" fmla="*/ 5689 h 10000"/>
                  <a:gd name="connsiteX39" fmla="*/ 850 w 10000"/>
                  <a:gd name="connsiteY39" fmla="*/ 5676 h 10000"/>
                  <a:gd name="connsiteX40" fmla="*/ 1284 w 10000"/>
                  <a:gd name="connsiteY40" fmla="*/ 5689 h 10000"/>
                  <a:gd name="connsiteX41" fmla="*/ 1611 w 10000"/>
                  <a:gd name="connsiteY41" fmla="*/ 5773 h 10000"/>
                  <a:gd name="connsiteX42" fmla="*/ 1647 w 10000"/>
                  <a:gd name="connsiteY42" fmla="*/ 5990 h 10000"/>
                  <a:gd name="connsiteX43" fmla="*/ 1695 w 10000"/>
                  <a:gd name="connsiteY43" fmla="*/ 6171 h 10000"/>
                  <a:gd name="connsiteX44" fmla="*/ 1790 w 10000"/>
                  <a:gd name="connsiteY44" fmla="*/ 6377 h 10000"/>
                  <a:gd name="connsiteX45" fmla="*/ 1855 w 10000"/>
                  <a:gd name="connsiteY45" fmla="*/ 6570 h 10000"/>
                  <a:gd name="connsiteX46" fmla="*/ 1903 w 10000"/>
                  <a:gd name="connsiteY46" fmla="*/ 6825 h 10000"/>
                  <a:gd name="connsiteX47" fmla="*/ 1927 w 10000"/>
                  <a:gd name="connsiteY47" fmla="*/ 7076 h 10000"/>
                  <a:gd name="connsiteX48" fmla="*/ 1944 w 10000"/>
                  <a:gd name="connsiteY48" fmla="*/ 7343 h 10000"/>
                  <a:gd name="connsiteX49" fmla="*/ 1944 w 10000"/>
                  <a:gd name="connsiteY49" fmla="*/ 7681 h 10000"/>
                  <a:gd name="connsiteX50" fmla="*/ 1921 w 10000"/>
                  <a:gd name="connsiteY50" fmla="*/ 8079 h 10000"/>
                  <a:gd name="connsiteX51" fmla="*/ 1867 w 10000"/>
                  <a:gd name="connsiteY51" fmla="*/ 8454 h 10000"/>
                  <a:gd name="connsiteX52" fmla="*/ 1403 w 10000"/>
                  <a:gd name="connsiteY52" fmla="*/ 8841 h 10000"/>
                  <a:gd name="connsiteX53" fmla="*/ 961 w 10000"/>
                  <a:gd name="connsiteY53" fmla="*/ 9187 h 10000"/>
                  <a:gd name="connsiteX54" fmla="*/ 0 w 10000"/>
                  <a:gd name="connsiteY54" fmla="*/ 10000 h 10000"/>
                  <a:gd name="connsiteX55" fmla="*/ 1861 w 10000"/>
                  <a:gd name="connsiteY55" fmla="*/ 8466 h 10000"/>
                  <a:gd name="connsiteX56" fmla="*/ 2103 w 10000"/>
                  <a:gd name="connsiteY56" fmla="*/ 8269 h 10000"/>
                  <a:gd name="connsiteX57" fmla="*/ 3191 w 10000"/>
                  <a:gd name="connsiteY57" fmla="*/ 7073 h 10000"/>
                  <a:gd name="connsiteX58" fmla="*/ 4513 w 10000"/>
                  <a:gd name="connsiteY58" fmla="*/ 5809 h 10000"/>
                  <a:gd name="connsiteX59" fmla="*/ 5148 w 10000"/>
                  <a:gd name="connsiteY59" fmla="*/ 5177 h 10000"/>
                  <a:gd name="connsiteX60" fmla="*/ 5653 w 10000"/>
                  <a:gd name="connsiteY60" fmla="*/ 4635 h 10000"/>
                  <a:gd name="connsiteX61" fmla="*/ 6416 w 10000"/>
                  <a:gd name="connsiteY61" fmla="*/ 3922 h 10000"/>
                  <a:gd name="connsiteX62" fmla="*/ 7867 w 10000"/>
                  <a:gd name="connsiteY62" fmla="*/ 2318 h 10000"/>
                  <a:gd name="connsiteX63" fmla="*/ 9946 w 10000"/>
                  <a:gd name="connsiteY63" fmla="*/ 158 h 10000"/>
                  <a:gd name="connsiteX64" fmla="*/ 10000 w 10000"/>
                  <a:gd name="connsiteY64"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284 w 10000"/>
                  <a:gd name="connsiteY37" fmla="*/ 5689 h 10000"/>
                  <a:gd name="connsiteX38" fmla="*/ 850 w 10000"/>
                  <a:gd name="connsiteY38" fmla="*/ 5676 h 10000"/>
                  <a:gd name="connsiteX39" fmla="*/ 1284 w 10000"/>
                  <a:gd name="connsiteY39" fmla="*/ 5689 h 10000"/>
                  <a:gd name="connsiteX40" fmla="*/ 1611 w 10000"/>
                  <a:gd name="connsiteY40" fmla="*/ 5773 h 10000"/>
                  <a:gd name="connsiteX41" fmla="*/ 1647 w 10000"/>
                  <a:gd name="connsiteY41" fmla="*/ 5990 h 10000"/>
                  <a:gd name="connsiteX42" fmla="*/ 1695 w 10000"/>
                  <a:gd name="connsiteY42" fmla="*/ 6171 h 10000"/>
                  <a:gd name="connsiteX43" fmla="*/ 1790 w 10000"/>
                  <a:gd name="connsiteY43" fmla="*/ 6377 h 10000"/>
                  <a:gd name="connsiteX44" fmla="*/ 1855 w 10000"/>
                  <a:gd name="connsiteY44" fmla="*/ 6570 h 10000"/>
                  <a:gd name="connsiteX45" fmla="*/ 1903 w 10000"/>
                  <a:gd name="connsiteY45" fmla="*/ 6825 h 10000"/>
                  <a:gd name="connsiteX46" fmla="*/ 1927 w 10000"/>
                  <a:gd name="connsiteY46" fmla="*/ 7076 h 10000"/>
                  <a:gd name="connsiteX47" fmla="*/ 1944 w 10000"/>
                  <a:gd name="connsiteY47" fmla="*/ 7343 h 10000"/>
                  <a:gd name="connsiteX48" fmla="*/ 1944 w 10000"/>
                  <a:gd name="connsiteY48" fmla="*/ 7681 h 10000"/>
                  <a:gd name="connsiteX49" fmla="*/ 1921 w 10000"/>
                  <a:gd name="connsiteY49" fmla="*/ 8079 h 10000"/>
                  <a:gd name="connsiteX50" fmla="*/ 1867 w 10000"/>
                  <a:gd name="connsiteY50" fmla="*/ 8454 h 10000"/>
                  <a:gd name="connsiteX51" fmla="*/ 1403 w 10000"/>
                  <a:gd name="connsiteY51" fmla="*/ 8841 h 10000"/>
                  <a:gd name="connsiteX52" fmla="*/ 961 w 10000"/>
                  <a:gd name="connsiteY52" fmla="*/ 9187 h 10000"/>
                  <a:gd name="connsiteX53" fmla="*/ 0 w 10000"/>
                  <a:gd name="connsiteY53" fmla="*/ 10000 h 10000"/>
                  <a:gd name="connsiteX54" fmla="*/ 1861 w 10000"/>
                  <a:gd name="connsiteY54" fmla="*/ 8466 h 10000"/>
                  <a:gd name="connsiteX55" fmla="*/ 2103 w 10000"/>
                  <a:gd name="connsiteY55" fmla="*/ 8269 h 10000"/>
                  <a:gd name="connsiteX56" fmla="*/ 3191 w 10000"/>
                  <a:gd name="connsiteY56" fmla="*/ 7073 h 10000"/>
                  <a:gd name="connsiteX57" fmla="*/ 4513 w 10000"/>
                  <a:gd name="connsiteY57" fmla="*/ 5809 h 10000"/>
                  <a:gd name="connsiteX58" fmla="*/ 5148 w 10000"/>
                  <a:gd name="connsiteY58" fmla="*/ 5177 h 10000"/>
                  <a:gd name="connsiteX59" fmla="*/ 5653 w 10000"/>
                  <a:gd name="connsiteY59" fmla="*/ 4635 h 10000"/>
                  <a:gd name="connsiteX60" fmla="*/ 6416 w 10000"/>
                  <a:gd name="connsiteY60" fmla="*/ 3922 h 10000"/>
                  <a:gd name="connsiteX61" fmla="*/ 7867 w 10000"/>
                  <a:gd name="connsiteY61" fmla="*/ 2318 h 10000"/>
                  <a:gd name="connsiteX62" fmla="*/ 9946 w 10000"/>
                  <a:gd name="connsiteY62" fmla="*/ 158 h 10000"/>
                  <a:gd name="connsiteX63" fmla="*/ 10000 w 10000"/>
                  <a:gd name="connsiteY63"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284 w 10000"/>
                  <a:gd name="connsiteY37" fmla="*/ 5689 h 10000"/>
                  <a:gd name="connsiteX38" fmla="*/ 850 w 10000"/>
                  <a:gd name="connsiteY38" fmla="*/ 5676 h 10000"/>
                  <a:gd name="connsiteX39" fmla="*/ 1611 w 10000"/>
                  <a:gd name="connsiteY39" fmla="*/ 5773 h 10000"/>
                  <a:gd name="connsiteX40" fmla="*/ 1647 w 10000"/>
                  <a:gd name="connsiteY40" fmla="*/ 5990 h 10000"/>
                  <a:gd name="connsiteX41" fmla="*/ 1695 w 10000"/>
                  <a:gd name="connsiteY41" fmla="*/ 6171 h 10000"/>
                  <a:gd name="connsiteX42" fmla="*/ 1790 w 10000"/>
                  <a:gd name="connsiteY42" fmla="*/ 6377 h 10000"/>
                  <a:gd name="connsiteX43" fmla="*/ 1855 w 10000"/>
                  <a:gd name="connsiteY43" fmla="*/ 6570 h 10000"/>
                  <a:gd name="connsiteX44" fmla="*/ 1903 w 10000"/>
                  <a:gd name="connsiteY44" fmla="*/ 6825 h 10000"/>
                  <a:gd name="connsiteX45" fmla="*/ 1927 w 10000"/>
                  <a:gd name="connsiteY45" fmla="*/ 7076 h 10000"/>
                  <a:gd name="connsiteX46" fmla="*/ 1944 w 10000"/>
                  <a:gd name="connsiteY46" fmla="*/ 7343 h 10000"/>
                  <a:gd name="connsiteX47" fmla="*/ 1944 w 10000"/>
                  <a:gd name="connsiteY47" fmla="*/ 7681 h 10000"/>
                  <a:gd name="connsiteX48" fmla="*/ 1921 w 10000"/>
                  <a:gd name="connsiteY48" fmla="*/ 8079 h 10000"/>
                  <a:gd name="connsiteX49" fmla="*/ 1867 w 10000"/>
                  <a:gd name="connsiteY49" fmla="*/ 8454 h 10000"/>
                  <a:gd name="connsiteX50" fmla="*/ 1403 w 10000"/>
                  <a:gd name="connsiteY50" fmla="*/ 8841 h 10000"/>
                  <a:gd name="connsiteX51" fmla="*/ 961 w 10000"/>
                  <a:gd name="connsiteY51" fmla="*/ 9187 h 10000"/>
                  <a:gd name="connsiteX52" fmla="*/ 0 w 10000"/>
                  <a:gd name="connsiteY52" fmla="*/ 10000 h 10000"/>
                  <a:gd name="connsiteX53" fmla="*/ 1861 w 10000"/>
                  <a:gd name="connsiteY53" fmla="*/ 8466 h 10000"/>
                  <a:gd name="connsiteX54" fmla="*/ 2103 w 10000"/>
                  <a:gd name="connsiteY54" fmla="*/ 8269 h 10000"/>
                  <a:gd name="connsiteX55" fmla="*/ 3191 w 10000"/>
                  <a:gd name="connsiteY55" fmla="*/ 7073 h 10000"/>
                  <a:gd name="connsiteX56" fmla="*/ 4513 w 10000"/>
                  <a:gd name="connsiteY56" fmla="*/ 5809 h 10000"/>
                  <a:gd name="connsiteX57" fmla="*/ 5148 w 10000"/>
                  <a:gd name="connsiteY57" fmla="*/ 5177 h 10000"/>
                  <a:gd name="connsiteX58" fmla="*/ 5653 w 10000"/>
                  <a:gd name="connsiteY58" fmla="*/ 4635 h 10000"/>
                  <a:gd name="connsiteX59" fmla="*/ 6416 w 10000"/>
                  <a:gd name="connsiteY59" fmla="*/ 3922 h 10000"/>
                  <a:gd name="connsiteX60" fmla="*/ 7867 w 10000"/>
                  <a:gd name="connsiteY60" fmla="*/ 2318 h 10000"/>
                  <a:gd name="connsiteX61" fmla="*/ 9946 w 10000"/>
                  <a:gd name="connsiteY61" fmla="*/ 158 h 10000"/>
                  <a:gd name="connsiteX62" fmla="*/ 10000 w 10000"/>
                  <a:gd name="connsiteY62"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284 w 10000"/>
                  <a:gd name="connsiteY37" fmla="*/ 5689 h 10000"/>
                  <a:gd name="connsiteX38" fmla="*/ 1611 w 10000"/>
                  <a:gd name="connsiteY38" fmla="*/ 5773 h 10000"/>
                  <a:gd name="connsiteX39" fmla="*/ 1647 w 10000"/>
                  <a:gd name="connsiteY39" fmla="*/ 5990 h 10000"/>
                  <a:gd name="connsiteX40" fmla="*/ 1695 w 10000"/>
                  <a:gd name="connsiteY40" fmla="*/ 6171 h 10000"/>
                  <a:gd name="connsiteX41" fmla="*/ 1790 w 10000"/>
                  <a:gd name="connsiteY41" fmla="*/ 6377 h 10000"/>
                  <a:gd name="connsiteX42" fmla="*/ 1855 w 10000"/>
                  <a:gd name="connsiteY42" fmla="*/ 6570 h 10000"/>
                  <a:gd name="connsiteX43" fmla="*/ 1903 w 10000"/>
                  <a:gd name="connsiteY43" fmla="*/ 6825 h 10000"/>
                  <a:gd name="connsiteX44" fmla="*/ 1927 w 10000"/>
                  <a:gd name="connsiteY44" fmla="*/ 7076 h 10000"/>
                  <a:gd name="connsiteX45" fmla="*/ 1944 w 10000"/>
                  <a:gd name="connsiteY45" fmla="*/ 7343 h 10000"/>
                  <a:gd name="connsiteX46" fmla="*/ 1944 w 10000"/>
                  <a:gd name="connsiteY46" fmla="*/ 7681 h 10000"/>
                  <a:gd name="connsiteX47" fmla="*/ 1921 w 10000"/>
                  <a:gd name="connsiteY47" fmla="*/ 8079 h 10000"/>
                  <a:gd name="connsiteX48" fmla="*/ 1867 w 10000"/>
                  <a:gd name="connsiteY48" fmla="*/ 8454 h 10000"/>
                  <a:gd name="connsiteX49" fmla="*/ 1403 w 10000"/>
                  <a:gd name="connsiteY49" fmla="*/ 8841 h 10000"/>
                  <a:gd name="connsiteX50" fmla="*/ 961 w 10000"/>
                  <a:gd name="connsiteY50" fmla="*/ 9187 h 10000"/>
                  <a:gd name="connsiteX51" fmla="*/ 0 w 10000"/>
                  <a:gd name="connsiteY51" fmla="*/ 10000 h 10000"/>
                  <a:gd name="connsiteX52" fmla="*/ 1861 w 10000"/>
                  <a:gd name="connsiteY52" fmla="*/ 8466 h 10000"/>
                  <a:gd name="connsiteX53" fmla="*/ 2103 w 10000"/>
                  <a:gd name="connsiteY53" fmla="*/ 8269 h 10000"/>
                  <a:gd name="connsiteX54" fmla="*/ 3191 w 10000"/>
                  <a:gd name="connsiteY54" fmla="*/ 7073 h 10000"/>
                  <a:gd name="connsiteX55" fmla="*/ 4513 w 10000"/>
                  <a:gd name="connsiteY55" fmla="*/ 5809 h 10000"/>
                  <a:gd name="connsiteX56" fmla="*/ 5148 w 10000"/>
                  <a:gd name="connsiteY56" fmla="*/ 5177 h 10000"/>
                  <a:gd name="connsiteX57" fmla="*/ 5653 w 10000"/>
                  <a:gd name="connsiteY57" fmla="*/ 4635 h 10000"/>
                  <a:gd name="connsiteX58" fmla="*/ 6416 w 10000"/>
                  <a:gd name="connsiteY58" fmla="*/ 3922 h 10000"/>
                  <a:gd name="connsiteX59" fmla="*/ 7867 w 10000"/>
                  <a:gd name="connsiteY59" fmla="*/ 2318 h 10000"/>
                  <a:gd name="connsiteX60" fmla="*/ 9946 w 10000"/>
                  <a:gd name="connsiteY60" fmla="*/ 158 h 10000"/>
                  <a:gd name="connsiteX61" fmla="*/ 10000 w 10000"/>
                  <a:gd name="connsiteY61"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611 w 10000"/>
                  <a:gd name="connsiteY37" fmla="*/ 5773 h 10000"/>
                  <a:gd name="connsiteX38" fmla="*/ 1647 w 10000"/>
                  <a:gd name="connsiteY38" fmla="*/ 5990 h 10000"/>
                  <a:gd name="connsiteX39" fmla="*/ 1695 w 10000"/>
                  <a:gd name="connsiteY39" fmla="*/ 6171 h 10000"/>
                  <a:gd name="connsiteX40" fmla="*/ 1790 w 10000"/>
                  <a:gd name="connsiteY40" fmla="*/ 6377 h 10000"/>
                  <a:gd name="connsiteX41" fmla="*/ 1855 w 10000"/>
                  <a:gd name="connsiteY41" fmla="*/ 6570 h 10000"/>
                  <a:gd name="connsiteX42" fmla="*/ 1903 w 10000"/>
                  <a:gd name="connsiteY42" fmla="*/ 6825 h 10000"/>
                  <a:gd name="connsiteX43" fmla="*/ 1927 w 10000"/>
                  <a:gd name="connsiteY43" fmla="*/ 7076 h 10000"/>
                  <a:gd name="connsiteX44" fmla="*/ 1944 w 10000"/>
                  <a:gd name="connsiteY44" fmla="*/ 7343 h 10000"/>
                  <a:gd name="connsiteX45" fmla="*/ 1944 w 10000"/>
                  <a:gd name="connsiteY45" fmla="*/ 7681 h 10000"/>
                  <a:gd name="connsiteX46" fmla="*/ 1921 w 10000"/>
                  <a:gd name="connsiteY46" fmla="*/ 8079 h 10000"/>
                  <a:gd name="connsiteX47" fmla="*/ 1867 w 10000"/>
                  <a:gd name="connsiteY47" fmla="*/ 8454 h 10000"/>
                  <a:gd name="connsiteX48" fmla="*/ 1403 w 10000"/>
                  <a:gd name="connsiteY48" fmla="*/ 8841 h 10000"/>
                  <a:gd name="connsiteX49" fmla="*/ 961 w 10000"/>
                  <a:gd name="connsiteY49" fmla="*/ 9187 h 10000"/>
                  <a:gd name="connsiteX50" fmla="*/ 0 w 10000"/>
                  <a:gd name="connsiteY50" fmla="*/ 10000 h 10000"/>
                  <a:gd name="connsiteX51" fmla="*/ 1861 w 10000"/>
                  <a:gd name="connsiteY51" fmla="*/ 8466 h 10000"/>
                  <a:gd name="connsiteX52" fmla="*/ 2103 w 10000"/>
                  <a:gd name="connsiteY52" fmla="*/ 8269 h 10000"/>
                  <a:gd name="connsiteX53" fmla="*/ 3191 w 10000"/>
                  <a:gd name="connsiteY53" fmla="*/ 7073 h 10000"/>
                  <a:gd name="connsiteX54" fmla="*/ 4513 w 10000"/>
                  <a:gd name="connsiteY54" fmla="*/ 5809 h 10000"/>
                  <a:gd name="connsiteX55" fmla="*/ 5148 w 10000"/>
                  <a:gd name="connsiteY55" fmla="*/ 5177 h 10000"/>
                  <a:gd name="connsiteX56" fmla="*/ 5653 w 10000"/>
                  <a:gd name="connsiteY56" fmla="*/ 4635 h 10000"/>
                  <a:gd name="connsiteX57" fmla="*/ 6416 w 10000"/>
                  <a:gd name="connsiteY57" fmla="*/ 3922 h 10000"/>
                  <a:gd name="connsiteX58" fmla="*/ 7867 w 10000"/>
                  <a:gd name="connsiteY58" fmla="*/ 2318 h 10000"/>
                  <a:gd name="connsiteX59" fmla="*/ 9946 w 10000"/>
                  <a:gd name="connsiteY59" fmla="*/ 158 h 10000"/>
                  <a:gd name="connsiteX60" fmla="*/ 10000 w 10000"/>
                  <a:gd name="connsiteY60"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647 w 10000"/>
                  <a:gd name="connsiteY37" fmla="*/ 5990 h 10000"/>
                  <a:gd name="connsiteX38" fmla="*/ 1695 w 10000"/>
                  <a:gd name="connsiteY38" fmla="*/ 6171 h 10000"/>
                  <a:gd name="connsiteX39" fmla="*/ 1790 w 10000"/>
                  <a:gd name="connsiteY39" fmla="*/ 6377 h 10000"/>
                  <a:gd name="connsiteX40" fmla="*/ 1855 w 10000"/>
                  <a:gd name="connsiteY40" fmla="*/ 6570 h 10000"/>
                  <a:gd name="connsiteX41" fmla="*/ 1903 w 10000"/>
                  <a:gd name="connsiteY41" fmla="*/ 6825 h 10000"/>
                  <a:gd name="connsiteX42" fmla="*/ 1927 w 10000"/>
                  <a:gd name="connsiteY42" fmla="*/ 7076 h 10000"/>
                  <a:gd name="connsiteX43" fmla="*/ 1944 w 10000"/>
                  <a:gd name="connsiteY43" fmla="*/ 7343 h 10000"/>
                  <a:gd name="connsiteX44" fmla="*/ 1944 w 10000"/>
                  <a:gd name="connsiteY44" fmla="*/ 7681 h 10000"/>
                  <a:gd name="connsiteX45" fmla="*/ 1921 w 10000"/>
                  <a:gd name="connsiteY45" fmla="*/ 8079 h 10000"/>
                  <a:gd name="connsiteX46" fmla="*/ 1867 w 10000"/>
                  <a:gd name="connsiteY46" fmla="*/ 8454 h 10000"/>
                  <a:gd name="connsiteX47" fmla="*/ 1403 w 10000"/>
                  <a:gd name="connsiteY47" fmla="*/ 8841 h 10000"/>
                  <a:gd name="connsiteX48" fmla="*/ 961 w 10000"/>
                  <a:gd name="connsiteY48" fmla="*/ 9187 h 10000"/>
                  <a:gd name="connsiteX49" fmla="*/ 0 w 10000"/>
                  <a:gd name="connsiteY49" fmla="*/ 10000 h 10000"/>
                  <a:gd name="connsiteX50" fmla="*/ 1861 w 10000"/>
                  <a:gd name="connsiteY50" fmla="*/ 8466 h 10000"/>
                  <a:gd name="connsiteX51" fmla="*/ 2103 w 10000"/>
                  <a:gd name="connsiteY51" fmla="*/ 8269 h 10000"/>
                  <a:gd name="connsiteX52" fmla="*/ 3191 w 10000"/>
                  <a:gd name="connsiteY52" fmla="*/ 7073 h 10000"/>
                  <a:gd name="connsiteX53" fmla="*/ 4513 w 10000"/>
                  <a:gd name="connsiteY53" fmla="*/ 5809 h 10000"/>
                  <a:gd name="connsiteX54" fmla="*/ 5148 w 10000"/>
                  <a:gd name="connsiteY54" fmla="*/ 5177 h 10000"/>
                  <a:gd name="connsiteX55" fmla="*/ 5653 w 10000"/>
                  <a:gd name="connsiteY55" fmla="*/ 4635 h 10000"/>
                  <a:gd name="connsiteX56" fmla="*/ 6416 w 10000"/>
                  <a:gd name="connsiteY56" fmla="*/ 3922 h 10000"/>
                  <a:gd name="connsiteX57" fmla="*/ 7867 w 10000"/>
                  <a:gd name="connsiteY57" fmla="*/ 2318 h 10000"/>
                  <a:gd name="connsiteX58" fmla="*/ 9946 w 10000"/>
                  <a:gd name="connsiteY58" fmla="*/ 158 h 10000"/>
                  <a:gd name="connsiteX59" fmla="*/ 10000 w 10000"/>
                  <a:gd name="connsiteY59"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647 w 10000"/>
                  <a:gd name="connsiteY37" fmla="*/ 5990 h 10000"/>
                  <a:gd name="connsiteX38" fmla="*/ 1695 w 10000"/>
                  <a:gd name="connsiteY38" fmla="*/ 6171 h 10000"/>
                  <a:gd name="connsiteX39" fmla="*/ 1790 w 10000"/>
                  <a:gd name="connsiteY39" fmla="*/ 6377 h 10000"/>
                  <a:gd name="connsiteX40" fmla="*/ 1855 w 10000"/>
                  <a:gd name="connsiteY40" fmla="*/ 6570 h 10000"/>
                  <a:gd name="connsiteX41" fmla="*/ 1927 w 10000"/>
                  <a:gd name="connsiteY41" fmla="*/ 7076 h 10000"/>
                  <a:gd name="connsiteX42" fmla="*/ 1944 w 10000"/>
                  <a:gd name="connsiteY42" fmla="*/ 7343 h 10000"/>
                  <a:gd name="connsiteX43" fmla="*/ 1944 w 10000"/>
                  <a:gd name="connsiteY43" fmla="*/ 7681 h 10000"/>
                  <a:gd name="connsiteX44" fmla="*/ 1921 w 10000"/>
                  <a:gd name="connsiteY44" fmla="*/ 8079 h 10000"/>
                  <a:gd name="connsiteX45" fmla="*/ 1867 w 10000"/>
                  <a:gd name="connsiteY45" fmla="*/ 8454 h 10000"/>
                  <a:gd name="connsiteX46" fmla="*/ 1403 w 10000"/>
                  <a:gd name="connsiteY46" fmla="*/ 8841 h 10000"/>
                  <a:gd name="connsiteX47" fmla="*/ 961 w 10000"/>
                  <a:gd name="connsiteY47" fmla="*/ 9187 h 10000"/>
                  <a:gd name="connsiteX48" fmla="*/ 0 w 10000"/>
                  <a:gd name="connsiteY48" fmla="*/ 10000 h 10000"/>
                  <a:gd name="connsiteX49" fmla="*/ 1861 w 10000"/>
                  <a:gd name="connsiteY49" fmla="*/ 8466 h 10000"/>
                  <a:gd name="connsiteX50" fmla="*/ 2103 w 10000"/>
                  <a:gd name="connsiteY50" fmla="*/ 8269 h 10000"/>
                  <a:gd name="connsiteX51" fmla="*/ 3191 w 10000"/>
                  <a:gd name="connsiteY51" fmla="*/ 7073 h 10000"/>
                  <a:gd name="connsiteX52" fmla="*/ 4513 w 10000"/>
                  <a:gd name="connsiteY52" fmla="*/ 5809 h 10000"/>
                  <a:gd name="connsiteX53" fmla="*/ 5148 w 10000"/>
                  <a:gd name="connsiteY53" fmla="*/ 5177 h 10000"/>
                  <a:gd name="connsiteX54" fmla="*/ 5653 w 10000"/>
                  <a:gd name="connsiteY54" fmla="*/ 4635 h 10000"/>
                  <a:gd name="connsiteX55" fmla="*/ 6416 w 10000"/>
                  <a:gd name="connsiteY55" fmla="*/ 3922 h 10000"/>
                  <a:gd name="connsiteX56" fmla="*/ 7867 w 10000"/>
                  <a:gd name="connsiteY56" fmla="*/ 2318 h 10000"/>
                  <a:gd name="connsiteX57" fmla="*/ 9946 w 10000"/>
                  <a:gd name="connsiteY57" fmla="*/ 158 h 10000"/>
                  <a:gd name="connsiteX58" fmla="*/ 10000 w 10000"/>
                  <a:gd name="connsiteY5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647 w 10000"/>
                  <a:gd name="connsiteY37" fmla="*/ 5990 h 10000"/>
                  <a:gd name="connsiteX38" fmla="*/ 1695 w 10000"/>
                  <a:gd name="connsiteY38" fmla="*/ 6171 h 10000"/>
                  <a:gd name="connsiteX39" fmla="*/ 1790 w 10000"/>
                  <a:gd name="connsiteY39" fmla="*/ 6377 h 10000"/>
                  <a:gd name="connsiteX40" fmla="*/ 1927 w 10000"/>
                  <a:gd name="connsiteY40" fmla="*/ 7076 h 10000"/>
                  <a:gd name="connsiteX41" fmla="*/ 1944 w 10000"/>
                  <a:gd name="connsiteY41" fmla="*/ 7343 h 10000"/>
                  <a:gd name="connsiteX42" fmla="*/ 1944 w 10000"/>
                  <a:gd name="connsiteY42" fmla="*/ 7681 h 10000"/>
                  <a:gd name="connsiteX43" fmla="*/ 1921 w 10000"/>
                  <a:gd name="connsiteY43" fmla="*/ 8079 h 10000"/>
                  <a:gd name="connsiteX44" fmla="*/ 1867 w 10000"/>
                  <a:gd name="connsiteY44" fmla="*/ 8454 h 10000"/>
                  <a:gd name="connsiteX45" fmla="*/ 1403 w 10000"/>
                  <a:gd name="connsiteY45" fmla="*/ 8841 h 10000"/>
                  <a:gd name="connsiteX46" fmla="*/ 961 w 10000"/>
                  <a:gd name="connsiteY46" fmla="*/ 9187 h 10000"/>
                  <a:gd name="connsiteX47" fmla="*/ 0 w 10000"/>
                  <a:gd name="connsiteY47" fmla="*/ 10000 h 10000"/>
                  <a:gd name="connsiteX48" fmla="*/ 1861 w 10000"/>
                  <a:gd name="connsiteY48" fmla="*/ 8466 h 10000"/>
                  <a:gd name="connsiteX49" fmla="*/ 2103 w 10000"/>
                  <a:gd name="connsiteY49" fmla="*/ 8269 h 10000"/>
                  <a:gd name="connsiteX50" fmla="*/ 3191 w 10000"/>
                  <a:gd name="connsiteY50" fmla="*/ 7073 h 10000"/>
                  <a:gd name="connsiteX51" fmla="*/ 4513 w 10000"/>
                  <a:gd name="connsiteY51" fmla="*/ 5809 h 10000"/>
                  <a:gd name="connsiteX52" fmla="*/ 5148 w 10000"/>
                  <a:gd name="connsiteY52" fmla="*/ 5177 h 10000"/>
                  <a:gd name="connsiteX53" fmla="*/ 5653 w 10000"/>
                  <a:gd name="connsiteY53" fmla="*/ 4635 h 10000"/>
                  <a:gd name="connsiteX54" fmla="*/ 6416 w 10000"/>
                  <a:gd name="connsiteY54" fmla="*/ 3922 h 10000"/>
                  <a:gd name="connsiteX55" fmla="*/ 7867 w 10000"/>
                  <a:gd name="connsiteY55" fmla="*/ 2318 h 10000"/>
                  <a:gd name="connsiteX56" fmla="*/ 9946 w 10000"/>
                  <a:gd name="connsiteY56" fmla="*/ 158 h 10000"/>
                  <a:gd name="connsiteX57" fmla="*/ 10000 w 10000"/>
                  <a:gd name="connsiteY57"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867 w 10000"/>
                  <a:gd name="connsiteY30" fmla="*/ 4421 h 10000"/>
                  <a:gd name="connsiteX31" fmla="*/ 1784 w 10000"/>
                  <a:gd name="connsiteY31" fmla="*/ 4650 h 10000"/>
                  <a:gd name="connsiteX32" fmla="*/ 1724 w 10000"/>
                  <a:gd name="connsiteY32" fmla="*/ 4892 h 10000"/>
                  <a:gd name="connsiteX33" fmla="*/ 1671 w 10000"/>
                  <a:gd name="connsiteY33" fmla="*/ 5086 h 10000"/>
                  <a:gd name="connsiteX34" fmla="*/ 1629 w 10000"/>
                  <a:gd name="connsiteY34" fmla="*/ 5290 h 10000"/>
                  <a:gd name="connsiteX35" fmla="*/ 1617 w 10000"/>
                  <a:gd name="connsiteY35" fmla="*/ 5557 h 10000"/>
                  <a:gd name="connsiteX36" fmla="*/ 1617 w 10000"/>
                  <a:gd name="connsiteY36" fmla="*/ 5773 h 10000"/>
                  <a:gd name="connsiteX37" fmla="*/ 1647 w 10000"/>
                  <a:gd name="connsiteY37" fmla="*/ 5990 h 10000"/>
                  <a:gd name="connsiteX38" fmla="*/ 1695 w 10000"/>
                  <a:gd name="connsiteY38" fmla="*/ 6171 h 10000"/>
                  <a:gd name="connsiteX39" fmla="*/ 1927 w 10000"/>
                  <a:gd name="connsiteY39" fmla="*/ 7076 h 10000"/>
                  <a:gd name="connsiteX40" fmla="*/ 1944 w 10000"/>
                  <a:gd name="connsiteY40" fmla="*/ 7343 h 10000"/>
                  <a:gd name="connsiteX41" fmla="*/ 1944 w 10000"/>
                  <a:gd name="connsiteY41" fmla="*/ 7681 h 10000"/>
                  <a:gd name="connsiteX42" fmla="*/ 1921 w 10000"/>
                  <a:gd name="connsiteY42" fmla="*/ 8079 h 10000"/>
                  <a:gd name="connsiteX43" fmla="*/ 1867 w 10000"/>
                  <a:gd name="connsiteY43" fmla="*/ 8454 h 10000"/>
                  <a:gd name="connsiteX44" fmla="*/ 1403 w 10000"/>
                  <a:gd name="connsiteY44" fmla="*/ 8841 h 10000"/>
                  <a:gd name="connsiteX45" fmla="*/ 961 w 10000"/>
                  <a:gd name="connsiteY45" fmla="*/ 9187 h 10000"/>
                  <a:gd name="connsiteX46" fmla="*/ 0 w 10000"/>
                  <a:gd name="connsiteY46" fmla="*/ 10000 h 10000"/>
                  <a:gd name="connsiteX47" fmla="*/ 1861 w 10000"/>
                  <a:gd name="connsiteY47" fmla="*/ 8466 h 10000"/>
                  <a:gd name="connsiteX48" fmla="*/ 2103 w 10000"/>
                  <a:gd name="connsiteY48" fmla="*/ 8269 h 10000"/>
                  <a:gd name="connsiteX49" fmla="*/ 3191 w 10000"/>
                  <a:gd name="connsiteY49" fmla="*/ 7073 h 10000"/>
                  <a:gd name="connsiteX50" fmla="*/ 4513 w 10000"/>
                  <a:gd name="connsiteY50" fmla="*/ 5809 h 10000"/>
                  <a:gd name="connsiteX51" fmla="*/ 5148 w 10000"/>
                  <a:gd name="connsiteY51" fmla="*/ 5177 h 10000"/>
                  <a:gd name="connsiteX52" fmla="*/ 5653 w 10000"/>
                  <a:gd name="connsiteY52" fmla="*/ 4635 h 10000"/>
                  <a:gd name="connsiteX53" fmla="*/ 6416 w 10000"/>
                  <a:gd name="connsiteY53" fmla="*/ 3922 h 10000"/>
                  <a:gd name="connsiteX54" fmla="*/ 7867 w 10000"/>
                  <a:gd name="connsiteY54" fmla="*/ 2318 h 10000"/>
                  <a:gd name="connsiteX55" fmla="*/ 9946 w 10000"/>
                  <a:gd name="connsiteY55" fmla="*/ 158 h 10000"/>
                  <a:gd name="connsiteX56" fmla="*/ 10000 w 10000"/>
                  <a:gd name="connsiteY56"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950 w 10000"/>
                  <a:gd name="connsiteY29" fmla="*/ 4214 h 10000"/>
                  <a:gd name="connsiteX30" fmla="*/ 1784 w 10000"/>
                  <a:gd name="connsiteY30" fmla="*/ 4650 h 10000"/>
                  <a:gd name="connsiteX31" fmla="*/ 1724 w 10000"/>
                  <a:gd name="connsiteY31" fmla="*/ 4892 h 10000"/>
                  <a:gd name="connsiteX32" fmla="*/ 1671 w 10000"/>
                  <a:gd name="connsiteY32" fmla="*/ 5086 h 10000"/>
                  <a:gd name="connsiteX33" fmla="*/ 1629 w 10000"/>
                  <a:gd name="connsiteY33" fmla="*/ 5290 h 10000"/>
                  <a:gd name="connsiteX34" fmla="*/ 1617 w 10000"/>
                  <a:gd name="connsiteY34" fmla="*/ 5557 h 10000"/>
                  <a:gd name="connsiteX35" fmla="*/ 1617 w 10000"/>
                  <a:gd name="connsiteY35" fmla="*/ 5773 h 10000"/>
                  <a:gd name="connsiteX36" fmla="*/ 1647 w 10000"/>
                  <a:gd name="connsiteY36" fmla="*/ 5990 h 10000"/>
                  <a:gd name="connsiteX37" fmla="*/ 1695 w 10000"/>
                  <a:gd name="connsiteY37" fmla="*/ 6171 h 10000"/>
                  <a:gd name="connsiteX38" fmla="*/ 1927 w 10000"/>
                  <a:gd name="connsiteY38" fmla="*/ 7076 h 10000"/>
                  <a:gd name="connsiteX39" fmla="*/ 1944 w 10000"/>
                  <a:gd name="connsiteY39" fmla="*/ 7343 h 10000"/>
                  <a:gd name="connsiteX40" fmla="*/ 1944 w 10000"/>
                  <a:gd name="connsiteY40" fmla="*/ 7681 h 10000"/>
                  <a:gd name="connsiteX41" fmla="*/ 1921 w 10000"/>
                  <a:gd name="connsiteY41" fmla="*/ 8079 h 10000"/>
                  <a:gd name="connsiteX42" fmla="*/ 1867 w 10000"/>
                  <a:gd name="connsiteY42" fmla="*/ 8454 h 10000"/>
                  <a:gd name="connsiteX43" fmla="*/ 1403 w 10000"/>
                  <a:gd name="connsiteY43" fmla="*/ 8841 h 10000"/>
                  <a:gd name="connsiteX44" fmla="*/ 961 w 10000"/>
                  <a:gd name="connsiteY44" fmla="*/ 9187 h 10000"/>
                  <a:gd name="connsiteX45" fmla="*/ 0 w 10000"/>
                  <a:gd name="connsiteY45" fmla="*/ 10000 h 10000"/>
                  <a:gd name="connsiteX46" fmla="*/ 1861 w 10000"/>
                  <a:gd name="connsiteY46" fmla="*/ 8466 h 10000"/>
                  <a:gd name="connsiteX47" fmla="*/ 2103 w 10000"/>
                  <a:gd name="connsiteY47" fmla="*/ 8269 h 10000"/>
                  <a:gd name="connsiteX48" fmla="*/ 3191 w 10000"/>
                  <a:gd name="connsiteY48" fmla="*/ 7073 h 10000"/>
                  <a:gd name="connsiteX49" fmla="*/ 4513 w 10000"/>
                  <a:gd name="connsiteY49" fmla="*/ 5809 h 10000"/>
                  <a:gd name="connsiteX50" fmla="*/ 5148 w 10000"/>
                  <a:gd name="connsiteY50" fmla="*/ 5177 h 10000"/>
                  <a:gd name="connsiteX51" fmla="*/ 5653 w 10000"/>
                  <a:gd name="connsiteY51" fmla="*/ 4635 h 10000"/>
                  <a:gd name="connsiteX52" fmla="*/ 6416 w 10000"/>
                  <a:gd name="connsiteY52" fmla="*/ 3922 h 10000"/>
                  <a:gd name="connsiteX53" fmla="*/ 7867 w 10000"/>
                  <a:gd name="connsiteY53" fmla="*/ 2318 h 10000"/>
                  <a:gd name="connsiteX54" fmla="*/ 9946 w 10000"/>
                  <a:gd name="connsiteY54" fmla="*/ 158 h 10000"/>
                  <a:gd name="connsiteX55" fmla="*/ 10000 w 10000"/>
                  <a:gd name="connsiteY55"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784 w 10000"/>
                  <a:gd name="connsiteY29" fmla="*/ 4650 h 10000"/>
                  <a:gd name="connsiteX30" fmla="*/ 1724 w 10000"/>
                  <a:gd name="connsiteY30" fmla="*/ 4892 h 10000"/>
                  <a:gd name="connsiteX31" fmla="*/ 1671 w 10000"/>
                  <a:gd name="connsiteY31" fmla="*/ 5086 h 10000"/>
                  <a:gd name="connsiteX32" fmla="*/ 1629 w 10000"/>
                  <a:gd name="connsiteY32" fmla="*/ 5290 h 10000"/>
                  <a:gd name="connsiteX33" fmla="*/ 1617 w 10000"/>
                  <a:gd name="connsiteY33" fmla="*/ 5557 h 10000"/>
                  <a:gd name="connsiteX34" fmla="*/ 1617 w 10000"/>
                  <a:gd name="connsiteY34" fmla="*/ 5773 h 10000"/>
                  <a:gd name="connsiteX35" fmla="*/ 1647 w 10000"/>
                  <a:gd name="connsiteY35" fmla="*/ 5990 h 10000"/>
                  <a:gd name="connsiteX36" fmla="*/ 1695 w 10000"/>
                  <a:gd name="connsiteY36" fmla="*/ 6171 h 10000"/>
                  <a:gd name="connsiteX37" fmla="*/ 1927 w 10000"/>
                  <a:gd name="connsiteY37" fmla="*/ 7076 h 10000"/>
                  <a:gd name="connsiteX38" fmla="*/ 1944 w 10000"/>
                  <a:gd name="connsiteY38" fmla="*/ 7343 h 10000"/>
                  <a:gd name="connsiteX39" fmla="*/ 1944 w 10000"/>
                  <a:gd name="connsiteY39" fmla="*/ 7681 h 10000"/>
                  <a:gd name="connsiteX40" fmla="*/ 1921 w 10000"/>
                  <a:gd name="connsiteY40" fmla="*/ 8079 h 10000"/>
                  <a:gd name="connsiteX41" fmla="*/ 1867 w 10000"/>
                  <a:gd name="connsiteY41" fmla="*/ 8454 h 10000"/>
                  <a:gd name="connsiteX42" fmla="*/ 1403 w 10000"/>
                  <a:gd name="connsiteY42" fmla="*/ 8841 h 10000"/>
                  <a:gd name="connsiteX43" fmla="*/ 961 w 10000"/>
                  <a:gd name="connsiteY43" fmla="*/ 9187 h 10000"/>
                  <a:gd name="connsiteX44" fmla="*/ 0 w 10000"/>
                  <a:gd name="connsiteY44" fmla="*/ 10000 h 10000"/>
                  <a:gd name="connsiteX45" fmla="*/ 1861 w 10000"/>
                  <a:gd name="connsiteY45" fmla="*/ 8466 h 10000"/>
                  <a:gd name="connsiteX46" fmla="*/ 2103 w 10000"/>
                  <a:gd name="connsiteY46" fmla="*/ 8269 h 10000"/>
                  <a:gd name="connsiteX47" fmla="*/ 3191 w 10000"/>
                  <a:gd name="connsiteY47" fmla="*/ 7073 h 10000"/>
                  <a:gd name="connsiteX48" fmla="*/ 4513 w 10000"/>
                  <a:gd name="connsiteY48" fmla="*/ 5809 h 10000"/>
                  <a:gd name="connsiteX49" fmla="*/ 5148 w 10000"/>
                  <a:gd name="connsiteY49" fmla="*/ 5177 h 10000"/>
                  <a:gd name="connsiteX50" fmla="*/ 5653 w 10000"/>
                  <a:gd name="connsiteY50" fmla="*/ 4635 h 10000"/>
                  <a:gd name="connsiteX51" fmla="*/ 6416 w 10000"/>
                  <a:gd name="connsiteY51" fmla="*/ 3922 h 10000"/>
                  <a:gd name="connsiteX52" fmla="*/ 7867 w 10000"/>
                  <a:gd name="connsiteY52" fmla="*/ 2318 h 10000"/>
                  <a:gd name="connsiteX53" fmla="*/ 9946 w 10000"/>
                  <a:gd name="connsiteY53" fmla="*/ 158 h 10000"/>
                  <a:gd name="connsiteX54" fmla="*/ 10000 w 10000"/>
                  <a:gd name="connsiteY54"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865 w 10000"/>
                  <a:gd name="connsiteY21" fmla="*/ 4416 h 10000"/>
                  <a:gd name="connsiteX22" fmla="*/ 1950 w 10000"/>
                  <a:gd name="connsiteY22" fmla="*/ 4214 h 10000"/>
                  <a:gd name="connsiteX23" fmla="*/ 2028 w 10000"/>
                  <a:gd name="connsiteY23" fmla="*/ 4071 h 10000"/>
                  <a:gd name="connsiteX24" fmla="*/ 2133 w 10000"/>
                  <a:gd name="connsiteY24" fmla="*/ 3901 h 10000"/>
                  <a:gd name="connsiteX25" fmla="*/ 2272 w 10000"/>
                  <a:gd name="connsiteY25" fmla="*/ 3692 h 10000"/>
                  <a:gd name="connsiteX26" fmla="*/ 2361 w 10000"/>
                  <a:gd name="connsiteY26" fmla="*/ 3414 h 10000"/>
                  <a:gd name="connsiteX27" fmla="*/ 2385 w 10000"/>
                  <a:gd name="connsiteY27" fmla="*/ 3189 h 10000"/>
                  <a:gd name="connsiteX28" fmla="*/ 2034 w 10000"/>
                  <a:gd name="connsiteY28" fmla="*/ 4071 h 10000"/>
                  <a:gd name="connsiteX29" fmla="*/ 1724 w 10000"/>
                  <a:gd name="connsiteY29" fmla="*/ 4892 h 10000"/>
                  <a:gd name="connsiteX30" fmla="*/ 1671 w 10000"/>
                  <a:gd name="connsiteY30" fmla="*/ 5086 h 10000"/>
                  <a:gd name="connsiteX31" fmla="*/ 1629 w 10000"/>
                  <a:gd name="connsiteY31" fmla="*/ 5290 h 10000"/>
                  <a:gd name="connsiteX32" fmla="*/ 1617 w 10000"/>
                  <a:gd name="connsiteY32" fmla="*/ 5557 h 10000"/>
                  <a:gd name="connsiteX33" fmla="*/ 1617 w 10000"/>
                  <a:gd name="connsiteY33" fmla="*/ 5773 h 10000"/>
                  <a:gd name="connsiteX34" fmla="*/ 1647 w 10000"/>
                  <a:gd name="connsiteY34" fmla="*/ 5990 h 10000"/>
                  <a:gd name="connsiteX35" fmla="*/ 1695 w 10000"/>
                  <a:gd name="connsiteY35" fmla="*/ 6171 h 10000"/>
                  <a:gd name="connsiteX36" fmla="*/ 1927 w 10000"/>
                  <a:gd name="connsiteY36" fmla="*/ 7076 h 10000"/>
                  <a:gd name="connsiteX37" fmla="*/ 1944 w 10000"/>
                  <a:gd name="connsiteY37" fmla="*/ 7343 h 10000"/>
                  <a:gd name="connsiteX38" fmla="*/ 1944 w 10000"/>
                  <a:gd name="connsiteY38" fmla="*/ 7681 h 10000"/>
                  <a:gd name="connsiteX39" fmla="*/ 1921 w 10000"/>
                  <a:gd name="connsiteY39" fmla="*/ 8079 h 10000"/>
                  <a:gd name="connsiteX40" fmla="*/ 1867 w 10000"/>
                  <a:gd name="connsiteY40" fmla="*/ 8454 h 10000"/>
                  <a:gd name="connsiteX41" fmla="*/ 1403 w 10000"/>
                  <a:gd name="connsiteY41" fmla="*/ 8841 h 10000"/>
                  <a:gd name="connsiteX42" fmla="*/ 961 w 10000"/>
                  <a:gd name="connsiteY42" fmla="*/ 9187 h 10000"/>
                  <a:gd name="connsiteX43" fmla="*/ 0 w 10000"/>
                  <a:gd name="connsiteY43" fmla="*/ 10000 h 10000"/>
                  <a:gd name="connsiteX44" fmla="*/ 1861 w 10000"/>
                  <a:gd name="connsiteY44" fmla="*/ 8466 h 10000"/>
                  <a:gd name="connsiteX45" fmla="*/ 2103 w 10000"/>
                  <a:gd name="connsiteY45" fmla="*/ 8269 h 10000"/>
                  <a:gd name="connsiteX46" fmla="*/ 3191 w 10000"/>
                  <a:gd name="connsiteY46" fmla="*/ 7073 h 10000"/>
                  <a:gd name="connsiteX47" fmla="*/ 4513 w 10000"/>
                  <a:gd name="connsiteY47" fmla="*/ 5809 h 10000"/>
                  <a:gd name="connsiteX48" fmla="*/ 5148 w 10000"/>
                  <a:gd name="connsiteY48" fmla="*/ 5177 h 10000"/>
                  <a:gd name="connsiteX49" fmla="*/ 5653 w 10000"/>
                  <a:gd name="connsiteY49" fmla="*/ 4635 h 10000"/>
                  <a:gd name="connsiteX50" fmla="*/ 6416 w 10000"/>
                  <a:gd name="connsiteY50" fmla="*/ 3922 h 10000"/>
                  <a:gd name="connsiteX51" fmla="*/ 7867 w 10000"/>
                  <a:gd name="connsiteY51" fmla="*/ 2318 h 10000"/>
                  <a:gd name="connsiteX52" fmla="*/ 9946 w 10000"/>
                  <a:gd name="connsiteY52" fmla="*/ 158 h 10000"/>
                  <a:gd name="connsiteX53" fmla="*/ 10000 w 10000"/>
                  <a:gd name="connsiteY53"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2133 w 10000"/>
                  <a:gd name="connsiteY23" fmla="*/ 3901 h 10000"/>
                  <a:gd name="connsiteX24" fmla="*/ 2272 w 10000"/>
                  <a:gd name="connsiteY24" fmla="*/ 3692 h 10000"/>
                  <a:gd name="connsiteX25" fmla="*/ 2361 w 10000"/>
                  <a:gd name="connsiteY25" fmla="*/ 3414 h 10000"/>
                  <a:gd name="connsiteX26" fmla="*/ 2385 w 10000"/>
                  <a:gd name="connsiteY26" fmla="*/ 3189 h 10000"/>
                  <a:gd name="connsiteX27" fmla="*/ 2034 w 10000"/>
                  <a:gd name="connsiteY27" fmla="*/ 4071 h 10000"/>
                  <a:gd name="connsiteX28" fmla="*/ 1724 w 10000"/>
                  <a:gd name="connsiteY28" fmla="*/ 4892 h 10000"/>
                  <a:gd name="connsiteX29" fmla="*/ 1671 w 10000"/>
                  <a:gd name="connsiteY29" fmla="*/ 5086 h 10000"/>
                  <a:gd name="connsiteX30" fmla="*/ 1629 w 10000"/>
                  <a:gd name="connsiteY30" fmla="*/ 5290 h 10000"/>
                  <a:gd name="connsiteX31" fmla="*/ 1617 w 10000"/>
                  <a:gd name="connsiteY31" fmla="*/ 5557 h 10000"/>
                  <a:gd name="connsiteX32" fmla="*/ 1617 w 10000"/>
                  <a:gd name="connsiteY32" fmla="*/ 5773 h 10000"/>
                  <a:gd name="connsiteX33" fmla="*/ 1647 w 10000"/>
                  <a:gd name="connsiteY33" fmla="*/ 5990 h 10000"/>
                  <a:gd name="connsiteX34" fmla="*/ 1695 w 10000"/>
                  <a:gd name="connsiteY34" fmla="*/ 6171 h 10000"/>
                  <a:gd name="connsiteX35" fmla="*/ 1927 w 10000"/>
                  <a:gd name="connsiteY35" fmla="*/ 7076 h 10000"/>
                  <a:gd name="connsiteX36" fmla="*/ 1944 w 10000"/>
                  <a:gd name="connsiteY36" fmla="*/ 7343 h 10000"/>
                  <a:gd name="connsiteX37" fmla="*/ 1944 w 10000"/>
                  <a:gd name="connsiteY37" fmla="*/ 7681 h 10000"/>
                  <a:gd name="connsiteX38" fmla="*/ 1921 w 10000"/>
                  <a:gd name="connsiteY38" fmla="*/ 8079 h 10000"/>
                  <a:gd name="connsiteX39" fmla="*/ 1867 w 10000"/>
                  <a:gd name="connsiteY39" fmla="*/ 8454 h 10000"/>
                  <a:gd name="connsiteX40" fmla="*/ 1403 w 10000"/>
                  <a:gd name="connsiteY40" fmla="*/ 8841 h 10000"/>
                  <a:gd name="connsiteX41" fmla="*/ 961 w 10000"/>
                  <a:gd name="connsiteY41" fmla="*/ 9187 h 10000"/>
                  <a:gd name="connsiteX42" fmla="*/ 0 w 10000"/>
                  <a:gd name="connsiteY42" fmla="*/ 10000 h 10000"/>
                  <a:gd name="connsiteX43" fmla="*/ 1861 w 10000"/>
                  <a:gd name="connsiteY43" fmla="*/ 8466 h 10000"/>
                  <a:gd name="connsiteX44" fmla="*/ 2103 w 10000"/>
                  <a:gd name="connsiteY44" fmla="*/ 8269 h 10000"/>
                  <a:gd name="connsiteX45" fmla="*/ 3191 w 10000"/>
                  <a:gd name="connsiteY45" fmla="*/ 7073 h 10000"/>
                  <a:gd name="connsiteX46" fmla="*/ 4513 w 10000"/>
                  <a:gd name="connsiteY46" fmla="*/ 5809 h 10000"/>
                  <a:gd name="connsiteX47" fmla="*/ 5148 w 10000"/>
                  <a:gd name="connsiteY47" fmla="*/ 5177 h 10000"/>
                  <a:gd name="connsiteX48" fmla="*/ 5653 w 10000"/>
                  <a:gd name="connsiteY48" fmla="*/ 4635 h 10000"/>
                  <a:gd name="connsiteX49" fmla="*/ 6416 w 10000"/>
                  <a:gd name="connsiteY49" fmla="*/ 3922 h 10000"/>
                  <a:gd name="connsiteX50" fmla="*/ 7867 w 10000"/>
                  <a:gd name="connsiteY50" fmla="*/ 2318 h 10000"/>
                  <a:gd name="connsiteX51" fmla="*/ 9946 w 10000"/>
                  <a:gd name="connsiteY51" fmla="*/ 158 h 10000"/>
                  <a:gd name="connsiteX52" fmla="*/ 10000 w 10000"/>
                  <a:gd name="connsiteY52"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2272 w 10000"/>
                  <a:gd name="connsiteY23" fmla="*/ 3692 h 10000"/>
                  <a:gd name="connsiteX24" fmla="*/ 2361 w 10000"/>
                  <a:gd name="connsiteY24" fmla="*/ 3414 h 10000"/>
                  <a:gd name="connsiteX25" fmla="*/ 2385 w 10000"/>
                  <a:gd name="connsiteY25" fmla="*/ 3189 h 10000"/>
                  <a:gd name="connsiteX26" fmla="*/ 2034 w 10000"/>
                  <a:gd name="connsiteY26" fmla="*/ 4071 h 10000"/>
                  <a:gd name="connsiteX27" fmla="*/ 1724 w 10000"/>
                  <a:gd name="connsiteY27" fmla="*/ 4892 h 10000"/>
                  <a:gd name="connsiteX28" fmla="*/ 1671 w 10000"/>
                  <a:gd name="connsiteY28" fmla="*/ 5086 h 10000"/>
                  <a:gd name="connsiteX29" fmla="*/ 1629 w 10000"/>
                  <a:gd name="connsiteY29" fmla="*/ 5290 h 10000"/>
                  <a:gd name="connsiteX30" fmla="*/ 1617 w 10000"/>
                  <a:gd name="connsiteY30" fmla="*/ 5557 h 10000"/>
                  <a:gd name="connsiteX31" fmla="*/ 1617 w 10000"/>
                  <a:gd name="connsiteY31" fmla="*/ 5773 h 10000"/>
                  <a:gd name="connsiteX32" fmla="*/ 1647 w 10000"/>
                  <a:gd name="connsiteY32" fmla="*/ 5990 h 10000"/>
                  <a:gd name="connsiteX33" fmla="*/ 1695 w 10000"/>
                  <a:gd name="connsiteY33" fmla="*/ 6171 h 10000"/>
                  <a:gd name="connsiteX34" fmla="*/ 1927 w 10000"/>
                  <a:gd name="connsiteY34" fmla="*/ 7076 h 10000"/>
                  <a:gd name="connsiteX35" fmla="*/ 1944 w 10000"/>
                  <a:gd name="connsiteY35" fmla="*/ 7343 h 10000"/>
                  <a:gd name="connsiteX36" fmla="*/ 1944 w 10000"/>
                  <a:gd name="connsiteY36" fmla="*/ 7681 h 10000"/>
                  <a:gd name="connsiteX37" fmla="*/ 1921 w 10000"/>
                  <a:gd name="connsiteY37" fmla="*/ 8079 h 10000"/>
                  <a:gd name="connsiteX38" fmla="*/ 1867 w 10000"/>
                  <a:gd name="connsiteY38" fmla="*/ 8454 h 10000"/>
                  <a:gd name="connsiteX39" fmla="*/ 1403 w 10000"/>
                  <a:gd name="connsiteY39" fmla="*/ 8841 h 10000"/>
                  <a:gd name="connsiteX40" fmla="*/ 961 w 10000"/>
                  <a:gd name="connsiteY40" fmla="*/ 9187 h 10000"/>
                  <a:gd name="connsiteX41" fmla="*/ 0 w 10000"/>
                  <a:gd name="connsiteY41" fmla="*/ 10000 h 10000"/>
                  <a:gd name="connsiteX42" fmla="*/ 1861 w 10000"/>
                  <a:gd name="connsiteY42" fmla="*/ 8466 h 10000"/>
                  <a:gd name="connsiteX43" fmla="*/ 2103 w 10000"/>
                  <a:gd name="connsiteY43" fmla="*/ 8269 h 10000"/>
                  <a:gd name="connsiteX44" fmla="*/ 3191 w 10000"/>
                  <a:gd name="connsiteY44" fmla="*/ 7073 h 10000"/>
                  <a:gd name="connsiteX45" fmla="*/ 4513 w 10000"/>
                  <a:gd name="connsiteY45" fmla="*/ 5809 h 10000"/>
                  <a:gd name="connsiteX46" fmla="*/ 5148 w 10000"/>
                  <a:gd name="connsiteY46" fmla="*/ 5177 h 10000"/>
                  <a:gd name="connsiteX47" fmla="*/ 5653 w 10000"/>
                  <a:gd name="connsiteY47" fmla="*/ 4635 h 10000"/>
                  <a:gd name="connsiteX48" fmla="*/ 6416 w 10000"/>
                  <a:gd name="connsiteY48" fmla="*/ 3922 h 10000"/>
                  <a:gd name="connsiteX49" fmla="*/ 7867 w 10000"/>
                  <a:gd name="connsiteY49" fmla="*/ 2318 h 10000"/>
                  <a:gd name="connsiteX50" fmla="*/ 9946 w 10000"/>
                  <a:gd name="connsiteY50" fmla="*/ 158 h 10000"/>
                  <a:gd name="connsiteX51" fmla="*/ 10000 w 10000"/>
                  <a:gd name="connsiteY51"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2361 w 10000"/>
                  <a:gd name="connsiteY23" fmla="*/ 3414 h 10000"/>
                  <a:gd name="connsiteX24" fmla="*/ 2385 w 10000"/>
                  <a:gd name="connsiteY24" fmla="*/ 3189 h 10000"/>
                  <a:gd name="connsiteX25" fmla="*/ 2034 w 10000"/>
                  <a:gd name="connsiteY25" fmla="*/ 4071 h 10000"/>
                  <a:gd name="connsiteX26" fmla="*/ 1724 w 10000"/>
                  <a:gd name="connsiteY26" fmla="*/ 4892 h 10000"/>
                  <a:gd name="connsiteX27" fmla="*/ 1671 w 10000"/>
                  <a:gd name="connsiteY27" fmla="*/ 5086 h 10000"/>
                  <a:gd name="connsiteX28" fmla="*/ 1629 w 10000"/>
                  <a:gd name="connsiteY28" fmla="*/ 5290 h 10000"/>
                  <a:gd name="connsiteX29" fmla="*/ 1617 w 10000"/>
                  <a:gd name="connsiteY29" fmla="*/ 5557 h 10000"/>
                  <a:gd name="connsiteX30" fmla="*/ 1617 w 10000"/>
                  <a:gd name="connsiteY30" fmla="*/ 5773 h 10000"/>
                  <a:gd name="connsiteX31" fmla="*/ 1647 w 10000"/>
                  <a:gd name="connsiteY31" fmla="*/ 5990 h 10000"/>
                  <a:gd name="connsiteX32" fmla="*/ 1695 w 10000"/>
                  <a:gd name="connsiteY32" fmla="*/ 6171 h 10000"/>
                  <a:gd name="connsiteX33" fmla="*/ 1927 w 10000"/>
                  <a:gd name="connsiteY33" fmla="*/ 7076 h 10000"/>
                  <a:gd name="connsiteX34" fmla="*/ 1944 w 10000"/>
                  <a:gd name="connsiteY34" fmla="*/ 7343 h 10000"/>
                  <a:gd name="connsiteX35" fmla="*/ 1944 w 10000"/>
                  <a:gd name="connsiteY35" fmla="*/ 7681 h 10000"/>
                  <a:gd name="connsiteX36" fmla="*/ 1921 w 10000"/>
                  <a:gd name="connsiteY36" fmla="*/ 8079 h 10000"/>
                  <a:gd name="connsiteX37" fmla="*/ 1867 w 10000"/>
                  <a:gd name="connsiteY37" fmla="*/ 8454 h 10000"/>
                  <a:gd name="connsiteX38" fmla="*/ 1403 w 10000"/>
                  <a:gd name="connsiteY38" fmla="*/ 8841 h 10000"/>
                  <a:gd name="connsiteX39" fmla="*/ 961 w 10000"/>
                  <a:gd name="connsiteY39" fmla="*/ 9187 h 10000"/>
                  <a:gd name="connsiteX40" fmla="*/ 0 w 10000"/>
                  <a:gd name="connsiteY40" fmla="*/ 10000 h 10000"/>
                  <a:gd name="connsiteX41" fmla="*/ 1861 w 10000"/>
                  <a:gd name="connsiteY41" fmla="*/ 8466 h 10000"/>
                  <a:gd name="connsiteX42" fmla="*/ 2103 w 10000"/>
                  <a:gd name="connsiteY42" fmla="*/ 8269 h 10000"/>
                  <a:gd name="connsiteX43" fmla="*/ 3191 w 10000"/>
                  <a:gd name="connsiteY43" fmla="*/ 7073 h 10000"/>
                  <a:gd name="connsiteX44" fmla="*/ 4513 w 10000"/>
                  <a:gd name="connsiteY44" fmla="*/ 5809 h 10000"/>
                  <a:gd name="connsiteX45" fmla="*/ 5148 w 10000"/>
                  <a:gd name="connsiteY45" fmla="*/ 5177 h 10000"/>
                  <a:gd name="connsiteX46" fmla="*/ 5653 w 10000"/>
                  <a:gd name="connsiteY46" fmla="*/ 4635 h 10000"/>
                  <a:gd name="connsiteX47" fmla="*/ 6416 w 10000"/>
                  <a:gd name="connsiteY47" fmla="*/ 3922 h 10000"/>
                  <a:gd name="connsiteX48" fmla="*/ 7867 w 10000"/>
                  <a:gd name="connsiteY48" fmla="*/ 2318 h 10000"/>
                  <a:gd name="connsiteX49" fmla="*/ 9946 w 10000"/>
                  <a:gd name="connsiteY49" fmla="*/ 158 h 10000"/>
                  <a:gd name="connsiteX50" fmla="*/ 10000 w 10000"/>
                  <a:gd name="connsiteY50"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2385 w 10000"/>
                  <a:gd name="connsiteY23" fmla="*/ 3189 h 10000"/>
                  <a:gd name="connsiteX24" fmla="*/ 2034 w 10000"/>
                  <a:gd name="connsiteY24" fmla="*/ 4071 h 10000"/>
                  <a:gd name="connsiteX25" fmla="*/ 1724 w 10000"/>
                  <a:gd name="connsiteY25" fmla="*/ 4892 h 10000"/>
                  <a:gd name="connsiteX26" fmla="*/ 1671 w 10000"/>
                  <a:gd name="connsiteY26" fmla="*/ 5086 h 10000"/>
                  <a:gd name="connsiteX27" fmla="*/ 1629 w 10000"/>
                  <a:gd name="connsiteY27" fmla="*/ 5290 h 10000"/>
                  <a:gd name="connsiteX28" fmla="*/ 1617 w 10000"/>
                  <a:gd name="connsiteY28" fmla="*/ 5557 h 10000"/>
                  <a:gd name="connsiteX29" fmla="*/ 1617 w 10000"/>
                  <a:gd name="connsiteY29" fmla="*/ 5773 h 10000"/>
                  <a:gd name="connsiteX30" fmla="*/ 1647 w 10000"/>
                  <a:gd name="connsiteY30" fmla="*/ 5990 h 10000"/>
                  <a:gd name="connsiteX31" fmla="*/ 1695 w 10000"/>
                  <a:gd name="connsiteY31" fmla="*/ 6171 h 10000"/>
                  <a:gd name="connsiteX32" fmla="*/ 1927 w 10000"/>
                  <a:gd name="connsiteY32" fmla="*/ 7076 h 10000"/>
                  <a:gd name="connsiteX33" fmla="*/ 1944 w 10000"/>
                  <a:gd name="connsiteY33" fmla="*/ 7343 h 10000"/>
                  <a:gd name="connsiteX34" fmla="*/ 1944 w 10000"/>
                  <a:gd name="connsiteY34" fmla="*/ 7681 h 10000"/>
                  <a:gd name="connsiteX35" fmla="*/ 1921 w 10000"/>
                  <a:gd name="connsiteY35" fmla="*/ 8079 h 10000"/>
                  <a:gd name="connsiteX36" fmla="*/ 1867 w 10000"/>
                  <a:gd name="connsiteY36" fmla="*/ 8454 h 10000"/>
                  <a:gd name="connsiteX37" fmla="*/ 1403 w 10000"/>
                  <a:gd name="connsiteY37" fmla="*/ 8841 h 10000"/>
                  <a:gd name="connsiteX38" fmla="*/ 961 w 10000"/>
                  <a:gd name="connsiteY38" fmla="*/ 9187 h 10000"/>
                  <a:gd name="connsiteX39" fmla="*/ 0 w 10000"/>
                  <a:gd name="connsiteY39" fmla="*/ 10000 h 10000"/>
                  <a:gd name="connsiteX40" fmla="*/ 1861 w 10000"/>
                  <a:gd name="connsiteY40" fmla="*/ 8466 h 10000"/>
                  <a:gd name="connsiteX41" fmla="*/ 2103 w 10000"/>
                  <a:gd name="connsiteY41" fmla="*/ 8269 h 10000"/>
                  <a:gd name="connsiteX42" fmla="*/ 3191 w 10000"/>
                  <a:gd name="connsiteY42" fmla="*/ 7073 h 10000"/>
                  <a:gd name="connsiteX43" fmla="*/ 4513 w 10000"/>
                  <a:gd name="connsiteY43" fmla="*/ 5809 h 10000"/>
                  <a:gd name="connsiteX44" fmla="*/ 5148 w 10000"/>
                  <a:gd name="connsiteY44" fmla="*/ 5177 h 10000"/>
                  <a:gd name="connsiteX45" fmla="*/ 5653 w 10000"/>
                  <a:gd name="connsiteY45" fmla="*/ 4635 h 10000"/>
                  <a:gd name="connsiteX46" fmla="*/ 6416 w 10000"/>
                  <a:gd name="connsiteY46" fmla="*/ 3922 h 10000"/>
                  <a:gd name="connsiteX47" fmla="*/ 7867 w 10000"/>
                  <a:gd name="connsiteY47" fmla="*/ 2318 h 10000"/>
                  <a:gd name="connsiteX48" fmla="*/ 9946 w 10000"/>
                  <a:gd name="connsiteY48" fmla="*/ 158 h 10000"/>
                  <a:gd name="connsiteX49" fmla="*/ 10000 w 10000"/>
                  <a:gd name="connsiteY49"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2385 w 10000"/>
                  <a:gd name="connsiteY23" fmla="*/ 3189 h 10000"/>
                  <a:gd name="connsiteX24" fmla="*/ 1724 w 10000"/>
                  <a:gd name="connsiteY24" fmla="*/ 4892 h 10000"/>
                  <a:gd name="connsiteX25" fmla="*/ 1671 w 10000"/>
                  <a:gd name="connsiteY25" fmla="*/ 5086 h 10000"/>
                  <a:gd name="connsiteX26" fmla="*/ 1629 w 10000"/>
                  <a:gd name="connsiteY26" fmla="*/ 5290 h 10000"/>
                  <a:gd name="connsiteX27" fmla="*/ 1617 w 10000"/>
                  <a:gd name="connsiteY27" fmla="*/ 5557 h 10000"/>
                  <a:gd name="connsiteX28" fmla="*/ 1617 w 10000"/>
                  <a:gd name="connsiteY28" fmla="*/ 5773 h 10000"/>
                  <a:gd name="connsiteX29" fmla="*/ 1647 w 10000"/>
                  <a:gd name="connsiteY29" fmla="*/ 5990 h 10000"/>
                  <a:gd name="connsiteX30" fmla="*/ 1695 w 10000"/>
                  <a:gd name="connsiteY30" fmla="*/ 6171 h 10000"/>
                  <a:gd name="connsiteX31" fmla="*/ 1927 w 10000"/>
                  <a:gd name="connsiteY31" fmla="*/ 7076 h 10000"/>
                  <a:gd name="connsiteX32" fmla="*/ 1944 w 10000"/>
                  <a:gd name="connsiteY32" fmla="*/ 7343 h 10000"/>
                  <a:gd name="connsiteX33" fmla="*/ 1944 w 10000"/>
                  <a:gd name="connsiteY33" fmla="*/ 7681 h 10000"/>
                  <a:gd name="connsiteX34" fmla="*/ 1921 w 10000"/>
                  <a:gd name="connsiteY34" fmla="*/ 8079 h 10000"/>
                  <a:gd name="connsiteX35" fmla="*/ 1867 w 10000"/>
                  <a:gd name="connsiteY35" fmla="*/ 8454 h 10000"/>
                  <a:gd name="connsiteX36" fmla="*/ 1403 w 10000"/>
                  <a:gd name="connsiteY36" fmla="*/ 8841 h 10000"/>
                  <a:gd name="connsiteX37" fmla="*/ 961 w 10000"/>
                  <a:gd name="connsiteY37" fmla="*/ 9187 h 10000"/>
                  <a:gd name="connsiteX38" fmla="*/ 0 w 10000"/>
                  <a:gd name="connsiteY38" fmla="*/ 10000 h 10000"/>
                  <a:gd name="connsiteX39" fmla="*/ 1861 w 10000"/>
                  <a:gd name="connsiteY39" fmla="*/ 8466 h 10000"/>
                  <a:gd name="connsiteX40" fmla="*/ 2103 w 10000"/>
                  <a:gd name="connsiteY40" fmla="*/ 8269 h 10000"/>
                  <a:gd name="connsiteX41" fmla="*/ 3191 w 10000"/>
                  <a:gd name="connsiteY41" fmla="*/ 7073 h 10000"/>
                  <a:gd name="connsiteX42" fmla="*/ 4513 w 10000"/>
                  <a:gd name="connsiteY42" fmla="*/ 5809 h 10000"/>
                  <a:gd name="connsiteX43" fmla="*/ 5148 w 10000"/>
                  <a:gd name="connsiteY43" fmla="*/ 5177 h 10000"/>
                  <a:gd name="connsiteX44" fmla="*/ 5653 w 10000"/>
                  <a:gd name="connsiteY44" fmla="*/ 4635 h 10000"/>
                  <a:gd name="connsiteX45" fmla="*/ 6416 w 10000"/>
                  <a:gd name="connsiteY45" fmla="*/ 3922 h 10000"/>
                  <a:gd name="connsiteX46" fmla="*/ 7867 w 10000"/>
                  <a:gd name="connsiteY46" fmla="*/ 2318 h 10000"/>
                  <a:gd name="connsiteX47" fmla="*/ 9946 w 10000"/>
                  <a:gd name="connsiteY47" fmla="*/ 158 h 10000"/>
                  <a:gd name="connsiteX48" fmla="*/ 10000 w 10000"/>
                  <a:gd name="connsiteY4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1950 w 10000"/>
                  <a:gd name="connsiteY21" fmla="*/ 4214 h 10000"/>
                  <a:gd name="connsiteX22" fmla="*/ 2028 w 10000"/>
                  <a:gd name="connsiteY22" fmla="*/ 4071 h 10000"/>
                  <a:gd name="connsiteX23" fmla="*/ 1724 w 10000"/>
                  <a:gd name="connsiteY23" fmla="*/ 4892 h 10000"/>
                  <a:gd name="connsiteX24" fmla="*/ 1671 w 10000"/>
                  <a:gd name="connsiteY24" fmla="*/ 5086 h 10000"/>
                  <a:gd name="connsiteX25" fmla="*/ 1629 w 10000"/>
                  <a:gd name="connsiteY25" fmla="*/ 5290 h 10000"/>
                  <a:gd name="connsiteX26" fmla="*/ 1617 w 10000"/>
                  <a:gd name="connsiteY26" fmla="*/ 5557 h 10000"/>
                  <a:gd name="connsiteX27" fmla="*/ 1617 w 10000"/>
                  <a:gd name="connsiteY27" fmla="*/ 5773 h 10000"/>
                  <a:gd name="connsiteX28" fmla="*/ 1647 w 10000"/>
                  <a:gd name="connsiteY28" fmla="*/ 5990 h 10000"/>
                  <a:gd name="connsiteX29" fmla="*/ 1695 w 10000"/>
                  <a:gd name="connsiteY29" fmla="*/ 6171 h 10000"/>
                  <a:gd name="connsiteX30" fmla="*/ 1927 w 10000"/>
                  <a:gd name="connsiteY30" fmla="*/ 7076 h 10000"/>
                  <a:gd name="connsiteX31" fmla="*/ 1944 w 10000"/>
                  <a:gd name="connsiteY31" fmla="*/ 7343 h 10000"/>
                  <a:gd name="connsiteX32" fmla="*/ 1944 w 10000"/>
                  <a:gd name="connsiteY32" fmla="*/ 7681 h 10000"/>
                  <a:gd name="connsiteX33" fmla="*/ 1921 w 10000"/>
                  <a:gd name="connsiteY33" fmla="*/ 8079 h 10000"/>
                  <a:gd name="connsiteX34" fmla="*/ 1867 w 10000"/>
                  <a:gd name="connsiteY34" fmla="*/ 8454 h 10000"/>
                  <a:gd name="connsiteX35" fmla="*/ 1403 w 10000"/>
                  <a:gd name="connsiteY35" fmla="*/ 8841 h 10000"/>
                  <a:gd name="connsiteX36" fmla="*/ 961 w 10000"/>
                  <a:gd name="connsiteY36" fmla="*/ 9187 h 10000"/>
                  <a:gd name="connsiteX37" fmla="*/ 0 w 10000"/>
                  <a:gd name="connsiteY37" fmla="*/ 10000 h 10000"/>
                  <a:gd name="connsiteX38" fmla="*/ 1861 w 10000"/>
                  <a:gd name="connsiteY38" fmla="*/ 8466 h 10000"/>
                  <a:gd name="connsiteX39" fmla="*/ 2103 w 10000"/>
                  <a:gd name="connsiteY39" fmla="*/ 8269 h 10000"/>
                  <a:gd name="connsiteX40" fmla="*/ 3191 w 10000"/>
                  <a:gd name="connsiteY40" fmla="*/ 7073 h 10000"/>
                  <a:gd name="connsiteX41" fmla="*/ 4513 w 10000"/>
                  <a:gd name="connsiteY41" fmla="*/ 5809 h 10000"/>
                  <a:gd name="connsiteX42" fmla="*/ 5148 w 10000"/>
                  <a:gd name="connsiteY42" fmla="*/ 5177 h 10000"/>
                  <a:gd name="connsiteX43" fmla="*/ 5653 w 10000"/>
                  <a:gd name="connsiteY43" fmla="*/ 4635 h 10000"/>
                  <a:gd name="connsiteX44" fmla="*/ 6416 w 10000"/>
                  <a:gd name="connsiteY44" fmla="*/ 3922 h 10000"/>
                  <a:gd name="connsiteX45" fmla="*/ 7867 w 10000"/>
                  <a:gd name="connsiteY45" fmla="*/ 2318 h 10000"/>
                  <a:gd name="connsiteX46" fmla="*/ 9946 w 10000"/>
                  <a:gd name="connsiteY46" fmla="*/ 158 h 10000"/>
                  <a:gd name="connsiteX47" fmla="*/ 10000 w 10000"/>
                  <a:gd name="connsiteY47"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1788 w 10000"/>
                  <a:gd name="connsiteY20" fmla="*/ 4638 h 10000"/>
                  <a:gd name="connsiteX21" fmla="*/ 2028 w 10000"/>
                  <a:gd name="connsiteY21" fmla="*/ 4071 h 10000"/>
                  <a:gd name="connsiteX22" fmla="*/ 1724 w 10000"/>
                  <a:gd name="connsiteY22" fmla="*/ 4892 h 10000"/>
                  <a:gd name="connsiteX23" fmla="*/ 1671 w 10000"/>
                  <a:gd name="connsiteY23" fmla="*/ 5086 h 10000"/>
                  <a:gd name="connsiteX24" fmla="*/ 1629 w 10000"/>
                  <a:gd name="connsiteY24" fmla="*/ 5290 h 10000"/>
                  <a:gd name="connsiteX25" fmla="*/ 1617 w 10000"/>
                  <a:gd name="connsiteY25" fmla="*/ 5557 h 10000"/>
                  <a:gd name="connsiteX26" fmla="*/ 1617 w 10000"/>
                  <a:gd name="connsiteY26" fmla="*/ 5773 h 10000"/>
                  <a:gd name="connsiteX27" fmla="*/ 1647 w 10000"/>
                  <a:gd name="connsiteY27" fmla="*/ 5990 h 10000"/>
                  <a:gd name="connsiteX28" fmla="*/ 1695 w 10000"/>
                  <a:gd name="connsiteY28" fmla="*/ 6171 h 10000"/>
                  <a:gd name="connsiteX29" fmla="*/ 1927 w 10000"/>
                  <a:gd name="connsiteY29" fmla="*/ 7076 h 10000"/>
                  <a:gd name="connsiteX30" fmla="*/ 1944 w 10000"/>
                  <a:gd name="connsiteY30" fmla="*/ 7343 h 10000"/>
                  <a:gd name="connsiteX31" fmla="*/ 1944 w 10000"/>
                  <a:gd name="connsiteY31" fmla="*/ 7681 h 10000"/>
                  <a:gd name="connsiteX32" fmla="*/ 1921 w 10000"/>
                  <a:gd name="connsiteY32" fmla="*/ 8079 h 10000"/>
                  <a:gd name="connsiteX33" fmla="*/ 1867 w 10000"/>
                  <a:gd name="connsiteY33" fmla="*/ 8454 h 10000"/>
                  <a:gd name="connsiteX34" fmla="*/ 1403 w 10000"/>
                  <a:gd name="connsiteY34" fmla="*/ 8841 h 10000"/>
                  <a:gd name="connsiteX35" fmla="*/ 961 w 10000"/>
                  <a:gd name="connsiteY35" fmla="*/ 9187 h 10000"/>
                  <a:gd name="connsiteX36" fmla="*/ 0 w 10000"/>
                  <a:gd name="connsiteY36" fmla="*/ 10000 h 10000"/>
                  <a:gd name="connsiteX37" fmla="*/ 1861 w 10000"/>
                  <a:gd name="connsiteY37" fmla="*/ 8466 h 10000"/>
                  <a:gd name="connsiteX38" fmla="*/ 2103 w 10000"/>
                  <a:gd name="connsiteY38" fmla="*/ 8269 h 10000"/>
                  <a:gd name="connsiteX39" fmla="*/ 3191 w 10000"/>
                  <a:gd name="connsiteY39" fmla="*/ 7073 h 10000"/>
                  <a:gd name="connsiteX40" fmla="*/ 4513 w 10000"/>
                  <a:gd name="connsiteY40" fmla="*/ 5809 h 10000"/>
                  <a:gd name="connsiteX41" fmla="*/ 5148 w 10000"/>
                  <a:gd name="connsiteY41" fmla="*/ 5177 h 10000"/>
                  <a:gd name="connsiteX42" fmla="*/ 5653 w 10000"/>
                  <a:gd name="connsiteY42" fmla="*/ 4635 h 10000"/>
                  <a:gd name="connsiteX43" fmla="*/ 6416 w 10000"/>
                  <a:gd name="connsiteY43" fmla="*/ 3922 h 10000"/>
                  <a:gd name="connsiteX44" fmla="*/ 7867 w 10000"/>
                  <a:gd name="connsiteY44" fmla="*/ 2318 h 10000"/>
                  <a:gd name="connsiteX45" fmla="*/ 9946 w 10000"/>
                  <a:gd name="connsiteY45" fmla="*/ 158 h 10000"/>
                  <a:gd name="connsiteX46" fmla="*/ 10000 w 10000"/>
                  <a:gd name="connsiteY46"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2028 w 10000"/>
                  <a:gd name="connsiteY20" fmla="*/ 4071 h 10000"/>
                  <a:gd name="connsiteX21" fmla="*/ 1724 w 10000"/>
                  <a:gd name="connsiteY21" fmla="*/ 4892 h 10000"/>
                  <a:gd name="connsiteX22" fmla="*/ 1671 w 10000"/>
                  <a:gd name="connsiteY22" fmla="*/ 5086 h 10000"/>
                  <a:gd name="connsiteX23" fmla="*/ 1629 w 10000"/>
                  <a:gd name="connsiteY23" fmla="*/ 5290 h 10000"/>
                  <a:gd name="connsiteX24" fmla="*/ 1617 w 10000"/>
                  <a:gd name="connsiteY24" fmla="*/ 5557 h 10000"/>
                  <a:gd name="connsiteX25" fmla="*/ 1617 w 10000"/>
                  <a:gd name="connsiteY25" fmla="*/ 5773 h 10000"/>
                  <a:gd name="connsiteX26" fmla="*/ 1647 w 10000"/>
                  <a:gd name="connsiteY26" fmla="*/ 5990 h 10000"/>
                  <a:gd name="connsiteX27" fmla="*/ 1695 w 10000"/>
                  <a:gd name="connsiteY27" fmla="*/ 6171 h 10000"/>
                  <a:gd name="connsiteX28" fmla="*/ 1927 w 10000"/>
                  <a:gd name="connsiteY28" fmla="*/ 7076 h 10000"/>
                  <a:gd name="connsiteX29" fmla="*/ 1944 w 10000"/>
                  <a:gd name="connsiteY29" fmla="*/ 7343 h 10000"/>
                  <a:gd name="connsiteX30" fmla="*/ 1944 w 10000"/>
                  <a:gd name="connsiteY30" fmla="*/ 7681 h 10000"/>
                  <a:gd name="connsiteX31" fmla="*/ 1921 w 10000"/>
                  <a:gd name="connsiteY31" fmla="*/ 8079 h 10000"/>
                  <a:gd name="connsiteX32" fmla="*/ 1867 w 10000"/>
                  <a:gd name="connsiteY32" fmla="*/ 8454 h 10000"/>
                  <a:gd name="connsiteX33" fmla="*/ 1403 w 10000"/>
                  <a:gd name="connsiteY33" fmla="*/ 8841 h 10000"/>
                  <a:gd name="connsiteX34" fmla="*/ 961 w 10000"/>
                  <a:gd name="connsiteY34" fmla="*/ 9187 h 10000"/>
                  <a:gd name="connsiteX35" fmla="*/ 0 w 10000"/>
                  <a:gd name="connsiteY35" fmla="*/ 10000 h 10000"/>
                  <a:gd name="connsiteX36" fmla="*/ 1861 w 10000"/>
                  <a:gd name="connsiteY36" fmla="*/ 8466 h 10000"/>
                  <a:gd name="connsiteX37" fmla="*/ 2103 w 10000"/>
                  <a:gd name="connsiteY37" fmla="*/ 8269 h 10000"/>
                  <a:gd name="connsiteX38" fmla="*/ 3191 w 10000"/>
                  <a:gd name="connsiteY38" fmla="*/ 7073 h 10000"/>
                  <a:gd name="connsiteX39" fmla="*/ 4513 w 10000"/>
                  <a:gd name="connsiteY39" fmla="*/ 5809 h 10000"/>
                  <a:gd name="connsiteX40" fmla="*/ 5148 w 10000"/>
                  <a:gd name="connsiteY40" fmla="*/ 5177 h 10000"/>
                  <a:gd name="connsiteX41" fmla="*/ 5653 w 10000"/>
                  <a:gd name="connsiteY41" fmla="*/ 4635 h 10000"/>
                  <a:gd name="connsiteX42" fmla="*/ 6416 w 10000"/>
                  <a:gd name="connsiteY42" fmla="*/ 3922 h 10000"/>
                  <a:gd name="connsiteX43" fmla="*/ 7867 w 10000"/>
                  <a:gd name="connsiteY43" fmla="*/ 2318 h 10000"/>
                  <a:gd name="connsiteX44" fmla="*/ 9946 w 10000"/>
                  <a:gd name="connsiteY44" fmla="*/ 158 h 10000"/>
                  <a:gd name="connsiteX45" fmla="*/ 10000 w 10000"/>
                  <a:gd name="connsiteY45"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2028 w 10000"/>
                  <a:gd name="connsiteY20" fmla="*/ 4071 h 10000"/>
                  <a:gd name="connsiteX21" fmla="*/ 1724 w 10000"/>
                  <a:gd name="connsiteY21" fmla="*/ 4892 h 10000"/>
                  <a:gd name="connsiteX22" fmla="*/ 1671 w 10000"/>
                  <a:gd name="connsiteY22" fmla="*/ 5086 h 10000"/>
                  <a:gd name="connsiteX23" fmla="*/ 1617 w 10000"/>
                  <a:gd name="connsiteY23" fmla="*/ 5557 h 10000"/>
                  <a:gd name="connsiteX24" fmla="*/ 1617 w 10000"/>
                  <a:gd name="connsiteY24" fmla="*/ 5773 h 10000"/>
                  <a:gd name="connsiteX25" fmla="*/ 1647 w 10000"/>
                  <a:gd name="connsiteY25" fmla="*/ 5990 h 10000"/>
                  <a:gd name="connsiteX26" fmla="*/ 1695 w 10000"/>
                  <a:gd name="connsiteY26" fmla="*/ 6171 h 10000"/>
                  <a:gd name="connsiteX27" fmla="*/ 1927 w 10000"/>
                  <a:gd name="connsiteY27" fmla="*/ 7076 h 10000"/>
                  <a:gd name="connsiteX28" fmla="*/ 1944 w 10000"/>
                  <a:gd name="connsiteY28" fmla="*/ 7343 h 10000"/>
                  <a:gd name="connsiteX29" fmla="*/ 1944 w 10000"/>
                  <a:gd name="connsiteY29" fmla="*/ 7681 h 10000"/>
                  <a:gd name="connsiteX30" fmla="*/ 1921 w 10000"/>
                  <a:gd name="connsiteY30" fmla="*/ 8079 h 10000"/>
                  <a:gd name="connsiteX31" fmla="*/ 1867 w 10000"/>
                  <a:gd name="connsiteY31" fmla="*/ 8454 h 10000"/>
                  <a:gd name="connsiteX32" fmla="*/ 1403 w 10000"/>
                  <a:gd name="connsiteY32" fmla="*/ 8841 h 10000"/>
                  <a:gd name="connsiteX33" fmla="*/ 961 w 10000"/>
                  <a:gd name="connsiteY33" fmla="*/ 9187 h 10000"/>
                  <a:gd name="connsiteX34" fmla="*/ 0 w 10000"/>
                  <a:gd name="connsiteY34" fmla="*/ 10000 h 10000"/>
                  <a:gd name="connsiteX35" fmla="*/ 1861 w 10000"/>
                  <a:gd name="connsiteY35" fmla="*/ 8466 h 10000"/>
                  <a:gd name="connsiteX36" fmla="*/ 2103 w 10000"/>
                  <a:gd name="connsiteY36" fmla="*/ 8269 h 10000"/>
                  <a:gd name="connsiteX37" fmla="*/ 3191 w 10000"/>
                  <a:gd name="connsiteY37" fmla="*/ 7073 h 10000"/>
                  <a:gd name="connsiteX38" fmla="*/ 4513 w 10000"/>
                  <a:gd name="connsiteY38" fmla="*/ 5809 h 10000"/>
                  <a:gd name="connsiteX39" fmla="*/ 5148 w 10000"/>
                  <a:gd name="connsiteY39" fmla="*/ 5177 h 10000"/>
                  <a:gd name="connsiteX40" fmla="*/ 5653 w 10000"/>
                  <a:gd name="connsiteY40" fmla="*/ 4635 h 10000"/>
                  <a:gd name="connsiteX41" fmla="*/ 6416 w 10000"/>
                  <a:gd name="connsiteY41" fmla="*/ 3922 h 10000"/>
                  <a:gd name="connsiteX42" fmla="*/ 7867 w 10000"/>
                  <a:gd name="connsiteY42" fmla="*/ 2318 h 10000"/>
                  <a:gd name="connsiteX43" fmla="*/ 9946 w 10000"/>
                  <a:gd name="connsiteY43" fmla="*/ 158 h 10000"/>
                  <a:gd name="connsiteX44" fmla="*/ 10000 w 10000"/>
                  <a:gd name="connsiteY44"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2028 w 10000"/>
                  <a:gd name="connsiteY20" fmla="*/ 4071 h 10000"/>
                  <a:gd name="connsiteX21" fmla="*/ 1724 w 10000"/>
                  <a:gd name="connsiteY21" fmla="*/ 4892 h 10000"/>
                  <a:gd name="connsiteX22" fmla="*/ 1671 w 10000"/>
                  <a:gd name="connsiteY22" fmla="*/ 5086 h 10000"/>
                  <a:gd name="connsiteX23" fmla="*/ 1617 w 10000"/>
                  <a:gd name="connsiteY23" fmla="*/ 5557 h 10000"/>
                  <a:gd name="connsiteX24" fmla="*/ 1617 w 10000"/>
                  <a:gd name="connsiteY24" fmla="*/ 5773 h 10000"/>
                  <a:gd name="connsiteX25" fmla="*/ 1647 w 10000"/>
                  <a:gd name="connsiteY25" fmla="*/ 5990 h 10000"/>
                  <a:gd name="connsiteX26" fmla="*/ 1927 w 10000"/>
                  <a:gd name="connsiteY26" fmla="*/ 7076 h 10000"/>
                  <a:gd name="connsiteX27" fmla="*/ 1944 w 10000"/>
                  <a:gd name="connsiteY27" fmla="*/ 7343 h 10000"/>
                  <a:gd name="connsiteX28" fmla="*/ 1944 w 10000"/>
                  <a:gd name="connsiteY28" fmla="*/ 7681 h 10000"/>
                  <a:gd name="connsiteX29" fmla="*/ 1921 w 10000"/>
                  <a:gd name="connsiteY29" fmla="*/ 8079 h 10000"/>
                  <a:gd name="connsiteX30" fmla="*/ 1867 w 10000"/>
                  <a:gd name="connsiteY30" fmla="*/ 8454 h 10000"/>
                  <a:gd name="connsiteX31" fmla="*/ 1403 w 10000"/>
                  <a:gd name="connsiteY31" fmla="*/ 8841 h 10000"/>
                  <a:gd name="connsiteX32" fmla="*/ 961 w 10000"/>
                  <a:gd name="connsiteY32" fmla="*/ 9187 h 10000"/>
                  <a:gd name="connsiteX33" fmla="*/ 0 w 10000"/>
                  <a:gd name="connsiteY33" fmla="*/ 10000 h 10000"/>
                  <a:gd name="connsiteX34" fmla="*/ 1861 w 10000"/>
                  <a:gd name="connsiteY34" fmla="*/ 8466 h 10000"/>
                  <a:gd name="connsiteX35" fmla="*/ 2103 w 10000"/>
                  <a:gd name="connsiteY35" fmla="*/ 8269 h 10000"/>
                  <a:gd name="connsiteX36" fmla="*/ 3191 w 10000"/>
                  <a:gd name="connsiteY36" fmla="*/ 7073 h 10000"/>
                  <a:gd name="connsiteX37" fmla="*/ 4513 w 10000"/>
                  <a:gd name="connsiteY37" fmla="*/ 5809 h 10000"/>
                  <a:gd name="connsiteX38" fmla="*/ 5148 w 10000"/>
                  <a:gd name="connsiteY38" fmla="*/ 5177 h 10000"/>
                  <a:gd name="connsiteX39" fmla="*/ 5653 w 10000"/>
                  <a:gd name="connsiteY39" fmla="*/ 4635 h 10000"/>
                  <a:gd name="connsiteX40" fmla="*/ 6416 w 10000"/>
                  <a:gd name="connsiteY40" fmla="*/ 3922 h 10000"/>
                  <a:gd name="connsiteX41" fmla="*/ 7867 w 10000"/>
                  <a:gd name="connsiteY41" fmla="*/ 2318 h 10000"/>
                  <a:gd name="connsiteX42" fmla="*/ 9946 w 10000"/>
                  <a:gd name="connsiteY42" fmla="*/ 158 h 10000"/>
                  <a:gd name="connsiteX43" fmla="*/ 10000 w 10000"/>
                  <a:gd name="connsiteY43"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2028 w 10000"/>
                  <a:gd name="connsiteY20" fmla="*/ 4071 h 10000"/>
                  <a:gd name="connsiteX21" fmla="*/ 1724 w 10000"/>
                  <a:gd name="connsiteY21" fmla="*/ 4892 h 10000"/>
                  <a:gd name="connsiteX22" fmla="*/ 1671 w 10000"/>
                  <a:gd name="connsiteY22" fmla="*/ 5086 h 10000"/>
                  <a:gd name="connsiteX23" fmla="*/ 1617 w 10000"/>
                  <a:gd name="connsiteY23" fmla="*/ 5557 h 10000"/>
                  <a:gd name="connsiteX24" fmla="*/ 1647 w 10000"/>
                  <a:gd name="connsiteY24" fmla="*/ 5990 h 10000"/>
                  <a:gd name="connsiteX25" fmla="*/ 1927 w 10000"/>
                  <a:gd name="connsiteY25" fmla="*/ 7076 h 10000"/>
                  <a:gd name="connsiteX26" fmla="*/ 1944 w 10000"/>
                  <a:gd name="connsiteY26" fmla="*/ 7343 h 10000"/>
                  <a:gd name="connsiteX27" fmla="*/ 1944 w 10000"/>
                  <a:gd name="connsiteY27" fmla="*/ 7681 h 10000"/>
                  <a:gd name="connsiteX28" fmla="*/ 1921 w 10000"/>
                  <a:gd name="connsiteY28" fmla="*/ 8079 h 10000"/>
                  <a:gd name="connsiteX29" fmla="*/ 1867 w 10000"/>
                  <a:gd name="connsiteY29" fmla="*/ 8454 h 10000"/>
                  <a:gd name="connsiteX30" fmla="*/ 1403 w 10000"/>
                  <a:gd name="connsiteY30" fmla="*/ 8841 h 10000"/>
                  <a:gd name="connsiteX31" fmla="*/ 961 w 10000"/>
                  <a:gd name="connsiteY31" fmla="*/ 9187 h 10000"/>
                  <a:gd name="connsiteX32" fmla="*/ 0 w 10000"/>
                  <a:gd name="connsiteY32" fmla="*/ 10000 h 10000"/>
                  <a:gd name="connsiteX33" fmla="*/ 1861 w 10000"/>
                  <a:gd name="connsiteY33" fmla="*/ 8466 h 10000"/>
                  <a:gd name="connsiteX34" fmla="*/ 2103 w 10000"/>
                  <a:gd name="connsiteY34" fmla="*/ 8269 h 10000"/>
                  <a:gd name="connsiteX35" fmla="*/ 3191 w 10000"/>
                  <a:gd name="connsiteY35" fmla="*/ 7073 h 10000"/>
                  <a:gd name="connsiteX36" fmla="*/ 4513 w 10000"/>
                  <a:gd name="connsiteY36" fmla="*/ 5809 h 10000"/>
                  <a:gd name="connsiteX37" fmla="*/ 5148 w 10000"/>
                  <a:gd name="connsiteY37" fmla="*/ 5177 h 10000"/>
                  <a:gd name="connsiteX38" fmla="*/ 5653 w 10000"/>
                  <a:gd name="connsiteY38" fmla="*/ 4635 h 10000"/>
                  <a:gd name="connsiteX39" fmla="*/ 6416 w 10000"/>
                  <a:gd name="connsiteY39" fmla="*/ 3922 h 10000"/>
                  <a:gd name="connsiteX40" fmla="*/ 7867 w 10000"/>
                  <a:gd name="connsiteY40" fmla="*/ 2318 h 10000"/>
                  <a:gd name="connsiteX41" fmla="*/ 9946 w 10000"/>
                  <a:gd name="connsiteY41" fmla="*/ 158 h 10000"/>
                  <a:gd name="connsiteX42" fmla="*/ 10000 w 10000"/>
                  <a:gd name="connsiteY42"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29 w 10000"/>
                  <a:gd name="connsiteY17" fmla="*/ 5290 h 10000"/>
                  <a:gd name="connsiteX18" fmla="*/ 1665 w 10000"/>
                  <a:gd name="connsiteY18" fmla="*/ 5081 h 10000"/>
                  <a:gd name="connsiteX19" fmla="*/ 1719 w 10000"/>
                  <a:gd name="connsiteY19" fmla="*/ 4899 h 10000"/>
                  <a:gd name="connsiteX20" fmla="*/ 2028 w 10000"/>
                  <a:gd name="connsiteY20" fmla="*/ 4071 h 10000"/>
                  <a:gd name="connsiteX21" fmla="*/ 1724 w 10000"/>
                  <a:gd name="connsiteY21" fmla="*/ 4892 h 10000"/>
                  <a:gd name="connsiteX22" fmla="*/ 1671 w 10000"/>
                  <a:gd name="connsiteY22" fmla="*/ 5086 h 10000"/>
                  <a:gd name="connsiteX23" fmla="*/ 1647 w 10000"/>
                  <a:gd name="connsiteY23" fmla="*/ 5990 h 10000"/>
                  <a:gd name="connsiteX24" fmla="*/ 1927 w 10000"/>
                  <a:gd name="connsiteY24" fmla="*/ 7076 h 10000"/>
                  <a:gd name="connsiteX25" fmla="*/ 1944 w 10000"/>
                  <a:gd name="connsiteY25" fmla="*/ 7343 h 10000"/>
                  <a:gd name="connsiteX26" fmla="*/ 1944 w 10000"/>
                  <a:gd name="connsiteY26" fmla="*/ 7681 h 10000"/>
                  <a:gd name="connsiteX27" fmla="*/ 1921 w 10000"/>
                  <a:gd name="connsiteY27" fmla="*/ 8079 h 10000"/>
                  <a:gd name="connsiteX28" fmla="*/ 1867 w 10000"/>
                  <a:gd name="connsiteY28" fmla="*/ 8454 h 10000"/>
                  <a:gd name="connsiteX29" fmla="*/ 1403 w 10000"/>
                  <a:gd name="connsiteY29" fmla="*/ 8841 h 10000"/>
                  <a:gd name="connsiteX30" fmla="*/ 961 w 10000"/>
                  <a:gd name="connsiteY30" fmla="*/ 9187 h 10000"/>
                  <a:gd name="connsiteX31" fmla="*/ 0 w 10000"/>
                  <a:gd name="connsiteY31" fmla="*/ 10000 h 10000"/>
                  <a:gd name="connsiteX32" fmla="*/ 1861 w 10000"/>
                  <a:gd name="connsiteY32" fmla="*/ 8466 h 10000"/>
                  <a:gd name="connsiteX33" fmla="*/ 2103 w 10000"/>
                  <a:gd name="connsiteY33" fmla="*/ 8269 h 10000"/>
                  <a:gd name="connsiteX34" fmla="*/ 3191 w 10000"/>
                  <a:gd name="connsiteY34" fmla="*/ 7073 h 10000"/>
                  <a:gd name="connsiteX35" fmla="*/ 4513 w 10000"/>
                  <a:gd name="connsiteY35" fmla="*/ 5809 h 10000"/>
                  <a:gd name="connsiteX36" fmla="*/ 5148 w 10000"/>
                  <a:gd name="connsiteY36" fmla="*/ 5177 h 10000"/>
                  <a:gd name="connsiteX37" fmla="*/ 5653 w 10000"/>
                  <a:gd name="connsiteY37" fmla="*/ 4635 h 10000"/>
                  <a:gd name="connsiteX38" fmla="*/ 6416 w 10000"/>
                  <a:gd name="connsiteY38" fmla="*/ 3922 h 10000"/>
                  <a:gd name="connsiteX39" fmla="*/ 7867 w 10000"/>
                  <a:gd name="connsiteY39" fmla="*/ 2318 h 10000"/>
                  <a:gd name="connsiteX40" fmla="*/ 9946 w 10000"/>
                  <a:gd name="connsiteY40" fmla="*/ 158 h 10000"/>
                  <a:gd name="connsiteX41" fmla="*/ 10000 w 10000"/>
                  <a:gd name="connsiteY41"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95 w 10000"/>
                  <a:gd name="connsiteY13" fmla="*/ 6171 h 10000"/>
                  <a:gd name="connsiteX14" fmla="*/ 1647 w 10000"/>
                  <a:gd name="connsiteY14" fmla="*/ 5998 h 10000"/>
                  <a:gd name="connsiteX15" fmla="*/ 1611 w 10000"/>
                  <a:gd name="connsiteY15" fmla="*/ 5769 h 10000"/>
                  <a:gd name="connsiteX16" fmla="*/ 1617 w 10000"/>
                  <a:gd name="connsiteY16" fmla="*/ 5552 h 10000"/>
                  <a:gd name="connsiteX17" fmla="*/ 1665 w 10000"/>
                  <a:gd name="connsiteY17" fmla="*/ 5081 h 10000"/>
                  <a:gd name="connsiteX18" fmla="*/ 1719 w 10000"/>
                  <a:gd name="connsiteY18" fmla="*/ 4899 h 10000"/>
                  <a:gd name="connsiteX19" fmla="*/ 2028 w 10000"/>
                  <a:gd name="connsiteY19" fmla="*/ 4071 h 10000"/>
                  <a:gd name="connsiteX20" fmla="*/ 1724 w 10000"/>
                  <a:gd name="connsiteY20" fmla="*/ 4892 h 10000"/>
                  <a:gd name="connsiteX21" fmla="*/ 1671 w 10000"/>
                  <a:gd name="connsiteY21" fmla="*/ 5086 h 10000"/>
                  <a:gd name="connsiteX22" fmla="*/ 1647 w 10000"/>
                  <a:gd name="connsiteY22" fmla="*/ 5990 h 10000"/>
                  <a:gd name="connsiteX23" fmla="*/ 1927 w 10000"/>
                  <a:gd name="connsiteY23" fmla="*/ 7076 h 10000"/>
                  <a:gd name="connsiteX24" fmla="*/ 1944 w 10000"/>
                  <a:gd name="connsiteY24" fmla="*/ 7343 h 10000"/>
                  <a:gd name="connsiteX25" fmla="*/ 1944 w 10000"/>
                  <a:gd name="connsiteY25" fmla="*/ 7681 h 10000"/>
                  <a:gd name="connsiteX26" fmla="*/ 1921 w 10000"/>
                  <a:gd name="connsiteY26" fmla="*/ 8079 h 10000"/>
                  <a:gd name="connsiteX27" fmla="*/ 1867 w 10000"/>
                  <a:gd name="connsiteY27" fmla="*/ 8454 h 10000"/>
                  <a:gd name="connsiteX28" fmla="*/ 1403 w 10000"/>
                  <a:gd name="connsiteY28" fmla="*/ 8841 h 10000"/>
                  <a:gd name="connsiteX29" fmla="*/ 961 w 10000"/>
                  <a:gd name="connsiteY29" fmla="*/ 9187 h 10000"/>
                  <a:gd name="connsiteX30" fmla="*/ 0 w 10000"/>
                  <a:gd name="connsiteY30" fmla="*/ 10000 h 10000"/>
                  <a:gd name="connsiteX31" fmla="*/ 1861 w 10000"/>
                  <a:gd name="connsiteY31" fmla="*/ 8466 h 10000"/>
                  <a:gd name="connsiteX32" fmla="*/ 2103 w 10000"/>
                  <a:gd name="connsiteY32" fmla="*/ 8269 h 10000"/>
                  <a:gd name="connsiteX33" fmla="*/ 3191 w 10000"/>
                  <a:gd name="connsiteY33" fmla="*/ 7073 h 10000"/>
                  <a:gd name="connsiteX34" fmla="*/ 4513 w 10000"/>
                  <a:gd name="connsiteY34" fmla="*/ 5809 h 10000"/>
                  <a:gd name="connsiteX35" fmla="*/ 5148 w 10000"/>
                  <a:gd name="connsiteY35" fmla="*/ 5177 h 10000"/>
                  <a:gd name="connsiteX36" fmla="*/ 5653 w 10000"/>
                  <a:gd name="connsiteY36" fmla="*/ 4635 h 10000"/>
                  <a:gd name="connsiteX37" fmla="*/ 6416 w 10000"/>
                  <a:gd name="connsiteY37" fmla="*/ 3922 h 10000"/>
                  <a:gd name="connsiteX38" fmla="*/ 7867 w 10000"/>
                  <a:gd name="connsiteY38" fmla="*/ 2318 h 10000"/>
                  <a:gd name="connsiteX39" fmla="*/ 9946 w 10000"/>
                  <a:gd name="connsiteY39" fmla="*/ 158 h 10000"/>
                  <a:gd name="connsiteX40" fmla="*/ 10000 w 10000"/>
                  <a:gd name="connsiteY40"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47 w 10000"/>
                  <a:gd name="connsiteY13" fmla="*/ 5998 h 10000"/>
                  <a:gd name="connsiteX14" fmla="*/ 1611 w 10000"/>
                  <a:gd name="connsiteY14" fmla="*/ 5769 h 10000"/>
                  <a:gd name="connsiteX15" fmla="*/ 1617 w 10000"/>
                  <a:gd name="connsiteY15" fmla="*/ 5552 h 10000"/>
                  <a:gd name="connsiteX16" fmla="*/ 1665 w 10000"/>
                  <a:gd name="connsiteY16" fmla="*/ 5081 h 10000"/>
                  <a:gd name="connsiteX17" fmla="*/ 1719 w 10000"/>
                  <a:gd name="connsiteY17" fmla="*/ 4899 h 10000"/>
                  <a:gd name="connsiteX18" fmla="*/ 2028 w 10000"/>
                  <a:gd name="connsiteY18" fmla="*/ 4071 h 10000"/>
                  <a:gd name="connsiteX19" fmla="*/ 1724 w 10000"/>
                  <a:gd name="connsiteY19" fmla="*/ 4892 h 10000"/>
                  <a:gd name="connsiteX20" fmla="*/ 1671 w 10000"/>
                  <a:gd name="connsiteY20" fmla="*/ 5086 h 10000"/>
                  <a:gd name="connsiteX21" fmla="*/ 1647 w 10000"/>
                  <a:gd name="connsiteY21" fmla="*/ 5990 h 10000"/>
                  <a:gd name="connsiteX22" fmla="*/ 1927 w 10000"/>
                  <a:gd name="connsiteY22" fmla="*/ 7076 h 10000"/>
                  <a:gd name="connsiteX23" fmla="*/ 1944 w 10000"/>
                  <a:gd name="connsiteY23" fmla="*/ 7343 h 10000"/>
                  <a:gd name="connsiteX24" fmla="*/ 1944 w 10000"/>
                  <a:gd name="connsiteY24" fmla="*/ 7681 h 10000"/>
                  <a:gd name="connsiteX25" fmla="*/ 1921 w 10000"/>
                  <a:gd name="connsiteY25" fmla="*/ 8079 h 10000"/>
                  <a:gd name="connsiteX26" fmla="*/ 1867 w 10000"/>
                  <a:gd name="connsiteY26" fmla="*/ 8454 h 10000"/>
                  <a:gd name="connsiteX27" fmla="*/ 1403 w 10000"/>
                  <a:gd name="connsiteY27" fmla="*/ 8841 h 10000"/>
                  <a:gd name="connsiteX28" fmla="*/ 961 w 10000"/>
                  <a:gd name="connsiteY28" fmla="*/ 9187 h 10000"/>
                  <a:gd name="connsiteX29" fmla="*/ 0 w 10000"/>
                  <a:gd name="connsiteY29" fmla="*/ 10000 h 10000"/>
                  <a:gd name="connsiteX30" fmla="*/ 1861 w 10000"/>
                  <a:gd name="connsiteY30" fmla="*/ 8466 h 10000"/>
                  <a:gd name="connsiteX31" fmla="*/ 2103 w 10000"/>
                  <a:gd name="connsiteY31" fmla="*/ 8269 h 10000"/>
                  <a:gd name="connsiteX32" fmla="*/ 3191 w 10000"/>
                  <a:gd name="connsiteY32" fmla="*/ 7073 h 10000"/>
                  <a:gd name="connsiteX33" fmla="*/ 4513 w 10000"/>
                  <a:gd name="connsiteY33" fmla="*/ 5809 h 10000"/>
                  <a:gd name="connsiteX34" fmla="*/ 5148 w 10000"/>
                  <a:gd name="connsiteY34" fmla="*/ 5177 h 10000"/>
                  <a:gd name="connsiteX35" fmla="*/ 5653 w 10000"/>
                  <a:gd name="connsiteY35" fmla="*/ 4635 h 10000"/>
                  <a:gd name="connsiteX36" fmla="*/ 6416 w 10000"/>
                  <a:gd name="connsiteY36" fmla="*/ 3922 h 10000"/>
                  <a:gd name="connsiteX37" fmla="*/ 7867 w 10000"/>
                  <a:gd name="connsiteY37" fmla="*/ 2318 h 10000"/>
                  <a:gd name="connsiteX38" fmla="*/ 9946 w 10000"/>
                  <a:gd name="connsiteY38" fmla="*/ 158 h 10000"/>
                  <a:gd name="connsiteX39" fmla="*/ 10000 w 10000"/>
                  <a:gd name="connsiteY39"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43 w 10000"/>
                  <a:gd name="connsiteY7" fmla="*/ 7500 h 10000"/>
                  <a:gd name="connsiteX8" fmla="*/ 1939 w 10000"/>
                  <a:gd name="connsiteY8" fmla="*/ 7271 h 10000"/>
                  <a:gd name="connsiteX9" fmla="*/ 1931 w 10000"/>
                  <a:gd name="connsiteY9" fmla="*/ 7076 h 10000"/>
                  <a:gd name="connsiteX10" fmla="*/ 1903 w 10000"/>
                  <a:gd name="connsiteY10" fmla="*/ 6821 h 10000"/>
                  <a:gd name="connsiteX11" fmla="*/ 1853 w 10000"/>
                  <a:gd name="connsiteY11" fmla="*/ 6567 h 10000"/>
                  <a:gd name="connsiteX12" fmla="*/ 1790 w 10000"/>
                  <a:gd name="connsiteY12" fmla="*/ 6377 h 10000"/>
                  <a:gd name="connsiteX13" fmla="*/ 1647 w 10000"/>
                  <a:gd name="connsiteY13" fmla="*/ 5998 h 10000"/>
                  <a:gd name="connsiteX14" fmla="*/ 1611 w 10000"/>
                  <a:gd name="connsiteY14" fmla="*/ 5769 h 10000"/>
                  <a:gd name="connsiteX15" fmla="*/ 1617 w 10000"/>
                  <a:gd name="connsiteY15" fmla="*/ 5552 h 10000"/>
                  <a:gd name="connsiteX16" fmla="*/ 1665 w 10000"/>
                  <a:gd name="connsiteY16" fmla="*/ 5081 h 10000"/>
                  <a:gd name="connsiteX17" fmla="*/ 1719 w 10000"/>
                  <a:gd name="connsiteY17" fmla="*/ 4899 h 10000"/>
                  <a:gd name="connsiteX18" fmla="*/ 2028 w 10000"/>
                  <a:gd name="connsiteY18" fmla="*/ 4071 h 10000"/>
                  <a:gd name="connsiteX19" fmla="*/ 1724 w 10000"/>
                  <a:gd name="connsiteY19" fmla="*/ 4892 h 10000"/>
                  <a:gd name="connsiteX20" fmla="*/ 1671 w 10000"/>
                  <a:gd name="connsiteY20" fmla="*/ 5086 h 10000"/>
                  <a:gd name="connsiteX21" fmla="*/ 1647 w 10000"/>
                  <a:gd name="connsiteY21" fmla="*/ 5990 h 10000"/>
                  <a:gd name="connsiteX22" fmla="*/ 1927 w 10000"/>
                  <a:gd name="connsiteY22" fmla="*/ 7076 h 10000"/>
                  <a:gd name="connsiteX23" fmla="*/ 1944 w 10000"/>
                  <a:gd name="connsiteY23" fmla="*/ 7681 h 10000"/>
                  <a:gd name="connsiteX24" fmla="*/ 1921 w 10000"/>
                  <a:gd name="connsiteY24" fmla="*/ 8079 h 10000"/>
                  <a:gd name="connsiteX25" fmla="*/ 1867 w 10000"/>
                  <a:gd name="connsiteY25" fmla="*/ 8454 h 10000"/>
                  <a:gd name="connsiteX26" fmla="*/ 1403 w 10000"/>
                  <a:gd name="connsiteY26" fmla="*/ 8841 h 10000"/>
                  <a:gd name="connsiteX27" fmla="*/ 961 w 10000"/>
                  <a:gd name="connsiteY27" fmla="*/ 9187 h 10000"/>
                  <a:gd name="connsiteX28" fmla="*/ 0 w 10000"/>
                  <a:gd name="connsiteY28" fmla="*/ 10000 h 10000"/>
                  <a:gd name="connsiteX29" fmla="*/ 1861 w 10000"/>
                  <a:gd name="connsiteY29" fmla="*/ 8466 h 10000"/>
                  <a:gd name="connsiteX30" fmla="*/ 2103 w 10000"/>
                  <a:gd name="connsiteY30" fmla="*/ 8269 h 10000"/>
                  <a:gd name="connsiteX31" fmla="*/ 3191 w 10000"/>
                  <a:gd name="connsiteY31" fmla="*/ 7073 h 10000"/>
                  <a:gd name="connsiteX32" fmla="*/ 4513 w 10000"/>
                  <a:gd name="connsiteY32" fmla="*/ 5809 h 10000"/>
                  <a:gd name="connsiteX33" fmla="*/ 5148 w 10000"/>
                  <a:gd name="connsiteY33" fmla="*/ 5177 h 10000"/>
                  <a:gd name="connsiteX34" fmla="*/ 5653 w 10000"/>
                  <a:gd name="connsiteY34" fmla="*/ 4635 h 10000"/>
                  <a:gd name="connsiteX35" fmla="*/ 6416 w 10000"/>
                  <a:gd name="connsiteY35" fmla="*/ 3922 h 10000"/>
                  <a:gd name="connsiteX36" fmla="*/ 7867 w 10000"/>
                  <a:gd name="connsiteY36" fmla="*/ 2318 h 10000"/>
                  <a:gd name="connsiteX37" fmla="*/ 9946 w 10000"/>
                  <a:gd name="connsiteY37" fmla="*/ 158 h 10000"/>
                  <a:gd name="connsiteX38" fmla="*/ 10000 w 10000"/>
                  <a:gd name="connsiteY3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9 w 10000"/>
                  <a:gd name="connsiteY7" fmla="*/ 7271 h 10000"/>
                  <a:gd name="connsiteX8" fmla="*/ 1931 w 10000"/>
                  <a:gd name="connsiteY8" fmla="*/ 7076 h 10000"/>
                  <a:gd name="connsiteX9" fmla="*/ 1903 w 10000"/>
                  <a:gd name="connsiteY9" fmla="*/ 6821 h 10000"/>
                  <a:gd name="connsiteX10" fmla="*/ 1853 w 10000"/>
                  <a:gd name="connsiteY10" fmla="*/ 6567 h 10000"/>
                  <a:gd name="connsiteX11" fmla="*/ 1790 w 10000"/>
                  <a:gd name="connsiteY11" fmla="*/ 6377 h 10000"/>
                  <a:gd name="connsiteX12" fmla="*/ 1647 w 10000"/>
                  <a:gd name="connsiteY12" fmla="*/ 5998 h 10000"/>
                  <a:gd name="connsiteX13" fmla="*/ 1611 w 10000"/>
                  <a:gd name="connsiteY13" fmla="*/ 5769 h 10000"/>
                  <a:gd name="connsiteX14" fmla="*/ 1617 w 10000"/>
                  <a:gd name="connsiteY14" fmla="*/ 5552 h 10000"/>
                  <a:gd name="connsiteX15" fmla="*/ 1665 w 10000"/>
                  <a:gd name="connsiteY15" fmla="*/ 5081 h 10000"/>
                  <a:gd name="connsiteX16" fmla="*/ 1719 w 10000"/>
                  <a:gd name="connsiteY16" fmla="*/ 4899 h 10000"/>
                  <a:gd name="connsiteX17" fmla="*/ 2028 w 10000"/>
                  <a:gd name="connsiteY17" fmla="*/ 4071 h 10000"/>
                  <a:gd name="connsiteX18" fmla="*/ 1724 w 10000"/>
                  <a:gd name="connsiteY18" fmla="*/ 4892 h 10000"/>
                  <a:gd name="connsiteX19" fmla="*/ 1671 w 10000"/>
                  <a:gd name="connsiteY19" fmla="*/ 5086 h 10000"/>
                  <a:gd name="connsiteX20" fmla="*/ 1647 w 10000"/>
                  <a:gd name="connsiteY20" fmla="*/ 5990 h 10000"/>
                  <a:gd name="connsiteX21" fmla="*/ 1927 w 10000"/>
                  <a:gd name="connsiteY21" fmla="*/ 7076 h 10000"/>
                  <a:gd name="connsiteX22" fmla="*/ 1944 w 10000"/>
                  <a:gd name="connsiteY22" fmla="*/ 7681 h 10000"/>
                  <a:gd name="connsiteX23" fmla="*/ 1921 w 10000"/>
                  <a:gd name="connsiteY23" fmla="*/ 8079 h 10000"/>
                  <a:gd name="connsiteX24" fmla="*/ 1867 w 10000"/>
                  <a:gd name="connsiteY24" fmla="*/ 8454 h 10000"/>
                  <a:gd name="connsiteX25" fmla="*/ 1403 w 10000"/>
                  <a:gd name="connsiteY25" fmla="*/ 8841 h 10000"/>
                  <a:gd name="connsiteX26" fmla="*/ 961 w 10000"/>
                  <a:gd name="connsiteY26" fmla="*/ 9187 h 10000"/>
                  <a:gd name="connsiteX27" fmla="*/ 0 w 10000"/>
                  <a:gd name="connsiteY27" fmla="*/ 10000 h 10000"/>
                  <a:gd name="connsiteX28" fmla="*/ 1861 w 10000"/>
                  <a:gd name="connsiteY28" fmla="*/ 8466 h 10000"/>
                  <a:gd name="connsiteX29" fmla="*/ 2103 w 10000"/>
                  <a:gd name="connsiteY29" fmla="*/ 8269 h 10000"/>
                  <a:gd name="connsiteX30" fmla="*/ 3191 w 10000"/>
                  <a:gd name="connsiteY30" fmla="*/ 7073 h 10000"/>
                  <a:gd name="connsiteX31" fmla="*/ 4513 w 10000"/>
                  <a:gd name="connsiteY31" fmla="*/ 5809 h 10000"/>
                  <a:gd name="connsiteX32" fmla="*/ 5148 w 10000"/>
                  <a:gd name="connsiteY32" fmla="*/ 5177 h 10000"/>
                  <a:gd name="connsiteX33" fmla="*/ 5653 w 10000"/>
                  <a:gd name="connsiteY33" fmla="*/ 4635 h 10000"/>
                  <a:gd name="connsiteX34" fmla="*/ 6416 w 10000"/>
                  <a:gd name="connsiteY34" fmla="*/ 3922 h 10000"/>
                  <a:gd name="connsiteX35" fmla="*/ 7867 w 10000"/>
                  <a:gd name="connsiteY35" fmla="*/ 2318 h 10000"/>
                  <a:gd name="connsiteX36" fmla="*/ 9946 w 10000"/>
                  <a:gd name="connsiteY36" fmla="*/ 158 h 10000"/>
                  <a:gd name="connsiteX37" fmla="*/ 10000 w 10000"/>
                  <a:gd name="connsiteY37"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903 w 10000"/>
                  <a:gd name="connsiteY8" fmla="*/ 6821 h 10000"/>
                  <a:gd name="connsiteX9" fmla="*/ 1853 w 10000"/>
                  <a:gd name="connsiteY9" fmla="*/ 6567 h 10000"/>
                  <a:gd name="connsiteX10" fmla="*/ 1790 w 10000"/>
                  <a:gd name="connsiteY10" fmla="*/ 6377 h 10000"/>
                  <a:gd name="connsiteX11" fmla="*/ 1647 w 10000"/>
                  <a:gd name="connsiteY11" fmla="*/ 5998 h 10000"/>
                  <a:gd name="connsiteX12" fmla="*/ 1611 w 10000"/>
                  <a:gd name="connsiteY12" fmla="*/ 5769 h 10000"/>
                  <a:gd name="connsiteX13" fmla="*/ 1617 w 10000"/>
                  <a:gd name="connsiteY13" fmla="*/ 5552 h 10000"/>
                  <a:gd name="connsiteX14" fmla="*/ 1665 w 10000"/>
                  <a:gd name="connsiteY14" fmla="*/ 5081 h 10000"/>
                  <a:gd name="connsiteX15" fmla="*/ 1719 w 10000"/>
                  <a:gd name="connsiteY15" fmla="*/ 4899 h 10000"/>
                  <a:gd name="connsiteX16" fmla="*/ 2028 w 10000"/>
                  <a:gd name="connsiteY16" fmla="*/ 4071 h 10000"/>
                  <a:gd name="connsiteX17" fmla="*/ 1724 w 10000"/>
                  <a:gd name="connsiteY17" fmla="*/ 4892 h 10000"/>
                  <a:gd name="connsiteX18" fmla="*/ 1671 w 10000"/>
                  <a:gd name="connsiteY18" fmla="*/ 5086 h 10000"/>
                  <a:gd name="connsiteX19" fmla="*/ 1647 w 10000"/>
                  <a:gd name="connsiteY19" fmla="*/ 5990 h 10000"/>
                  <a:gd name="connsiteX20" fmla="*/ 1927 w 10000"/>
                  <a:gd name="connsiteY20" fmla="*/ 7076 h 10000"/>
                  <a:gd name="connsiteX21" fmla="*/ 1944 w 10000"/>
                  <a:gd name="connsiteY21" fmla="*/ 7681 h 10000"/>
                  <a:gd name="connsiteX22" fmla="*/ 1921 w 10000"/>
                  <a:gd name="connsiteY22" fmla="*/ 8079 h 10000"/>
                  <a:gd name="connsiteX23" fmla="*/ 1867 w 10000"/>
                  <a:gd name="connsiteY23" fmla="*/ 8454 h 10000"/>
                  <a:gd name="connsiteX24" fmla="*/ 1403 w 10000"/>
                  <a:gd name="connsiteY24" fmla="*/ 8841 h 10000"/>
                  <a:gd name="connsiteX25" fmla="*/ 961 w 10000"/>
                  <a:gd name="connsiteY25" fmla="*/ 9187 h 10000"/>
                  <a:gd name="connsiteX26" fmla="*/ 0 w 10000"/>
                  <a:gd name="connsiteY26" fmla="*/ 10000 h 10000"/>
                  <a:gd name="connsiteX27" fmla="*/ 1861 w 10000"/>
                  <a:gd name="connsiteY27" fmla="*/ 8466 h 10000"/>
                  <a:gd name="connsiteX28" fmla="*/ 2103 w 10000"/>
                  <a:gd name="connsiteY28" fmla="*/ 8269 h 10000"/>
                  <a:gd name="connsiteX29" fmla="*/ 3191 w 10000"/>
                  <a:gd name="connsiteY29" fmla="*/ 7073 h 10000"/>
                  <a:gd name="connsiteX30" fmla="*/ 4513 w 10000"/>
                  <a:gd name="connsiteY30" fmla="*/ 5809 h 10000"/>
                  <a:gd name="connsiteX31" fmla="*/ 5148 w 10000"/>
                  <a:gd name="connsiteY31" fmla="*/ 5177 h 10000"/>
                  <a:gd name="connsiteX32" fmla="*/ 5653 w 10000"/>
                  <a:gd name="connsiteY32" fmla="*/ 4635 h 10000"/>
                  <a:gd name="connsiteX33" fmla="*/ 6416 w 10000"/>
                  <a:gd name="connsiteY33" fmla="*/ 3922 h 10000"/>
                  <a:gd name="connsiteX34" fmla="*/ 7867 w 10000"/>
                  <a:gd name="connsiteY34" fmla="*/ 2318 h 10000"/>
                  <a:gd name="connsiteX35" fmla="*/ 9946 w 10000"/>
                  <a:gd name="connsiteY35" fmla="*/ 158 h 10000"/>
                  <a:gd name="connsiteX36" fmla="*/ 10000 w 10000"/>
                  <a:gd name="connsiteY36"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903 w 10000"/>
                  <a:gd name="connsiteY8" fmla="*/ 6821 h 10000"/>
                  <a:gd name="connsiteX9" fmla="*/ 1853 w 10000"/>
                  <a:gd name="connsiteY9" fmla="*/ 6567 h 10000"/>
                  <a:gd name="connsiteX10" fmla="*/ 1790 w 10000"/>
                  <a:gd name="connsiteY10" fmla="*/ 6377 h 10000"/>
                  <a:gd name="connsiteX11" fmla="*/ 1647 w 10000"/>
                  <a:gd name="connsiteY11" fmla="*/ 5998 h 10000"/>
                  <a:gd name="connsiteX12" fmla="*/ 1611 w 10000"/>
                  <a:gd name="connsiteY12" fmla="*/ 5769 h 10000"/>
                  <a:gd name="connsiteX13" fmla="*/ 1617 w 10000"/>
                  <a:gd name="connsiteY13" fmla="*/ 5552 h 10000"/>
                  <a:gd name="connsiteX14" fmla="*/ 1665 w 10000"/>
                  <a:gd name="connsiteY14" fmla="*/ 5081 h 10000"/>
                  <a:gd name="connsiteX15" fmla="*/ 1719 w 10000"/>
                  <a:gd name="connsiteY15" fmla="*/ 4899 h 10000"/>
                  <a:gd name="connsiteX16" fmla="*/ 2028 w 10000"/>
                  <a:gd name="connsiteY16" fmla="*/ 4071 h 10000"/>
                  <a:gd name="connsiteX17" fmla="*/ 1724 w 10000"/>
                  <a:gd name="connsiteY17" fmla="*/ 4892 h 10000"/>
                  <a:gd name="connsiteX18" fmla="*/ 1671 w 10000"/>
                  <a:gd name="connsiteY18" fmla="*/ 5086 h 10000"/>
                  <a:gd name="connsiteX19" fmla="*/ 1647 w 10000"/>
                  <a:gd name="connsiteY19" fmla="*/ 5990 h 10000"/>
                  <a:gd name="connsiteX20" fmla="*/ 1944 w 10000"/>
                  <a:gd name="connsiteY20" fmla="*/ 7681 h 10000"/>
                  <a:gd name="connsiteX21" fmla="*/ 1921 w 10000"/>
                  <a:gd name="connsiteY21" fmla="*/ 8079 h 10000"/>
                  <a:gd name="connsiteX22" fmla="*/ 1867 w 10000"/>
                  <a:gd name="connsiteY22" fmla="*/ 8454 h 10000"/>
                  <a:gd name="connsiteX23" fmla="*/ 1403 w 10000"/>
                  <a:gd name="connsiteY23" fmla="*/ 8841 h 10000"/>
                  <a:gd name="connsiteX24" fmla="*/ 961 w 10000"/>
                  <a:gd name="connsiteY24" fmla="*/ 9187 h 10000"/>
                  <a:gd name="connsiteX25" fmla="*/ 0 w 10000"/>
                  <a:gd name="connsiteY25" fmla="*/ 10000 h 10000"/>
                  <a:gd name="connsiteX26" fmla="*/ 1861 w 10000"/>
                  <a:gd name="connsiteY26" fmla="*/ 8466 h 10000"/>
                  <a:gd name="connsiteX27" fmla="*/ 2103 w 10000"/>
                  <a:gd name="connsiteY27" fmla="*/ 8269 h 10000"/>
                  <a:gd name="connsiteX28" fmla="*/ 3191 w 10000"/>
                  <a:gd name="connsiteY28" fmla="*/ 7073 h 10000"/>
                  <a:gd name="connsiteX29" fmla="*/ 4513 w 10000"/>
                  <a:gd name="connsiteY29" fmla="*/ 5809 h 10000"/>
                  <a:gd name="connsiteX30" fmla="*/ 5148 w 10000"/>
                  <a:gd name="connsiteY30" fmla="*/ 5177 h 10000"/>
                  <a:gd name="connsiteX31" fmla="*/ 5653 w 10000"/>
                  <a:gd name="connsiteY31" fmla="*/ 4635 h 10000"/>
                  <a:gd name="connsiteX32" fmla="*/ 6416 w 10000"/>
                  <a:gd name="connsiteY32" fmla="*/ 3922 h 10000"/>
                  <a:gd name="connsiteX33" fmla="*/ 7867 w 10000"/>
                  <a:gd name="connsiteY33" fmla="*/ 2318 h 10000"/>
                  <a:gd name="connsiteX34" fmla="*/ 9946 w 10000"/>
                  <a:gd name="connsiteY34" fmla="*/ 158 h 10000"/>
                  <a:gd name="connsiteX35" fmla="*/ 10000 w 10000"/>
                  <a:gd name="connsiteY35"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853 w 10000"/>
                  <a:gd name="connsiteY8" fmla="*/ 6567 h 10000"/>
                  <a:gd name="connsiteX9" fmla="*/ 1790 w 10000"/>
                  <a:gd name="connsiteY9" fmla="*/ 6377 h 10000"/>
                  <a:gd name="connsiteX10" fmla="*/ 1647 w 10000"/>
                  <a:gd name="connsiteY10" fmla="*/ 5998 h 10000"/>
                  <a:gd name="connsiteX11" fmla="*/ 1611 w 10000"/>
                  <a:gd name="connsiteY11" fmla="*/ 5769 h 10000"/>
                  <a:gd name="connsiteX12" fmla="*/ 1617 w 10000"/>
                  <a:gd name="connsiteY12" fmla="*/ 5552 h 10000"/>
                  <a:gd name="connsiteX13" fmla="*/ 1665 w 10000"/>
                  <a:gd name="connsiteY13" fmla="*/ 5081 h 10000"/>
                  <a:gd name="connsiteX14" fmla="*/ 1719 w 10000"/>
                  <a:gd name="connsiteY14" fmla="*/ 4899 h 10000"/>
                  <a:gd name="connsiteX15" fmla="*/ 2028 w 10000"/>
                  <a:gd name="connsiteY15" fmla="*/ 4071 h 10000"/>
                  <a:gd name="connsiteX16" fmla="*/ 1724 w 10000"/>
                  <a:gd name="connsiteY16" fmla="*/ 4892 h 10000"/>
                  <a:gd name="connsiteX17" fmla="*/ 1671 w 10000"/>
                  <a:gd name="connsiteY17" fmla="*/ 5086 h 10000"/>
                  <a:gd name="connsiteX18" fmla="*/ 1647 w 10000"/>
                  <a:gd name="connsiteY18" fmla="*/ 5990 h 10000"/>
                  <a:gd name="connsiteX19" fmla="*/ 1944 w 10000"/>
                  <a:gd name="connsiteY19" fmla="*/ 7681 h 10000"/>
                  <a:gd name="connsiteX20" fmla="*/ 1921 w 10000"/>
                  <a:gd name="connsiteY20" fmla="*/ 8079 h 10000"/>
                  <a:gd name="connsiteX21" fmla="*/ 1867 w 10000"/>
                  <a:gd name="connsiteY21" fmla="*/ 8454 h 10000"/>
                  <a:gd name="connsiteX22" fmla="*/ 1403 w 10000"/>
                  <a:gd name="connsiteY22" fmla="*/ 8841 h 10000"/>
                  <a:gd name="connsiteX23" fmla="*/ 961 w 10000"/>
                  <a:gd name="connsiteY23" fmla="*/ 9187 h 10000"/>
                  <a:gd name="connsiteX24" fmla="*/ 0 w 10000"/>
                  <a:gd name="connsiteY24" fmla="*/ 10000 h 10000"/>
                  <a:gd name="connsiteX25" fmla="*/ 1861 w 10000"/>
                  <a:gd name="connsiteY25" fmla="*/ 8466 h 10000"/>
                  <a:gd name="connsiteX26" fmla="*/ 2103 w 10000"/>
                  <a:gd name="connsiteY26" fmla="*/ 8269 h 10000"/>
                  <a:gd name="connsiteX27" fmla="*/ 3191 w 10000"/>
                  <a:gd name="connsiteY27" fmla="*/ 7073 h 10000"/>
                  <a:gd name="connsiteX28" fmla="*/ 4513 w 10000"/>
                  <a:gd name="connsiteY28" fmla="*/ 5809 h 10000"/>
                  <a:gd name="connsiteX29" fmla="*/ 5148 w 10000"/>
                  <a:gd name="connsiteY29" fmla="*/ 5177 h 10000"/>
                  <a:gd name="connsiteX30" fmla="*/ 5653 w 10000"/>
                  <a:gd name="connsiteY30" fmla="*/ 4635 h 10000"/>
                  <a:gd name="connsiteX31" fmla="*/ 6416 w 10000"/>
                  <a:gd name="connsiteY31" fmla="*/ 3922 h 10000"/>
                  <a:gd name="connsiteX32" fmla="*/ 7867 w 10000"/>
                  <a:gd name="connsiteY32" fmla="*/ 2318 h 10000"/>
                  <a:gd name="connsiteX33" fmla="*/ 9946 w 10000"/>
                  <a:gd name="connsiteY33" fmla="*/ 158 h 10000"/>
                  <a:gd name="connsiteX34" fmla="*/ 10000 w 10000"/>
                  <a:gd name="connsiteY34"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47 w 10000"/>
                  <a:gd name="connsiteY9" fmla="*/ 5998 h 10000"/>
                  <a:gd name="connsiteX10" fmla="*/ 1611 w 10000"/>
                  <a:gd name="connsiteY10" fmla="*/ 5769 h 10000"/>
                  <a:gd name="connsiteX11" fmla="*/ 1617 w 10000"/>
                  <a:gd name="connsiteY11" fmla="*/ 5552 h 10000"/>
                  <a:gd name="connsiteX12" fmla="*/ 1665 w 10000"/>
                  <a:gd name="connsiteY12" fmla="*/ 5081 h 10000"/>
                  <a:gd name="connsiteX13" fmla="*/ 1719 w 10000"/>
                  <a:gd name="connsiteY13" fmla="*/ 4899 h 10000"/>
                  <a:gd name="connsiteX14" fmla="*/ 2028 w 10000"/>
                  <a:gd name="connsiteY14" fmla="*/ 4071 h 10000"/>
                  <a:gd name="connsiteX15" fmla="*/ 1724 w 10000"/>
                  <a:gd name="connsiteY15" fmla="*/ 4892 h 10000"/>
                  <a:gd name="connsiteX16" fmla="*/ 1671 w 10000"/>
                  <a:gd name="connsiteY16" fmla="*/ 5086 h 10000"/>
                  <a:gd name="connsiteX17" fmla="*/ 1647 w 10000"/>
                  <a:gd name="connsiteY17" fmla="*/ 5990 h 10000"/>
                  <a:gd name="connsiteX18" fmla="*/ 1944 w 10000"/>
                  <a:gd name="connsiteY18" fmla="*/ 7681 h 10000"/>
                  <a:gd name="connsiteX19" fmla="*/ 1921 w 10000"/>
                  <a:gd name="connsiteY19" fmla="*/ 8079 h 10000"/>
                  <a:gd name="connsiteX20" fmla="*/ 1867 w 10000"/>
                  <a:gd name="connsiteY20" fmla="*/ 8454 h 10000"/>
                  <a:gd name="connsiteX21" fmla="*/ 1403 w 10000"/>
                  <a:gd name="connsiteY21" fmla="*/ 8841 h 10000"/>
                  <a:gd name="connsiteX22" fmla="*/ 961 w 10000"/>
                  <a:gd name="connsiteY22" fmla="*/ 9187 h 10000"/>
                  <a:gd name="connsiteX23" fmla="*/ 0 w 10000"/>
                  <a:gd name="connsiteY23" fmla="*/ 10000 h 10000"/>
                  <a:gd name="connsiteX24" fmla="*/ 1861 w 10000"/>
                  <a:gd name="connsiteY24" fmla="*/ 8466 h 10000"/>
                  <a:gd name="connsiteX25" fmla="*/ 2103 w 10000"/>
                  <a:gd name="connsiteY25" fmla="*/ 8269 h 10000"/>
                  <a:gd name="connsiteX26" fmla="*/ 3191 w 10000"/>
                  <a:gd name="connsiteY26" fmla="*/ 7073 h 10000"/>
                  <a:gd name="connsiteX27" fmla="*/ 4513 w 10000"/>
                  <a:gd name="connsiteY27" fmla="*/ 5809 h 10000"/>
                  <a:gd name="connsiteX28" fmla="*/ 5148 w 10000"/>
                  <a:gd name="connsiteY28" fmla="*/ 5177 h 10000"/>
                  <a:gd name="connsiteX29" fmla="*/ 5653 w 10000"/>
                  <a:gd name="connsiteY29" fmla="*/ 4635 h 10000"/>
                  <a:gd name="connsiteX30" fmla="*/ 6416 w 10000"/>
                  <a:gd name="connsiteY30" fmla="*/ 3922 h 10000"/>
                  <a:gd name="connsiteX31" fmla="*/ 7867 w 10000"/>
                  <a:gd name="connsiteY31" fmla="*/ 2318 h 10000"/>
                  <a:gd name="connsiteX32" fmla="*/ 9946 w 10000"/>
                  <a:gd name="connsiteY32" fmla="*/ 158 h 10000"/>
                  <a:gd name="connsiteX33" fmla="*/ 10000 w 10000"/>
                  <a:gd name="connsiteY33"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47 w 10000"/>
                  <a:gd name="connsiteY9" fmla="*/ 5998 h 10000"/>
                  <a:gd name="connsiteX10" fmla="*/ 1611 w 10000"/>
                  <a:gd name="connsiteY10" fmla="*/ 5769 h 10000"/>
                  <a:gd name="connsiteX11" fmla="*/ 1617 w 10000"/>
                  <a:gd name="connsiteY11" fmla="*/ 5552 h 10000"/>
                  <a:gd name="connsiteX12" fmla="*/ 1665 w 10000"/>
                  <a:gd name="connsiteY12" fmla="*/ 5081 h 10000"/>
                  <a:gd name="connsiteX13" fmla="*/ 1719 w 10000"/>
                  <a:gd name="connsiteY13" fmla="*/ 4899 h 10000"/>
                  <a:gd name="connsiteX14" fmla="*/ 2028 w 10000"/>
                  <a:gd name="connsiteY14" fmla="*/ 4071 h 10000"/>
                  <a:gd name="connsiteX15" fmla="*/ 1724 w 10000"/>
                  <a:gd name="connsiteY15" fmla="*/ 4892 h 10000"/>
                  <a:gd name="connsiteX16" fmla="*/ 1671 w 10000"/>
                  <a:gd name="connsiteY16" fmla="*/ 5086 h 10000"/>
                  <a:gd name="connsiteX17" fmla="*/ 1944 w 10000"/>
                  <a:gd name="connsiteY17" fmla="*/ 7681 h 10000"/>
                  <a:gd name="connsiteX18" fmla="*/ 1921 w 10000"/>
                  <a:gd name="connsiteY18" fmla="*/ 8079 h 10000"/>
                  <a:gd name="connsiteX19" fmla="*/ 1867 w 10000"/>
                  <a:gd name="connsiteY19" fmla="*/ 8454 h 10000"/>
                  <a:gd name="connsiteX20" fmla="*/ 1403 w 10000"/>
                  <a:gd name="connsiteY20" fmla="*/ 8841 h 10000"/>
                  <a:gd name="connsiteX21" fmla="*/ 961 w 10000"/>
                  <a:gd name="connsiteY21" fmla="*/ 9187 h 10000"/>
                  <a:gd name="connsiteX22" fmla="*/ 0 w 10000"/>
                  <a:gd name="connsiteY22" fmla="*/ 10000 h 10000"/>
                  <a:gd name="connsiteX23" fmla="*/ 1861 w 10000"/>
                  <a:gd name="connsiteY23" fmla="*/ 8466 h 10000"/>
                  <a:gd name="connsiteX24" fmla="*/ 2103 w 10000"/>
                  <a:gd name="connsiteY24" fmla="*/ 8269 h 10000"/>
                  <a:gd name="connsiteX25" fmla="*/ 3191 w 10000"/>
                  <a:gd name="connsiteY25" fmla="*/ 7073 h 10000"/>
                  <a:gd name="connsiteX26" fmla="*/ 4513 w 10000"/>
                  <a:gd name="connsiteY26" fmla="*/ 5809 h 10000"/>
                  <a:gd name="connsiteX27" fmla="*/ 5148 w 10000"/>
                  <a:gd name="connsiteY27" fmla="*/ 5177 h 10000"/>
                  <a:gd name="connsiteX28" fmla="*/ 5653 w 10000"/>
                  <a:gd name="connsiteY28" fmla="*/ 4635 h 10000"/>
                  <a:gd name="connsiteX29" fmla="*/ 6416 w 10000"/>
                  <a:gd name="connsiteY29" fmla="*/ 3922 h 10000"/>
                  <a:gd name="connsiteX30" fmla="*/ 7867 w 10000"/>
                  <a:gd name="connsiteY30" fmla="*/ 2318 h 10000"/>
                  <a:gd name="connsiteX31" fmla="*/ 9946 w 10000"/>
                  <a:gd name="connsiteY31" fmla="*/ 158 h 10000"/>
                  <a:gd name="connsiteX32" fmla="*/ 10000 w 10000"/>
                  <a:gd name="connsiteY32"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47 w 10000"/>
                  <a:gd name="connsiteY9" fmla="*/ 5998 h 10000"/>
                  <a:gd name="connsiteX10" fmla="*/ 1617 w 10000"/>
                  <a:gd name="connsiteY10" fmla="*/ 5552 h 10000"/>
                  <a:gd name="connsiteX11" fmla="*/ 1665 w 10000"/>
                  <a:gd name="connsiteY11" fmla="*/ 5081 h 10000"/>
                  <a:gd name="connsiteX12" fmla="*/ 1719 w 10000"/>
                  <a:gd name="connsiteY12" fmla="*/ 4899 h 10000"/>
                  <a:gd name="connsiteX13" fmla="*/ 2028 w 10000"/>
                  <a:gd name="connsiteY13" fmla="*/ 4071 h 10000"/>
                  <a:gd name="connsiteX14" fmla="*/ 1724 w 10000"/>
                  <a:gd name="connsiteY14" fmla="*/ 4892 h 10000"/>
                  <a:gd name="connsiteX15" fmla="*/ 1671 w 10000"/>
                  <a:gd name="connsiteY15" fmla="*/ 5086 h 10000"/>
                  <a:gd name="connsiteX16" fmla="*/ 1944 w 10000"/>
                  <a:gd name="connsiteY16" fmla="*/ 7681 h 10000"/>
                  <a:gd name="connsiteX17" fmla="*/ 1921 w 10000"/>
                  <a:gd name="connsiteY17" fmla="*/ 8079 h 10000"/>
                  <a:gd name="connsiteX18" fmla="*/ 1867 w 10000"/>
                  <a:gd name="connsiteY18" fmla="*/ 8454 h 10000"/>
                  <a:gd name="connsiteX19" fmla="*/ 1403 w 10000"/>
                  <a:gd name="connsiteY19" fmla="*/ 8841 h 10000"/>
                  <a:gd name="connsiteX20" fmla="*/ 961 w 10000"/>
                  <a:gd name="connsiteY20" fmla="*/ 9187 h 10000"/>
                  <a:gd name="connsiteX21" fmla="*/ 0 w 10000"/>
                  <a:gd name="connsiteY21" fmla="*/ 10000 h 10000"/>
                  <a:gd name="connsiteX22" fmla="*/ 1861 w 10000"/>
                  <a:gd name="connsiteY22" fmla="*/ 8466 h 10000"/>
                  <a:gd name="connsiteX23" fmla="*/ 2103 w 10000"/>
                  <a:gd name="connsiteY23" fmla="*/ 8269 h 10000"/>
                  <a:gd name="connsiteX24" fmla="*/ 3191 w 10000"/>
                  <a:gd name="connsiteY24" fmla="*/ 7073 h 10000"/>
                  <a:gd name="connsiteX25" fmla="*/ 4513 w 10000"/>
                  <a:gd name="connsiteY25" fmla="*/ 5809 h 10000"/>
                  <a:gd name="connsiteX26" fmla="*/ 5148 w 10000"/>
                  <a:gd name="connsiteY26" fmla="*/ 5177 h 10000"/>
                  <a:gd name="connsiteX27" fmla="*/ 5653 w 10000"/>
                  <a:gd name="connsiteY27" fmla="*/ 4635 h 10000"/>
                  <a:gd name="connsiteX28" fmla="*/ 6416 w 10000"/>
                  <a:gd name="connsiteY28" fmla="*/ 3922 h 10000"/>
                  <a:gd name="connsiteX29" fmla="*/ 7867 w 10000"/>
                  <a:gd name="connsiteY29" fmla="*/ 2318 h 10000"/>
                  <a:gd name="connsiteX30" fmla="*/ 9946 w 10000"/>
                  <a:gd name="connsiteY30" fmla="*/ 158 h 10000"/>
                  <a:gd name="connsiteX31" fmla="*/ 10000 w 10000"/>
                  <a:gd name="connsiteY31"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47 w 10000"/>
                  <a:gd name="connsiteY9" fmla="*/ 5998 h 10000"/>
                  <a:gd name="connsiteX10" fmla="*/ 1665 w 10000"/>
                  <a:gd name="connsiteY10" fmla="*/ 5081 h 10000"/>
                  <a:gd name="connsiteX11" fmla="*/ 1719 w 10000"/>
                  <a:gd name="connsiteY11" fmla="*/ 4899 h 10000"/>
                  <a:gd name="connsiteX12" fmla="*/ 2028 w 10000"/>
                  <a:gd name="connsiteY12" fmla="*/ 4071 h 10000"/>
                  <a:gd name="connsiteX13" fmla="*/ 1724 w 10000"/>
                  <a:gd name="connsiteY13" fmla="*/ 4892 h 10000"/>
                  <a:gd name="connsiteX14" fmla="*/ 1671 w 10000"/>
                  <a:gd name="connsiteY14" fmla="*/ 5086 h 10000"/>
                  <a:gd name="connsiteX15" fmla="*/ 1944 w 10000"/>
                  <a:gd name="connsiteY15" fmla="*/ 7681 h 10000"/>
                  <a:gd name="connsiteX16" fmla="*/ 1921 w 10000"/>
                  <a:gd name="connsiteY16" fmla="*/ 8079 h 10000"/>
                  <a:gd name="connsiteX17" fmla="*/ 1867 w 10000"/>
                  <a:gd name="connsiteY17" fmla="*/ 8454 h 10000"/>
                  <a:gd name="connsiteX18" fmla="*/ 1403 w 10000"/>
                  <a:gd name="connsiteY18" fmla="*/ 8841 h 10000"/>
                  <a:gd name="connsiteX19" fmla="*/ 961 w 10000"/>
                  <a:gd name="connsiteY19" fmla="*/ 9187 h 10000"/>
                  <a:gd name="connsiteX20" fmla="*/ 0 w 10000"/>
                  <a:gd name="connsiteY20" fmla="*/ 10000 h 10000"/>
                  <a:gd name="connsiteX21" fmla="*/ 1861 w 10000"/>
                  <a:gd name="connsiteY21" fmla="*/ 8466 h 10000"/>
                  <a:gd name="connsiteX22" fmla="*/ 2103 w 10000"/>
                  <a:gd name="connsiteY22" fmla="*/ 8269 h 10000"/>
                  <a:gd name="connsiteX23" fmla="*/ 3191 w 10000"/>
                  <a:gd name="connsiteY23" fmla="*/ 7073 h 10000"/>
                  <a:gd name="connsiteX24" fmla="*/ 4513 w 10000"/>
                  <a:gd name="connsiteY24" fmla="*/ 5809 h 10000"/>
                  <a:gd name="connsiteX25" fmla="*/ 5148 w 10000"/>
                  <a:gd name="connsiteY25" fmla="*/ 5177 h 10000"/>
                  <a:gd name="connsiteX26" fmla="*/ 5653 w 10000"/>
                  <a:gd name="connsiteY26" fmla="*/ 4635 h 10000"/>
                  <a:gd name="connsiteX27" fmla="*/ 6416 w 10000"/>
                  <a:gd name="connsiteY27" fmla="*/ 3922 h 10000"/>
                  <a:gd name="connsiteX28" fmla="*/ 7867 w 10000"/>
                  <a:gd name="connsiteY28" fmla="*/ 2318 h 10000"/>
                  <a:gd name="connsiteX29" fmla="*/ 9946 w 10000"/>
                  <a:gd name="connsiteY29" fmla="*/ 158 h 10000"/>
                  <a:gd name="connsiteX30" fmla="*/ 10000 w 10000"/>
                  <a:gd name="connsiteY30"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47 w 10000"/>
                  <a:gd name="connsiteY9" fmla="*/ 5998 h 10000"/>
                  <a:gd name="connsiteX10" fmla="*/ 1665 w 10000"/>
                  <a:gd name="connsiteY10" fmla="*/ 5081 h 10000"/>
                  <a:gd name="connsiteX11" fmla="*/ 1719 w 10000"/>
                  <a:gd name="connsiteY11" fmla="*/ 4899 h 10000"/>
                  <a:gd name="connsiteX12" fmla="*/ 2028 w 10000"/>
                  <a:gd name="connsiteY12" fmla="*/ 4071 h 10000"/>
                  <a:gd name="connsiteX13" fmla="*/ 1724 w 10000"/>
                  <a:gd name="connsiteY13" fmla="*/ 4892 h 10000"/>
                  <a:gd name="connsiteX14" fmla="*/ 1944 w 10000"/>
                  <a:gd name="connsiteY14" fmla="*/ 7681 h 10000"/>
                  <a:gd name="connsiteX15" fmla="*/ 1921 w 10000"/>
                  <a:gd name="connsiteY15" fmla="*/ 8079 h 10000"/>
                  <a:gd name="connsiteX16" fmla="*/ 1867 w 10000"/>
                  <a:gd name="connsiteY16" fmla="*/ 8454 h 10000"/>
                  <a:gd name="connsiteX17" fmla="*/ 1403 w 10000"/>
                  <a:gd name="connsiteY17" fmla="*/ 8841 h 10000"/>
                  <a:gd name="connsiteX18" fmla="*/ 961 w 10000"/>
                  <a:gd name="connsiteY18" fmla="*/ 9187 h 10000"/>
                  <a:gd name="connsiteX19" fmla="*/ 0 w 10000"/>
                  <a:gd name="connsiteY19" fmla="*/ 10000 h 10000"/>
                  <a:gd name="connsiteX20" fmla="*/ 1861 w 10000"/>
                  <a:gd name="connsiteY20" fmla="*/ 8466 h 10000"/>
                  <a:gd name="connsiteX21" fmla="*/ 2103 w 10000"/>
                  <a:gd name="connsiteY21" fmla="*/ 8269 h 10000"/>
                  <a:gd name="connsiteX22" fmla="*/ 3191 w 10000"/>
                  <a:gd name="connsiteY22" fmla="*/ 7073 h 10000"/>
                  <a:gd name="connsiteX23" fmla="*/ 4513 w 10000"/>
                  <a:gd name="connsiteY23" fmla="*/ 5809 h 10000"/>
                  <a:gd name="connsiteX24" fmla="*/ 5148 w 10000"/>
                  <a:gd name="connsiteY24" fmla="*/ 5177 h 10000"/>
                  <a:gd name="connsiteX25" fmla="*/ 5653 w 10000"/>
                  <a:gd name="connsiteY25" fmla="*/ 4635 h 10000"/>
                  <a:gd name="connsiteX26" fmla="*/ 6416 w 10000"/>
                  <a:gd name="connsiteY26" fmla="*/ 3922 h 10000"/>
                  <a:gd name="connsiteX27" fmla="*/ 7867 w 10000"/>
                  <a:gd name="connsiteY27" fmla="*/ 2318 h 10000"/>
                  <a:gd name="connsiteX28" fmla="*/ 9946 w 10000"/>
                  <a:gd name="connsiteY28" fmla="*/ 158 h 10000"/>
                  <a:gd name="connsiteX29" fmla="*/ 10000 w 10000"/>
                  <a:gd name="connsiteY29"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65 w 10000"/>
                  <a:gd name="connsiteY9" fmla="*/ 5081 h 10000"/>
                  <a:gd name="connsiteX10" fmla="*/ 1719 w 10000"/>
                  <a:gd name="connsiteY10" fmla="*/ 4899 h 10000"/>
                  <a:gd name="connsiteX11" fmla="*/ 2028 w 10000"/>
                  <a:gd name="connsiteY11" fmla="*/ 4071 h 10000"/>
                  <a:gd name="connsiteX12" fmla="*/ 1724 w 10000"/>
                  <a:gd name="connsiteY12" fmla="*/ 4892 h 10000"/>
                  <a:gd name="connsiteX13" fmla="*/ 1944 w 10000"/>
                  <a:gd name="connsiteY13" fmla="*/ 7681 h 10000"/>
                  <a:gd name="connsiteX14" fmla="*/ 1921 w 10000"/>
                  <a:gd name="connsiteY14" fmla="*/ 8079 h 10000"/>
                  <a:gd name="connsiteX15" fmla="*/ 1867 w 10000"/>
                  <a:gd name="connsiteY15" fmla="*/ 8454 h 10000"/>
                  <a:gd name="connsiteX16" fmla="*/ 1403 w 10000"/>
                  <a:gd name="connsiteY16" fmla="*/ 8841 h 10000"/>
                  <a:gd name="connsiteX17" fmla="*/ 961 w 10000"/>
                  <a:gd name="connsiteY17" fmla="*/ 9187 h 10000"/>
                  <a:gd name="connsiteX18" fmla="*/ 0 w 10000"/>
                  <a:gd name="connsiteY18" fmla="*/ 10000 h 10000"/>
                  <a:gd name="connsiteX19" fmla="*/ 1861 w 10000"/>
                  <a:gd name="connsiteY19" fmla="*/ 8466 h 10000"/>
                  <a:gd name="connsiteX20" fmla="*/ 2103 w 10000"/>
                  <a:gd name="connsiteY20" fmla="*/ 8269 h 10000"/>
                  <a:gd name="connsiteX21" fmla="*/ 3191 w 10000"/>
                  <a:gd name="connsiteY21" fmla="*/ 7073 h 10000"/>
                  <a:gd name="connsiteX22" fmla="*/ 4513 w 10000"/>
                  <a:gd name="connsiteY22" fmla="*/ 5809 h 10000"/>
                  <a:gd name="connsiteX23" fmla="*/ 5148 w 10000"/>
                  <a:gd name="connsiteY23" fmla="*/ 5177 h 10000"/>
                  <a:gd name="connsiteX24" fmla="*/ 5653 w 10000"/>
                  <a:gd name="connsiteY24" fmla="*/ 4635 h 10000"/>
                  <a:gd name="connsiteX25" fmla="*/ 6416 w 10000"/>
                  <a:gd name="connsiteY25" fmla="*/ 3922 h 10000"/>
                  <a:gd name="connsiteX26" fmla="*/ 7867 w 10000"/>
                  <a:gd name="connsiteY26" fmla="*/ 2318 h 10000"/>
                  <a:gd name="connsiteX27" fmla="*/ 9946 w 10000"/>
                  <a:gd name="connsiteY27" fmla="*/ 158 h 10000"/>
                  <a:gd name="connsiteX28" fmla="*/ 10000 w 10000"/>
                  <a:gd name="connsiteY2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65 w 10000"/>
                  <a:gd name="connsiteY9" fmla="*/ 5081 h 10000"/>
                  <a:gd name="connsiteX10" fmla="*/ 1719 w 10000"/>
                  <a:gd name="connsiteY10" fmla="*/ 4899 h 10000"/>
                  <a:gd name="connsiteX11" fmla="*/ 2028 w 10000"/>
                  <a:gd name="connsiteY11" fmla="*/ 4071 h 10000"/>
                  <a:gd name="connsiteX12" fmla="*/ 1944 w 10000"/>
                  <a:gd name="connsiteY12" fmla="*/ 7681 h 10000"/>
                  <a:gd name="connsiteX13" fmla="*/ 1921 w 10000"/>
                  <a:gd name="connsiteY13" fmla="*/ 8079 h 10000"/>
                  <a:gd name="connsiteX14" fmla="*/ 1867 w 10000"/>
                  <a:gd name="connsiteY14" fmla="*/ 8454 h 10000"/>
                  <a:gd name="connsiteX15" fmla="*/ 1403 w 10000"/>
                  <a:gd name="connsiteY15" fmla="*/ 8841 h 10000"/>
                  <a:gd name="connsiteX16" fmla="*/ 961 w 10000"/>
                  <a:gd name="connsiteY16" fmla="*/ 9187 h 10000"/>
                  <a:gd name="connsiteX17" fmla="*/ 0 w 10000"/>
                  <a:gd name="connsiteY17" fmla="*/ 10000 h 10000"/>
                  <a:gd name="connsiteX18" fmla="*/ 1861 w 10000"/>
                  <a:gd name="connsiteY18" fmla="*/ 8466 h 10000"/>
                  <a:gd name="connsiteX19" fmla="*/ 2103 w 10000"/>
                  <a:gd name="connsiteY19" fmla="*/ 8269 h 10000"/>
                  <a:gd name="connsiteX20" fmla="*/ 3191 w 10000"/>
                  <a:gd name="connsiteY20" fmla="*/ 7073 h 10000"/>
                  <a:gd name="connsiteX21" fmla="*/ 4513 w 10000"/>
                  <a:gd name="connsiteY21" fmla="*/ 5809 h 10000"/>
                  <a:gd name="connsiteX22" fmla="*/ 5148 w 10000"/>
                  <a:gd name="connsiteY22" fmla="*/ 5177 h 10000"/>
                  <a:gd name="connsiteX23" fmla="*/ 5653 w 10000"/>
                  <a:gd name="connsiteY23" fmla="*/ 4635 h 10000"/>
                  <a:gd name="connsiteX24" fmla="*/ 6416 w 10000"/>
                  <a:gd name="connsiteY24" fmla="*/ 3922 h 10000"/>
                  <a:gd name="connsiteX25" fmla="*/ 7867 w 10000"/>
                  <a:gd name="connsiteY25" fmla="*/ 2318 h 10000"/>
                  <a:gd name="connsiteX26" fmla="*/ 9946 w 10000"/>
                  <a:gd name="connsiteY26" fmla="*/ 158 h 10000"/>
                  <a:gd name="connsiteX27" fmla="*/ 10000 w 10000"/>
                  <a:gd name="connsiteY27"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790 w 10000"/>
                  <a:gd name="connsiteY8" fmla="*/ 6377 h 10000"/>
                  <a:gd name="connsiteX9" fmla="*/ 1665 w 10000"/>
                  <a:gd name="connsiteY9" fmla="*/ 5081 h 10000"/>
                  <a:gd name="connsiteX10" fmla="*/ 2028 w 10000"/>
                  <a:gd name="connsiteY10" fmla="*/ 4071 h 10000"/>
                  <a:gd name="connsiteX11" fmla="*/ 1944 w 10000"/>
                  <a:gd name="connsiteY11" fmla="*/ 7681 h 10000"/>
                  <a:gd name="connsiteX12" fmla="*/ 1921 w 10000"/>
                  <a:gd name="connsiteY12" fmla="*/ 8079 h 10000"/>
                  <a:gd name="connsiteX13" fmla="*/ 1867 w 10000"/>
                  <a:gd name="connsiteY13" fmla="*/ 8454 h 10000"/>
                  <a:gd name="connsiteX14" fmla="*/ 1403 w 10000"/>
                  <a:gd name="connsiteY14" fmla="*/ 8841 h 10000"/>
                  <a:gd name="connsiteX15" fmla="*/ 961 w 10000"/>
                  <a:gd name="connsiteY15" fmla="*/ 9187 h 10000"/>
                  <a:gd name="connsiteX16" fmla="*/ 0 w 10000"/>
                  <a:gd name="connsiteY16" fmla="*/ 10000 h 10000"/>
                  <a:gd name="connsiteX17" fmla="*/ 1861 w 10000"/>
                  <a:gd name="connsiteY17" fmla="*/ 8466 h 10000"/>
                  <a:gd name="connsiteX18" fmla="*/ 2103 w 10000"/>
                  <a:gd name="connsiteY18" fmla="*/ 8269 h 10000"/>
                  <a:gd name="connsiteX19" fmla="*/ 3191 w 10000"/>
                  <a:gd name="connsiteY19" fmla="*/ 7073 h 10000"/>
                  <a:gd name="connsiteX20" fmla="*/ 4513 w 10000"/>
                  <a:gd name="connsiteY20" fmla="*/ 5809 h 10000"/>
                  <a:gd name="connsiteX21" fmla="*/ 5148 w 10000"/>
                  <a:gd name="connsiteY21" fmla="*/ 5177 h 10000"/>
                  <a:gd name="connsiteX22" fmla="*/ 5653 w 10000"/>
                  <a:gd name="connsiteY22" fmla="*/ 4635 h 10000"/>
                  <a:gd name="connsiteX23" fmla="*/ 6416 w 10000"/>
                  <a:gd name="connsiteY23" fmla="*/ 3922 h 10000"/>
                  <a:gd name="connsiteX24" fmla="*/ 7867 w 10000"/>
                  <a:gd name="connsiteY24" fmla="*/ 2318 h 10000"/>
                  <a:gd name="connsiteX25" fmla="*/ 9946 w 10000"/>
                  <a:gd name="connsiteY25" fmla="*/ 158 h 10000"/>
                  <a:gd name="connsiteX26" fmla="*/ 10000 w 10000"/>
                  <a:gd name="connsiteY26"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931 w 10000"/>
                  <a:gd name="connsiteY7" fmla="*/ 7076 h 10000"/>
                  <a:gd name="connsiteX8" fmla="*/ 1665 w 10000"/>
                  <a:gd name="connsiteY8" fmla="*/ 5081 h 10000"/>
                  <a:gd name="connsiteX9" fmla="*/ 2028 w 10000"/>
                  <a:gd name="connsiteY9" fmla="*/ 4071 h 10000"/>
                  <a:gd name="connsiteX10" fmla="*/ 1944 w 10000"/>
                  <a:gd name="connsiteY10" fmla="*/ 7681 h 10000"/>
                  <a:gd name="connsiteX11" fmla="*/ 1921 w 10000"/>
                  <a:gd name="connsiteY11" fmla="*/ 8079 h 10000"/>
                  <a:gd name="connsiteX12" fmla="*/ 1867 w 10000"/>
                  <a:gd name="connsiteY12" fmla="*/ 8454 h 10000"/>
                  <a:gd name="connsiteX13" fmla="*/ 1403 w 10000"/>
                  <a:gd name="connsiteY13" fmla="*/ 8841 h 10000"/>
                  <a:gd name="connsiteX14" fmla="*/ 961 w 10000"/>
                  <a:gd name="connsiteY14" fmla="*/ 9187 h 10000"/>
                  <a:gd name="connsiteX15" fmla="*/ 0 w 10000"/>
                  <a:gd name="connsiteY15" fmla="*/ 10000 h 10000"/>
                  <a:gd name="connsiteX16" fmla="*/ 1861 w 10000"/>
                  <a:gd name="connsiteY16" fmla="*/ 8466 h 10000"/>
                  <a:gd name="connsiteX17" fmla="*/ 2103 w 10000"/>
                  <a:gd name="connsiteY17" fmla="*/ 8269 h 10000"/>
                  <a:gd name="connsiteX18" fmla="*/ 3191 w 10000"/>
                  <a:gd name="connsiteY18" fmla="*/ 7073 h 10000"/>
                  <a:gd name="connsiteX19" fmla="*/ 4513 w 10000"/>
                  <a:gd name="connsiteY19" fmla="*/ 5809 h 10000"/>
                  <a:gd name="connsiteX20" fmla="*/ 5148 w 10000"/>
                  <a:gd name="connsiteY20" fmla="*/ 5177 h 10000"/>
                  <a:gd name="connsiteX21" fmla="*/ 5653 w 10000"/>
                  <a:gd name="connsiteY21" fmla="*/ 4635 h 10000"/>
                  <a:gd name="connsiteX22" fmla="*/ 6416 w 10000"/>
                  <a:gd name="connsiteY22" fmla="*/ 3922 h 10000"/>
                  <a:gd name="connsiteX23" fmla="*/ 7867 w 10000"/>
                  <a:gd name="connsiteY23" fmla="*/ 2318 h 10000"/>
                  <a:gd name="connsiteX24" fmla="*/ 9946 w 10000"/>
                  <a:gd name="connsiteY24" fmla="*/ 158 h 10000"/>
                  <a:gd name="connsiteX25" fmla="*/ 10000 w 10000"/>
                  <a:gd name="connsiteY25"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665 w 10000"/>
                  <a:gd name="connsiteY7" fmla="*/ 5081 h 10000"/>
                  <a:gd name="connsiteX8" fmla="*/ 2028 w 10000"/>
                  <a:gd name="connsiteY8" fmla="*/ 4071 h 10000"/>
                  <a:gd name="connsiteX9" fmla="*/ 1944 w 10000"/>
                  <a:gd name="connsiteY9" fmla="*/ 7681 h 10000"/>
                  <a:gd name="connsiteX10" fmla="*/ 1921 w 10000"/>
                  <a:gd name="connsiteY10" fmla="*/ 8079 h 10000"/>
                  <a:gd name="connsiteX11" fmla="*/ 1867 w 10000"/>
                  <a:gd name="connsiteY11" fmla="*/ 8454 h 10000"/>
                  <a:gd name="connsiteX12" fmla="*/ 1403 w 10000"/>
                  <a:gd name="connsiteY12" fmla="*/ 8841 h 10000"/>
                  <a:gd name="connsiteX13" fmla="*/ 961 w 10000"/>
                  <a:gd name="connsiteY13" fmla="*/ 9187 h 10000"/>
                  <a:gd name="connsiteX14" fmla="*/ 0 w 10000"/>
                  <a:gd name="connsiteY14" fmla="*/ 10000 h 10000"/>
                  <a:gd name="connsiteX15" fmla="*/ 1861 w 10000"/>
                  <a:gd name="connsiteY15" fmla="*/ 8466 h 10000"/>
                  <a:gd name="connsiteX16" fmla="*/ 2103 w 10000"/>
                  <a:gd name="connsiteY16" fmla="*/ 8269 h 10000"/>
                  <a:gd name="connsiteX17" fmla="*/ 3191 w 10000"/>
                  <a:gd name="connsiteY17" fmla="*/ 7073 h 10000"/>
                  <a:gd name="connsiteX18" fmla="*/ 4513 w 10000"/>
                  <a:gd name="connsiteY18" fmla="*/ 5809 h 10000"/>
                  <a:gd name="connsiteX19" fmla="*/ 5148 w 10000"/>
                  <a:gd name="connsiteY19" fmla="*/ 5177 h 10000"/>
                  <a:gd name="connsiteX20" fmla="*/ 5653 w 10000"/>
                  <a:gd name="connsiteY20" fmla="*/ 4635 h 10000"/>
                  <a:gd name="connsiteX21" fmla="*/ 6416 w 10000"/>
                  <a:gd name="connsiteY21" fmla="*/ 3922 h 10000"/>
                  <a:gd name="connsiteX22" fmla="*/ 7867 w 10000"/>
                  <a:gd name="connsiteY22" fmla="*/ 2318 h 10000"/>
                  <a:gd name="connsiteX23" fmla="*/ 9946 w 10000"/>
                  <a:gd name="connsiteY23" fmla="*/ 158 h 10000"/>
                  <a:gd name="connsiteX24" fmla="*/ 10000 w 10000"/>
                  <a:gd name="connsiteY24"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944 w 10000"/>
                  <a:gd name="connsiteY6" fmla="*/ 7677 h 10000"/>
                  <a:gd name="connsiteX7" fmla="*/ 1665 w 10000"/>
                  <a:gd name="connsiteY7" fmla="*/ 5081 h 10000"/>
                  <a:gd name="connsiteX8" fmla="*/ 2028 w 10000"/>
                  <a:gd name="connsiteY8" fmla="*/ 4071 h 10000"/>
                  <a:gd name="connsiteX9" fmla="*/ 1921 w 10000"/>
                  <a:gd name="connsiteY9" fmla="*/ 8079 h 10000"/>
                  <a:gd name="connsiteX10" fmla="*/ 1867 w 10000"/>
                  <a:gd name="connsiteY10" fmla="*/ 8454 h 10000"/>
                  <a:gd name="connsiteX11" fmla="*/ 1403 w 10000"/>
                  <a:gd name="connsiteY11" fmla="*/ 8841 h 10000"/>
                  <a:gd name="connsiteX12" fmla="*/ 961 w 10000"/>
                  <a:gd name="connsiteY12" fmla="*/ 9187 h 10000"/>
                  <a:gd name="connsiteX13" fmla="*/ 0 w 10000"/>
                  <a:gd name="connsiteY13" fmla="*/ 10000 h 10000"/>
                  <a:gd name="connsiteX14" fmla="*/ 1861 w 10000"/>
                  <a:gd name="connsiteY14" fmla="*/ 8466 h 10000"/>
                  <a:gd name="connsiteX15" fmla="*/ 2103 w 10000"/>
                  <a:gd name="connsiteY15" fmla="*/ 8269 h 10000"/>
                  <a:gd name="connsiteX16" fmla="*/ 3191 w 10000"/>
                  <a:gd name="connsiteY16" fmla="*/ 7073 h 10000"/>
                  <a:gd name="connsiteX17" fmla="*/ 4513 w 10000"/>
                  <a:gd name="connsiteY17" fmla="*/ 5809 h 10000"/>
                  <a:gd name="connsiteX18" fmla="*/ 5148 w 10000"/>
                  <a:gd name="connsiteY18" fmla="*/ 5177 h 10000"/>
                  <a:gd name="connsiteX19" fmla="*/ 5653 w 10000"/>
                  <a:gd name="connsiteY19" fmla="*/ 4635 h 10000"/>
                  <a:gd name="connsiteX20" fmla="*/ 6416 w 10000"/>
                  <a:gd name="connsiteY20" fmla="*/ 3922 h 10000"/>
                  <a:gd name="connsiteX21" fmla="*/ 7867 w 10000"/>
                  <a:gd name="connsiteY21" fmla="*/ 2318 h 10000"/>
                  <a:gd name="connsiteX22" fmla="*/ 9946 w 10000"/>
                  <a:gd name="connsiteY22" fmla="*/ 158 h 10000"/>
                  <a:gd name="connsiteX23" fmla="*/ 10000 w 10000"/>
                  <a:gd name="connsiteY23"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665 w 10000"/>
                  <a:gd name="connsiteY6" fmla="*/ 5081 h 10000"/>
                  <a:gd name="connsiteX7" fmla="*/ 2028 w 10000"/>
                  <a:gd name="connsiteY7" fmla="*/ 4071 h 10000"/>
                  <a:gd name="connsiteX8" fmla="*/ 1921 w 10000"/>
                  <a:gd name="connsiteY8" fmla="*/ 8079 h 10000"/>
                  <a:gd name="connsiteX9" fmla="*/ 1867 w 10000"/>
                  <a:gd name="connsiteY9" fmla="*/ 8454 h 10000"/>
                  <a:gd name="connsiteX10" fmla="*/ 1403 w 10000"/>
                  <a:gd name="connsiteY10" fmla="*/ 8841 h 10000"/>
                  <a:gd name="connsiteX11" fmla="*/ 961 w 10000"/>
                  <a:gd name="connsiteY11" fmla="*/ 9187 h 10000"/>
                  <a:gd name="connsiteX12" fmla="*/ 0 w 10000"/>
                  <a:gd name="connsiteY12" fmla="*/ 10000 h 10000"/>
                  <a:gd name="connsiteX13" fmla="*/ 1861 w 10000"/>
                  <a:gd name="connsiteY13" fmla="*/ 8466 h 10000"/>
                  <a:gd name="connsiteX14" fmla="*/ 2103 w 10000"/>
                  <a:gd name="connsiteY14" fmla="*/ 8269 h 10000"/>
                  <a:gd name="connsiteX15" fmla="*/ 3191 w 10000"/>
                  <a:gd name="connsiteY15" fmla="*/ 7073 h 10000"/>
                  <a:gd name="connsiteX16" fmla="*/ 4513 w 10000"/>
                  <a:gd name="connsiteY16" fmla="*/ 5809 h 10000"/>
                  <a:gd name="connsiteX17" fmla="*/ 5148 w 10000"/>
                  <a:gd name="connsiteY17" fmla="*/ 5177 h 10000"/>
                  <a:gd name="connsiteX18" fmla="*/ 5653 w 10000"/>
                  <a:gd name="connsiteY18" fmla="*/ 4635 h 10000"/>
                  <a:gd name="connsiteX19" fmla="*/ 6416 w 10000"/>
                  <a:gd name="connsiteY19" fmla="*/ 3922 h 10000"/>
                  <a:gd name="connsiteX20" fmla="*/ 7867 w 10000"/>
                  <a:gd name="connsiteY20" fmla="*/ 2318 h 10000"/>
                  <a:gd name="connsiteX21" fmla="*/ 9946 w 10000"/>
                  <a:gd name="connsiteY21" fmla="*/ 158 h 10000"/>
                  <a:gd name="connsiteX22" fmla="*/ 10000 w 10000"/>
                  <a:gd name="connsiteY22"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1665 w 10000"/>
                  <a:gd name="connsiteY6" fmla="*/ 5081 h 10000"/>
                  <a:gd name="connsiteX7" fmla="*/ 2028 w 10000"/>
                  <a:gd name="connsiteY7" fmla="*/ 4071 h 10000"/>
                  <a:gd name="connsiteX8" fmla="*/ 1867 w 10000"/>
                  <a:gd name="connsiteY8" fmla="*/ 8454 h 10000"/>
                  <a:gd name="connsiteX9" fmla="*/ 1403 w 10000"/>
                  <a:gd name="connsiteY9" fmla="*/ 8841 h 10000"/>
                  <a:gd name="connsiteX10" fmla="*/ 961 w 10000"/>
                  <a:gd name="connsiteY10" fmla="*/ 9187 h 10000"/>
                  <a:gd name="connsiteX11" fmla="*/ 0 w 10000"/>
                  <a:gd name="connsiteY11" fmla="*/ 10000 h 10000"/>
                  <a:gd name="connsiteX12" fmla="*/ 1861 w 10000"/>
                  <a:gd name="connsiteY12" fmla="*/ 8466 h 10000"/>
                  <a:gd name="connsiteX13" fmla="*/ 2103 w 10000"/>
                  <a:gd name="connsiteY13" fmla="*/ 8269 h 10000"/>
                  <a:gd name="connsiteX14" fmla="*/ 3191 w 10000"/>
                  <a:gd name="connsiteY14" fmla="*/ 7073 h 10000"/>
                  <a:gd name="connsiteX15" fmla="*/ 4513 w 10000"/>
                  <a:gd name="connsiteY15" fmla="*/ 5809 h 10000"/>
                  <a:gd name="connsiteX16" fmla="*/ 5148 w 10000"/>
                  <a:gd name="connsiteY16" fmla="*/ 5177 h 10000"/>
                  <a:gd name="connsiteX17" fmla="*/ 5653 w 10000"/>
                  <a:gd name="connsiteY17" fmla="*/ 4635 h 10000"/>
                  <a:gd name="connsiteX18" fmla="*/ 6416 w 10000"/>
                  <a:gd name="connsiteY18" fmla="*/ 3922 h 10000"/>
                  <a:gd name="connsiteX19" fmla="*/ 7867 w 10000"/>
                  <a:gd name="connsiteY19" fmla="*/ 2318 h 10000"/>
                  <a:gd name="connsiteX20" fmla="*/ 9946 w 10000"/>
                  <a:gd name="connsiteY20" fmla="*/ 158 h 10000"/>
                  <a:gd name="connsiteX21" fmla="*/ 10000 w 10000"/>
                  <a:gd name="connsiteY21"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1933 w 10000"/>
                  <a:gd name="connsiteY5" fmla="*/ 7849 h 10000"/>
                  <a:gd name="connsiteX6" fmla="*/ 2028 w 10000"/>
                  <a:gd name="connsiteY6" fmla="*/ 4071 h 10000"/>
                  <a:gd name="connsiteX7" fmla="*/ 1867 w 10000"/>
                  <a:gd name="connsiteY7" fmla="*/ 8454 h 10000"/>
                  <a:gd name="connsiteX8" fmla="*/ 1403 w 10000"/>
                  <a:gd name="connsiteY8" fmla="*/ 8841 h 10000"/>
                  <a:gd name="connsiteX9" fmla="*/ 961 w 10000"/>
                  <a:gd name="connsiteY9" fmla="*/ 9187 h 10000"/>
                  <a:gd name="connsiteX10" fmla="*/ 0 w 10000"/>
                  <a:gd name="connsiteY10" fmla="*/ 10000 h 10000"/>
                  <a:gd name="connsiteX11" fmla="*/ 1861 w 10000"/>
                  <a:gd name="connsiteY11" fmla="*/ 8466 h 10000"/>
                  <a:gd name="connsiteX12" fmla="*/ 2103 w 10000"/>
                  <a:gd name="connsiteY12" fmla="*/ 8269 h 10000"/>
                  <a:gd name="connsiteX13" fmla="*/ 3191 w 10000"/>
                  <a:gd name="connsiteY13" fmla="*/ 7073 h 10000"/>
                  <a:gd name="connsiteX14" fmla="*/ 4513 w 10000"/>
                  <a:gd name="connsiteY14" fmla="*/ 5809 h 10000"/>
                  <a:gd name="connsiteX15" fmla="*/ 5148 w 10000"/>
                  <a:gd name="connsiteY15" fmla="*/ 5177 h 10000"/>
                  <a:gd name="connsiteX16" fmla="*/ 5653 w 10000"/>
                  <a:gd name="connsiteY16" fmla="*/ 4635 h 10000"/>
                  <a:gd name="connsiteX17" fmla="*/ 6416 w 10000"/>
                  <a:gd name="connsiteY17" fmla="*/ 3922 h 10000"/>
                  <a:gd name="connsiteX18" fmla="*/ 7867 w 10000"/>
                  <a:gd name="connsiteY18" fmla="*/ 2318 h 10000"/>
                  <a:gd name="connsiteX19" fmla="*/ 9946 w 10000"/>
                  <a:gd name="connsiteY19" fmla="*/ 158 h 10000"/>
                  <a:gd name="connsiteX20" fmla="*/ 10000 w 10000"/>
                  <a:gd name="connsiteY20"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919 w 10000"/>
                  <a:gd name="connsiteY4" fmla="*/ 8076 h 10000"/>
                  <a:gd name="connsiteX5" fmla="*/ 2028 w 10000"/>
                  <a:gd name="connsiteY5" fmla="*/ 4071 h 10000"/>
                  <a:gd name="connsiteX6" fmla="*/ 1867 w 10000"/>
                  <a:gd name="connsiteY6" fmla="*/ 8454 h 10000"/>
                  <a:gd name="connsiteX7" fmla="*/ 1403 w 10000"/>
                  <a:gd name="connsiteY7" fmla="*/ 8841 h 10000"/>
                  <a:gd name="connsiteX8" fmla="*/ 961 w 10000"/>
                  <a:gd name="connsiteY8" fmla="*/ 9187 h 10000"/>
                  <a:gd name="connsiteX9" fmla="*/ 0 w 10000"/>
                  <a:gd name="connsiteY9" fmla="*/ 10000 h 10000"/>
                  <a:gd name="connsiteX10" fmla="*/ 1861 w 10000"/>
                  <a:gd name="connsiteY10" fmla="*/ 8466 h 10000"/>
                  <a:gd name="connsiteX11" fmla="*/ 2103 w 10000"/>
                  <a:gd name="connsiteY11" fmla="*/ 8269 h 10000"/>
                  <a:gd name="connsiteX12" fmla="*/ 3191 w 10000"/>
                  <a:gd name="connsiteY12" fmla="*/ 7073 h 10000"/>
                  <a:gd name="connsiteX13" fmla="*/ 4513 w 10000"/>
                  <a:gd name="connsiteY13" fmla="*/ 5809 h 10000"/>
                  <a:gd name="connsiteX14" fmla="*/ 5148 w 10000"/>
                  <a:gd name="connsiteY14" fmla="*/ 5177 h 10000"/>
                  <a:gd name="connsiteX15" fmla="*/ 5653 w 10000"/>
                  <a:gd name="connsiteY15" fmla="*/ 4635 h 10000"/>
                  <a:gd name="connsiteX16" fmla="*/ 6416 w 10000"/>
                  <a:gd name="connsiteY16" fmla="*/ 3922 h 10000"/>
                  <a:gd name="connsiteX17" fmla="*/ 7867 w 10000"/>
                  <a:gd name="connsiteY17" fmla="*/ 2318 h 10000"/>
                  <a:gd name="connsiteX18" fmla="*/ 9946 w 10000"/>
                  <a:gd name="connsiteY18" fmla="*/ 158 h 10000"/>
                  <a:gd name="connsiteX19" fmla="*/ 10000 w 10000"/>
                  <a:gd name="connsiteY19"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2028 w 10000"/>
                  <a:gd name="connsiteY4" fmla="*/ 4071 h 10000"/>
                  <a:gd name="connsiteX5" fmla="*/ 1867 w 10000"/>
                  <a:gd name="connsiteY5" fmla="*/ 8454 h 10000"/>
                  <a:gd name="connsiteX6" fmla="*/ 1403 w 10000"/>
                  <a:gd name="connsiteY6" fmla="*/ 8841 h 10000"/>
                  <a:gd name="connsiteX7" fmla="*/ 961 w 10000"/>
                  <a:gd name="connsiteY7" fmla="*/ 9187 h 10000"/>
                  <a:gd name="connsiteX8" fmla="*/ 0 w 10000"/>
                  <a:gd name="connsiteY8" fmla="*/ 10000 h 10000"/>
                  <a:gd name="connsiteX9" fmla="*/ 1861 w 10000"/>
                  <a:gd name="connsiteY9" fmla="*/ 8466 h 10000"/>
                  <a:gd name="connsiteX10" fmla="*/ 2103 w 10000"/>
                  <a:gd name="connsiteY10" fmla="*/ 8269 h 10000"/>
                  <a:gd name="connsiteX11" fmla="*/ 3191 w 10000"/>
                  <a:gd name="connsiteY11" fmla="*/ 7073 h 10000"/>
                  <a:gd name="connsiteX12" fmla="*/ 4513 w 10000"/>
                  <a:gd name="connsiteY12" fmla="*/ 5809 h 10000"/>
                  <a:gd name="connsiteX13" fmla="*/ 5148 w 10000"/>
                  <a:gd name="connsiteY13" fmla="*/ 5177 h 10000"/>
                  <a:gd name="connsiteX14" fmla="*/ 5653 w 10000"/>
                  <a:gd name="connsiteY14" fmla="*/ 4635 h 10000"/>
                  <a:gd name="connsiteX15" fmla="*/ 6416 w 10000"/>
                  <a:gd name="connsiteY15" fmla="*/ 3922 h 10000"/>
                  <a:gd name="connsiteX16" fmla="*/ 7867 w 10000"/>
                  <a:gd name="connsiteY16" fmla="*/ 2318 h 10000"/>
                  <a:gd name="connsiteX17" fmla="*/ 9946 w 10000"/>
                  <a:gd name="connsiteY17" fmla="*/ 158 h 10000"/>
                  <a:gd name="connsiteX18" fmla="*/ 10000 w 10000"/>
                  <a:gd name="connsiteY18" fmla="*/ 0 h 10000"/>
                  <a:gd name="connsiteX0" fmla="*/ 4121 w 10000"/>
                  <a:gd name="connsiteY0" fmla="*/ 6197 h 10000"/>
                  <a:gd name="connsiteX1" fmla="*/ 3221 w 10000"/>
                  <a:gd name="connsiteY1" fmla="*/ 7037 h 10000"/>
                  <a:gd name="connsiteX2" fmla="*/ 2075 w 10000"/>
                  <a:gd name="connsiteY2" fmla="*/ 8286 h 10000"/>
                  <a:gd name="connsiteX3" fmla="*/ 1871 w 10000"/>
                  <a:gd name="connsiteY3" fmla="*/ 8454 h 10000"/>
                  <a:gd name="connsiteX4" fmla="*/ 1867 w 10000"/>
                  <a:gd name="connsiteY4" fmla="*/ 8454 h 10000"/>
                  <a:gd name="connsiteX5" fmla="*/ 1403 w 10000"/>
                  <a:gd name="connsiteY5" fmla="*/ 8841 h 10000"/>
                  <a:gd name="connsiteX6" fmla="*/ 961 w 10000"/>
                  <a:gd name="connsiteY6" fmla="*/ 9187 h 10000"/>
                  <a:gd name="connsiteX7" fmla="*/ 0 w 10000"/>
                  <a:gd name="connsiteY7" fmla="*/ 10000 h 10000"/>
                  <a:gd name="connsiteX8" fmla="*/ 1861 w 10000"/>
                  <a:gd name="connsiteY8" fmla="*/ 8466 h 10000"/>
                  <a:gd name="connsiteX9" fmla="*/ 2103 w 10000"/>
                  <a:gd name="connsiteY9" fmla="*/ 8269 h 10000"/>
                  <a:gd name="connsiteX10" fmla="*/ 3191 w 10000"/>
                  <a:gd name="connsiteY10" fmla="*/ 7073 h 10000"/>
                  <a:gd name="connsiteX11" fmla="*/ 4513 w 10000"/>
                  <a:gd name="connsiteY11" fmla="*/ 5809 h 10000"/>
                  <a:gd name="connsiteX12" fmla="*/ 5148 w 10000"/>
                  <a:gd name="connsiteY12" fmla="*/ 5177 h 10000"/>
                  <a:gd name="connsiteX13" fmla="*/ 5653 w 10000"/>
                  <a:gd name="connsiteY13" fmla="*/ 4635 h 10000"/>
                  <a:gd name="connsiteX14" fmla="*/ 6416 w 10000"/>
                  <a:gd name="connsiteY14" fmla="*/ 3922 h 10000"/>
                  <a:gd name="connsiteX15" fmla="*/ 7867 w 10000"/>
                  <a:gd name="connsiteY15" fmla="*/ 2318 h 10000"/>
                  <a:gd name="connsiteX16" fmla="*/ 9946 w 10000"/>
                  <a:gd name="connsiteY16" fmla="*/ 158 h 10000"/>
                  <a:gd name="connsiteX17" fmla="*/ 10000 w 10000"/>
                  <a:gd name="connsiteY1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4121" y="6197"/>
                    </a:moveTo>
                    <a:lnTo>
                      <a:pt x="3221" y="7037"/>
                    </a:lnTo>
                    <a:lnTo>
                      <a:pt x="2075" y="8286"/>
                    </a:lnTo>
                    <a:lnTo>
                      <a:pt x="1871" y="8454"/>
                    </a:lnTo>
                    <a:cubicBezTo>
                      <a:pt x="1836" y="8482"/>
                      <a:pt x="1945" y="8390"/>
                      <a:pt x="1867" y="8454"/>
                    </a:cubicBezTo>
                    <a:lnTo>
                      <a:pt x="1403" y="8841"/>
                    </a:lnTo>
                    <a:lnTo>
                      <a:pt x="961" y="9187"/>
                    </a:lnTo>
                    <a:lnTo>
                      <a:pt x="0" y="10000"/>
                    </a:lnTo>
                    <a:lnTo>
                      <a:pt x="1861" y="8466"/>
                    </a:lnTo>
                    <a:lnTo>
                      <a:pt x="2103" y="8269"/>
                    </a:lnTo>
                    <a:lnTo>
                      <a:pt x="3191" y="7073"/>
                    </a:lnTo>
                    <a:lnTo>
                      <a:pt x="4513" y="5809"/>
                    </a:lnTo>
                    <a:lnTo>
                      <a:pt x="5148" y="5177"/>
                    </a:lnTo>
                    <a:lnTo>
                      <a:pt x="5653" y="4635"/>
                    </a:lnTo>
                    <a:lnTo>
                      <a:pt x="6416" y="3922"/>
                    </a:lnTo>
                    <a:lnTo>
                      <a:pt x="7867" y="2318"/>
                    </a:lnTo>
                    <a:lnTo>
                      <a:pt x="9946" y="158"/>
                    </a:lnTo>
                    <a:cubicBezTo>
                      <a:pt x="9964" y="106"/>
                      <a:pt x="9982" y="53"/>
                      <a:pt x="10000" y="0"/>
                    </a:cubicBezTo>
                  </a:path>
                </a:pathLst>
              </a:custGeom>
              <a:noFill/>
              <a:ln w="12700">
                <a:solidFill>
                  <a:srgbClr val="FF0000"/>
                </a:solidFill>
                <a:round/>
                <a:headEnd type="none" w="med" len="med"/>
                <a:tailEnd type="none" w="med" len="me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7" name="Freeform 101">
                <a:extLst>
                  <a:ext uri="{FF2B5EF4-FFF2-40B4-BE49-F238E27FC236}">
                    <a16:creationId xmlns:a16="http://schemas.microsoft.com/office/drawing/2014/main" id="{8AF3146F-EC92-4292-94EE-B0EE4F5007B7}"/>
                  </a:ext>
                </a:extLst>
              </p:cNvPr>
              <p:cNvSpPr>
                <a:spLocks noChangeAspect="1"/>
              </p:cNvSpPr>
              <p:nvPr/>
            </p:nvSpPr>
            <p:spPr bwMode="auto">
              <a:xfrm>
                <a:off x="4692493" y="1013532"/>
                <a:ext cx="196049" cy="628751"/>
              </a:xfrm>
              <a:custGeom>
                <a:avLst/>
                <a:gdLst>
                  <a:gd name="T0" fmla="*/ 1435 w 1465"/>
                  <a:gd name="T1" fmla="*/ 0 h 4476"/>
                  <a:gd name="T2" fmla="*/ 1465 w 1465"/>
                  <a:gd name="T3" fmla="*/ 129 h 4476"/>
                  <a:gd name="T4" fmla="*/ 1462 w 1465"/>
                  <a:gd name="T5" fmla="*/ 249 h 4476"/>
                  <a:gd name="T6" fmla="*/ 1430 w 1465"/>
                  <a:gd name="T7" fmla="*/ 336 h 4476"/>
                  <a:gd name="T8" fmla="*/ 1411 w 1465"/>
                  <a:gd name="T9" fmla="*/ 387 h 4476"/>
                  <a:gd name="T10" fmla="*/ 1361 w 1465"/>
                  <a:gd name="T11" fmla="*/ 455 h 4476"/>
                  <a:gd name="T12" fmla="*/ 1342 w 1465"/>
                  <a:gd name="T13" fmla="*/ 494 h 4476"/>
                  <a:gd name="T14" fmla="*/ 1331 w 1465"/>
                  <a:gd name="T15" fmla="*/ 536 h 4476"/>
                  <a:gd name="T16" fmla="*/ 1222 w 1465"/>
                  <a:gd name="T17" fmla="*/ 1208 h 4476"/>
                  <a:gd name="T18" fmla="*/ 1142 w 1465"/>
                  <a:gd name="T19" fmla="*/ 1586 h 4476"/>
                  <a:gd name="T20" fmla="*/ 1150 w 1465"/>
                  <a:gd name="T21" fmla="*/ 1681 h 4476"/>
                  <a:gd name="T22" fmla="*/ 1120 w 1465"/>
                  <a:gd name="T23" fmla="*/ 1839 h 4476"/>
                  <a:gd name="T24" fmla="*/ 1084 w 1465"/>
                  <a:gd name="T25" fmla="*/ 2015 h 4476"/>
                  <a:gd name="T26" fmla="*/ 1042 w 1465"/>
                  <a:gd name="T27" fmla="*/ 2196 h 4476"/>
                  <a:gd name="T28" fmla="*/ 1016 w 1465"/>
                  <a:gd name="T29" fmla="*/ 2328 h 4476"/>
                  <a:gd name="T30" fmla="*/ 986 w 1465"/>
                  <a:gd name="T31" fmla="*/ 2477 h 4476"/>
                  <a:gd name="T32" fmla="*/ 959 w 1465"/>
                  <a:gd name="T33" fmla="*/ 2598 h 4476"/>
                  <a:gd name="T34" fmla="*/ 686 w 1465"/>
                  <a:gd name="T35" fmla="*/ 3480 h 4476"/>
                  <a:gd name="T36" fmla="*/ 650 w 1465"/>
                  <a:gd name="T37" fmla="*/ 3537 h 4476"/>
                  <a:gd name="T38" fmla="*/ 602 w 1465"/>
                  <a:gd name="T39" fmla="*/ 3585 h 4476"/>
                  <a:gd name="T40" fmla="*/ 524 w 1465"/>
                  <a:gd name="T41" fmla="*/ 3681 h 4476"/>
                  <a:gd name="T42" fmla="*/ 440 w 1465"/>
                  <a:gd name="T43" fmla="*/ 3786 h 4476"/>
                  <a:gd name="T44" fmla="*/ 0 w 1465"/>
                  <a:gd name="T45" fmla="*/ 4476 h 4476"/>
                  <a:gd name="connsiteX0" fmla="*/ 8197 w 8402"/>
                  <a:gd name="connsiteY0" fmla="*/ 0 h 9167"/>
                  <a:gd name="connsiteX1" fmla="*/ 8402 w 8402"/>
                  <a:gd name="connsiteY1" fmla="*/ 288 h 9167"/>
                  <a:gd name="connsiteX2" fmla="*/ 8382 w 8402"/>
                  <a:gd name="connsiteY2" fmla="*/ 556 h 9167"/>
                  <a:gd name="connsiteX3" fmla="*/ 8163 w 8402"/>
                  <a:gd name="connsiteY3" fmla="*/ 751 h 9167"/>
                  <a:gd name="connsiteX4" fmla="*/ 8033 w 8402"/>
                  <a:gd name="connsiteY4" fmla="*/ 865 h 9167"/>
                  <a:gd name="connsiteX5" fmla="*/ 7692 w 8402"/>
                  <a:gd name="connsiteY5" fmla="*/ 1017 h 9167"/>
                  <a:gd name="connsiteX6" fmla="*/ 7562 w 8402"/>
                  <a:gd name="connsiteY6" fmla="*/ 1104 h 9167"/>
                  <a:gd name="connsiteX7" fmla="*/ 7487 w 8402"/>
                  <a:gd name="connsiteY7" fmla="*/ 1197 h 9167"/>
                  <a:gd name="connsiteX8" fmla="*/ 6743 w 8402"/>
                  <a:gd name="connsiteY8" fmla="*/ 2699 h 9167"/>
                  <a:gd name="connsiteX9" fmla="*/ 6197 w 8402"/>
                  <a:gd name="connsiteY9" fmla="*/ 3543 h 9167"/>
                  <a:gd name="connsiteX10" fmla="*/ 6252 w 8402"/>
                  <a:gd name="connsiteY10" fmla="*/ 3756 h 9167"/>
                  <a:gd name="connsiteX11" fmla="*/ 6047 w 8402"/>
                  <a:gd name="connsiteY11" fmla="*/ 4109 h 9167"/>
                  <a:gd name="connsiteX12" fmla="*/ 5801 w 8402"/>
                  <a:gd name="connsiteY12" fmla="*/ 4502 h 9167"/>
                  <a:gd name="connsiteX13" fmla="*/ 5515 w 8402"/>
                  <a:gd name="connsiteY13" fmla="*/ 4906 h 9167"/>
                  <a:gd name="connsiteX14" fmla="*/ 5337 w 8402"/>
                  <a:gd name="connsiteY14" fmla="*/ 5201 h 9167"/>
                  <a:gd name="connsiteX15" fmla="*/ 5132 w 8402"/>
                  <a:gd name="connsiteY15" fmla="*/ 5534 h 9167"/>
                  <a:gd name="connsiteX16" fmla="*/ 4948 w 8402"/>
                  <a:gd name="connsiteY16" fmla="*/ 5804 h 9167"/>
                  <a:gd name="connsiteX17" fmla="*/ 3085 w 8402"/>
                  <a:gd name="connsiteY17" fmla="*/ 7775 h 9167"/>
                  <a:gd name="connsiteX18" fmla="*/ 2839 w 8402"/>
                  <a:gd name="connsiteY18" fmla="*/ 7902 h 9167"/>
                  <a:gd name="connsiteX19" fmla="*/ 2511 w 8402"/>
                  <a:gd name="connsiteY19" fmla="*/ 8009 h 9167"/>
                  <a:gd name="connsiteX20" fmla="*/ 1979 w 8402"/>
                  <a:gd name="connsiteY20" fmla="*/ 8224 h 9167"/>
                  <a:gd name="connsiteX21" fmla="*/ 1405 w 8402"/>
                  <a:gd name="connsiteY21" fmla="*/ 8458 h 9167"/>
                  <a:gd name="connsiteX22" fmla="*/ 0 w 8402"/>
                  <a:gd name="connsiteY22" fmla="*/ 9167 h 9167"/>
                  <a:gd name="connsiteX0" fmla="*/ 10056 w 10300"/>
                  <a:gd name="connsiteY0" fmla="*/ 0 h 10000"/>
                  <a:gd name="connsiteX1" fmla="*/ 10300 w 10300"/>
                  <a:gd name="connsiteY1" fmla="*/ 314 h 10000"/>
                  <a:gd name="connsiteX2" fmla="*/ 10276 w 10300"/>
                  <a:gd name="connsiteY2" fmla="*/ 607 h 10000"/>
                  <a:gd name="connsiteX3" fmla="*/ 10016 w 10300"/>
                  <a:gd name="connsiteY3" fmla="*/ 819 h 10000"/>
                  <a:gd name="connsiteX4" fmla="*/ 9861 w 10300"/>
                  <a:gd name="connsiteY4" fmla="*/ 944 h 10000"/>
                  <a:gd name="connsiteX5" fmla="*/ 9455 w 10300"/>
                  <a:gd name="connsiteY5" fmla="*/ 1109 h 10000"/>
                  <a:gd name="connsiteX6" fmla="*/ 9300 w 10300"/>
                  <a:gd name="connsiteY6" fmla="*/ 1204 h 10000"/>
                  <a:gd name="connsiteX7" fmla="*/ 9211 w 10300"/>
                  <a:gd name="connsiteY7" fmla="*/ 1306 h 10000"/>
                  <a:gd name="connsiteX8" fmla="*/ 8325 w 10300"/>
                  <a:gd name="connsiteY8" fmla="*/ 2944 h 10000"/>
                  <a:gd name="connsiteX9" fmla="*/ 7676 w 10300"/>
                  <a:gd name="connsiteY9" fmla="*/ 3865 h 10000"/>
                  <a:gd name="connsiteX10" fmla="*/ 7741 w 10300"/>
                  <a:gd name="connsiteY10" fmla="*/ 4097 h 10000"/>
                  <a:gd name="connsiteX11" fmla="*/ 7497 w 10300"/>
                  <a:gd name="connsiteY11" fmla="*/ 4482 h 10000"/>
                  <a:gd name="connsiteX12" fmla="*/ 7204 w 10300"/>
                  <a:gd name="connsiteY12" fmla="*/ 4911 h 10000"/>
                  <a:gd name="connsiteX13" fmla="*/ 6864 w 10300"/>
                  <a:gd name="connsiteY13" fmla="*/ 5352 h 10000"/>
                  <a:gd name="connsiteX14" fmla="*/ 6652 w 10300"/>
                  <a:gd name="connsiteY14" fmla="*/ 5674 h 10000"/>
                  <a:gd name="connsiteX15" fmla="*/ 6408 w 10300"/>
                  <a:gd name="connsiteY15" fmla="*/ 6037 h 10000"/>
                  <a:gd name="connsiteX16" fmla="*/ 6189 w 10300"/>
                  <a:gd name="connsiteY16" fmla="*/ 6331 h 10000"/>
                  <a:gd name="connsiteX17" fmla="*/ 3972 w 10300"/>
                  <a:gd name="connsiteY17" fmla="*/ 8482 h 10000"/>
                  <a:gd name="connsiteX18" fmla="*/ 3679 w 10300"/>
                  <a:gd name="connsiteY18" fmla="*/ 8620 h 10000"/>
                  <a:gd name="connsiteX19" fmla="*/ 3289 w 10300"/>
                  <a:gd name="connsiteY19" fmla="*/ 8737 h 10000"/>
                  <a:gd name="connsiteX20" fmla="*/ 2655 w 10300"/>
                  <a:gd name="connsiteY20" fmla="*/ 8971 h 10000"/>
                  <a:gd name="connsiteX21" fmla="*/ 1972 w 10300"/>
                  <a:gd name="connsiteY21" fmla="*/ 9227 h 10000"/>
                  <a:gd name="connsiteX22" fmla="*/ 0 w 10300"/>
                  <a:gd name="connsiteY2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00" h="10000">
                    <a:moveTo>
                      <a:pt x="10056" y="0"/>
                    </a:moveTo>
                    <a:lnTo>
                      <a:pt x="10300" y="314"/>
                    </a:lnTo>
                    <a:cubicBezTo>
                      <a:pt x="10292" y="411"/>
                      <a:pt x="10285" y="509"/>
                      <a:pt x="10276" y="607"/>
                    </a:cubicBezTo>
                    <a:lnTo>
                      <a:pt x="10016" y="819"/>
                    </a:lnTo>
                    <a:lnTo>
                      <a:pt x="9861" y="944"/>
                    </a:lnTo>
                    <a:lnTo>
                      <a:pt x="9455" y="1109"/>
                    </a:lnTo>
                    <a:lnTo>
                      <a:pt x="9300" y="1204"/>
                    </a:lnTo>
                    <a:cubicBezTo>
                      <a:pt x="9270" y="1238"/>
                      <a:pt x="9241" y="1272"/>
                      <a:pt x="9211" y="1306"/>
                    </a:cubicBezTo>
                    <a:lnTo>
                      <a:pt x="8325" y="2944"/>
                    </a:lnTo>
                    <a:lnTo>
                      <a:pt x="7676" y="3865"/>
                    </a:lnTo>
                    <a:cubicBezTo>
                      <a:pt x="7697" y="3942"/>
                      <a:pt x="7720" y="4020"/>
                      <a:pt x="7741" y="4097"/>
                    </a:cubicBezTo>
                    <a:cubicBezTo>
                      <a:pt x="7660" y="4226"/>
                      <a:pt x="7578" y="4354"/>
                      <a:pt x="7497" y="4482"/>
                    </a:cubicBezTo>
                    <a:lnTo>
                      <a:pt x="7204" y="4911"/>
                    </a:lnTo>
                    <a:lnTo>
                      <a:pt x="6864" y="5352"/>
                    </a:lnTo>
                    <a:cubicBezTo>
                      <a:pt x="6793" y="5459"/>
                      <a:pt x="6723" y="5567"/>
                      <a:pt x="6652" y="5674"/>
                    </a:cubicBezTo>
                    <a:lnTo>
                      <a:pt x="6408" y="6037"/>
                    </a:lnTo>
                    <a:lnTo>
                      <a:pt x="6189" y="6331"/>
                    </a:lnTo>
                    <a:lnTo>
                      <a:pt x="3972" y="8482"/>
                    </a:lnTo>
                    <a:lnTo>
                      <a:pt x="3679" y="8620"/>
                    </a:lnTo>
                    <a:lnTo>
                      <a:pt x="3289" y="8737"/>
                    </a:lnTo>
                    <a:lnTo>
                      <a:pt x="2655" y="8971"/>
                    </a:lnTo>
                    <a:lnTo>
                      <a:pt x="1972" y="9227"/>
                    </a:lnTo>
                    <a:cubicBezTo>
                      <a:pt x="781" y="9787"/>
                      <a:pt x="1191" y="9439"/>
                      <a:pt x="0" y="10000"/>
                    </a:cubicBezTo>
                  </a:path>
                </a:pathLst>
              </a:custGeom>
              <a:noFill/>
              <a:ln w="12700">
                <a:solidFill>
                  <a:srgbClr val="FF00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8" name="Oval 106">
                <a:extLst>
                  <a:ext uri="{FF2B5EF4-FFF2-40B4-BE49-F238E27FC236}">
                    <a16:creationId xmlns:a16="http://schemas.microsoft.com/office/drawing/2014/main" id="{BBD03D99-2C8F-44B0-9E96-1FF86DB243A2}"/>
                  </a:ext>
                </a:extLst>
              </p:cNvPr>
              <p:cNvSpPr>
                <a:spLocks noChangeAspect="1" noChangeArrowheads="1"/>
              </p:cNvSpPr>
              <p:nvPr/>
            </p:nvSpPr>
            <p:spPr bwMode="auto">
              <a:xfrm>
                <a:off x="4747584" y="1542315"/>
                <a:ext cx="13425" cy="15327"/>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59" name="Rectangle 132">
                <a:extLst>
                  <a:ext uri="{FF2B5EF4-FFF2-40B4-BE49-F238E27FC236}">
                    <a16:creationId xmlns:a16="http://schemas.microsoft.com/office/drawing/2014/main" id="{6C097A7D-2A7C-4C7E-8355-A423E959453B}"/>
                  </a:ext>
                </a:extLst>
              </p:cNvPr>
              <p:cNvSpPr>
                <a:spLocks noChangeAspect="1" noChangeArrowheads="1"/>
              </p:cNvSpPr>
              <p:nvPr/>
            </p:nvSpPr>
            <p:spPr bwMode="auto">
              <a:xfrm>
                <a:off x="4965734" y="1151476"/>
                <a:ext cx="8390" cy="7664"/>
              </a:xfrm>
              <a:prstGeom prst="rect">
                <a:avLst/>
              </a:prstGeom>
              <a:solidFill>
                <a:srgbClr val="0000FF">
                  <a:alpha val="49001"/>
                </a:srgbClr>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0" name="Rectangle 133">
                <a:extLst>
                  <a:ext uri="{FF2B5EF4-FFF2-40B4-BE49-F238E27FC236}">
                    <a16:creationId xmlns:a16="http://schemas.microsoft.com/office/drawing/2014/main" id="{02FFD1AD-E7B1-4DF3-A00A-DB7E3E9977F3}"/>
                  </a:ext>
                </a:extLst>
              </p:cNvPr>
              <p:cNvSpPr>
                <a:spLocks noChangeAspect="1" noChangeArrowheads="1"/>
              </p:cNvSpPr>
              <p:nvPr/>
            </p:nvSpPr>
            <p:spPr bwMode="auto">
              <a:xfrm>
                <a:off x="4947275" y="1162971"/>
                <a:ext cx="6712" cy="7664"/>
              </a:xfrm>
              <a:prstGeom prst="rect">
                <a:avLst/>
              </a:prstGeom>
              <a:solidFill>
                <a:srgbClr val="0000FF">
                  <a:alpha val="49001"/>
                </a:srgbClr>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1" name="Freeform 135">
                <a:extLst>
                  <a:ext uri="{FF2B5EF4-FFF2-40B4-BE49-F238E27FC236}">
                    <a16:creationId xmlns:a16="http://schemas.microsoft.com/office/drawing/2014/main" id="{3E2E42D0-8D7F-437D-B251-834AC04D543E}"/>
                  </a:ext>
                </a:extLst>
              </p:cNvPr>
              <p:cNvSpPr>
                <a:spLocks noChangeAspect="1"/>
              </p:cNvSpPr>
              <p:nvPr/>
            </p:nvSpPr>
            <p:spPr bwMode="auto">
              <a:xfrm>
                <a:off x="4772755" y="1134233"/>
                <a:ext cx="75513" cy="17243"/>
              </a:xfrm>
              <a:custGeom>
                <a:avLst/>
                <a:gdLst>
                  <a:gd name="T0" fmla="*/ 0 w 491"/>
                  <a:gd name="T1" fmla="*/ 77 h 118"/>
                  <a:gd name="T2" fmla="*/ 51 w 491"/>
                  <a:gd name="T3" fmla="*/ 114 h 118"/>
                  <a:gd name="T4" fmla="*/ 264 w 491"/>
                  <a:gd name="T5" fmla="*/ 118 h 118"/>
                  <a:gd name="T6" fmla="*/ 299 w 491"/>
                  <a:gd name="T7" fmla="*/ 12 h 118"/>
                  <a:gd name="T8" fmla="*/ 375 w 491"/>
                  <a:gd name="T9" fmla="*/ 0 h 118"/>
                  <a:gd name="T10" fmla="*/ 443 w 491"/>
                  <a:gd name="T11" fmla="*/ 12 h 118"/>
                  <a:gd name="T12" fmla="*/ 491 w 491"/>
                  <a:gd name="T13" fmla="*/ 9 h 118"/>
                </a:gdLst>
                <a:ahLst/>
                <a:cxnLst>
                  <a:cxn ang="0">
                    <a:pos x="T0" y="T1"/>
                  </a:cxn>
                  <a:cxn ang="0">
                    <a:pos x="T2" y="T3"/>
                  </a:cxn>
                  <a:cxn ang="0">
                    <a:pos x="T4" y="T5"/>
                  </a:cxn>
                  <a:cxn ang="0">
                    <a:pos x="T6" y="T7"/>
                  </a:cxn>
                  <a:cxn ang="0">
                    <a:pos x="T8" y="T9"/>
                  </a:cxn>
                  <a:cxn ang="0">
                    <a:pos x="T10" y="T11"/>
                  </a:cxn>
                  <a:cxn ang="0">
                    <a:pos x="T12" y="T13"/>
                  </a:cxn>
                </a:cxnLst>
                <a:rect l="0" t="0" r="r" b="b"/>
                <a:pathLst>
                  <a:path w="491" h="118">
                    <a:moveTo>
                      <a:pt x="0" y="77"/>
                    </a:moveTo>
                    <a:lnTo>
                      <a:pt x="51" y="114"/>
                    </a:lnTo>
                    <a:lnTo>
                      <a:pt x="264" y="118"/>
                    </a:lnTo>
                    <a:lnTo>
                      <a:pt x="299" y="12"/>
                    </a:lnTo>
                    <a:lnTo>
                      <a:pt x="375" y="0"/>
                    </a:lnTo>
                    <a:lnTo>
                      <a:pt x="443" y="12"/>
                    </a:lnTo>
                    <a:lnTo>
                      <a:pt x="491" y="9"/>
                    </a:lnTo>
                  </a:path>
                </a:pathLst>
              </a:custGeom>
              <a:solidFill>
                <a:srgbClr val="0000FF">
                  <a:alpha val="49001"/>
                </a:srgbClr>
              </a:solidFill>
              <a:ln w="127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2" name="Oval 136">
                <a:extLst>
                  <a:ext uri="{FF2B5EF4-FFF2-40B4-BE49-F238E27FC236}">
                    <a16:creationId xmlns:a16="http://schemas.microsoft.com/office/drawing/2014/main" id="{4A688CBB-AE7B-416B-82A8-F9DEA669AF6B}"/>
                  </a:ext>
                </a:extLst>
              </p:cNvPr>
              <p:cNvSpPr>
                <a:spLocks noChangeAspect="1" noChangeArrowheads="1"/>
              </p:cNvSpPr>
              <p:nvPr/>
            </p:nvSpPr>
            <p:spPr bwMode="auto">
              <a:xfrm>
                <a:off x="4843235" y="1128485"/>
                <a:ext cx="15103" cy="13411"/>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3" name="Freeform 146">
                <a:extLst>
                  <a:ext uri="{FF2B5EF4-FFF2-40B4-BE49-F238E27FC236}">
                    <a16:creationId xmlns:a16="http://schemas.microsoft.com/office/drawing/2014/main" id="{00D8A3D6-6FA1-4A89-B5B8-2D9E6439D2D5}"/>
                  </a:ext>
                </a:extLst>
              </p:cNvPr>
              <p:cNvSpPr>
                <a:spLocks noChangeAspect="1"/>
              </p:cNvSpPr>
              <p:nvPr/>
            </p:nvSpPr>
            <p:spPr bwMode="auto">
              <a:xfrm>
                <a:off x="4846591" y="1021196"/>
                <a:ext cx="166130" cy="214579"/>
              </a:xfrm>
              <a:custGeom>
                <a:avLst/>
                <a:gdLst>
                  <a:gd name="T0" fmla="*/ 281 w 1087"/>
                  <a:gd name="T1" fmla="*/ 21 h 1409"/>
                  <a:gd name="T2" fmla="*/ 423 w 1087"/>
                  <a:gd name="T3" fmla="*/ 0 h 1409"/>
                  <a:gd name="T4" fmla="*/ 485 w 1087"/>
                  <a:gd name="T5" fmla="*/ 18 h 1409"/>
                  <a:gd name="T6" fmla="*/ 503 w 1087"/>
                  <a:gd name="T7" fmla="*/ 24 h 1409"/>
                  <a:gd name="T8" fmla="*/ 518 w 1087"/>
                  <a:gd name="T9" fmla="*/ 32 h 1409"/>
                  <a:gd name="T10" fmla="*/ 530 w 1087"/>
                  <a:gd name="T11" fmla="*/ 39 h 1409"/>
                  <a:gd name="T12" fmla="*/ 566 w 1087"/>
                  <a:gd name="T13" fmla="*/ 72 h 1409"/>
                  <a:gd name="T14" fmla="*/ 596 w 1087"/>
                  <a:gd name="T15" fmla="*/ 99 h 1409"/>
                  <a:gd name="T16" fmla="*/ 623 w 1087"/>
                  <a:gd name="T17" fmla="*/ 123 h 1409"/>
                  <a:gd name="T18" fmla="*/ 641 w 1087"/>
                  <a:gd name="T19" fmla="*/ 129 h 1409"/>
                  <a:gd name="T20" fmla="*/ 662 w 1087"/>
                  <a:gd name="T21" fmla="*/ 135 h 1409"/>
                  <a:gd name="T22" fmla="*/ 680 w 1087"/>
                  <a:gd name="T23" fmla="*/ 141 h 1409"/>
                  <a:gd name="T24" fmla="*/ 698 w 1087"/>
                  <a:gd name="T25" fmla="*/ 147 h 1409"/>
                  <a:gd name="T26" fmla="*/ 716 w 1087"/>
                  <a:gd name="T27" fmla="*/ 150 h 1409"/>
                  <a:gd name="T28" fmla="*/ 734 w 1087"/>
                  <a:gd name="T29" fmla="*/ 156 h 1409"/>
                  <a:gd name="T30" fmla="*/ 752 w 1087"/>
                  <a:gd name="T31" fmla="*/ 162 h 1409"/>
                  <a:gd name="T32" fmla="*/ 771 w 1087"/>
                  <a:gd name="T33" fmla="*/ 168 h 1409"/>
                  <a:gd name="T34" fmla="*/ 803 w 1087"/>
                  <a:gd name="T35" fmla="*/ 185 h 1409"/>
                  <a:gd name="T36" fmla="*/ 830 w 1087"/>
                  <a:gd name="T37" fmla="*/ 188 h 1409"/>
                  <a:gd name="T38" fmla="*/ 852 w 1087"/>
                  <a:gd name="T39" fmla="*/ 197 h 1409"/>
                  <a:gd name="T40" fmla="*/ 879 w 1087"/>
                  <a:gd name="T41" fmla="*/ 207 h 1409"/>
                  <a:gd name="T42" fmla="*/ 890 w 1087"/>
                  <a:gd name="T43" fmla="*/ 212 h 1409"/>
                  <a:gd name="T44" fmla="*/ 911 w 1087"/>
                  <a:gd name="T45" fmla="*/ 215 h 1409"/>
                  <a:gd name="T46" fmla="*/ 962 w 1087"/>
                  <a:gd name="T47" fmla="*/ 216 h 1409"/>
                  <a:gd name="T48" fmla="*/ 1016 w 1087"/>
                  <a:gd name="T49" fmla="*/ 216 h 1409"/>
                  <a:gd name="T50" fmla="*/ 1067 w 1087"/>
                  <a:gd name="T51" fmla="*/ 221 h 1409"/>
                  <a:gd name="T52" fmla="*/ 1085 w 1087"/>
                  <a:gd name="T53" fmla="*/ 231 h 1409"/>
                  <a:gd name="T54" fmla="*/ 1080 w 1087"/>
                  <a:gd name="T55" fmla="*/ 227 h 1409"/>
                  <a:gd name="T56" fmla="*/ 1061 w 1087"/>
                  <a:gd name="T57" fmla="*/ 276 h 1409"/>
                  <a:gd name="T58" fmla="*/ 1041 w 1087"/>
                  <a:gd name="T59" fmla="*/ 299 h 1409"/>
                  <a:gd name="T60" fmla="*/ 1017 w 1087"/>
                  <a:gd name="T61" fmla="*/ 339 h 1409"/>
                  <a:gd name="T62" fmla="*/ 1008 w 1087"/>
                  <a:gd name="T63" fmla="*/ 354 h 1409"/>
                  <a:gd name="T64" fmla="*/ 999 w 1087"/>
                  <a:gd name="T65" fmla="*/ 368 h 1409"/>
                  <a:gd name="T66" fmla="*/ 995 w 1087"/>
                  <a:gd name="T67" fmla="*/ 384 h 1409"/>
                  <a:gd name="T68" fmla="*/ 989 w 1087"/>
                  <a:gd name="T69" fmla="*/ 393 h 1409"/>
                  <a:gd name="T70" fmla="*/ 935 w 1087"/>
                  <a:gd name="T71" fmla="*/ 496 h 1409"/>
                  <a:gd name="T72" fmla="*/ 890 w 1087"/>
                  <a:gd name="T73" fmla="*/ 587 h 1409"/>
                  <a:gd name="T74" fmla="*/ 860 w 1087"/>
                  <a:gd name="T75" fmla="*/ 632 h 1409"/>
                  <a:gd name="T76" fmla="*/ 852 w 1087"/>
                  <a:gd name="T77" fmla="*/ 650 h 1409"/>
                  <a:gd name="T78" fmla="*/ 848 w 1087"/>
                  <a:gd name="T79" fmla="*/ 663 h 1409"/>
                  <a:gd name="T80" fmla="*/ 816 w 1087"/>
                  <a:gd name="T81" fmla="*/ 726 h 1409"/>
                  <a:gd name="T82" fmla="*/ 782 w 1087"/>
                  <a:gd name="T83" fmla="*/ 785 h 1409"/>
                  <a:gd name="T84" fmla="*/ 758 w 1087"/>
                  <a:gd name="T85" fmla="*/ 845 h 1409"/>
                  <a:gd name="T86" fmla="*/ 737 w 1087"/>
                  <a:gd name="T87" fmla="*/ 972 h 1409"/>
                  <a:gd name="T88" fmla="*/ 722 w 1087"/>
                  <a:gd name="T89" fmla="*/ 1046 h 1409"/>
                  <a:gd name="T90" fmla="*/ 713 w 1087"/>
                  <a:gd name="T91" fmla="*/ 1127 h 1409"/>
                  <a:gd name="T92" fmla="*/ 722 w 1087"/>
                  <a:gd name="T93" fmla="*/ 1190 h 1409"/>
                  <a:gd name="T94" fmla="*/ 710 w 1087"/>
                  <a:gd name="T95" fmla="*/ 1269 h 1409"/>
                  <a:gd name="T96" fmla="*/ 692 w 1087"/>
                  <a:gd name="T97" fmla="*/ 1299 h 1409"/>
                  <a:gd name="T98" fmla="*/ 659 w 1087"/>
                  <a:gd name="T99" fmla="*/ 1325 h 1409"/>
                  <a:gd name="T100" fmla="*/ 618 w 1087"/>
                  <a:gd name="T101" fmla="*/ 1332 h 1409"/>
                  <a:gd name="T102" fmla="*/ 570 w 1087"/>
                  <a:gd name="T103" fmla="*/ 1326 h 1409"/>
                  <a:gd name="T104" fmla="*/ 530 w 1087"/>
                  <a:gd name="T105" fmla="*/ 1326 h 1409"/>
                  <a:gd name="T106" fmla="*/ 497 w 1087"/>
                  <a:gd name="T107" fmla="*/ 1334 h 1409"/>
                  <a:gd name="T108" fmla="*/ 461 w 1087"/>
                  <a:gd name="T109" fmla="*/ 1359 h 1409"/>
                  <a:gd name="T110" fmla="*/ 429 w 1087"/>
                  <a:gd name="T111" fmla="*/ 1383 h 1409"/>
                  <a:gd name="T112" fmla="*/ 396 w 1087"/>
                  <a:gd name="T113" fmla="*/ 1398 h 1409"/>
                  <a:gd name="T114" fmla="*/ 365 w 1087"/>
                  <a:gd name="T115" fmla="*/ 1407 h 1409"/>
                  <a:gd name="T116" fmla="*/ 323 w 1087"/>
                  <a:gd name="T117" fmla="*/ 1409 h 1409"/>
                  <a:gd name="T118" fmla="*/ 249 w 1087"/>
                  <a:gd name="T119" fmla="*/ 1395 h 1409"/>
                  <a:gd name="T120" fmla="*/ 158 w 1087"/>
                  <a:gd name="T121" fmla="*/ 1370 h 1409"/>
                  <a:gd name="T122" fmla="*/ 78 w 1087"/>
                  <a:gd name="T123" fmla="*/ 1349 h 1409"/>
                  <a:gd name="T124" fmla="*/ 0 w 1087"/>
                  <a:gd name="T125" fmla="*/ 1338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 h="1409">
                    <a:moveTo>
                      <a:pt x="281" y="21"/>
                    </a:moveTo>
                    <a:cubicBezTo>
                      <a:pt x="313" y="20"/>
                      <a:pt x="389" y="0"/>
                      <a:pt x="423" y="0"/>
                    </a:cubicBezTo>
                    <a:cubicBezTo>
                      <a:pt x="423" y="1"/>
                      <a:pt x="485" y="18"/>
                      <a:pt x="485" y="18"/>
                    </a:cubicBezTo>
                    <a:cubicBezTo>
                      <a:pt x="491" y="20"/>
                      <a:pt x="496" y="23"/>
                      <a:pt x="503" y="24"/>
                    </a:cubicBezTo>
                    <a:cubicBezTo>
                      <a:pt x="515" y="30"/>
                      <a:pt x="510" y="27"/>
                      <a:pt x="518" y="32"/>
                    </a:cubicBezTo>
                    <a:cubicBezTo>
                      <a:pt x="522" y="37"/>
                      <a:pt x="524" y="38"/>
                      <a:pt x="530" y="39"/>
                    </a:cubicBezTo>
                    <a:cubicBezTo>
                      <a:pt x="540" y="46"/>
                      <a:pt x="556" y="70"/>
                      <a:pt x="566" y="72"/>
                    </a:cubicBezTo>
                    <a:cubicBezTo>
                      <a:pt x="576" y="77"/>
                      <a:pt x="585" y="97"/>
                      <a:pt x="596" y="99"/>
                    </a:cubicBezTo>
                    <a:cubicBezTo>
                      <a:pt x="605" y="107"/>
                      <a:pt x="615" y="116"/>
                      <a:pt x="623" y="123"/>
                    </a:cubicBezTo>
                    <a:cubicBezTo>
                      <a:pt x="629" y="126"/>
                      <a:pt x="635" y="128"/>
                      <a:pt x="641" y="129"/>
                    </a:cubicBezTo>
                    <a:cubicBezTo>
                      <a:pt x="648" y="132"/>
                      <a:pt x="655" y="134"/>
                      <a:pt x="662" y="135"/>
                    </a:cubicBezTo>
                    <a:cubicBezTo>
                      <a:pt x="668" y="138"/>
                      <a:pt x="674" y="140"/>
                      <a:pt x="680" y="141"/>
                    </a:cubicBezTo>
                    <a:cubicBezTo>
                      <a:pt x="685" y="144"/>
                      <a:pt x="692" y="146"/>
                      <a:pt x="698" y="147"/>
                    </a:cubicBezTo>
                    <a:cubicBezTo>
                      <a:pt x="704" y="148"/>
                      <a:pt x="716" y="150"/>
                      <a:pt x="716" y="150"/>
                    </a:cubicBezTo>
                    <a:cubicBezTo>
                      <a:pt x="722" y="153"/>
                      <a:pt x="728" y="155"/>
                      <a:pt x="734" y="156"/>
                    </a:cubicBezTo>
                    <a:cubicBezTo>
                      <a:pt x="740" y="159"/>
                      <a:pt x="746" y="161"/>
                      <a:pt x="752" y="162"/>
                    </a:cubicBezTo>
                    <a:cubicBezTo>
                      <a:pt x="758" y="165"/>
                      <a:pt x="765" y="167"/>
                      <a:pt x="771" y="168"/>
                    </a:cubicBezTo>
                    <a:cubicBezTo>
                      <a:pt x="782" y="172"/>
                      <a:pt x="792" y="180"/>
                      <a:pt x="803" y="185"/>
                    </a:cubicBezTo>
                    <a:cubicBezTo>
                      <a:pt x="811" y="189"/>
                      <a:pt x="821" y="187"/>
                      <a:pt x="830" y="188"/>
                    </a:cubicBezTo>
                    <a:cubicBezTo>
                      <a:pt x="835" y="191"/>
                      <a:pt x="846" y="197"/>
                      <a:pt x="852" y="197"/>
                    </a:cubicBezTo>
                    <a:cubicBezTo>
                      <a:pt x="860" y="200"/>
                      <a:pt x="873" y="205"/>
                      <a:pt x="879" y="207"/>
                    </a:cubicBezTo>
                    <a:cubicBezTo>
                      <a:pt x="878" y="203"/>
                      <a:pt x="886" y="211"/>
                      <a:pt x="890" y="212"/>
                    </a:cubicBezTo>
                    <a:cubicBezTo>
                      <a:pt x="897" y="214"/>
                      <a:pt x="904" y="215"/>
                      <a:pt x="911" y="215"/>
                    </a:cubicBezTo>
                    <a:cubicBezTo>
                      <a:pt x="928" y="216"/>
                      <a:pt x="945" y="216"/>
                      <a:pt x="962" y="216"/>
                    </a:cubicBezTo>
                    <a:cubicBezTo>
                      <a:pt x="979" y="217"/>
                      <a:pt x="999" y="215"/>
                      <a:pt x="1016" y="216"/>
                    </a:cubicBezTo>
                    <a:cubicBezTo>
                      <a:pt x="1033" y="217"/>
                      <a:pt x="1056" y="219"/>
                      <a:pt x="1067" y="221"/>
                    </a:cubicBezTo>
                    <a:cubicBezTo>
                      <a:pt x="1070" y="221"/>
                      <a:pt x="1082" y="230"/>
                      <a:pt x="1085" y="231"/>
                    </a:cubicBezTo>
                    <a:cubicBezTo>
                      <a:pt x="1087" y="232"/>
                      <a:pt x="1080" y="225"/>
                      <a:pt x="1080" y="227"/>
                    </a:cubicBezTo>
                    <a:cubicBezTo>
                      <a:pt x="1081" y="246"/>
                      <a:pt x="1076" y="264"/>
                      <a:pt x="1061" y="276"/>
                    </a:cubicBezTo>
                    <a:cubicBezTo>
                      <a:pt x="1056" y="288"/>
                      <a:pt x="1048" y="289"/>
                      <a:pt x="1041" y="299"/>
                    </a:cubicBezTo>
                    <a:cubicBezTo>
                      <a:pt x="1034" y="309"/>
                      <a:pt x="1022" y="330"/>
                      <a:pt x="1017" y="339"/>
                    </a:cubicBezTo>
                    <a:cubicBezTo>
                      <a:pt x="1016" y="347"/>
                      <a:pt x="1014" y="349"/>
                      <a:pt x="1008" y="354"/>
                    </a:cubicBezTo>
                    <a:cubicBezTo>
                      <a:pt x="1005" y="359"/>
                      <a:pt x="1002" y="363"/>
                      <a:pt x="999" y="368"/>
                    </a:cubicBezTo>
                    <a:cubicBezTo>
                      <a:pt x="998" y="384"/>
                      <a:pt x="1000" y="376"/>
                      <a:pt x="995" y="384"/>
                    </a:cubicBezTo>
                    <a:cubicBezTo>
                      <a:pt x="993" y="387"/>
                      <a:pt x="989" y="393"/>
                      <a:pt x="989" y="393"/>
                    </a:cubicBezTo>
                    <a:lnTo>
                      <a:pt x="935" y="496"/>
                    </a:lnTo>
                    <a:lnTo>
                      <a:pt x="890" y="587"/>
                    </a:lnTo>
                    <a:cubicBezTo>
                      <a:pt x="881" y="600"/>
                      <a:pt x="873" y="622"/>
                      <a:pt x="860" y="632"/>
                    </a:cubicBezTo>
                    <a:cubicBezTo>
                      <a:pt x="857" y="638"/>
                      <a:pt x="854" y="644"/>
                      <a:pt x="852" y="650"/>
                    </a:cubicBezTo>
                    <a:cubicBezTo>
                      <a:pt x="851" y="655"/>
                      <a:pt x="850" y="658"/>
                      <a:pt x="848" y="663"/>
                    </a:cubicBezTo>
                    <a:lnTo>
                      <a:pt x="816" y="726"/>
                    </a:lnTo>
                    <a:lnTo>
                      <a:pt x="782" y="785"/>
                    </a:lnTo>
                    <a:lnTo>
                      <a:pt x="758" y="845"/>
                    </a:lnTo>
                    <a:lnTo>
                      <a:pt x="737" y="972"/>
                    </a:lnTo>
                    <a:lnTo>
                      <a:pt x="722" y="1046"/>
                    </a:lnTo>
                    <a:lnTo>
                      <a:pt x="713" y="1127"/>
                    </a:lnTo>
                    <a:lnTo>
                      <a:pt x="722" y="1190"/>
                    </a:lnTo>
                    <a:lnTo>
                      <a:pt x="710" y="1269"/>
                    </a:lnTo>
                    <a:lnTo>
                      <a:pt x="692" y="1299"/>
                    </a:lnTo>
                    <a:lnTo>
                      <a:pt x="659" y="1325"/>
                    </a:lnTo>
                    <a:lnTo>
                      <a:pt x="618" y="1332"/>
                    </a:lnTo>
                    <a:lnTo>
                      <a:pt x="570" y="1326"/>
                    </a:lnTo>
                    <a:lnTo>
                      <a:pt x="530" y="1326"/>
                    </a:lnTo>
                    <a:lnTo>
                      <a:pt x="497" y="1334"/>
                    </a:lnTo>
                    <a:lnTo>
                      <a:pt x="461" y="1359"/>
                    </a:lnTo>
                    <a:lnTo>
                      <a:pt x="429" y="1383"/>
                    </a:lnTo>
                    <a:lnTo>
                      <a:pt x="396" y="1398"/>
                    </a:lnTo>
                    <a:lnTo>
                      <a:pt x="365" y="1407"/>
                    </a:lnTo>
                    <a:lnTo>
                      <a:pt x="323" y="1409"/>
                    </a:lnTo>
                    <a:lnTo>
                      <a:pt x="249" y="1395"/>
                    </a:lnTo>
                    <a:lnTo>
                      <a:pt x="158" y="1370"/>
                    </a:lnTo>
                    <a:lnTo>
                      <a:pt x="78" y="1349"/>
                    </a:lnTo>
                    <a:lnTo>
                      <a:pt x="0" y="1338"/>
                    </a:lnTo>
                  </a:path>
                </a:pathLst>
              </a:custGeom>
              <a:noFill/>
              <a:ln w="12700">
                <a:solidFill>
                  <a:srgbClr val="FF99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4" name="Freeform 102">
                <a:extLst>
                  <a:ext uri="{FF2B5EF4-FFF2-40B4-BE49-F238E27FC236}">
                    <a16:creationId xmlns:a16="http://schemas.microsoft.com/office/drawing/2014/main" id="{9F645AB6-A367-40C6-8A88-352B50C368B9}"/>
                  </a:ext>
                </a:extLst>
              </p:cNvPr>
              <p:cNvSpPr>
                <a:spLocks noChangeAspect="1"/>
              </p:cNvSpPr>
              <p:nvPr/>
            </p:nvSpPr>
            <p:spPr bwMode="auto">
              <a:xfrm>
                <a:off x="4849947" y="923486"/>
                <a:ext cx="30205" cy="86215"/>
              </a:xfrm>
              <a:custGeom>
                <a:avLst/>
                <a:gdLst>
                  <a:gd name="T0" fmla="*/ 191 w 191"/>
                  <a:gd name="T1" fmla="*/ 568 h 568"/>
                  <a:gd name="T2" fmla="*/ 158 w 191"/>
                  <a:gd name="T3" fmla="*/ 515 h 568"/>
                  <a:gd name="T4" fmla="*/ 137 w 191"/>
                  <a:gd name="T5" fmla="*/ 448 h 568"/>
                  <a:gd name="T6" fmla="*/ 119 w 191"/>
                  <a:gd name="T7" fmla="*/ 397 h 568"/>
                  <a:gd name="T8" fmla="*/ 104 w 191"/>
                  <a:gd name="T9" fmla="*/ 346 h 568"/>
                  <a:gd name="T10" fmla="*/ 83 w 191"/>
                  <a:gd name="T11" fmla="*/ 280 h 568"/>
                  <a:gd name="T12" fmla="*/ 47 w 191"/>
                  <a:gd name="T13" fmla="*/ 166 h 568"/>
                  <a:gd name="T14" fmla="*/ 28 w 191"/>
                  <a:gd name="T15" fmla="*/ 101 h 568"/>
                  <a:gd name="T16" fmla="*/ 8 w 191"/>
                  <a:gd name="T17" fmla="*/ 49 h 568"/>
                  <a:gd name="T18" fmla="*/ 0 w 191"/>
                  <a:gd name="T1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568">
                    <a:moveTo>
                      <a:pt x="191" y="568"/>
                    </a:moveTo>
                    <a:cubicBezTo>
                      <a:pt x="187" y="559"/>
                      <a:pt x="167" y="535"/>
                      <a:pt x="158" y="515"/>
                    </a:cubicBezTo>
                    <a:cubicBezTo>
                      <a:pt x="149" y="495"/>
                      <a:pt x="144" y="468"/>
                      <a:pt x="137" y="448"/>
                    </a:cubicBezTo>
                    <a:cubicBezTo>
                      <a:pt x="135" y="441"/>
                      <a:pt x="122" y="403"/>
                      <a:pt x="119" y="397"/>
                    </a:cubicBezTo>
                    <a:cubicBezTo>
                      <a:pt x="114" y="380"/>
                      <a:pt x="110" y="365"/>
                      <a:pt x="104" y="346"/>
                    </a:cubicBezTo>
                    <a:cubicBezTo>
                      <a:pt x="99" y="329"/>
                      <a:pt x="92" y="310"/>
                      <a:pt x="83" y="280"/>
                    </a:cubicBezTo>
                    <a:cubicBezTo>
                      <a:pt x="75" y="256"/>
                      <a:pt x="56" y="196"/>
                      <a:pt x="47" y="166"/>
                    </a:cubicBezTo>
                    <a:cubicBezTo>
                      <a:pt x="45" y="146"/>
                      <a:pt x="37" y="119"/>
                      <a:pt x="28" y="101"/>
                    </a:cubicBezTo>
                    <a:cubicBezTo>
                      <a:pt x="22" y="82"/>
                      <a:pt x="12" y="61"/>
                      <a:pt x="8" y="49"/>
                    </a:cubicBezTo>
                    <a:cubicBezTo>
                      <a:pt x="3" y="32"/>
                      <a:pt x="1" y="8"/>
                      <a:pt x="0" y="0"/>
                    </a:cubicBezTo>
                  </a:path>
                </a:pathLst>
              </a:custGeom>
              <a:solidFill>
                <a:srgbClr val="0000FF">
                  <a:alpha val="49001"/>
                </a:srgbClr>
              </a:solidFill>
              <a:ln w="127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5" name="Freeform 369">
                <a:extLst>
                  <a:ext uri="{FF2B5EF4-FFF2-40B4-BE49-F238E27FC236}">
                    <a16:creationId xmlns:a16="http://schemas.microsoft.com/office/drawing/2014/main" id="{DCE94CE8-DF76-4FD7-82E9-A7BBCEFBDBD0}"/>
                  </a:ext>
                </a:extLst>
              </p:cNvPr>
              <p:cNvSpPr>
                <a:spLocks noChangeAspect="1"/>
              </p:cNvSpPr>
              <p:nvPr/>
            </p:nvSpPr>
            <p:spPr bwMode="auto">
              <a:xfrm>
                <a:off x="3577104" y="1351628"/>
                <a:ext cx="570444" cy="167843"/>
              </a:xfrm>
              <a:custGeom>
                <a:avLst/>
                <a:gdLst>
                  <a:gd name="T0" fmla="*/ 366 w 386"/>
                  <a:gd name="T1" fmla="*/ 8 h 104"/>
                  <a:gd name="T2" fmla="*/ 356 w 386"/>
                  <a:gd name="T3" fmla="*/ 11 h 104"/>
                  <a:gd name="T4" fmla="*/ 187 w 386"/>
                  <a:gd name="T5" fmla="*/ 70 h 104"/>
                  <a:gd name="T6" fmla="*/ 10 w 386"/>
                  <a:gd name="T7" fmla="*/ 96 h 104"/>
                  <a:gd name="T8" fmla="*/ 0 w 386"/>
                  <a:gd name="T9" fmla="*/ 104 h 104"/>
                  <a:gd name="T10" fmla="*/ 12 w 386"/>
                  <a:gd name="T11" fmla="*/ 101 h 104"/>
                  <a:gd name="T12" fmla="*/ 21 w 386"/>
                  <a:gd name="T13" fmla="*/ 94 h 104"/>
                  <a:gd name="T14" fmla="*/ 188 w 386"/>
                  <a:gd name="T15" fmla="*/ 69 h 104"/>
                  <a:gd name="T16" fmla="*/ 370 w 386"/>
                  <a:gd name="T17" fmla="*/ 7 h 104"/>
                  <a:gd name="T18" fmla="*/ 386 w 386"/>
                  <a:gd name="T19" fmla="*/ 0 h 104"/>
                  <a:gd name="connsiteX0" fmla="*/ 9223 w 9741"/>
                  <a:gd name="connsiteY0" fmla="*/ 769 h 9712"/>
                  <a:gd name="connsiteX1" fmla="*/ 8964 w 9741"/>
                  <a:gd name="connsiteY1" fmla="*/ 1058 h 9712"/>
                  <a:gd name="connsiteX2" fmla="*/ 4586 w 9741"/>
                  <a:gd name="connsiteY2" fmla="*/ 6731 h 9712"/>
                  <a:gd name="connsiteX3" fmla="*/ 0 w 9741"/>
                  <a:gd name="connsiteY3" fmla="*/ 9231 h 9712"/>
                  <a:gd name="connsiteX4" fmla="*/ 52 w 9741"/>
                  <a:gd name="connsiteY4" fmla="*/ 9712 h 9712"/>
                  <a:gd name="connsiteX5" fmla="*/ 285 w 9741"/>
                  <a:gd name="connsiteY5" fmla="*/ 9038 h 9712"/>
                  <a:gd name="connsiteX6" fmla="*/ 4611 w 9741"/>
                  <a:gd name="connsiteY6" fmla="*/ 6635 h 9712"/>
                  <a:gd name="connsiteX7" fmla="*/ 9326 w 9741"/>
                  <a:gd name="connsiteY7" fmla="*/ 673 h 9712"/>
                  <a:gd name="connsiteX8" fmla="*/ 9741 w 9741"/>
                  <a:gd name="connsiteY8" fmla="*/ 0 h 9712"/>
                  <a:gd name="connsiteX0" fmla="*/ 9910 w 10442"/>
                  <a:gd name="connsiteY0" fmla="*/ 792 h 9734"/>
                  <a:gd name="connsiteX1" fmla="*/ 9644 w 10442"/>
                  <a:gd name="connsiteY1" fmla="*/ 1089 h 9734"/>
                  <a:gd name="connsiteX2" fmla="*/ 5150 w 10442"/>
                  <a:gd name="connsiteY2" fmla="*/ 6931 h 9734"/>
                  <a:gd name="connsiteX3" fmla="*/ 442 w 10442"/>
                  <a:gd name="connsiteY3" fmla="*/ 9505 h 9734"/>
                  <a:gd name="connsiteX4" fmla="*/ 735 w 10442"/>
                  <a:gd name="connsiteY4" fmla="*/ 9306 h 9734"/>
                  <a:gd name="connsiteX5" fmla="*/ 5176 w 10442"/>
                  <a:gd name="connsiteY5" fmla="*/ 6832 h 9734"/>
                  <a:gd name="connsiteX6" fmla="*/ 10016 w 10442"/>
                  <a:gd name="connsiteY6" fmla="*/ 693 h 9734"/>
                  <a:gd name="connsiteX7" fmla="*/ 10442 w 10442"/>
                  <a:gd name="connsiteY7" fmla="*/ 0 h 9734"/>
                  <a:gd name="connsiteX0" fmla="*/ 8787 w 9296"/>
                  <a:gd name="connsiteY0" fmla="*/ 814 h 9560"/>
                  <a:gd name="connsiteX1" fmla="*/ 8532 w 9296"/>
                  <a:gd name="connsiteY1" fmla="*/ 1119 h 9560"/>
                  <a:gd name="connsiteX2" fmla="*/ 4228 w 9296"/>
                  <a:gd name="connsiteY2" fmla="*/ 7120 h 9560"/>
                  <a:gd name="connsiteX3" fmla="*/ 0 w 9296"/>
                  <a:gd name="connsiteY3" fmla="*/ 9560 h 9560"/>
                  <a:gd name="connsiteX4" fmla="*/ 4253 w 9296"/>
                  <a:gd name="connsiteY4" fmla="*/ 7019 h 9560"/>
                  <a:gd name="connsiteX5" fmla="*/ 8888 w 9296"/>
                  <a:gd name="connsiteY5" fmla="*/ 712 h 9560"/>
                  <a:gd name="connsiteX6" fmla="*/ 9296 w 9296"/>
                  <a:gd name="connsiteY6" fmla="*/ 0 h 9560"/>
                  <a:gd name="connsiteX0" fmla="*/ 8660 w 9208"/>
                  <a:gd name="connsiteY0" fmla="*/ 851 h 9495"/>
                  <a:gd name="connsiteX1" fmla="*/ 8386 w 9208"/>
                  <a:gd name="connsiteY1" fmla="*/ 1171 h 9495"/>
                  <a:gd name="connsiteX2" fmla="*/ 3756 w 9208"/>
                  <a:gd name="connsiteY2" fmla="*/ 7448 h 9495"/>
                  <a:gd name="connsiteX3" fmla="*/ 0 w 9208"/>
                  <a:gd name="connsiteY3" fmla="*/ 9495 h 9495"/>
                  <a:gd name="connsiteX4" fmla="*/ 3783 w 9208"/>
                  <a:gd name="connsiteY4" fmla="*/ 7342 h 9495"/>
                  <a:gd name="connsiteX5" fmla="*/ 8769 w 9208"/>
                  <a:gd name="connsiteY5" fmla="*/ 745 h 9495"/>
                  <a:gd name="connsiteX6" fmla="*/ 9208 w 9208"/>
                  <a:gd name="connsiteY6" fmla="*/ 0 h 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8" h="9495">
                    <a:moveTo>
                      <a:pt x="8660" y="851"/>
                    </a:moveTo>
                    <a:lnTo>
                      <a:pt x="8386" y="1171"/>
                    </a:lnTo>
                    <a:lnTo>
                      <a:pt x="3756" y="7448"/>
                    </a:lnTo>
                    <a:lnTo>
                      <a:pt x="0" y="9495"/>
                    </a:lnTo>
                    <a:lnTo>
                      <a:pt x="3783" y="7342"/>
                    </a:lnTo>
                    <a:lnTo>
                      <a:pt x="8769" y="745"/>
                    </a:lnTo>
                    <a:lnTo>
                      <a:pt x="9208" y="0"/>
                    </a:lnTo>
                  </a:path>
                </a:pathLst>
              </a:custGeom>
              <a:solidFill>
                <a:srgbClr val="0000FF">
                  <a:alpha val="49001"/>
                </a:srgbClr>
              </a:solidFill>
              <a:ln w="12700">
                <a:solidFill>
                  <a:srgbClr val="FF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6" name="Freeform 386">
                <a:extLst>
                  <a:ext uri="{FF2B5EF4-FFF2-40B4-BE49-F238E27FC236}">
                    <a16:creationId xmlns:a16="http://schemas.microsoft.com/office/drawing/2014/main" id="{5A80CF9C-D03E-41BE-8CF1-748B1AA5216A}"/>
                  </a:ext>
                </a:extLst>
              </p:cNvPr>
              <p:cNvSpPr>
                <a:spLocks noChangeAspect="1"/>
              </p:cNvSpPr>
              <p:nvPr/>
            </p:nvSpPr>
            <p:spPr bwMode="auto">
              <a:xfrm>
                <a:off x="3701138" y="546250"/>
                <a:ext cx="356448" cy="951115"/>
              </a:xfrm>
              <a:custGeom>
                <a:avLst/>
                <a:gdLst>
                  <a:gd name="T0" fmla="*/ 26 w 845"/>
                  <a:gd name="T1" fmla="*/ 2246 h 2246"/>
                  <a:gd name="T2" fmla="*/ 23 w 845"/>
                  <a:gd name="T3" fmla="*/ 2126 h 2246"/>
                  <a:gd name="T4" fmla="*/ 15 w 845"/>
                  <a:gd name="T5" fmla="*/ 2055 h 2246"/>
                  <a:gd name="T6" fmla="*/ 0 w 845"/>
                  <a:gd name="T7" fmla="*/ 1956 h 2246"/>
                  <a:gd name="T8" fmla="*/ 5 w 845"/>
                  <a:gd name="T9" fmla="*/ 1940 h 2246"/>
                  <a:gd name="T10" fmla="*/ 18 w 845"/>
                  <a:gd name="T11" fmla="*/ 1927 h 2246"/>
                  <a:gd name="T12" fmla="*/ 111 w 845"/>
                  <a:gd name="T13" fmla="*/ 1922 h 2246"/>
                  <a:gd name="T14" fmla="*/ 174 w 845"/>
                  <a:gd name="T15" fmla="*/ 1907 h 2246"/>
                  <a:gd name="T16" fmla="*/ 213 w 845"/>
                  <a:gd name="T17" fmla="*/ 1659 h 2246"/>
                  <a:gd name="T18" fmla="*/ 243 w 845"/>
                  <a:gd name="T19" fmla="*/ 1499 h 2246"/>
                  <a:gd name="T20" fmla="*/ 272 w 845"/>
                  <a:gd name="T21" fmla="*/ 1272 h 2246"/>
                  <a:gd name="T22" fmla="*/ 284 w 845"/>
                  <a:gd name="T23" fmla="*/ 1041 h 2246"/>
                  <a:gd name="T24" fmla="*/ 291 w 845"/>
                  <a:gd name="T25" fmla="*/ 1014 h 2246"/>
                  <a:gd name="T26" fmla="*/ 404 w 845"/>
                  <a:gd name="T27" fmla="*/ 846 h 2246"/>
                  <a:gd name="T28" fmla="*/ 425 w 845"/>
                  <a:gd name="T29" fmla="*/ 827 h 2246"/>
                  <a:gd name="T30" fmla="*/ 444 w 845"/>
                  <a:gd name="T31" fmla="*/ 810 h 2246"/>
                  <a:gd name="T32" fmla="*/ 453 w 845"/>
                  <a:gd name="T33" fmla="*/ 794 h 2246"/>
                  <a:gd name="T34" fmla="*/ 455 w 845"/>
                  <a:gd name="T35" fmla="*/ 777 h 2246"/>
                  <a:gd name="T36" fmla="*/ 458 w 845"/>
                  <a:gd name="T37" fmla="*/ 675 h 2246"/>
                  <a:gd name="T38" fmla="*/ 480 w 845"/>
                  <a:gd name="T39" fmla="*/ 317 h 2246"/>
                  <a:gd name="T40" fmla="*/ 488 w 845"/>
                  <a:gd name="T41" fmla="*/ 294 h 2246"/>
                  <a:gd name="T42" fmla="*/ 500 w 845"/>
                  <a:gd name="T43" fmla="*/ 282 h 2246"/>
                  <a:gd name="T44" fmla="*/ 594 w 845"/>
                  <a:gd name="T45" fmla="*/ 255 h 2246"/>
                  <a:gd name="T46" fmla="*/ 695 w 845"/>
                  <a:gd name="T47" fmla="*/ 216 h 2246"/>
                  <a:gd name="T48" fmla="*/ 722 w 845"/>
                  <a:gd name="T49" fmla="*/ 201 h 2246"/>
                  <a:gd name="T50" fmla="*/ 755 w 845"/>
                  <a:gd name="T51" fmla="*/ 186 h 2246"/>
                  <a:gd name="T52" fmla="*/ 788 w 845"/>
                  <a:gd name="T53" fmla="*/ 173 h 2246"/>
                  <a:gd name="T54" fmla="*/ 813 w 845"/>
                  <a:gd name="T55" fmla="*/ 162 h 2246"/>
                  <a:gd name="T56" fmla="*/ 828 w 845"/>
                  <a:gd name="T57" fmla="*/ 144 h 2246"/>
                  <a:gd name="T58" fmla="*/ 834 w 845"/>
                  <a:gd name="T59" fmla="*/ 116 h 2246"/>
                  <a:gd name="T60" fmla="*/ 834 w 845"/>
                  <a:gd name="T61" fmla="*/ 39 h 2246"/>
                  <a:gd name="T62" fmla="*/ 845 w 845"/>
                  <a:gd name="T63" fmla="*/ 0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5" h="2246">
                    <a:moveTo>
                      <a:pt x="26" y="2246"/>
                    </a:moveTo>
                    <a:lnTo>
                      <a:pt x="23" y="2126"/>
                    </a:lnTo>
                    <a:lnTo>
                      <a:pt x="15" y="2055"/>
                    </a:lnTo>
                    <a:lnTo>
                      <a:pt x="0" y="1956"/>
                    </a:lnTo>
                    <a:lnTo>
                      <a:pt x="5" y="1940"/>
                    </a:lnTo>
                    <a:lnTo>
                      <a:pt x="18" y="1927"/>
                    </a:lnTo>
                    <a:lnTo>
                      <a:pt x="111" y="1922"/>
                    </a:lnTo>
                    <a:lnTo>
                      <a:pt x="174" y="1907"/>
                    </a:lnTo>
                    <a:lnTo>
                      <a:pt x="213" y="1659"/>
                    </a:lnTo>
                    <a:lnTo>
                      <a:pt x="243" y="1499"/>
                    </a:lnTo>
                    <a:lnTo>
                      <a:pt x="272" y="1272"/>
                    </a:lnTo>
                    <a:lnTo>
                      <a:pt x="284" y="1041"/>
                    </a:lnTo>
                    <a:lnTo>
                      <a:pt x="291" y="1014"/>
                    </a:lnTo>
                    <a:lnTo>
                      <a:pt x="404" y="846"/>
                    </a:lnTo>
                    <a:lnTo>
                      <a:pt x="425" y="827"/>
                    </a:lnTo>
                    <a:lnTo>
                      <a:pt x="444" y="810"/>
                    </a:lnTo>
                    <a:lnTo>
                      <a:pt x="453" y="794"/>
                    </a:lnTo>
                    <a:lnTo>
                      <a:pt x="455" y="777"/>
                    </a:lnTo>
                    <a:lnTo>
                      <a:pt x="458" y="675"/>
                    </a:lnTo>
                    <a:lnTo>
                      <a:pt x="480" y="317"/>
                    </a:lnTo>
                    <a:lnTo>
                      <a:pt x="488" y="294"/>
                    </a:lnTo>
                    <a:lnTo>
                      <a:pt x="500" y="282"/>
                    </a:lnTo>
                    <a:lnTo>
                      <a:pt x="594" y="255"/>
                    </a:lnTo>
                    <a:lnTo>
                      <a:pt x="695" y="216"/>
                    </a:lnTo>
                    <a:lnTo>
                      <a:pt x="722" y="201"/>
                    </a:lnTo>
                    <a:lnTo>
                      <a:pt x="755" y="186"/>
                    </a:lnTo>
                    <a:lnTo>
                      <a:pt x="788" y="173"/>
                    </a:lnTo>
                    <a:lnTo>
                      <a:pt x="813" y="162"/>
                    </a:lnTo>
                    <a:lnTo>
                      <a:pt x="828" y="144"/>
                    </a:lnTo>
                    <a:lnTo>
                      <a:pt x="834" y="116"/>
                    </a:lnTo>
                    <a:lnTo>
                      <a:pt x="834" y="39"/>
                    </a:lnTo>
                    <a:lnTo>
                      <a:pt x="845" y="0"/>
                    </a:lnTo>
                  </a:path>
                </a:pathLst>
              </a:custGeom>
              <a:noFill/>
              <a:ln w="12700">
                <a:solidFill>
                  <a:srgbClr val="FF66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7" name="Freeform 397">
                <a:extLst>
                  <a:ext uri="{FF2B5EF4-FFF2-40B4-BE49-F238E27FC236}">
                    <a16:creationId xmlns:a16="http://schemas.microsoft.com/office/drawing/2014/main" id="{B585DEA2-6D32-4365-BEC2-BE34C4BAD68D}"/>
                  </a:ext>
                </a:extLst>
              </p:cNvPr>
              <p:cNvSpPr>
                <a:spLocks noChangeAspect="1"/>
              </p:cNvSpPr>
              <p:nvPr/>
            </p:nvSpPr>
            <p:spPr bwMode="auto">
              <a:xfrm>
                <a:off x="4086441" y="329565"/>
                <a:ext cx="249513" cy="34516"/>
              </a:xfrm>
              <a:custGeom>
                <a:avLst/>
                <a:gdLst>
                  <a:gd name="T0" fmla="*/ 0 w 589"/>
                  <a:gd name="T1" fmla="*/ 33 h 85"/>
                  <a:gd name="T2" fmla="*/ 52 w 589"/>
                  <a:gd name="T3" fmla="*/ 55 h 85"/>
                  <a:gd name="T4" fmla="*/ 91 w 589"/>
                  <a:gd name="T5" fmla="*/ 69 h 85"/>
                  <a:gd name="T6" fmla="*/ 160 w 589"/>
                  <a:gd name="T7" fmla="*/ 84 h 85"/>
                  <a:gd name="T8" fmla="*/ 222 w 589"/>
                  <a:gd name="T9" fmla="*/ 85 h 85"/>
                  <a:gd name="T10" fmla="*/ 294 w 589"/>
                  <a:gd name="T11" fmla="*/ 82 h 85"/>
                  <a:gd name="T12" fmla="*/ 364 w 589"/>
                  <a:gd name="T13" fmla="*/ 73 h 85"/>
                  <a:gd name="T14" fmla="*/ 441 w 589"/>
                  <a:gd name="T15" fmla="*/ 54 h 85"/>
                  <a:gd name="T16" fmla="*/ 493 w 589"/>
                  <a:gd name="T17" fmla="*/ 27 h 85"/>
                  <a:gd name="T18" fmla="*/ 589 w 589"/>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9" h="85">
                    <a:moveTo>
                      <a:pt x="0" y="33"/>
                    </a:moveTo>
                    <a:lnTo>
                      <a:pt x="52" y="55"/>
                    </a:lnTo>
                    <a:lnTo>
                      <a:pt x="91" y="69"/>
                    </a:lnTo>
                    <a:lnTo>
                      <a:pt x="160" y="84"/>
                    </a:lnTo>
                    <a:lnTo>
                      <a:pt x="222" y="85"/>
                    </a:lnTo>
                    <a:lnTo>
                      <a:pt x="294" y="82"/>
                    </a:lnTo>
                    <a:lnTo>
                      <a:pt x="364" y="73"/>
                    </a:lnTo>
                    <a:lnTo>
                      <a:pt x="441" y="54"/>
                    </a:lnTo>
                    <a:lnTo>
                      <a:pt x="493" y="27"/>
                    </a:lnTo>
                    <a:lnTo>
                      <a:pt x="589" y="0"/>
                    </a:lnTo>
                  </a:path>
                </a:pathLst>
              </a:custGeom>
              <a:noFill/>
              <a:ln w="12700" cap="flat">
                <a:solidFill>
                  <a:sysClr val="windowText" lastClr="000000"/>
                </a:solidFill>
                <a:prstDash val="dash"/>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8" name="Freeform 403">
                <a:extLst>
                  <a:ext uri="{FF2B5EF4-FFF2-40B4-BE49-F238E27FC236}">
                    <a16:creationId xmlns:a16="http://schemas.microsoft.com/office/drawing/2014/main" id="{3846E428-F10D-4D31-970F-AF52F650F13F}"/>
                  </a:ext>
                </a:extLst>
              </p:cNvPr>
              <p:cNvSpPr>
                <a:spLocks noChangeAspect="1"/>
              </p:cNvSpPr>
              <p:nvPr/>
            </p:nvSpPr>
            <p:spPr bwMode="auto">
              <a:xfrm>
                <a:off x="3616270" y="1512706"/>
                <a:ext cx="20368" cy="304894"/>
              </a:xfrm>
              <a:custGeom>
                <a:avLst/>
                <a:gdLst>
                  <a:gd name="T0" fmla="*/ 15 w 49"/>
                  <a:gd name="T1" fmla="*/ 0 h 714"/>
                  <a:gd name="T2" fmla="*/ 7 w 49"/>
                  <a:gd name="T3" fmla="*/ 86 h 714"/>
                  <a:gd name="T4" fmla="*/ 3 w 49"/>
                  <a:gd name="T5" fmla="*/ 158 h 714"/>
                  <a:gd name="T6" fmla="*/ 0 w 49"/>
                  <a:gd name="T7" fmla="*/ 233 h 714"/>
                  <a:gd name="T8" fmla="*/ 45 w 49"/>
                  <a:gd name="T9" fmla="*/ 570 h 714"/>
                  <a:gd name="T10" fmla="*/ 49 w 49"/>
                  <a:gd name="T11" fmla="*/ 629 h 714"/>
                  <a:gd name="T12" fmla="*/ 49 w 49"/>
                  <a:gd name="T13" fmla="*/ 660 h 714"/>
                  <a:gd name="T14" fmla="*/ 42 w 49"/>
                  <a:gd name="T15" fmla="*/ 686 h 714"/>
                  <a:gd name="T16" fmla="*/ 31 w 49"/>
                  <a:gd name="T17" fmla="*/ 71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14">
                    <a:moveTo>
                      <a:pt x="15" y="0"/>
                    </a:moveTo>
                    <a:lnTo>
                      <a:pt x="7" y="86"/>
                    </a:lnTo>
                    <a:lnTo>
                      <a:pt x="3" y="158"/>
                    </a:lnTo>
                    <a:lnTo>
                      <a:pt x="0" y="233"/>
                    </a:lnTo>
                    <a:lnTo>
                      <a:pt x="45" y="570"/>
                    </a:lnTo>
                    <a:lnTo>
                      <a:pt x="49" y="629"/>
                    </a:lnTo>
                    <a:lnTo>
                      <a:pt x="49" y="660"/>
                    </a:lnTo>
                    <a:lnTo>
                      <a:pt x="42" y="686"/>
                    </a:lnTo>
                    <a:lnTo>
                      <a:pt x="31" y="714"/>
                    </a:lnTo>
                  </a:path>
                </a:pathLst>
              </a:custGeom>
              <a:solidFill>
                <a:srgbClr val="0000FF">
                  <a:alpha val="49001"/>
                </a:srgbClr>
              </a:solidFill>
              <a:ln w="127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69" name="Oval 418">
                <a:extLst>
                  <a:ext uri="{FF2B5EF4-FFF2-40B4-BE49-F238E27FC236}">
                    <a16:creationId xmlns:a16="http://schemas.microsoft.com/office/drawing/2014/main" id="{10204B32-196B-4939-881B-78070FD8DF0C}"/>
                  </a:ext>
                </a:extLst>
              </p:cNvPr>
              <p:cNvSpPr>
                <a:spLocks noChangeAspect="1" noChangeArrowheads="1"/>
              </p:cNvSpPr>
              <p:nvPr/>
            </p:nvSpPr>
            <p:spPr bwMode="auto">
              <a:xfrm>
                <a:off x="4072862" y="333400"/>
                <a:ext cx="13579" cy="13423"/>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0" name="Oval 419">
                <a:extLst>
                  <a:ext uri="{FF2B5EF4-FFF2-40B4-BE49-F238E27FC236}">
                    <a16:creationId xmlns:a16="http://schemas.microsoft.com/office/drawing/2014/main" id="{A2E63495-A0DE-466F-859C-8F0389C651D4}"/>
                  </a:ext>
                </a:extLst>
              </p:cNvPr>
              <p:cNvSpPr>
                <a:spLocks noChangeAspect="1" noChangeArrowheads="1"/>
              </p:cNvSpPr>
              <p:nvPr/>
            </p:nvSpPr>
            <p:spPr bwMode="auto">
              <a:xfrm>
                <a:off x="4327468" y="319977"/>
                <a:ext cx="13579" cy="13423"/>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1" name="Freeform 471">
                <a:extLst>
                  <a:ext uri="{FF2B5EF4-FFF2-40B4-BE49-F238E27FC236}">
                    <a16:creationId xmlns:a16="http://schemas.microsoft.com/office/drawing/2014/main" id="{93F950B8-6099-4989-BE0A-EA8AAA85D99E}"/>
                  </a:ext>
                </a:extLst>
              </p:cNvPr>
              <p:cNvSpPr>
                <a:spLocks noChangeAspect="1"/>
              </p:cNvSpPr>
              <p:nvPr/>
            </p:nvSpPr>
            <p:spPr bwMode="auto">
              <a:xfrm>
                <a:off x="3784309" y="1085088"/>
                <a:ext cx="56013" cy="69033"/>
              </a:xfrm>
              <a:custGeom>
                <a:avLst/>
                <a:gdLst>
                  <a:gd name="T0" fmla="*/ 15 w 133"/>
                  <a:gd name="T1" fmla="*/ 1 h 162"/>
                  <a:gd name="T2" fmla="*/ 117 w 133"/>
                  <a:gd name="T3" fmla="*/ 0 h 162"/>
                  <a:gd name="T4" fmla="*/ 108 w 133"/>
                  <a:gd name="T5" fmla="*/ 42 h 162"/>
                  <a:gd name="T6" fmla="*/ 133 w 133"/>
                  <a:gd name="T7" fmla="*/ 67 h 162"/>
                  <a:gd name="T8" fmla="*/ 99 w 133"/>
                  <a:gd name="T9" fmla="*/ 159 h 162"/>
                  <a:gd name="T10" fmla="*/ 60 w 133"/>
                  <a:gd name="T11" fmla="*/ 162 h 162"/>
                  <a:gd name="T12" fmla="*/ 60 w 133"/>
                  <a:gd name="T13" fmla="*/ 142 h 162"/>
                  <a:gd name="T14" fmla="*/ 36 w 133"/>
                  <a:gd name="T15" fmla="*/ 130 h 162"/>
                  <a:gd name="T16" fmla="*/ 33 w 133"/>
                  <a:gd name="T17" fmla="*/ 100 h 162"/>
                  <a:gd name="T18" fmla="*/ 1 w 133"/>
                  <a:gd name="T19" fmla="*/ 78 h 162"/>
                  <a:gd name="T20" fmla="*/ 0 w 133"/>
                  <a:gd name="T21" fmla="*/ 40 h 162"/>
                  <a:gd name="T22" fmla="*/ 15 w 133"/>
                  <a:gd name="T23" fmla="*/ 34 h 162"/>
                  <a:gd name="T24" fmla="*/ 15 w 133"/>
                  <a:gd name="T25"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62">
                    <a:moveTo>
                      <a:pt x="15" y="1"/>
                    </a:moveTo>
                    <a:lnTo>
                      <a:pt x="117" y="0"/>
                    </a:lnTo>
                    <a:lnTo>
                      <a:pt x="108" y="42"/>
                    </a:lnTo>
                    <a:lnTo>
                      <a:pt x="133" y="67"/>
                    </a:lnTo>
                    <a:lnTo>
                      <a:pt x="99" y="159"/>
                    </a:lnTo>
                    <a:lnTo>
                      <a:pt x="60" y="162"/>
                    </a:lnTo>
                    <a:lnTo>
                      <a:pt x="60" y="142"/>
                    </a:lnTo>
                    <a:lnTo>
                      <a:pt x="36" y="130"/>
                    </a:lnTo>
                    <a:lnTo>
                      <a:pt x="33" y="100"/>
                    </a:lnTo>
                    <a:lnTo>
                      <a:pt x="1" y="78"/>
                    </a:lnTo>
                    <a:lnTo>
                      <a:pt x="0" y="40"/>
                    </a:lnTo>
                    <a:lnTo>
                      <a:pt x="15" y="34"/>
                    </a:lnTo>
                    <a:lnTo>
                      <a:pt x="15" y="1"/>
                    </a:ln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2" name="Text Box 486">
                <a:extLst>
                  <a:ext uri="{FF2B5EF4-FFF2-40B4-BE49-F238E27FC236}">
                    <a16:creationId xmlns:a16="http://schemas.microsoft.com/office/drawing/2014/main" id="{AD1E781A-B2F9-4292-90B9-FE1B8AF1050B}"/>
                  </a:ext>
                </a:extLst>
              </p:cNvPr>
              <p:cNvSpPr txBox="1">
                <a:spLocks noChangeAspect="1" noChangeArrowheads="1"/>
              </p:cNvSpPr>
              <p:nvPr/>
            </p:nvSpPr>
            <p:spPr bwMode="auto">
              <a:xfrm>
                <a:off x="4162823" y="279708"/>
                <a:ext cx="79775" cy="134964"/>
              </a:xfrm>
              <a:prstGeom prst="rect">
                <a:avLst/>
              </a:prstGeom>
              <a:noFill/>
              <a:ln w="12700">
                <a:solidFill>
                  <a:sysClr val="windowText" lastClr="000000"/>
                </a:solidFill>
              </a:ln>
              <a:effectLst/>
            </p:spPr>
            <p:txBody>
              <a:bodyPr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altLang="es-MX" sz="200" b="1" i="0" u="none" strike="noStrike" kern="0" cap="none" spc="0" normalizeH="0" baseline="0" noProof="0" dirty="0">
                    <a:ln>
                      <a:noFill/>
                    </a:ln>
                    <a:solidFill>
                      <a:prstClr val="black"/>
                    </a:solidFill>
                    <a:effectLst/>
                    <a:uLnTx/>
                    <a:uFillTx/>
                    <a:latin typeface="Arial Narrow" pitchFamily="34" charset="0"/>
                  </a:rPr>
                  <a:t>Isla Holbox</a:t>
                </a:r>
              </a:p>
            </p:txBody>
          </p:sp>
          <p:sp>
            <p:nvSpPr>
              <p:cNvPr id="73" name="Freeform 528">
                <a:extLst>
                  <a:ext uri="{FF2B5EF4-FFF2-40B4-BE49-F238E27FC236}">
                    <a16:creationId xmlns:a16="http://schemas.microsoft.com/office/drawing/2014/main" id="{5AA4EAF4-A613-40BB-84A0-1A039B130ABB}"/>
                  </a:ext>
                </a:extLst>
              </p:cNvPr>
              <p:cNvSpPr>
                <a:spLocks noChangeAspect="1"/>
              </p:cNvSpPr>
              <p:nvPr/>
            </p:nvSpPr>
            <p:spPr bwMode="auto">
              <a:xfrm>
                <a:off x="4777793" y="538977"/>
                <a:ext cx="60523" cy="33400"/>
              </a:xfrm>
              <a:custGeom>
                <a:avLst/>
                <a:gdLst>
                  <a:gd name="T0" fmla="*/ 5 w 274"/>
                  <a:gd name="T1" fmla="*/ 65 h 160"/>
                  <a:gd name="T2" fmla="*/ 23 w 274"/>
                  <a:gd name="T3" fmla="*/ 54 h 160"/>
                  <a:gd name="T4" fmla="*/ 25 w 274"/>
                  <a:gd name="T5" fmla="*/ 36 h 160"/>
                  <a:gd name="T6" fmla="*/ 38 w 274"/>
                  <a:gd name="T7" fmla="*/ 27 h 160"/>
                  <a:gd name="T8" fmla="*/ 89 w 274"/>
                  <a:gd name="T9" fmla="*/ 32 h 160"/>
                  <a:gd name="T10" fmla="*/ 130 w 274"/>
                  <a:gd name="T11" fmla="*/ 50 h 160"/>
                  <a:gd name="T12" fmla="*/ 200 w 274"/>
                  <a:gd name="T13" fmla="*/ 38 h 160"/>
                  <a:gd name="T14" fmla="*/ 214 w 274"/>
                  <a:gd name="T15" fmla="*/ 29 h 160"/>
                  <a:gd name="T16" fmla="*/ 239 w 274"/>
                  <a:gd name="T17" fmla="*/ 14 h 160"/>
                  <a:gd name="T18" fmla="*/ 242 w 274"/>
                  <a:gd name="T19" fmla="*/ 30 h 160"/>
                  <a:gd name="T20" fmla="*/ 230 w 274"/>
                  <a:gd name="T21" fmla="*/ 44 h 160"/>
                  <a:gd name="T22" fmla="*/ 205 w 274"/>
                  <a:gd name="T23" fmla="*/ 42 h 160"/>
                  <a:gd name="T24" fmla="*/ 154 w 274"/>
                  <a:gd name="T25" fmla="*/ 68 h 160"/>
                  <a:gd name="T26" fmla="*/ 140 w 274"/>
                  <a:gd name="T27" fmla="*/ 75 h 160"/>
                  <a:gd name="T28" fmla="*/ 104 w 274"/>
                  <a:gd name="T29" fmla="*/ 110 h 160"/>
                  <a:gd name="T30" fmla="*/ 89 w 274"/>
                  <a:gd name="T31" fmla="*/ 125 h 160"/>
                  <a:gd name="T32" fmla="*/ 62 w 274"/>
                  <a:gd name="T33" fmla="*/ 144 h 160"/>
                  <a:gd name="T34" fmla="*/ 41 w 274"/>
                  <a:gd name="T35" fmla="*/ 153 h 160"/>
                  <a:gd name="T36" fmla="*/ 17 w 274"/>
                  <a:gd name="T37" fmla="*/ 156 h 160"/>
                  <a:gd name="T38" fmla="*/ 32 w 274"/>
                  <a:gd name="T39" fmla="*/ 137 h 160"/>
                  <a:gd name="T40" fmla="*/ 61 w 274"/>
                  <a:gd name="T41" fmla="*/ 129 h 160"/>
                  <a:gd name="T42" fmla="*/ 85 w 274"/>
                  <a:gd name="T43" fmla="*/ 107 h 160"/>
                  <a:gd name="T44" fmla="*/ 98 w 274"/>
                  <a:gd name="T45" fmla="*/ 98 h 160"/>
                  <a:gd name="T46" fmla="*/ 95 w 274"/>
                  <a:gd name="T47" fmla="*/ 84 h 160"/>
                  <a:gd name="T48" fmla="*/ 64 w 274"/>
                  <a:gd name="T49" fmla="*/ 104 h 160"/>
                  <a:gd name="T50" fmla="*/ 49 w 274"/>
                  <a:gd name="T51" fmla="*/ 74 h 160"/>
                  <a:gd name="T52" fmla="*/ 29 w 274"/>
                  <a:gd name="T53" fmla="*/ 89 h 160"/>
                  <a:gd name="T54" fmla="*/ 13 w 274"/>
                  <a:gd name="T55" fmla="*/ 80 h 160"/>
                  <a:gd name="T56" fmla="*/ 5 w 274"/>
                  <a:gd name="T57"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160">
                    <a:moveTo>
                      <a:pt x="5" y="65"/>
                    </a:moveTo>
                    <a:cubicBezTo>
                      <a:pt x="8" y="53"/>
                      <a:pt x="11" y="56"/>
                      <a:pt x="23" y="54"/>
                    </a:cubicBezTo>
                    <a:cubicBezTo>
                      <a:pt x="29" y="47"/>
                      <a:pt x="20" y="46"/>
                      <a:pt x="25" y="36"/>
                    </a:cubicBezTo>
                    <a:cubicBezTo>
                      <a:pt x="27" y="32"/>
                      <a:pt x="34" y="29"/>
                      <a:pt x="38" y="27"/>
                    </a:cubicBezTo>
                    <a:cubicBezTo>
                      <a:pt x="51" y="28"/>
                      <a:pt x="74" y="25"/>
                      <a:pt x="89" y="32"/>
                    </a:cubicBezTo>
                    <a:cubicBezTo>
                      <a:pt x="104" y="51"/>
                      <a:pt x="95" y="48"/>
                      <a:pt x="130" y="50"/>
                    </a:cubicBezTo>
                    <a:cubicBezTo>
                      <a:pt x="155" y="48"/>
                      <a:pt x="175" y="40"/>
                      <a:pt x="200" y="38"/>
                    </a:cubicBezTo>
                    <a:cubicBezTo>
                      <a:pt x="205" y="35"/>
                      <a:pt x="209" y="32"/>
                      <a:pt x="214" y="29"/>
                    </a:cubicBezTo>
                    <a:cubicBezTo>
                      <a:pt x="215" y="22"/>
                      <a:pt x="231" y="15"/>
                      <a:pt x="239" y="14"/>
                    </a:cubicBezTo>
                    <a:cubicBezTo>
                      <a:pt x="274" y="0"/>
                      <a:pt x="264" y="26"/>
                      <a:pt x="242" y="30"/>
                    </a:cubicBezTo>
                    <a:cubicBezTo>
                      <a:pt x="238" y="35"/>
                      <a:pt x="233" y="38"/>
                      <a:pt x="230" y="44"/>
                    </a:cubicBezTo>
                    <a:cubicBezTo>
                      <a:pt x="220" y="41"/>
                      <a:pt x="216" y="41"/>
                      <a:pt x="205" y="42"/>
                    </a:cubicBezTo>
                    <a:cubicBezTo>
                      <a:pt x="186" y="61"/>
                      <a:pt x="182" y="65"/>
                      <a:pt x="154" y="68"/>
                    </a:cubicBezTo>
                    <a:cubicBezTo>
                      <a:pt x="149" y="71"/>
                      <a:pt x="146" y="74"/>
                      <a:pt x="140" y="75"/>
                    </a:cubicBezTo>
                    <a:cubicBezTo>
                      <a:pt x="127" y="85"/>
                      <a:pt x="118" y="101"/>
                      <a:pt x="104" y="110"/>
                    </a:cubicBezTo>
                    <a:cubicBezTo>
                      <a:pt x="100" y="116"/>
                      <a:pt x="95" y="121"/>
                      <a:pt x="89" y="125"/>
                    </a:cubicBezTo>
                    <a:cubicBezTo>
                      <a:pt x="81" y="135"/>
                      <a:pt x="75" y="142"/>
                      <a:pt x="62" y="144"/>
                    </a:cubicBezTo>
                    <a:cubicBezTo>
                      <a:pt x="55" y="148"/>
                      <a:pt x="49" y="152"/>
                      <a:pt x="41" y="153"/>
                    </a:cubicBezTo>
                    <a:cubicBezTo>
                      <a:pt x="32" y="160"/>
                      <a:pt x="30" y="158"/>
                      <a:pt x="17" y="156"/>
                    </a:cubicBezTo>
                    <a:cubicBezTo>
                      <a:pt x="19" y="145"/>
                      <a:pt x="20" y="139"/>
                      <a:pt x="32" y="137"/>
                    </a:cubicBezTo>
                    <a:cubicBezTo>
                      <a:pt x="41" y="133"/>
                      <a:pt x="51" y="132"/>
                      <a:pt x="61" y="129"/>
                    </a:cubicBezTo>
                    <a:cubicBezTo>
                      <a:pt x="70" y="122"/>
                      <a:pt x="77" y="114"/>
                      <a:pt x="85" y="107"/>
                    </a:cubicBezTo>
                    <a:cubicBezTo>
                      <a:pt x="89" y="104"/>
                      <a:pt x="98" y="98"/>
                      <a:pt x="98" y="98"/>
                    </a:cubicBezTo>
                    <a:cubicBezTo>
                      <a:pt x="102" y="91"/>
                      <a:pt x="99" y="91"/>
                      <a:pt x="95" y="84"/>
                    </a:cubicBezTo>
                    <a:cubicBezTo>
                      <a:pt x="79" y="87"/>
                      <a:pt x="76" y="95"/>
                      <a:pt x="64" y="104"/>
                    </a:cubicBezTo>
                    <a:cubicBezTo>
                      <a:pt x="48" y="99"/>
                      <a:pt x="61" y="83"/>
                      <a:pt x="49" y="74"/>
                    </a:cubicBezTo>
                    <a:cubicBezTo>
                      <a:pt x="40" y="76"/>
                      <a:pt x="37" y="84"/>
                      <a:pt x="29" y="89"/>
                    </a:cubicBezTo>
                    <a:cubicBezTo>
                      <a:pt x="23" y="87"/>
                      <a:pt x="13" y="80"/>
                      <a:pt x="13" y="80"/>
                    </a:cubicBezTo>
                    <a:cubicBezTo>
                      <a:pt x="11" y="76"/>
                      <a:pt x="0" y="70"/>
                      <a:pt x="5" y="65"/>
                    </a:cubicBez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4" name="Freeform 529">
                <a:extLst>
                  <a:ext uri="{FF2B5EF4-FFF2-40B4-BE49-F238E27FC236}">
                    <a16:creationId xmlns:a16="http://schemas.microsoft.com/office/drawing/2014/main" id="{8771CA30-BC35-49E5-A7AF-4F3C28E7B4C2}"/>
                  </a:ext>
                </a:extLst>
              </p:cNvPr>
              <p:cNvSpPr>
                <a:spLocks noChangeAspect="1"/>
              </p:cNvSpPr>
              <p:nvPr/>
            </p:nvSpPr>
            <p:spPr bwMode="auto">
              <a:xfrm>
                <a:off x="4957681" y="550110"/>
                <a:ext cx="26899" cy="202253"/>
              </a:xfrm>
              <a:custGeom>
                <a:avLst/>
                <a:gdLst>
                  <a:gd name="T0" fmla="*/ 111 w 123"/>
                  <a:gd name="T1" fmla="*/ 919 h 929"/>
                  <a:gd name="T2" fmla="*/ 117 w 123"/>
                  <a:gd name="T3" fmla="*/ 901 h 929"/>
                  <a:gd name="T4" fmla="*/ 112 w 123"/>
                  <a:gd name="T5" fmla="*/ 817 h 929"/>
                  <a:gd name="T6" fmla="*/ 103 w 123"/>
                  <a:gd name="T7" fmla="*/ 740 h 929"/>
                  <a:gd name="T8" fmla="*/ 94 w 123"/>
                  <a:gd name="T9" fmla="*/ 721 h 929"/>
                  <a:gd name="T10" fmla="*/ 85 w 123"/>
                  <a:gd name="T11" fmla="*/ 700 h 929"/>
                  <a:gd name="T12" fmla="*/ 81 w 123"/>
                  <a:gd name="T13" fmla="*/ 686 h 929"/>
                  <a:gd name="T14" fmla="*/ 76 w 123"/>
                  <a:gd name="T15" fmla="*/ 634 h 929"/>
                  <a:gd name="T16" fmla="*/ 70 w 123"/>
                  <a:gd name="T17" fmla="*/ 598 h 929"/>
                  <a:gd name="T18" fmla="*/ 61 w 123"/>
                  <a:gd name="T19" fmla="*/ 553 h 929"/>
                  <a:gd name="T20" fmla="*/ 66 w 123"/>
                  <a:gd name="T21" fmla="*/ 487 h 929"/>
                  <a:gd name="T22" fmla="*/ 72 w 123"/>
                  <a:gd name="T23" fmla="*/ 469 h 929"/>
                  <a:gd name="T24" fmla="*/ 87 w 123"/>
                  <a:gd name="T25" fmla="*/ 442 h 929"/>
                  <a:gd name="T26" fmla="*/ 81 w 123"/>
                  <a:gd name="T27" fmla="*/ 397 h 929"/>
                  <a:gd name="T28" fmla="*/ 73 w 123"/>
                  <a:gd name="T29" fmla="*/ 343 h 929"/>
                  <a:gd name="T30" fmla="*/ 64 w 123"/>
                  <a:gd name="T31" fmla="*/ 310 h 929"/>
                  <a:gd name="T32" fmla="*/ 60 w 123"/>
                  <a:gd name="T33" fmla="*/ 296 h 929"/>
                  <a:gd name="T34" fmla="*/ 66 w 123"/>
                  <a:gd name="T35" fmla="*/ 217 h 929"/>
                  <a:gd name="T36" fmla="*/ 72 w 123"/>
                  <a:gd name="T37" fmla="*/ 194 h 929"/>
                  <a:gd name="T38" fmla="*/ 85 w 123"/>
                  <a:gd name="T39" fmla="*/ 155 h 929"/>
                  <a:gd name="T40" fmla="*/ 87 w 123"/>
                  <a:gd name="T41" fmla="*/ 128 h 929"/>
                  <a:gd name="T42" fmla="*/ 91 w 123"/>
                  <a:gd name="T43" fmla="*/ 97 h 929"/>
                  <a:gd name="T44" fmla="*/ 102 w 123"/>
                  <a:gd name="T45" fmla="*/ 44 h 929"/>
                  <a:gd name="T46" fmla="*/ 87 w 123"/>
                  <a:gd name="T47" fmla="*/ 8 h 929"/>
                  <a:gd name="T48" fmla="*/ 73 w 123"/>
                  <a:gd name="T49" fmla="*/ 91 h 929"/>
                  <a:gd name="T50" fmla="*/ 79 w 123"/>
                  <a:gd name="T51" fmla="*/ 122 h 929"/>
                  <a:gd name="T52" fmla="*/ 66 w 123"/>
                  <a:gd name="T53" fmla="*/ 146 h 929"/>
                  <a:gd name="T54" fmla="*/ 52 w 123"/>
                  <a:gd name="T55" fmla="*/ 161 h 929"/>
                  <a:gd name="T56" fmla="*/ 22 w 123"/>
                  <a:gd name="T57" fmla="*/ 176 h 929"/>
                  <a:gd name="T58" fmla="*/ 4 w 123"/>
                  <a:gd name="T59" fmla="*/ 203 h 929"/>
                  <a:gd name="T60" fmla="*/ 19 w 123"/>
                  <a:gd name="T61" fmla="*/ 230 h 929"/>
                  <a:gd name="T62" fmla="*/ 13 w 123"/>
                  <a:gd name="T63" fmla="*/ 254 h 929"/>
                  <a:gd name="T64" fmla="*/ 30 w 123"/>
                  <a:gd name="T65" fmla="*/ 320 h 929"/>
                  <a:gd name="T66" fmla="*/ 51 w 123"/>
                  <a:gd name="T67" fmla="*/ 353 h 929"/>
                  <a:gd name="T68" fmla="*/ 57 w 123"/>
                  <a:gd name="T69" fmla="*/ 382 h 929"/>
                  <a:gd name="T70" fmla="*/ 55 w 123"/>
                  <a:gd name="T71" fmla="*/ 407 h 929"/>
                  <a:gd name="T72" fmla="*/ 40 w 123"/>
                  <a:gd name="T73" fmla="*/ 446 h 929"/>
                  <a:gd name="T74" fmla="*/ 30 w 123"/>
                  <a:gd name="T75" fmla="*/ 464 h 929"/>
                  <a:gd name="T76" fmla="*/ 18 w 123"/>
                  <a:gd name="T77" fmla="*/ 476 h 929"/>
                  <a:gd name="T78" fmla="*/ 22 w 123"/>
                  <a:gd name="T79" fmla="*/ 493 h 929"/>
                  <a:gd name="T80" fmla="*/ 9 w 123"/>
                  <a:gd name="T81" fmla="*/ 512 h 929"/>
                  <a:gd name="T82" fmla="*/ 39 w 123"/>
                  <a:gd name="T83" fmla="*/ 551 h 929"/>
                  <a:gd name="T84" fmla="*/ 45 w 123"/>
                  <a:gd name="T85" fmla="*/ 572 h 929"/>
                  <a:gd name="T86" fmla="*/ 57 w 123"/>
                  <a:gd name="T87" fmla="*/ 653 h 929"/>
                  <a:gd name="T88" fmla="*/ 61 w 123"/>
                  <a:gd name="T89" fmla="*/ 670 h 929"/>
                  <a:gd name="T90" fmla="*/ 66 w 123"/>
                  <a:gd name="T91" fmla="*/ 835 h 929"/>
                  <a:gd name="T92" fmla="*/ 75 w 123"/>
                  <a:gd name="T93" fmla="*/ 884 h 929"/>
                  <a:gd name="T94" fmla="*/ 84 w 123"/>
                  <a:gd name="T95" fmla="*/ 907 h 929"/>
                  <a:gd name="T96" fmla="*/ 93 w 123"/>
                  <a:gd name="T97" fmla="*/ 914 h 929"/>
                  <a:gd name="T98" fmla="*/ 103 w 123"/>
                  <a:gd name="T99" fmla="*/ 929 h 929"/>
                  <a:gd name="T100" fmla="*/ 111 w 123"/>
                  <a:gd name="T101" fmla="*/ 91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 h="929">
                    <a:moveTo>
                      <a:pt x="111" y="919"/>
                    </a:moveTo>
                    <a:cubicBezTo>
                      <a:pt x="112" y="913"/>
                      <a:pt x="114" y="907"/>
                      <a:pt x="117" y="901"/>
                    </a:cubicBezTo>
                    <a:cubicBezTo>
                      <a:pt x="118" y="878"/>
                      <a:pt x="123" y="839"/>
                      <a:pt x="112" y="817"/>
                    </a:cubicBezTo>
                    <a:cubicBezTo>
                      <a:pt x="107" y="791"/>
                      <a:pt x="113" y="764"/>
                      <a:pt x="103" y="740"/>
                    </a:cubicBezTo>
                    <a:cubicBezTo>
                      <a:pt x="102" y="732"/>
                      <a:pt x="99" y="727"/>
                      <a:pt x="94" y="721"/>
                    </a:cubicBezTo>
                    <a:cubicBezTo>
                      <a:pt x="93" y="713"/>
                      <a:pt x="90" y="707"/>
                      <a:pt x="85" y="700"/>
                    </a:cubicBezTo>
                    <a:cubicBezTo>
                      <a:pt x="84" y="695"/>
                      <a:pt x="82" y="691"/>
                      <a:pt x="81" y="686"/>
                    </a:cubicBezTo>
                    <a:cubicBezTo>
                      <a:pt x="81" y="676"/>
                      <a:pt x="83" y="648"/>
                      <a:pt x="76" y="634"/>
                    </a:cubicBezTo>
                    <a:cubicBezTo>
                      <a:pt x="74" y="622"/>
                      <a:pt x="76" y="609"/>
                      <a:pt x="70" y="598"/>
                    </a:cubicBezTo>
                    <a:cubicBezTo>
                      <a:pt x="67" y="582"/>
                      <a:pt x="71" y="567"/>
                      <a:pt x="61" y="553"/>
                    </a:cubicBezTo>
                    <a:cubicBezTo>
                      <a:pt x="61" y="542"/>
                      <a:pt x="57" y="506"/>
                      <a:pt x="66" y="487"/>
                    </a:cubicBezTo>
                    <a:cubicBezTo>
                      <a:pt x="67" y="481"/>
                      <a:pt x="69" y="475"/>
                      <a:pt x="72" y="469"/>
                    </a:cubicBezTo>
                    <a:cubicBezTo>
                      <a:pt x="74" y="457"/>
                      <a:pt x="80" y="451"/>
                      <a:pt x="87" y="442"/>
                    </a:cubicBezTo>
                    <a:cubicBezTo>
                      <a:pt x="86" y="432"/>
                      <a:pt x="90" y="408"/>
                      <a:pt x="81" y="397"/>
                    </a:cubicBezTo>
                    <a:cubicBezTo>
                      <a:pt x="78" y="380"/>
                      <a:pt x="81" y="358"/>
                      <a:pt x="73" y="343"/>
                    </a:cubicBezTo>
                    <a:cubicBezTo>
                      <a:pt x="72" y="332"/>
                      <a:pt x="71" y="319"/>
                      <a:pt x="64" y="310"/>
                    </a:cubicBezTo>
                    <a:cubicBezTo>
                      <a:pt x="63" y="305"/>
                      <a:pt x="61" y="301"/>
                      <a:pt x="60" y="296"/>
                    </a:cubicBezTo>
                    <a:cubicBezTo>
                      <a:pt x="60" y="279"/>
                      <a:pt x="55" y="239"/>
                      <a:pt x="66" y="217"/>
                    </a:cubicBezTo>
                    <a:cubicBezTo>
                      <a:pt x="68" y="209"/>
                      <a:pt x="72" y="194"/>
                      <a:pt x="72" y="194"/>
                    </a:cubicBezTo>
                    <a:cubicBezTo>
                      <a:pt x="73" y="170"/>
                      <a:pt x="75" y="172"/>
                      <a:pt x="85" y="155"/>
                    </a:cubicBezTo>
                    <a:cubicBezTo>
                      <a:pt x="88" y="146"/>
                      <a:pt x="79" y="133"/>
                      <a:pt x="87" y="128"/>
                    </a:cubicBezTo>
                    <a:cubicBezTo>
                      <a:pt x="90" y="120"/>
                      <a:pt x="91" y="117"/>
                      <a:pt x="91" y="97"/>
                    </a:cubicBezTo>
                    <a:cubicBezTo>
                      <a:pt x="93" y="83"/>
                      <a:pt x="103" y="59"/>
                      <a:pt x="102" y="44"/>
                    </a:cubicBezTo>
                    <a:cubicBezTo>
                      <a:pt x="101" y="29"/>
                      <a:pt x="92" y="0"/>
                      <a:pt x="87" y="8"/>
                    </a:cubicBezTo>
                    <a:cubicBezTo>
                      <a:pt x="79" y="9"/>
                      <a:pt x="80" y="87"/>
                      <a:pt x="73" y="91"/>
                    </a:cubicBezTo>
                    <a:cubicBezTo>
                      <a:pt x="70" y="95"/>
                      <a:pt x="81" y="117"/>
                      <a:pt x="79" y="122"/>
                    </a:cubicBezTo>
                    <a:cubicBezTo>
                      <a:pt x="77" y="132"/>
                      <a:pt x="74" y="140"/>
                      <a:pt x="66" y="146"/>
                    </a:cubicBezTo>
                    <a:cubicBezTo>
                      <a:pt x="63" y="153"/>
                      <a:pt x="58" y="157"/>
                      <a:pt x="52" y="161"/>
                    </a:cubicBezTo>
                    <a:cubicBezTo>
                      <a:pt x="43" y="173"/>
                      <a:pt x="38" y="175"/>
                      <a:pt x="22" y="176"/>
                    </a:cubicBezTo>
                    <a:cubicBezTo>
                      <a:pt x="12" y="183"/>
                      <a:pt x="11" y="193"/>
                      <a:pt x="4" y="203"/>
                    </a:cubicBezTo>
                    <a:cubicBezTo>
                      <a:pt x="0" y="223"/>
                      <a:pt x="1" y="228"/>
                      <a:pt x="19" y="230"/>
                    </a:cubicBezTo>
                    <a:cubicBezTo>
                      <a:pt x="30" y="234"/>
                      <a:pt x="18" y="247"/>
                      <a:pt x="13" y="254"/>
                    </a:cubicBezTo>
                    <a:cubicBezTo>
                      <a:pt x="14" y="275"/>
                      <a:pt x="8" y="307"/>
                      <a:pt x="30" y="320"/>
                    </a:cubicBezTo>
                    <a:cubicBezTo>
                      <a:pt x="37" y="332"/>
                      <a:pt x="39" y="343"/>
                      <a:pt x="51" y="353"/>
                    </a:cubicBezTo>
                    <a:cubicBezTo>
                      <a:pt x="53" y="363"/>
                      <a:pt x="52" y="373"/>
                      <a:pt x="57" y="382"/>
                    </a:cubicBezTo>
                    <a:cubicBezTo>
                      <a:pt x="58" y="391"/>
                      <a:pt x="59" y="399"/>
                      <a:pt x="55" y="407"/>
                    </a:cubicBezTo>
                    <a:cubicBezTo>
                      <a:pt x="54" y="430"/>
                      <a:pt x="52" y="430"/>
                      <a:pt x="40" y="446"/>
                    </a:cubicBezTo>
                    <a:cubicBezTo>
                      <a:pt x="39" y="454"/>
                      <a:pt x="37" y="459"/>
                      <a:pt x="30" y="464"/>
                    </a:cubicBezTo>
                    <a:cubicBezTo>
                      <a:pt x="27" y="469"/>
                      <a:pt x="18" y="476"/>
                      <a:pt x="18" y="476"/>
                    </a:cubicBezTo>
                    <a:cubicBezTo>
                      <a:pt x="15" y="483"/>
                      <a:pt x="16" y="488"/>
                      <a:pt x="22" y="493"/>
                    </a:cubicBezTo>
                    <a:cubicBezTo>
                      <a:pt x="21" y="503"/>
                      <a:pt x="17" y="506"/>
                      <a:pt x="9" y="512"/>
                    </a:cubicBezTo>
                    <a:cubicBezTo>
                      <a:pt x="23" y="522"/>
                      <a:pt x="29" y="537"/>
                      <a:pt x="39" y="551"/>
                    </a:cubicBezTo>
                    <a:cubicBezTo>
                      <a:pt x="40" y="558"/>
                      <a:pt x="42" y="566"/>
                      <a:pt x="45" y="572"/>
                    </a:cubicBezTo>
                    <a:cubicBezTo>
                      <a:pt x="46" y="589"/>
                      <a:pt x="50" y="639"/>
                      <a:pt x="57" y="653"/>
                    </a:cubicBezTo>
                    <a:cubicBezTo>
                      <a:pt x="58" y="659"/>
                      <a:pt x="60" y="663"/>
                      <a:pt x="61" y="670"/>
                    </a:cubicBezTo>
                    <a:cubicBezTo>
                      <a:pt x="62" y="725"/>
                      <a:pt x="49" y="783"/>
                      <a:pt x="66" y="835"/>
                    </a:cubicBezTo>
                    <a:cubicBezTo>
                      <a:pt x="67" y="883"/>
                      <a:pt x="60" y="864"/>
                      <a:pt x="75" y="884"/>
                    </a:cubicBezTo>
                    <a:cubicBezTo>
                      <a:pt x="76" y="891"/>
                      <a:pt x="79" y="902"/>
                      <a:pt x="84" y="907"/>
                    </a:cubicBezTo>
                    <a:cubicBezTo>
                      <a:pt x="87" y="910"/>
                      <a:pt x="93" y="914"/>
                      <a:pt x="93" y="914"/>
                    </a:cubicBezTo>
                    <a:cubicBezTo>
                      <a:pt x="96" y="919"/>
                      <a:pt x="98" y="924"/>
                      <a:pt x="103" y="929"/>
                    </a:cubicBezTo>
                    <a:cubicBezTo>
                      <a:pt x="110" y="928"/>
                      <a:pt x="111" y="926"/>
                      <a:pt x="111" y="919"/>
                    </a:cubicBezTo>
                    <a:close/>
                  </a:path>
                </a:pathLst>
              </a:custGeom>
              <a:solidFill>
                <a:sysClr val="windowText" lastClr="000000">
                  <a:alpha val="49001"/>
                </a:sys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5" name="Freeform 530">
                <a:extLst>
                  <a:ext uri="{FF2B5EF4-FFF2-40B4-BE49-F238E27FC236}">
                    <a16:creationId xmlns:a16="http://schemas.microsoft.com/office/drawing/2014/main" id="{C3FDFEFF-BE76-4F9D-99D3-2C9A4BC8A97B}"/>
                  </a:ext>
                </a:extLst>
              </p:cNvPr>
              <p:cNvSpPr>
                <a:spLocks noChangeAspect="1"/>
              </p:cNvSpPr>
              <p:nvPr/>
            </p:nvSpPr>
            <p:spPr bwMode="auto">
              <a:xfrm>
                <a:off x="4992987" y="828439"/>
                <a:ext cx="73973" cy="111332"/>
              </a:xfrm>
              <a:custGeom>
                <a:avLst/>
                <a:gdLst>
                  <a:gd name="T0" fmla="*/ 20 w 341"/>
                  <a:gd name="T1" fmla="*/ 28 h 515"/>
                  <a:gd name="T2" fmla="*/ 29 w 341"/>
                  <a:gd name="T3" fmla="*/ 1 h 515"/>
                  <a:gd name="T4" fmla="*/ 86 w 341"/>
                  <a:gd name="T5" fmla="*/ 5 h 515"/>
                  <a:gd name="T6" fmla="*/ 99 w 341"/>
                  <a:gd name="T7" fmla="*/ 13 h 515"/>
                  <a:gd name="T8" fmla="*/ 107 w 341"/>
                  <a:gd name="T9" fmla="*/ 40 h 515"/>
                  <a:gd name="T10" fmla="*/ 119 w 341"/>
                  <a:gd name="T11" fmla="*/ 95 h 515"/>
                  <a:gd name="T12" fmla="*/ 131 w 341"/>
                  <a:gd name="T13" fmla="*/ 110 h 515"/>
                  <a:gd name="T14" fmla="*/ 137 w 341"/>
                  <a:gd name="T15" fmla="*/ 128 h 515"/>
                  <a:gd name="T16" fmla="*/ 158 w 341"/>
                  <a:gd name="T17" fmla="*/ 152 h 515"/>
                  <a:gd name="T18" fmla="*/ 167 w 341"/>
                  <a:gd name="T19" fmla="*/ 164 h 515"/>
                  <a:gd name="T20" fmla="*/ 191 w 341"/>
                  <a:gd name="T21" fmla="*/ 212 h 515"/>
                  <a:gd name="T22" fmla="*/ 209 w 341"/>
                  <a:gd name="T23" fmla="*/ 221 h 515"/>
                  <a:gd name="T24" fmla="*/ 221 w 341"/>
                  <a:gd name="T25" fmla="*/ 254 h 515"/>
                  <a:gd name="T26" fmla="*/ 254 w 341"/>
                  <a:gd name="T27" fmla="*/ 295 h 515"/>
                  <a:gd name="T28" fmla="*/ 260 w 341"/>
                  <a:gd name="T29" fmla="*/ 311 h 515"/>
                  <a:gd name="T30" fmla="*/ 266 w 341"/>
                  <a:gd name="T31" fmla="*/ 329 h 515"/>
                  <a:gd name="T32" fmla="*/ 275 w 341"/>
                  <a:gd name="T33" fmla="*/ 347 h 515"/>
                  <a:gd name="T34" fmla="*/ 287 w 341"/>
                  <a:gd name="T35" fmla="*/ 365 h 515"/>
                  <a:gd name="T36" fmla="*/ 305 w 341"/>
                  <a:gd name="T37" fmla="*/ 424 h 515"/>
                  <a:gd name="T38" fmla="*/ 320 w 341"/>
                  <a:gd name="T39" fmla="*/ 452 h 515"/>
                  <a:gd name="T40" fmla="*/ 330 w 341"/>
                  <a:gd name="T41" fmla="*/ 478 h 515"/>
                  <a:gd name="T42" fmla="*/ 341 w 341"/>
                  <a:gd name="T43" fmla="*/ 496 h 515"/>
                  <a:gd name="T44" fmla="*/ 332 w 341"/>
                  <a:gd name="T45" fmla="*/ 515 h 515"/>
                  <a:gd name="T46" fmla="*/ 309 w 341"/>
                  <a:gd name="T47" fmla="*/ 502 h 515"/>
                  <a:gd name="T48" fmla="*/ 297 w 341"/>
                  <a:gd name="T49" fmla="*/ 490 h 515"/>
                  <a:gd name="T50" fmla="*/ 293 w 341"/>
                  <a:gd name="T51" fmla="*/ 487 h 515"/>
                  <a:gd name="T52" fmla="*/ 279 w 341"/>
                  <a:gd name="T53" fmla="*/ 478 h 515"/>
                  <a:gd name="T54" fmla="*/ 258 w 341"/>
                  <a:gd name="T55" fmla="*/ 463 h 515"/>
                  <a:gd name="T56" fmla="*/ 252 w 341"/>
                  <a:gd name="T57" fmla="*/ 448 h 515"/>
                  <a:gd name="T58" fmla="*/ 222 w 341"/>
                  <a:gd name="T59" fmla="*/ 398 h 515"/>
                  <a:gd name="T60" fmla="*/ 204 w 341"/>
                  <a:gd name="T61" fmla="*/ 379 h 515"/>
                  <a:gd name="T62" fmla="*/ 192 w 341"/>
                  <a:gd name="T63" fmla="*/ 367 h 515"/>
                  <a:gd name="T64" fmla="*/ 177 w 341"/>
                  <a:gd name="T65" fmla="*/ 352 h 515"/>
                  <a:gd name="T66" fmla="*/ 153 w 341"/>
                  <a:gd name="T67" fmla="*/ 325 h 515"/>
                  <a:gd name="T68" fmla="*/ 123 w 341"/>
                  <a:gd name="T69" fmla="*/ 292 h 515"/>
                  <a:gd name="T70" fmla="*/ 111 w 341"/>
                  <a:gd name="T71" fmla="*/ 274 h 515"/>
                  <a:gd name="T72" fmla="*/ 105 w 341"/>
                  <a:gd name="T73" fmla="*/ 260 h 515"/>
                  <a:gd name="T74" fmla="*/ 96 w 341"/>
                  <a:gd name="T75" fmla="*/ 230 h 515"/>
                  <a:gd name="T76" fmla="*/ 84 w 341"/>
                  <a:gd name="T77" fmla="*/ 218 h 515"/>
                  <a:gd name="T78" fmla="*/ 68 w 341"/>
                  <a:gd name="T79" fmla="*/ 197 h 515"/>
                  <a:gd name="T80" fmla="*/ 84 w 341"/>
                  <a:gd name="T81" fmla="*/ 172 h 515"/>
                  <a:gd name="T82" fmla="*/ 95 w 341"/>
                  <a:gd name="T83" fmla="*/ 188 h 515"/>
                  <a:gd name="T84" fmla="*/ 117 w 341"/>
                  <a:gd name="T85" fmla="*/ 208 h 515"/>
                  <a:gd name="T86" fmla="*/ 131 w 341"/>
                  <a:gd name="T87" fmla="*/ 239 h 515"/>
                  <a:gd name="T88" fmla="*/ 152 w 341"/>
                  <a:gd name="T89" fmla="*/ 284 h 515"/>
                  <a:gd name="T90" fmla="*/ 179 w 341"/>
                  <a:gd name="T91" fmla="*/ 314 h 515"/>
                  <a:gd name="T92" fmla="*/ 192 w 341"/>
                  <a:gd name="T93" fmla="*/ 319 h 515"/>
                  <a:gd name="T94" fmla="*/ 180 w 341"/>
                  <a:gd name="T95" fmla="*/ 296 h 515"/>
                  <a:gd name="T96" fmla="*/ 165 w 341"/>
                  <a:gd name="T97" fmla="*/ 268 h 515"/>
                  <a:gd name="T98" fmla="*/ 152 w 341"/>
                  <a:gd name="T99" fmla="*/ 239 h 515"/>
                  <a:gd name="T100" fmla="*/ 129 w 341"/>
                  <a:gd name="T101" fmla="*/ 205 h 515"/>
                  <a:gd name="T102" fmla="*/ 104 w 341"/>
                  <a:gd name="T103" fmla="*/ 163 h 515"/>
                  <a:gd name="T104" fmla="*/ 99 w 341"/>
                  <a:gd name="T105" fmla="*/ 143 h 515"/>
                  <a:gd name="T106" fmla="*/ 90 w 341"/>
                  <a:gd name="T107" fmla="*/ 130 h 515"/>
                  <a:gd name="T108" fmla="*/ 45 w 341"/>
                  <a:gd name="T109" fmla="*/ 109 h 515"/>
                  <a:gd name="T110" fmla="*/ 33 w 341"/>
                  <a:gd name="T111" fmla="*/ 97 h 515"/>
                  <a:gd name="T112" fmla="*/ 9 w 341"/>
                  <a:gd name="T113" fmla="*/ 73 h 515"/>
                  <a:gd name="T114" fmla="*/ 0 w 341"/>
                  <a:gd name="T115" fmla="*/ 59 h 515"/>
                  <a:gd name="T116" fmla="*/ 11 w 341"/>
                  <a:gd name="T117" fmla="*/ 44 h 515"/>
                  <a:gd name="T118" fmla="*/ 11 w 341"/>
                  <a:gd name="T119" fmla="*/ 25 h 515"/>
                  <a:gd name="T120" fmla="*/ 24 w 341"/>
                  <a:gd name="T121" fmla="*/ 11 h 515"/>
                  <a:gd name="T122" fmla="*/ 20 w 341"/>
                  <a:gd name="T123" fmla="*/ 2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 h="515">
                    <a:moveTo>
                      <a:pt x="20" y="28"/>
                    </a:moveTo>
                    <a:cubicBezTo>
                      <a:pt x="21" y="11"/>
                      <a:pt x="17" y="8"/>
                      <a:pt x="29" y="1"/>
                    </a:cubicBezTo>
                    <a:cubicBezTo>
                      <a:pt x="67" y="2"/>
                      <a:pt x="63" y="0"/>
                      <a:pt x="86" y="5"/>
                    </a:cubicBezTo>
                    <a:cubicBezTo>
                      <a:pt x="90" y="8"/>
                      <a:pt x="95" y="10"/>
                      <a:pt x="99" y="13"/>
                    </a:cubicBezTo>
                    <a:cubicBezTo>
                      <a:pt x="104" y="22"/>
                      <a:pt x="102" y="31"/>
                      <a:pt x="107" y="40"/>
                    </a:cubicBezTo>
                    <a:cubicBezTo>
                      <a:pt x="106" y="53"/>
                      <a:pt x="99" y="92"/>
                      <a:pt x="119" y="95"/>
                    </a:cubicBezTo>
                    <a:cubicBezTo>
                      <a:pt x="128" y="99"/>
                      <a:pt x="127" y="102"/>
                      <a:pt x="131" y="110"/>
                    </a:cubicBezTo>
                    <a:cubicBezTo>
                      <a:pt x="132" y="116"/>
                      <a:pt x="134" y="122"/>
                      <a:pt x="137" y="128"/>
                    </a:cubicBezTo>
                    <a:cubicBezTo>
                      <a:pt x="139" y="138"/>
                      <a:pt x="148" y="150"/>
                      <a:pt x="158" y="152"/>
                    </a:cubicBezTo>
                    <a:cubicBezTo>
                      <a:pt x="163" y="155"/>
                      <a:pt x="164" y="159"/>
                      <a:pt x="167" y="164"/>
                    </a:cubicBezTo>
                    <a:cubicBezTo>
                      <a:pt x="169" y="181"/>
                      <a:pt x="170" y="208"/>
                      <a:pt x="191" y="212"/>
                    </a:cubicBezTo>
                    <a:cubicBezTo>
                      <a:pt x="196" y="218"/>
                      <a:pt x="202" y="220"/>
                      <a:pt x="209" y="221"/>
                    </a:cubicBezTo>
                    <a:cubicBezTo>
                      <a:pt x="223" y="228"/>
                      <a:pt x="213" y="243"/>
                      <a:pt x="221" y="254"/>
                    </a:cubicBezTo>
                    <a:cubicBezTo>
                      <a:pt x="224" y="271"/>
                      <a:pt x="240" y="286"/>
                      <a:pt x="254" y="295"/>
                    </a:cubicBezTo>
                    <a:cubicBezTo>
                      <a:pt x="257" y="300"/>
                      <a:pt x="257" y="306"/>
                      <a:pt x="260" y="311"/>
                    </a:cubicBezTo>
                    <a:cubicBezTo>
                      <a:pt x="261" y="317"/>
                      <a:pt x="263" y="323"/>
                      <a:pt x="266" y="329"/>
                    </a:cubicBezTo>
                    <a:cubicBezTo>
                      <a:pt x="267" y="336"/>
                      <a:pt x="269" y="342"/>
                      <a:pt x="275" y="347"/>
                    </a:cubicBezTo>
                    <a:cubicBezTo>
                      <a:pt x="276" y="353"/>
                      <a:pt x="282" y="361"/>
                      <a:pt x="287" y="365"/>
                    </a:cubicBezTo>
                    <a:cubicBezTo>
                      <a:pt x="298" y="383"/>
                      <a:pt x="294" y="405"/>
                      <a:pt x="305" y="424"/>
                    </a:cubicBezTo>
                    <a:cubicBezTo>
                      <a:pt x="307" y="435"/>
                      <a:pt x="311" y="445"/>
                      <a:pt x="320" y="452"/>
                    </a:cubicBezTo>
                    <a:cubicBezTo>
                      <a:pt x="325" y="461"/>
                      <a:pt x="326" y="469"/>
                      <a:pt x="330" y="478"/>
                    </a:cubicBezTo>
                    <a:cubicBezTo>
                      <a:pt x="333" y="484"/>
                      <a:pt x="338" y="489"/>
                      <a:pt x="341" y="496"/>
                    </a:cubicBezTo>
                    <a:cubicBezTo>
                      <a:pt x="340" y="503"/>
                      <a:pt x="332" y="515"/>
                      <a:pt x="332" y="515"/>
                    </a:cubicBezTo>
                    <a:cubicBezTo>
                      <a:pt x="322" y="513"/>
                      <a:pt x="320" y="504"/>
                      <a:pt x="309" y="502"/>
                    </a:cubicBezTo>
                    <a:cubicBezTo>
                      <a:pt x="304" y="494"/>
                      <a:pt x="307" y="498"/>
                      <a:pt x="297" y="490"/>
                    </a:cubicBezTo>
                    <a:cubicBezTo>
                      <a:pt x="296" y="489"/>
                      <a:pt x="293" y="487"/>
                      <a:pt x="293" y="487"/>
                    </a:cubicBezTo>
                    <a:cubicBezTo>
                      <a:pt x="289" y="480"/>
                      <a:pt x="287" y="479"/>
                      <a:pt x="279" y="478"/>
                    </a:cubicBezTo>
                    <a:cubicBezTo>
                      <a:pt x="271" y="474"/>
                      <a:pt x="266" y="468"/>
                      <a:pt x="258" y="463"/>
                    </a:cubicBezTo>
                    <a:cubicBezTo>
                      <a:pt x="255" y="458"/>
                      <a:pt x="255" y="453"/>
                      <a:pt x="252" y="448"/>
                    </a:cubicBezTo>
                    <a:cubicBezTo>
                      <a:pt x="248" y="428"/>
                      <a:pt x="240" y="409"/>
                      <a:pt x="222" y="398"/>
                    </a:cubicBezTo>
                    <a:cubicBezTo>
                      <a:pt x="216" y="391"/>
                      <a:pt x="212" y="384"/>
                      <a:pt x="204" y="379"/>
                    </a:cubicBezTo>
                    <a:cubicBezTo>
                      <a:pt x="201" y="373"/>
                      <a:pt x="198" y="370"/>
                      <a:pt x="192" y="367"/>
                    </a:cubicBezTo>
                    <a:cubicBezTo>
                      <a:pt x="188" y="360"/>
                      <a:pt x="184" y="356"/>
                      <a:pt x="177" y="352"/>
                    </a:cubicBezTo>
                    <a:cubicBezTo>
                      <a:pt x="171" y="343"/>
                      <a:pt x="162" y="332"/>
                      <a:pt x="153" y="325"/>
                    </a:cubicBezTo>
                    <a:cubicBezTo>
                      <a:pt x="147" y="315"/>
                      <a:pt x="133" y="298"/>
                      <a:pt x="123" y="292"/>
                    </a:cubicBezTo>
                    <a:cubicBezTo>
                      <a:pt x="119" y="286"/>
                      <a:pt x="115" y="280"/>
                      <a:pt x="111" y="274"/>
                    </a:cubicBezTo>
                    <a:cubicBezTo>
                      <a:pt x="110" y="268"/>
                      <a:pt x="108" y="265"/>
                      <a:pt x="105" y="260"/>
                    </a:cubicBezTo>
                    <a:cubicBezTo>
                      <a:pt x="104" y="249"/>
                      <a:pt x="106" y="236"/>
                      <a:pt x="96" y="230"/>
                    </a:cubicBezTo>
                    <a:cubicBezTo>
                      <a:pt x="88" y="219"/>
                      <a:pt x="92" y="223"/>
                      <a:pt x="84" y="218"/>
                    </a:cubicBezTo>
                    <a:cubicBezTo>
                      <a:pt x="79" y="211"/>
                      <a:pt x="75" y="202"/>
                      <a:pt x="68" y="197"/>
                    </a:cubicBezTo>
                    <a:cubicBezTo>
                      <a:pt x="69" y="172"/>
                      <a:pt x="63" y="168"/>
                      <a:pt x="84" y="172"/>
                    </a:cubicBezTo>
                    <a:cubicBezTo>
                      <a:pt x="92" y="177"/>
                      <a:pt x="91" y="181"/>
                      <a:pt x="95" y="188"/>
                    </a:cubicBezTo>
                    <a:cubicBezTo>
                      <a:pt x="97" y="198"/>
                      <a:pt x="108" y="204"/>
                      <a:pt x="117" y="208"/>
                    </a:cubicBezTo>
                    <a:cubicBezTo>
                      <a:pt x="121" y="219"/>
                      <a:pt x="124" y="229"/>
                      <a:pt x="131" y="239"/>
                    </a:cubicBezTo>
                    <a:cubicBezTo>
                      <a:pt x="134" y="256"/>
                      <a:pt x="141" y="270"/>
                      <a:pt x="152" y="284"/>
                    </a:cubicBezTo>
                    <a:cubicBezTo>
                      <a:pt x="154" y="299"/>
                      <a:pt x="164" y="311"/>
                      <a:pt x="179" y="314"/>
                    </a:cubicBezTo>
                    <a:cubicBezTo>
                      <a:pt x="183" y="316"/>
                      <a:pt x="188" y="317"/>
                      <a:pt x="192" y="319"/>
                    </a:cubicBezTo>
                    <a:cubicBezTo>
                      <a:pt x="190" y="310"/>
                      <a:pt x="183" y="304"/>
                      <a:pt x="180" y="296"/>
                    </a:cubicBezTo>
                    <a:cubicBezTo>
                      <a:pt x="178" y="284"/>
                      <a:pt x="170" y="279"/>
                      <a:pt x="165" y="268"/>
                    </a:cubicBezTo>
                    <a:cubicBezTo>
                      <a:pt x="164" y="256"/>
                      <a:pt x="162" y="247"/>
                      <a:pt x="152" y="239"/>
                    </a:cubicBezTo>
                    <a:cubicBezTo>
                      <a:pt x="146" y="228"/>
                      <a:pt x="137" y="215"/>
                      <a:pt x="129" y="205"/>
                    </a:cubicBezTo>
                    <a:cubicBezTo>
                      <a:pt x="128" y="185"/>
                      <a:pt x="120" y="175"/>
                      <a:pt x="104" y="163"/>
                    </a:cubicBezTo>
                    <a:cubicBezTo>
                      <a:pt x="101" y="156"/>
                      <a:pt x="102" y="150"/>
                      <a:pt x="99" y="143"/>
                    </a:cubicBezTo>
                    <a:cubicBezTo>
                      <a:pt x="98" y="135"/>
                      <a:pt x="97" y="134"/>
                      <a:pt x="90" y="130"/>
                    </a:cubicBezTo>
                    <a:cubicBezTo>
                      <a:pt x="79" y="112"/>
                      <a:pt x="64" y="113"/>
                      <a:pt x="45" y="109"/>
                    </a:cubicBezTo>
                    <a:cubicBezTo>
                      <a:pt x="37" y="98"/>
                      <a:pt x="41" y="102"/>
                      <a:pt x="33" y="97"/>
                    </a:cubicBezTo>
                    <a:cubicBezTo>
                      <a:pt x="27" y="90"/>
                      <a:pt x="18" y="75"/>
                      <a:pt x="9" y="73"/>
                    </a:cubicBezTo>
                    <a:cubicBezTo>
                      <a:pt x="1" y="63"/>
                      <a:pt x="3" y="68"/>
                      <a:pt x="0" y="59"/>
                    </a:cubicBezTo>
                    <a:cubicBezTo>
                      <a:pt x="4" y="54"/>
                      <a:pt x="8" y="50"/>
                      <a:pt x="11" y="44"/>
                    </a:cubicBezTo>
                    <a:cubicBezTo>
                      <a:pt x="10" y="34"/>
                      <a:pt x="7" y="32"/>
                      <a:pt x="11" y="25"/>
                    </a:cubicBezTo>
                    <a:cubicBezTo>
                      <a:pt x="15" y="20"/>
                      <a:pt x="24" y="11"/>
                      <a:pt x="24" y="11"/>
                    </a:cubicBezTo>
                    <a:lnTo>
                      <a:pt x="20" y="28"/>
                    </a:ln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6" name="Freeform 531">
                <a:extLst>
                  <a:ext uri="{FF2B5EF4-FFF2-40B4-BE49-F238E27FC236}">
                    <a16:creationId xmlns:a16="http://schemas.microsoft.com/office/drawing/2014/main" id="{0CF20A00-2815-47C3-A13B-718527825976}"/>
                  </a:ext>
                </a:extLst>
              </p:cNvPr>
              <p:cNvSpPr>
                <a:spLocks noChangeAspect="1"/>
              </p:cNvSpPr>
              <p:nvPr/>
            </p:nvSpPr>
            <p:spPr bwMode="auto">
              <a:xfrm>
                <a:off x="4818141" y="874828"/>
                <a:ext cx="33624" cy="55666"/>
              </a:xfrm>
              <a:custGeom>
                <a:avLst/>
                <a:gdLst>
                  <a:gd name="T0" fmla="*/ 0 w 162"/>
                  <a:gd name="T1" fmla="*/ 0 h 254"/>
                  <a:gd name="T2" fmla="*/ 130 w 162"/>
                  <a:gd name="T3" fmla="*/ 152 h 254"/>
                  <a:gd name="T4" fmla="*/ 162 w 162"/>
                  <a:gd name="T5" fmla="*/ 254 h 254"/>
                </a:gdLst>
                <a:ahLst/>
                <a:cxnLst>
                  <a:cxn ang="0">
                    <a:pos x="T0" y="T1"/>
                  </a:cxn>
                  <a:cxn ang="0">
                    <a:pos x="T2" y="T3"/>
                  </a:cxn>
                  <a:cxn ang="0">
                    <a:pos x="T4" y="T5"/>
                  </a:cxn>
                </a:cxnLst>
                <a:rect l="0" t="0" r="r" b="b"/>
                <a:pathLst>
                  <a:path w="162" h="254">
                    <a:moveTo>
                      <a:pt x="0" y="0"/>
                    </a:moveTo>
                    <a:lnTo>
                      <a:pt x="130" y="152"/>
                    </a:lnTo>
                    <a:lnTo>
                      <a:pt x="162" y="254"/>
                    </a:lnTo>
                  </a:path>
                </a:pathLst>
              </a:custGeom>
              <a:solidFill>
                <a:srgbClr val="0000FF">
                  <a:alpha val="49001"/>
                </a:srgbClr>
              </a:solidFill>
              <a:ln w="12700">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7" name="Freeform 534">
                <a:extLst>
                  <a:ext uri="{FF2B5EF4-FFF2-40B4-BE49-F238E27FC236}">
                    <a16:creationId xmlns:a16="http://schemas.microsoft.com/office/drawing/2014/main" id="{E5B4CBBF-75F4-4439-AD22-1F177F2BD1AF}"/>
                  </a:ext>
                </a:extLst>
              </p:cNvPr>
              <p:cNvSpPr>
                <a:spLocks noChangeAspect="1"/>
              </p:cNvSpPr>
              <p:nvPr/>
            </p:nvSpPr>
            <p:spPr bwMode="auto">
              <a:xfrm>
                <a:off x="4698874" y="499794"/>
                <a:ext cx="119270" cy="375036"/>
              </a:xfrm>
              <a:custGeom>
                <a:avLst/>
                <a:gdLst>
                  <a:gd name="T0" fmla="*/ 1434 w 1434"/>
                  <a:gd name="T1" fmla="*/ 2711 h 2711"/>
                  <a:gd name="T2" fmla="*/ 1414 w 1434"/>
                  <a:gd name="T3" fmla="*/ 2544 h 2711"/>
                  <a:gd name="T4" fmla="*/ 1381 w 1434"/>
                  <a:gd name="T5" fmla="*/ 2401 h 2711"/>
                  <a:gd name="T6" fmla="*/ 1354 w 1434"/>
                  <a:gd name="T7" fmla="*/ 2230 h 2711"/>
                  <a:gd name="T8" fmla="*/ 1303 w 1434"/>
                  <a:gd name="T9" fmla="*/ 1995 h 2711"/>
                  <a:gd name="T10" fmla="*/ 1258 w 1434"/>
                  <a:gd name="T11" fmla="*/ 1837 h 2711"/>
                  <a:gd name="T12" fmla="*/ 1185 w 1434"/>
                  <a:gd name="T13" fmla="*/ 1648 h 2711"/>
                  <a:gd name="T14" fmla="*/ 1114 w 1434"/>
                  <a:gd name="T15" fmla="*/ 1471 h 2711"/>
                  <a:gd name="T16" fmla="*/ 1014 w 1434"/>
                  <a:gd name="T17" fmla="*/ 1239 h 2711"/>
                  <a:gd name="T18" fmla="*/ 931 w 1434"/>
                  <a:gd name="T19" fmla="*/ 1089 h 2711"/>
                  <a:gd name="T20" fmla="*/ 890 w 1434"/>
                  <a:gd name="T21" fmla="*/ 988 h 2711"/>
                  <a:gd name="T22" fmla="*/ 633 w 1434"/>
                  <a:gd name="T23" fmla="*/ 708 h 2711"/>
                  <a:gd name="T24" fmla="*/ 484 w 1434"/>
                  <a:gd name="T25" fmla="*/ 537 h 2711"/>
                  <a:gd name="T26" fmla="*/ 400 w 1434"/>
                  <a:gd name="T27" fmla="*/ 454 h 2711"/>
                  <a:gd name="T28" fmla="*/ 303 w 1434"/>
                  <a:gd name="T29" fmla="*/ 369 h 2711"/>
                  <a:gd name="T30" fmla="*/ 300 w 1434"/>
                  <a:gd name="T31" fmla="*/ 358 h 2711"/>
                  <a:gd name="T32" fmla="*/ 363 w 1434"/>
                  <a:gd name="T33" fmla="*/ 259 h 2711"/>
                  <a:gd name="T34" fmla="*/ 448 w 1434"/>
                  <a:gd name="T35" fmla="*/ 148 h 2711"/>
                  <a:gd name="T36" fmla="*/ 363 w 1434"/>
                  <a:gd name="T37" fmla="*/ 259 h 2711"/>
                  <a:gd name="T38" fmla="*/ 300 w 1434"/>
                  <a:gd name="T39" fmla="*/ 357 h 2711"/>
                  <a:gd name="T40" fmla="*/ 259 w 1434"/>
                  <a:gd name="T41" fmla="*/ 441 h 2711"/>
                  <a:gd name="T42" fmla="*/ 244 w 1434"/>
                  <a:gd name="T43" fmla="*/ 502 h 2711"/>
                  <a:gd name="T44" fmla="*/ 208 w 1434"/>
                  <a:gd name="T45" fmla="*/ 543 h 2711"/>
                  <a:gd name="T46" fmla="*/ 162 w 1434"/>
                  <a:gd name="T47" fmla="*/ 574 h 2711"/>
                  <a:gd name="T48" fmla="*/ 42 w 1434"/>
                  <a:gd name="T49" fmla="*/ 582 h 2711"/>
                  <a:gd name="T50" fmla="*/ 22 w 1434"/>
                  <a:gd name="T51" fmla="*/ 531 h 2711"/>
                  <a:gd name="T52" fmla="*/ 12 w 1434"/>
                  <a:gd name="T53" fmla="*/ 471 h 2711"/>
                  <a:gd name="T54" fmla="*/ 4 w 1434"/>
                  <a:gd name="T55" fmla="*/ 381 h 2711"/>
                  <a:gd name="T56" fmla="*/ 0 w 1434"/>
                  <a:gd name="T57" fmla="*/ 296 h 2711"/>
                  <a:gd name="T58" fmla="*/ 10 w 1434"/>
                  <a:gd name="T59" fmla="*/ 153 h 2711"/>
                  <a:gd name="T60" fmla="*/ 28 w 1434"/>
                  <a:gd name="T61" fmla="*/ 0 h 2711"/>
                  <a:gd name="connsiteX0" fmla="*/ 10000 w 10000"/>
                  <a:gd name="connsiteY0" fmla="*/ 9454 h 9454"/>
                  <a:gd name="connsiteX1" fmla="*/ 9861 w 10000"/>
                  <a:gd name="connsiteY1" fmla="*/ 8838 h 9454"/>
                  <a:gd name="connsiteX2" fmla="*/ 9630 w 10000"/>
                  <a:gd name="connsiteY2" fmla="*/ 8311 h 9454"/>
                  <a:gd name="connsiteX3" fmla="*/ 9442 w 10000"/>
                  <a:gd name="connsiteY3" fmla="*/ 7680 h 9454"/>
                  <a:gd name="connsiteX4" fmla="*/ 9086 w 10000"/>
                  <a:gd name="connsiteY4" fmla="*/ 6813 h 9454"/>
                  <a:gd name="connsiteX5" fmla="*/ 8773 w 10000"/>
                  <a:gd name="connsiteY5" fmla="*/ 6230 h 9454"/>
                  <a:gd name="connsiteX6" fmla="*/ 8264 w 10000"/>
                  <a:gd name="connsiteY6" fmla="*/ 5533 h 9454"/>
                  <a:gd name="connsiteX7" fmla="*/ 7768 w 10000"/>
                  <a:gd name="connsiteY7" fmla="*/ 4880 h 9454"/>
                  <a:gd name="connsiteX8" fmla="*/ 7071 w 10000"/>
                  <a:gd name="connsiteY8" fmla="*/ 4024 h 9454"/>
                  <a:gd name="connsiteX9" fmla="*/ 6492 w 10000"/>
                  <a:gd name="connsiteY9" fmla="*/ 3471 h 9454"/>
                  <a:gd name="connsiteX10" fmla="*/ 6206 w 10000"/>
                  <a:gd name="connsiteY10" fmla="*/ 3098 h 9454"/>
                  <a:gd name="connsiteX11" fmla="*/ 4414 w 10000"/>
                  <a:gd name="connsiteY11" fmla="*/ 2066 h 9454"/>
                  <a:gd name="connsiteX12" fmla="*/ 3375 w 10000"/>
                  <a:gd name="connsiteY12" fmla="*/ 1435 h 9454"/>
                  <a:gd name="connsiteX13" fmla="*/ 2789 w 10000"/>
                  <a:gd name="connsiteY13" fmla="*/ 1129 h 9454"/>
                  <a:gd name="connsiteX14" fmla="*/ 2113 w 10000"/>
                  <a:gd name="connsiteY14" fmla="*/ 815 h 9454"/>
                  <a:gd name="connsiteX15" fmla="*/ 2092 w 10000"/>
                  <a:gd name="connsiteY15" fmla="*/ 775 h 9454"/>
                  <a:gd name="connsiteX16" fmla="*/ 2531 w 10000"/>
                  <a:gd name="connsiteY16" fmla="*/ 409 h 9454"/>
                  <a:gd name="connsiteX17" fmla="*/ 3124 w 10000"/>
                  <a:gd name="connsiteY17" fmla="*/ 0 h 9454"/>
                  <a:gd name="connsiteX18" fmla="*/ 2531 w 10000"/>
                  <a:gd name="connsiteY18" fmla="*/ 409 h 9454"/>
                  <a:gd name="connsiteX19" fmla="*/ 2092 w 10000"/>
                  <a:gd name="connsiteY19" fmla="*/ 771 h 9454"/>
                  <a:gd name="connsiteX20" fmla="*/ 1806 w 10000"/>
                  <a:gd name="connsiteY20" fmla="*/ 1081 h 9454"/>
                  <a:gd name="connsiteX21" fmla="*/ 1702 w 10000"/>
                  <a:gd name="connsiteY21" fmla="*/ 1306 h 9454"/>
                  <a:gd name="connsiteX22" fmla="*/ 1450 w 10000"/>
                  <a:gd name="connsiteY22" fmla="*/ 1457 h 9454"/>
                  <a:gd name="connsiteX23" fmla="*/ 1130 w 10000"/>
                  <a:gd name="connsiteY23" fmla="*/ 1571 h 9454"/>
                  <a:gd name="connsiteX24" fmla="*/ 293 w 10000"/>
                  <a:gd name="connsiteY24" fmla="*/ 1601 h 9454"/>
                  <a:gd name="connsiteX25" fmla="*/ 153 w 10000"/>
                  <a:gd name="connsiteY25" fmla="*/ 1413 h 9454"/>
                  <a:gd name="connsiteX26" fmla="*/ 84 w 10000"/>
                  <a:gd name="connsiteY26" fmla="*/ 1191 h 9454"/>
                  <a:gd name="connsiteX27" fmla="*/ 28 w 10000"/>
                  <a:gd name="connsiteY27" fmla="*/ 859 h 9454"/>
                  <a:gd name="connsiteX28" fmla="*/ 0 w 10000"/>
                  <a:gd name="connsiteY28" fmla="*/ 546 h 9454"/>
                  <a:gd name="connsiteX29" fmla="*/ 70 w 10000"/>
                  <a:gd name="connsiteY29" fmla="*/ 18 h 9454"/>
                  <a:gd name="connsiteX0" fmla="*/ 10000 w 10000"/>
                  <a:gd name="connsiteY0" fmla="*/ 10000 h 10000"/>
                  <a:gd name="connsiteX1" fmla="*/ 9861 w 10000"/>
                  <a:gd name="connsiteY1" fmla="*/ 9348 h 10000"/>
                  <a:gd name="connsiteX2" fmla="*/ 9630 w 10000"/>
                  <a:gd name="connsiteY2" fmla="*/ 8791 h 10000"/>
                  <a:gd name="connsiteX3" fmla="*/ 9442 w 10000"/>
                  <a:gd name="connsiteY3" fmla="*/ 8124 h 10000"/>
                  <a:gd name="connsiteX4" fmla="*/ 9086 w 10000"/>
                  <a:gd name="connsiteY4" fmla="*/ 7206 h 10000"/>
                  <a:gd name="connsiteX5" fmla="*/ 8773 w 10000"/>
                  <a:gd name="connsiteY5" fmla="*/ 6590 h 10000"/>
                  <a:gd name="connsiteX6" fmla="*/ 8264 w 10000"/>
                  <a:gd name="connsiteY6" fmla="*/ 5853 h 10000"/>
                  <a:gd name="connsiteX7" fmla="*/ 7768 w 10000"/>
                  <a:gd name="connsiteY7" fmla="*/ 5162 h 10000"/>
                  <a:gd name="connsiteX8" fmla="*/ 7071 w 10000"/>
                  <a:gd name="connsiteY8" fmla="*/ 4256 h 10000"/>
                  <a:gd name="connsiteX9" fmla="*/ 6492 w 10000"/>
                  <a:gd name="connsiteY9" fmla="*/ 3671 h 10000"/>
                  <a:gd name="connsiteX10" fmla="*/ 6206 w 10000"/>
                  <a:gd name="connsiteY10" fmla="*/ 3277 h 10000"/>
                  <a:gd name="connsiteX11" fmla="*/ 4414 w 10000"/>
                  <a:gd name="connsiteY11" fmla="*/ 2185 h 10000"/>
                  <a:gd name="connsiteX12" fmla="*/ 3375 w 10000"/>
                  <a:gd name="connsiteY12" fmla="*/ 1518 h 10000"/>
                  <a:gd name="connsiteX13" fmla="*/ 2789 w 10000"/>
                  <a:gd name="connsiteY13" fmla="*/ 1194 h 10000"/>
                  <a:gd name="connsiteX14" fmla="*/ 2113 w 10000"/>
                  <a:gd name="connsiteY14" fmla="*/ 862 h 10000"/>
                  <a:gd name="connsiteX15" fmla="*/ 2092 w 10000"/>
                  <a:gd name="connsiteY15" fmla="*/ 820 h 10000"/>
                  <a:gd name="connsiteX16" fmla="*/ 2531 w 10000"/>
                  <a:gd name="connsiteY16" fmla="*/ 433 h 10000"/>
                  <a:gd name="connsiteX17" fmla="*/ 3124 w 10000"/>
                  <a:gd name="connsiteY17" fmla="*/ 0 h 10000"/>
                  <a:gd name="connsiteX18" fmla="*/ 2531 w 10000"/>
                  <a:gd name="connsiteY18" fmla="*/ 433 h 10000"/>
                  <a:gd name="connsiteX19" fmla="*/ 2092 w 10000"/>
                  <a:gd name="connsiteY19" fmla="*/ 816 h 10000"/>
                  <a:gd name="connsiteX20" fmla="*/ 1806 w 10000"/>
                  <a:gd name="connsiteY20" fmla="*/ 1143 h 10000"/>
                  <a:gd name="connsiteX21" fmla="*/ 1702 w 10000"/>
                  <a:gd name="connsiteY21" fmla="*/ 1381 h 10000"/>
                  <a:gd name="connsiteX22" fmla="*/ 1450 w 10000"/>
                  <a:gd name="connsiteY22" fmla="*/ 1541 h 10000"/>
                  <a:gd name="connsiteX23" fmla="*/ 1130 w 10000"/>
                  <a:gd name="connsiteY23" fmla="*/ 1662 h 10000"/>
                  <a:gd name="connsiteX24" fmla="*/ 293 w 10000"/>
                  <a:gd name="connsiteY24" fmla="*/ 1693 h 10000"/>
                  <a:gd name="connsiteX25" fmla="*/ 153 w 10000"/>
                  <a:gd name="connsiteY25" fmla="*/ 1495 h 10000"/>
                  <a:gd name="connsiteX26" fmla="*/ 84 w 10000"/>
                  <a:gd name="connsiteY26" fmla="*/ 1260 h 10000"/>
                  <a:gd name="connsiteX27" fmla="*/ 28 w 10000"/>
                  <a:gd name="connsiteY27" fmla="*/ 909 h 10000"/>
                  <a:gd name="connsiteX28" fmla="*/ 0 w 10000"/>
                  <a:gd name="connsiteY28" fmla="*/ 578 h 10000"/>
                  <a:gd name="connsiteX0" fmla="*/ 9972 w 9972"/>
                  <a:gd name="connsiteY0" fmla="*/ 10000 h 10000"/>
                  <a:gd name="connsiteX1" fmla="*/ 9833 w 9972"/>
                  <a:gd name="connsiteY1" fmla="*/ 9348 h 10000"/>
                  <a:gd name="connsiteX2" fmla="*/ 9602 w 9972"/>
                  <a:gd name="connsiteY2" fmla="*/ 8791 h 10000"/>
                  <a:gd name="connsiteX3" fmla="*/ 9414 w 9972"/>
                  <a:gd name="connsiteY3" fmla="*/ 8124 h 10000"/>
                  <a:gd name="connsiteX4" fmla="*/ 9058 w 9972"/>
                  <a:gd name="connsiteY4" fmla="*/ 7206 h 10000"/>
                  <a:gd name="connsiteX5" fmla="*/ 8745 w 9972"/>
                  <a:gd name="connsiteY5" fmla="*/ 6590 h 10000"/>
                  <a:gd name="connsiteX6" fmla="*/ 8236 w 9972"/>
                  <a:gd name="connsiteY6" fmla="*/ 5853 h 10000"/>
                  <a:gd name="connsiteX7" fmla="*/ 7740 w 9972"/>
                  <a:gd name="connsiteY7" fmla="*/ 5162 h 10000"/>
                  <a:gd name="connsiteX8" fmla="*/ 7043 w 9972"/>
                  <a:gd name="connsiteY8" fmla="*/ 4256 h 10000"/>
                  <a:gd name="connsiteX9" fmla="*/ 6464 w 9972"/>
                  <a:gd name="connsiteY9" fmla="*/ 3671 h 10000"/>
                  <a:gd name="connsiteX10" fmla="*/ 6178 w 9972"/>
                  <a:gd name="connsiteY10" fmla="*/ 3277 h 10000"/>
                  <a:gd name="connsiteX11" fmla="*/ 4386 w 9972"/>
                  <a:gd name="connsiteY11" fmla="*/ 2185 h 10000"/>
                  <a:gd name="connsiteX12" fmla="*/ 3347 w 9972"/>
                  <a:gd name="connsiteY12" fmla="*/ 1518 h 10000"/>
                  <a:gd name="connsiteX13" fmla="*/ 2761 w 9972"/>
                  <a:gd name="connsiteY13" fmla="*/ 1194 h 10000"/>
                  <a:gd name="connsiteX14" fmla="*/ 2085 w 9972"/>
                  <a:gd name="connsiteY14" fmla="*/ 862 h 10000"/>
                  <a:gd name="connsiteX15" fmla="*/ 2064 w 9972"/>
                  <a:gd name="connsiteY15" fmla="*/ 820 h 10000"/>
                  <a:gd name="connsiteX16" fmla="*/ 2503 w 9972"/>
                  <a:gd name="connsiteY16" fmla="*/ 433 h 10000"/>
                  <a:gd name="connsiteX17" fmla="*/ 3096 w 9972"/>
                  <a:gd name="connsiteY17" fmla="*/ 0 h 10000"/>
                  <a:gd name="connsiteX18" fmla="*/ 2503 w 9972"/>
                  <a:gd name="connsiteY18" fmla="*/ 433 h 10000"/>
                  <a:gd name="connsiteX19" fmla="*/ 2064 w 9972"/>
                  <a:gd name="connsiteY19" fmla="*/ 816 h 10000"/>
                  <a:gd name="connsiteX20" fmla="*/ 1778 w 9972"/>
                  <a:gd name="connsiteY20" fmla="*/ 1143 h 10000"/>
                  <a:gd name="connsiteX21" fmla="*/ 1674 w 9972"/>
                  <a:gd name="connsiteY21" fmla="*/ 1381 h 10000"/>
                  <a:gd name="connsiteX22" fmla="*/ 1422 w 9972"/>
                  <a:gd name="connsiteY22" fmla="*/ 1541 h 10000"/>
                  <a:gd name="connsiteX23" fmla="*/ 1102 w 9972"/>
                  <a:gd name="connsiteY23" fmla="*/ 1662 h 10000"/>
                  <a:gd name="connsiteX24" fmla="*/ 265 w 9972"/>
                  <a:gd name="connsiteY24" fmla="*/ 1693 h 10000"/>
                  <a:gd name="connsiteX25" fmla="*/ 125 w 9972"/>
                  <a:gd name="connsiteY25" fmla="*/ 1495 h 10000"/>
                  <a:gd name="connsiteX26" fmla="*/ 56 w 9972"/>
                  <a:gd name="connsiteY26" fmla="*/ 1260 h 10000"/>
                  <a:gd name="connsiteX27" fmla="*/ 0 w 9972"/>
                  <a:gd name="connsiteY27" fmla="*/ 909 h 10000"/>
                  <a:gd name="connsiteX0" fmla="*/ 9944 w 9944"/>
                  <a:gd name="connsiteY0" fmla="*/ 10000 h 10000"/>
                  <a:gd name="connsiteX1" fmla="*/ 9805 w 9944"/>
                  <a:gd name="connsiteY1" fmla="*/ 9348 h 10000"/>
                  <a:gd name="connsiteX2" fmla="*/ 9573 w 9944"/>
                  <a:gd name="connsiteY2" fmla="*/ 8791 h 10000"/>
                  <a:gd name="connsiteX3" fmla="*/ 9384 w 9944"/>
                  <a:gd name="connsiteY3" fmla="*/ 8124 h 10000"/>
                  <a:gd name="connsiteX4" fmla="*/ 9027 w 9944"/>
                  <a:gd name="connsiteY4" fmla="*/ 7206 h 10000"/>
                  <a:gd name="connsiteX5" fmla="*/ 8714 w 9944"/>
                  <a:gd name="connsiteY5" fmla="*/ 6590 h 10000"/>
                  <a:gd name="connsiteX6" fmla="*/ 8203 w 9944"/>
                  <a:gd name="connsiteY6" fmla="*/ 5853 h 10000"/>
                  <a:gd name="connsiteX7" fmla="*/ 7706 w 9944"/>
                  <a:gd name="connsiteY7" fmla="*/ 5162 h 10000"/>
                  <a:gd name="connsiteX8" fmla="*/ 7007 w 9944"/>
                  <a:gd name="connsiteY8" fmla="*/ 4256 h 10000"/>
                  <a:gd name="connsiteX9" fmla="*/ 6426 w 9944"/>
                  <a:gd name="connsiteY9" fmla="*/ 3671 h 10000"/>
                  <a:gd name="connsiteX10" fmla="*/ 6139 w 9944"/>
                  <a:gd name="connsiteY10" fmla="*/ 3277 h 10000"/>
                  <a:gd name="connsiteX11" fmla="*/ 4342 w 9944"/>
                  <a:gd name="connsiteY11" fmla="*/ 2185 h 10000"/>
                  <a:gd name="connsiteX12" fmla="*/ 3300 w 9944"/>
                  <a:gd name="connsiteY12" fmla="*/ 1518 h 10000"/>
                  <a:gd name="connsiteX13" fmla="*/ 2713 w 9944"/>
                  <a:gd name="connsiteY13" fmla="*/ 1194 h 10000"/>
                  <a:gd name="connsiteX14" fmla="*/ 2035 w 9944"/>
                  <a:gd name="connsiteY14" fmla="*/ 862 h 10000"/>
                  <a:gd name="connsiteX15" fmla="*/ 2014 w 9944"/>
                  <a:gd name="connsiteY15" fmla="*/ 820 h 10000"/>
                  <a:gd name="connsiteX16" fmla="*/ 2454 w 9944"/>
                  <a:gd name="connsiteY16" fmla="*/ 433 h 10000"/>
                  <a:gd name="connsiteX17" fmla="*/ 3049 w 9944"/>
                  <a:gd name="connsiteY17" fmla="*/ 0 h 10000"/>
                  <a:gd name="connsiteX18" fmla="*/ 2454 w 9944"/>
                  <a:gd name="connsiteY18" fmla="*/ 433 h 10000"/>
                  <a:gd name="connsiteX19" fmla="*/ 2014 w 9944"/>
                  <a:gd name="connsiteY19" fmla="*/ 816 h 10000"/>
                  <a:gd name="connsiteX20" fmla="*/ 1727 w 9944"/>
                  <a:gd name="connsiteY20" fmla="*/ 1143 h 10000"/>
                  <a:gd name="connsiteX21" fmla="*/ 1623 w 9944"/>
                  <a:gd name="connsiteY21" fmla="*/ 1381 h 10000"/>
                  <a:gd name="connsiteX22" fmla="*/ 1370 w 9944"/>
                  <a:gd name="connsiteY22" fmla="*/ 1541 h 10000"/>
                  <a:gd name="connsiteX23" fmla="*/ 1049 w 9944"/>
                  <a:gd name="connsiteY23" fmla="*/ 1662 h 10000"/>
                  <a:gd name="connsiteX24" fmla="*/ 210 w 9944"/>
                  <a:gd name="connsiteY24" fmla="*/ 1693 h 10000"/>
                  <a:gd name="connsiteX25" fmla="*/ 69 w 9944"/>
                  <a:gd name="connsiteY25" fmla="*/ 1495 h 10000"/>
                  <a:gd name="connsiteX26" fmla="*/ 0 w 9944"/>
                  <a:gd name="connsiteY26" fmla="*/ 1260 h 10000"/>
                  <a:gd name="connsiteX0" fmla="*/ 9931 w 9931"/>
                  <a:gd name="connsiteY0" fmla="*/ 10000 h 10000"/>
                  <a:gd name="connsiteX1" fmla="*/ 9791 w 9931"/>
                  <a:gd name="connsiteY1" fmla="*/ 9348 h 10000"/>
                  <a:gd name="connsiteX2" fmla="*/ 9558 w 9931"/>
                  <a:gd name="connsiteY2" fmla="*/ 8791 h 10000"/>
                  <a:gd name="connsiteX3" fmla="*/ 9368 w 9931"/>
                  <a:gd name="connsiteY3" fmla="*/ 8124 h 10000"/>
                  <a:gd name="connsiteX4" fmla="*/ 9009 w 9931"/>
                  <a:gd name="connsiteY4" fmla="*/ 7206 h 10000"/>
                  <a:gd name="connsiteX5" fmla="*/ 8694 w 9931"/>
                  <a:gd name="connsiteY5" fmla="*/ 6590 h 10000"/>
                  <a:gd name="connsiteX6" fmla="*/ 8180 w 9931"/>
                  <a:gd name="connsiteY6" fmla="*/ 5853 h 10000"/>
                  <a:gd name="connsiteX7" fmla="*/ 7680 w 9931"/>
                  <a:gd name="connsiteY7" fmla="*/ 5162 h 10000"/>
                  <a:gd name="connsiteX8" fmla="*/ 6977 w 9931"/>
                  <a:gd name="connsiteY8" fmla="*/ 4256 h 10000"/>
                  <a:gd name="connsiteX9" fmla="*/ 6393 w 9931"/>
                  <a:gd name="connsiteY9" fmla="*/ 3671 h 10000"/>
                  <a:gd name="connsiteX10" fmla="*/ 6105 w 9931"/>
                  <a:gd name="connsiteY10" fmla="*/ 3277 h 10000"/>
                  <a:gd name="connsiteX11" fmla="*/ 4297 w 9931"/>
                  <a:gd name="connsiteY11" fmla="*/ 2185 h 10000"/>
                  <a:gd name="connsiteX12" fmla="*/ 3250 w 9931"/>
                  <a:gd name="connsiteY12" fmla="*/ 1518 h 10000"/>
                  <a:gd name="connsiteX13" fmla="*/ 2659 w 9931"/>
                  <a:gd name="connsiteY13" fmla="*/ 1194 h 10000"/>
                  <a:gd name="connsiteX14" fmla="*/ 1977 w 9931"/>
                  <a:gd name="connsiteY14" fmla="*/ 862 h 10000"/>
                  <a:gd name="connsiteX15" fmla="*/ 1956 w 9931"/>
                  <a:gd name="connsiteY15" fmla="*/ 820 h 10000"/>
                  <a:gd name="connsiteX16" fmla="*/ 2399 w 9931"/>
                  <a:gd name="connsiteY16" fmla="*/ 433 h 10000"/>
                  <a:gd name="connsiteX17" fmla="*/ 2997 w 9931"/>
                  <a:gd name="connsiteY17" fmla="*/ 0 h 10000"/>
                  <a:gd name="connsiteX18" fmla="*/ 2399 w 9931"/>
                  <a:gd name="connsiteY18" fmla="*/ 433 h 10000"/>
                  <a:gd name="connsiteX19" fmla="*/ 1956 w 9931"/>
                  <a:gd name="connsiteY19" fmla="*/ 816 h 10000"/>
                  <a:gd name="connsiteX20" fmla="*/ 1668 w 9931"/>
                  <a:gd name="connsiteY20" fmla="*/ 1143 h 10000"/>
                  <a:gd name="connsiteX21" fmla="*/ 1563 w 9931"/>
                  <a:gd name="connsiteY21" fmla="*/ 1381 h 10000"/>
                  <a:gd name="connsiteX22" fmla="*/ 1309 w 9931"/>
                  <a:gd name="connsiteY22" fmla="*/ 1541 h 10000"/>
                  <a:gd name="connsiteX23" fmla="*/ 986 w 9931"/>
                  <a:gd name="connsiteY23" fmla="*/ 1662 h 10000"/>
                  <a:gd name="connsiteX24" fmla="*/ 142 w 9931"/>
                  <a:gd name="connsiteY24" fmla="*/ 1693 h 10000"/>
                  <a:gd name="connsiteX25" fmla="*/ 0 w 9931"/>
                  <a:gd name="connsiteY25" fmla="*/ 1495 h 10000"/>
                  <a:gd name="connsiteX0" fmla="*/ 9857 w 9857"/>
                  <a:gd name="connsiteY0" fmla="*/ 10000 h 10000"/>
                  <a:gd name="connsiteX1" fmla="*/ 9716 w 9857"/>
                  <a:gd name="connsiteY1" fmla="*/ 9348 h 10000"/>
                  <a:gd name="connsiteX2" fmla="*/ 9481 w 9857"/>
                  <a:gd name="connsiteY2" fmla="*/ 8791 h 10000"/>
                  <a:gd name="connsiteX3" fmla="*/ 9290 w 9857"/>
                  <a:gd name="connsiteY3" fmla="*/ 8124 h 10000"/>
                  <a:gd name="connsiteX4" fmla="*/ 8929 w 9857"/>
                  <a:gd name="connsiteY4" fmla="*/ 7206 h 10000"/>
                  <a:gd name="connsiteX5" fmla="*/ 8611 w 9857"/>
                  <a:gd name="connsiteY5" fmla="*/ 6590 h 10000"/>
                  <a:gd name="connsiteX6" fmla="*/ 8094 w 9857"/>
                  <a:gd name="connsiteY6" fmla="*/ 5853 h 10000"/>
                  <a:gd name="connsiteX7" fmla="*/ 7590 w 9857"/>
                  <a:gd name="connsiteY7" fmla="*/ 5162 h 10000"/>
                  <a:gd name="connsiteX8" fmla="*/ 6882 w 9857"/>
                  <a:gd name="connsiteY8" fmla="*/ 4256 h 10000"/>
                  <a:gd name="connsiteX9" fmla="*/ 6294 w 9857"/>
                  <a:gd name="connsiteY9" fmla="*/ 3671 h 10000"/>
                  <a:gd name="connsiteX10" fmla="*/ 6004 w 9857"/>
                  <a:gd name="connsiteY10" fmla="*/ 3277 h 10000"/>
                  <a:gd name="connsiteX11" fmla="*/ 4184 w 9857"/>
                  <a:gd name="connsiteY11" fmla="*/ 2185 h 10000"/>
                  <a:gd name="connsiteX12" fmla="*/ 3130 w 9857"/>
                  <a:gd name="connsiteY12" fmla="*/ 1518 h 10000"/>
                  <a:gd name="connsiteX13" fmla="*/ 2534 w 9857"/>
                  <a:gd name="connsiteY13" fmla="*/ 1194 h 10000"/>
                  <a:gd name="connsiteX14" fmla="*/ 1848 w 9857"/>
                  <a:gd name="connsiteY14" fmla="*/ 862 h 10000"/>
                  <a:gd name="connsiteX15" fmla="*/ 1827 w 9857"/>
                  <a:gd name="connsiteY15" fmla="*/ 820 h 10000"/>
                  <a:gd name="connsiteX16" fmla="*/ 2273 w 9857"/>
                  <a:gd name="connsiteY16" fmla="*/ 433 h 10000"/>
                  <a:gd name="connsiteX17" fmla="*/ 2875 w 9857"/>
                  <a:gd name="connsiteY17" fmla="*/ 0 h 10000"/>
                  <a:gd name="connsiteX18" fmla="*/ 2273 w 9857"/>
                  <a:gd name="connsiteY18" fmla="*/ 433 h 10000"/>
                  <a:gd name="connsiteX19" fmla="*/ 1827 w 9857"/>
                  <a:gd name="connsiteY19" fmla="*/ 816 h 10000"/>
                  <a:gd name="connsiteX20" fmla="*/ 1537 w 9857"/>
                  <a:gd name="connsiteY20" fmla="*/ 1143 h 10000"/>
                  <a:gd name="connsiteX21" fmla="*/ 1431 w 9857"/>
                  <a:gd name="connsiteY21" fmla="*/ 1381 h 10000"/>
                  <a:gd name="connsiteX22" fmla="*/ 1175 w 9857"/>
                  <a:gd name="connsiteY22" fmla="*/ 1541 h 10000"/>
                  <a:gd name="connsiteX23" fmla="*/ 850 w 9857"/>
                  <a:gd name="connsiteY23" fmla="*/ 1662 h 10000"/>
                  <a:gd name="connsiteX24" fmla="*/ 0 w 9857"/>
                  <a:gd name="connsiteY24" fmla="*/ 1693 h 10000"/>
                  <a:gd name="connsiteX0" fmla="*/ 9138 w 9138"/>
                  <a:gd name="connsiteY0" fmla="*/ 10000 h 10000"/>
                  <a:gd name="connsiteX1" fmla="*/ 8995 w 9138"/>
                  <a:gd name="connsiteY1" fmla="*/ 9348 h 10000"/>
                  <a:gd name="connsiteX2" fmla="*/ 8757 w 9138"/>
                  <a:gd name="connsiteY2" fmla="*/ 8791 h 10000"/>
                  <a:gd name="connsiteX3" fmla="*/ 8563 w 9138"/>
                  <a:gd name="connsiteY3" fmla="*/ 8124 h 10000"/>
                  <a:gd name="connsiteX4" fmla="*/ 8197 w 9138"/>
                  <a:gd name="connsiteY4" fmla="*/ 7206 h 10000"/>
                  <a:gd name="connsiteX5" fmla="*/ 7874 w 9138"/>
                  <a:gd name="connsiteY5" fmla="*/ 6590 h 10000"/>
                  <a:gd name="connsiteX6" fmla="*/ 7349 w 9138"/>
                  <a:gd name="connsiteY6" fmla="*/ 5853 h 10000"/>
                  <a:gd name="connsiteX7" fmla="*/ 6838 w 9138"/>
                  <a:gd name="connsiteY7" fmla="*/ 5162 h 10000"/>
                  <a:gd name="connsiteX8" fmla="*/ 6120 w 9138"/>
                  <a:gd name="connsiteY8" fmla="*/ 4256 h 10000"/>
                  <a:gd name="connsiteX9" fmla="*/ 5523 w 9138"/>
                  <a:gd name="connsiteY9" fmla="*/ 3671 h 10000"/>
                  <a:gd name="connsiteX10" fmla="*/ 5229 w 9138"/>
                  <a:gd name="connsiteY10" fmla="*/ 3277 h 10000"/>
                  <a:gd name="connsiteX11" fmla="*/ 3383 w 9138"/>
                  <a:gd name="connsiteY11" fmla="*/ 2185 h 10000"/>
                  <a:gd name="connsiteX12" fmla="*/ 2313 w 9138"/>
                  <a:gd name="connsiteY12" fmla="*/ 1518 h 10000"/>
                  <a:gd name="connsiteX13" fmla="*/ 1709 w 9138"/>
                  <a:gd name="connsiteY13" fmla="*/ 1194 h 10000"/>
                  <a:gd name="connsiteX14" fmla="*/ 1013 w 9138"/>
                  <a:gd name="connsiteY14" fmla="*/ 862 h 10000"/>
                  <a:gd name="connsiteX15" fmla="*/ 992 w 9138"/>
                  <a:gd name="connsiteY15" fmla="*/ 820 h 10000"/>
                  <a:gd name="connsiteX16" fmla="*/ 1444 w 9138"/>
                  <a:gd name="connsiteY16" fmla="*/ 433 h 10000"/>
                  <a:gd name="connsiteX17" fmla="*/ 2055 w 9138"/>
                  <a:gd name="connsiteY17" fmla="*/ 0 h 10000"/>
                  <a:gd name="connsiteX18" fmla="*/ 1444 w 9138"/>
                  <a:gd name="connsiteY18" fmla="*/ 433 h 10000"/>
                  <a:gd name="connsiteX19" fmla="*/ 992 w 9138"/>
                  <a:gd name="connsiteY19" fmla="*/ 816 h 10000"/>
                  <a:gd name="connsiteX20" fmla="*/ 697 w 9138"/>
                  <a:gd name="connsiteY20" fmla="*/ 1143 h 10000"/>
                  <a:gd name="connsiteX21" fmla="*/ 590 w 9138"/>
                  <a:gd name="connsiteY21" fmla="*/ 1381 h 10000"/>
                  <a:gd name="connsiteX22" fmla="*/ 330 w 9138"/>
                  <a:gd name="connsiteY22" fmla="*/ 1541 h 10000"/>
                  <a:gd name="connsiteX23" fmla="*/ 0 w 9138"/>
                  <a:gd name="connsiteY23" fmla="*/ 1662 h 10000"/>
                  <a:gd name="connsiteX0" fmla="*/ 9639 w 9639"/>
                  <a:gd name="connsiteY0" fmla="*/ 10000 h 10000"/>
                  <a:gd name="connsiteX1" fmla="*/ 9483 w 9639"/>
                  <a:gd name="connsiteY1" fmla="*/ 9348 h 10000"/>
                  <a:gd name="connsiteX2" fmla="*/ 9222 w 9639"/>
                  <a:gd name="connsiteY2" fmla="*/ 8791 h 10000"/>
                  <a:gd name="connsiteX3" fmla="*/ 9010 w 9639"/>
                  <a:gd name="connsiteY3" fmla="*/ 8124 h 10000"/>
                  <a:gd name="connsiteX4" fmla="*/ 8609 w 9639"/>
                  <a:gd name="connsiteY4" fmla="*/ 7206 h 10000"/>
                  <a:gd name="connsiteX5" fmla="*/ 8256 w 9639"/>
                  <a:gd name="connsiteY5" fmla="*/ 6590 h 10000"/>
                  <a:gd name="connsiteX6" fmla="*/ 7681 w 9639"/>
                  <a:gd name="connsiteY6" fmla="*/ 5853 h 10000"/>
                  <a:gd name="connsiteX7" fmla="*/ 7122 w 9639"/>
                  <a:gd name="connsiteY7" fmla="*/ 5162 h 10000"/>
                  <a:gd name="connsiteX8" fmla="*/ 6336 w 9639"/>
                  <a:gd name="connsiteY8" fmla="*/ 4256 h 10000"/>
                  <a:gd name="connsiteX9" fmla="*/ 5683 w 9639"/>
                  <a:gd name="connsiteY9" fmla="*/ 3671 h 10000"/>
                  <a:gd name="connsiteX10" fmla="*/ 5361 w 9639"/>
                  <a:gd name="connsiteY10" fmla="*/ 3277 h 10000"/>
                  <a:gd name="connsiteX11" fmla="*/ 3341 w 9639"/>
                  <a:gd name="connsiteY11" fmla="*/ 2185 h 10000"/>
                  <a:gd name="connsiteX12" fmla="*/ 2170 w 9639"/>
                  <a:gd name="connsiteY12" fmla="*/ 1518 h 10000"/>
                  <a:gd name="connsiteX13" fmla="*/ 1509 w 9639"/>
                  <a:gd name="connsiteY13" fmla="*/ 1194 h 10000"/>
                  <a:gd name="connsiteX14" fmla="*/ 748 w 9639"/>
                  <a:gd name="connsiteY14" fmla="*/ 862 h 10000"/>
                  <a:gd name="connsiteX15" fmla="*/ 725 w 9639"/>
                  <a:gd name="connsiteY15" fmla="*/ 820 h 10000"/>
                  <a:gd name="connsiteX16" fmla="*/ 1219 w 9639"/>
                  <a:gd name="connsiteY16" fmla="*/ 433 h 10000"/>
                  <a:gd name="connsiteX17" fmla="*/ 1888 w 9639"/>
                  <a:gd name="connsiteY17" fmla="*/ 0 h 10000"/>
                  <a:gd name="connsiteX18" fmla="*/ 1219 w 9639"/>
                  <a:gd name="connsiteY18" fmla="*/ 433 h 10000"/>
                  <a:gd name="connsiteX19" fmla="*/ 725 w 9639"/>
                  <a:gd name="connsiteY19" fmla="*/ 816 h 10000"/>
                  <a:gd name="connsiteX20" fmla="*/ 402 w 9639"/>
                  <a:gd name="connsiteY20" fmla="*/ 1143 h 10000"/>
                  <a:gd name="connsiteX21" fmla="*/ 285 w 9639"/>
                  <a:gd name="connsiteY21" fmla="*/ 1381 h 10000"/>
                  <a:gd name="connsiteX22" fmla="*/ 0 w 9639"/>
                  <a:gd name="connsiteY22" fmla="*/ 1541 h 10000"/>
                  <a:gd name="connsiteX0" fmla="*/ 9704 w 9704"/>
                  <a:gd name="connsiteY0" fmla="*/ 10000 h 10000"/>
                  <a:gd name="connsiteX1" fmla="*/ 9542 w 9704"/>
                  <a:gd name="connsiteY1" fmla="*/ 9348 h 10000"/>
                  <a:gd name="connsiteX2" fmla="*/ 9271 w 9704"/>
                  <a:gd name="connsiteY2" fmla="*/ 8791 h 10000"/>
                  <a:gd name="connsiteX3" fmla="*/ 9051 w 9704"/>
                  <a:gd name="connsiteY3" fmla="*/ 8124 h 10000"/>
                  <a:gd name="connsiteX4" fmla="*/ 8635 w 9704"/>
                  <a:gd name="connsiteY4" fmla="*/ 7206 h 10000"/>
                  <a:gd name="connsiteX5" fmla="*/ 8269 w 9704"/>
                  <a:gd name="connsiteY5" fmla="*/ 6590 h 10000"/>
                  <a:gd name="connsiteX6" fmla="*/ 7673 w 9704"/>
                  <a:gd name="connsiteY6" fmla="*/ 5853 h 10000"/>
                  <a:gd name="connsiteX7" fmla="*/ 7093 w 9704"/>
                  <a:gd name="connsiteY7" fmla="*/ 5162 h 10000"/>
                  <a:gd name="connsiteX8" fmla="*/ 6277 w 9704"/>
                  <a:gd name="connsiteY8" fmla="*/ 4256 h 10000"/>
                  <a:gd name="connsiteX9" fmla="*/ 5600 w 9704"/>
                  <a:gd name="connsiteY9" fmla="*/ 3671 h 10000"/>
                  <a:gd name="connsiteX10" fmla="*/ 5266 w 9704"/>
                  <a:gd name="connsiteY10" fmla="*/ 3277 h 10000"/>
                  <a:gd name="connsiteX11" fmla="*/ 3170 w 9704"/>
                  <a:gd name="connsiteY11" fmla="*/ 2185 h 10000"/>
                  <a:gd name="connsiteX12" fmla="*/ 1955 w 9704"/>
                  <a:gd name="connsiteY12" fmla="*/ 1518 h 10000"/>
                  <a:gd name="connsiteX13" fmla="*/ 1270 w 9704"/>
                  <a:gd name="connsiteY13" fmla="*/ 1194 h 10000"/>
                  <a:gd name="connsiteX14" fmla="*/ 480 w 9704"/>
                  <a:gd name="connsiteY14" fmla="*/ 862 h 10000"/>
                  <a:gd name="connsiteX15" fmla="*/ 456 w 9704"/>
                  <a:gd name="connsiteY15" fmla="*/ 820 h 10000"/>
                  <a:gd name="connsiteX16" fmla="*/ 969 w 9704"/>
                  <a:gd name="connsiteY16" fmla="*/ 433 h 10000"/>
                  <a:gd name="connsiteX17" fmla="*/ 1663 w 9704"/>
                  <a:gd name="connsiteY17" fmla="*/ 0 h 10000"/>
                  <a:gd name="connsiteX18" fmla="*/ 969 w 9704"/>
                  <a:gd name="connsiteY18" fmla="*/ 433 h 10000"/>
                  <a:gd name="connsiteX19" fmla="*/ 456 w 9704"/>
                  <a:gd name="connsiteY19" fmla="*/ 816 h 10000"/>
                  <a:gd name="connsiteX20" fmla="*/ 121 w 9704"/>
                  <a:gd name="connsiteY20" fmla="*/ 1143 h 10000"/>
                  <a:gd name="connsiteX21" fmla="*/ 0 w 9704"/>
                  <a:gd name="connsiteY21" fmla="*/ 1381 h 10000"/>
                  <a:gd name="connsiteX0" fmla="*/ 9875 w 9875"/>
                  <a:gd name="connsiteY0" fmla="*/ 10000 h 10000"/>
                  <a:gd name="connsiteX1" fmla="*/ 9708 w 9875"/>
                  <a:gd name="connsiteY1" fmla="*/ 9348 h 10000"/>
                  <a:gd name="connsiteX2" fmla="*/ 9429 w 9875"/>
                  <a:gd name="connsiteY2" fmla="*/ 8791 h 10000"/>
                  <a:gd name="connsiteX3" fmla="*/ 9202 w 9875"/>
                  <a:gd name="connsiteY3" fmla="*/ 8124 h 10000"/>
                  <a:gd name="connsiteX4" fmla="*/ 8773 w 9875"/>
                  <a:gd name="connsiteY4" fmla="*/ 7206 h 10000"/>
                  <a:gd name="connsiteX5" fmla="*/ 8396 w 9875"/>
                  <a:gd name="connsiteY5" fmla="*/ 6590 h 10000"/>
                  <a:gd name="connsiteX6" fmla="*/ 7782 w 9875"/>
                  <a:gd name="connsiteY6" fmla="*/ 5853 h 10000"/>
                  <a:gd name="connsiteX7" fmla="*/ 7184 w 9875"/>
                  <a:gd name="connsiteY7" fmla="*/ 5162 h 10000"/>
                  <a:gd name="connsiteX8" fmla="*/ 6343 w 9875"/>
                  <a:gd name="connsiteY8" fmla="*/ 4256 h 10000"/>
                  <a:gd name="connsiteX9" fmla="*/ 5646 w 9875"/>
                  <a:gd name="connsiteY9" fmla="*/ 3671 h 10000"/>
                  <a:gd name="connsiteX10" fmla="*/ 5302 w 9875"/>
                  <a:gd name="connsiteY10" fmla="*/ 3277 h 10000"/>
                  <a:gd name="connsiteX11" fmla="*/ 3142 w 9875"/>
                  <a:gd name="connsiteY11" fmla="*/ 2185 h 10000"/>
                  <a:gd name="connsiteX12" fmla="*/ 1890 w 9875"/>
                  <a:gd name="connsiteY12" fmla="*/ 1518 h 10000"/>
                  <a:gd name="connsiteX13" fmla="*/ 1184 w 9875"/>
                  <a:gd name="connsiteY13" fmla="*/ 1194 h 10000"/>
                  <a:gd name="connsiteX14" fmla="*/ 370 w 9875"/>
                  <a:gd name="connsiteY14" fmla="*/ 862 h 10000"/>
                  <a:gd name="connsiteX15" fmla="*/ 345 w 9875"/>
                  <a:gd name="connsiteY15" fmla="*/ 820 h 10000"/>
                  <a:gd name="connsiteX16" fmla="*/ 874 w 9875"/>
                  <a:gd name="connsiteY16" fmla="*/ 433 h 10000"/>
                  <a:gd name="connsiteX17" fmla="*/ 1589 w 9875"/>
                  <a:gd name="connsiteY17" fmla="*/ 0 h 10000"/>
                  <a:gd name="connsiteX18" fmla="*/ 874 w 9875"/>
                  <a:gd name="connsiteY18" fmla="*/ 433 h 10000"/>
                  <a:gd name="connsiteX19" fmla="*/ 345 w 9875"/>
                  <a:gd name="connsiteY19" fmla="*/ 816 h 10000"/>
                  <a:gd name="connsiteX20" fmla="*/ 0 w 9875"/>
                  <a:gd name="connsiteY20" fmla="*/ 1143 h 10000"/>
                  <a:gd name="connsiteX0" fmla="*/ 9651 w 9651"/>
                  <a:gd name="connsiteY0" fmla="*/ 10000 h 10000"/>
                  <a:gd name="connsiteX1" fmla="*/ 9482 w 9651"/>
                  <a:gd name="connsiteY1" fmla="*/ 9348 h 10000"/>
                  <a:gd name="connsiteX2" fmla="*/ 9199 w 9651"/>
                  <a:gd name="connsiteY2" fmla="*/ 8791 h 10000"/>
                  <a:gd name="connsiteX3" fmla="*/ 8969 w 9651"/>
                  <a:gd name="connsiteY3" fmla="*/ 8124 h 10000"/>
                  <a:gd name="connsiteX4" fmla="*/ 8535 w 9651"/>
                  <a:gd name="connsiteY4" fmla="*/ 7206 h 10000"/>
                  <a:gd name="connsiteX5" fmla="*/ 8153 w 9651"/>
                  <a:gd name="connsiteY5" fmla="*/ 6590 h 10000"/>
                  <a:gd name="connsiteX6" fmla="*/ 7532 w 9651"/>
                  <a:gd name="connsiteY6" fmla="*/ 5853 h 10000"/>
                  <a:gd name="connsiteX7" fmla="*/ 6926 w 9651"/>
                  <a:gd name="connsiteY7" fmla="*/ 5162 h 10000"/>
                  <a:gd name="connsiteX8" fmla="*/ 6074 w 9651"/>
                  <a:gd name="connsiteY8" fmla="*/ 4256 h 10000"/>
                  <a:gd name="connsiteX9" fmla="*/ 5368 w 9651"/>
                  <a:gd name="connsiteY9" fmla="*/ 3671 h 10000"/>
                  <a:gd name="connsiteX10" fmla="*/ 5020 w 9651"/>
                  <a:gd name="connsiteY10" fmla="*/ 3277 h 10000"/>
                  <a:gd name="connsiteX11" fmla="*/ 2833 w 9651"/>
                  <a:gd name="connsiteY11" fmla="*/ 2185 h 10000"/>
                  <a:gd name="connsiteX12" fmla="*/ 1565 w 9651"/>
                  <a:gd name="connsiteY12" fmla="*/ 1518 h 10000"/>
                  <a:gd name="connsiteX13" fmla="*/ 850 w 9651"/>
                  <a:gd name="connsiteY13" fmla="*/ 1194 h 10000"/>
                  <a:gd name="connsiteX14" fmla="*/ 26 w 9651"/>
                  <a:gd name="connsiteY14" fmla="*/ 862 h 10000"/>
                  <a:gd name="connsiteX15" fmla="*/ 0 w 9651"/>
                  <a:gd name="connsiteY15" fmla="*/ 820 h 10000"/>
                  <a:gd name="connsiteX16" fmla="*/ 536 w 9651"/>
                  <a:gd name="connsiteY16" fmla="*/ 433 h 10000"/>
                  <a:gd name="connsiteX17" fmla="*/ 1260 w 9651"/>
                  <a:gd name="connsiteY17" fmla="*/ 0 h 10000"/>
                  <a:gd name="connsiteX18" fmla="*/ 536 w 9651"/>
                  <a:gd name="connsiteY18" fmla="*/ 433 h 10000"/>
                  <a:gd name="connsiteX19" fmla="*/ 0 w 9651"/>
                  <a:gd name="connsiteY19" fmla="*/ 816 h 10000"/>
                  <a:gd name="connsiteX0" fmla="*/ 10000 w 10000"/>
                  <a:gd name="connsiteY0" fmla="*/ 9567 h 9567"/>
                  <a:gd name="connsiteX1" fmla="*/ 9825 w 10000"/>
                  <a:gd name="connsiteY1" fmla="*/ 8915 h 9567"/>
                  <a:gd name="connsiteX2" fmla="*/ 9532 w 10000"/>
                  <a:gd name="connsiteY2" fmla="*/ 8358 h 9567"/>
                  <a:gd name="connsiteX3" fmla="*/ 9293 w 10000"/>
                  <a:gd name="connsiteY3" fmla="*/ 7691 h 9567"/>
                  <a:gd name="connsiteX4" fmla="*/ 8844 w 10000"/>
                  <a:gd name="connsiteY4" fmla="*/ 6773 h 9567"/>
                  <a:gd name="connsiteX5" fmla="*/ 8448 w 10000"/>
                  <a:gd name="connsiteY5" fmla="*/ 6157 h 9567"/>
                  <a:gd name="connsiteX6" fmla="*/ 7804 w 10000"/>
                  <a:gd name="connsiteY6" fmla="*/ 5420 h 9567"/>
                  <a:gd name="connsiteX7" fmla="*/ 7176 w 10000"/>
                  <a:gd name="connsiteY7" fmla="*/ 4729 h 9567"/>
                  <a:gd name="connsiteX8" fmla="*/ 6294 w 10000"/>
                  <a:gd name="connsiteY8" fmla="*/ 3823 h 9567"/>
                  <a:gd name="connsiteX9" fmla="*/ 5562 w 10000"/>
                  <a:gd name="connsiteY9" fmla="*/ 3238 h 9567"/>
                  <a:gd name="connsiteX10" fmla="*/ 5202 w 10000"/>
                  <a:gd name="connsiteY10" fmla="*/ 2844 h 9567"/>
                  <a:gd name="connsiteX11" fmla="*/ 2935 w 10000"/>
                  <a:gd name="connsiteY11" fmla="*/ 1752 h 9567"/>
                  <a:gd name="connsiteX12" fmla="*/ 1622 w 10000"/>
                  <a:gd name="connsiteY12" fmla="*/ 1085 h 9567"/>
                  <a:gd name="connsiteX13" fmla="*/ 881 w 10000"/>
                  <a:gd name="connsiteY13" fmla="*/ 761 h 9567"/>
                  <a:gd name="connsiteX14" fmla="*/ 27 w 10000"/>
                  <a:gd name="connsiteY14" fmla="*/ 429 h 9567"/>
                  <a:gd name="connsiteX15" fmla="*/ 0 w 10000"/>
                  <a:gd name="connsiteY15" fmla="*/ 387 h 9567"/>
                  <a:gd name="connsiteX16" fmla="*/ 555 w 10000"/>
                  <a:gd name="connsiteY16" fmla="*/ 0 h 9567"/>
                  <a:gd name="connsiteX17" fmla="*/ 555 w 10000"/>
                  <a:gd name="connsiteY17" fmla="*/ 0 h 9567"/>
                  <a:gd name="connsiteX18" fmla="*/ 0 w 10000"/>
                  <a:gd name="connsiteY18" fmla="*/ 383 h 9567"/>
                  <a:gd name="connsiteX0" fmla="*/ 10000 w 10000"/>
                  <a:gd name="connsiteY0" fmla="*/ 10000 h 10000"/>
                  <a:gd name="connsiteX1" fmla="*/ 9825 w 10000"/>
                  <a:gd name="connsiteY1" fmla="*/ 9318 h 10000"/>
                  <a:gd name="connsiteX2" fmla="*/ 9532 w 10000"/>
                  <a:gd name="connsiteY2" fmla="*/ 8736 h 10000"/>
                  <a:gd name="connsiteX3" fmla="*/ 9293 w 10000"/>
                  <a:gd name="connsiteY3" fmla="*/ 8039 h 10000"/>
                  <a:gd name="connsiteX4" fmla="*/ 8844 w 10000"/>
                  <a:gd name="connsiteY4" fmla="*/ 7080 h 10000"/>
                  <a:gd name="connsiteX5" fmla="*/ 8448 w 10000"/>
                  <a:gd name="connsiteY5" fmla="*/ 6436 h 10000"/>
                  <a:gd name="connsiteX6" fmla="*/ 7804 w 10000"/>
                  <a:gd name="connsiteY6" fmla="*/ 5665 h 10000"/>
                  <a:gd name="connsiteX7" fmla="*/ 7176 w 10000"/>
                  <a:gd name="connsiteY7" fmla="*/ 4943 h 10000"/>
                  <a:gd name="connsiteX8" fmla="*/ 6294 w 10000"/>
                  <a:gd name="connsiteY8" fmla="*/ 3996 h 10000"/>
                  <a:gd name="connsiteX9" fmla="*/ 5562 w 10000"/>
                  <a:gd name="connsiteY9" fmla="*/ 3385 h 10000"/>
                  <a:gd name="connsiteX10" fmla="*/ 5202 w 10000"/>
                  <a:gd name="connsiteY10" fmla="*/ 2973 h 10000"/>
                  <a:gd name="connsiteX11" fmla="*/ 2935 w 10000"/>
                  <a:gd name="connsiteY11" fmla="*/ 1831 h 10000"/>
                  <a:gd name="connsiteX12" fmla="*/ 1622 w 10000"/>
                  <a:gd name="connsiteY12" fmla="*/ 1134 h 10000"/>
                  <a:gd name="connsiteX13" fmla="*/ 881 w 10000"/>
                  <a:gd name="connsiteY13" fmla="*/ 795 h 10000"/>
                  <a:gd name="connsiteX14" fmla="*/ 27 w 10000"/>
                  <a:gd name="connsiteY14" fmla="*/ 448 h 10000"/>
                  <a:gd name="connsiteX15" fmla="*/ 0 w 10000"/>
                  <a:gd name="connsiteY15" fmla="*/ 405 h 10000"/>
                  <a:gd name="connsiteX16" fmla="*/ 555 w 10000"/>
                  <a:gd name="connsiteY16" fmla="*/ 0 h 10000"/>
                  <a:gd name="connsiteX17" fmla="*/ 0 w 10000"/>
                  <a:gd name="connsiteY17" fmla="*/ 400 h 10000"/>
                  <a:gd name="connsiteX0" fmla="*/ 10000 w 10000"/>
                  <a:gd name="connsiteY0" fmla="*/ 9600 h 9600"/>
                  <a:gd name="connsiteX1" fmla="*/ 9825 w 10000"/>
                  <a:gd name="connsiteY1" fmla="*/ 8918 h 9600"/>
                  <a:gd name="connsiteX2" fmla="*/ 9532 w 10000"/>
                  <a:gd name="connsiteY2" fmla="*/ 8336 h 9600"/>
                  <a:gd name="connsiteX3" fmla="*/ 9293 w 10000"/>
                  <a:gd name="connsiteY3" fmla="*/ 7639 h 9600"/>
                  <a:gd name="connsiteX4" fmla="*/ 8844 w 10000"/>
                  <a:gd name="connsiteY4" fmla="*/ 6680 h 9600"/>
                  <a:gd name="connsiteX5" fmla="*/ 8448 w 10000"/>
                  <a:gd name="connsiteY5" fmla="*/ 6036 h 9600"/>
                  <a:gd name="connsiteX6" fmla="*/ 7804 w 10000"/>
                  <a:gd name="connsiteY6" fmla="*/ 5265 h 9600"/>
                  <a:gd name="connsiteX7" fmla="*/ 7176 w 10000"/>
                  <a:gd name="connsiteY7" fmla="*/ 4543 h 9600"/>
                  <a:gd name="connsiteX8" fmla="*/ 6294 w 10000"/>
                  <a:gd name="connsiteY8" fmla="*/ 3596 h 9600"/>
                  <a:gd name="connsiteX9" fmla="*/ 5562 w 10000"/>
                  <a:gd name="connsiteY9" fmla="*/ 2985 h 9600"/>
                  <a:gd name="connsiteX10" fmla="*/ 5202 w 10000"/>
                  <a:gd name="connsiteY10" fmla="*/ 2573 h 9600"/>
                  <a:gd name="connsiteX11" fmla="*/ 2935 w 10000"/>
                  <a:gd name="connsiteY11" fmla="*/ 1431 h 9600"/>
                  <a:gd name="connsiteX12" fmla="*/ 1622 w 10000"/>
                  <a:gd name="connsiteY12" fmla="*/ 734 h 9600"/>
                  <a:gd name="connsiteX13" fmla="*/ 881 w 10000"/>
                  <a:gd name="connsiteY13" fmla="*/ 395 h 9600"/>
                  <a:gd name="connsiteX14" fmla="*/ 27 w 10000"/>
                  <a:gd name="connsiteY14" fmla="*/ 48 h 9600"/>
                  <a:gd name="connsiteX15" fmla="*/ 0 w 10000"/>
                  <a:gd name="connsiteY15" fmla="*/ 5 h 9600"/>
                  <a:gd name="connsiteX16" fmla="*/ 0 w 10000"/>
                  <a:gd name="connsiteY16" fmla="*/ 0 h 9600"/>
                  <a:gd name="connsiteX0" fmla="*/ 10000 w 10000"/>
                  <a:gd name="connsiteY0" fmla="*/ 9995 h 9995"/>
                  <a:gd name="connsiteX1" fmla="*/ 9825 w 10000"/>
                  <a:gd name="connsiteY1" fmla="*/ 9285 h 9995"/>
                  <a:gd name="connsiteX2" fmla="*/ 9532 w 10000"/>
                  <a:gd name="connsiteY2" fmla="*/ 8678 h 9995"/>
                  <a:gd name="connsiteX3" fmla="*/ 9293 w 10000"/>
                  <a:gd name="connsiteY3" fmla="*/ 7952 h 9995"/>
                  <a:gd name="connsiteX4" fmla="*/ 8844 w 10000"/>
                  <a:gd name="connsiteY4" fmla="*/ 6953 h 9995"/>
                  <a:gd name="connsiteX5" fmla="*/ 8448 w 10000"/>
                  <a:gd name="connsiteY5" fmla="*/ 6283 h 9995"/>
                  <a:gd name="connsiteX6" fmla="*/ 7804 w 10000"/>
                  <a:gd name="connsiteY6" fmla="*/ 5479 h 9995"/>
                  <a:gd name="connsiteX7" fmla="*/ 7176 w 10000"/>
                  <a:gd name="connsiteY7" fmla="*/ 4727 h 9995"/>
                  <a:gd name="connsiteX8" fmla="*/ 6294 w 10000"/>
                  <a:gd name="connsiteY8" fmla="*/ 3741 h 9995"/>
                  <a:gd name="connsiteX9" fmla="*/ 5562 w 10000"/>
                  <a:gd name="connsiteY9" fmla="*/ 3104 h 9995"/>
                  <a:gd name="connsiteX10" fmla="*/ 5202 w 10000"/>
                  <a:gd name="connsiteY10" fmla="*/ 2675 h 9995"/>
                  <a:gd name="connsiteX11" fmla="*/ 2935 w 10000"/>
                  <a:gd name="connsiteY11" fmla="*/ 1486 h 9995"/>
                  <a:gd name="connsiteX12" fmla="*/ 1622 w 10000"/>
                  <a:gd name="connsiteY12" fmla="*/ 760 h 9995"/>
                  <a:gd name="connsiteX13" fmla="*/ 881 w 10000"/>
                  <a:gd name="connsiteY13" fmla="*/ 406 h 9995"/>
                  <a:gd name="connsiteX14" fmla="*/ 27 w 10000"/>
                  <a:gd name="connsiteY14" fmla="*/ 45 h 9995"/>
                  <a:gd name="connsiteX15" fmla="*/ 0 w 10000"/>
                  <a:gd name="connsiteY15" fmla="*/ 0 h 9995"/>
                  <a:gd name="connsiteX0" fmla="*/ 10000 w 10000"/>
                  <a:gd name="connsiteY0" fmla="*/ 10000 h 10000"/>
                  <a:gd name="connsiteX1" fmla="*/ 9825 w 10000"/>
                  <a:gd name="connsiteY1" fmla="*/ 9290 h 10000"/>
                  <a:gd name="connsiteX2" fmla="*/ 9532 w 10000"/>
                  <a:gd name="connsiteY2" fmla="*/ 8682 h 10000"/>
                  <a:gd name="connsiteX3" fmla="*/ 9293 w 10000"/>
                  <a:gd name="connsiteY3" fmla="*/ 7956 h 10000"/>
                  <a:gd name="connsiteX4" fmla="*/ 8844 w 10000"/>
                  <a:gd name="connsiteY4" fmla="*/ 6956 h 10000"/>
                  <a:gd name="connsiteX5" fmla="*/ 8448 w 10000"/>
                  <a:gd name="connsiteY5" fmla="*/ 6286 h 10000"/>
                  <a:gd name="connsiteX6" fmla="*/ 7804 w 10000"/>
                  <a:gd name="connsiteY6" fmla="*/ 5482 h 10000"/>
                  <a:gd name="connsiteX7" fmla="*/ 7176 w 10000"/>
                  <a:gd name="connsiteY7" fmla="*/ 4729 h 10000"/>
                  <a:gd name="connsiteX8" fmla="*/ 6294 w 10000"/>
                  <a:gd name="connsiteY8" fmla="*/ 3743 h 10000"/>
                  <a:gd name="connsiteX9" fmla="*/ 5562 w 10000"/>
                  <a:gd name="connsiteY9" fmla="*/ 3106 h 10000"/>
                  <a:gd name="connsiteX10" fmla="*/ 5202 w 10000"/>
                  <a:gd name="connsiteY10" fmla="*/ 2676 h 10000"/>
                  <a:gd name="connsiteX11" fmla="*/ 2935 w 10000"/>
                  <a:gd name="connsiteY11" fmla="*/ 1487 h 10000"/>
                  <a:gd name="connsiteX12" fmla="*/ 1622 w 10000"/>
                  <a:gd name="connsiteY12" fmla="*/ 760 h 10000"/>
                  <a:gd name="connsiteX13" fmla="*/ 27 w 10000"/>
                  <a:gd name="connsiteY13" fmla="*/ 45 h 10000"/>
                  <a:gd name="connsiteX14" fmla="*/ 0 w 10000"/>
                  <a:gd name="connsiteY14" fmla="*/ 0 h 10000"/>
                  <a:gd name="connsiteX0" fmla="*/ 10000 w 10000"/>
                  <a:gd name="connsiteY0" fmla="*/ 10000 h 10000"/>
                  <a:gd name="connsiteX1" fmla="*/ 9825 w 10000"/>
                  <a:gd name="connsiteY1" fmla="*/ 9290 h 10000"/>
                  <a:gd name="connsiteX2" fmla="*/ 9532 w 10000"/>
                  <a:gd name="connsiteY2" fmla="*/ 8682 h 10000"/>
                  <a:gd name="connsiteX3" fmla="*/ 9293 w 10000"/>
                  <a:gd name="connsiteY3" fmla="*/ 7956 h 10000"/>
                  <a:gd name="connsiteX4" fmla="*/ 8844 w 10000"/>
                  <a:gd name="connsiteY4" fmla="*/ 6956 h 10000"/>
                  <a:gd name="connsiteX5" fmla="*/ 8448 w 10000"/>
                  <a:gd name="connsiteY5" fmla="*/ 6286 h 10000"/>
                  <a:gd name="connsiteX6" fmla="*/ 7804 w 10000"/>
                  <a:gd name="connsiteY6" fmla="*/ 5482 h 10000"/>
                  <a:gd name="connsiteX7" fmla="*/ 7176 w 10000"/>
                  <a:gd name="connsiteY7" fmla="*/ 4729 h 10000"/>
                  <a:gd name="connsiteX8" fmla="*/ 6294 w 10000"/>
                  <a:gd name="connsiteY8" fmla="*/ 3743 h 10000"/>
                  <a:gd name="connsiteX9" fmla="*/ 5562 w 10000"/>
                  <a:gd name="connsiteY9" fmla="*/ 3106 h 10000"/>
                  <a:gd name="connsiteX10" fmla="*/ 5202 w 10000"/>
                  <a:gd name="connsiteY10" fmla="*/ 2676 h 10000"/>
                  <a:gd name="connsiteX11" fmla="*/ 2935 w 10000"/>
                  <a:gd name="connsiteY11" fmla="*/ 1487 h 10000"/>
                  <a:gd name="connsiteX12" fmla="*/ 1622 w 10000"/>
                  <a:gd name="connsiteY12" fmla="*/ 760 h 10000"/>
                  <a:gd name="connsiteX13" fmla="*/ 0 w 10000"/>
                  <a:gd name="connsiteY13" fmla="*/ 0 h 10000"/>
                  <a:gd name="connsiteX0" fmla="*/ 10000 w 10000"/>
                  <a:gd name="connsiteY0" fmla="*/ 10000 h 10000"/>
                  <a:gd name="connsiteX1" fmla="*/ 9825 w 10000"/>
                  <a:gd name="connsiteY1" fmla="*/ 9290 h 10000"/>
                  <a:gd name="connsiteX2" fmla="*/ 9532 w 10000"/>
                  <a:gd name="connsiteY2" fmla="*/ 8682 h 10000"/>
                  <a:gd name="connsiteX3" fmla="*/ 9293 w 10000"/>
                  <a:gd name="connsiteY3" fmla="*/ 7956 h 10000"/>
                  <a:gd name="connsiteX4" fmla="*/ 8844 w 10000"/>
                  <a:gd name="connsiteY4" fmla="*/ 6956 h 10000"/>
                  <a:gd name="connsiteX5" fmla="*/ 8448 w 10000"/>
                  <a:gd name="connsiteY5" fmla="*/ 6286 h 10000"/>
                  <a:gd name="connsiteX6" fmla="*/ 7804 w 10000"/>
                  <a:gd name="connsiteY6" fmla="*/ 5482 h 10000"/>
                  <a:gd name="connsiteX7" fmla="*/ 7176 w 10000"/>
                  <a:gd name="connsiteY7" fmla="*/ 4729 h 10000"/>
                  <a:gd name="connsiteX8" fmla="*/ 6294 w 10000"/>
                  <a:gd name="connsiteY8" fmla="*/ 3743 h 10000"/>
                  <a:gd name="connsiteX9" fmla="*/ 5562 w 10000"/>
                  <a:gd name="connsiteY9" fmla="*/ 3106 h 10000"/>
                  <a:gd name="connsiteX10" fmla="*/ 5202 w 10000"/>
                  <a:gd name="connsiteY10" fmla="*/ 2676 h 10000"/>
                  <a:gd name="connsiteX11" fmla="*/ 2935 w 10000"/>
                  <a:gd name="connsiteY11" fmla="*/ 1487 h 10000"/>
                  <a:gd name="connsiteX12" fmla="*/ 0 w 10000"/>
                  <a:gd name="connsiteY12" fmla="*/ 0 h 10000"/>
                  <a:gd name="connsiteX0" fmla="*/ 7065 w 7065"/>
                  <a:gd name="connsiteY0" fmla="*/ 8513 h 8513"/>
                  <a:gd name="connsiteX1" fmla="*/ 6890 w 7065"/>
                  <a:gd name="connsiteY1" fmla="*/ 7803 h 8513"/>
                  <a:gd name="connsiteX2" fmla="*/ 6597 w 7065"/>
                  <a:gd name="connsiteY2" fmla="*/ 7195 h 8513"/>
                  <a:gd name="connsiteX3" fmla="*/ 6358 w 7065"/>
                  <a:gd name="connsiteY3" fmla="*/ 6469 h 8513"/>
                  <a:gd name="connsiteX4" fmla="*/ 5909 w 7065"/>
                  <a:gd name="connsiteY4" fmla="*/ 5469 h 8513"/>
                  <a:gd name="connsiteX5" fmla="*/ 5513 w 7065"/>
                  <a:gd name="connsiteY5" fmla="*/ 4799 h 8513"/>
                  <a:gd name="connsiteX6" fmla="*/ 4869 w 7065"/>
                  <a:gd name="connsiteY6" fmla="*/ 3995 h 8513"/>
                  <a:gd name="connsiteX7" fmla="*/ 4241 w 7065"/>
                  <a:gd name="connsiteY7" fmla="*/ 3242 h 8513"/>
                  <a:gd name="connsiteX8" fmla="*/ 3359 w 7065"/>
                  <a:gd name="connsiteY8" fmla="*/ 2256 h 8513"/>
                  <a:gd name="connsiteX9" fmla="*/ 2627 w 7065"/>
                  <a:gd name="connsiteY9" fmla="*/ 1619 h 8513"/>
                  <a:gd name="connsiteX10" fmla="*/ 2267 w 7065"/>
                  <a:gd name="connsiteY10" fmla="*/ 1189 h 8513"/>
                  <a:gd name="connsiteX11" fmla="*/ 0 w 7065"/>
                  <a:gd name="connsiteY11" fmla="*/ 0 h 8513"/>
                  <a:gd name="connsiteX0" fmla="*/ 6791 w 6791"/>
                  <a:gd name="connsiteY0" fmla="*/ 8603 h 8603"/>
                  <a:gd name="connsiteX1" fmla="*/ 6543 w 6791"/>
                  <a:gd name="connsiteY1" fmla="*/ 7769 h 8603"/>
                  <a:gd name="connsiteX2" fmla="*/ 6129 w 6791"/>
                  <a:gd name="connsiteY2" fmla="*/ 7055 h 8603"/>
                  <a:gd name="connsiteX3" fmla="*/ 5790 w 6791"/>
                  <a:gd name="connsiteY3" fmla="*/ 6202 h 8603"/>
                  <a:gd name="connsiteX4" fmla="*/ 5155 w 6791"/>
                  <a:gd name="connsiteY4" fmla="*/ 5027 h 8603"/>
                  <a:gd name="connsiteX5" fmla="*/ 4594 w 6791"/>
                  <a:gd name="connsiteY5" fmla="*/ 4240 h 8603"/>
                  <a:gd name="connsiteX6" fmla="*/ 3683 w 6791"/>
                  <a:gd name="connsiteY6" fmla="*/ 3296 h 8603"/>
                  <a:gd name="connsiteX7" fmla="*/ 2794 w 6791"/>
                  <a:gd name="connsiteY7" fmla="*/ 2411 h 8603"/>
                  <a:gd name="connsiteX8" fmla="*/ 1545 w 6791"/>
                  <a:gd name="connsiteY8" fmla="*/ 1253 h 8603"/>
                  <a:gd name="connsiteX9" fmla="*/ 509 w 6791"/>
                  <a:gd name="connsiteY9" fmla="*/ 505 h 8603"/>
                  <a:gd name="connsiteX10" fmla="*/ 0 w 6791"/>
                  <a:gd name="connsiteY10" fmla="*/ 0 h 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1" h="8603">
                    <a:moveTo>
                      <a:pt x="6791" y="8603"/>
                    </a:moveTo>
                    <a:cubicBezTo>
                      <a:pt x="6709" y="8326"/>
                      <a:pt x="6625" y="8046"/>
                      <a:pt x="6543" y="7769"/>
                    </a:cubicBezTo>
                    <a:lnTo>
                      <a:pt x="6129" y="7055"/>
                    </a:lnTo>
                    <a:cubicBezTo>
                      <a:pt x="6018" y="6772"/>
                      <a:pt x="5905" y="6486"/>
                      <a:pt x="5790" y="6202"/>
                    </a:cubicBezTo>
                    <a:lnTo>
                      <a:pt x="5155" y="5027"/>
                    </a:lnTo>
                    <a:lnTo>
                      <a:pt x="4594" y="4240"/>
                    </a:lnTo>
                    <a:lnTo>
                      <a:pt x="3683" y="3296"/>
                    </a:lnTo>
                    <a:lnTo>
                      <a:pt x="2794" y="2411"/>
                    </a:lnTo>
                    <a:lnTo>
                      <a:pt x="1545" y="1253"/>
                    </a:lnTo>
                    <a:lnTo>
                      <a:pt x="509" y="505"/>
                    </a:lnTo>
                    <a:lnTo>
                      <a:pt x="0" y="0"/>
                    </a:lnTo>
                  </a:path>
                </a:pathLst>
              </a:custGeom>
              <a:noFill/>
              <a:ln w="12700" cap="flat">
                <a:solidFill>
                  <a:sysClr val="windowText" lastClr="000000"/>
                </a:solidFill>
                <a:prstDash val="dash"/>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8" name="Oval 540">
                <a:extLst>
                  <a:ext uri="{FF2B5EF4-FFF2-40B4-BE49-F238E27FC236}">
                    <a16:creationId xmlns:a16="http://schemas.microsoft.com/office/drawing/2014/main" id="{0F358742-9489-4271-B5EF-3AFD1FD22013}"/>
                  </a:ext>
                </a:extLst>
              </p:cNvPr>
              <p:cNvSpPr>
                <a:spLocks noChangeAspect="1" noChangeArrowheads="1"/>
              </p:cNvSpPr>
              <p:nvPr/>
            </p:nvSpPr>
            <p:spPr bwMode="auto">
              <a:xfrm>
                <a:off x="4695414" y="496300"/>
                <a:ext cx="8406" cy="11133"/>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79" name="Oval 542">
                <a:extLst>
                  <a:ext uri="{FF2B5EF4-FFF2-40B4-BE49-F238E27FC236}">
                    <a16:creationId xmlns:a16="http://schemas.microsoft.com/office/drawing/2014/main" id="{9CCA83E7-A05E-43F6-BE6B-8655F8A94A98}"/>
                  </a:ext>
                </a:extLst>
              </p:cNvPr>
              <p:cNvSpPr>
                <a:spLocks noChangeAspect="1" noChangeArrowheads="1"/>
              </p:cNvSpPr>
              <p:nvPr/>
            </p:nvSpPr>
            <p:spPr bwMode="auto">
              <a:xfrm>
                <a:off x="4813098" y="869261"/>
                <a:ext cx="10087" cy="9278"/>
              </a:xfrm>
              <a:prstGeom prst="ellipse">
                <a:avLst/>
              </a:pr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0" name="Rectangle 544">
                <a:extLst>
                  <a:ext uri="{FF2B5EF4-FFF2-40B4-BE49-F238E27FC236}">
                    <a16:creationId xmlns:a16="http://schemas.microsoft.com/office/drawing/2014/main" id="{34BEAF3C-191C-4E5A-AAB7-BDF2ADB63A63}"/>
                  </a:ext>
                </a:extLst>
              </p:cNvPr>
              <p:cNvSpPr>
                <a:spLocks noChangeAspect="1" noChangeArrowheads="1"/>
              </p:cNvSpPr>
              <p:nvPr/>
            </p:nvSpPr>
            <p:spPr bwMode="auto">
              <a:xfrm>
                <a:off x="4999711" y="834006"/>
                <a:ext cx="10087" cy="9278"/>
              </a:xfrm>
              <a:prstGeom prst="rect">
                <a:avLst/>
              </a:prstGeom>
              <a:solidFill>
                <a:srgbClr val="0000FF">
                  <a:alpha val="49001"/>
                </a:srgbClr>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1" name="Freeform 545">
                <a:extLst>
                  <a:ext uri="{FF2B5EF4-FFF2-40B4-BE49-F238E27FC236}">
                    <a16:creationId xmlns:a16="http://schemas.microsoft.com/office/drawing/2014/main" id="{89A1A1F1-D119-406A-BCED-DD0141EC2B52}"/>
                  </a:ext>
                </a:extLst>
              </p:cNvPr>
              <p:cNvSpPr>
                <a:spLocks noChangeAspect="1"/>
              </p:cNvSpPr>
              <p:nvPr/>
            </p:nvSpPr>
            <p:spPr bwMode="auto">
              <a:xfrm>
                <a:off x="5008117" y="843284"/>
                <a:ext cx="48755" cy="81643"/>
              </a:xfrm>
              <a:custGeom>
                <a:avLst/>
                <a:gdLst>
                  <a:gd name="T0" fmla="*/ 0 w 223"/>
                  <a:gd name="T1" fmla="*/ 0 h 377"/>
                  <a:gd name="T2" fmla="*/ 180 w 223"/>
                  <a:gd name="T3" fmla="*/ 276 h 377"/>
                  <a:gd name="T4" fmla="*/ 223 w 223"/>
                  <a:gd name="T5" fmla="*/ 377 h 377"/>
                  <a:gd name="T6" fmla="*/ 210 w 223"/>
                  <a:gd name="T7" fmla="*/ 335 h 377"/>
                  <a:gd name="T8" fmla="*/ 180 w 223"/>
                  <a:gd name="T9" fmla="*/ 278 h 377"/>
                  <a:gd name="T10" fmla="*/ 151 w 223"/>
                  <a:gd name="T11" fmla="*/ 287 h 377"/>
                  <a:gd name="T12" fmla="*/ 126 w 223"/>
                  <a:gd name="T13" fmla="*/ 281 h 377"/>
                  <a:gd name="T14" fmla="*/ 78 w 223"/>
                  <a:gd name="T15" fmla="*/ 234 h 377"/>
                  <a:gd name="T16" fmla="*/ 57 w 223"/>
                  <a:gd name="T17" fmla="*/ 197 h 377"/>
                  <a:gd name="T18" fmla="*/ 48 w 223"/>
                  <a:gd name="T19" fmla="*/ 165 h 377"/>
                  <a:gd name="T20" fmla="*/ 18 w 223"/>
                  <a:gd name="T21" fmla="*/ 1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377">
                    <a:moveTo>
                      <a:pt x="0" y="0"/>
                    </a:moveTo>
                    <a:cubicBezTo>
                      <a:pt x="27" y="46"/>
                      <a:pt x="143" y="213"/>
                      <a:pt x="180" y="276"/>
                    </a:cubicBezTo>
                    <a:cubicBezTo>
                      <a:pt x="217" y="339"/>
                      <a:pt x="218" y="367"/>
                      <a:pt x="223" y="377"/>
                    </a:cubicBezTo>
                    <a:lnTo>
                      <a:pt x="210" y="335"/>
                    </a:lnTo>
                    <a:lnTo>
                      <a:pt x="180" y="278"/>
                    </a:lnTo>
                    <a:lnTo>
                      <a:pt x="151" y="287"/>
                    </a:lnTo>
                    <a:lnTo>
                      <a:pt x="126" y="281"/>
                    </a:lnTo>
                    <a:lnTo>
                      <a:pt x="78" y="234"/>
                    </a:lnTo>
                    <a:lnTo>
                      <a:pt x="57" y="197"/>
                    </a:lnTo>
                    <a:lnTo>
                      <a:pt x="48" y="165"/>
                    </a:lnTo>
                    <a:lnTo>
                      <a:pt x="18" y="129"/>
                    </a:lnTo>
                  </a:path>
                </a:pathLst>
              </a:custGeom>
              <a:solidFill>
                <a:sysClr val="windowText" lastClr="000000">
                  <a:alpha val="49001"/>
                </a:sysClr>
              </a:solidFill>
              <a:ln w="12700">
                <a:solidFill>
                  <a:sysClr val="window" lastClr="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nvGrpSpPr>
              <p:cNvPr id="82" name="Group 2167">
                <a:extLst>
                  <a:ext uri="{FF2B5EF4-FFF2-40B4-BE49-F238E27FC236}">
                    <a16:creationId xmlns:a16="http://schemas.microsoft.com/office/drawing/2014/main" id="{6D8B880F-3669-45E7-8167-96DA775F420B}"/>
                  </a:ext>
                </a:extLst>
              </p:cNvPr>
              <p:cNvGrpSpPr>
                <a:grpSpLocks noChangeAspect="1"/>
              </p:cNvGrpSpPr>
              <p:nvPr/>
            </p:nvGrpSpPr>
            <p:grpSpPr bwMode="auto">
              <a:xfrm>
                <a:off x="1629152" y="2758640"/>
                <a:ext cx="596470" cy="747481"/>
                <a:chOff x="3010" y="1892"/>
                <a:chExt cx="405" cy="510"/>
              </a:xfrm>
              <a:noFill/>
            </p:grpSpPr>
            <p:sp>
              <p:nvSpPr>
                <p:cNvPr id="119" name="Freeform 676">
                  <a:extLst>
                    <a:ext uri="{FF2B5EF4-FFF2-40B4-BE49-F238E27FC236}">
                      <a16:creationId xmlns:a16="http://schemas.microsoft.com/office/drawing/2014/main" id="{797D8FF8-4E45-497F-BDDA-A7B614A6F38C}"/>
                    </a:ext>
                  </a:extLst>
                </p:cNvPr>
                <p:cNvSpPr>
                  <a:spLocks noChangeAspect="1"/>
                </p:cNvSpPr>
                <p:nvPr/>
              </p:nvSpPr>
              <p:spPr bwMode="auto">
                <a:xfrm>
                  <a:off x="3026" y="1892"/>
                  <a:ext cx="389" cy="305"/>
                </a:xfrm>
                <a:custGeom>
                  <a:avLst/>
                  <a:gdLst>
                    <a:gd name="T0" fmla="*/ 948 w 948"/>
                    <a:gd name="T1" fmla="*/ 0 h 732"/>
                    <a:gd name="T2" fmla="*/ 872 w 948"/>
                    <a:gd name="T3" fmla="*/ 71 h 732"/>
                    <a:gd name="T4" fmla="*/ 843 w 948"/>
                    <a:gd name="T5" fmla="*/ 105 h 732"/>
                    <a:gd name="T6" fmla="*/ 815 w 948"/>
                    <a:gd name="T7" fmla="*/ 144 h 732"/>
                    <a:gd name="T8" fmla="*/ 786 w 948"/>
                    <a:gd name="T9" fmla="*/ 188 h 732"/>
                    <a:gd name="T10" fmla="*/ 753 w 948"/>
                    <a:gd name="T11" fmla="*/ 239 h 732"/>
                    <a:gd name="T12" fmla="*/ 674 w 948"/>
                    <a:gd name="T13" fmla="*/ 293 h 732"/>
                    <a:gd name="T14" fmla="*/ 701 w 948"/>
                    <a:gd name="T15" fmla="*/ 276 h 732"/>
                    <a:gd name="T16" fmla="*/ 587 w 948"/>
                    <a:gd name="T17" fmla="*/ 326 h 732"/>
                    <a:gd name="T18" fmla="*/ 510 w 948"/>
                    <a:gd name="T19" fmla="*/ 347 h 732"/>
                    <a:gd name="T20" fmla="*/ 450 w 948"/>
                    <a:gd name="T21" fmla="*/ 372 h 732"/>
                    <a:gd name="T22" fmla="*/ 269 w 948"/>
                    <a:gd name="T23" fmla="*/ 450 h 732"/>
                    <a:gd name="T24" fmla="*/ 201 w 948"/>
                    <a:gd name="T25" fmla="*/ 474 h 732"/>
                    <a:gd name="T26" fmla="*/ 132 w 948"/>
                    <a:gd name="T27" fmla="*/ 492 h 732"/>
                    <a:gd name="T28" fmla="*/ 80 w 948"/>
                    <a:gd name="T29" fmla="*/ 525 h 732"/>
                    <a:gd name="T30" fmla="*/ 53 w 948"/>
                    <a:gd name="T31" fmla="*/ 558 h 732"/>
                    <a:gd name="T32" fmla="*/ 17 w 948"/>
                    <a:gd name="T33" fmla="*/ 626 h 732"/>
                    <a:gd name="T34" fmla="*/ 0 w 948"/>
                    <a:gd name="T35" fmla="*/ 654 h 732"/>
                    <a:gd name="T36" fmla="*/ 20 w 948"/>
                    <a:gd name="T37" fmla="*/ 73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8" h="732">
                      <a:moveTo>
                        <a:pt x="948" y="0"/>
                      </a:moveTo>
                      <a:cubicBezTo>
                        <a:pt x="935" y="12"/>
                        <a:pt x="889" y="54"/>
                        <a:pt x="872" y="71"/>
                      </a:cubicBezTo>
                      <a:cubicBezTo>
                        <a:pt x="863" y="85"/>
                        <a:pt x="854" y="94"/>
                        <a:pt x="843" y="105"/>
                      </a:cubicBezTo>
                      <a:cubicBezTo>
                        <a:pt x="839" y="117"/>
                        <a:pt x="826" y="137"/>
                        <a:pt x="815" y="144"/>
                      </a:cubicBezTo>
                      <a:cubicBezTo>
                        <a:pt x="805" y="158"/>
                        <a:pt x="800" y="178"/>
                        <a:pt x="786" y="188"/>
                      </a:cubicBezTo>
                      <a:cubicBezTo>
                        <a:pt x="772" y="207"/>
                        <a:pt x="766" y="223"/>
                        <a:pt x="753" y="239"/>
                      </a:cubicBezTo>
                      <a:cubicBezTo>
                        <a:pt x="743" y="254"/>
                        <a:pt x="695" y="279"/>
                        <a:pt x="674" y="293"/>
                      </a:cubicBezTo>
                      <a:cubicBezTo>
                        <a:pt x="665" y="299"/>
                        <a:pt x="715" y="271"/>
                        <a:pt x="701" y="276"/>
                      </a:cubicBezTo>
                      <a:cubicBezTo>
                        <a:pt x="687" y="281"/>
                        <a:pt x="619" y="314"/>
                        <a:pt x="587" y="326"/>
                      </a:cubicBezTo>
                      <a:cubicBezTo>
                        <a:pt x="565" y="333"/>
                        <a:pt x="533" y="342"/>
                        <a:pt x="510" y="347"/>
                      </a:cubicBezTo>
                      <a:cubicBezTo>
                        <a:pt x="492" y="359"/>
                        <a:pt x="469" y="362"/>
                        <a:pt x="450" y="372"/>
                      </a:cubicBezTo>
                      <a:cubicBezTo>
                        <a:pt x="406" y="389"/>
                        <a:pt x="310" y="433"/>
                        <a:pt x="269" y="450"/>
                      </a:cubicBezTo>
                      <a:cubicBezTo>
                        <a:pt x="252" y="456"/>
                        <a:pt x="218" y="467"/>
                        <a:pt x="201" y="474"/>
                      </a:cubicBezTo>
                      <a:cubicBezTo>
                        <a:pt x="179" y="482"/>
                        <a:pt x="152" y="484"/>
                        <a:pt x="132" y="492"/>
                      </a:cubicBezTo>
                      <a:cubicBezTo>
                        <a:pt x="112" y="500"/>
                        <a:pt x="93" y="514"/>
                        <a:pt x="80" y="525"/>
                      </a:cubicBezTo>
                      <a:cubicBezTo>
                        <a:pt x="77" y="535"/>
                        <a:pt x="71" y="545"/>
                        <a:pt x="53" y="558"/>
                      </a:cubicBezTo>
                      <a:cubicBezTo>
                        <a:pt x="38" y="587"/>
                        <a:pt x="29" y="600"/>
                        <a:pt x="17" y="626"/>
                      </a:cubicBezTo>
                      <a:cubicBezTo>
                        <a:pt x="10" y="636"/>
                        <a:pt x="3" y="642"/>
                        <a:pt x="0" y="654"/>
                      </a:cubicBezTo>
                      <a:cubicBezTo>
                        <a:pt x="5" y="696"/>
                        <a:pt x="10" y="701"/>
                        <a:pt x="20" y="732"/>
                      </a:cubicBezTo>
                    </a:path>
                  </a:pathLst>
                </a:custGeom>
                <a:grp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20" name="Freeform 681">
                  <a:extLst>
                    <a:ext uri="{FF2B5EF4-FFF2-40B4-BE49-F238E27FC236}">
                      <a16:creationId xmlns:a16="http://schemas.microsoft.com/office/drawing/2014/main" id="{074CE161-7831-4431-B70A-7FD9C25B6B05}"/>
                    </a:ext>
                  </a:extLst>
                </p:cNvPr>
                <p:cNvSpPr>
                  <a:spLocks noChangeAspect="1"/>
                </p:cNvSpPr>
                <p:nvPr/>
              </p:nvSpPr>
              <p:spPr bwMode="auto">
                <a:xfrm>
                  <a:off x="3034" y="2197"/>
                  <a:ext cx="157" cy="205"/>
                </a:xfrm>
                <a:custGeom>
                  <a:avLst/>
                  <a:gdLst>
                    <a:gd name="T0" fmla="*/ 0 w 240"/>
                    <a:gd name="T1" fmla="*/ 0 h 365"/>
                    <a:gd name="T2" fmla="*/ 54 w 240"/>
                    <a:gd name="T3" fmla="*/ 90 h 365"/>
                    <a:gd name="T4" fmla="*/ 66 w 240"/>
                    <a:gd name="T5" fmla="*/ 111 h 365"/>
                    <a:gd name="T6" fmla="*/ 78 w 240"/>
                    <a:gd name="T7" fmla="*/ 128 h 365"/>
                    <a:gd name="T8" fmla="*/ 147 w 240"/>
                    <a:gd name="T9" fmla="*/ 239 h 365"/>
                    <a:gd name="T10" fmla="*/ 169 w 240"/>
                    <a:gd name="T11" fmla="*/ 285 h 365"/>
                    <a:gd name="T12" fmla="*/ 174 w 240"/>
                    <a:gd name="T13" fmla="*/ 311 h 365"/>
                    <a:gd name="T14" fmla="*/ 211 w 240"/>
                    <a:gd name="T15" fmla="*/ 333 h 365"/>
                    <a:gd name="T16" fmla="*/ 240 w 240"/>
                    <a:gd name="T17" fmla="*/ 365 h 365"/>
                    <a:gd name="connsiteX0" fmla="*/ 0 w 16071"/>
                    <a:gd name="connsiteY0" fmla="*/ 0 h 13506"/>
                    <a:gd name="connsiteX1" fmla="*/ 2250 w 16071"/>
                    <a:gd name="connsiteY1" fmla="*/ 2466 h 13506"/>
                    <a:gd name="connsiteX2" fmla="*/ 2750 w 16071"/>
                    <a:gd name="connsiteY2" fmla="*/ 3041 h 13506"/>
                    <a:gd name="connsiteX3" fmla="*/ 3250 w 16071"/>
                    <a:gd name="connsiteY3" fmla="*/ 3507 h 13506"/>
                    <a:gd name="connsiteX4" fmla="*/ 6125 w 16071"/>
                    <a:gd name="connsiteY4" fmla="*/ 6548 h 13506"/>
                    <a:gd name="connsiteX5" fmla="*/ 7042 w 16071"/>
                    <a:gd name="connsiteY5" fmla="*/ 7808 h 13506"/>
                    <a:gd name="connsiteX6" fmla="*/ 7250 w 16071"/>
                    <a:gd name="connsiteY6" fmla="*/ 8521 h 13506"/>
                    <a:gd name="connsiteX7" fmla="*/ 8792 w 16071"/>
                    <a:gd name="connsiteY7" fmla="*/ 9123 h 13506"/>
                    <a:gd name="connsiteX8" fmla="*/ 16071 w 16071"/>
                    <a:gd name="connsiteY8" fmla="*/ 13506 h 1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1" h="13506">
                      <a:moveTo>
                        <a:pt x="0" y="0"/>
                      </a:moveTo>
                      <a:cubicBezTo>
                        <a:pt x="917" y="959"/>
                        <a:pt x="1708" y="1863"/>
                        <a:pt x="2250" y="2466"/>
                      </a:cubicBezTo>
                      <a:cubicBezTo>
                        <a:pt x="2750" y="3014"/>
                        <a:pt x="2583" y="2877"/>
                        <a:pt x="2750" y="3041"/>
                      </a:cubicBezTo>
                      <a:cubicBezTo>
                        <a:pt x="2917" y="3205"/>
                        <a:pt x="2708" y="2932"/>
                        <a:pt x="3250" y="3507"/>
                      </a:cubicBezTo>
                      <a:cubicBezTo>
                        <a:pt x="4167" y="4658"/>
                        <a:pt x="4750" y="5151"/>
                        <a:pt x="6125" y="6548"/>
                      </a:cubicBezTo>
                      <a:cubicBezTo>
                        <a:pt x="6417" y="6986"/>
                        <a:pt x="6333" y="7370"/>
                        <a:pt x="7042" y="7808"/>
                      </a:cubicBezTo>
                      <a:cubicBezTo>
                        <a:pt x="7333" y="8082"/>
                        <a:pt x="6667" y="8274"/>
                        <a:pt x="7250" y="8521"/>
                      </a:cubicBezTo>
                      <a:cubicBezTo>
                        <a:pt x="7542" y="8740"/>
                        <a:pt x="8333" y="8877"/>
                        <a:pt x="8792" y="9123"/>
                      </a:cubicBezTo>
                      <a:cubicBezTo>
                        <a:pt x="9125" y="9452"/>
                        <a:pt x="16071" y="13122"/>
                        <a:pt x="16071" y="13506"/>
                      </a:cubicBezTo>
                    </a:path>
                  </a:pathLst>
                </a:custGeom>
                <a:grp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21" name="Freeform 706">
                  <a:extLst>
                    <a:ext uri="{FF2B5EF4-FFF2-40B4-BE49-F238E27FC236}">
                      <a16:creationId xmlns:a16="http://schemas.microsoft.com/office/drawing/2014/main" id="{BE057CAB-4209-4331-A5B0-BFE7FEE6531E}"/>
                    </a:ext>
                  </a:extLst>
                </p:cNvPr>
                <p:cNvSpPr>
                  <a:spLocks noChangeAspect="1"/>
                </p:cNvSpPr>
                <p:nvPr/>
              </p:nvSpPr>
              <p:spPr bwMode="auto">
                <a:xfrm>
                  <a:off x="3110" y="2319"/>
                  <a:ext cx="53" cy="64"/>
                </a:xfrm>
                <a:custGeom>
                  <a:avLst/>
                  <a:gdLst>
                    <a:gd name="T0" fmla="*/ 3 w 128"/>
                    <a:gd name="T1" fmla="*/ 56 h 152"/>
                    <a:gd name="T2" fmla="*/ 25 w 128"/>
                    <a:gd name="T3" fmla="*/ 29 h 152"/>
                    <a:gd name="T4" fmla="*/ 51 w 128"/>
                    <a:gd name="T5" fmla="*/ 7 h 152"/>
                    <a:gd name="T6" fmla="*/ 82 w 128"/>
                    <a:gd name="T7" fmla="*/ 22 h 152"/>
                    <a:gd name="T8" fmla="*/ 106 w 128"/>
                    <a:gd name="T9" fmla="*/ 5 h 152"/>
                    <a:gd name="T10" fmla="*/ 120 w 128"/>
                    <a:gd name="T11" fmla="*/ 23 h 152"/>
                    <a:gd name="T12" fmla="*/ 121 w 128"/>
                    <a:gd name="T13" fmla="*/ 32 h 152"/>
                    <a:gd name="T14" fmla="*/ 100 w 128"/>
                    <a:gd name="T15" fmla="*/ 73 h 152"/>
                    <a:gd name="T16" fmla="*/ 115 w 128"/>
                    <a:gd name="T17" fmla="*/ 83 h 152"/>
                    <a:gd name="T18" fmla="*/ 79 w 128"/>
                    <a:gd name="T19" fmla="*/ 125 h 152"/>
                    <a:gd name="T20" fmla="*/ 64 w 128"/>
                    <a:gd name="T21" fmla="*/ 124 h 152"/>
                    <a:gd name="T22" fmla="*/ 40 w 128"/>
                    <a:gd name="T23" fmla="*/ 128 h 152"/>
                    <a:gd name="T24" fmla="*/ 48 w 128"/>
                    <a:gd name="T25" fmla="*/ 140 h 152"/>
                    <a:gd name="T26" fmla="*/ 31 w 128"/>
                    <a:gd name="T27" fmla="*/ 152 h 152"/>
                    <a:gd name="T28" fmla="*/ 0 w 128"/>
                    <a:gd name="T29" fmla="*/ 109 h 152"/>
                    <a:gd name="T30" fmla="*/ 19 w 128"/>
                    <a:gd name="T31" fmla="*/ 92 h 152"/>
                    <a:gd name="T32" fmla="*/ 3 w 128"/>
                    <a:gd name="T33" fmla="*/ 5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52">
                      <a:moveTo>
                        <a:pt x="3" y="56"/>
                      </a:moveTo>
                      <a:cubicBezTo>
                        <a:pt x="11" y="45"/>
                        <a:pt x="8" y="31"/>
                        <a:pt x="25" y="29"/>
                      </a:cubicBezTo>
                      <a:cubicBezTo>
                        <a:pt x="34" y="25"/>
                        <a:pt x="43" y="12"/>
                        <a:pt x="51" y="7"/>
                      </a:cubicBezTo>
                      <a:cubicBezTo>
                        <a:pt x="60" y="5"/>
                        <a:pt x="72" y="24"/>
                        <a:pt x="82" y="22"/>
                      </a:cubicBezTo>
                      <a:cubicBezTo>
                        <a:pt x="89" y="19"/>
                        <a:pt x="98" y="6"/>
                        <a:pt x="106" y="5"/>
                      </a:cubicBezTo>
                      <a:cubicBezTo>
                        <a:pt x="115" y="0"/>
                        <a:pt x="112" y="21"/>
                        <a:pt x="120" y="23"/>
                      </a:cubicBezTo>
                      <a:cubicBezTo>
                        <a:pt x="126" y="26"/>
                        <a:pt x="128" y="28"/>
                        <a:pt x="121" y="32"/>
                      </a:cubicBezTo>
                      <a:cubicBezTo>
                        <a:pt x="119" y="42"/>
                        <a:pt x="106" y="64"/>
                        <a:pt x="100" y="73"/>
                      </a:cubicBezTo>
                      <a:cubicBezTo>
                        <a:pt x="120" y="92"/>
                        <a:pt x="108" y="77"/>
                        <a:pt x="115" y="83"/>
                      </a:cubicBezTo>
                      <a:cubicBezTo>
                        <a:pt x="109" y="90"/>
                        <a:pt x="83" y="117"/>
                        <a:pt x="79" y="125"/>
                      </a:cubicBezTo>
                      <a:cubicBezTo>
                        <a:pt x="77" y="141"/>
                        <a:pt x="73" y="126"/>
                        <a:pt x="64" y="124"/>
                      </a:cubicBezTo>
                      <a:cubicBezTo>
                        <a:pt x="55" y="119"/>
                        <a:pt x="49" y="126"/>
                        <a:pt x="40" y="128"/>
                      </a:cubicBezTo>
                      <a:cubicBezTo>
                        <a:pt x="35" y="136"/>
                        <a:pt x="42" y="135"/>
                        <a:pt x="48" y="140"/>
                      </a:cubicBezTo>
                      <a:cubicBezTo>
                        <a:pt x="39" y="141"/>
                        <a:pt x="38" y="148"/>
                        <a:pt x="31" y="152"/>
                      </a:cubicBezTo>
                      <a:cubicBezTo>
                        <a:pt x="23" y="147"/>
                        <a:pt x="2" y="119"/>
                        <a:pt x="0" y="109"/>
                      </a:cubicBezTo>
                      <a:cubicBezTo>
                        <a:pt x="3" y="105"/>
                        <a:pt x="19" y="101"/>
                        <a:pt x="19" y="92"/>
                      </a:cubicBezTo>
                      <a:cubicBezTo>
                        <a:pt x="17" y="78"/>
                        <a:pt x="5" y="70"/>
                        <a:pt x="3" y="56"/>
                      </a:cubicBezTo>
                      <a:close/>
                    </a:path>
                  </a:pathLst>
                </a:cu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22" name="Freeform 709">
                  <a:extLst>
                    <a:ext uri="{FF2B5EF4-FFF2-40B4-BE49-F238E27FC236}">
                      <a16:creationId xmlns:a16="http://schemas.microsoft.com/office/drawing/2014/main" id="{764AB26C-88E5-438B-8ADB-0372D04F9049}"/>
                    </a:ext>
                  </a:extLst>
                </p:cNvPr>
                <p:cNvSpPr>
                  <a:spLocks noChangeAspect="1"/>
                </p:cNvSpPr>
                <p:nvPr/>
              </p:nvSpPr>
              <p:spPr bwMode="auto">
                <a:xfrm>
                  <a:off x="3010" y="2162"/>
                  <a:ext cx="33" cy="30"/>
                </a:xfrm>
                <a:custGeom>
                  <a:avLst/>
                  <a:gdLst>
                    <a:gd name="T0" fmla="*/ 41 w 80"/>
                    <a:gd name="T1" fmla="*/ 10 h 73"/>
                    <a:gd name="T2" fmla="*/ 12 w 80"/>
                    <a:gd name="T3" fmla="*/ 7 h 73"/>
                    <a:gd name="T4" fmla="*/ 2 w 80"/>
                    <a:gd name="T5" fmla="*/ 15 h 73"/>
                    <a:gd name="T6" fmla="*/ 12 w 80"/>
                    <a:gd name="T7" fmla="*/ 55 h 73"/>
                    <a:gd name="T8" fmla="*/ 53 w 80"/>
                    <a:gd name="T9" fmla="*/ 73 h 73"/>
                    <a:gd name="T10" fmla="*/ 74 w 80"/>
                    <a:gd name="T11" fmla="*/ 48 h 73"/>
                    <a:gd name="T12" fmla="*/ 66 w 80"/>
                    <a:gd name="T13" fmla="*/ 16 h 73"/>
                    <a:gd name="T14" fmla="*/ 41 w 80"/>
                    <a:gd name="T15" fmla="*/ 1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73">
                      <a:moveTo>
                        <a:pt x="41" y="10"/>
                      </a:moveTo>
                      <a:cubicBezTo>
                        <a:pt x="31" y="4"/>
                        <a:pt x="25" y="6"/>
                        <a:pt x="12" y="7"/>
                      </a:cubicBezTo>
                      <a:cubicBezTo>
                        <a:pt x="6" y="10"/>
                        <a:pt x="3" y="8"/>
                        <a:pt x="2" y="15"/>
                      </a:cubicBezTo>
                      <a:cubicBezTo>
                        <a:pt x="3" y="27"/>
                        <a:pt x="0" y="46"/>
                        <a:pt x="12" y="55"/>
                      </a:cubicBezTo>
                      <a:cubicBezTo>
                        <a:pt x="19" y="72"/>
                        <a:pt x="37" y="72"/>
                        <a:pt x="53" y="73"/>
                      </a:cubicBezTo>
                      <a:cubicBezTo>
                        <a:pt x="80" y="71"/>
                        <a:pt x="64" y="68"/>
                        <a:pt x="74" y="48"/>
                      </a:cubicBezTo>
                      <a:cubicBezTo>
                        <a:pt x="73" y="35"/>
                        <a:pt x="77" y="22"/>
                        <a:pt x="66" y="16"/>
                      </a:cubicBezTo>
                      <a:cubicBezTo>
                        <a:pt x="62" y="11"/>
                        <a:pt x="41" y="0"/>
                        <a:pt x="41" y="10"/>
                      </a:cubicBezTo>
                      <a:close/>
                    </a:path>
                  </a:pathLst>
                </a:custGeom>
                <a:grp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23" name="Freeform 710">
                  <a:extLst>
                    <a:ext uri="{FF2B5EF4-FFF2-40B4-BE49-F238E27FC236}">
                      <a16:creationId xmlns:a16="http://schemas.microsoft.com/office/drawing/2014/main" id="{D6AD19EC-9A6C-44A1-8C39-031C5B2CD3E2}"/>
                    </a:ext>
                  </a:extLst>
                </p:cNvPr>
                <p:cNvSpPr>
                  <a:spLocks noChangeAspect="1"/>
                </p:cNvSpPr>
                <p:nvPr/>
              </p:nvSpPr>
              <p:spPr bwMode="auto">
                <a:xfrm>
                  <a:off x="3027" y="2176"/>
                  <a:ext cx="32" cy="6"/>
                </a:xfrm>
                <a:custGeom>
                  <a:avLst/>
                  <a:gdLst>
                    <a:gd name="T0" fmla="*/ 0 w 78"/>
                    <a:gd name="T1" fmla="*/ 0 h 13"/>
                    <a:gd name="T2" fmla="*/ 23 w 78"/>
                    <a:gd name="T3" fmla="*/ 4 h 13"/>
                    <a:gd name="T4" fmla="*/ 78 w 78"/>
                    <a:gd name="T5" fmla="*/ 12 h 13"/>
                  </a:gdLst>
                  <a:ahLst/>
                  <a:cxnLst>
                    <a:cxn ang="0">
                      <a:pos x="T0" y="T1"/>
                    </a:cxn>
                    <a:cxn ang="0">
                      <a:pos x="T2" y="T3"/>
                    </a:cxn>
                    <a:cxn ang="0">
                      <a:pos x="T4" y="T5"/>
                    </a:cxn>
                  </a:cxnLst>
                  <a:rect l="0" t="0" r="r" b="b"/>
                  <a:pathLst>
                    <a:path w="78" h="13">
                      <a:moveTo>
                        <a:pt x="0" y="0"/>
                      </a:moveTo>
                      <a:cubicBezTo>
                        <a:pt x="11" y="1"/>
                        <a:pt x="14" y="2"/>
                        <a:pt x="23" y="4"/>
                      </a:cubicBezTo>
                      <a:cubicBezTo>
                        <a:pt x="40" y="13"/>
                        <a:pt x="69" y="11"/>
                        <a:pt x="78" y="12"/>
                      </a:cubicBezTo>
                    </a:path>
                  </a:pathLst>
                </a:custGeom>
                <a:grp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sp>
            <p:nvSpPr>
              <p:cNvPr id="83" name="Freeform 1262">
                <a:extLst>
                  <a:ext uri="{FF2B5EF4-FFF2-40B4-BE49-F238E27FC236}">
                    <a16:creationId xmlns:a16="http://schemas.microsoft.com/office/drawing/2014/main" id="{67DF7773-E286-4984-BA88-DBCFAD32580A}"/>
                  </a:ext>
                </a:extLst>
              </p:cNvPr>
              <p:cNvSpPr>
                <a:spLocks noChangeAspect="1"/>
              </p:cNvSpPr>
              <p:nvPr/>
            </p:nvSpPr>
            <p:spPr bwMode="auto">
              <a:xfrm>
                <a:off x="1891448" y="2804243"/>
                <a:ext cx="1748709" cy="923849"/>
              </a:xfrm>
              <a:custGeom>
                <a:avLst/>
                <a:gdLst>
                  <a:gd name="T0" fmla="*/ 6 w 2896"/>
                  <a:gd name="T1" fmla="*/ 1164 h 1541"/>
                  <a:gd name="T2" fmla="*/ 16 w 2896"/>
                  <a:gd name="T3" fmla="*/ 1182 h 1541"/>
                  <a:gd name="T4" fmla="*/ 31 w 2896"/>
                  <a:gd name="T5" fmla="*/ 1209 h 1541"/>
                  <a:gd name="T6" fmla="*/ 63 w 2896"/>
                  <a:gd name="T7" fmla="*/ 1253 h 1541"/>
                  <a:gd name="T8" fmla="*/ 88 w 2896"/>
                  <a:gd name="T9" fmla="*/ 1275 h 1541"/>
                  <a:gd name="T10" fmla="*/ 112 w 2896"/>
                  <a:gd name="T11" fmla="*/ 1301 h 1541"/>
                  <a:gd name="T12" fmla="*/ 184 w 2896"/>
                  <a:gd name="T13" fmla="*/ 1382 h 1541"/>
                  <a:gd name="T14" fmla="*/ 213 w 2896"/>
                  <a:gd name="T15" fmla="*/ 1415 h 1541"/>
                  <a:gd name="T16" fmla="*/ 220 w 2896"/>
                  <a:gd name="T17" fmla="*/ 1428 h 1541"/>
                  <a:gd name="T18" fmla="*/ 238 w 2896"/>
                  <a:gd name="T19" fmla="*/ 1437 h 1541"/>
                  <a:gd name="T20" fmla="*/ 291 w 2896"/>
                  <a:gd name="T21" fmla="*/ 1443 h 1541"/>
                  <a:gd name="T22" fmla="*/ 505 w 2896"/>
                  <a:gd name="T23" fmla="*/ 1355 h 1541"/>
                  <a:gd name="T24" fmla="*/ 573 w 2896"/>
                  <a:gd name="T25" fmla="*/ 1353 h 1541"/>
                  <a:gd name="T26" fmla="*/ 828 w 2896"/>
                  <a:gd name="T27" fmla="*/ 1368 h 1541"/>
                  <a:gd name="T28" fmla="*/ 969 w 2896"/>
                  <a:gd name="T29" fmla="*/ 1379 h 1541"/>
                  <a:gd name="T30" fmla="*/ 1053 w 2896"/>
                  <a:gd name="T31" fmla="*/ 1379 h 1541"/>
                  <a:gd name="T32" fmla="*/ 1173 w 2896"/>
                  <a:gd name="T33" fmla="*/ 1388 h 1541"/>
                  <a:gd name="T34" fmla="*/ 1269 w 2896"/>
                  <a:gd name="T35" fmla="*/ 1413 h 1541"/>
                  <a:gd name="T36" fmla="*/ 1647 w 2896"/>
                  <a:gd name="T37" fmla="*/ 1541 h 1541"/>
                  <a:gd name="T38" fmla="*/ 1693 w 2896"/>
                  <a:gd name="T39" fmla="*/ 1487 h 1541"/>
                  <a:gd name="T40" fmla="*/ 1749 w 2896"/>
                  <a:gd name="T41" fmla="*/ 1398 h 1541"/>
                  <a:gd name="T42" fmla="*/ 1804 w 2896"/>
                  <a:gd name="T43" fmla="*/ 1329 h 1541"/>
                  <a:gd name="T44" fmla="*/ 1860 w 2896"/>
                  <a:gd name="T45" fmla="*/ 1253 h 1541"/>
                  <a:gd name="T46" fmla="*/ 1953 w 2896"/>
                  <a:gd name="T47" fmla="*/ 1143 h 1541"/>
                  <a:gd name="T48" fmla="*/ 1992 w 2896"/>
                  <a:gd name="T49" fmla="*/ 1094 h 1541"/>
                  <a:gd name="T50" fmla="*/ 2022 w 2896"/>
                  <a:gd name="T51" fmla="*/ 1056 h 1541"/>
                  <a:gd name="T52" fmla="*/ 2053 w 2896"/>
                  <a:gd name="T53" fmla="*/ 1025 h 1541"/>
                  <a:gd name="T54" fmla="*/ 2089 w 2896"/>
                  <a:gd name="T55" fmla="*/ 962 h 1541"/>
                  <a:gd name="T56" fmla="*/ 2112 w 2896"/>
                  <a:gd name="T57" fmla="*/ 875 h 1541"/>
                  <a:gd name="T58" fmla="*/ 2169 w 2896"/>
                  <a:gd name="T59" fmla="*/ 762 h 1541"/>
                  <a:gd name="T60" fmla="*/ 2188 w 2896"/>
                  <a:gd name="T61" fmla="*/ 720 h 1541"/>
                  <a:gd name="T62" fmla="*/ 2191 w 2896"/>
                  <a:gd name="T63" fmla="*/ 692 h 1541"/>
                  <a:gd name="T64" fmla="*/ 2205 w 2896"/>
                  <a:gd name="T65" fmla="*/ 662 h 1541"/>
                  <a:gd name="T66" fmla="*/ 2232 w 2896"/>
                  <a:gd name="T67" fmla="*/ 635 h 1541"/>
                  <a:gd name="T68" fmla="*/ 2410 w 2896"/>
                  <a:gd name="T69" fmla="*/ 488 h 1541"/>
                  <a:gd name="T70" fmla="*/ 2455 w 2896"/>
                  <a:gd name="T71" fmla="*/ 443 h 1541"/>
                  <a:gd name="T72" fmla="*/ 2509 w 2896"/>
                  <a:gd name="T73" fmla="*/ 404 h 1541"/>
                  <a:gd name="T74" fmla="*/ 2553 w 2896"/>
                  <a:gd name="T75" fmla="*/ 377 h 1541"/>
                  <a:gd name="T76" fmla="*/ 2601 w 2896"/>
                  <a:gd name="T77" fmla="*/ 339 h 1541"/>
                  <a:gd name="T78" fmla="*/ 2637 w 2896"/>
                  <a:gd name="T79" fmla="*/ 303 h 1541"/>
                  <a:gd name="T80" fmla="*/ 2674 w 2896"/>
                  <a:gd name="T81" fmla="*/ 276 h 1541"/>
                  <a:gd name="T82" fmla="*/ 2712 w 2896"/>
                  <a:gd name="T83" fmla="*/ 237 h 1541"/>
                  <a:gd name="T84" fmla="*/ 2748 w 2896"/>
                  <a:gd name="T85" fmla="*/ 188 h 1541"/>
                  <a:gd name="T86" fmla="*/ 2766 w 2896"/>
                  <a:gd name="T87" fmla="*/ 177 h 1541"/>
                  <a:gd name="T88" fmla="*/ 2794 w 2896"/>
                  <a:gd name="T89" fmla="*/ 167 h 1541"/>
                  <a:gd name="T90" fmla="*/ 2814 w 2896"/>
                  <a:gd name="T91" fmla="*/ 135 h 1541"/>
                  <a:gd name="T92" fmla="*/ 2838 w 2896"/>
                  <a:gd name="T93" fmla="*/ 114 h 1541"/>
                  <a:gd name="T94" fmla="*/ 2850 w 2896"/>
                  <a:gd name="T95" fmla="*/ 84 h 1541"/>
                  <a:gd name="T96" fmla="*/ 2880 w 2896"/>
                  <a:gd name="T97" fmla="*/ 42 h 1541"/>
                  <a:gd name="T98" fmla="*/ 2896 w 2896"/>
                  <a:gd name="T99" fmla="*/ 0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96" h="1541">
                    <a:moveTo>
                      <a:pt x="6" y="1164"/>
                    </a:moveTo>
                    <a:cubicBezTo>
                      <a:pt x="24" y="1184"/>
                      <a:pt x="0" y="1163"/>
                      <a:pt x="16" y="1182"/>
                    </a:cubicBezTo>
                    <a:cubicBezTo>
                      <a:pt x="22" y="1190"/>
                      <a:pt x="25" y="1200"/>
                      <a:pt x="31" y="1209"/>
                    </a:cubicBezTo>
                    <a:cubicBezTo>
                      <a:pt x="41" y="1217"/>
                      <a:pt x="53" y="1247"/>
                      <a:pt x="63" y="1253"/>
                    </a:cubicBezTo>
                    <a:cubicBezTo>
                      <a:pt x="73" y="1262"/>
                      <a:pt x="79" y="1270"/>
                      <a:pt x="88" y="1275"/>
                    </a:cubicBezTo>
                    <a:cubicBezTo>
                      <a:pt x="92" y="1286"/>
                      <a:pt x="103" y="1295"/>
                      <a:pt x="112" y="1301"/>
                    </a:cubicBezTo>
                    <a:cubicBezTo>
                      <a:pt x="141" y="1329"/>
                      <a:pt x="157" y="1350"/>
                      <a:pt x="184" y="1382"/>
                    </a:cubicBezTo>
                    <a:cubicBezTo>
                      <a:pt x="201" y="1401"/>
                      <a:pt x="207" y="1407"/>
                      <a:pt x="213" y="1415"/>
                    </a:cubicBezTo>
                    <a:cubicBezTo>
                      <a:pt x="219" y="1423"/>
                      <a:pt x="216" y="1424"/>
                      <a:pt x="220" y="1428"/>
                    </a:cubicBezTo>
                    <a:cubicBezTo>
                      <a:pt x="226" y="1432"/>
                      <a:pt x="238" y="1437"/>
                      <a:pt x="238" y="1437"/>
                    </a:cubicBezTo>
                    <a:lnTo>
                      <a:pt x="291" y="1443"/>
                    </a:lnTo>
                    <a:lnTo>
                      <a:pt x="505" y="1355"/>
                    </a:lnTo>
                    <a:lnTo>
                      <a:pt x="573" y="1353"/>
                    </a:lnTo>
                    <a:lnTo>
                      <a:pt x="828" y="1368"/>
                    </a:lnTo>
                    <a:lnTo>
                      <a:pt x="969" y="1379"/>
                    </a:lnTo>
                    <a:lnTo>
                      <a:pt x="1053" y="1379"/>
                    </a:lnTo>
                    <a:lnTo>
                      <a:pt x="1173" y="1388"/>
                    </a:lnTo>
                    <a:lnTo>
                      <a:pt x="1269" y="1413"/>
                    </a:lnTo>
                    <a:lnTo>
                      <a:pt x="1647" y="1541"/>
                    </a:lnTo>
                    <a:lnTo>
                      <a:pt x="1693" y="1487"/>
                    </a:lnTo>
                    <a:lnTo>
                      <a:pt x="1749" y="1398"/>
                    </a:lnTo>
                    <a:lnTo>
                      <a:pt x="1804" y="1329"/>
                    </a:lnTo>
                    <a:lnTo>
                      <a:pt x="1860" y="1253"/>
                    </a:lnTo>
                    <a:lnTo>
                      <a:pt x="1953" y="1143"/>
                    </a:lnTo>
                    <a:lnTo>
                      <a:pt x="1992" y="1094"/>
                    </a:lnTo>
                    <a:lnTo>
                      <a:pt x="2022" y="1056"/>
                    </a:lnTo>
                    <a:lnTo>
                      <a:pt x="2053" y="1025"/>
                    </a:lnTo>
                    <a:lnTo>
                      <a:pt x="2089" y="962"/>
                    </a:lnTo>
                    <a:lnTo>
                      <a:pt x="2112" y="875"/>
                    </a:lnTo>
                    <a:lnTo>
                      <a:pt x="2169" y="762"/>
                    </a:lnTo>
                    <a:lnTo>
                      <a:pt x="2188" y="720"/>
                    </a:lnTo>
                    <a:lnTo>
                      <a:pt x="2191" y="692"/>
                    </a:lnTo>
                    <a:lnTo>
                      <a:pt x="2205" y="662"/>
                    </a:lnTo>
                    <a:lnTo>
                      <a:pt x="2232" y="635"/>
                    </a:lnTo>
                    <a:lnTo>
                      <a:pt x="2410" y="488"/>
                    </a:lnTo>
                    <a:lnTo>
                      <a:pt x="2455" y="443"/>
                    </a:lnTo>
                    <a:lnTo>
                      <a:pt x="2509" y="404"/>
                    </a:lnTo>
                    <a:lnTo>
                      <a:pt x="2553" y="377"/>
                    </a:lnTo>
                    <a:lnTo>
                      <a:pt x="2601" y="339"/>
                    </a:lnTo>
                    <a:lnTo>
                      <a:pt x="2637" y="303"/>
                    </a:lnTo>
                    <a:lnTo>
                      <a:pt x="2674" y="276"/>
                    </a:lnTo>
                    <a:lnTo>
                      <a:pt x="2712" y="237"/>
                    </a:lnTo>
                    <a:lnTo>
                      <a:pt x="2748" y="188"/>
                    </a:lnTo>
                    <a:lnTo>
                      <a:pt x="2766" y="177"/>
                    </a:lnTo>
                    <a:lnTo>
                      <a:pt x="2794" y="167"/>
                    </a:lnTo>
                    <a:lnTo>
                      <a:pt x="2814" y="135"/>
                    </a:lnTo>
                    <a:lnTo>
                      <a:pt x="2838" y="114"/>
                    </a:lnTo>
                    <a:lnTo>
                      <a:pt x="2850" y="84"/>
                    </a:lnTo>
                    <a:lnTo>
                      <a:pt x="2880" y="42"/>
                    </a:lnTo>
                    <a:lnTo>
                      <a:pt x="2896" y="0"/>
                    </a:lnTo>
                  </a:path>
                </a:pathLst>
              </a:custGeom>
              <a:noFill/>
              <a:ln w="12700" cap="flat" cmpd="sng">
                <a:solidFill>
                  <a:srgbClr val="FF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4" name="Freeform 1263">
                <a:extLst>
                  <a:ext uri="{FF2B5EF4-FFF2-40B4-BE49-F238E27FC236}">
                    <a16:creationId xmlns:a16="http://schemas.microsoft.com/office/drawing/2014/main" id="{20941BC3-0B96-42A3-96C1-B76D20BEDF51}"/>
                  </a:ext>
                </a:extLst>
              </p:cNvPr>
              <p:cNvSpPr>
                <a:spLocks noChangeAspect="1"/>
              </p:cNvSpPr>
              <p:nvPr/>
            </p:nvSpPr>
            <p:spPr bwMode="auto">
              <a:xfrm>
                <a:off x="2323103" y="2517472"/>
                <a:ext cx="594799" cy="1938708"/>
              </a:xfrm>
              <a:custGeom>
                <a:avLst/>
                <a:gdLst>
                  <a:gd name="T0" fmla="*/ 369 w 987"/>
                  <a:gd name="T1" fmla="*/ 0 h 3237"/>
                  <a:gd name="T2" fmla="*/ 377 w 987"/>
                  <a:gd name="T3" fmla="*/ 96 h 3237"/>
                  <a:gd name="T4" fmla="*/ 375 w 987"/>
                  <a:gd name="T5" fmla="*/ 126 h 3237"/>
                  <a:gd name="T6" fmla="*/ 356 w 987"/>
                  <a:gd name="T7" fmla="*/ 151 h 3237"/>
                  <a:gd name="T8" fmla="*/ 318 w 987"/>
                  <a:gd name="T9" fmla="*/ 175 h 3237"/>
                  <a:gd name="T10" fmla="*/ 287 w 987"/>
                  <a:gd name="T11" fmla="*/ 187 h 3237"/>
                  <a:gd name="T12" fmla="*/ 240 w 987"/>
                  <a:gd name="T13" fmla="*/ 214 h 3237"/>
                  <a:gd name="T14" fmla="*/ 206 w 987"/>
                  <a:gd name="T15" fmla="*/ 240 h 3237"/>
                  <a:gd name="T16" fmla="*/ 177 w 987"/>
                  <a:gd name="T17" fmla="*/ 261 h 3237"/>
                  <a:gd name="T18" fmla="*/ 83 w 987"/>
                  <a:gd name="T19" fmla="*/ 279 h 3237"/>
                  <a:gd name="T20" fmla="*/ 44 w 987"/>
                  <a:gd name="T21" fmla="*/ 282 h 3237"/>
                  <a:gd name="T22" fmla="*/ 6 w 987"/>
                  <a:gd name="T23" fmla="*/ 345 h 3237"/>
                  <a:gd name="T24" fmla="*/ 18 w 987"/>
                  <a:gd name="T25" fmla="*/ 402 h 3237"/>
                  <a:gd name="T26" fmla="*/ 50 w 987"/>
                  <a:gd name="T27" fmla="*/ 463 h 3237"/>
                  <a:gd name="T28" fmla="*/ 81 w 987"/>
                  <a:gd name="T29" fmla="*/ 516 h 3237"/>
                  <a:gd name="T30" fmla="*/ 102 w 987"/>
                  <a:gd name="T31" fmla="*/ 565 h 3237"/>
                  <a:gd name="T32" fmla="*/ 125 w 987"/>
                  <a:gd name="T33" fmla="*/ 607 h 3237"/>
                  <a:gd name="T34" fmla="*/ 156 w 987"/>
                  <a:gd name="T35" fmla="*/ 673 h 3237"/>
                  <a:gd name="T36" fmla="*/ 200 w 987"/>
                  <a:gd name="T37" fmla="*/ 727 h 3237"/>
                  <a:gd name="T38" fmla="*/ 251 w 987"/>
                  <a:gd name="T39" fmla="*/ 775 h 3237"/>
                  <a:gd name="T40" fmla="*/ 291 w 987"/>
                  <a:gd name="T41" fmla="*/ 802 h 3237"/>
                  <a:gd name="T42" fmla="*/ 333 w 987"/>
                  <a:gd name="T43" fmla="*/ 828 h 3237"/>
                  <a:gd name="T44" fmla="*/ 365 w 987"/>
                  <a:gd name="T45" fmla="*/ 856 h 3237"/>
                  <a:gd name="T46" fmla="*/ 396 w 987"/>
                  <a:gd name="T47" fmla="*/ 889 h 3237"/>
                  <a:gd name="T48" fmla="*/ 435 w 987"/>
                  <a:gd name="T49" fmla="*/ 939 h 3237"/>
                  <a:gd name="T50" fmla="*/ 479 w 987"/>
                  <a:gd name="T51" fmla="*/ 979 h 3237"/>
                  <a:gd name="T52" fmla="*/ 515 w 987"/>
                  <a:gd name="T53" fmla="*/ 1019 h 3237"/>
                  <a:gd name="T54" fmla="*/ 551 w 987"/>
                  <a:gd name="T55" fmla="*/ 1060 h 3237"/>
                  <a:gd name="T56" fmla="*/ 591 w 987"/>
                  <a:gd name="T57" fmla="*/ 1099 h 3237"/>
                  <a:gd name="T58" fmla="*/ 636 w 987"/>
                  <a:gd name="T59" fmla="*/ 1159 h 3237"/>
                  <a:gd name="T60" fmla="*/ 663 w 987"/>
                  <a:gd name="T61" fmla="*/ 1215 h 3237"/>
                  <a:gd name="T62" fmla="*/ 710 w 987"/>
                  <a:gd name="T63" fmla="*/ 1308 h 3237"/>
                  <a:gd name="T64" fmla="*/ 743 w 987"/>
                  <a:gd name="T65" fmla="*/ 1371 h 3237"/>
                  <a:gd name="T66" fmla="*/ 753 w 987"/>
                  <a:gd name="T67" fmla="*/ 1414 h 3237"/>
                  <a:gd name="T68" fmla="*/ 783 w 987"/>
                  <a:gd name="T69" fmla="*/ 1471 h 3237"/>
                  <a:gd name="T70" fmla="*/ 812 w 987"/>
                  <a:gd name="T71" fmla="*/ 1578 h 3237"/>
                  <a:gd name="T72" fmla="*/ 843 w 987"/>
                  <a:gd name="T73" fmla="*/ 1691 h 3237"/>
                  <a:gd name="T74" fmla="*/ 867 w 987"/>
                  <a:gd name="T75" fmla="*/ 1768 h 3237"/>
                  <a:gd name="T76" fmla="*/ 897 w 987"/>
                  <a:gd name="T77" fmla="*/ 1864 h 3237"/>
                  <a:gd name="T78" fmla="*/ 917 w 987"/>
                  <a:gd name="T79" fmla="*/ 1917 h 3237"/>
                  <a:gd name="T80" fmla="*/ 938 w 987"/>
                  <a:gd name="T81" fmla="*/ 2017 h 3237"/>
                  <a:gd name="T82" fmla="*/ 960 w 987"/>
                  <a:gd name="T83" fmla="*/ 2199 h 3237"/>
                  <a:gd name="T84" fmla="*/ 968 w 987"/>
                  <a:gd name="T85" fmla="*/ 2260 h 3237"/>
                  <a:gd name="T86" fmla="*/ 974 w 987"/>
                  <a:gd name="T87" fmla="*/ 2298 h 3237"/>
                  <a:gd name="T88" fmla="*/ 987 w 987"/>
                  <a:gd name="T89" fmla="*/ 2362 h 3237"/>
                  <a:gd name="T90" fmla="*/ 956 w 987"/>
                  <a:gd name="T91" fmla="*/ 2421 h 3237"/>
                  <a:gd name="T92" fmla="*/ 902 w 987"/>
                  <a:gd name="T93" fmla="*/ 2560 h 3237"/>
                  <a:gd name="T94" fmla="*/ 869 w 987"/>
                  <a:gd name="T95" fmla="*/ 2667 h 3237"/>
                  <a:gd name="T96" fmla="*/ 810 w 987"/>
                  <a:gd name="T97" fmla="*/ 2815 h 3237"/>
                  <a:gd name="T98" fmla="*/ 787 w 987"/>
                  <a:gd name="T99" fmla="*/ 2871 h 3237"/>
                  <a:gd name="T100" fmla="*/ 783 w 987"/>
                  <a:gd name="T101" fmla="*/ 2923 h 3237"/>
                  <a:gd name="T102" fmla="*/ 807 w 987"/>
                  <a:gd name="T103" fmla="*/ 3059 h 3237"/>
                  <a:gd name="T104" fmla="*/ 785 w 987"/>
                  <a:gd name="T105" fmla="*/ 3139 h 3237"/>
                  <a:gd name="T106" fmla="*/ 776 w 987"/>
                  <a:gd name="T107" fmla="*/ 3237 h 3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7" h="3237">
                    <a:moveTo>
                      <a:pt x="369" y="0"/>
                    </a:moveTo>
                    <a:cubicBezTo>
                      <a:pt x="374" y="16"/>
                      <a:pt x="381" y="71"/>
                      <a:pt x="377" y="96"/>
                    </a:cubicBezTo>
                    <a:cubicBezTo>
                      <a:pt x="378" y="117"/>
                      <a:pt x="378" y="117"/>
                      <a:pt x="375" y="126"/>
                    </a:cubicBezTo>
                    <a:cubicBezTo>
                      <a:pt x="372" y="135"/>
                      <a:pt x="365" y="143"/>
                      <a:pt x="356" y="151"/>
                    </a:cubicBezTo>
                    <a:cubicBezTo>
                      <a:pt x="343" y="170"/>
                      <a:pt x="347" y="165"/>
                      <a:pt x="318" y="175"/>
                    </a:cubicBezTo>
                    <a:cubicBezTo>
                      <a:pt x="309" y="178"/>
                      <a:pt x="295" y="182"/>
                      <a:pt x="287" y="187"/>
                    </a:cubicBezTo>
                    <a:cubicBezTo>
                      <a:pt x="269" y="199"/>
                      <a:pt x="257" y="200"/>
                      <a:pt x="240" y="214"/>
                    </a:cubicBezTo>
                    <a:cubicBezTo>
                      <a:pt x="226" y="225"/>
                      <a:pt x="221" y="232"/>
                      <a:pt x="206" y="240"/>
                    </a:cubicBezTo>
                    <a:cubicBezTo>
                      <a:pt x="198" y="245"/>
                      <a:pt x="177" y="261"/>
                      <a:pt x="177" y="261"/>
                    </a:cubicBezTo>
                    <a:cubicBezTo>
                      <a:pt x="157" y="291"/>
                      <a:pt x="120" y="277"/>
                      <a:pt x="83" y="279"/>
                    </a:cubicBezTo>
                    <a:cubicBezTo>
                      <a:pt x="64" y="285"/>
                      <a:pt x="64" y="279"/>
                      <a:pt x="44" y="282"/>
                    </a:cubicBezTo>
                    <a:cubicBezTo>
                      <a:pt x="30" y="292"/>
                      <a:pt x="15" y="331"/>
                      <a:pt x="6" y="345"/>
                    </a:cubicBezTo>
                    <a:cubicBezTo>
                      <a:pt x="0" y="368"/>
                      <a:pt x="15" y="376"/>
                      <a:pt x="18" y="402"/>
                    </a:cubicBezTo>
                    <a:cubicBezTo>
                      <a:pt x="25" y="422"/>
                      <a:pt x="40" y="444"/>
                      <a:pt x="50" y="463"/>
                    </a:cubicBezTo>
                    <a:cubicBezTo>
                      <a:pt x="63" y="492"/>
                      <a:pt x="63" y="495"/>
                      <a:pt x="81" y="516"/>
                    </a:cubicBezTo>
                    <a:cubicBezTo>
                      <a:pt x="87" y="525"/>
                      <a:pt x="96" y="556"/>
                      <a:pt x="102" y="565"/>
                    </a:cubicBezTo>
                    <a:cubicBezTo>
                      <a:pt x="111" y="579"/>
                      <a:pt x="113" y="591"/>
                      <a:pt x="125" y="607"/>
                    </a:cubicBezTo>
                    <a:cubicBezTo>
                      <a:pt x="135" y="624"/>
                      <a:pt x="144" y="653"/>
                      <a:pt x="156" y="673"/>
                    </a:cubicBezTo>
                    <a:cubicBezTo>
                      <a:pt x="168" y="693"/>
                      <a:pt x="184" y="710"/>
                      <a:pt x="200" y="727"/>
                    </a:cubicBezTo>
                    <a:cubicBezTo>
                      <a:pt x="213" y="746"/>
                      <a:pt x="232" y="762"/>
                      <a:pt x="251" y="775"/>
                    </a:cubicBezTo>
                    <a:cubicBezTo>
                      <a:pt x="263" y="786"/>
                      <a:pt x="277" y="792"/>
                      <a:pt x="291" y="802"/>
                    </a:cubicBezTo>
                    <a:cubicBezTo>
                      <a:pt x="298" y="808"/>
                      <a:pt x="312" y="813"/>
                      <a:pt x="333" y="828"/>
                    </a:cubicBezTo>
                    <a:cubicBezTo>
                      <a:pt x="343" y="837"/>
                      <a:pt x="355" y="847"/>
                      <a:pt x="365" y="856"/>
                    </a:cubicBezTo>
                    <a:cubicBezTo>
                      <a:pt x="375" y="866"/>
                      <a:pt x="384" y="875"/>
                      <a:pt x="396" y="889"/>
                    </a:cubicBezTo>
                    <a:cubicBezTo>
                      <a:pt x="408" y="902"/>
                      <a:pt x="421" y="924"/>
                      <a:pt x="435" y="939"/>
                    </a:cubicBezTo>
                    <a:cubicBezTo>
                      <a:pt x="449" y="954"/>
                      <a:pt x="468" y="966"/>
                      <a:pt x="479" y="979"/>
                    </a:cubicBezTo>
                    <a:cubicBezTo>
                      <a:pt x="492" y="992"/>
                      <a:pt x="503" y="1008"/>
                      <a:pt x="515" y="1019"/>
                    </a:cubicBezTo>
                    <a:cubicBezTo>
                      <a:pt x="537" y="1031"/>
                      <a:pt x="536" y="1045"/>
                      <a:pt x="551" y="1060"/>
                    </a:cubicBezTo>
                    <a:cubicBezTo>
                      <a:pt x="579" y="1084"/>
                      <a:pt x="566" y="1081"/>
                      <a:pt x="591" y="1099"/>
                    </a:cubicBezTo>
                    <a:cubicBezTo>
                      <a:pt x="605" y="1120"/>
                      <a:pt x="614" y="1144"/>
                      <a:pt x="636" y="1159"/>
                    </a:cubicBezTo>
                    <a:cubicBezTo>
                      <a:pt x="644" y="1182"/>
                      <a:pt x="657" y="1195"/>
                      <a:pt x="663" y="1215"/>
                    </a:cubicBezTo>
                    <a:cubicBezTo>
                      <a:pt x="683" y="1249"/>
                      <a:pt x="684" y="1273"/>
                      <a:pt x="710" y="1308"/>
                    </a:cubicBezTo>
                    <a:cubicBezTo>
                      <a:pt x="726" y="1331"/>
                      <a:pt x="719" y="1350"/>
                      <a:pt x="743" y="1371"/>
                    </a:cubicBezTo>
                    <a:cubicBezTo>
                      <a:pt x="753" y="1388"/>
                      <a:pt x="748" y="1396"/>
                      <a:pt x="753" y="1414"/>
                    </a:cubicBezTo>
                    <a:cubicBezTo>
                      <a:pt x="771" y="1465"/>
                      <a:pt x="765" y="1437"/>
                      <a:pt x="783" y="1471"/>
                    </a:cubicBezTo>
                    <a:cubicBezTo>
                      <a:pt x="794" y="1498"/>
                      <a:pt x="802" y="1541"/>
                      <a:pt x="812" y="1578"/>
                    </a:cubicBezTo>
                    <a:cubicBezTo>
                      <a:pt x="831" y="1603"/>
                      <a:pt x="822" y="1660"/>
                      <a:pt x="843" y="1691"/>
                    </a:cubicBezTo>
                    <a:cubicBezTo>
                      <a:pt x="849" y="1716"/>
                      <a:pt x="859" y="1743"/>
                      <a:pt x="867" y="1768"/>
                    </a:cubicBezTo>
                    <a:cubicBezTo>
                      <a:pt x="871" y="1813"/>
                      <a:pt x="885" y="1824"/>
                      <a:pt x="897" y="1864"/>
                    </a:cubicBezTo>
                    <a:cubicBezTo>
                      <a:pt x="905" y="1888"/>
                      <a:pt x="908" y="1890"/>
                      <a:pt x="917" y="1917"/>
                    </a:cubicBezTo>
                    <a:cubicBezTo>
                      <a:pt x="928" y="1965"/>
                      <a:pt x="927" y="1974"/>
                      <a:pt x="938" y="2017"/>
                    </a:cubicBezTo>
                    <a:cubicBezTo>
                      <a:pt x="942" y="2074"/>
                      <a:pt x="951" y="2145"/>
                      <a:pt x="960" y="2199"/>
                    </a:cubicBezTo>
                    <a:cubicBezTo>
                      <a:pt x="965" y="2219"/>
                      <a:pt x="963" y="2245"/>
                      <a:pt x="968" y="2260"/>
                    </a:cubicBezTo>
                    <a:cubicBezTo>
                      <a:pt x="971" y="2268"/>
                      <a:pt x="974" y="2298"/>
                      <a:pt x="974" y="2298"/>
                    </a:cubicBezTo>
                    <a:cubicBezTo>
                      <a:pt x="978" y="2332"/>
                      <a:pt x="976" y="2329"/>
                      <a:pt x="987" y="2362"/>
                    </a:cubicBezTo>
                    <a:cubicBezTo>
                      <a:pt x="960" y="2410"/>
                      <a:pt x="976" y="2391"/>
                      <a:pt x="956" y="2421"/>
                    </a:cubicBezTo>
                    <a:cubicBezTo>
                      <a:pt x="929" y="2461"/>
                      <a:pt x="917" y="2514"/>
                      <a:pt x="902" y="2560"/>
                    </a:cubicBezTo>
                    <a:cubicBezTo>
                      <a:pt x="891" y="2592"/>
                      <a:pt x="885" y="2620"/>
                      <a:pt x="869" y="2667"/>
                    </a:cubicBezTo>
                    <a:cubicBezTo>
                      <a:pt x="858" y="2713"/>
                      <a:pt x="834" y="2769"/>
                      <a:pt x="810" y="2815"/>
                    </a:cubicBezTo>
                    <a:cubicBezTo>
                      <a:pt x="803" y="2837"/>
                      <a:pt x="794" y="2849"/>
                      <a:pt x="787" y="2871"/>
                    </a:cubicBezTo>
                    <a:cubicBezTo>
                      <a:pt x="784" y="2897"/>
                      <a:pt x="780" y="2892"/>
                      <a:pt x="783" y="2923"/>
                    </a:cubicBezTo>
                    <a:cubicBezTo>
                      <a:pt x="786" y="2954"/>
                      <a:pt x="807" y="3023"/>
                      <a:pt x="807" y="3059"/>
                    </a:cubicBezTo>
                    <a:cubicBezTo>
                      <a:pt x="794" y="3097"/>
                      <a:pt x="790" y="3109"/>
                      <a:pt x="785" y="3139"/>
                    </a:cubicBezTo>
                    <a:cubicBezTo>
                      <a:pt x="780" y="3169"/>
                      <a:pt x="778" y="3217"/>
                      <a:pt x="776" y="3237"/>
                    </a:cubicBezTo>
                  </a:path>
                </a:pathLst>
              </a:custGeom>
              <a:noFill/>
              <a:ln w="12700" cap="flat" cmpd="sng">
                <a:solidFill>
                  <a:srgbClr val="FF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5" name="Freeform 1264">
                <a:extLst>
                  <a:ext uri="{FF2B5EF4-FFF2-40B4-BE49-F238E27FC236}">
                    <a16:creationId xmlns:a16="http://schemas.microsoft.com/office/drawing/2014/main" id="{F4EA78CA-E9F0-4EE0-9F83-BDE6022BB01F}"/>
                  </a:ext>
                </a:extLst>
              </p:cNvPr>
              <p:cNvSpPr>
                <a:spLocks noChangeAspect="1"/>
              </p:cNvSpPr>
              <p:nvPr/>
            </p:nvSpPr>
            <p:spPr bwMode="auto">
              <a:xfrm>
                <a:off x="1982493" y="3667990"/>
                <a:ext cx="115678" cy="709200"/>
              </a:xfrm>
              <a:custGeom>
                <a:avLst/>
                <a:gdLst>
                  <a:gd name="T0" fmla="*/ 153 w 270"/>
                  <a:gd name="T1" fmla="*/ 0 h 1183"/>
                  <a:gd name="T2" fmla="*/ 144 w 270"/>
                  <a:gd name="T3" fmla="*/ 13 h 1183"/>
                  <a:gd name="T4" fmla="*/ 135 w 270"/>
                  <a:gd name="T5" fmla="*/ 34 h 1183"/>
                  <a:gd name="T6" fmla="*/ 92 w 270"/>
                  <a:gd name="T7" fmla="*/ 76 h 1183"/>
                  <a:gd name="T8" fmla="*/ 90 w 270"/>
                  <a:gd name="T9" fmla="*/ 189 h 1183"/>
                  <a:gd name="T10" fmla="*/ 89 w 270"/>
                  <a:gd name="T11" fmla="*/ 205 h 1183"/>
                  <a:gd name="T12" fmla="*/ 84 w 270"/>
                  <a:gd name="T13" fmla="*/ 273 h 1183"/>
                  <a:gd name="T14" fmla="*/ 80 w 270"/>
                  <a:gd name="T15" fmla="*/ 322 h 1183"/>
                  <a:gd name="T16" fmla="*/ 98 w 270"/>
                  <a:gd name="T17" fmla="*/ 370 h 1183"/>
                  <a:gd name="T18" fmla="*/ 111 w 270"/>
                  <a:gd name="T19" fmla="*/ 417 h 1183"/>
                  <a:gd name="T20" fmla="*/ 116 w 270"/>
                  <a:gd name="T21" fmla="*/ 451 h 1183"/>
                  <a:gd name="T22" fmla="*/ 125 w 270"/>
                  <a:gd name="T23" fmla="*/ 477 h 1183"/>
                  <a:gd name="T24" fmla="*/ 134 w 270"/>
                  <a:gd name="T25" fmla="*/ 508 h 1183"/>
                  <a:gd name="T26" fmla="*/ 140 w 270"/>
                  <a:gd name="T27" fmla="*/ 526 h 1183"/>
                  <a:gd name="T28" fmla="*/ 146 w 270"/>
                  <a:gd name="T29" fmla="*/ 547 h 1183"/>
                  <a:gd name="T30" fmla="*/ 155 w 270"/>
                  <a:gd name="T31" fmla="*/ 562 h 1183"/>
                  <a:gd name="T32" fmla="*/ 161 w 270"/>
                  <a:gd name="T33" fmla="*/ 570 h 1183"/>
                  <a:gd name="T34" fmla="*/ 167 w 270"/>
                  <a:gd name="T35" fmla="*/ 592 h 1183"/>
                  <a:gd name="T36" fmla="*/ 165 w 270"/>
                  <a:gd name="T37" fmla="*/ 607 h 1183"/>
                  <a:gd name="T38" fmla="*/ 95 w 270"/>
                  <a:gd name="T39" fmla="*/ 603 h 1183"/>
                  <a:gd name="T40" fmla="*/ 69 w 270"/>
                  <a:gd name="T41" fmla="*/ 597 h 1183"/>
                  <a:gd name="T42" fmla="*/ 72 w 270"/>
                  <a:gd name="T43" fmla="*/ 600 h 1183"/>
                  <a:gd name="T44" fmla="*/ 77 w 270"/>
                  <a:gd name="T45" fmla="*/ 601 h 1183"/>
                  <a:gd name="T46" fmla="*/ 116 w 270"/>
                  <a:gd name="T47" fmla="*/ 606 h 1183"/>
                  <a:gd name="T48" fmla="*/ 162 w 270"/>
                  <a:gd name="T49" fmla="*/ 610 h 1183"/>
                  <a:gd name="T50" fmla="*/ 174 w 270"/>
                  <a:gd name="T51" fmla="*/ 630 h 1183"/>
                  <a:gd name="T52" fmla="*/ 188 w 270"/>
                  <a:gd name="T53" fmla="*/ 667 h 1183"/>
                  <a:gd name="T54" fmla="*/ 197 w 270"/>
                  <a:gd name="T55" fmla="*/ 703 h 1183"/>
                  <a:gd name="T56" fmla="*/ 206 w 270"/>
                  <a:gd name="T57" fmla="*/ 718 h 1183"/>
                  <a:gd name="T58" fmla="*/ 215 w 270"/>
                  <a:gd name="T59" fmla="*/ 738 h 1183"/>
                  <a:gd name="T60" fmla="*/ 222 w 270"/>
                  <a:gd name="T61" fmla="*/ 762 h 1183"/>
                  <a:gd name="T62" fmla="*/ 230 w 270"/>
                  <a:gd name="T63" fmla="*/ 793 h 1183"/>
                  <a:gd name="T64" fmla="*/ 191 w 270"/>
                  <a:gd name="T65" fmla="*/ 798 h 1183"/>
                  <a:gd name="T66" fmla="*/ 230 w 270"/>
                  <a:gd name="T67" fmla="*/ 796 h 1183"/>
                  <a:gd name="T68" fmla="*/ 231 w 270"/>
                  <a:gd name="T69" fmla="*/ 807 h 1183"/>
                  <a:gd name="T70" fmla="*/ 239 w 270"/>
                  <a:gd name="T71" fmla="*/ 820 h 1183"/>
                  <a:gd name="T72" fmla="*/ 251 w 270"/>
                  <a:gd name="T73" fmla="*/ 847 h 1183"/>
                  <a:gd name="T74" fmla="*/ 257 w 270"/>
                  <a:gd name="T75" fmla="*/ 861 h 1183"/>
                  <a:gd name="T76" fmla="*/ 263 w 270"/>
                  <a:gd name="T77" fmla="*/ 888 h 1183"/>
                  <a:gd name="T78" fmla="*/ 269 w 270"/>
                  <a:gd name="T79" fmla="*/ 922 h 1183"/>
                  <a:gd name="T80" fmla="*/ 255 w 270"/>
                  <a:gd name="T81" fmla="*/ 994 h 1183"/>
                  <a:gd name="T82" fmla="*/ 243 w 270"/>
                  <a:gd name="T83" fmla="*/ 1009 h 1183"/>
                  <a:gd name="T84" fmla="*/ 231 w 270"/>
                  <a:gd name="T85" fmla="*/ 1018 h 1183"/>
                  <a:gd name="T86" fmla="*/ 216 w 270"/>
                  <a:gd name="T87" fmla="*/ 1039 h 1183"/>
                  <a:gd name="T88" fmla="*/ 201 w 270"/>
                  <a:gd name="T89" fmla="*/ 1081 h 1183"/>
                  <a:gd name="T90" fmla="*/ 195 w 270"/>
                  <a:gd name="T91" fmla="*/ 1101 h 1183"/>
                  <a:gd name="T92" fmla="*/ 203 w 270"/>
                  <a:gd name="T93" fmla="*/ 1132 h 1183"/>
                  <a:gd name="T94" fmla="*/ 209 w 270"/>
                  <a:gd name="T95" fmla="*/ 1153 h 1183"/>
                  <a:gd name="T96" fmla="*/ 218 w 270"/>
                  <a:gd name="T97" fmla="*/ 1165 h 1183"/>
                  <a:gd name="T98" fmla="*/ 225 w 270"/>
                  <a:gd name="T99" fmla="*/ 1174 h 1183"/>
                  <a:gd name="T100" fmla="*/ 230 w 270"/>
                  <a:gd name="T101" fmla="*/ 1183 h 1183"/>
                  <a:gd name="connsiteX0" fmla="*/ 4715 w 9011"/>
                  <a:gd name="connsiteY0" fmla="*/ 0 h 10000"/>
                  <a:gd name="connsiteX1" fmla="*/ 4381 w 9011"/>
                  <a:gd name="connsiteY1" fmla="*/ 110 h 10000"/>
                  <a:gd name="connsiteX2" fmla="*/ 4048 w 9011"/>
                  <a:gd name="connsiteY2" fmla="*/ 287 h 10000"/>
                  <a:gd name="connsiteX3" fmla="*/ 2455 w 9011"/>
                  <a:gd name="connsiteY3" fmla="*/ 642 h 10000"/>
                  <a:gd name="connsiteX4" fmla="*/ 2381 w 9011"/>
                  <a:gd name="connsiteY4" fmla="*/ 1598 h 10000"/>
                  <a:gd name="connsiteX5" fmla="*/ 2344 w 9011"/>
                  <a:gd name="connsiteY5" fmla="*/ 1733 h 10000"/>
                  <a:gd name="connsiteX6" fmla="*/ 2159 w 9011"/>
                  <a:gd name="connsiteY6" fmla="*/ 2308 h 10000"/>
                  <a:gd name="connsiteX7" fmla="*/ 2011 w 9011"/>
                  <a:gd name="connsiteY7" fmla="*/ 2722 h 10000"/>
                  <a:gd name="connsiteX8" fmla="*/ 2678 w 9011"/>
                  <a:gd name="connsiteY8" fmla="*/ 3128 h 10000"/>
                  <a:gd name="connsiteX9" fmla="*/ 3159 w 9011"/>
                  <a:gd name="connsiteY9" fmla="*/ 3525 h 10000"/>
                  <a:gd name="connsiteX10" fmla="*/ 3344 w 9011"/>
                  <a:gd name="connsiteY10" fmla="*/ 3812 h 10000"/>
                  <a:gd name="connsiteX11" fmla="*/ 3678 w 9011"/>
                  <a:gd name="connsiteY11" fmla="*/ 4032 h 10000"/>
                  <a:gd name="connsiteX12" fmla="*/ 4011 w 9011"/>
                  <a:gd name="connsiteY12" fmla="*/ 4294 h 10000"/>
                  <a:gd name="connsiteX13" fmla="*/ 4233 w 9011"/>
                  <a:gd name="connsiteY13" fmla="*/ 4446 h 10000"/>
                  <a:gd name="connsiteX14" fmla="*/ 4455 w 9011"/>
                  <a:gd name="connsiteY14" fmla="*/ 4624 h 10000"/>
                  <a:gd name="connsiteX15" fmla="*/ 4789 w 9011"/>
                  <a:gd name="connsiteY15" fmla="*/ 4751 h 10000"/>
                  <a:gd name="connsiteX16" fmla="*/ 5011 w 9011"/>
                  <a:gd name="connsiteY16" fmla="*/ 4818 h 10000"/>
                  <a:gd name="connsiteX17" fmla="*/ 5233 w 9011"/>
                  <a:gd name="connsiteY17" fmla="*/ 5004 h 10000"/>
                  <a:gd name="connsiteX18" fmla="*/ 5159 w 9011"/>
                  <a:gd name="connsiteY18" fmla="*/ 5131 h 10000"/>
                  <a:gd name="connsiteX19" fmla="*/ 2567 w 9011"/>
                  <a:gd name="connsiteY19" fmla="*/ 5097 h 10000"/>
                  <a:gd name="connsiteX20" fmla="*/ 1604 w 9011"/>
                  <a:gd name="connsiteY20" fmla="*/ 5046 h 10000"/>
                  <a:gd name="connsiteX21" fmla="*/ 1715 w 9011"/>
                  <a:gd name="connsiteY21" fmla="*/ 5072 h 10000"/>
                  <a:gd name="connsiteX22" fmla="*/ 3344 w 9011"/>
                  <a:gd name="connsiteY22" fmla="*/ 5123 h 10000"/>
                  <a:gd name="connsiteX23" fmla="*/ 5048 w 9011"/>
                  <a:gd name="connsiteY23" fmla="*/ 5156 h 10000"/>
                  <a:gd name="connsiteX24" fmla="*/ 5492 w 9011"/>
                  <a:gd name="connsiteY24" fmla="*/ 5325 h 10000"/>
                  <a:gd name="connsiteX25" fmla="*/ 6011 w 9011"/>
                  <a:gd name="connsiteY25" fmla="*/ 5638 h 10000"/>
                  <a:gd name="connsiteX26" fmla="*/ 6344 w 9011"/>
                  <a:gd name="connsiteY26" fmla="*/ 5943 h 10000"/>
                  <a:gd name="connsiteX27" fmla="*/ 6678 w 9011"/>
                  <a:gd name="connsiteY27" fmla="*/ 6069 h 10000"/>
                  <a:gd name="connsiteX28" fmla="*/ 7011 w 9011"/>
                  <a:gd name="connsiteY28" fmla="*/ 6238 h 10000"/>
                  <a:gd name="connsiteX29" fmla="*/ 7270 w 9011"/>
                  <a:gd name="connsiteY29" fmla="*/ 6441 h 10000"/>
                  <a:gd name="connsiteX30" fmla="*/ 7567 w 9011"/>
                  <a:gd name="connsiteY30" fmla="*/ 6703 h 10000"/>
                  <a:gd name="connsiteX31" fmla="*/ 6122 w 9011"/>
                  <a:gd name="connsiteY31" fmla="*/ 6746 h 10000"/>
                  <a:gd name="connsiteX32" fmla="*/ 7567 w 9011"/>
                  <a:gd name="connsiteY32" fmla="*/ 6729 h 10000"/>
                  <a:gd name="connsiteX33" fmla="*/ 7604 w 9011"/>
                  <a:gd name="connsiteY33" fmla="*/ 6822 h 10000"/>
                  <a:gd name="connsiteX34" fmla="*/ 7900 w 9011"/>
                  <a:gd name="connsiteY34" fmla="*/ 6932 h 10000"/>
                  <a:gd name="connsiteX35" fmla="*/ 8344 w 9011"/>
                  <a:gd name="connsiteY35" fmla="*/ 7160 h 10000"/>
                  <a:gd name="connsiteX36" fmla="*/ 8567 w 9011"/>
                  <a:gd name="connsiteY36" fmla="*/ 7278 h 10000"/>
                  <a:gd name="connsiteX37" fmla="*/ 8789 w 9011"/>
                  <a:gd name="connsiteY37" fmla="*/ 7506 h 10000"/>
                  <a:gd name="connsiteX38" fmla="*/ 9011 w 9011"/>
                  <a:gd name="connsiteY38" fmla="*/ 7794 h 10000"/>
                  <a:gd name="connsiteX39" fmla="*/ 8492 w 9011"/>
                  <a:gd name="connsiteY39" fmla="*/ 8402 h 10000"/>
                  <a:gd name="connsiteX40" fmla="*/ 8048 w 9011"/>
                  <a:gd name="connsiteY40" fmla="*/ 8529 h 10000"/>
                  <a:gd name="connsiteX41" fmla="*/ 7604 w 9011"/>
                  <a:gd name="connsiteY41" fmla="*/ 8605 h 10000"/>
                  <a:gd name="connsiteX42" fmla="*/ 7048 w 9011"/>
                  <a:gd name="connsiteY42" fmla="*/ 8783 h 10000"/>
                  <a:gd name="connsiteX43" fmla="*/ 6492 w 9011"/>
                  <a:gd name="connsiteY43" fmla="*/ 9138 h 10000"/>
                  <a:gd name="connsiteX44" fmla="*/ 6270 w 9011"/>
                  <a:gd name="connsiteY44" fmla="*/ 9307 h 10000"/>
                  <a:gd name="connsiteX45" fmla="*/ 6567 w 9011"/>
                  <a:gd name="connsiteY45" fmla="*/ 9569 h 10000"/>
                  <a:gd name="connsiteX46" fmla="*/ 6789 w 9011"/>
                  <a:gd name="connsiteY46" fmla="*/ 9746 h 10000"/>
                  <a:gd name="connsiteX47" fmla="*/ 7122 w 9011"/>
                  <a:gd name="connsiteY47" fmla="*/ 9848 h 10000"/>
                  <a:gd name="connsiteX48" fmla="*/ 7381 w 9011"/>
                  <a:gd name="connsiteY48" fmla="*/ 9924 h 10000"/>
                  <a:gd name="connsiteX49" fmla="*/ 7567 w 9011"/>
                  <a:gd name="connsiteY49" fmla="*/ 10000 h 10000"/>
                  <a:gd name="connsiteX0" fmla="*/ 3452 w 8220"/>
                  <a:gd name="connsiteY0" fmla="*/ 0 h 10000"/>
                  <a:gd name="connsiteX1" fmla="*/ 3082 w 8220"/>
                  <a:gd name="connsiteY1" fmla="*/ 110 h 10000"/>
                  <a:gd name="connsiteX2" fmla="*/ 2712 w 8220"/>
                  <a:gd name="connsiteY2" fmla="*/ 287 h 10000"/>
                  <a:gd name="connsiteX3" fmla="*/ 944 w 8220"/>
                  <a:gd name="connsiteY3" fmla="*/ 642 h 10000"/>
                  <a:gd name="connsiteX4" fmla="*/ 862 w 8220"/>
                  <a:gd name="connsiteY4" fmla="*/ 1598 h 10000"/>
                  <a:gd name="connsiteX5" fmla="*/ 821 w 8220"/>
                  <a:gd name="connsiteY5" fmla="*/ 1733 h 10000"/>
                  <a:gd name="connsiteX6" fmla="*/ 616 w 8220"/>
                  <a:gd name="connsiteY6" fmla="*/ 2308 h 10000"/>
                  <a:gd name="connsiteX7" fmla="*/ 452 w 8220"/>
                  <a:gd name="connsiteY7" fmla="*/ 2722 h 10000"/>
                  <a:gd name="connsiteX8" fmla="*/ 1192 w 8220"/>
                  <a:gd name="connsiteY8" fmla="*/ 3128 h 10000"/>
                  <a:gd name="connsiteX9" fmla="*/ 1726 w 8220"/>
                  <a:gd name="connsiteY9" fmla="*/ 3525 h 10000"/>
                  <a:gd name="connsiteX10" fmla="*/ 1931 w 8220"/>
                  <a:gd name="connsiteY10" fmla="*/ 3812 h 10000"/>
                  <a:gd name="connsiteX11" fmla="*/ 2302 w 8220"/>
                  <a:gd name="connsiteY11" fmla="*/ 4032 h 10000"/>
                  <a:gd name="connsiteX12" fmla="*/ 2671 w 8220"/>
                  <a:gd name="connsiteY12" fmla="*/ 4294 h 10000"/>
                  <a:gd name="connsiteX13" fmla="*/ 2918 w 8220"/>
                  <a:gd name="connsiteY13" fmla="*/ 4446 h 10000"/>
                  <a:gd name="connsiteX14" fmla="*/ 3164 w 8220"/>
                  <a:gd name="connsiteY14" fmla="*/ 4624 h 10000"/>
                  <a:gd name="connsiteX15" fmla="*/ 3535 w 8220"/>
                  <a:gd name="connsiteY15" fmla="*/ 4751 h 10000"/>
                  <a:gd name="connsiteX16" fmla="*/ 3781 w 8220"/>
                  <a:gd name="connsiteY16" fmla="*/ 4818 h 10000"/>
                  <a:gd name="connsiteX17" fmla="*/ 4027 w 8220"/>
                  <a:gd name="connsiteY17" fmla="*/ 5004 h 10000"/>
                  <a:gd name="connsiteX18" fmla="*/ 3945 w 8220"/>
                  <a:gd name="connsiteY18" fmla="*/ 5131 h 10000"/>
                  <a:gd name="connsiteX19" fmla="*/ 1069 w 8220"/>
                  <a:gd name="connsiteY19" fmla="*/ 5097 h 10000"/>
                  <a:gd name="connsiteX20" fmla="*/ 0 w 8220"/>
                  <a:gd name="connsiteY20" fmla="*/ 5046 h 10000"/>
                  <a:gd name="connsiteX21" fmla="*/ 1931 w 8220"/>
                  <a:gd name="connsiteY21" fmla="*/ 5123 h 10000"/>
                  <a:gd name="connsiteX22" fmla="*/ 3822 w 8220"/>
                  <a:gd name="connsiteY22" fmla="*/ 5156 h 10000"/>
                  <a:gd name="connsiteX23" fmla="*/ 4315 w 8220"/>
                  <a:gd name="connsiteY23" fmla="*/ 5325 h 10000"/>
                  <a:gd name="connsiteX24" fmla="*/ 4891 w 8220"/>
                  <a:gd name="connsiteY24" fmla="*/ 5638 h 10000"/>
                  <a:gd name="connsiteX25" fmla="*/ 5260 w 8220"/>
                  <a:gd name="connsiteY25" fmla="*/ 5943 h 10000"/>
                  <a:gd name="connsiteX26" fmla="*/ 5631 w 8220"/>
                  <a:gd name="connsiteY26" fmla="*/ 6069 h 10000"/>
                  <a:gd name="connsiteX27" fmla="*/ 6000 w 8220"/>
                  <a:gd name="connsiteY27" fmla="*/ 6238 h 10000"/>
                  <a:gd name="connsiteX28" fmla="*/ 6288 w 8220"/>
                  <a:gd name="connsiteY28" fmla="*/ 6441 h 10000"/>
                  <a:gd name="connsiteX29" fmla="*/ 6618 w 8220"/>
                  <a:gd name="connsiteY29" fmla="*/ 6703 h 10000"/>
                  <a:gd name="connsiteX30" fmla="*/ 5014 w 8220"/>
                  <a:gd name="connsiteY30" fmla="*/ 6746 h 10000"/>
                  <a:gd name="connsiteX31" fmla="*/ 6618 w 8220"/>
                  <a:gd name="connsiteY31" fmla="*/ 6729 h 10000"/>
                  <a:gd name="connsiteX32" fmla="*/ 6659 w 8220"/>
                  <a:gd name="connsiteY32" fmla="*/ 6822 h 10000"/>
                  <a:gd name="connsiteX33" fmla="*/ 6987 w 8220"/>
                  <a:gd name="connsiteY33" fmla="*/ 6932 h 10000"/>
                  <a:gd name="connsiteX34" fmla="*/ 7480 w 8220"/>
                  <a:gd name="connsiteY34" fmla="*/ 7160 h 10000"/>
                  <a:gd name="connsiteX35" fmla="*/ 7727 w 8220"/>
                  <a:gd name="connsiteY35" fmla="*/ 7278 h 10000"/>
                  <a:gd name="connsiteX36" fmla="*/ 7974 w 8220"/>
                  <a:gd name="connsiteY36" fmla="*/ 7506 h 10000"/>
                  <a:gd name="connsiteX37" fmla="*/ 8220 w 8220"/>
                  <a:gd name="connsiteY37" fmla="*/ 7794 h 10000"/>
                  <a:gd name="connsiteX38" fmla="*/ 7644 w 8220"/>
                  <a:gd name="connsiteY38" fmla="*/ 8402 h 10000"/>
                  <a:gd name="connsiteX39" fmla="*/ 7151 w 8220"/>
                  <a:gd name="connsiteY39" fmla="*/ 8529 h 10000"/>
                  <a:gd name="connsiteX40" fmla="*/ 6659 w 8220"/>
                  <a:gd name="connsiteY40" fmla="*/ 8605 h 10000"/>
                  <a:gd name="connsiteX41" fmla="*/ 6042 w 8220"/>
                  <a:gd name="connsiteY41" fmla="*/ 8783 h 10000"/>
                  <a:gd name="connsiteX42" fmla="*/ 5425 w 8220"/>
                  <a:gd name="connsiteY42" fmla="*/ 9138 h 10000"/>
                  <a:gd name="connsiteX43" fmla="*/ 5178 w 8220"/>
                  <a:gd name="connsiteY43" fmla="*/ 9307 h 10000"/>
                  <a:gd name="connsiteX44" fmla="*/ 5508 w 8220"/>
                  <a:gd name="connsiteY44" fmla="*/ 9569 h 10000"/>
                  <a:gd name="connsiteX45" fmla="*/ 5754 w 8220"/>
                  <a:gd name="connsiteY45" fmla="*/ 9746 h 10000"/>
                  <a:gd name="connsiteX46" fmla="*/ 6124 w 8220"/>
                  <a:gd name="connsiteY46" fmla="*/ 9848 h 10000"/>
                  <a:gd name="connsiteX47" fmla="*/ 6411 w 8220"/>
                  <a:gd name="connsiteY47" fmla="*/ 9924 h 10000"/>
                  <a:gd name="connsiteX48" fmla="*/ 6618 w 8220"/>
                  <a:gd name="connsiteY48" fmla="*/ 10000 h 10000"/>
                  <a:gd name="connsiteX0" fmla="*/ 3674 w 9474"/>
                  <a:gd name="connsiteY0" fmla="*/ 0 h 10000"/>
                  <a:gd name="connsiteX1" fmla="*/ 3223 w 9474"/>
                  <a:gd name="connsiteY1" fmla="*/ 110 h 10000"/>
                  <a:gd name="connsiteX2" fmla="*/ 2773 w 9474"/>
                  <a:gd name="connsiteY2" fmla="*/ 287 h 10000"/>
                  <a:gd name="connsiteX3" fmla="*/ 622 w 9474"/>
                  <a:gd name="connsiteY3" fmla="*/ 642 h 10000"/>
                  <a:gd name="connsiteX4" fmla="*/ 523 w 9474"/>
                  <a:gd name="connsiteY4" fmla="*/ 1598 h 10000"/>
                  <a:gd name="connsiteX5" fmla="*/ 473 w 9474"/>
                  <a:gd name="connsiteY5" fmla="*/ 1733 h 10000"/>
                  <a:gd name="connsiteX6" fmla="*/ 223 w 9474"/>
                  <a:gd name="connsiteY6" fmla="*/ 2308 h 10000"/>
                  <a:gd name="connsiteX7" fmla="*/ 24 w 9474"/>
                  <a:gd name="connsiteY7" fmla="*/ 2722 h 10000"/>
                  <a:gd name="connsiteX8" fmla="*/ 924 w 9474"/>
                  <a:gd name="connsiteY8" fmla="*/ 3128 h 10000"/>
                  <a:gd name="connsiteX9" fmla="*/ 1574 w 9474"/>
                  <a:gd name="connsiteY9" fmla="*/ 3525 h 10000"/>
                  <a:gd name="connsiteX10" fmla="*/ 1823 w 9474"/>
                  <a:gd name="connsiteY10" fmla="*/ 3812 h 10000"/>
                  <a:gd name="connsiteX11" fmla="*/ 2274 w 9474"/>
                  <a:gd name="connsiteY11" fmla="*/ 4032 h 10000"/>
                  <a:gd name="connsiteX12" fmla="*/ 2723 w 9474"/>
                  <a:gd name="connsiteY12" fmla="*/ 4294 h 10000"/>
                  <a:gd name="connsiteX13" fmla="*/ 3024 w 9474"/>
                  <a:gd name="connsiteY13" fmla="*/ 4446 h 10000"/>
                  <a:gd name="connsiteX14" fmla="*/ 3323 w 9474"/>
                  <a:gd name="connsiteY14" fmla="*/ 4624 h 10000"/>
                  <a:gd name="connsiteX15" fmla="*/ 3774 w 9474"/>
                  <a:gd name="connsiteY15" fmla="*/ 4751 h 10000"/>
                  <a:gd name="connsiteX16" fmla="*/ 4074 w 9474"/>
                  <a:gd name="connsiteY16" fmla="*/ 4818 h 10000"/>
                  <a:gd name="connsiteX17" fmla="*/ 4373 w 9474"/>
                  <a:gd name="connsiteY17" fmla="*/ 5004 h 10000"/>
                  <a:gd name="connsiteX18" fmla="*/ 4273 w 9474"/>
                  <a:gd name="connsiteY18" fmla="*/ 5131 h 10000"/>
                  <a:gd name="connsiteX19" fmla="*/ 774 w 9474"/>
                  <a:gd name="connsiteY19" fmla="*/ 5097 h 10000"/>
                  <a:gd name="connsiteX20" fmla="*/ 1823 w 9474"/>
                  <a:gd name="connsiteY20" fmla="*/ 5123 h 10000"/>
                  <a:gd name="connsiteX21" fmla="*/ 4124 w 9474"/>
                  <a:gd name="connsiteY21" fmla="*/ 5156 h 10000"/>
                  <a:gd name="connsiteX22" fmla="*/ 4723 w 9474"/>
                  <a:gd name="connsiteY22" fmla="*/ 5325 h 10000"/>
                  <a:gd name="connsiteX23" fmla="*/ 5424 w 9474"/>
                  <a:gd name="connsiteY23" fmla="*/ 5638 h 10000"/>
                  <a:gd name="connsiteX24" fmla="*/ 5873 w 9474"/>
                  <a:gd name="connsiteY24" fmla="*/ 5943 h 10000"/>
                  <a:gd name="connsiteX25" fmla="*/ 6324 w 9474"/>
                  <a:gd name="connsiteY25" fmla="*/ 6069 h 10000"/>
                  <a:gd name="connsiteX26" fmla="*/ 6773 w 9474"/>
                  <a:gd name="connsiteY26" fmla="*/ 6238 h 10000"/>
                  <a:gd name="connsiteX27" fmla="*/ 7124 w 9474"/>
                  <a:gd name="connsiteY27" fmla="*/ 6441 h 10000"/>
                  <a:gd name="connsiteX28" fmla="*/ 7525 w 9474"/>
                  <a:gd name="connsiteY28" fmla="*/ 6703 h 10000"/>
                  <a:gd name="connsiteX29" fmla="*/ 5574 w 9474"/>
                  <a:gd name="connsiteY29" fmla="*/ 6746 h 10000"/>
                  <a:gd name="connsiteX30" fmla="*/ 7525 w 9474"/>
                  <a:gd name="connsiteY30" fmla="*/ 6729 h 10000"/>
                  <a:gd name="connsiteX31" fmla="*/ 7575 w 9474"/>
                  <a:gd name="connsiteY31" fmla="*/ 6822 h 10000"/>
                  <a:gd name="connsiteX32" fmla="*/ 7974 w 9474"/>
                  <a:gd name="connsiteY32" fmla="*/ 6932 h 10000"/>
                  <a:gd name="connsiteX33" fmla="*/ 8574 w 9474"/>
                  <a:gd name="connsiteY33" fmla="*/ 7160 h 10000"/>
                  <a:gd name="connsiteX34" fmla="*/ 8874 w 9474"/>
                  <a:gd name="connsiteY34" fmla="*/ 7278 h 10000"/>
                  <a:gd name="connsiteX35" fmla="*/ 9175 w 9474"/>
                  <a:gd name="connsiteY35" fmla="*/ 7506 h 10000"/>
                  <a:gd name="connsiteX36" fmla="*/ 9474 w 9474"/>
                  <a:gd name="connsiteY36" fmla="*/ 7794 h 10000"/>
                  <a:gd name="connsiteX37" fmla="*/ 8773 w 9474"/>
                  <a:gd name="connsiteY37" fmla="*/ 8402 h 10000"/>
                  <a:gd name="connsiteX38" fmla="*/ 8174 w 9474"/>
                  <a:gd name="connsiteY38" fmla="*/ 8529 h 10000"/>
                  <a:gd name="connsiteX39" fmla="*/ 7575 w 9474"/>
                  <a:gd name="connsiteY39" fmla="*/ 8605 h 10000"/>
                  <a:gd name="connsiteX40" fmla="*/ 6824 w 9474"/>
                  <a:gd name="connsiteY40" fmla="*/ 8783 h 10000"/>
                  <a:gd name="connsiteX41" fmla="*/ 6074 w 9474"/>
                  <a:gd name="connsiteY41" fmla="*/ 9138 h 10000"/>
                  <a:gd name="connsiteX42" fmla="*/ 5773 w 9474"/>
                  <a:gd name="connsiteY42" fmla="*/ 9307 h 10000"/>
                  <a:gd name="connsiteX43" fmla="*/ 6175 w 9474"/>
                  <a:gd name="connsiteY43" fmla="*/ 9569 h 10000"/>
                  <a:gd name="connsiteX44" fmla="*/ 6474 w 9474"/>
                  <a:gd name="connsiteY44" fmla="*/ 9746 h 10000"/>
                  <a:gd name="connsiteX45" fmla="*/ 6924 w 9474"/>
                  <a:gd name="connsiteY45" fmla="*/ 9848 h 10000"/>
                  <a:gd name="connsiteX46" fmla="*/ 7273 w 9474"/>
                  <a:gd name="connsiteY46" fmla="*/ 9924 h 10000"/>
                  <a:gd name="connsiteX47" fmla="*/ 7525 w 9474"/>
                  <a:gd name="connsiteY47" fmla="*/ 10000 h 10000"/>
                  <a:gd name="connsiteX0" fmla="*/ 3878 w 10000"/>
                  <a:gd name="connsiteY0" fmla="*/ 0 h 10000"/>
                  <a:gd name="connsiteX1" fmla="*/ 3402 w 10000"/>
                  <a:gd name="connsiteY1" fmla="*/ 110 h 10000"/>
                  <a:gd name="connsiteX2" fmla="*/ 2927 w 10000"/>
                  <a:gd name="connsiteY2" fmla="*/ 287 h 10000"/>
                  <a:gd name="connsiteX3" fmla="*/ 657 w 10000"/>
                  <a:gd name="connsiteY3" fmla="*/ 642 h 10000"/>
                  <a:gd name="connsiteX4" fmla="*/ 552 w 10000"/>
                  <a:gd name="connsiteY4" fmla="*/ 1598 h 10000"/>
                  <a:gd name="connsiteX5" fmla="*/ 499 w 10000"/>
                  <a:gd name="connsiteY5" fmla="*/ 1733 h 10000"/>
                  <a:gd name="connsiteX6" fmla="*/ 235 w 10000"/>
                  <a:gd name="connsiteY6" fmla="*/ 2308 h 10000"/>
                  <a:gd name="connsiteX7" fmla="*/ 25 w 10000"/>
                  <a:gd name="connsiteY7" fmla="*/ 2722 h 10000"/>
                  <a:gd name="connsiteX8" fmla="*/ 975 w 10000"/>
                  <a:gd name="connsiteY8" fmla="*/ 3128 h 10000"/>
                  <a:gd name="connsiteX9" fmla="*/ 1661 w 10000"/>
                  <a:gd name="connsiteY9" fmla="*/ 3525 h 10000"/>
                  <a:gd name="connsiteX10" fmla="*/ 1924 w 10000"/>
                  <a:gd name="connsiteY10" fmla="*/ 3812 h 10000"/>
                  <a:gd name="connsiteX11" fmla="*/ 2400 w 10000"/>
                  <a:gd name="connsiteY11" fmla="*/ 4032 h 10000"/>
                  <a:gd name="connsiteX12" fmla="*/ 2874 w 10000"/>
                  <a:gd name="connsiteY12" fmla="*/ 4294 h 10000"/>
                  <a:gd name="connsiteX13" fmla="*/ 3192 w 10000"/>
                  <a:gd name="connsiteY13" fmla="*/ 4446 h 10000"/>
                  <a:gd name="connsiteX14" fmla="*/ 3507 w 10000"/>
                  <a:gd name="connsiteY14" fmla="*/ 4624 h 10000"/>
                  <a:gd name="connsiteX15" fmla="*/ 3984 w 10000"/>
                  <a:gd name="connsiteY15" fmla="*/ 4751 h 10000"/>
                  <a:gd name="connsiteX16" fmla="*/ 4300 w 10000"/>
                  <a:gd name="connsiteY16" fmla="*/ 4818 h 10000"/>
                  <a:gd name="connsiteX17" fmla="*/ 4616 w 10000"/>
                  <a:gd name="connsiteY17" fmla="*/ 5004 h 10000"/>
                  <a:gd name="connsiteX18" fmla="*/ 4510 w 10000"/>
                  <a:gd name="connsiteY18" fmla="*/ 5131 h 10000"/>
                  <a:gd name="connsiteX19" fmla="*/ 1924 w 10000"/>
                  <a:gd name="connsiteY19" fmla="*/ 5123 h 10000"/>
                  <a:gd name="connsiteX20" fmla="*/ 4353 w 10000"/>
                  <a:gd name="connsiteY20" fmla="*/ 5156 h 10000"/>
                  <a:gd name="connsiteX21" fmla="*/ 4985 w 10000"/>
                  <a:gd name="connsiteY21" fmla="*/ 5325 h 10000"/>
                  <a:gd name="connsiteX22" fmla="*/ 5725 w 10000"/>
                  <a:gd name="connsiteY22" fmla="*/ 5638 h 10000"/>
                  <a:gd name="connsiteX23" fmla="*/ 6199 w 10000"/>
                  <a:gd name="connsiteY23" fmla="*/ 5943 h 10000"/>
                  <a:gd name="connsiteX24" fmla="*/ 6675 w 10000"/>
                  <a:gd name="connsiteY24" fmla="*/ 6069 h 10000"/>
                  <a:gd name="connsiteX25" fmla="*/ 7149 w 10000"/>
                  <a:gd name="connsiteY25" fmla="*/ 6238 h 10000"/>
                  <a:gd name="connsiteX26" fmla="*/ 7520 w 10000"/>
                  <a:gd name="connsiteY26" fmla="*/ 6441 h 10000"/>
                  <a:gd name="connsiteX27" fmla="*/ 7943 w 10000"/>
                  <a:gd name="connsiteY27" fmla="*/ 6703 h 10000"/>
                  <a:gd name="connsiteX28" fmla="*/ 5883 w 10000"/>
                  <a:gd name="connsiteY28" fmla="*/ 6746 h 10000"/>
                  <a:gd name="connsiteX29" fmla="*/ 7943 w 10000"/>
                  <a:gd name="connsiteY29" fmla="*/ 6729 h 10000"/>
                  <a:gd name="connsiteX30" fmla="*/ 7996 w 10000"/>
                  <a:gd name="connsiteY30" fmla="*/ 6822 h 10000"/>
                  <a:gd name="connsiteX31" fmla="*/ 8417 w 10000"/>
                  <a:gd name="connsiteY31" fmla="*/ 6932 h 10000"/>
                  <a:gd name="connsiteX32" fmla="*/ 9050 w 10000"/>
                  <a:gd name="connsiteY32" fmla="*/ 7160 h 10000"/>
                  <a:gd name="connsiteX33" fmla="*/ 9367 w 10000"/>
                  <a:gd name="connsiteY33" fmla="*/ 7278 h 10000"/>
                  <a:gd name="connsiteX34" fmla="*/ 9684 w 10000"/>
                  <a:gd name="connsiteY34" fmla="*/ 7506 h 10000"/>
                  <a:gd name="connsiteX35" fmla="*/ 10000 w 10000"/>
                  <a:gd name="connsiteY35" fmla="*/ 7794 h 10000"/>
                  <a:gd name="connsiteX36" fmla="*/ 9260 w 10000"/>
                  <a:gd name="connsiteY36" fmla="*/ 8402 h 10000"/>
                  <a:gd name="connsiteX37" fmla="*/ 8628 w 10000"/>
                  <a:gd name="connsiteY37" fmla="*/ 8529 h 10000"/>
                  <a:gd name="connsiteX38" fmla="*/ 7996 w 10000"/>
                  <a:gd name="connsiteY38" fmla="*/ 8605 h 10000"/>
                  <a:gd name="connsiteX39" fmla="*/ 7203 w 10000"/>
                  <a:gd name="connsiteY39" fmla="*/ 8783 h 10000"/>
                  <a:gd name="connsiteX40" fmla="*/ 6411 w 10000"/>
                  <a:gd name="connsiteY40" fmla="*/ 9138 h 10000"/>
                  <a:gd name="connsiteX41" fmla="*/ 6094 w 10000"/>
                  <a:gd name="connsiteY41" fmla="*/ 9307 h 10000"/>
                  <a:gd name="connsiteX42" fmla="*/ 6518 w 10000"/>
                  <a:gd name="connsiteY42" fmla="*/ 9569 h 10000"/>
                  <a:gd name="connsiteX43" fmla="*/ 6833 w 10000"/>
                  <a:gd name="connsiteY43" fmla="*/ 9746 h 10000"/>
                  <a:gd name="connsiteX44" fmla="*/ 7308 w 10000"/>
                  <a:gd name="connsiteY44" fmla="*/ 9848 h 10000"/>
                  <a:gd name="connsiteX45" fmla="*/ 7677 w 10000"/>
                  <a:gd name="connsiteY45" fmla="*/ 9924 h 10000"/>
                  <a:gd name="connsiteX46" fmla="*/ 7943 w 10000"/>
                  <a:gd name="connsiteY46" fmla="*/ 10000 h 10000"/>
                  <a:gd name="connsiteX0" fmla="*/ 3878 w 10000"/>
                  <a:gd name="connsiteY0" fmla="*/ 0 h 10000"/>
                  <a:gd name="connsiteX1" fmla="*/ 3402 w 10000"/>
                  <a:gd name="connsiteY1" fmla="*/ 110 h 10000"/>
                  <a:gd name="connsiteX2" fmla="*/ 2927 w 10000"/>
                  <a:gd name="connsiteY2" fmla="*/ 287 h 10000"/>
                  <a:gd name="connsiteX3" fmla="*/ 657 w 10000"/>
                  <a:gd name="connsiteY3" fmla="*/ 642 h 10000"/>
                  <a:gd name="connsiteX4" fmla="*/ 552 w 10000"/>
                  <a:gd name="connsiteY4" fmla="*/ 1598 h 10000"/>
                  <a:gd name="connsiteX5" fmla="*/ 499 w 10000"/>
                  <a:gd name="connsiteY5" fmla="*/ 1733 h 10000"/>
                  <a:gd name="connsiteX6" fmla="*/ 235 w 10000"/>
                  <a:gd name="connsiteY6" fmla="*/ 2308 h 10000"/>
                  <a:gd name="connsiteX7" fmla="*/ 25 w 10000"/>
                  <a:gd name="connsiteY7" fmla="*/ 2722 h 10000"/>
                  <a:gd name="connsiteX8" fmla="*/ 975 w 10000"/>
                  <a:gd name="connsiteY8" fmla="*/ 3128 h 10000"/>
                  <a:gd name="connsiteX9" fmla="*/ 1661 w 10000"/>
                  <a:gd name="connsiteY9" fmla="*/ 3525 h 10000"/>
                  <a:gd name="connsiteX10" fmla="*/ 1924 w 10000"/>
                  <a:gd name="connsiteY10" fmla="*/ 3812 h 10000"/>
                  <a:gd name="connsiteX11" fmla="*/ 2400 w 10000"/>
                  <a:gd name="connsiteY11" fmla="*/ 4032 h 10000"/>
                  <a:gd name="connsiteX12" fmla="*/ 2874 w 10000"/>
                  <a:gd name="connsiteY12" fmla="*/ 4294 h 10000"/>
                  <a:gd name="connsiteX13" fmla="*/ 3192 w 10000"/>
                  <a:gd name="connsiteY13" fmla="*/ 4446 h 10000"/>
                  <a:gd name="connsiteX14" fmla="*/ 3507 w 10000"/>
                  <a:gd name="connsiteY14" fmla="*/ 4624 h 10000"/>
                  <a:gd name="connsiteX15" fmla="*/ 3984 w 10000"/>
                  <a:gd name="connsiteY15" fmla="*/ 4751 h 10000"/>
                  <a:gd name="connsiteX16" fmla="*/ 4300 w 10000"/>
                  <a:gd name="connsiteY16" fmla="*/ 4818 h 10000"/>
                  <a:gd name="connsiteX17" fmla="*/ 4616 w 10000"/>
                  <a:gd name="connsiteY17" fmla="*/ 5004 h 10000"/>
                  <a:gd name="connsiteX18" fmla="*/ 4510 w 10000"/>
                  <a:gd name="connsiteY18" fmla="*/ 5131 h 10000"/>
                  <a:gd name="connsiteX19" fmla="*/ 1924 w 10000"/>
                  <a:gd name="connsiteY19" fmla="*/ 5123 h 10000"/>
                  <a:gd name="connsiteX20" fmla="*/ 4353 w 10000"/>
                  <a:gd name="connsiteY20" fmla="*/ 5156 h 10000"/>
                  <a:gd name="connsiteX21" fmla="*/ 4985 w 10000"/>
                  <a:gd name="connsiteY21" fmla="*/ 5325 h 10000"/>
                  <a:gd name="connsiteX22" fmla="*/ 5725 w 10000"/>
                  <a:gd name="connsiteY22" fmla="*/ 5638 h 10000"/>
                  <a:gd name="connsiteX23" fmla="*/ 6199 w 10000"/>
                  <a:gd name="connsiteY23" fmla="*/ 5943 h 10000"/>
                  <a:gd name="connsiteX24" fmla="*/ 6675 w 10000"/>
                  <a:gd name="connsiteY24" fmla="*/ 6069 h 10000"/>
                  <a:gd name="connsiteX25" fmla="*/ 7149 w 10000"/>
                  <a:gd name="connsiteY25" fmla="*/ 6238 h 10000"/>
                  <a:gd name="connsiteX26" fmla="*/ 7520 w 10000"/>
                  <a:gd name="connsiteY26" fmla="*/ 6441 h 10000"/>
                  <a:gd name="connsiteX27" fmla="*/ 7943 w 10000"/>
                  <a:gd name="connsiteY27" fmla="*/ 6703 h 10000"/>
                  <a:gd name="connsiteX28" fmla="*/ 7943 w 10000"/>
                  <a:gd name="connsiteY28" fmla="*/ 6729 h 10000"/>
                  <a:gd name="connsiteX29" fmla="*/ 7996 w 10000"/>
                  <a:gd name="connsiteY29" fmla="*/ 6822 h 10000"/>
                  <a:gd name="connsiteX30" fmla="*/ 8417 w 10000"/>
                  <a:gd name="connsiteY30" fmla="*/ 6932 h 10000"/>
                  <a:gd name="connsiteX31" fmla="*/ 9050 w 10000"/>
                  <a:gd name="connsiteY31" fmla="*/ 7160 h 10000"/>
                  <a:gd name="connsiteX32" fmla="*/ 9367 w 10000"/>
                  <a:gd name="connsiteY32" fmla="*/ 7278 h 10000"/>
                  <a:gd name="connsiteX33" fmla="*/ 9684 w 10000"/>
                  <a:gd name="connsiteY33" fmla="*/ 7506 h 10000"/>
                  <a:gd name="connsiteX34" fmla="*/ 10000 w 10000"/>
                  <a:gd name="connsiteY34" fmla="*/ 7794 h 10000"/>
                  <a:gd name="connsiteX35" fmla="*/ 9260 w 10000"/>
                  <a:gd name="connsiteY35" fmla="*/ 8402 h 10000"/>
                  <a:gd name="connsiteX36" fmla="*/ 8628 w 10000"/>
                  <a:gd name="connsiteY36" fmla="*/ 8529 h 10000"/>
                  <a:gd name="connsiteX37" fmla="*/ 7996 w 10000"/>
                  <a:gd name="connsiteY37" fmla="*/ 8605 h 10000"/>
                  <a:gd name="connsiteX38" fmla="*/ 7203 w 10000"/>
                  <a:gd name="connsiteY38" fmla="*/ 8783 h 10000"/>
                  <a:gd name="connsiteX39" fmla="*/ 6411 w 10000"/>
                  <a:gd name="connsiteY39" fmla="*/ 9138 h 10000"/>
                  <a:gd name="connsiteX40" fmla="*/ 6094 w 10000"/>
                  <a:gd name="connsiteY40" fmla="*/ 9307 h 10000"/>
                  <a:gd name="connsiteX41" fmla="*/ 6518 w 10000"/>
                  <a:gd name="connsiteY41" fmla="*/ 9569 h 10000"/>
                  <a:gd name="connsiteX42" fmla="*/ 6833 w 10000"/>
                  <a:gd name="connsiteY42" fmla="*/ 9746 h 10000"/>
                  <a:gd name="connsiteX43" fmla="*/ 7308 w 10000"/>
                  <a:gd name="connsiteY43" fmla="*/ 9848 h 10000"/>
                  <a:gd name="connsiteX44" fmla="*/ 7677 w 10000"/>
                  <a:gd name="connsiteY44" fmla="*/ 9924 h 10000"/>
                  <a:gd name="connsiteX45" fmla="*/ 7943 w 10000"/>
                  <a:gd name="connsiteY45" fmla="*/ 10000 h 10000"/>
                  <a:gd name="connsiteX0" fmla="*/ 3878 w 10000"/>
                  <a:gd name="connsiteY0" fmla="*/ 0 h 10000"/>
                  <a:gd name="connsiteX1" fmla="*/ 3402 w 10000"/>
                  <a:gd name="connsiteY1" fmla="*/ 110 h 10000"/>
                  <a:gd name="connsiteX2" fmla="*/ 2927 w 10000"/>
                  <a:gd name="connsiteY2" fmla="*/ 287 h 10000"/>
                  <a:gd name="connsiteX3" fmla="*/ 657 w 10000"/>
                  <a:gd name="connsiteY3" fmla="*/ 642 h 10000"/>
                  <a:gd name="connsiteX4" fmla="*/ 552 w 10000"/>
                  <a:gd name="connsiteY4" fmla="*/ 1598 h 10000"/>
                  <a:gd name="connsiteX5" fmla="*/ 499 w 10000"/>
                  <a:gd name="connsiteY5" fmla="*/ 1733 h 10000"/>
                  <a:gd name="connsiteX6" fmla="*/ 235 w 10000"/>
                  <a:gd name="connsiteY6" fmla="*/ 2308 h 10000"/>
                  <a:gd name="connsiteX7" fmla="*/ 25 w 10000"/>
                  <a:gd name="connsiteY7" fmla="*/ 2722 h 10000"/>
                  <a:gd name="connsiteX8" fmla="*/ 975 w 10000"/>
                  <a:gd name="connsiteY8" fmla="*/ 3128 h 10000"/>
                  <a:gd name="connsiteX9" fmla="*/ 1661 w 10000"/>
                  <a:gd name="connsiteY9" fmla="*/ 3525 h 10000"/>
                  <a:gd name="connsiteX10" fmla="*/ 1924 w 10000"/>
                  <a:gd name="connsiteY10" fmla="*/ 3812 h 10000"/>
                  <a:gd name="connsiteX11" fmla="*/ 2400 w 10000"/>
                  <a:gd name="connsiteY11" fmla="*/ 4032 h 10000"/>
                  <a:gd name="connsiteX12" fmla="*/ 2874 w 10000"/>
                  <a:gd name="connsiteY12" fmla="*/ 4294 h 10000"/>
                  <a:gd name="connsiteX13" fmla="*/ 3192 w 10000"/>
                  <a:gd name="connsiteY13" fmla="*/ 4446 h 10000"/>
                  <a:gd name="connsiteX14" fmla="*/ 3507 w 10000"/>
                  <a:gd name="connsiteY14" fmla="*/ 4624 h 10000"/>
                  <a:gd name="connsiteX15" fmla="*/ 3984 w 10000"/>
                  <a:gd name="connsiteY15" fmla="*/ 4751 h 10000"/>
                  <a:gd name="connsiteX16" fmla="*/ 4300 w 10000"/>
                  <a:gd name="connsiteY16" fmla="*/ 4818 h 10000"/>
                  <a:gd name="connsiteX17" fmla="*/ 4616 w 10000"/>
                  <a:gd name="connsiteY17" fmla="*/ 5004 h 10000"/>
                  <a:gd name="connsiteX18" fmla="*/ 4510 w 10000"/>
                  <a:gd name="connsiteY18" fmla="*/ 5131 h 10000"/>
                  <a:gd name="connsiteX19" fmla="*/ 4353 w 10000"/>
                  <a:gd name="connsiteY19" fmla="*/ 5156 h 10000"/>
                  <a:gd name="connsiteX20" fmla="*/ 4985 w 10000"/>
                  <a:gd name="connsiteY20" fmla="*/ 5325 h 10000"/>
                  <a:gd name="connsiteX21" fmla="*/ 5725 w 10000"/>
                  <a:gd name="connsiteY21" fmla="*/ 5638 h 10000"/>
                  <a:gd name="connsiteX22" fmla="*/ 6199 w 10000"/>
                  <a:gd name="connsiteY22" fmla="*/ 5943 h 10000"/>
                  <a:gd name="connsiteX23" fmla="*/ 6675 w 10000"/>
                  <a:gd name="connsiteY23" fmla="*/ 6069 h 10000"/>
                  <a:gd name="connsiteX24" fmla="*/ 7149 w 10000"/>
                  <a:gd name="connsiteY24" fmla="*/ 6238 h 10000"/>
                  <a:gd name="connsiteX25" fmla="*/ 7520 w 10000"/>
                  <a:gd name="connsiteY25" fmla="*/ 6441 h 10000"/>
                  <a:gd name="connsiteX26" fmla="*/ 7943 w 10000"/>
                  <a:gd name="connsiteY26" fmla="*/ 6703 h 10000"/>
                  <a:gd name="connsiteX27" fmla="*/ 7943 w 10000"/>
                  <a:gd name="connsiteY27" fmla="*/ 6729 h 10000"/>
                  <a:gd name="connsiteX28" fmla="*/ 7996 w 10000"/>
                  <a:gd name="connsiteY28" fmla="*/ 6822 h 10000"/>
                  <a:gd name="connsiteX29" fmla="*/ 8417 w 10000"/>
                  <a:gd name="connsiteY29" fmla="*/ 6932 h 10000"/>
                  <a:gd name="connsiteX30" fmla="*/ 9050 w 10000"/>
                  <a:gd name="connsiteY30" fmla="*/ 7160 h 10000"/>
                  <a:gd name="connsiteX31" fmla="*/ 9367 w 10000"/>
                  <a:gd name="connsiteY31" fmla="*/ 7278 h 10000"/>
                  <a:gd name="connsiteX32" fmla="*/ 9684 w 10000"/>
                  <a:gd name="connsiteY32" fmla="*/ 7506 h 10000"/>
                  <a:gd name="connsiteX33" fmla="*/ 10000 w 10000"/>
                  <a:gd name="connsiteY33" fmla="*/ 7794 h 10000"/>
                  <a:gd name="connsiteX34" fmla="*/ 9260 w 10000"/>
                  <a:gd name="connsiteY34" fmla="*/ 8402 h 10000"/>
                  <a:gd name="connsiteX35" fmla="*/ 8628 w 10000"/>
                  <a:gd name="connsiteY35" fmla="*/ 8529 h 10000"/>
                  <a:gd name="connsiteX36" fmla="*/ 7996 w 10000"/>
                  <a:gd name="connsiteY36" fmla="*/ 8605 h 10000"/>
                  <a:gd name="connsiteX37" fmla="*/ 7203 w 10000"/>
                  <a:gd name="connsiteY37" fmla="*/ 8783 h 10000"/>
                  <a:gd name="connsiteX38" fmla="*/ 6411 w 10000"/>
                  <a:gd name="connsiteY38" fmla="*/ 9138 h 10000"/>
                  <a:gd name="connsiteX39" fmla="*/ 6094 w 10000"/>
                  <a:gd name="connsiteY39" fmla="*/ 9307 h 10000"/>
                  <a:gd name="connsiteX40" fmla="*/ 6518 w 10000"/>
                  <a:gd name="connsiteY40" fmla="*/ 9569 h 10000"/>
                  <a:gd name="connsiteX41" fmla="*/ 6833 w 10000"/>
                  <a:gd name="connsiteY41" fmla="*/ 9746 h 10000"/>
                  <a:gd name="connsiteX42" fmla="*/ 7308 w 10000"/>
                  <a:gd name="connsiteY42" fmla="*/ 9848 h 10000"/>
                  <a:gd name="connsiteX43" fmla="*/ 7677 w 10000"/>
                  <a:gd name="connsiteY43" fmla="*/ 9924 h 10000"/>
                  <a:gd name="connsiteX44" fmla="*/ 7943 w 10000"/>
                  <a:gd name="connsiteY44"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00" h="10000">
                    <a:moveTo>
                      <a:pt x="3878" y="0"/>
                    </a:moveTo>
                    <a:cubicBezTo>
                      <a:pt x="3720" y="34"/>
                      <a:pt x="3560" y="76"/>
                      <a:pt x="3402" y="110"/>
                    </a:cubicBezTo>
                    <a:cubicBezTo>
                      <a:pt x="3350" y="178"/>
                      <a:pt x="3245" y="245"/>
                      <a:pt x="2927" y="287"/>
                    </a:cubicBezTo>
                    <a:cubicBezTo>
                      <a:pt x="2296" y="456"/>
                      <a:pt x="1609" y="533"/>
                      <a:pt x="657" y="642"/>
                    </a:cubicBezTo>
                    <a:cubicBezTo>
                      <a:pt x="975" y="955"/>
                      <a:pt x="1291" y="1302"/>
                      <a:pt x="552" y="1598"/>
                    </a:cubicBezTo>
                    <a:cubicBezTo>
                      <a:pt x="446" y="1674"/>
                      <a:pt x="499" y="1631"/>
                      <a:pt x="499" y="1733"/>
                    </a:cubicBezTo>
                    <a:cubicBezTo>
                      <a:pt x="446" y="1851"/>
                      <a:pt x="184" y="2079"/>
                      <a:pt x="235" y="2308"/>
                    </a:cubicBezTo>
                    <a:cubicBezTo>
                      <a:pt x="184" y="2477"/>
                      <a:pt x="-80" y="2587"/>
                      <a:pt x="25" y="2722"/>
                    </a:cubicBezTo>
                    <a:cubicBezTo>
                      <a:pt x="131" y="2857"/>
                      <a:pt x="711" y="2992"/>
                      <a:pt x="975" y="3128"/>
                    </a:cubicBezTo>
                    <a:cubicBezTo>
                      <a:pt x="1134" y="3254"/>
                      <a:pt x="1344" y="3407"/>
                      <a:pt x="1661" y="3525"/>
                    </a:cubicBezTo>
                    <a:cubicBezTo>
                      <a:pt x="1714" y="3626"/>
                      <a:pt x="1661" y="3719"/>
                      <a:pt x="1924" y="3812"/>
                    </a:cubicBezTo>
                    <a:cubicBezTo>
                      <a:pt x="2030" y="3888"/>
                      <a:pt x="2135" y="3964"/>
                      <a:pt x="2400" y="4032"/>
                    </a:cubicBezTo>
                    <a:cubicBezTo>
                      <a:pt x="2506" y="4117"/>
                      <a:pt x="2611" y="4218"/>
                      <a:pt x="2874" y="4294"/>
                    </a:cubicBezTo>
                    <a:cubicBezTo>
                      <a:pt x="2927" y="4345"/>
                      <a:pt x="3033" y="4396"/>
                      <a:pt x="3192" y="4446"/>
                    </a:cubicBezTo>
                    <a:cubicBezTo>
                      <a:pt x="3245" y="4505"/>
                      <a:pt x="3350" y="4565"/>
                      <a:pt x="3507" y="4624"/>
                    </a:cubicBezTo>
                    <a:cubicBezTo>
                      <a:pt x="3560" y="4675"/>
                      <a:pt x="3772" y="4708"/>
                      <a:pt x="3984" y="4751"/>
                    </a:cubicBezTo>
                    <a:cubicBezTo>
                      <a:pt x="4142" y="4869"/>
                      <a:pt x="3878" y="4717"/>
                      <a:pt x="4300" y="4818"/>
                    </a:cubicBezTo>
                    <a:cubicBezTo>
                      <a:pt x="4510" y="4861"/>
                      <a:pt x="4457" y="4954"/>
                      <a:pt x="4616" y="5004"/>
                    </a:cubicBezTo>
                    <a:cubicBezTo>
                      <a:pt x="4721" y="5072"/>
                      <a:pt x="4934" y="5089"/>
                      <a:pt x="4510" y="5131"/>
                    </a:cubicBezTo>
                    <a:cubicBezTo>
                      <a:pt x="4466" y="5156"/>
                      <a:pt x="4274" y="5124"/>
                      <a:pt x="4353" y="5156"/>
                    </a:cubicBezTo>
                    <a:cubicBezTo>
                      <a:pt x="4432" y="5188"/>
                      <a:pt x="4563" y="5275"/>
                      <a:pt x="4985" y="5325"/>
                    </a:cubicBezTo>
                    <a:cubicBezTo>
                      <a:pt x="5197" y="5402"/>
                      <a:pt x="5513" y="5537"/>
                      <a:pt x="5725" y="5638"/>
                    </a:cubicBezTo>
                    <a:cubicBezTo>
                      <a:pt x="5778" y="5731"/>
                      <a:pt x="5831" y="5866"/>
                      <a:pt x="6199" y="5943"/>
                    </a:cubicBezTo>
                    <a:cubicBezTo>
                      <a:pt x="6252" y="6002"/>
                      <a:pt x="6464" y="6019"/>
                      <a:pt x="6675" y="6069"/>
                    </a:cubicBezTo>
                    <a:cubicBezTo>
                      <a:pt x="6728" y="6128"/>
                      <a:pt x="6992" y="6179"/>
                      <a:pt x="7149" y="6238"/>
                    </a:cubicBezTo>
                    <a:cubicBezTo>
                      <a:pt x="7203" y="6314"/>
                      <a:pt x="7467" y="6365"/>
                      <a:pt x="7520" y="6441"/>
                    </a:cubicBezTo>
                    <a:cubicBezTo>
                      <a:pt x="7572" y="6517"/>
                      <a:pt x="8206" y="6653"/>
                      <a:pt x="7943" y="6703"/>
                    </a:cubicBezTo>
                    <a:cubicBezTo>
                      <a:pt x="8014" y="6751"/>
                      <a:pt x="7934" y="6709"/>
                      <a:pt x="7943" y="6729"/>
                    </a:cubicBezTo>
                    <a:cubicBezTo>
                      <a:pt x="8048" y="6737"/>
                      <a:pt x="7943" y="6805"/>
                      <a:pt x="7996" y="6822"/>
                    </a:cubicBezTo>
                    <a:cubicBezTo>
                      <a:pt x="8101" y="6855"/>
                      <a:pt x="8258" y="6898"/>
                      <a:pt x="8417" y="6932"/>
                    </a:cubicBezTo>
                    <a:cubicBezTo>
                      <a:pt x="8522" y="7016"/>
                      <a:pt x="8785" y="7084"/>
                      <a:pt x="9050" y="7160"/>
                    </a:cubicBezTo>
                    <a:cubicBezTo>
                      <a:pt x="9103" y="7210"/>
                      <a:pt x="9260" y="7236"/>
                      <a:pt x="9367" y="7278"/>
                    </a:cubicBezTo>
                    <a:cubicBezTo>
                      <a:pt x="9419" y="7396"/>
                      <a:pt x="9419" y="7413"/>
                      <a:pt x="9684" y="7506"/>
                    </a:cubicBezTo>
                    <a:cubicBezTo>
                      <a:pt x="9789" y="7599"/>
                      <a:pt x="9737" y="7718"/>
                      <a:pt x="10000" y="7794"/>
                    </a:cubicBezTo>
                    <a:cubicBezTo>
                      <a:pt x="9894" y="8199"/>
                      <a:pt x="10053" y="8149"/>
                      <a:pt x="9260" y="8402"/>
                    </a:cubicBezTo>
                    <a:cubicBezTo>
                      <a:pt x="9156" y="8470"/>
                      <a:pt x="9103" y="8521"/>
                      <a:pt x="8628" y="8529"/>
                    </a:cubicBezTo>
                    <a:cubicBezTo>
                      <a:pt x="8364" y="8546"/>
                      <a:pt x="8258" y="8580"/>
                      <a:pt x="7996" y="8605"/>
                    </a:cubicBezTo>
                    <a:cubicBezTo>
                      <a:pt x="7782" y="8664"/>
                      <a:pt x="7467" y="8724"/>
                      <a:pt x="7203" y="8783"/>
                    </a:cubicBezTo>
                    <a:cubicBezTo>
                      <a:pt x="6939" y="8994"/>
                      <a:pt x="7149" y="8986"/>
                      <a:pt x="6411" y="9138"/>
                    </a:cubicBezTo>
                    <a:cubicBezTo>
                      <a:pt x="6357" y="9197"/>
                      <a:pt x="6199" y="9248"/>
                      <a:pt x="6094" y="9307"/>
                    </a:cubicBezTo>
                    <a:cubicBezTo>
                      <a:pt x="6146" y="9417"/>
                      <a:pt x="6252" y="9476"/>
                      <a:pt x="6518" y="9569"/>
                    </a:cubicBezTo>
                    <a:cubicBezTo>
                      <a:pt x="6571" y="9628"/>
                      <a:pt x="6675" y="9696"/>
                      <a:pt x="6833" y="9746"/>
                    </a:cubicBezTo>
                    <a:cubicBezTo>
                      <a:pt x="6886" y="9806"/>
                      <a:pt x="6992" y="9814"/>
                      <a:pt x="7308" y="9848"/>
                    </a:cubicBezTo>
                    <a:cubicBezTo>
                      <a:pt x="7414" y="9873"/>
                      <a:pt x="7572" y="9899"/>
                      <a:pt x="7677" y="9924"/>
                    </a:cubicBezTo>
                    <a:cubicBezTo>
                      <a:pt x="7782" y="9949"/>
                      <a:pt x="7888" y="9992"/>
                      <a:pt x="7943" y="10000"/>
                    </a:cubicBezTo>
                  </a:path>
                </a:pathLst>
              </a:custGeom>
              <a:noFill/>
              <a:ln w="12700" cap="flat" cmpd="sng">
                <a:solidFill>
                  <a:srgbClr val="FF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6" name="Freeform 1278">
                <a:extLst>
                  <a:ext uri="{FF2B5EF4-FFF2-40B4-BE49-F238E27FC236}">
                    <a16:creationId xmlns:a16="http://schemas.microsoft.com/office/drawing/2014/main" id="{E8C4AFE0-7BCB-4D0E-9600-1B957B3963AC}"/>
                  </a:ext>
                </a:extLst>
              </p:cNvPr>
              <p:cNvSpPr>
                <a:spLocks noChangeAspect="1"/>
              </p:cNvSpPr>
              <p:nvPr/>
            </p:nvSpPr>
            <p:spPr bwMode="auto">
              <a:xfrm>
                <a:off x="2222836" y="2706363"/>
                <a:ext cx="105364" cy="61819"/>
              </a:xfrm>
              <a:custGeom>
                <a:avLst/>
                <a:gdLst>
                  <a:gd name="T0" fmla="*/ 176 w 176"/>
                  <a:gd name="T1" fmla="*/ 7 h 102"/>
                  <a:gd name="T2" fmla="*/ 108 w 176"/>
                  <a:gd name="T3" fmla="*/ 21 h 102"/>
                  <a:gd name="T4" fmla="*/ 71 w 176"/>
                  <a:gd name="T5" fmla="*/ 48 h 102"/>
                  <a:gd name="T6" fmla="*/ 51 w 176"/>
                  <a:gd name="T7" fmla="*/ 61 h 102"/>
                  <a:gd name="T8" fmla="*/ 15 w 176"/>
                  <a:gd name="T9" fmla="*/ 93 h 102"/>
                  <a:gd name="T10" fmla="*/ 0 w 176"/>
                  <a:gd name="T11" fmla="*/ 102 h 102"/>
                </a:gdLst>
                <a:ahLst/>
                <a:cxnLst>
                  <a:cxn ang="0">
                    <a:pos x="T0" y="T1"/>
                  </a:cxn>
                  <a:cxn ang="0">
                    <a:pos x="T2" y="T3"/>
                  </a:cxn>
                  <a:cxn ang="0">
                    <a:pos x="T4" y="T5"/>
                  </a:cxn>
                  <a:cxn ang="0">
                    <a:pos x="T6" y="T7"/>
                  </a:cxn>
                  <a:cxn ang="0">
                    <a:pos x="T8" y="T9"/>
                  </a:cxn>
                  <a:cxn ang="0">
                    <a:pos x="T10" y="T11"/>
                  </a:cxn>
                </a:cxnLst>
                <a:rect l="0" t="0" r="r" b="b"/>
                <a:pathLst>
                  <a:path w="176" h="102">
                    <a:moveTo>
                      <a:pt x="176" y="7"/>
                    </a:moveTo>
                    <a:cubicBezTo>
                      <a:pt x="141" y="0"/>
                      <a:pt x="132" y="7"/>
                      <a:pt x="108" y="21"/>
                    </a:cubicBezTo>
                    <a:cubicBezTo>
                      <a:pt x="91" y="28"/>
                      <a:pt x="80" y="41"/>
                      <a:pt x="71" y="48"/>
                    </a:cubicBezTo>
                    <a:cubicBezTo>
                      <a:pt x="68" y="54"/>
                      <a:pt x="57" y="58"/>
                      <a:pt x="51" y="61"/>
                    </a:cubicBezTo>
                    <a:cubicBezTo>
                      <a:pt x="48" y="76"/>
                      <a:pt x="27" y="86"/>
                      <a:pt x="15" y="93"/>
                    </a:cubicBezTo>
                    <a:cubicBezTo>
                      <a:pt x="12" y="95"/>
                      <a:pt x="0" y="100"/>
                      <a:pt x="0" y="102"/>
                    </a:cubicBezTo>
                  </a:path>
                </a:pathLst>
              </a:custGeom>
              <a:no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87" name="Freeform 1341">
                <a:extLst>
                  <a:ext uri="{FF2B5EF4-FFF2-40B4-BE49-F238E27FC236}">
                    <a16:creationId xmlns:a16="http://schemas.microsoft.com/office/drawing/2014/main" id="{2BC794C0-2BA3-4081-B7D0-FB515C244958}"/>
                  </a:ext>
                </a:extLst>
              </p:cNvPr>
              <p:cNvSpPr>
                <a:spLocks noChangeAspect="1"/>
              </p:cNvSpPr>
              <p:nvPr/>
            </p:nvSpPr>
            <p:spPr bwMode="auto">
              <a:xfrm>
                <a:off x="2853323" y="3700616"/>
                <a:ext cx="66278" cy="70405"/>
              </a:xfrm>
              <a:custGeom>
                <a:avLst/>
                <a:gdLst>
                  <a:gd name="T0" fmla="*/ 61 w 109"/>
                  <a:gd name="T1" fmla="*/ 118 h 121"/>
                  <a:gd name="T2" fmla="*/ 47 w 109"/>
                  <a:gd name="T3" fmla="*/ 114 h 121"/>
                  <a:gd name="T4" fmla="*/ 26 w 109"/>
                  <a:gd name="T5" fmla="*/ 99 h 121"/>
                  <a:gd name="T6" fmla="*/ 16 w 109"/>
                  <a:gd name="T7" fmla="*/ 87 h 121"/>
                  <a:gd name="T8" fmla="*/ 8 w 109"/>
                  <a:gd name="T9" fmla="*/ 73 h 121"/>
                  <a:gd name="T10" fmla="*/ 31 w 109"/>
                  <a:gd name="T11" fmla="*/ 6 h 121"/>
                  <a:gd name="T12" fmla="*/ 71 w 109"/>
                  <a:gd name="T13" fmla="*/ 4 h 121"/>
                  <a:gd name="T14" fmla="*/ 85 w 109"/>
                  <a:gd name="T15" fmla="*/ 12 h 121"/>
                  <a:gd name="T16" fmla="*/ 91 w 109"/>
                  <a:gd name="T17" fmla="*/ 25 h 121"/>
                  <a:gd name="T18" fmla="*/ 74 w 109"/>
                  <a:gd name="T19" fmla="*/ 115 h 121"/>
                  <a:gd name="T20" fmla="*/ 61 w 109"/>
                  <a:gd name="T21" fmla="*/ 1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21">
                    <a:moveTo>
                      <a:pt x="61" y="118"/>
                    </a:moveTo>
                    <a:cubicBezTo>
                      <a:pt x="56" y="117"/>
                      <a:pt x="52" y="115"/>
                      <a:pt x="47" y="114"/>
                    </a:cubicBezTo>
                    <a:cubicBezTo>
                      <a:pt x="40" y="109"/>
                      <a:pt x="33" y="103"/>
                      <a:pt x="26" y="99"/>
                    </a:cubicBezTo>
                    <a:cubicBezTo>
                      <a:pt x="23" y="94"/>
                      <a:pt x="21" y="91"/>
                      <a:pt x="16" y="87"/>
                    </a:cubicBezTo>
                    <a:cubicBezTo>
                      <a:pt x="13" y="82"/>
                      <a:pt x="10" y="78"/>
                      <a:pt x="8" y="73"/>
                    </a:cubicBezTo>
                    <a:cubicBezTo>
                      <a:pt x="9" y="48"/>
                      <a:pt x="0" y="12"/>
                      <a:pt x="31" y="6"/>
                    </a:cubicBezTo>
                    <a:cubicBezTo>
                      <a:pt x="44" y="0"/>
                      <a:pt x="55" y="3"/>
                      <a:pt x="71" y="4"/>
                    </a:cubicBezTo>
                    <a:cubicBezTo>
                      <a:pt x="76" y="6"/>
                      <a:pt x="80" y="9"/>
                      <a:pt x="85" y="12"/>
                    </a:cubicBezTo>
                    <a:cubicBezTo>
                      <a:pt x="88" y="16"/>
                      <a:pt x="89" y="20"/>
                      <a:pt x="91" y="25"/>
                    </a:cubicBezTo>
                    <a:cubicBezTo>
                      <a:pt x="95" y="45"/>
                      <a:pt x="109" y="109"/>
                      <a:pt x="74" y="115"/>
                    </a:cubicBezTo>
                    <a:cubicBezTo>
                      <a:pt x="71" y="116"/>
                      <a:pt x="61" y="121"/>
                      <a:pt x="61" y="118"/>
                    </a:cubicBezTo>
                    <a:close/>
                  </a:path>
                </a:pathLst>
              </a:custGeom>
              <a:noFill/>
              <a:ln w="12700" cap="flat" cmpd="sng">
                <a:solidFill>
                  <a:srgbClr val="FF99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nvGrpSpPr>
              <p:cNvPr id="88" name="Group 2168">
                <a:extLst>
                  <a:ext uri="{FF2B5EF4-FFF2-40B4-BE49-F238E27FC236}">
                    <a16:creationId xmlns:a16="http://schemas.microsoft.com/office/drawing/2014/main" id="{B7B6B56A-D901-418C-B96B-F1D392EC2AD5}"/>
                  </a:ext>
                </a:extLst>
              </p:cNvPr>
              <p:cNvGrpSpPr>
                <a:grpSpLocks noChangeAspect="1"/>
              </p:cNvGrpSpPr>
              <p:nvPr/>
            </p:nvGrpSpPr>
            <p:grpSpPr bwMode="auto">
              <a:xfrm>
                <a:off x="691713" y="4378098"/>
                <a:ext cx="3008483" cy="1632122"/>
                <a:chOff x="2373" y="2995"/>
                <a:chExt cx="2045" cy="1113"/>
              </a:xfrm>
              <a:noFill/>
            </p:grpSpPr>
            <p:sp>
              <p:nvSpPr>
                <p:cNvPr id="110" name="Freeform 1626">
                  <a:extLst>
                    <a:ext uri="{FF2B5EF4-FFF2-40B4-BE49-F238E27FC236}">
                      <a16:creationId xmlns:a16="http://schemas.microsoft.com/office/drawing/2014/main" id="{2A4373FF-E6AB-4C5A-B3DD-FC3FC1D582AE}"/>
                    </a:ext>
                  </a:extLst>
                </p:cNvPr>
                <p:cNvSpPr>
                  <a:spLocks noChangeAspect="1"/>
                </p:cNvSpPr>
                <p:nvPr/>
              </p:nvSpPr>
              <p:spPr bwMode="auto">
                <a:xfrm>
                  <a:off x="3314" y="2995"/>
                  <a:ext cx="487" cy="294"/>
                </a:xfrm>
                <a:custGeom>
                  <a:avLst/>
                  <a:gdLst>
                    <a:gd name="T0" fmla="*/ 0 w 1030"/>
                    <a:gd name="T1" fmla="*/ 0 h 623"/>
                    <a:gd name="T2" fmla="*/ 30 w 1030"/>
                    <a:gd name="T3" fmla="*/ 40 h 623"/>
                    <a:gd name="T4" fmla="*/ 50 w 1030"/>
                    <a:gd name="T5" fmla="*/ 62 h 623"/>
                    <a:gd name="T6" fmla="*/ 78 w 1030"/>
                    <a:gd name="T7" fmla="*/ 98 h 623"/>
                    <a:gd name="T8" fmla="*/ 118 w 1030"/>
                    <a:gd name="T9" fmla="*/ 150 h 623"/>
                    <a:gd name="T10" fmla="*/ 146 w 1030"/>
                    <a:gd name="T11" fmla="*/ 198 h 623"/>
                    <a:gd name="T12" fmla="*/ 178 w 1030"/>
                    <a:gd name="T13" fmla="*/ 240 h 623"/>
                    <a:gd name="T14" fmla="*/ 206 w 1030"/>
                    <a:gd name="T15" fmla="*/ 290 h 623"/>
                    <a:gd name="T16" fmla="*/ 232 w 1030"/>
                    <a:gd name="T17" fmla="*/ 316 h 623"/>
                    <a:gd name="T18" fmla="*/ 276 w 1030"/>
                    <a:gd name="T19" fmla="*/ 362 h 623"/>
                    <a:gd name="T20" fmla="*/ 398 w 1030"/>
                    <a:gd name="T21" fmla="*/ 442 h 623"/>
                    <a:gd name="T22" fmla="*/ 510 w 1030"/>
                    <a:gd name="T23" fmla="*/ 440 h 623"/>
                    <a:gd name="T24" fmla="*/ 688 w 1030"/>
                    <a:gd name="T25" fmla="*/ 440 h 623"/>
                    <a:gd name="T26" fmla="*/ 698 w 1030"/>
                    <a:gd name="T27" fmla="*/ 480 h 623"/>
                    <a:gd name="T28" fmla="*/ 734 w 1030"/>
                    <a:gd name="T29" fmla="*/ 510 h 623"/>
                    <a:gd name="T30" fmla="*/ 776 w 1030"/>
                    <a:gd name="T31" fmla="*/ 576 h 623"/>
                    <a:gd name="T32" fmla="*/ 800 w 1030"/>
                    <a:gd name="T33" fmla="*/ 606 h 623"/>
                    <a:gd name="T34" fmla="*/ 828 w 1030"/>
                    <a:gd name="T35" fmla="*/ 622 h 623"/>
                    <a:gd name="T36" fmla="*/ 876 w 1030"/>
                    <a:gd name="T37" fmla="*/ 614 h 623"/>
                    <a:gd name="T38" fmla="*/ 920 w 1030"/>
                    <a:gd name="T39" fmla="*/ 614 h 623"/>
                    <a:gd name="T40" fmla="*/ 942 w 1030"/>
                    <a:gd name="T41" fmla="*/ 606 h 623"/>
                    <a:gd name="T42" fmla="*/ 958 w 1030"/>
                    <a:gd name="T43" fmla="*/ 602 h 623"/>
                    <a:gd name="T44" fmla="*/ 982 w 1030"/>
                    <a:gd name="T45" fmla="*/ 584 h 623"/>
                    <a:gd name="T46" fmla="*/ 988 w 1030"/>
                    <a:gd name="T47" fmla="*/ 580 h 623"/>
                    <a:gd name="T48" fmla="*/ 996 w 1030"/>
                    <a:gd name="T49" fmla="*/ 562 h 623"/>
                    <a:gd name="T50" fmla="*/ 1004 w 1030"/>
                    <a:gd name="T51" fmla="*/ 550 h 623"/>
                    <a:gd name="T52" fmla="*/ 1010 w 1030"/>
                    <a:gd name="T53" fmla="*/ 400 h 623"/>
                    <a:gd name="T54" fmla="*/ 1012 w 1030"/>
                    <a:gd name="T55" fmla="*/ 346 h 623"/>
                    <a:gd name="T56" fmla="*/ 1016 w 1030"/>
                    <a:gd name="T57" fmla="*/ 334 h 623"/>
                    <a:gd name="T58" fmla="*/ 1022 w 1030"/>
                    <a:gd name="T59" fmla="*/ 268 h 623"/>
                    <a:gd name="T60" fmla="*/ 1024 w 1030"/>
                    <a:gd name="T61" fmla="*/ 118 h 623"/>
                    <a:gd name="T62" fmla="*/ 1012 w 1030"/>
                    <a:gd name="T63" fmla="*/ 9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0" h="623">
                      <a:moveTo>
                        <a:pt x="0" y="0"/>
                      </a:moveTo>
                      <a:cubicBezTo>
                        <a:pt x="5" y="21"/>
                        <a:pt x="14" y="29"/>
                        <a:pt x="30" y="40"/>
                      </a:cubicBezTo>
                      <a:cubicBezTo>
                        <a:pt x="34" y="47"/>
                        <a:pt x="50" y="62"/>
                        <a:pt x="50" y="62"/>
                      </a:cubicBezTo>
                      <a:cubicBezTo>
                        <a:pt x="56" y="79"/>
                        <a:pt x="62" y="88"/>
                        <a:pt x="78" y="98"/>
                      </a:cubicBezTo>
                      <a:cubicBezTo>
                        <a:pt x="90" y="116"/>
                        <a:pt x="105" y="133"/>
                        <a:pt x="118" y="150"/>
                      </a:cubicBezTo>
                      <a:cubicBezTo>
                        <a:pt x="129" y="165"/>
                        <a:pt x="137" y="182"/>
                        <a:pt x="146" y="198"/>
                      </a:cubicBezTo>
                      <a:cubicBezTo>
                        <a:pt x="155" y="214"/>
                        <a:pt x="167" y="225"/>
                        <a:pt x="178" y="240"/>
                      </a:cubicBezTo>
                      <a:cubicBezTo>
                        <a:pt x="192" y="258"/>
                        <a:pt x="194" y="272"/>
                        <a:pt x="206" y="290"/>
                      </a:cubicBezTo>
                      <a:cubicBezTo>
                        <a:pt x="226" y="319"/>
                        <a:pt x="213" y="297"/>
                        <a:pt x="232" y="316"/>
                      </a:cubicBezTo>
                      <a:cubicBezTo>
                        <a:pt x="236" y="329"/>
                        <a:pt x="266" y="352"/>
                        <a:pt x="276" y="362"/>
                      </a:cubicBezTo>
                      <a:cubicBezTo>
                        <a:pt x="291" y="407"/>
                        <a:pt x="353" y="433"/>
                        <a:pt x="398" y="442"/>
                      </a:cubicBezTo>
                      <a:cubicBezTo>
                        <a:pt x="439" y="441"/>
                        <a:pt x="477" y="451"/>
                        <a:pt x="510" y="440"/>
                      </a:cubicBezTo>
                      <a:cubicBezTo>
                        <a:pt x="559" y="441"/>
                        <a:pt x="628" y="428"/>
                        <a:pt x="688" y="440"/>
                      </a:cubicBezTo>
                      <a:cubicBezTo>
                        <a:pt x="702" y="450"/>
                        <a:pt x="695" y="464"/>
                        <a:pt x="698" y="480"/>
                      </a:cubicBezTo>
                      <a:cubicBezTo>
                        <a:pt x="706" y="491"/>
                        <a:pt x="721" y="492"/>
                        <a:pt x="734" y="510"/>
                      </a:cubicBezTo>
                      <a:cubicBezTo>
                        <a:pt x="742" y="534"/>
                        <a:pt x="748" y="567"/>
                        <a:pt x="776" y="576"/>
                      </a:cubicBezTo>
                      <a:cubicBezTo>
                        <a:pt x="784" y="588"/>
                        <a:pt x="787" y="597"/>
                        <a:pt x="800" y="606"/>
                      </a:cubicBezTo>
                      <a:cubicBezTo>
                        <a:pt x="808" y="613"/>
                        <a:pt x="821" y="618"/>
                        <a:pt x="828" y="622"/>
                      </a:cubicBezTo>
                      <a:cubicBezTo>
                        <a:pt x="841" y="623"/>
                        <a:pt x="860" y="615"/>
                        <a:pt x="876" y="614"/>
                      </a:cubicBezTo>
                      <a:cubicBezTo>
                        <a:pt x="885" y="613"/>
                        <a:pt x="911" y="617"/>
                        <a:pt x="920" y="614"/>
                      </a:cubicBezTo>
                      <a:cubicBezTo>
                        <a:pt x="928" y="612"/>
                        <a:pt x="934" y="609"/>
                        <a:pt x="942" y="606"/>
                      </a:cubicBezTo>
                      <a:cubicBezTo>
                        <a:pt x="947" y="604"/>
                        <a:pt x="958" y="602"/>
                        <a:pt x="958" y="602"/>
                      </a:cubicBezTo>
                      <a:cubicBezTo>
                        <a:pt x="966" y="596"/>
                        <a:pt x="973" y="590"/>
                        <a:pt x="982" y="584"/>
                      </a:cubicBezTo>
                      <a:cubicBezTo>
                        <a:pt x="984" y="583"/>
                        <a:pt x="988" y="580"/>
                        <a:pt x="988" y="580"/>
                      </a:cubicBezTo>
                      <a:cubicBezTo>
                        <a:pt x="994" y="570"/>
                        <a:pt x="991" y="576"/>
                        <a:pt x="996" y="562"/>
                      </a:cubicBezTo>
                      <a:cubicBezTo>
                        <a:pt x="998" y="557"/>
                        <a:pt x="1004" y="550"/>
                        <a:pt x="1004" y="550"/>
                      </a:cubicBezTo>
                      <a:cubicBezTo>
                        <a:pt x="1005" y="513"/>
                        <a:pt x="1000" y="431"/>
                        <a:pt x="1010" y="400"/>
                      </a:cubicBezTo>
                      <a:cubicBezTo>
                        <a:pt x="1011" y="382"/>
                        <a:pt x="1010" y="364"/>
                        <a:pt x="1012" y="346"/>
                      </a:cubicBezTo>
                      <a:cubicBezTo>
                        <a:pt x="1012" y="342"/>
                        <a:pt x="1016" y="334"/>
                        <a:pt x="1016" y="334"/>
                      </a:cubicBezTo>
                      <a:cubicBezTo>
                        <a:pt x="1019" y="312"/>
                        <a:pt x="1015" y="289"/>
                        <a:pt x="1022" y="268"/>
                      </a:cubicBezTo>
                      <a:cubicBezTo>
                        <a:pt x="1030" y="209"/>
                        <a:pt x="1024" y="259"/>
                        <a:pt x="1024" y="118"/>
                      </a:cubicBezTo>
                      <a:lnTo>
                        <a:pt x="1012" y="96"/>
                      </a:lnTo>
                    </a:path>
                  </a:pathLst>
                </a:custGeom>
                <a:grpFill/>
                <a:ln w="127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1" name="Freeform 1627">
                  <a:extLst>
                    <a:ext uri="{FF2B5EF4-FFF2-40B4-BE49-F238E27FC236}">
                      <a16:creationId xmlns:a16="http://schemas.microsoft.com/office/drawing/2014/main" id="{062EACC4-4FE3-4DAD-8186-516B64B14131}"/>
                    </a:ext>
                  </a:extLst>
                </p:cNvPr>
                <p:cNvSpPr>
                  <a:spLocks noChangeAspect="1"/>
                </p:cNvSpPr>
                <p:nvPr/>
              </p:nvSpPr>
              <p:spPr bwMode="auto">
                <a:xfrm>
                  <a:off x="3380" y="3290"/>
                  <a:ext cx="327" cy="527"/>
                </a:xfrm>
                <a:custGeom>
                  <a:avLst/>
                  <a:gdLst>
                    <a:gd name="T0" fmla="*/ 693 w 693"/>
                    <a:gd name="T1" fmla="*/ 0 h 1119"/>
                    <a:gd name="T2" fmla="*/ 611 w 693"/>
                    <a:gd name="T3" fmla="*/ 104 h 1119"/>
                    <a:gd name="T4" fmla="*/ 492 w 693"/>
                    <a:gd name="T5" fmla="*/ 237 h 1119"/>
                    <a:gd name="T6" fmla="*/ 377 w 693"/>
                    <a:gd name="T7" fmla="*/ 390 h 1119"/>
                    <a:gd name="T8" fmla="*/ 273 w 693"/>
                    <a:gd name="T9" fmla="*/ 506 h 1119"/>
                    <a:gd name="T10" fmla="*/ 201 w 693"/>
                    <a:gd name="T11" fmla="*/ 603 h 1119"/>
                    <a:gd name="T12" fmla="*/ 195 w 693"/>
                    <a:gd name="T13" fmla="*/ 638 h 1119"/>
                    <a:gd name="T14" fmla="*/ 173 w 693"/>
                    <a:gd name="T15" fmla="*/ 665 h 1119"/>
                    <a:gd name="T16" fmla="*/ 174 w 693"/>
                    <a:gd name="T17" fmla="*/ 696 h 1119"/>
                    <a:gd name="T18" fmla="*/ 140 w 693"/>
                    <a:gd name="T19" fmla="*/ 741 h 1119"/>
                    <a:gd name="T20" fmla="*/ 92 w 693"/>
                    <a:gd name="T21" fmla="*/ 822 h 1119"/>
                    <a:gd name="T22" fmla="*/ 54 w 693"/>
                    <a:gd name="T23" fmla="*/ 897 h 1119"/>
                    <a:gd name="T24" fmla="*/ 3 w 693"/>
                    <a:gd name="T25" fmla="*/ 986 h 1119"/>
                    <a:gd name="T26" fmla="*/ 20 w 693"/>
                    <a:gd name="T27" fmla="*/ 1050 h 1119"/>
                    <a:gd name="T28" fmla="*/ 35 w 693"/>
                    <a:gd name="T29" fmla="*/ 1067 h 1119"/>
                    <a:gd name="T30" fmla="*/ 57 w 693"/>
                    <a:gd name="T31" fmla="*/ 1076 h 1119"/>
                    <a:gd name="T32" fmla="*/ 155 w 693"/>
                    <a:gd name="T33" fmla="*/ 1061 h 1119"/>
                    <a:gd name="T34" fmla="*/ 273 w 693"/>
                    <a:gd name="T35" fmla="*/ 1086 h 1119"/>
                    <a:gd name="T36" fmla="*/ 344 w 693"/>
                    <a:gd name="T37" fmla="*/ 1110 h 1119"/>
                    <a:gd name="T38" fmla="*/ 410 w 693"/>
                    <a:gd name="T39"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3" h="1119">
                      <a:moveTo>
                        <a:pt x="693" y="0"/>
                      </a:moveTo>
                      <a:cubicBezTo>
                        <a:pt x="680" y="17"/>
                        <a:pt x="643" y="64"/>
                        <a:pt x="611" y="104"/>
                      </a:cubicBezTo>
                      <a:cubicBezTo>
                        <a:pt x="588" y="126"/>
                        <a:pt x="534" y="192"/>
                        <a:pt x="492" y="237"/>
                      </a:cubicBezTo>
                      <a:cubicBezTo>
                        <a:pt x="457" y="290"/>
                        <a:pt x="426" y="323"/>
                        <a:pt x="377" y="390"/>
                      </a:cubicBezTo>
                      <a:cubicBezTo>
                        <a:pt x="338" y="434"/>
                        <a:pt x="330" y="453"/>
                        <a:pt x="273" y="506"/>
                      </a:cubicBezTo>
                      <a:cubicBezTo>
                        <a:pt x="262" y="522"/>
                        <a:pt x="219" y="576"/>
                        <a:pt x="201" y="603"/>
                      </a:cubicBezTo>
                      <a:cubicBezTo>
                        <a:pt x="187" y="624"/>
                        <a:pt x="199" y="628"/>
                        <a:pt x="195" y="638"/>
                      </a:cubicBezTo>
                      <a:cubicBezTo>
                        <a:pt x="190" y="648"/>
                        <a:pt x="177" y="655"/>
                        <a:pt x="173" y="665"/>
                      </a:cubicBezTo>
                      <a:cubicBezTo>
                        <a:pt x="169" y="675"/>
                        <a:pt x="179" y="683"/>
                        <a:pt x="174" y="696"/>
                      </a:cubicBezTo>
                      <a:cubicBezTo>
                        <a:pt x="169" y="709"/>
                        <a:pt x="154" y="720"/>
                        <a:pt x="140" y="741"/>
                      </a:cubicBezTo>
                      <a:cubicBezTo>
                        <a:pt x="120" y="770"/>
                        <a:pt x="108" y="803"/>
                        <a:pt x="92" y="822"/>
                      </a:cubicBezTo>
                      <a:cubicBezTo>
                        <a:pt x="88" y="828"/>
                        <a:pt x="59" y="892"/>
                        <a:pt x="54" y="897"/>
                      </a:cubicBezTo>
                      <a:cubicBezTo>
                        <a:pt x="47" y="908"/>
                        <a:pt x="20" y="950"/>
                        <a:pt x="3" y="986"/>
                      </a:cubicBezTo>
                      <a:cubicBezTo>
                        <a:pt x="0" y="1047"/>
                        <a:pt x="0" y="991"/>
                        <a:pt x="20" y="1050"/>
                      </a:cubicBezTo>
                      <a:cubicBezTo>
                        <a:pt x="25" y="1064"/>
                        <a:pt x="29" y="1063"/>
                        <a:pt x="35" y="1067"/>
                      </a:cubicBezTo>
                      <a:cubicBezTo>
                        <a:pt x="41" y="1071"/>
                        <a:pt x="37" y="1077"/>
                        <a:pt x="57" y="1076"/>
                      </a:cubicBezTo>
                      <a:cubicBezTo>
                        <a:pt x="77" y="1075"/>
                        <a:pt x="119" y="1059"/>
                        <a:pt x="155" y="1061"/>
                      </a:cubicBezTo>
                      <a:cubicBezTo>
                        <a:pt x="191" y="1063"/>
                        <a:pt x="242" y="1078"/>
                        <a:pt x="273" y="1086"/>
                      </a:cubicBezTo>
                      <a:cubicBezTo>
                        <a:pt x="304" y="1093"/>
                        <a:pt x="321" y="1105"/>
                        <a:pt x="344" y="1110"/>
                      </a:cubicBezTo>
                      <a:cubicBezTo>
                        <a:pt x="367" y="1115"/>
                        <a:pt x="396" y="1117"/>
                        <a:pt x="410" y="1119"/>
                      </a:cubicBezTo>
                    </a:path>
                  </a:pathLst>
                </a:custGeom>
                <a:grpFill/>
                <a:ln w="127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2" name="Freeform 1628">
                  <a:extLst>
                    <a:ext uri="{FF2B5EF4-FFF2-40B4-BE49-F238E27FC236}">
                      <a16:creationId xmlns:a16="http://schemas.microsoft.com/office/drawing/2014/main" id="{1DB09C2A-967E-4FB9-9AE5-68D34EA8E9D4}"/>
                    </a:ext>
                  </a:extLst>
                </p:cNvPr>
                <p:cNvSpPr>
                  <a:spLocks noChangeAspect="1"/>
                </p:cNvSpPr>
                <p:nvPr/>
              </p:nvSpPr>
              <p:spPr bwMode="auto">
                <a:xfrm>
                  <a:off x="2373" y="3784"/>
                  <a:ext cx="1015" cy="76"/>
                </a:xfrm>
                <a:custGeom>
                  <a:avLst/>
                  <a:gdLst>
                    <a:gd name="T0" fmla="*/ 2217 w 2217"/>
                    <a:gd name="T1" fmla="*/ 0 h 162"/>
                    <a:gd name="T2" fmla="*/ 2076 w 2217"/>
                    <a:gd name="T3" fmla="*/ 50 h 162"/>
                    <a:gd name="T4" fmla="*/ 1799 w 2217"/>
                    <a:gd name="T5" fmla="*/ 89 h 162"/>
                    <a:gd name="T6" fmla="*/ 1730 w 2217"/>
                    <a:gd name="T7" fmla="*/ 90 h 162"/>
                    <a:gd name="T8" fmla="*/ 1668 w 2217"/>
                    <a:gd name="T9" fmla="*/ 102 h 162"/>
                    <a:gd name="T10" fmla="*/ 1583 w 2217"/>
                    <a:gd name="T11" fmla="*/ 96 h 162"/>
                    <a:gd name="T12" fmla="*/ 1310 w 2217"/>
                    <a:gd name="T13" fmla="*/ 107 h 162"/>
                    <a:gd name="T14" fmla="*/ 1182 w 2217"/>
                    <a:gd name="T15" fmla="*/ 150 h 162"/>
                    <a:gd name="T16" fmla="*/ 935 w 2217"/>
                    <a:gd name="T17" fmla="*/ 162 h 162"/>
                    <a:gd name="T18" fmla="*/ 809 w 2217"/>
                    <a:gd name="T19" fmla="*/ 149 h 162"/>
                    <a:gd name="T20" fmla="*/ 611 w 2217"/>
                    <a:gd name="T21" fmla="*/ 123 h 162"/>
                    <a:gd name="T22" fmla="*/ 443 w 2217"/>
                    <a:gd name="T23" fmla="*/ 101 h 162"/>
                    <a:gd name="T24" fmla="*/ 296 w 2217"/>
                    <a:gd name="T25" fmla="*/ 69 h 162"/>
                    <a:gd name="T26" fmla="*/ 147 w 2217"/>
                    <a:gd name="T27" fmla="*/ 47 h 162"/>
                    <a:gd name="T28" fmla="*/ 0 w 2217"/>
                    <a:gd name="T29" fmla="*/ 21 h 162"/>
                    <a:gd name="connsiteX0" fmla="*/ 9752 w 9752"/>
                    <a:gd name="connsiteY0" fmla="*/ 0 h 10000"/>
                    <a:gd name="connsiteX1" fmla="*/ 9116 w 9752"/>
                    <a:gd name="connsiteY1" fmla="*/ 3086 h 10000"/>
                    <a:gd name="connsiteX2" fmla="*/ 7867 w 9752"/>
                    <a:gd name="connsiteY2" fmla="*/ 5494 h 10000"/>
                    <a:gd name="connsiteX3" fmla="*/ 7555 w 9752"/>
                    <a:gd name="connsiteY3" fmla="*/ 5556 h 10000"/>
                    <a:gd name="connsiteX4" fmla="*/ 7276 w 9752"/>
                    <a:gd name="connsiteY4" fmla="*/ 6296 h 10000"/>
                    <a:gd name="connsiteX5" fmla="*/ 6892 w 9752"/>
                    <a:gd name="connsiteY5" fmla="*/ 5926 h 10000"/>
                    <a:gd name="connsiteX6" fmla="*/ 5661 w 9752"/>
                    <a:gd name="connsiteY6" fmla="*/ 6605 h 10000"/>
                    <a:gd name="connsiteX7" fmla="*/ 5084 w 9752"/>
                    <a:gd name="connsiteY7" fmla="*/ 9259 h 10000"/>
                    <a:gd name="connsiteX8" fmla="*/ 3969 w 9752"/>
                    <a:gd name="connsiteY8" fmla="*/ 10000 h 10000"/>
                    <a:gd name="connsiteX9" fmla="*/ 3401 w 9752"/>
                    <a:gd name="connsiteY9" fmla="*/ 9198 h 10000"/>
                    <a:gd name="connsiteX10" fmla="*/ 2508 w 9752"/>
                    <a:gd name="connsiteY10" fmla="*/ 7593 h 10000"/>
                    <a:gd name="connsiteX11" fmla="*/ 1750 w 9752"/>
                    <a:gd name="connsiteY11" fmla="*/ 6235 h 10000"/>
                    <a:gd name="connsiteX12" fmla="*/ 1087 w 9752"/>
                    <a:gd name="connsiteY12" fmla="*/ 4259 h 10000"/>
                    <a:gd name="connsiteX13" fmla="*/ 415 w 9752"/>
                    <a:gd name="connsiteY13" fmla="*/ 2901 h 10000"/>
                    <a:gd name="connsiteX14" fmla="*/ 0 w 9752"/>
                    <a:gd name="connsiteY14" fmla="*/ 2151 h 10000"/>
                    <a:gd name="connsiteX0" fmla="*/ 9949 w 9949"/>
                    <a:gd name="connsiteY0" fmla="*/ 0 h 10000"/>
                    <a:gd name="connsiteX1" fmla="*/ 9297 w 9949"/>
                    <a:gd name="connsiteY1" fmla="*/ 3086 h 10000"/>
                    <a:gd name="connsiteX2" fmla="*/ 8016 w 9949"/>
                    <a:gd name="connsiteY2" fmla="*/ 5494 h 10000"/>
                    <a:gd name="connsiteX3" fmla="*/ 7696 w 9949"/>
                    <a:gd name="connsiteY3" fmla="*/ 5556 h 10000"/>
                    <a:gd name="connsiteX4" fmla="*/ 7410 w 9949"/>
                    <a:gd name="connsiteY4" fmla="*/ 6296 h 10000"/>
                    <a:gd name="connsiteX5" fmla="*/ 7016 w 9949"/>
                    <a:gd name="connsiteY5" fmla="*/ 5926 h 10000"/>
                    <a:gd name="connsiteX6" fmla="*/ 5754 w 9949"/>
                    <a:gd name="connsiteY6" fmla="*/ 6605 h 10000"/>
                    <a:gd name="connsiteX7" fmla="*/ 5162 w 9949"/>
                    <a:gd name="connsiteY7" fmla="*/ 9259 h 10000"/>
                    <a:gd name="connsiteX8" fmla="*/ 4019 w 9949"/>
                    <a:gd name="connsiteY8" fmla="*/ 10000 h 10000"/>
                    <a:gd name="connsiteX9" fmla="*/ 3436 w 9949"/>
                    <a:gd name="connsiteY9" fmla="*/ 9198 h 10000"/>
                    <a:gd name="connsiteX10" fmla="*/ 2521 w 9949"/>
                    <a:gd name="connsiteY10" fmla="*/ 7593 h 10000"/>
                    <a:gd name="connsiteX11" fmla="*/ 1744 w 9949"/>
                    <a:gd name="connsiteY11" fmla="*/ 6235 h 10000"/>
                    <a:gd name="connsiteX12" fmla="*/ 1064 w 9949"/>
                    <a:gd name="connsiteY12" fmla="*/ 4259 h 10000"/>
                    <a:gd name="connsiteX13" fmla="*/ 375 w 9949"/>
                    <a:gd name="connsiteY13" fmla="*/ 2901 h 10000"/>
                    <a:gd name="connsiteX14" fmla="*/ 0 w 9949"/>
                    <a:gd name="connsiteY14" fmla="*/ 18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49" h="10000">
                      <a:moveTo>
                        <a:pt x="9949" y="0"/>
                      </a:moveTo>
                      <a:cubicBezTo>
                        <a:pt x="9616" y="2346"/>
                        <a:pt x="9575" y="2222"/>
                        <a:pt x="9297" y="3086"/>
                      </a:cubicBezTo>
                      <a:cubicBezTo>
                        <a:pt x="8973" y="3951"/>
                        <a:pt x="8284" y="5062"/>
                        <a:pt x="8016" y="5494"/>
                      </a:cubicBezTo>
                      <a:cubicBezTo>
                        <a:pt x="7747" y="5926"/>
                        <a:pt x="7799" y="5432"/>
                        <a:pt x="7696" y="5556"/>
                      </a:cubicBezTo>
                      <a:cubicBezTo>
                        <a:pt x="7595" y="5679"/>
                        <a:pt x="7521" y="6235"/>
                        <a:pt x="7410" y="6296"/>
                      </a:cubicBezTo>
                      <a:cubicBezTo>
                        <a:pt x="7298" y="6358"/>
                        <a:pt x="7294" y="5864"/>
                        <a:pt x="7016" y="5926"/>
                      </a:cubicBezTo>
                      <a:cubicBezTo>
                        <a:pt x="6786" y="5679"/>
                        <a:pt x="6924" y="6235"/>
                        <a:pt x="5754" y="6605"/>
                      </a:cubicBezTo>
                      <a:cubicBezTo>
                        <a:pt x="5411" y="6667"/>
                        <a:pt x="5620" y="8519"/>
                        <a:pt x="5162" y="9259"/>
                      </a:cubicBezTo>
                      <a:cubicBezTo>
                        <a:pt x="4870" y="9753"/>
                        <a:pt x="4306" y="10000"/>
                        <a:pt x="4019" y="10000"/>
                      </a:cubicBezTo>
                      <a:cubicBezTo>
                        <a:pt x="3733" y="10000"/>
                        <a:pt x="3687" y="9630"/>
                        <a:pt x="3436" y="9198"/>
                      </a:cubicBezTo>
                      <a:cubicBezTo>
                        <a:pt x="3187" y="8765"/>
                        <a:pt x="2803" y="8086"/>
                        <a:pt x="2521" y="7593"/>
                      </a:cubicBezTo>
                      <a:cubicBezTo>
                        <a:pt x="2401" y="7037"/>
                        <a:pt x="1869" y="6667"/>
                        <a:pt x="1744" y="6235"/>
                      </a:cubicBezTo>
                      <a:cubicBezTo>
                        <a:pt x="1410" y="5679"/>
                        <a:pt x="1628" y="4938"/>
                        <a:pt x="1064" y="4259"/>
                      </a:cubicBezTo>
                      <a:cubicBezTo>
                        <a:pt x="828" y="3951"/>
                        <a:pt x="708" y="3333"/>
                        <a:pt x="375" y="2901"/>
                      </a:cubicBezTo>
                      <a:cubicBezTo>
                        <a:pt x="231" y="2160"/>
                        <a:pt x="138" y="2303"/>
                        <a:pt x="0" y="1809"/>
                      </a:cubicBezTo>
                    </a:path>
                  </a:pathLst>
                </a:custGeom>
                <a:grpFill/>
                <a:ln w="127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3" name="Freeform 1629">
                  <a:extLst>
                    <a:ext uri="{FF2B5EF4-FFF2-40B4-BE49-F238E27FC236}">
                      <a16:creationId xmlns:a16="http://schemas.microsoft.com/office/drawing/2014/main" id="{6953B9D3-72EB-40D1-BBD1-57660E8E5CDD}"/>
                    </a:ext>
                  </a:extLst>
                </p:cNvPr>
                <p:cNvSpPr>
                  <a:spLocks noChangeAspect="1"/>
                </p:cNvSpPr>
                <p:nvPr/>
              </p:nvSpPr>
              <p:spPr bwMode="auto">
                <a:xfrm>
                  <a:off x="3787" y="3135"/>
                  <a:ext cx="631" cy="426"/>
                </a:xfrm>
                <a:custGeom>
                  <a:avLst/>
                  <a:gdLst>
                    <a:gd name="T0" fmla="*/ 0 w 1351"/>
                    <a:gd name="T1" fmla="*/ 418 h 978"/>
                    <a:gd name="T2" fmla="*/ 445 w 1351"/>
                    <a:gd name="T3" fmla="*/ 439 h 978"/>
                    <a:gd name="T4" fmla="*/ 670 w 1351"/>
                    <a:gd name="T5" fmla="*/ 688 h 978"/>
                    <a:gd name="T6" fmla="*/ 834 w 1351"/>
                    <a:gd name="T7" fmla="*/ 865 h 978"/>
                    <a:gd name="T8" fmla="*/ 886 w 1351"/>
                    <a:gd name="T9" fmla="*/ 924 h 978"/>
                    <a:gd name="T10" fmla="*/ 904 w 1351"/>
                    <a:gd name="T11" fmla="*/ 948 h 978"/>
                    <a:gd name="T12" fmla="*/ 939 w 1351"/>
                    <a:gd name="T13" fmla="*/ 978 h 978"/>
                    <a:gd name="T14" fmla="*/ 978 w 1351"/>
                    <a:gd name="T15" fmla="*/ 949 h 978"/>
                    <a:gd name="T16" fmla="*/ 1021 w 1351"/>
                    <a:gd name="T17" fmla="*/ 915 h 978"/>
                    <a:gd name="T18" fmla="*/ 1071 w 1351"/>
                    <a:gd name="T19" fmla="*/ 676 h 978"/>
                    <a:gd name="T20" fmla="*/ 1078 w 1351"/>
                    <a:gd name="T21" fmla="*/ 552 h 978"/>
                    <a:gd name="T22" fmla="*/ 1117 w 1351"/>
                    <a:gd name="T23" fmla="*/ 460 h 978"/>
                    <a:gd name="T24" fmla="*/ 1147 w 1351"/>
                    <a:gd name="T25" fmla="*/ 373 h 978"/>
                    <a:gd name="T26" fmla="*/ 1248 w 1351"/>
                    <a:gd name="T27" fmla="*/ 187 h 978"/>
                    <a:gd name="T28" fmla="*/ 1333 w 1351"/>
                    <a:gd name="T29" fmla="*/ 163 h 978"/>
                    <a:gd name="T30" fmla="*/ 1348 w 1351"/>
                    <a:gd name="T31" fmla="*/ 0 h 978"/>
                    <a:gd name="connsiteX0" fmla="*/ 0 w 9979"/>
                    <a:gd name="connsiteY0" fmla="*/ 4274 h 10902"/>
                    <a:gd name="connsiteX1" fmla="*/ 3294 w 9979"/>
                    <a:gd name="connsiteY1" fmla="*/ 4489 h 10902"/>
                    <a:gd name="connsiteX2" fmla="*/ 4959 w 9979"/>
                    <a:gd name="connsiteY2" fmla="*/ 7035 h 10902"/>
                    <a:gd name="connsiteX3" fmla="*/ 6173 w 9979"/>
                    <a:gd name="connsiteY3" fmla="*/ 8845 h 10902"/>
                    <a:gd name="connsiteX4" fmla="*/ 6558 w 9979"/>
                    <a:gd name="connsiteY4" fmla="*/ 9448 h 10902"/>
                    <a:gd name="connsiteX5" fmla="*/ 6691 w 9979"/>
                    <a:gd name="connsiteY5" fmla="*/ 9693 h 10902"/>
                    <a:gd name="connsiteX6" fmla="*/ 7038 w 9979"/>
                    <a:gd name="connsiteY6" fmla="*/ 10902 h 10902"/>
                    <a:gd name="connsiteX7" fmla="*/ 7239 w 9979"/>
                    <a:gd name="connsiteY7" fmla="*/ 9703 h 10902"/>
                    <a:gd name="connsiteX8" fmla="*/ 7557 w 9979"/>
                    <a:gd name="connsiteY8" fmla="*/ 9356 h 10902"/>
                    <a:gd name="connsiteX9" fmla="*/ 7927 w 9979"/>
                    <a:gd name="connsiteY9" fmla="*/ 6912 h 10902"/>
                    <a:gd name="connsiteX10" fmla="*/ 7979 w 9979"/>
                    <a:gd name="connsiteY10" fmla="*/ 5644 h 10902"/>
                    <a:gd name="connsiteX11" fmla="*/ 8268 w 9979"/>
                    <a:gd name="connsiteY11" fmla="*/ 4703 h 10902"/>
                    <a:gd name="connsiteX12" fmla="*/ 8490 w 9979"/>
                    <a:gd name="connsiteY12" fmla="*/ 3814 h 10902"/>
                    <a:gd name="connsiteX13" fmla="*/ 9238 w 9979"/>
                    <a:gd name="connsiteY13" fmla="*/ 1912 h 10902"/>
                    <a:gd name="connsiteX14" fmla="*/ 9867 w 9979"/>
                    <a:gd name="connsiteY14" fmla="*/ 1667 h 10902"/>
                    <a:gd name="connsiteX15" fmla="*/ 9978 w 9979"/>
                    <a:gd name="connsiteY15" fmla="*/ 0 h 10902"/>
                    <a:gd name="connsiteX0" fmla="*/ 0 w 9888"/>
                    <a:gd name="connsiteY0" fmla="*/ 2391 h 8471"/>
                    <a:gd name="connsiteX1" fmla="*/ 3301 w 9888"/>
                    <a:gd name="connsiteY1" fmla="*/ 2589 h 8471"/>
                    <a:gd name="connsiteX2" fmla="*/ 4969 w 9888"/>
                    <a:gd name="connsiteY2" fmla="*/ 4924 h 8471"/>
                    <a:gd name="connsiteX3" fmla="*/ 6186 w 9888"/>
                    <a:gd name="connsiteY3" fmla="*/ 6584 h 8471"/>
                    <a:gd name="connsiteX4" fmla="*/ 6572 w 9888"/>
                    <a:gd name="connsiteY4" fmla="*/ 7137 h 8471"/>
                    <a:gd name="connsiteX5" fmla="*/ 6705 w 9888"/>
                    <a:gd name="connsiteY5" fmla="*/ 7362 h 8471"/>
                    <a:gd name="connsiteX6" fmla="*/ 7053 w 9888"/>
                    <a:gd name="connsiteY6" fmla="*/ 8471 h 8471"/>
                    <a:gd name="connsiteX7" fmla="*/ 7254 w 9888"/>
                    <a:gd name="connsiteY7" fmla="*/ 7371 h 8471"/>
                    <a:gd name="connsiteX8" fmla="*/ 7573 w 9888"/>
                    <a:gd name="connsiteY8" fmla="*/ 7053 h 8471"/>
                    <a:gd name="connsiteX9" fmla="*/ 7944 w 9888"/>
                    <a:gd name="connsiteY9" fmla="*/ 4811 h 8471"/>
                    <a:gd name="connsiteX10" fmla="*/ 7996 w 9888"/>
                    <a:gd name="connsiteY10" fmla="*/ 3648 h 8471"/>
                    <a:gd name="connsiteX11" fmla="*/ 8285 w 9888"/>
                    <a:gd name="connsiteY11" fmla="*/ 2785 h 8471"/>
                    <a:gd name="connsiteX12" fmla="*/ 8508 w 9888"/>
                    <a:gd name="connsiteY12" fmla="*/ 1969 h 8471"/>
                    <a:gd name="connsiteX13" fmla="*/ 9257 w 9888"/>
                    <a:gd name="connsiteY13" fmla="*/ 225 h 8471"/>
                    <a:gd name="connsiteX14" fmla="*/ 9888 w 9888"/>
                    <a:gd name="connsiteY14" fmla="*/ 0 h 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88" h="8471">
                      <a:moveTo>
                        <a:pt x="0" y="2391"/>
                      </a:moveTo>
                      <a:cubicBezTo>
                        <a:pt x="1409" y="2589"/>
                        <a:pt x="2106" y="2485"/>
                        <a:pt x="3301" y="2589"/>
                      </a:cubicBezTo>
                      <a:cubicBezTo>
                        <a:pt x="4080" y="3648"/>
                        <a:pt x="4480" y="4258"/>
                        <a:pt x="4969" y="4924"/>
                      </a:cubicBezTo>
                      <a:lnTo>
                        <a:pt x="6186" y="6584"/>
                      </a:lnTo>
                      <a:cubicBezTo>
                        <a:pt x="6327" y="6762"/>
                        <a:pt x="6431" y="6931"/>
                        <a:pt x="6572" y="7137"/>
                      </a:cubicBezTo>
                      <a:cubicBezTo>
                        <a:pt x="6661" y="7268"/>
                        <a:pt x="6625" y="7140"/>
                        <a:pt x="6705" y="7362"/>
                      </a:cubicBezTo>
                      <a:cubicBezTo>
                        <a:pt x="6785" y="7584"/>
                        <a:pt x="6965" y="8471"/>
                        <a:pt x="7053" y="8471"/>
                      </a:cubicBezTo>
                      <a:cubicBezTo>
                        <a:pt x="7201" y="8453"/>
                        <a:pt x="7113" y="7428"/>
                        <a:pt x="7254" y="7371"/>
                      </a:cubicBezTo>
                      <a:cubicBezTo>
                        <a:pt x="7380" y="7315"/>
                        <a:pt x="7551" y="7213"/>
                        <a:pt x="7573" y="7053"/>
                      </a:cubicBezTo>
                      <a:cubicBezTo>
                        <a:pt x="7618" y="5430"/>
                        <a:pt x="7610" y="5449"/>
                        <a:pt x="7944" y="4811"/>
                      </a:cubicBezTo>
                      <a:cubicBezTo>
                        <a:pt x="7959" y="4361"/>
                        <a:pt x="7967" y="4098"/>
                        <a:pt x="7996" y="3648"/>
                      </a:cubicBezTo>
                      <a:cubicBezTo>
                        <a:pt x="8055" y="3310"/>
                        <a:pt x="8196" y="2973"/>
                        <a:pt x="8285" y="2785"/>
                      </a:cubicBezTo>
                      <a:cubicBezTo>
                        <a:pt x="8329" y="2560"/>
                        <a:pt x="8449" y="2167"/>
                        <a:pt x="8508" y="1969"/>
                      </a:cubicBezTo>
                      <a:cubicBezTo>
                        <a:pt x="8671" y="1594"/>
                        <a:pt x="9012" y="497"/>
                        <a:pt x="9257" y="225"/>
                      </a:cubicBezTo>
                      <a:cubicBezTo>
                        <a:pt x="9509" y="-57"/>
                        <a:pt x="9643" y="56"/>
                        <a:pt x="9888" y="0"/>
                      </a:cubicBezTo>
                    </a:path>
                  </a:pathLst>
                </a:custGeom>
                <a:grp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4" name="Freeform 1632">
                  <a:extLst>
                    <a:ext uri="{FF2B5EF4-FFF2-40B4-BE49-F238E27FC236}">
                      <a16:creationId xmlns:a16="http://schemas.microsoft.com/office/drawing/2014/main" id="{4FF1635B-6A4E-4D3A-ADEC-637DEEFE71BD}"/>
                    </a:ext>
                  </a:extLst>
                </p:cNvPr>
                <p:cNvSpPr>
                  <a:spLocks noChangeAspect="1"/>
                </p:cNvSpPr>
                <p:nvPr/>
              </p:nvSpPr>
              <p:spPr bwMode="auto">
                <a:xfrm>
                  <a:off x="3174" y="3806"/>
                  <a:ext cx="154" cy="302"/>
                </a:xfrm>
                <a:custGeom>
                  <a:avLst/>
                  <a:gdLst>
                    <a:gd name="T0" fmla="*/ 180 w 1338"/>
                    <a:gd name="T1" fmla="*/ 113 h 1280"/>
                    <a:gd name="T2" fmla="*/ 162 w 1338"/>
                    <a:gd name="T3" fmla="*/ 266 h 1280"/>
                    <a:gd name="T4" fmla="*/ 135 w 1338"/>
                    <a:gd name="T5" fmla="*/ 351 h 1280"/>
                    <a:gd name="T6" fmla="*/ 104 w 1338"/>
                    <a:gd name="T7" fmla="*/ 510 h 1280"/>
                    <a:gd name="T8" fmla="*/ 84 w 1338"/>
                    <a:gd name="T9" fmla="*/ 603 h 1280"/>
                    <a:gd name="T10" fmla="*/ 84 w 1338"/>
                    <a:gd name="T11" fmla="*/ 722 h 1280"/>
                    <a:gd name="T12" fmla="*/ 129 w 1338"/>
                    <a:gd name="T13" fmla="*/ 749 h 1280"/>
                    <a:gd name="T14" fmla="*/ 191 w 1338"/>
                    <a:gd name="T15" fmla="*/ 780 h 1280"/>
                    <a:gd name="T16" fmla="*/ 150 w 1338"/>
                    <a:gd name="T17" fmla="*/ 915 h 1280"/>
                    <a:gd name="T18" fmla="*/ 120 w 1338"/>
                    <a:gd name="T19" fmla="*/ 972 h 1280"/>
                    <a:gd name="T20" fmla="*/ 57 w 1338"/>
                    <a:gd name="T21" fmla="*/ 1026 h 1280"/>
                    <a:gd name="T22" fmla="*/ 29 w 1338"/>
                    <a:gd name="T23" fmla="*/ 1062 h 1280"/>
                    <a:gd name="T24" fmla="*/ 33 w 1338"/>
                    <a:gd name="T25" fmla="*/ 1103 h 1280"/>
                    <a:gd name="T26" fmla="*/ 15 w 1338"/>
                    <a:gd name="T27" fmla="*/ 1155 h 1280"/>
                    <a:gd name="T28" fmla="*/ 122 w 1338"/>
                    <a:gd name="T29" fmla="*/ 1127 h 1280"/>
                    <a:gd name="T30" fmla="*/ 188 w 1338"/>
                    <a:gd name="T31" fmla="*/ 1103 h 1280"/>
                    <a:gd name="T32" fmla="*/ 264 w 1338"/>
                    <a:gd name="T33" fmla="*/ 1128 h 1280"/>
                    <a:gd name="T34" fmla="*/ 380 w 1338"/>
                    <a:gd name="T35" fmla="*/ 1097 h 1280"/>
                    <a:gd name="T36" fmla="*/ 408 w 1338"/>
                    <a:gd name="T37" fmla="*/ 1128 h 1280"/>
                    <a:gd name="T38" fmla="*/ 420 w 1338"/>
                    <a:gd name="T39" fmla="*/ 1164 h 1280"/>
                    <a:gd name="T40" fmla="*/ 456 w 1338"/>
                    <a:gd name="T41" fmla="*/ 1236 h 1280"/>
                    <a:gd name="T42" fmla="*/ 495 w 1338"/>
                    <a:gd name="T43" fmla="*/ 1268 h 1280"/>
                    <a:gd name="T44" fmla="*/ 513 w 1338"/>
                    <a:gd name="T45" fmla="*/ 1280 h 1280"/>
                    <a:gd name="T46" fmla="*/ 558 w 1338"/>
                    <a:gd name="T47" fmla="*/ 1266 h 1280"/>
                    <a:gd name="T48" fmla="*/ 609 w 1338"/>
                    <a:gd name="T49" fmla="*/ 1220 h 1280"/>
                    <a:gd name="T50" fmla="*/ 644 w 1338"/>
                    <a:gd name="T51" fmla="*/ 1142 h 1280"/>
                    <a:gd name="T52" fmla="*/ 746 w 1338"/>
                    <a:gd name="T53" fmla="*/ 1122 h 1280"/>
                    <a:gd name="T54" fmla="*/ 773 w 1338"/>
                    <a:gd name="T55" fmla="*/ 1091 h 1280"/>
                    <a:gd name="T56" fmla="*/ 806 w 1338"/>
                    <a:gd name="T57" fmla="*/ 1023 h 1280"/>
                    <a:gd name="T58" fmla="*/ 858 w 1338"/>
                    <a:gd name="T59" fmla="*/ 924 h 1280"/>
                    <a:gd name="T60" fmla="*/ 872 w 1338"/>
                    <a:gd name="T61" fmla="*/ 845 h 1280"/>
                    <a:gd name="T62" fmla="*/ 872 w 1338"/>
                    <a:gd name="T63" fmla="*/ 809 h 1280"/>
                    <a:gd name="T64" fmla="*/ 915 w 1338"/>
                    <a:gd name="T65" fmla="*/ 756 h 1280"/>
                    <a:gd name="T66" fmla="*/ 960 w 1338"/>
                    <a:gd name="T67" fmla="*/ 735 h 1280"/>
                    <a:gd name="T68" fmla="*/ 1005 w 1338"/>
                    <a:gd name="T69" fmla="*/ 641 h 1280"/>
                    <a:gd name="T70" fmla="*/ 1035 w 1338"/>
                    <a:gd name="T71" fmla="*/ 575 h 1280"/>
                    <a:gd name="T72" fmla="*/ 1104 w 1338"/>
                    <a:gd name="T73" fmla="*/ 488 h 1280"/>
                    <a:gd name="T74" fmla="*/ 1101 w 1338"/>
                    <a:gd name="T75" fmla="*/ 428 h 1280"/>
                    <a:gd name="T76" fmla="*/ 1166 w 1338"/>
                    <a:gd name="T77" fmla="*/ 366 h 1280"/>
                    <a:gd name="T78" fmla="*/ 1175 w 1338"/>
                    <a:gd name="T79" fmla="*/ 318 h 1280"/>
                    <a:gd name="T80" fmla="*/ 1227 w 1338"/>
                    <a:gd name="T81" fmla="*/ 303 h 1280"/>
                    <a:gd name="T82" fmla="*/ 1247 w 1338"/>
                    <a:gd name="T83" fmla="*/ 276 h 1280"/>
                    <a:gd name="T84" fmla="*/ 1290 w 1338"/>
                    <a:gd name="T85" fmla="*/ 210 h 1280"/>
                    <a:gd name="T86" fmla="*/ 1296 w 1338"/>
                    <a:gd name="T87" fmla="*/ 155 h 1280"/>
                    <a:gd name="T88" fmla="*/ 1331 w 1338"/>
                    <a:gd name="T89" fmla="*/ 93 h 1280"/>
                    <a:gd name="T90" fmla="*/ 1328 w 1338"/>
                    <a:gd name="T91" fmla="*/ 48 h 1280"/>
                    <a:gd name="T92" fmla="*/ 1320 w 1338"/>
                    <a:gd name="T93" fmla="*/ 0 h 1280"/>
                    <a:gd name="connsiteX0" fmla="*/ 1130 w 9887"/>
                    <a:gd name="connsiteY0" fmla="*/ 2078 h 10000"/>
                    <a:gd name="connsiteX1" fmla="*/ 928 w 9887"/>
                    <a:gd name="connsiteY1" fmla="*/ 2742 h 10000"/>
                    <a:gd name="connsiteX2" fmla="*/ 696 w 9887"/>
                    <a:gd name="connsiteY2" fmla="*/ 3984 h 10000"/>
                    <a:gd name="connsiteX3" fmla="*/ 547 w 9887"/>
                    <a:gd name="connsiteY3" fmla="*/ 4711 h 10000"/>
                    <a:gd name="connsiteX4" fmla="*/ 547 w 9887"/>
                    <a:gd name="connsiteY4" fmla="*/ 5641 h 10000"/>
                    <a:gd name="connsiteX5" fmla="*/ 883 w 9887"/>
                    <a:gd name="connsiteY5" fmla="*/ 5852 h 10000"/>
                    <a:gd name="connsiteX6" fmla="*/ 1347 w 9887"/>
                    <a:gd name="connsiteY6" fmla="*/ 6094 h 10000"/>
                    <a:gd name="connsiteX7" fmla="*/ 1040 w 9887"/>
                    <a:gd name="connsiteY7" fmla="*/ 7148 h 10000"/>
                    <a:gd name="connsiteX8" fmla="*/ 816 w 9887"/>
                    <a:gd name="connsiteY8" fmla="*/ 7594 h 10000"/>
                    <a:gd name="connsiteX9" fmla="*/ 345 w 9887"/>
                    <a:gd name="connsiteY9" fmla="*/ 8016 h 10000"/>
                    <a:gd name="connsiteX10" fmla="*/ 136 w 9887"/>
                    <a:gd name="connsiteY10" fmla="*/ 8297 h 10000"/>
                    <a:gd name="connsiteX11" fmla="*/ 166 w 9887"/>
                    <a:gd name="connsiteY11" fmla="*/ 8617 h 10000"/>
                    <a:gd name="connsiteX12" fmla="*/ 31 w 9887"/>
                    <a:gd name="connsiteY12" fmla="*/ 9023 h 10000"/>
                    <a:gd name="connsiteX13" fmla="*/ 831 w 9887"/>
                    <a:gd name="connsiteY13" fmla="*/ 8805 h 10000"/>
                    <a:gd name="connsiteX14" fmla="*/ 1324 w 9887"/>
                    <a:gd name="connsiteY14" fmla="*/ 8617 h 10000"/>
                    <a:gd name="connsiteX15" fmla="*/ 1892 w 9887"/>
                    <a:gd name="connsiteY15" fmla="*/ 8813 h 10000"/>
                    <a:gd name="connsiteX16" fmla="*/ 2759 w 9887"/>
                    <a:gd name="connsiteY16" fmla="*/ 8570 h 10000"/>
                    <a:gd name="connsiteX17" fmla="*/ 2968 w 9887"/>
                    <a:gd name="connsiteY17" fmla="*/ 8813 h 10000"/>
                    <a:gd name="connsiteX18" fmla="*/ 3058 w 9887"/>
                    <a:gd name="connsiteY18" fmla="*/ 9094 h 10000"/>
                    <a:gd name="connsiteX19" fmla="*/ 3327 w 9887"/>
                    <a:gd name="connsiteY19" fmla="*/ 9656 h 10000"/>
                    <a:gd name="connsiteX20" fmla="*/ 3619 w 9887"/>
                    <a:gd name="connsiteY20" fmla="*/ 9906 h 10000"/>
                    <a:gd name="connsiteX21" fmla="*/ 3753 w 9887"/>
                    <a:gd name="connsiteY21" fmla="*/ 10000 h 10000"/>
                    <a:gd name="connsiteX22" fmla="*/ 4089 w 9887"/>
                    <a:gd name="connsiteY22" fmla="*/ 9891 h 10000"/>
                    <a:gd name="connsiteX23" fmla="*/ 4471 w 9887"/>
                    <a:gd name="connsiteY23" fmla="*/ 9531 h 10000"/>
                    <a:gd name="connsiteX24" fmla="*/ 4732 w 9887"/>
                    <a:gd name="connsiteY24" fmla="*/ 8922 h 10000"/>
                    <a:gd name="connsiteX25" fmla="*/ 5494 w 9887"/>
                    <a:gd name="connsiteY25" fmla="*/ 8766 h 10000"/>
                    <a:gd name="connsiteX26" fmla="*/ 5696 w 9887"/>
                    <a:gd name="connsiteY26" fmla="*/ 8523 h 10000"/>
                    <a:gd name="connsiteX27" fmla="*/ 5943 w 9887"/>
                    <a:gd name="connsiteY27" fmla="*/ 7992 h 10000"/>
                    <a:gd name="connsiteX28" fmla="*/ 6332 w 9887"/>
                    <a:gd name="connsiteY28" fmla="*/ 7219 h 10000"/>
                    <a:gd name="connsiteX29" fmla="*/ 6436 w 9887"/>
                    <a:gd name="connsiteY29" fmla="*/ 6602 h 10000"/>
                    <a:gd name="connsiteX30" fmla="*/ 6436 w 9887"/>
                    <a:gd name="connsiteY30" fmla="*/ 6320 h 10000"/>
                    <a:gd name="connsiteX31" fmla="*/ 6758 w 9887"/>
                    <a:gd name="connsiteY31" fmla="*/ 5906 h 10000"/>
                    <a:gd name="connsiteX32" fmla="*/ 7094 w 9887"/>
                    <a:gd name="connsiteY32" fmla="*/ 5742 h 10000"/>
                    <a:gd name="connsiteX33" fmla="*/ 7430 w 9887"/>
                    <a:gd name="connsiteY33" fmla="*/ 5008 h 10000"/>
                    <a:gd name="connsiteX34" fmla="*/ 7654 w 9887"/>
                    <a:gd name="connsiteY34" fmla="*/ 4492 h 10000"/>
                    <a:gd name="connsiteX35" fmla="*/ 8170 w 9887"/>
                    <a:gd name="connsiteY35" fmla="*/ 3813 h 10000"/>
                    <a:gd name="connsiteX36" fmla="*/ 8148 w 9887"/>
                    <a:gd name="connsiteY36" fmla="*/ 3344 h 10000"/>
                    <a:gd name="connsiteX37" fmla="*/ 8633 w 9887"/>
                    <a:gd name="connsiteY37" fmla="*/ 2859 h 10000"/>
                    <a:gd name="connsiteX38" fmla="*/ 8701 w 9887"/>
                    <a:gd name="connsiteY38" fmla="*/ 2484 h 10000"/>
                    <a:gd name="connsiteX39" fmla="*/ 9089 w 9887"/>
                    <a:gd name="connsiteY39" fmla="*/ 2367 h 10000"/>
                    <a:gd name="connsiteX40" fmla="*/ 9239 w 9887"/>
                    <a:gd name="connsiteY40" fmla="*/ 2156 h 10000"/>
                    <a:gd name="connsiteX41" fmla="*/ 9560 w 9887"/>
                    <a:gd name="connsiteY41" fmla="*/ 1641 h 10000"/>
                    <a:gd name="connsiteX42" fmla="*/ 9605 w 9887"/>
                    <a:gd name="connsiteY42" fmla="*/ 1211 h 10000"/>
                    <a:gd name="connsiteX43" fmla="*/ 9867 w 9887"/>
                    <a:gd name="connsiteY43" fmla="*/ 727 h 10000"/>
                    <a:gd name="connsiteX44" fmla="*/ 9844 w 9887"/>
                    <a:gd name="connsiteY44" fmla="*/ 375 h 10000"/>
                    <a:gd name="connsiteX45" fmla="*/ 9784 w 9887"/>
                    <a:gd name="connsiteY45" fmla="*/ 0 h 10000"/>
                    <a:gd name="connsiteX0" fmla="*/ 1143 w 10000"/>
                    <a:gd name="connsiteY0" fmla="*/ 2078 h 10000"/>
                    <a:gd name="connsiteX1" fmla="*/ 939 w 10000"/>
                    <a:gd name="connsiteY1" fmla="*/ 2742 h 10000"/>
                    <a:gd name="connsiteX2" fmla="*/ 704 w 10000"/>
                    <a:gd name="connsiteY2" fmla="*/ 3984 h 10000"/>
                    <a:gd name="connsiteX3" fmla="*/ 553 w 10000"/>
                    <a:gd name="connsiteY3" fmla="*/ 4711 h 10000"/>
                    <a:gd name="connsiteX4" fmla="*/ 553 w 10000"/>
                    <a:gd name="connsiteY4" fmla="*/ 5641 h 10000"/>
                    <a:gd name="connsiteX5" fmla="*/ 1362 w 10000"/>
                    <a:gd name="connsiteY5" fmla="*/ 6094 h 10000"/>
                    <a:gd name="connsiteX6" fmla="*/ 1052 w 10000"/>
                    <a:gd name="connsiteY6" fmla="*/ 7148 h 10000"/>
                    <a:gd name="connsiteX7" fmla="*/ 825 w 10000"/>
                    <a:gd name="connsiteY7" fmla="*/ 7594 h 10000"/>
                    <a:gd name="connsiteX8" fmla="*/ 349 w 10000"/>
                    <a:gd name="connsiteY8" fmla="*/ 8016 h 10000"/>
                    <a:gd name="connsiteX9" fmla="*/ 138 w 10000"/>
                    <a:gd name="connsiteY9" fmla="*/ 8297 h 10000"/>
                    <a:gd name="connsiteX10" fmla="*/ 168 w 10000"/>
                    <a:gd name="connsiteY10" fmla="*/ 8617 h 10000"/>
                    <a:gd name="connsiteX11" fmla="*/ 31 w 10000"/>
                    <a:gd name="connsiteY11" fmla="*/ 9023 h 10000"/>
                    <a:gd name="connsiteX12" fmla="*/ 840 w 10000"/>
                    <a:gd name="connsiteY12" fmla="*/ 8805 h 10000"/>
                    <a:gd name="connsiteX13" fmla="*/ 1339 w 10000"/>
                    <a:gd name="connsiteY13" fmla="*/ 8617 h 10000"/>
                    <a:gd name="connsiteX14" fmla="*/ 1914 w 10000"/>
                    <a:gd name="connsiteY14" fmla="*/ 8813 h 10000"/>
                    <a:gd name="connsiteX15" fmla="*/ 2791 w 10000"/>
                    <a:gd name="connsiteY15" fmla="*/ 8570 h 10000"/>
                    <a:gd name="connsiteX16" fmla="*/ 3002 w 10000"/>
                    <a:gd name="connsiteY16" fmla="*/ 8813 h 10000"/>
                    <a:gd name="connsiteX17" fmla="*/ 3093 w 10000"/>
                    <a:gd name="connsiteY17" fmla="*/ 9094 h 10000"/>
                    <a:gd name="connsiteX18" fmla="*/ 3365 w 10000"/>
                    <a:gd name="connsiteY18" fmla="*/ 9656 h 10000"/>
                    <a:gd name="connsiteX19" fmla="*/ 3660 w 10000"/>
                    <a:gd name="connsiteY19" fmla="*/ 9906 h 10000"/>
                    <a:gd name="connsiteX20" fmla="*/ 3796 w 10000"/>
                    <a:gd name="connsiteY20" fmla="*/ 10000 h 10000"/>
                    <a:gd name="connsiteX21" fmla="*/ 4136 w 10000"/>
                    <a:gd name="connsiteY21" fmla="*/ 9891 h 10000"/>
                    <a:gd name="connsiteX22" fmla="*/ 4522 w 10000"/>
                    <a:gd name="connsiteY22" fmla="*/ 9531 h 10000"/>
                    <a:gd name="connsiteX23" fmla="*/ 4786 w 10000"/>
                    <a:gd name="connsiteY23" fmla="*/ 8922 h 10000"/>
                    <a:gd name="connsiteX24" fmla="*/ 5557 w 10000"/>
                    <a:gd name="connsiteY24" fmla="*/ 8766 h 10000"/>
                    <a:gd name="connsiteX25" fmla="*/ 5761 w 10000"/>
                    <a:gd name="connsiteY25" fmla="*/ 8523 h 10000"/>
                    <a:gd name="connsiteX26" fmla="*/ 6011 w 10000"/>
                    <a:gd name="connsiteY26" fmla="*/ 7992 h 10000"/>
                    <a:gd name="connsiteX27" fmla="*/ 6404 w 10000"/>
                    <a:gd name="connsiteY27" fmla="*/ 7219 h 10000"/>
                    <a:gd name="connsiteX28" fmla="*/ 6510 w 10000"/>
                    <a:gd name="connsiteY28" fmla="*/ 6602 h 10000"/>
                    <a:gd name="connsiteX29" fmla="*/ 6510 w 10000"/>
                    <a:gd name="connsiteY29" fmla="*/ 6320 h 10000"/>
                    <a:gd name="connsiteX30" fmla="*/ 6835 w 10000"/>
                    <a:gd name="connsiteY30" fmla="*/ 5906 h 10000"/>
                    <a:gd name="connsiteX31" fmla="*/ 7175 w 10000"/>
                    <a:gd name="connsiteY31" fmla="*/ 5742 h 10000"/>
                    <a:gd name="connsiteX32" fmla="*/ 7515 w 10000"/>
                    <a:gd name="connsiteY32" fmla="*/ 5008 h 10000"/>
                    <a:gd name="connsiteX33" fmla="*/ 7741 w 10000"/>
                    <a:gd name="connsiteY33" fmla="*/ 4492 h 10000"/>
                    <a:gd name="connsiteX34" fmla="*/ 8263 w 10000"/>
                    <a:gd name="connsiteY34" fmla="*/ 3813 h 10000"/>
                    <a:gd name="connsiteX35" fmla="*/ 8241 w 10000"/>
                    <a:gd name="connsiteY35" fmla="*/ 3344 h 10000"/>
                    <a:gd name="connsiteX36" fmla="*/ 8732 w 10000"/>
                    <a:gd name="connsiteY36" fmla="*/ 2859 h 10000"/>
                    <a:gd name="connsiteX37" fmla="*/ 8800 w 10000"/>
                    <a:gd name="connsiteY37" fmla="*/ 2484 h 10000"/>
                    <a:gd name="connsiteX38" fmla="*/ 9193 w 10000"/>
                    <a:gd name="connsiteY38" fmla="*/ 2367 h 10000"/>
                    <a:gd name="connsiteX39" fmla="*/ 9345 w 10000"/>
                    <a:gd name="connsiteY39" fmla="*/ 2156 h 10000"/>
                    <a:gd name="connsiteX40" fmla="*/ 9669 w 10000"/>
                    <a:gd name="connsiteY40" fmla="*/ 1641 h 10000"/>
                    <a:gd name="connsiteX41" fmla="*/ 9715 w 10000"/>
                    <a:gd name="connsiteY41" fmla="*/ 1211 h 10000"/>
                    <a:gd name="connsiteX42" fmla="*/ 9980 w 10000"/>
                    <a:gd name="connsiteY42" fmla="*/ 727 h 10000"/>
                    <a:gd name="connsiteX43" fmla="*/ 9957 w 10000"/>
                    <a:gd name="connsiteY43" fmla="*/ 375 h 10000"/>
                    <a:gd name="connsiteX44" fmla="*/ 9896 w 10000"/>
                    <a:gd name="connsiteY44" fmla="*/ 0 h 10000"/>
                    <a:gd name="connsiteX0" fmla="*/ 1143 w 10000"/>
                    <a:gd name="connsiteY0" fmla="*/ 2078 h 10000"/>
                    <a:gd name="connsiteX1" fmla="*/ 939 w 10000"/>
                    <a:gd name="connsiteY1" fmla="*/ 2742 h 10000"/>
                    <a:gd name="connsiteX2" fmla="*/ 704 w 10000"/>
                    <a:gd name="connsiteY2" fmla="*/ 3984 h 10000"/>
                    <a:gd name="connsiteX3" fmla="*/ 553 w 10000"/>
                    <a:gd name="connsiteY3" fmla="*/ 4711 h 10000"/>
                    <a:gd name="connsiteX4" fmla="*/ 1362 w 10000"/>
                    <a:gd name="connsiteY4" fmla="*/ 6094 h 10000"/>
                    <a:gd name="connsiteX5" fmla="*/ 1052 w 10000"/>
                    <a:gd name="connsiteY5" fmla="*/ 7148 h 10000"/>
                    <a:gd name="connsiteX6" fmla="*/ 825 w 10000"/>
                    <a:gd name="connsiteY6" fmla="*/ 7594 h 10000"/>
                    <a:gd name="connsiteX7" fmla="*/ 349 w 10000"/>
                    <a:gd name="connsiteY7" fmla="*/ 8016 h 10000"/>
                    <a:gd name="connsiteX8" fmla="*/ 138 w 10000"/>
                    <a:gd name="connsiteY8" fmla="*/ 8297 h 10000"/>
                    <a:gd name="connsiteX9" fmla="*/ 168 w 10000"/>
                    <a:gd name="connsiteY9" fmla="*/ 8617 h 10000"/>
                    <a:gd name="connsiteX10" fmla="*/ 31 w 10000"/>
                    <a:gd name="connsiteY10" fmla="*/ 9023 h 10000"/>
                    <a:gd name="connsiteX11" fmla="*/ 840 w 10000"/>
                    <a:gd name="connsiteY11" fmla="*/ 8805 h 10000"/>
                    <a:gd name="connsiteX12" fmla="*/ 1339 w 10000"/>
                    <a:gd name="connsiteY12" fmla="*/ 8617 h 10000"/>
                    <a:gd name="connsiteX13" fmla="*/ 1914 w 10000"/>
                    <a:gd name="connsiteY13" fmla="*/ 8813 h 10000"/>
                    <a:gd name="connsiteX14" fmla="*/ 2791 w 10000"/>
                    <a:gd name="connsiteY14" fmla="*/ 8570 h 10000"/>
                    <a:gd name="connsiteX15" fmla="*/ 3002 w 10000"/>
                    <a:gd name="connsiteY15" fmla="*/ 8813 h 10000"/>
                    <a:gd name="connsiteX16" fmla="*/ 3093 w 10000"/>
                    <a:gd name="connsiteY16" fmla="*/ 9094 h 10000"/>
                    <a:gd name="connsiteX17" fmla="*/ 3365 w 10000"/>
                    <a:gd name="connsiteY17" fmla="*/ 9656 h 10000"/>
                    <a:gd name="connsiteX18" fmla="*/ 3660 w 10000"/>
                    <a:gd name="connsiteY18" fmla="*/ 9906 h 10000"/>
                    <a:gd name="connsiteX19" fmla="*/ 3796 w 10000"/>
                    <a:gd name="connsiteY19" fmla="*/ 10000 h 10000"/>
                    <a:gd name="connsiteX20" fmla="*/ 4136 w 10000"/>
                    <a:gd name="connsiteY20" fmla="*/ 9891 h 10000"/>
                    <a:gd name="connsiteX21" fmla="*/ 4522 w 10000"/>
                    <a:gd name="connsiteY21" fmla="*/ 9531 h 10000"/>
                    <a:gd name="connsiteX22" fmla="*/ 4786 w 10000"/>
                    <a:gd name="connsiteY22" fmla="*/ 8922 h 10000"/>
                    <a:gd name="connsiteX23" fmla="*/ 5557 w 10000"/>
                    <a:gd name="connsiteY23" fmla="*/ 8766 h 10000"/>
                    <a:gd name="connsiteX24" fmla="*/ 5761 w 10000"/>
                    <a:gd name="connsiteY24" fmla="*/ 8523 h 10000"/>
                    <a:gd name="connsiteX25" fmla="*/ 6011 w 10000"/>
                    <a:gd name="connsiteY25" fmla="*/ 7992 h 10000"/>
                    <a:gd name="connsiteX26" fmla="*/ 6404 w 10000"/>
                    <a:gd name="connsiteY26" fmla="*/ 7219 h 10000"/>
                    <a:gd name="connsiteX27" fmla="*/ 6510 w 10000"/>
                    <a:gd name="connsiteY27" fmla="*/ 6602 h 10000"/>
                    <a:gd name="connsiteX28" fmla="*/ 6510 w 10000"/>
                    <a:gd name="connsiteY28" fmla="*/ 6320 h 10000"/>
                    <a:gd name="connsiteX29" fmla="*/ 6835 w 10000"/>
                    <a:gd name="connsiteY29" fmla="*/ 5906 h 10000"/>
                    <a:gd name="connsiteX30" fmla="*/ 7175 w 10000"/>
                    <a:gd name="connsiteY30" fmla="*/ 5742 h 10000"/>
                    <a:gd name="connsiteX31" fmla="*/ 7515 w 10000"/>
                    <a:gd name="connsiteY31" fmla="*/ 5008 h 10000"/>
                    <a:gd name="connsiteX32" fmla="*/ 7741 w 10000"/>
                    <a:gd name="connsiteY32" fmla="*/ 4492 h 10000"/>
                    <a:gd name="connsiteX33" fmla="*/ 8263 w 10000"/>
                    <a:gd name="connsiteY33" fmla="*/ 3813 h 10000"/>
                    <a:gd name="connsiteX34" fmla="*/ 8241 w 10000"/>
                    <a:gd name="connsiteY34" fmla="*/ 3344 h 10000"/>
                    <a:gd name="connsiteX35" fmla="*/ 8732 w 10000"/>
                    <a:gd name="connsiteY35" fmla="*/ 2859 h 10000"/>
                    <a:gd name="connsiteX36" fmla="*/ 8800 w 10000"/>
                    <a:gd name="connsiteY36" fmla="*/ 2484 h 10000"/>
                    <a:gd name="connsiteX37" fmla="*/ 9193 w 10000"/>
                    <a:gd name="connsiteY37" fmla="*/ 2367 h 10000"/>
                    <a:gd name="connsiteX38" fmla="*/ 9345 w 10000"/>
                    <a:gd name="connsiteY38" fmla="*/ 2156 h 10000"/>
                    <a:gd name="connsiteX39" fmla="*/ 9669 w 10000"/>
                    <a:gd name="connsiteY39" fmla="*/ 1641 h 10000"/>
                    <a:gd name="connsiteX40" fmla="*/ 9715 w 10000"/>
                    <a:gd name="connsiteY40" fmla="*/ 1211 h 10000"/>
                    <a:gd name="connsiteX41" fmla="*/ 9980 w 10000"/>
                    <a:gd name="connsiteY41" fmla="*/ 727 h 10000"/>
                    <a:gd name="connsiteX42" fmla="*/ 9957 w 10000"/>
                    <a:gd name="connsiteY42" fmla="*/ 375 h 10000"/>
                    <a:gd name="connsiteX43" fmla="*/ 9896 w 10000"/>
                    <a:gd name="connsiteY43" fmla="*/ 0 h 10000"/>
                    <a:gd name="connsiteX0" fmla="*/ 1143 w 10000"/>
                    <a:gd name="connsiteY0" fmla="*/ 2078 h 10000"/>
                    <a:gd name="connsiteX1" fmla="*/ 939 w 10000"/>
                    <a:gd name="connsiteY1" fmla="*/ 2742 h 10000"/>
                    <a:gd name="connsiteX2" fmla="*/ 704 w 10000"/>
                    <a:gd name="connsiteY2" fmla="*/ 3984 h 10000"/>
                    <a:gd name="connsiteX3" fmla="*/ 553 w 10000"/>
                    <a:gd name="connsiteY3" fmla="*/ 4711 h 10000"/>
                    <a:gd name="connsiteX4" fmla="*/ 1362 w 10000"/>
                    <a:gd name="connsiteY4" fmla="*/ 6094 h 10000"/>
                    <a:gd name="connsiteX5" fmla="*/ 1052 w 10000"/>
                    <a:gd name="connsiteY5" fmla="*/ 7148 h 10000"/>
                    <a:gd name="connsiteX6" fmla="*/ 825 w 10000"/>
                    <a:gd name="connsiteY6" fmla="*/ 7594 h 10000"/>
                    <a:gd name="connsiteX7" fmla="*/ 349 w 10000"/>
                    <a:gd name="connsiteY7" fmla="*/ 8016 h 10000"/>
                    <a:gd name="connsiteX8" fmla="*/ 138 w 10000"/>
                    <a:gd name="connsiteY8" fmla="*/ 8297 h 10000"/>
                    <a:gd name="connsiteX9" fmla="*/ 168 w 10000"/>
                    <a:gd name="connsiteY9" fmla="*/ 8617 h 10000"/>
                    <a:gd name="connsiteX10" fmla="*/ 31 w 10000"/>
                    <a:gd name="connsiteY10" fmla="*/ 9023 h 10000"/>
                    <a:gd name="connsiteX11" fmla="*/ 840 w 10000"/>
                    <a:gd name="connsiteY11" fmla="*/ 8805 h 10000"/>
                    <a:gd name="connsiteX12" fmla="*/ 1339 w 10000"/>
                    <a:gd name="connsiteY12" fmla="*/ 8617 h 10000"/>
                    <a:gd name="connsiteX13" fmla="*/ 1914 w 10000"/>
                    <a:gd name="connsiteY13" fmla="*/ 8813 h 10000"/>
                    <a:gd name="connsiteX14" fmla="*/ 2791 w 10000"/>
                    <a:gd name="connsiteY14" fmla="*/ 8570 h 10000"/>
                    <a:gd name="connsiteX15" fmla="*/ 3002 w 10000"/>
                    <a:gd name="connsiteY15" fmla="*/ 8813 h 10000"/>
                    <a:gd name="connsiteX16" fmla="*/ 3093 w 10000"/>
                    <a:gd name="connsiteY16" fmla="*/ 9094 h 10000"/>
                    <a:gd name="connsiteX17" fmla="*/ 3365 w 10000"/>
                    <a:gd name="connsiteY17" fmla="*/ 9656 h 10000"/>
                    <a:gd name="connsiteX18" fmla="*/ 3660 w 10000"/>
                    <a:gd name="connsiteY18" fmla="*/ 9906 h 10000"/>
                    <a:gd name="connsiteX19" fmla="*/ 3796 w 10000"/>
                    <a:gd name="connsiteY19" fmla="*/ 10000 h 10000"/>
                    <a:gd name="connsiteX20" fmla="*/ 4136 w 10000"/>
                    <a:gd name="connsiteY20" fmla="*/ 9891 h 10000"/>
                    <a:gd name="connsiteX21" fmla="*/ 4522 w 10000"/>
                    <a:gd name="connsiteY21" fmla="*/ 9531 h 10000"/>
                    <a:gd name="connsiteX22" fmla="*/ 4786 w 10000"/>
                    <a:gd name="connsiteY22" fmla="*/ 8922 h 10000"/>
                    <a:gd name="connsiteX23" fmla="*/ 5557 w 10000"/>
                    <a:gd name="connsiteY23" fmla="*/ 8766 h 10000"/>
                    <a:gd name="connsiteX24" fmla="*/ 5761 w 10000"/>
                    <a:gd name="connsiteY24" fmla="*/ 8523 h 10000"/>
                    <a:gd name="connsiteX25" fmla="*/ 6011 w 10000"/>
                    <a:gd name="connsiteY25" fmla="*/ 7992 h 10000"/>
                    <a:gd name="connsiteX26" fmla="*/ 6404 w 10000"/>
                    <a:gd name="connsiteY26" fmla="*/ 7219 h 10000"/>
                    <a:gd name="connsiteX27" fmla="*/ 6510 w 10000"/>
                    <a:gd name="connsiteY27" fmla="*/ 6602 h 10000"/>
                    <a:gd name="connsiteX28" fmla="*/ 6510 w 10000"/>
                    <a:gd name="connsiteY28" fmla="*/ 6320 h 10000"/>
                    <a:gd name="connsiteX29" fmla="*/ 6835 w 10000"/>
                    <a:gd name="connsiteY29" fmla="*/ 5906 h 10000"/>
                    <a:gd name="connsiteX30" fmla="*/ 7175 w 10000"/>
                    <a:gd name="connsiteY30" fmla="*/ 5742 h 10000"/>
                    <a:gd name="connsiteX31" fmla="*/ 7515 w 10000"/>
                    <a:gd name="connsiteY31" fmla="*/ 5008 h 10000"/>
                    <a:gd name="connsiteX32" fmla="*/ 7741 w 10000"/>
                    <a:gd name="connsiteY32" fmla="*/ 4492 h 10000"/>
                    <a:gd name="connsiteX33" fmla="*/ 8263 w 10000"/>
                    <a:gd name="connsiteY33" fmla="*/ 3813 h 10000"/>
                    <a:gd name="connsiteX34" fmla="*/ 8241 w 10000"/>
                    <a:gd name="connsiteY34" fmla="*/ 3344 h 10000"/>
                    <a:gd name="connsiteX35" fmla="*/ 8732 w 10000"/>
                    <a:gd name="connsiteY35" fmla="*/ 2859 h 10000"/>
                    <a:gd name="connsiteX36" fmla="*/ 8800 w 10000"/>
                    <a:gd name="connsiteY36" fmla="*/ 2484 h 10000"/>
                    <a:gd name="connsiteX37" fmla="*/ 9193 w 10000"/>
                    <a:gd name="connsiteY37" fmla="*/ 2367 h 10000"/>
                    <a:gd name="connsiteX38" fmla="*/ 9345 w 10000"/>
                    <a:gd name="connsiteY38" fmla="*/ 2156 h 10000"/>
                    <a:gd name="connsiteX39" fmla="*/ 9669 w 10000"/>
                    <a:gd name="connsiteY39" fmla="*/ 1641 h 10000"/>
                    <a:gd name="connsiteX40" fmla="*/ 9715 w 10000"/>
                    <a:gd name="connsiteY40" fmla="*/ 1211 h 10000"/>
                    <a:gd name="connsiteX41" fmla="*/ 9980 w 10000"/>
                    <a:gd name="connsiteY41" fmla="*/ 727 h 10000"/>
                    <a:gd name="connsiteX42" fmla="*/ 9957 w 10000"/>
                    <a:gd name="connsiteY42" fmla="*/ 375 h 10000"/>
                    <a:gd name="connsiteX43" fmla="*/ 9896 w 10000"/>
                    <a:gd name="connsiteY43" fmla="*/ 0 h 10000"/>
                    <a:gd name="connsiteX0" fmla="*/ 1143 w 10000"/>
                    <a:gd name="connsiteY0" fmla="*/ 2078 h 10000"/>
                    <a:gd name="connsiteX1" fmla="*/ 939 w 10000"/>
                    <a:gd name="connsiteY1" fmla="*/ 2742 h 10000"/>
                    <a:gd name="connsiteX2" fmla="*/ 704 w 10000"/>
                    <a:gd name="connsiteY2" fmla="*/ 3984 h 10000"/>
                    <a:gd name="connsiteX3" fmla="*/ 553 w 10000"/>
                    <a:gd name="connsiteY3" fmla="*/ 4711 h 10000"/>
                    <a:gd name="connsiteX4" fmla="*/ 1362 w 10000"/>
                    <a:gd name="connsiteY4" fmla="*/ 6094 h 10000"/>
                    <a:gd name="connsiteX5" fmla="*/ 1052 w 10000"/>
                    <a:gd name="connsiteY5" fmla="*/ 7148 h 10000"/>
                    <a:gd name="connsiteX6" fmla="*/ 825 w 10000"/>
                    <a:gd name="connsiteY6" fmla="*/ 7594 h 10000"/>
                    <a:gd name="connsiteX7" fmla="*/ 349 w 10000"/>
                    <a:gd name="connsiteY7" fmla="*/ 8016 h 10000"/>
                    <a:gd name="connsiteX8" fmla="*/ 138 w 10000"/>
                    <a:gd name="connsiteY8" fmla="*/ 8297 h 10000"/>
                    <a:gd name="connsiteX9" fmla="*/ 168 w 10000"/>
                    <a:gd name="connsiteY9" fmla="*/ 8617 h 10000"/>
                    <a:gd name="connsiteX10" fmla="*/ 31 w 10000"/>
                    <a:gd name="connsiteY10" fmla="*/ 9023 h 10000"/>
                    <a:gd name="connsiteX11" fmla="*/ 840 w 10000"/>
                    <a:gd name="connsiteY11" fmla="*/ 8805 h 10000"/>
                    <a:gd name="connsiteX12" fmla="*/ 1339 w 10000"/>
                    <a:gd name="connsiteY12" fmla="*/ 8617 h 10000"/>
                    <a:gd name="connsiteX13" fmla="*/ 1914 w 10000"/>
                    <a:gd name="connsiteY13" fmla="*/ 8813 h 10000"/>
                    <a:gd name="connsiteX14" fmla="*/ 2791 w 10000"/>
                    <a:gd name="connsiteY14" fmla="*/ 8570 h 10000"/>
                    <a:gd name="connsiteX15" fmla="*/ 3002 w 10000"/>
                    <a:gd name="connsiteY15" fmla="*/ 8813 h 10000"/>
                    <a:gd name="connsiteX16" fmla="*/ 3093 w 10000"/>
                    <a:gd name="connsiteY16" fmla="*/ 9094 h 10000"/>
                    <a:gd name="connsiteX17" fmla="*/ 3365 w 10000"/>
                    <a:gd name="connsiteY17" fmla="*/ 9656 h 10000"/>
                    <a:gd name="connsiteX18" fmla="*/ 3660 w 10000"/>
                    <a:gd name="connsiteY18" fmla="*/ 9906 h 10000"/>
                    <a:gd name="connsiteX19" fmla="*/ 3796 w 10000"/>
                    <a:gd name="connsiteY19" fmla="*/ 10000 h 10000"/>
                    <a:gd name="connsiteX20" fmla="*/ 4136 w 10000"/>
                    <a:gd name="connsiteY20" fmla="*/ 9891 h 10000"/>
                    <a:gd name="connsiteX21" fmla="*/ 4522 w 10000"/>
                    <a:gd name="connsiteY21" fmla="*/ 9531 h 10000"/>
                    <a:gd name="connsiteX22" fmla="*/ 4786 w 10000"/>
                    <a:gd name="connsiteY22" fmla="*/ 8922 h 10000"/>
                    <a:gd name="connsiteX23" fmla="*/ 5557 w 10000"/>
                    <a:gd name="connsiteY23" fmla="*/ 8766 h 10000"/>
                    <a:gd name="connsiteX24" fmla="*/ 5761 w 10000"/>
                    <a:gd name="connsiteY24" fmla="*/ 8523 h 10000"/>
                    <a:gd name="connsiteX25" fmla="*/ 6011 w 10000"/>
                    <a:gd name="connsiteY25" fmla="*/ 7992 h 10000"/>
                    <a:gd name="connsiteX26" fmla="*/ 6404 w 10000"/>
                    <a:gd name="connsiteY26" fmla="*/ 7219 h 10000"/>
                    <a:gd name="connsiteX27" fmla="*/ 6510 w 10000"/>
                    <a:gd name="connsiteY27" fmla="*/ 6602 h 10000"/>
                    <a:gd name="connsiteX28" fmla="*/ 6510 w 10000"/>
                    <a:gd name="connsiteY28" fmla="*/ 6320 h 10000"/>
                    <a:gd name="connsiteX29" fmla="*/ 6835 w 10000"/>
                    <a:gd name="connsiteY29" fmla="*/ 5906 h 10000"/>
                    <a:gd name="connsiteX30" fmla="*/ 7175 w 10000"/>
                    <a:gd name="connsiteY30" fmla="*/ 5742 h 10000"/>
                    <a:gd name="connsiteX31" fmla="*/ 7515 w 10000"/>
                    <a:gd name="connsiteY31" fmla="*/ 5008 h 10000"/>
                    <a:gd name="connsiteX32" fmla="*/ 7741 w 10000"/>
                    <a:gd name="connsiteY32" fmla="*/ 4492 h 10000"/>
                    <a:gd name="connsiteX33" fmla="*/ 8263 w 10000"/>
                    <a:gd name="connsiteY33" fmla="*/ 3813 h 10000"/>
                    <a:gd name="connsiteX34" fmla="*/ 8241 w 10000"/>
                    <a:gd name="connsiteY34" fmla="*/ 3344 h 10000"/>
                    <a:gd name="connsiteX35" fmla="*/ 8732 w 10000"/>
                    <a:gd name="connsiteY35" fmla="*/ 2859 h 10000"/>
                    <a:gd name="connsiteX36" fmla="*/ 8800 w 10000"/>
                    <a:gd name="connsiteY36" fmla="*/ 2484 h 10000"/>
                    <a:gd name="connsiteX37" fmla="*/ 9193 w 10000"/>
                    <a:gd name="connsiteY37" fmla="*/ 2367 h 10000"/>
                    <a:gd name="connsiteX38" fmla="*/ 9345 w 10000"/>
                    <a:gd name="connsiteY38" fmla="*/ 2156 h 10000"/>
                    <a:gd name="connsiteX39" fmla="*/ 9669 w 10000"/>
                    <a:gd name="connsiteY39" fmla="*/ 1641 h 10000"/>
                    <a:gd name="connsiteX40" fmla="*/ 9715 w 10000"/>
                    <a:gd name="connsiteY40" fmla="*/ 1211 h 10000"/>
                    <a:gd name="connsiteX41" fmla="*/ 9980 w 10000"/>
                    <a:gd name="connsiteY41" fmla="*/ 727 h 10000"/>
                    <a:gd name="connsiteX42" fmla="*/ 9957 w 10000"/>
                    <a:gd name="connsiteY42" fmla="*/ 375 h 10000"/>
                    <a:gd name="connsiteX43" fmla="*/ 9896 w 10000"/>
                    <a:gd name="connsiteY43" fmla="*/ 0 h 10000"/>
                    <a:gd name="connsiteX0" fmla="*/ 1143 w 10000"/>
                    <a:gd name="connsiteY0" fmla="*/ 2078 h 10011"/>
                    <a:gd name="connsiteX1" fmla="*/ 939 w 10000"/>
                    <a:gd name="connsiteY1" fmla="*/ 2742 h 10011"/>
                    <a:gd name="connsiteX2" fmla="*/ 704 w 10000"/>
                    <a:gd name="connsiteY2" fmla="*/ 3984 h 10011"/>
                    <a:gd name="connsiteX3" fmla="*/ 553 w 10000"/>
                    <a:gd name="connsiteY3" fmla="*/ 4711 h 10011"/>
                    <a:gd name="connsiteX4" fmla="*/ 1362 w 10000"/>
                    <a:gd name="connsiteY4" fmla="*/ 6094 h 10011"/>
                    <a:gd name="connsiteX5" fmla="*/ 1052 w 10000"/>
                    <a:gd name="connsiteY5" fmla="*/ 7148 h 10011"/>
                    <a:gd name="connsiteX6" fmla="*/ 825 w 10000"/>
                    <a:gd name="connsiteY6" fmla="*/ 7594 h 10011"/>
                    <a:gd name="connsiteX7" fmla="*/ 349 w 10000"/>
                    <a:gd name="connsiteY7" fmla="*/ 8016 h 10011"/>
                    <a:gd name="connsiteX8" fmla="*/ 138 w 10000"/>
                    <a:gd name="connsiteY8" fmla="*/ 8297 h 10011"/>
                    <a:gd name="connsiteX9" fmla="*/ 168 w 10000"/>
                    <a:gd name="connsiteY9" fmla="*/ 8617 h 10011"/>
                    <a:gd name="connsiteX10" fmla="*/ 31 w 10000"/>
                    <a:gd name="connsiteY10" fmla="*/ 9023 h 10011"/>
                    <a:gd name="connsiteX11" fmla="*/ 840 w 10000"/>
                    <a:gd name="connsiteY11" fmla="*/ 8805 h 10011"/>
                    <a:gd name="connsiteX12" fmla="*/ 1339 w 10000"/>
                    <a:gd name="connsiteY12" fmla="*/ 8617 h 10011"/>
                    <a:gd name="connsiteX13" fmla="*/ 1914 w 10000"/>
                    <a:gd name="connsiteY13" fmla="*/ 8813 h 10011"/>
                    <a:gd name="connsiteX14" fmla="*/ 2791 w 10000"/>
                    <a:gd name="connsiteY14" fmla="*/ 8570 h 10011"/>
                    <a:gd name="connsiteX15" fmla="*/ 3002 w 10000"/>
                    <a:gd name="connsiteY15" fmla="*/ 8813 h 10011"/>
                    <a:gd name="connsiteX16" fmla="*/ 3093 w 10000"/>
                    <a:gd name="connsiteY16" fmla="*/ 9094 h 10011"/>
                    <a:gd name="connsiteX17" fmla="*/ 3660 w 10000"/>
                    <a:gd name="connsiteY17" fmla="*/ 9906 h 10011"/>
                    <a:gd name="connsiteX18" fmla="*/ 3796 w 10000"/>
                    <a:gd name="connsiteY18" fmla="*/ 10000 h 10011"/>
                    <a:gd name="connsiteX19" fmla="*/ 4136 w 10000"/>
                    <a:gd name="connsiteY19" fmla="*/ 9891 h 10011"/>
                    <a:gd name="connsiteX20" fmla="*/ 4522 w 10000"/>
                    <a:gd name="connsiteY20" fmla="*/ 9531 h 10011"/>
                    <a:gd name="connsiteX21" fmla="*/ 4786 w 10000"/>
                    <a:gd name="connsiteY21" fmla="*/ 8922 h 10011"/>
                    <a:gd name="connsiteX22" fmla="*/ 5557 w 10000"/>
                    <a:gd name="connsiteY22" fmla="*/ 8766 h 10011"/>
                    <a:gd name="connsiteX23" fmla="*/ 5761 w 10000"/>
                    <a:gd name="connsiteY23" fmla="*/ 8523 h 10011"/>
                    <a:gd name="connsiteX24" fmla="*/ 6011 w 10000"/>
                    <a:gd name="connsiteY24" fmla="*/ 7992 h 10011"/>
                    <a:gd name="connsiteX25" fmla="*/ 6404 w 10000"/>
                    <a:gd name="connsiteY25" fmla="*/ 7219 h 10011"/>
                    <a:gd name="connsiteX26" fmla="*/ 6510 w 10000"/>
                    <a:gd name="connsiteY26" fmla="*/ 6602 h 10011"/>
                    <a:gd name="connsiteX27" fmla="*/ 6510 w 10000"/>
                    <a:gd name="connsiteY27" fmla="*/ 6320 h 10011"/>
                    <a:gd name="connsiteX28" fmla="*/ 6835 w 10000"/>
                    <a:gd name="connsiteY28" fmla="*/ 5906 h 10011"/>
                    <a:gd name="connsiteX29" fmla="*/ 7175 w 10000"/>
                    <a:gd name="connsiteY29" fmla="*/ 5742 h 10011"/>
                    <a:gd name="connsiteX30" fmla="*/ 7515 w 10000"/>
                    <a:gd name="connsiteY30" fmla="*/ 5008 h 10011"/>
                    <a:gd name="connsiteX31" fmla="*/ 7741 w 10000"/>
                    <a:gd name="connsiteY31" fmla="*/ 4492 h 10011"/>
                    <a:gd name="connsiteX32" fmla="*/ 8263 w 10000"/>
                    <a:gd name="connsiteY32" fmla="*/ 3813 h 10011"/>
                    <a:gd name="connsiteX33" fmla="*/ 8241 w 10000"/>
                    <a:gd name="connsiteY33" fmla="*/ 3344 h 10011"/>
                    <a:gd name="connsiteX34" fmla="*/ 8732 w 10000"/>
                    <a:gd name="connsiteY34" fmla="*/ 2859 h 10011"/>
                    <a:gd name="connsiteX35" fmla="*/ 8800 w 10000"/>
                    <a:gd name="connsiteY35" fmla="*/ 2484 h 10011"/>
                    <a:gd name="connsiteX36" fmla="*/ 9193 w 10000"/>
                    <a:gd name="connsiteY36" fmla="*/ 2367 h 10011"/>
                    <a:gd name="connsiteX37" fmla="*/ 9345 w 10000"/>
                    <a:gd name="connsiteY37" fmla="*/ 2156 h 10011"/>
                    <a:gd name="connsiteX38" fmla="*/ 9669 w 10000"/>
                    <a:gd name="connsiteY38" fmla="*/ 1641 h 10011"/>
                    <a:gd name="connsiteX39" fmla="*/ 9715 w 10000"/>
                    <a:gd name="connsiteY39" fmla="*/ 1211 h 10011"/>
                    <a:gd name="connsiteX40" fmla="*/ 9980 w 10000"/>
                    <a:gd name="connsiteY40" fmla="*/ 727 h 10011"/>
                    <a:gd name="connsiteX41" fmla="*/ 9957 w 10000"/>
                    <a:gd name="connsiteY41" fmla="*/ 375 h 10011"/>
                    <a:gd name="connsiteX42" fmla="*/ 9896 w 10000"/>
                    <a:gd name="connsiteY42" fmla="*/ 0 h 10011"/>
                    <a:gd name="connsiteX0" fmla="*/ 939 w 10000"/>
                    <a:gd name="connsiteY0" fmla="*/ 2742 h 10011"/>
                    <a:gd name="connsiteX1" fmla="*/ 704 w 10000"/>
                    <a:gd name="connsiteY1" fmla="*/ 3984 h 10011"/>
                    <a:gd name="connsiteX2" fmla="*/ 553 w 10000"/>
                    <a:gd name="connsiteY2" fmla="*/ 4711 h 10011"/>
                    <a:gd name="connsiteX3" fmla="*/ 1362 w 10000"/>
                    <a:gd name="connsiteY3" fmla="*/ 6094 h 10011"/>
                    <a:gd name="connsiteX4" fmla="*/ 1052 w 10000"/>
                    <a:gd name="connsiteY4" fmla="*/ 7148 h 10011"/>
                    <a:gd name="connsiteX5" fmla="*/ 825 w 10000"/>
                    <a:gd name="connsiteY5" fmla="*/ 7594 h 10011"/>
                    <a:gd name="connsiteX6" fmla="*/ 349 w 10000"/>
                    <a:gd name="connsiteY6" fmla="*/ 8016 h 10011"/>
                    <a:gd name="connsiteX7" fmla="*/ 138 w 10000"/>
                    <a:gd name="connsiteY7" fmla="*/ 8297 h 10011"/>
                    <a:gd name="connsiteX8" fmla="*/ 168 w 10000"/>
                    <a:gd name="connsiteY8" fmla="*/ 8617 h 10011"/>
                    <a:gd name="connsiteX9" fmla="*/ 31 w 10000"/>
                    <a:gd name="connsiteY9" fmla="*/ 9023 h 10011"/>
                    <a:gd name="connsiteX10" fmla="*/ 840 w 10000"/>
                    <a:gd name="connsiteY10" fmla="*/ 8805 h 10011"/>
                    <a:gd name="connsiteX11" fmla="*/ 1339 w 10000"/>
                    <a:gd name="connsiteY11" fmla="*/ 8617 h 10011"/>
                    <a:gd name="connsiteX12" fmla="*/ 1914 w 10000"/>
                    <a:gd name="connsiteY12" fmla="*/ 8813 h 10011"/>
                    <a:gd name="connsiteX13" fmla="*/ 2791 w 10000"/>
                    <a:gd name="connsiteY13" fmla="*/ 8570 h 10011"/>
                    <a:gd name="connsiteX14" fmla="*/ 3002 w 10000"/>
                    <a:gd name="connsiteY14" fmla="*/ 8813 h 10011"/>
                    <a:gd name="connsiteX15" fmla="*/ 3093 w 10000"/>
                    <a:gd name="connsiteY15" fmla="*/ 9094 h 10011"/>
                    <a:gd name="connsiteX16" fmla="*/ 3660 w 10000"/>
                    <a:gd name="connsiteY16" fmla="*/ 9906 h 10011"/>
                    <a:gd name="connsiteX17" fmla="*/ 3796 w 10000"/>
                    <a:gd name="connsiteY17" fmla="*/ 10000 h 10011"/>
                    <a:gd name="connsiteX18" fmla="*/ 4136 w 10000"/>
                    <a:gd name="connsiteY18" fmla="*/ 9891 h 10011"/>
                    <a:gd name="connsiteX19" fmla="*/ 4522 w 10000"/>
                    <a:gd name="connsiteY19" fmla="*/ 9531 h 10011"/>
                    <a:gd name="connsiteX20" fmla="*/ 4786 w 10000"/>
                    <a:gd name="connsiteY20" fmla="*/ 8922 h 10011"/>
                    <a:gd name="connsiteX21" fmla="*/ 5557 w 10000"/>
                    <a:gd name="connsiteY21" fmla="*/ 8766 h 10011"/>
                    <a:gd name="connsiteX22" fmla="*/ 5761 w 10000"/>
                    <a:gd name="connsiteY22" fmla="*/ 8523 h 10011"/>
                    <a:gd name="connsiteX23" fmla="*/ 6011 w 10000"/>
                    <a:gd name="connsiteY23" fmla="*/ 7992 h 10011"/>
                    <a:gd name="connsiteX24" fmla="*/ 6404 w 10000"/>
                    <a:gd name="connsiteY24" fmla="*/ 7219 h 10011"/>
                    <a:gd name="connsiteX25" fmla="*/ 6510 w 10000"/>
                    <a:gd name="connsiteY25" fmla="*/ 6602 h 10011"/>
                    <a:gd name="connsiteX26" fmla="*/ 6510 w 10000"/>
                    <a:gd name="connsiteY26" fmla="*/ 6320 h 10011"/>
                    <a:gd name="connsiteX27" fmla="*/ 6835 w 10000"/>
                    <a:gd name="connsiteY27" fmla="*/ 5906 h 10011"/>
                    <a:gd name="connsiteX28" fmla="*/ 7175 w 10000"/>
                    <a:gd name="connsiteY28" fmla="*/ 5742 h 10011"/>
                    <a:gd name="connsiteX29" fmla="*/ 7515 w 10000"/>
                    <a:gd name="connsiteY29" fmla="*/ 5008 h 10011"/>
                    <a:gd name="connsiteX30" fmla="*/ 7741 w 10000"/>
                    <a:gd name="connsiteY30" fmla="*/ 4492 h 10011"/>
                    <a:gd name="connsiteX31" fmla="*/ 8263 w 10000"/>
                    <a:gd name="connsiteY31" fmla="*/ 3813 h 10011"/>
                    <a:gd name="connsiteX32" fmla="*/ 8241 w 10000"/>
                    <a:gd name="connsiteY32" fmla="*/ 3344 h 10011"/>
                    <a:gd name="connsiteX33" fmla="*/ 8732 w 10000"/>
                    <a:gd name="connsiteY33" fmla="*/ 2859 h 10011"/>
                    <a:gd name="connsiteX34" fmla="*/ 8800 w 10000"/>
                    <a:gd name="connsiteY34" fmla="*/ 2484 h 10011"/>
                    <a:gd name="connsiteX35" fmla="*/ 9193 w 10000"/>
                    <a:gd name="connsiteY35" fmla="*/ 2367 h 10011"/>
                    <a:gd name="connsiteX36" fmla="*/ 9345 w 10000"/>
                    <a:gd name="connsiteY36" fmla="*/ 2156 h 10011"/>
                    <a:gd name="connsiteX37" fmla="*/ 9669 w 10000"/>
                    <a:gd name="connsiteY37" fmla="*/ 1641 h 10011"/>
                    <a:gd name="connsiteX38" fmla="*/ 9715 w 10000"/>
                    <a:gd name="connsiteY38" fmla="*/ 1211 h 10011"/>
                    <a:gd name="connsiteX39" fmla="*/ 9980 w 10000"/>
                    <a:gd name="connsiteY39" fmla="*/ 727 h 10011"/>
                    <a:gd name="connsiteX40" fmla="*/ 9957 w 10000"/>
                    <a:gd name="connsiteY40" fmla="*/ 375 h 10011"/>
                    <a:gd name="connsiteX41" fmla="*/ 9896 w 10000"/>
                    <a:gd name="connsiteY41" fmla="*/ 0 h 10011"/>
                    <a:gd name="connsiteX0" fmla="*/ 704 w 10000"/>
                    <a:gd name="connsiteY0" fmla="*/ 3984 h 10011"/>
                    <a:gd name="connsiteX1" fmla="*/ 553 w 10000"/>
                    <a:gd name="connsiteY1" fmla="*/ 4711 h 10011"/>
                    <a:gd name="connsiteX2" fmla="*/ 1362 w 10000"/>
                    <a:gd name="connsiteY2" fmla="*/ 6094 h 10011"/>
                    <a:gd name="connsiteX3" fmla="*/ 1052 w 10000"/>
                    <a:gd name="connsiteY3" fmla="*/ 7148 h 10011"/>
                    <a:gd name="connsiteX4" fmla="*/ 825 w 10000"/>
                    <a:gd name="connsiteY4" fmla="*/ 7594 h 10011"/>
                    <a:gd name="connsiteX5" fmla="*/ 349 w 10000"/>
                    <a:gd name="connsiteY5" fmla="*/ 8016 h 10011"/>
                    <a:gd name="connsiteX6" fmla="*/ 138 w 10000"/>
                    <a:gd name="connsiteY6" fmla="*/ 8297 h 10011"/>
                    <a:gd name="connsiteX7" fmla="*/ 168 w 10000"/>
                    <a:gd name="connsiteY7" fmla="*/ 8617 h 10011"/>
                    <a:gd name="connsiteX8" fmla="*/ 31 w 10000"/>
                    <a:gd name="connsiteY8" fmla="*/ 9023 h 10011"/>
                    <a:gd name="connsiteX9" fmla="*/ 840 w 10000"/>
                    <a:gd name="connsiteY9" fmla="*/ 8805 h 10011"/>
                    <a:gd name="connsiteX10" fmla="*/ 1339 w 10000"/>
                    <a:gd name="connsiteY10" fmla="*/ 8617 h 10011"/>
                    <a:gd name="connsiteX11" fmla="*/ 1914 w 10000"/>
                    <a:gd name="connsiteY11" fmla="*/ 8813 h 10011"/>
                    <a:gd name="connsiteX12" fmla="*/ 2791 w 10000"/>
                    <a:gd name="connsiteY12" fmla="*/ 8570 h 10011"/>
                    <a:gd name="connsiteX13" fmla="*/ 3002 w 10000"/>
                    <a:gd name="connsiteY13" fmla="*/ 8813 h 10011"/>
                    <a:gd name="connsiteX14" fmla="*/ 3093 w 10000"/>
                    <a:gd name="connsiteY14" fmla="*/ 9094 h 10011"/>
                    <a:gd name="connsiteX15" fmla="*/ 3660 w 10000"/>
                    <a:gd name="connsiteY15" fmla="*/ 9906 h 10011"/>
                    <a:gd name="connsiteX16" fmla="*/ 3796 w 10000"/>
                    <a:gd name="connsiteY16" fmla="*/ 10000 h 10011"/>
                    <a:gd name="connsiteX17" fmla="*/ 4136 w 10000"/>
                    <a:gd name="connsiteY17" fmla="*/ 9891 h 10011"/>
                    <a:gd name="connsiteX18" fmla="*/ 4522 w 10000"/>
                    <a:gd name="connsiteY18" fmla="*/ 9531 h 10011"/>
                    <a:gd name="connsiteX19" fmla="*/ 4786 w 10000"/>
                    <a:gd name="connsiteY19" fmla="*/ 8922 h 10011"/>
                    <a:gd name="connsiteX20" fmla="*/ 5557 w 10000"/>
                    <a:gd name="connsiteY20" fmla="*/ 8766 h 10011"/>
                    <a:gd name="connsiteX21" fmla="*/ 5761 w 10000"/>
                    <a:gd name="connsiteY21" fmla="*/ 8523 h 10011"/>
                    <a:gd name="connsiteX22" fmla="*/ 6011 w 10000"/>
                    <a:gd name="connsiteY22" fmla="*/ 7992 h 10011"/>
                    <a:gd name="connsiteX23" fmla="*/ 6404 w 10000"/>
                    <a:gd name="connsiteY23" fmla="*/ 7219 h 10011"/>
                    <a:gd name="connsiteX24" fmla="*/ 6510 w 10000"/>
                    <a:gd name="connsiteY24" fmla="*/ 6602 h 10011"/>
                    <a:gd name="connsiteX25" fmla="*/ 6510 w 10000"/>
                    <a:gd name="connsiteY25" fmla="*/ 6320 h 10011"/>
                    <a:gd name="connsiteX26" fmla="*/ 6835 w 10000"/>
                    <a:gd name="connsiteY26" fmla="*/ 5906 h 10011"/>
                    <a:gd name="connsiteX27" fmla="*/ 7175 w 10000"/>
                    <a:gd name="connsiteY27" fmla="*/ 5742 h 10011"/>
                    <a:gd name="connsiteX28" fmla="*/ 7515 w 10000"/>
                    <a:gd name="connsiteY28" fmla="*/ 5008 h 10011"/>
                    <a:gd name="connsiteX29" fmla="*/ 7741 w 10000"/>
                    <a:gd name="connsiteY29" fmla="*/ 4492 h 10011"/>
                    <a:gd name="connsiteX30" fmla="*/ 8263 w 10000"/>
                    <a:gd name="connsiteY30" fmla="*/ 3813 h 10011"/>
                    <a:gd name="connsiteX31" fmla="*/ 8241 w 10000"/>
                    <a:gd name="connsiteY31" fmla="*/ 3344 h 10011"/>
                    <a:gd name="connsiteX32" fmla="*/ 8732 w 10000"/>
                    <a:gd name="connsiteY32" fmla="*/ 2859 h 10011"/>
                    <a:gd name="connsiteX33" fmla="*/ 8800 w 10000"/>
                    <a:gd name="connsiteY33" fmla="*/ 2484 h 10011"/>
                    <a:gd name="connsiteX34" fmla="*/ 9193 w 10000"/>
                    <a:gd name="connsiteY34" fmla="*/ 2367 h 10011"/>
                    <a:gd name="connsiteX35" fmla="*/ 9345 w 10000"/>
                    <a:gd name="connsiteY35" fmla="*/ 2156 h 10011"/>
                    <a:gd name="connsiteX36" fmla="*/ 9669 w 10000"/>
                    <a:gd name="connsiteY36" fmla="*/ 1641 h 10011"/>
                    <a:gd name="connsiteX37" fmla="*/ 9715 w 10000"/>
                    <a:gd name="connsiteY37" fmla="*/ 1211 h 10011"/>
                    <a:gd name="connsiteX38" fmla="*/ 9980 w 10000"/>
                    <a:gd name="connsiteY38" fmla="*/ 727 h 10011"/>
                    <a:gd name="connsiteX39" fmla="*/ 9957 w 10000"/>
                    <a:gd name="connsiteY39" fmla="*/ 375 h 10011"/>
                    <a:gd name="connsiteX40" fmla="*/ 9896 w 10000"/>
                    <a:gd name="connsiteY40" fmla="*/ 0 h 10011"/>
                    <a:gd name="connsiteX0" fmla="*/ 553 w 10000"/>
                    <a:gd name="connsiteY0" fmla="*/ 4711 h 10011"/>
                    <a:gd name="connsiteX1" fmla="*/ 1362 w 10000"/>
                    <a:gd name="connsiteY1" fmla="*/ 6094 h 10011"/>
                    <a:gd name="connsiteX2" fmla="*/ 1052 w 10000"/>
                    <a:gd name="connsiteY2" fmla="*/ 7148 h 10011"/>
                    <a:gd name="connsiteX3" fmla="*/ 825 w 10000"/>
                    <a:gd name="connsiteY3" fmla="*/ 7594 h 10011"/>
                    <a:gd name="connsiteX4" fmla="*/ 349 w 10000"/>
                    <a:gd name="connsiteY4" fmla="*/ 8016 h 10011"/>
                    <a:gd name="connsiteX5" fmla="*/ 138 w 10000"/>
                    <a:gd name="connsiteY5" fmla="*/ 8297 h 10011"/>
                    <a:gd name="connsiteX6" fmla="*/ 168 w 10000"/>
                    <a:gd name="connsiteY6" fmla="*/ 8617 h 10011"/>
                    <a:gd name="connsiteX7" fmla="*/ 31 w 10000"/>
                    <a:gd name="connsiteY7" fmla="*/ 9023 h 10011"/>
                    <a:gd name="connsiteX8" fmla="*/ 840 w 10000"/>
                    <a:gd name="connsiteY8" fmla="*/ 8805 h 10011"/>
                    <a:gd name="connsiteX9" fmla="*/ 1339 w 10000"/>
                    <a:gd name="connsiteY9" fmla="*/ 8617 h 10011"/>
                    <a:gd name="connsiteX10" fmla="*/ 1914 w 10000"/>
                    <a:gd name="connsiteY10" fmla="*/ 8813 h 10011"/>
                    <a:gd name="connsiteX11" fmla="*/ 2791 w 10000"/>
                    <a:gd name="connsiteY11" fmla="*/ 8570 h 10011"/>
                    <a:gd name="connsiteX12" fmla="*/ 3002 w 10000"/>
                    <a:gd name="connsiteY12" fmla="*/ 8813 h 10011"/>
                    <a:gd name="connsiteX13" fmla="*/ 3093 w 10000"/>
                    <a:gd name="connsiteY13" fmla="*/ 9094 h 10011"/>
                    <a:gd name="connsiteX14" fmla="*/ 3660 w 10000"/>
                    <a:gd name="connsiteY14" fmla="*/ 9906 h 10011"/>
                    <a:gd name="connsiteX15" fmla="*/ 3796 w 10000"/>
                    <a:gd name="connsiteY15" fmla="*/ 10000 h 10011"/>
                    <a:gd name="connsiteX16" fmla="*/ 4136 w 10000"/>
                    <a:gd name="connsiteY16" fmla="*/ 9891 h 10011"/>
                    <a:gd name="connsiteX17" fmla="*/ 4522 w 10000"/>
                    <a:gd name="connsiteY17" fmla="*/ 9531 h 10011"/>
                    <a:gd name="connsiteX18" fmla="*/ 4786 w 10000"/>
                    <a:gd name="connsiteY18" fmla="*/ 8922 h 10011"/>
                    <a:gd name="connsiteX19" fmla="*/ 5557 w 10000"/>
                    <a:gd name="connsiteY19" fmla="*/ 8766 h 10011"/>
                    <a:gd name="connsiteX20" fmla="*/ 5761 w 10000"/>
                    <a:gd name="connsiteY20" fmla="*/ 8523 h 10011"/>
                    <a:gd name="connsiteX21" fmla="*/ 6011 w 10000"/>
                    <a:gd name="connsiteY21" fmla="*/ 7992 h 10011"/>
                    <a:gd name="connsiteX22" fmla="*/ 6404 w 10000"/>
                    <a:gd name="connsiteY22" fmla="*/ 7219 h 10011"/>
                    <a:gd name="connsiteX23" fmla="*/ 6510 w 10000"/>
                    <a:gd name="connsiteY23" fmla="*/ 6602 h 10011"/>
                    <a:gd name="connsiteX24" fmla="*/ 6510 w 10000"/>
                    <a:gd name="connsiteY24" fmla="*/ 6320 h 10011"/>
                    <a:gd name="connsiteX25" fmla="*/ 6835 w 10000"/>
                    <a:gd name="connsiteY25" fmla="*/ 5906 h 10011"/>
                    <a:gd name="connsiteX26" fmla="*/ 7175 w 10000"/>
                    <a:gd name="connsiteY26" fmla="*/ 5742 h 10011"/>
                    <a:gd name="connsiteX27" fmla="*/ 7515 w 10000"/>
                    <a:gd name="connsiteY27" fmla="*/ 5008 h 10011"/>
                    <a:gd name="connsiteX28" fmla="*/ 7741 w 10000"/>
                    <a:gd name="connsiteY28" fmla="*/ 4492 h 10011"/>
                    <a:gd name="connsiteX29" fmla="*/ 8263 w 10000"/>
                    <a:gd name="connsiteY29" fmla="*/ 3813 h 10011"/>
                    <a:gd name="connsiteX30" fmla="*/ 8241 w 10000"/>
                    <a:gd name="connsiteY30" fmla="*/ 3344 h 10011"/>
                    <a:gd name="connsiteX31" fmla="*/ 8732 w 10000"/>
                    <a:gd name="connsiteY31" fmla="*/ 2859 h 10011"/>
                    <a:gd name="connsiteX32" fmla="*/ 8800 w 10000"/>
                    <a:gd name="connsiteY32" fmla="*/ 2484 h 10011"/>
                    <a:gd name="connsiteX33" fmla="*/ 9193 w 10000"/>
                    <a:gd name="connsiteY33" fmla="*/ 2367 h 10011"/>
                    <a:gd name="connsiteX34" fmla="*/ 9345 w 10000"/>
                    <a:gd name="connsiteY34" fmla="*/ 2156 h 10011"/>
                    <a:gd name="connsiteX35" fmla="*/ 9669 w 10000"/>
                    <a:gd name="connsiteY35" fmla="*/ 1641 h 10011"/>
                    <a:gd name="connsiteX36" fmla="*/ 9715 w 10000"/>
                    <a:gd name="connsiteY36" fmla="*/ 1211 h 10011"/>
                    <a:gd name="connsiteX37" fmla="*/ 9980 w 10000"/>
                    <a:gd name="connsiteY37" fmla="*/ 727 h 10011"/>
                    <a:gd name="connsiteX38" fmla="*/ 9957 w 10000"/>
                    <a:gd name="connsiteY38" fmla="*/ 375 h 10011"/>
                    <a:gd name="connsiteX39" fmla="*/ 9896 w 10000"/>
                    <a:gd name="connsiteY39" fmla="*/ 0 h 10011"/>
                    <a:gd name="connsiteX0" fmla="*/ 1362 w 10000"/>
                    <a:gd name="connsiteY0" fmla="*/ 6094 h 10011"/>
                    <a:gd name="connsiteX1" fmla="*/ 1052 w 10000"/>
                    <a:gd name="connsiteY1" fmla="*/ 7148 h 10011"/>
                    <a:gd name="connsiteX2" fmla="*/ 825 w 10000"/>
                    <a:gd name="connsiteY2" fmla="*/ 7594 h 10011"/>
                    <a:gd name="connsiteX3" fmla="*/ 349 w 10000"/>
                    <a:gd name="connsiteY3" fmla="*/ 8016 h 10011"/>
                    <a:gd name="connsiteX4" fmla="*/ 138 w 10000"/>
                    <a:gd name="connsiteY4" fmla="*/ 8297 h 10011"/>
                    <a:gd name="connsiteX5" fmla="*/ 168 w 10000"/>
                    <a:gd name="connsiteY5" fmla="*/ 8617 h 10011"/>
                    <a:gd name="connsiteX6" fmla="*/ 31 w 10000"/>
                    <a:gd name="connsiteY6" fmla="*/ 9023 h 10011"/>
                    <a:gd name="connsiteX7" fmla="*/ 840 w 10000"/>
                    <a:gd name="connsiteY7" fmla="*/ 8805 h 10011"/>
                    <a:gd name="connsiteX8" fmla="*/ 1339 w 10000"/>
                    <a:gd name="connsiteY8" fmla="*/ 8617 h 10011"/>
                    <a:gd name="connsiteX9" fmla="*/ 1914 w 10000"/>
                    <a:gd name="connsiteY9" fmla="*/ 8813 h 10011"/>
                    <a:gd name="connsiteX10" fmla="*/ 2791 w 10000"/>
                    <a:gd name="connsiteY10" fmla="*/ 8570 h 10011"/>
                    <a:gd name="connsiteX11" fmla="*/ 3002 w 10000"/>
                    <a:gd name="connsiteY11" fmla="*/ 8813 h 10011"/>
                    <a:gd name="connsiteX12" fmla="*/ 3093 w 10000"/>
                    <a:gd name="connsiteY12" fmla="*/ 9094 h 10011"/>
                    <a:gd name="connsiteX13" fmla="*/ 3660 w 10000"/>
                    <a:gd name="connsiteY13" fmla="*/ 9906 h 10011"/>
                    <a:gd name="connsiteX14" fmla="*/ 3796 w 10000"/>
                    <a:gd name="connsiteY14" fmla="*/ 10000 h 10011"/>
                    <a:gd name="connsiteX15" fmla="*/ 4136 w 10000"/>
                    <a:gd name="connsiteY15" fmla="*/ 9891 h 10011"/>
                    <a:gd name="connsiteX16" fmla="*/ 4522 w 10000"/>
                    <a:gd name="connsiteY16" fmla="*/ 9531 h 10011"/>
                    <a:gd name="connsiteX17" fmla="*/ 4786 w 10000"/>
                    <a:gd name="connsiteY17" fmla="*/ 8922 h 10011"/>
                    <a:gd name="connsiteX18" fmla="*/ 5557 w 10000"/>
                    <a:gd name="connsiteY18" fmla="*/ 8766 h 10011"/>
                    <a:gd name="connsiteX19" fmla="*/ 5761 w 10000"/>
                    <a:gd name="connsiteY19" fmla="*/ 8523 h 10011"/>
                    <a:gd name="connsiteX20" fmla="*/ 6011 w 10000"/>
                    <a:gd name="connsiteY20" fmla="*/ 7992 h 10011"/>
                    <a:gd name="connsiteX21" fmla="*/ 6404 w 10000"/>
                    <a:gd name="connsiteY21" fmla="*/ 7219 h 10011"/>
                    <a:gd name="connsiteX22" fmla="*/ 6510 w 10000"/>
                    <a:gd name="connsiteY22" fmla="*/ 6602 h 10011"/>
                    <a:gd name="connsiteX23" fmla="*/ 6510 w 10000"/>
                    <a:gd name="connsiteY23" fmla="*/ 6320 h 10011"/>
                    <a:gd name="connsiteX24" fmla="*/ 6835 w 10000"/>
                    <a:gd name="connsiteY24" fmla="*/ 5906 h 10011"/>
                    <a:gd name="connsiteX25" fmla="*/ 7175 w 10000"/>
                    <a:gd name="connsiteY25" fmla="*/ 5742 h 10011"/>
                    <a:gd name="connsiteX26" fmla="*/ 7515 w 10000"/>
                    <a:gd name="connsiteY26" fmla="*/ 5008 h 10011"/>
                    <a:gd name="connsiteX27" fmla="*/ 7741 w 10000"/>
                    <a:gd name="connsiteY27" fmla="*/ 4492 h 10011"/>
                    <a:gd name="connsiteX28" fmla="*/ 8263 w 10000"/>
                    <a:gd name="connsiteY28" fmla="*/ 3813 h 10011"/>
                    <a:gd name="connsiteX29" fmla="*/ 8241 w 10000"/>
                    <a:gd name="connsiteY29" fmla="*/ 3344 h 10011"/>
                    <a:gd name="connsiteX30" fmla="*/ 8732 w 10000"/>
                    <a:gd name="connsiteY30" fmla="*/ 2859 h 10011"/>
                    <a:gd name="connsiteX31" fmla="*/ 8800 w 10000"/>
                    <a:gd name="connsiteY31" fmla="*/ 2484 h 10011"/>
                    <a:gd name="connsiteX32" fmla="*/ 9193 w 10000"/>
                    <a:gd name="connsiteY32" fmla="*/ 2367 h 10011"/>
                    <a:gd name="connsiteX33" fmla="*/ 9345 w 10000"/>
                    <a:gd name="connsiteY33" fmla="*/ 2156 h 10011"/>
                    <a:gd name="connsiteX34" fmla="*/ 9669 w 10000"/>
                    <a:gd name="connsiteY34" fmla="*/ 1641 h 10011"/>
                    <a:gd name="connsiteX35" fmla="*/ 9715 w 10000"/>
                    <a:gd name="connsiteY35" fmla="*/ 1211 h 10011"/>
                    <a:gd name="connsiteX36" fmla="*/ 9980 w 10000"/>
                    <a:gd name="connsiteY36" fmla="*/ 727 h 10011"/>
                    <a:gd name="connsiteX37" fmla="*/ 9957 w 10000"/>
                    <a:gd name="connsiteY37" fmla="*/ 375 h 10011"/>
                    <a:gd name="connsiteX38" fmla="*/ 9896 w 10000"/>
                    <a:gd name="connsiteY38" fmla="*/ 0 h 10011"/>
                    <a:gd name="connsiteX0" fmla="*/ 1052 w 10000"/>
                    <a:gd name="connsiteY0" fmla="*/ 7148 h 10011"/>
                    <a:gd name="connsiteX1" fmla="*/ 825 w 10000"/>
                    <a:gd name="connsiteY1" fmla="*/ 7594 h 10011"/>
                    <a:gd name="connsiteX2" fmla="*/ 349 w 10000"/>
                    <a:gd name="connsiteY2" fmla="*/ 8016 h 10011"/>
                    <a:gd name="connsiteX3" fmla="*/ 138 w 10000"/>
                    <a:gd name="connsiteY3" fmla="*/ 8297 h 10011"/>
                    <a:gd name="connsiteX4" fmla="*/ 168 w 10000"/>
                    <a:gd name="connsiteY4" fmla="*/ 8617 h 10011"/>
                    <a:gd name="connsiteX5" fmla="*/ 31 w 10000"/>
                    <a:gd name="connsiteY5" fmla="*/ 9023 h 10011"/>
                    <a:gd name="connsiteX6" fmla="*/ 840 w 10000"/>
                    <a:gd name="connsiteY6" fmla="*/ 8805 h 10011"/>
                    <a:gd name="connsiteX7" fmla="*/ 1339 w 10000"/>
                    <a:gd name="connsiteY7" fmla="*/ 8617 h 10011"/>
                    <a:gd name="connsiteX8" fmla="*/ 1914 w 10000"/>
                    <a:gd name="connsiteY8" fmla="*/ 8813 h 10011"/>
                    <a:gd name="connsiteX9" fmla="*/ 2791 w 10000"/>
                    <a:gd name="connsiteY9" fmla="*/ 8570 h 10011"/>
                    <a:gd name="connsiteX10" fmla="*/ 3002 w 10000"/>
                    <a:gd name="connsiteY10" fmla="*/ 8813 h 10011"/>
                    <a:gd name="connsiteX11" fmla="*/ 3093 w 10000"/>
                    <a:gd name="connsiteY11" fmla="*/ 9094 h 10011"/>
                    <a:gd name="connsiteX12" fmla="*/ 3660 w 10000"/>
                    <a:gd name="connsiteY12" fmla="*/ 9906 h 10011"/>
                    <a:gd name="connsiteX13" fmla="*/ 3796 w 10000"/>
                    <a:gd name="connsiteY13" fmla="*/ 10000 h 10011"/>
                    <a:gd name="connsiteX14" fmla="*/ 4136 w 10000"/>
                    <a:gd name="connsiteY14" fmla="*/ 9891 h 10011"/>
                    <a:gd name="connsiteX15" fmla="*/ 4522 w 10000"/>
                    <a:gd name="connsiteY15" fmla="*/ 9531 h 10011"/>
                    <a:gd name="connsiteX16" fmla="*/ 4786 w 10000"/>
                    <a:gd name="connsiteY16" fmla="*/ 8922 h 10011"/>
                    <a:gd name="connsiteX17" fmla="*/ 5557 w 10000"/>
                    <a:gd name="connsiteY17" fmla="*/ 8766 h 10011"/>
                    <a:gd name="connsiteX18" fmla="*/ 5761 w 10000"/>
                    <a:gd name="connsiteY18" fmla="*/ 8523 h 10011"/>
                    <a:gd name="connsiteX19" fmla="*/ 6011 w 10000"/>
                    <a:gd name="connsiteY19" fmla="*/ 7992 h 10011"/>
                    <a:gd name="connsiteX20" fmla="*/ 6404 w 10000"/>
                    <a:gd name="connsiteY20" fmla="*/ 7219 h 10011"/>
                    <a:gd name="connsiteX21" fmla="*/ 6510 w 10000"/>
                    <a:gd name="connsiteY21" fmla="*/ 6602 h 10011"/>
                    <a:gd name="connsiteX22" fmla="*/ 6510 w 10000"/>
                    <a:gd name="connsiteY22" fmla="*/ 6320 h 10011"/>
                    <a:gd name="connsiteX23" fmla="*/ 6835 w 10000"/>
                    <a:gd name="connsiteY23" fmla="*/ 5906 h 10011"/>
                    <a:gd name="connsiteX24" fmla="*/ 7175 w 10000"/>
                    <a:gd name="connsiteY24" fmla="*/ 5742 h 10011"/>
                    <a:gd name="connsiteX25" fmla="*/ 7515 w 10000"/>
                    <a:gd name="connsiteY25" fmla="*/ 5008 h 10011"/>
                    <a:gd name="connsiteX26" fmla="*/ 7741 w 10000"/>
                    <a:gd name="connsiteY26" fmla="*/ 4492 h 10011"/>
                    <a:gd name="connsiteX27" fmla="*/ 8263 w 10000"/>
                    <a:gd name="connsiteY27" fmla="*/ 3813 h 10011"/>
                    <a:gd name="connsiteX28" fmla="*/ 8241 w 10000"/>
                    <a:gd name="connsiteY28" fmla="*/ 3344 h 10011"/>
                    <a:gd name="connsiteX29" fmla="*/ 8732 w 10000"/>
                    <a:gd name="connsiteY29" fmla="*/ 2859 h 10011"/>
                    <a:gd name="connsiteX30" fmla="*/ 8800 w 10000"/>
                    <a:gd name="connsiteY30" fmla="*/ 2484 h 10011"/>
                    <a:gd name="connsiteX31" fmla="*/ 9193 w 10000"/>
                    <a:gd name="connsiteY31" fmla="*/ 2367 h 10011"/>
                    <a:gd name="connsiteX32" fmla="*/ 9345 w 10000"/>
                    <a:gd name="connsiteY32" fmla="*/ 2156 h 10011"/>
                    <a:gd name="connsiteX33" fmla="*/ 9669 w 10000"/>
                    <a:gd name="connsiteY33" fmla="*/ 1641 h 10011"/>
                    <a:gd name="connsiteX34" fmla="*/ 9715 w 10000"/>
                    <a:gd name="connsiteY34" fmla="*/ 1211 h 10011"/>
                    <a:gd name="connsiteX35" fmla="*/ 9980 w 10000"/>
                    <a:gd name="connsiteY35" fmla="*/ 727 h 10011"/>
                    <a:gd name="connsiteX36" fmla="*/ 9957 w 10000"/>
                    <a:gd name="connsiteY36" fmla="*/ 375 h 10011"/>
                    <a:gd name="connsiteX37" fmla="*/ 9896 w 10000"/>
                    <a:gd name="connsiteY37" fmla="*/ 0 h 10011"/>
                    <a:gd name="connsiteX0" fmla="*/ 825 w 10000"/>
                    <a:gd name="connsiteY0" fmla="*/ 7594 h 10011"/>
                    <a:gd name="connsiteX1" fmla="*/ 349 w 10000"/>
                    <a:gd name="connsiteY1" fmla="*/ 8016 h 10011"/>
                    <a:gd name="connsiteX2" fmla="*/ 138 w 10000"/>
                    <a:gd name="connsiteY2" fmla="*/ 8297 h 10011"/>
                    <a:gd name="connsiteX3" fmla="*/ 168 w 10000"/>
                    <a:gd name="connsiteY3" fmla="*/ 8617 h 10011"/>
                    <a:gd name="connsiteX4" fmla="*/ 31 w 10000"/>
                    <a:gd name="connsiteY4" fmla="*/ 9023 h 10011"/>
                    <a:gd name="connsiteX5" fmla="*/ 840 w 10000"/>
                    <a:gd name="connsiteY5" fmla="*/ 8805 h 10011"/>
                    <a:gd name="connsiteX6" fmla="*/ 1339 w 10000"/>
                    <a:gd name="connsiteY6" fmla="*/ 8617 h 10011"/>
                    <a:gd name="connsiteX7" fmla="*/ 1914 w 10000"/>
                    <a:gd name="connsiteY7" fmla="*/ 8813 h 10011"/>
                    <a:gd name="connsiteX8" fmla="*/ 2791 w 10000"/>
                    <a:gd name="connsiteY8" fmla="*/ 8570 h 10011"/>
                    <a:gd name="connsiteX9" fmla="*/ 3002 w 10000"/>
                    <a:gd name="connsiteY9" fmla="*/ 8813 h 10011"/>
                    <a:gd name="connsiteX10" fmla="*/ 3093 w 10000"/>
                    <a:gd name="connsiteY10" fmla="*/ 9094 h 10011"/>
                    <a:gd name="connsiteX11" fmla="*/ 3660 w 10000"/>
                    <a:gd name="connsiteY11" fmla="*/ 9906 h 10011"/>
                    <a:gd name="connsiteX12" fmla="*/ 3796 w 10000"/>
                    <a:gd name="connsiteY12" fmla="*/ 10000 h 10011"/>
                    <a:gd name="connsiteX13" fmla="*/ 4136 w 10000"/>
                    <a:gd name="connsiteY13" fmla="*/ 9891 h 10011"/>
                    <a:gd name="connsiteX14" fmla="*/ 4522 w 10000"/>
                    <a:gd name="connsiteY14" fmla="*/ 9531 h 10011"/>
                    <a:gd name="connsiteX15" fmla="*/ 4786 w 10000"/>
                    <a:gd name="connsiteY15" fmla="*/ 8922 h 10011"/>
                    <a:gd name="connsiteX16" fmla="*/ 5557 w 10000"/>
                    <a:gd name="connsiteY16" fmla="*/ 8766 h 10011"/>
                    <a:gd name="connsiteX17" fmla="*/ 5761 w 10000"/>
                    <a:gd name="connsiteY17" fmla="*/ 8523 h 10011"/>
                    <a:gd name="connsiteX18" fmla="*/ 6011 w 10000"/>
                    <a:gd name="connsiteY18" fmla="*/ 7992 h 10011"/>
                    <a:gd name="connsiteX19" fmla="*/ 6404 w 10000"/>
                    <a:gd name="connsiteY19" fmla="*/ 7219 h 10011"/>
                    <a:gd name="connsiteX20" fmla="*/ 6510 w 10000"/>
                    <a:gd name="connsiteY20" fmla="*/ 6602 h 10011"/>
                    <a:gd name="connsiteX21" fmla="*/ 6510 w 10000"/>
                    <a:gd name="connsiteY21" fmla="*/ 6320 h 10011"/>
                    <a:gd name="connsiteX22" fmla="*/ 6835 w 10000"/>
                    <a:gd name="connsiteY22" fmla="*/ 5906 h 10011"/>
                    <a:gd name="connsiteX23" fmla="*/ 7175 w 10000"/>
                    <a:gd name="connsiteY23" fmla="*/ 5742 h 10011"/>
                    <a:gd name="connsiteX24" fmla="*/ 7515 w 10000"/>
                    <a:gd name="connsiteY24" fmla="*/ 5008 h 10011"/>
                    <a:gd name="connsiteX25" fmla="*/ 7741 w 10000"/>
                    <a:gd name="connsiteY25" fmla="*/ 4492 h 10011"/>
                    <a:gd name="connsiteX26" fmla="*/ 8263 w 10000"/>
                    <a:gd name="connsiteY26" fmla="*/ 3813 h 10011"/>
                    <a:gd name="connsiteX27" fmla="*/ 8241 w 10000"/>
                    <a:gd name="connsiteY27" fmla="*/ 3344 h 10011"/>
                    <a:gd name="connsiteX28" fmla="*/ 8732 w 10000"/>
                    <a:gd name="connsiteY28" fmla="*/ 2859 h 10011"/>
                    <a:gd name="connsiteX29" fmla="*/ 8800 w 10000"/>
                    <a:gd name="connsiteY29" fmla="*/ 2484 h 10011"/>
                    <a:gd name="connsiteX30" fmla="*/ 9193 w 10000"/>
                    <a:gd name="connsiteY30" fmla="*/ 2367 h 10011"/>
                    <a:gd name="connsiteX31" fmla="*/ 9345 w 10000"/>
                    <a:gd name="connsiteY31" fmla="*/ 2156 h 10011"/>
                    <a:gd name="connsiteX32" fmla="*/ 9669 w 10000"/>
                    <a:gd name="connsiteY32" fmla="*/ 1641 h 10011"/>
                    <a:gd name="connsiteX33" fmla="*/ 9715 w 10000"/>
                    <a:gd name="connsiteY33" fmla="*/ 1211 h 10011"/>
                    <a:gd name="connsiteX34" fmla="*/ 9980 w 10000"/>
                    <a:gd name="connsiteY34" fmla="*/ 727 h 10011"/>
                    <a:gd name="connsiteX35" fmla="*/ 9957 w 10000"/>
                    <a:gd name="connsiteY35" fmla="*/ 375 h 10011"/>
                    <a:gd name="connsiteX36" fmla="*/ 9896 w 10000"/>
                    <a:gd name="connsiteY36" fmla="*/ 0 h 10011"/>
                    <a:gd name="connsiteX0" fmla="*/ 349 w 10000"/>
                    <a:gd name="connsiteY0" fmla="*/ 8016 h 10011"/>
                    <a:gd name="connsiteX1" fmla="*/ 138 w 10000"/>
                    <a:gd name="connsiteY1" fmla="*/ 8297 h 10011"/>
                    <a:gd name="connsiteX2" fmla="*/ 168 w 10000"/>
                    <a:gd name="connsiteY2" fmla="*/ 8617 h 10011"/>
                    <a:gd name="connsiteX3" fmla="*/ 31 w 10000"/>
                    <a:gd name="connsiteY3" fmla="*/ 9023 h 10011"/>
                    <a:gd name="connsiteX4" fmla="*/ 840 w 10000"/>
                    <a:gd name="connsiteY4" fmla="*/ 8805 h 10011"/>
                    <a:gd name="connsiteX5" fmla="*/ 1339 w 10000"/>
                    <a:gd name="connsiteY5" fmla="*/ 8617 h 10011"/>
                    <a:gd name="connsiteX6" fmla="*/ 1914 w 10000"/>
                    <a:gd name="connsiteY6" fmla="*/ 8813 h 10011"/>
                    <a:gd name="connsiteX7" fmla="*/ 2791 w 10000"/>
                    <a:gd name="connsiteY7" fmla="*/ 8570 h 10011"/>
                    <a:gd name="connsiteX8" fmla="*/ 3002 w 10000"/>
                    <a:gd name="connsiteY8" fmla="*/ 8813 h 10011"/>
                    <a:gd name="connsiteX9" fmla="*/ 3093 w 10000"/>
                    <a:gd name="connsiteY9" fmla="*/ 9094 h 10011"/>
                    <a:gd name="connsiteX10" fmla="*/ 3660 w 10000"/>
                    <a:gd name="connsiteY10" fmla="*/ 9906 h 10011"/>
                    <a:gd name="connsiteX11" fmla="*/ 3796 w 10000"/>
                    <a:gd name="connsiteY11" fmla="*/ 10000 h 10011"/>
                    <a:gd name="connsiteX12" fmla="*/ 4136 w 10000"/>
                    <a:gd name="connsiteY12" fmla="*/ 9891 h 10011"/>
                    <a:gd name="connsiteX13" fmla="*/ 4522 w 10000"/>
                    <a:gd name="connsiteY13" fmla="*/ 9531 h 10011"/>
                    <a:gd name="connsiteX14" fmla="*/ 4786 w 10000"/>
                    <a:gd name="connsiteY14" fmla="*/ 8922 h 10011"/>
                    <a:gd name="connsiteX15" fmla="*/ 5557 w 10000"/>
                    <a:gd name="connsiteY15" fmla="*/ 8766 h 10011"/>
                    <a:gd name="connsiteX16" fmla="*/ 5761 w 10000"/>
                    <a:gd name="connsiteY16" fmla="*/ 8523 h 10011"/>
                    <a:gd name="connsiteX17" fmla="*/ 6011 w 10000"/>
                    <a:gd name="connsiteY17" fmla="*/ 7992 h 10011"/>
                    <a:gd name="connsiteX18" fmla="*/ 6404 w 10000"/>
                    <a:gd name="connsiteY18" fmla="*/ 7219 h 10011"/>
                    <a:gd name="connsiteX19" fmla="*/ 6510 w 10000"/>
                    <a:gd name="connsiteY19" fmla="*/ 6602 h 10011"/>
                    <a:gd name="connsiteX20" fmla="*/ 6510 w 10000"/>
                    <a:gd name="connsiteY20" fmla="*/ 6320 h 10011"/>
                    <a:gd name="connsiteX21" fmla="*/ 6835 w 10000"/>
                    <a:gd name="connsiteY21" fmla="*/ 5906 h 10011"/>
                    <a:gd name="connsiteX22" fmla="*/ 7175 w 10000"/>
                    <a:gd name="connsiteY22" fmla="*/ 5742 h 10011"/>
                    <a:gd name="connsiteX23" fmla="*/ 7515 w 10000"/>
                    <a:gd name="connsiteY23" fmla="*/ 5008 h 10011"/>
                    <a:gd name="connsiteX24" fmla="*/ 7741 w 10000"/>
                    <a:gd name="connsiteY24" fmla="*/ 4492 h 10011"/>
                    <a:gd name="connsiteX25" fmla="*/ 8263 w 10000"/>
                    <a:gd name="connsiteY25" fmla="*/ 3813 h 10011"/>
                    <a:gd name="connsiteX26" fmla="*/ 8241 w 10000"/>
                    <a:gd name="connsiteY26" fmla="*/ 3344 h 10011"/>
                    <a:gd name="connsiteX27" fmla="*/ 8732 w 10000"/>
                    <a:gd name="connsiteY27" fmla="*/ 2859 h 10011"/>
                    <a:gd name="connsiteX28" fmla="*/ 8800 w 10000"/>
                    <a:gd name="connsiteY28" fmla="*/ 2484 h 10011"/>
                    <a:gd name="connsiteX29" fmla="*/ 9193 w 10000"/>
                    <a:gd name="connsiteY29" fmla="*/ 2367 h 10011"/>
                    <a:gd name="connsiteX30" fmla="*/ 9345 w 10000"/>
                    <a:gd name="connsiteY30" fmla="*/ 2156 h 10011"/>
                    <a:gd name="connsiteX31" fmla="*/ 9669 w 10000"/>
                    <a:gd name="connsiteY31" fmla="*/ 1641 h 10011"/>
                    <a:gd name="connsiteX32" fmla="*/ 9715 w 10000"/>
                    <a:gd name="connsiteY32" fmla="*/ 1211 h 10011"/>
                    <a:gd name="connsiteX33" fmla="*/ 9980 w 10000"/>
                    <a:gd name="connsiteY33" fmla="*/ 727 h 10011"/>
                    <a:gd name="connsiteX34" fmla="*/ 9957 w 10000"/>
                    <a:gd name="connsiteY34" fmla="*/ 375 h 10011"/>
                    <a:gd name="connsiteX35" fmla="*/ 9896 w 10000"/>
                    <a:gd name="connsiteY35" fmla="*/ 0 h 10011"/>
                    <a:gd name="connsiteX0" fmla="*/ 138 w 10000"/>
                    <a:gd name="connsiteY0" fmla="*/ 8297 h 10011"/>
                    <a:gd name="connsiteX1" fmla="*/ 168 w 10000"/>
                    <a:gd name="connsiteY1" fmla="*/ 8617 h 10011"/>
                    <a:gd name="connsiteX2" fmla="*/ 31 w 10000"/>
                    <a:gd name="connsiteY2" fmla="*/ 9023 h 10011"/>
                    <a:gd name="connsiteX3" fmla="*/ 840 w 10000"/>
                    <a:gd name="connsiteY3" fmla="*/ 8805 h 10011"/>
                    <a:gd name="connsiteX4" fmla="*/ 1339 w 10000"/>
                    <a:gd name="connsiteY4" fmla="*/ 8617 h 10011"/>
                    <a:gd name="connsiteX5" fmla="*/ 1914 w 10000"/>
                    <a:gd name="connsiteY5" fmla="*/ 8813 h 10011"/>
                    <a:gd name="connsiteX6" fmla="*/ 2791 w 10000"/>
                    <a:gd name="connsiteY6" fmla="*/ 8570 h 10011"/>
                    <a:gd name="connsiteX7" fmla="*/ 3002 w 10000"/>
                    <a:gd name="connsiteY7" fmla="*/ 8813 h 10011"/>
                    <a:gd name="connsiteX8" fmla="*/ 3093 w 10000"/>
                    <a:gd name="connsiteY8" fmla="*/ 9094 h 10011"/>
                    <a:gd name="connsiteX9" fmla="*/ 3660 w 10000"/>
                    <a:gd name="connsiteY9" fmla="*/ 9906 h 10011"/>
                    <a:gd name="connsiteX10" fmla="*/ 3796 w 10000"/>
                    <a:gd name="connsiteY10" fmla="*/ 10000 h 10011"/>
                    <a:gd name="connsiteX11" fmla="*/ 4136 w 10000"/>
                    <a:gd name="connsiteY11" fmla="*/ 9891 h 10011"/>
                    <a:gd name="connsiteX12" fmla="*/ 4522 w 10000"/>
                    <a:gd name="connsiteY12" fmla="*/ 9531 h 10011"/>
                    <a:gd name="connsiteX13" fmla="*/ 4786 w 10000"/>
                    <a:gd name="connsiteY13" fmla="*/ 8922 h 10011"/>
                    <a:gd name="connsiteX14" fmla="*/ 5557 w 10000"/>
                    <a:gd name="connsiteY14" fmla="*/ 8766 h 10011"/>
                    <a:gd name="connsiteX15" fmla="*/ 5761 w 10000"/>
                    <a:gd name="connsiteY15" fmla="*/ 8523 h 10011"/>
                    <a:gd name="connsiteX16" fmla="*/ 6011 w 10000"/>
                    <a:gd name="connsiteY16" fmla="*/ 7992 h 10011"/>
                    <a:gd name="connsiteX17" fmla="*/ 6404 w 10000"/>
                    <a:gd name="connsiteY17" fmla="*/ 7219 h 10011"/>
                    <a:gd name="connsiteX18" fmla="*/ 6510 w 10000"/>
                    <a:gd name="connsiteY18" fmla="*/ 6602 h 10011"/>
                    <a:gd name="connsiteX19" fmla="*/ 6510 w 10000"/>
                    <a:gd name="connsiteY19" fmla="*/ 6320 h 10011"/>
                    <a:gd name="connsiteX20" fmla="*/ 6835 w 10000"/>
                    <a:gd name="connsiteY20" fmla="*/ 5906 h 10011"/>
                    <a:gd name="connsiteX21" fmla="*/ 7175 w 10000"/>
                    <a:gd name="connsiteY21" fmla="*/ 5742 h 10011"/>
                    <a:gd name="connsiteX22" fmla="*/ 7515 w 10000"/>
                    <a:gd name="connsiteY22" fmla="*/ 5008 h 10011"/>
                    <a:gd name="connsiteX23" fmla="*/ 7741 w 10000"/>
                    <a:gd name="connsiteY23" fmla="*/ 4492 h 10011"/>
                    <a:gd name="connsiteX24" fmla="*/ 8263 w 10000"/>
                    <a:gd name="connsiteY24" fmla="*/ 3813 h 10011"/>
                    <a:gd name="connsiteX25" fmla="*/ 8241 w 10000"/>
                    <a:gd name="connsiteY25" fmla="*/ 3344 h 10011"/>
                    <a:gd name="connsiteX26" fmla="*/ 8732 w 10000"/>
                    <a:gd name="connsiteY26" fmla="*/ 2859 h 10011"/>
                    <a:gd name="connsiteX27" fmla="*/ 8800 w 10000"/>
                    <a:gd name="connsiteY27" fmla="*/ 2484 h 10011"/>
                    <a:gd name="connsiteX28" fmla="*/ 9193 w 10000"/>
                    <a:gd name="connsiteY28" fmla="*/ 2367 h 10011"/>
                    <a:gd name="connsiteX29" fmla="*/ 9345 w 10000"/>
                    <a:gd name="connsiteY29" fmla="*/ 2156 h 10011"/>
                    <a:gd name="connsiteX30" fmla="*/ 9669 w 10000"/>
                    <a:gd name="connsiteY30" fmla="*/ 1641 h 10011"/>
                    <a:gd name="connsiteX31" fmla="*/ 9715 w 10000"/>
                    <a:gd name="connsiteY31" fmla="*/ 1211 h 10011"/>
                    <a:gd name="connsiteX32" fmla="*/ 9980 w 10000"/>
                    <a:gd name="connsiteY32" fmla="*/ 727 h 10011"/>
                    <a:gd name="connsiteX33" fmla="*/ 9957 w 10000"/>
                    <a:gd name="connsiteY33" fmla="*/ 375 h 10011"/>
                    <a:gd name="connsiteX34" fmla="*/ 9896 w 10000"/>
                    <a:gd name="connsiteY34" fmla="*/ 0 h 10011"/>
                    <a:gd name="connsiteX0" fmla="*/ 143 w 10005"/>
                    <a:gd name="connsiteY0" fmla="*/ 8297 h 10011"/>
                    <a:gd name="connsiteX1" fmla="*/ 36 w 10005"/>
                    <a:gd name="connsiteY1" fmla="*/ 9023 h 10011"/>
                    <a:gd name="connsiteX2" fmla="*/ 845 w 10005"/>
                    <a:gd name="connsiteY2" fmla="*/ 8805 h 10011"/>
                    <a:gd name="connsiteX3" fmla="*/ 1344 w 10005"/>
                    <a:gd name="connsiteY3" fmla="*/ 8617 h 10011"/>
                    <a:gd name="connsiteX4" fmla="*/ 1919 w 10005"/>
                    <a:gd name="connsiteY4" fmla="*/ 8813 h 10011"/>
                    <a:gd name="connsiteX5" fmla="*/ 2796 w 10005"/>
                    <a:gd name="connsiteY5" fmla="*/ 8570 h 10011"/>
                    <a:gd name="connsiteX6" fmla="*/ 3007 w 10005"/>
                    <a:gd name="connsiteY6" fmla="*/ 8813 h 10011"/>
                    <a:gd name="connsiteX7" fmla="*/ 3098 w 10005"/>
                    <a:gd name="connsiteY7" fmla="*/ 9094 h 10011"/>
                    <a:gd name="connsiteX8" fmla="*/ 3665 w 10005"/>
                    <a:gd name="connsiteY8" fmla="*/ 9906 h 10011"/>
                    <a:gd name="connsiteX9" fmla="*/ 3801 w 10005"/>
                    <a:gd name="connsiteY9" fmla="*/ 10000 h 10011"/>
                    <a:gd name="connsiteX10" fmla="*/ 4141 w 10005"/>
                    <a:gd name="connsiteY10" fmla="*/ 9891 h 10011"/>
                    <a:gd name="connsiteX11" fmla="*/ 4527 w 10005"/>
                    <a:gd name="connsiteY11" fmla="*/ 9531 h 10011"/>
                    <a:gd name="connsiteX12" fmla="*/ 4791 w 10005"/>
                    <a:gd name="connsiteY12" fmla="*/ 8922 h 10011"/>
                    <a:gd name="connsiteX13" fmla="*/ 5562 w 10005"/>
                    <a:gd name="connsiteY13" fmla="*/ 8766 h 10011"/>
                    <a:gd name="connsiteX14" fmla="*/ 5766 w 10005"/>
                    <a:gd name="connsiteY14" fmla="*/ 8523 h 10011"/>
                    <a:gd name="connsiteX15" fmla="*/ 6016 w 10005"/>
                    <a:gd name="connsiteY15" fmla="*/ 7992 h 10011"/>
                    <a:gd name="connsiteX16" fmla="*/ 6409 w 10005"/>
                    <a:gd name="connsiteY16" fmla="*/ 7219 h 10011"/>
                    <a:gd name="connsiteX17" fmla="*/ 6515 w 10005"/>
                    <a:gd name="connsiteY17" fmla="*/ 6602 h 10011"/>
                    <a:gd name="connsiteX18" fmla="*/ 6515 w 10005"/>
                    <a:gd name="connsiteY18" fmla="*/ 6320 h 10011"/>
                    <a:gd name="connsiteX19" fmla="*/ 6840 w 10005"/>
                    <a:gd name="connsiteY19" fmla="*/ 5906 h 10011"/>
                    <a:gd name="connsiteX20" fmla="*/ 7180 w 10005"/>
                    <a:gd name="connsiteY20" fmla="*/ 5742 h 10011"/>
                    <a:gd name="connsiteX21" fmla="*/ 7520 w 10005"/>
                    <a:gd name="connsiteY21" fmla="*/ 5008 h 10011"/>
                    <a:gd name="connsiteX22" fmla="*/ 7746 w 10005"/>
                    <a:gd name="connsiteY22" fmla="*/ 4492 h 10011"/>
                    <a:gd name="connsiteX23" fmla="*/ 8268 w 10005"/>
                    <a:gd name="connsiteY23" fmla="*/ 3813 h 10011"/>
                    <a:gd name="connsiteX24" fmla="*/ 8246 w 10005"/>
                    <a:gd name="connsiteY24" fmla="*/ 3344 h 10011"/>
                    <a:gd name="connsiteX25" fmla="*/ 8737 w 10005"/>
                    <a:gd name="connsiteY25" fmla="*/ 2859 h 10011"/>
                    <a:gd name="connsiteX26" fmla="*/ 8805 w 10005"/>
                    <a:gd name="connsiteY26" fmla="*/ 2484 h 10011"/>
                    <a:gd name="connsiteX27" fmla="*/ 9198 w 10005"/>
                    <a:gd name="connsiteY27" fmla="*/ 2367 h 10011"/>
                    <a:gd name="connsiteX28" fmla="*/ 9350 w 10005"/>
                    <a:gd name="connsiteY28" fmla="*/ 2156 h 10011"/>
                    <a:gd name="connsiteX29" fmla="*/ 9674 w 10005"/>
                    <a:gd name="connsiteY29" fmla="*/ 1641 h 10011"/>
                    <a:gd name="connsiteX30" fmla="*/ 9720 w 10005"/>
                    <a:gd name="connsiteY30" fmla="*/ 1211 h 10011"/>
                    <a:gd name="connsiteX31" fmla="*/ 9985 w 10005"/>
                    <a:gd name="connsiteY31" fmla="*/ 727 h 10011"/>
                    <a:gd name="connsiteX32" fmla="*/ 9962 w 10005"/>
                    <a:gd name="connsiteY32" fmla="*/ 375 h 10011"/>
                    <a:gd name="connsiteX33" fmla="*/ 9901 w 10005"/>
                    <a:gd name="connsiteY33" fmla="*/ 0 h 10011"/>
                    <a:gd name="connsiteX0" fmla="*/ 0 w 9969"/>
                    <a:gd name="connsiteY0" fmla="*/ 9023 h 10011"/>
                    <a:gd name="connsiteX1" fmla="*/ 809 w 9969"/>
                    <a:gd name="connsiteY1" fmla="*/ 8805 h 10011"/>
                    <a:gd name="connsiteX2" fmla="*/ 1308 w 9969"/>
                    <a:gd name="connsiteY2" fmla="*/ 8617 h 10011"/>
                    <a:gd name="connsiteX3" fmla="*/ 1883 w 9969"/>
                    <a:gd name="connsiteY3" fmla="*/ 8813 h 10011"/>
                    <a:gd name="connsiteX4" fmla="*/ 2760 w 9969"/>
                    <a:gd name="connsiteY4" fmla="*/ 8570 h 10011"/>
                    <a:gd name="connsiteX5" fmla="*/ 2971 w 9969"/>
                    <a:gd name="connsiteY5" fmla="*/ 8813 h 10011"/>
                    <a:gd name="connsiteX6" fmla="*/ 3062 w 9969"/>
                    <a:gd name="connsiteY6" fmla="*/ 9094 h 10011"/>
                    <a:gd name="connsiteX7" fmla="*/ 3629 w 9969"/>
                    <a:gd name="connsiteY7" fmla="*/ 9906 h 10011"/>
                    <a:gd name="connsiteX8" fmla="*/ 3765 w 9969"/>
                    <a:gd name="connsiteY8" fmla="*/ 10000 h 10011"/>
                    <a:gd name="connsiteX9" fmla="*/ 4105 w 9969"/>
                    <a:gd name="connsiteY9" fmla="*/ 9891 h 10011"/>
                    <a:gd name="connsiteX10" fmla="*/ 4491 w 9969"/>
                    <a:gd name="connsiteY10" fmla="*/ 9531 h 10011"/>
                    <a:gd name="connsiteX11" fmla="*/ 4755 w 9969"/>
                    <a:gd name="connsiteY11" fmla="*/ 8922 h 10011"/>
                    <a:gd name="connsiteX12" fmla="*/ 5526 w 9969"/>
                    <a:gd name="connsiteY12" fmla="*/ 8766 h 10011"/>
                    <a:gd name="connsiteX13" fmla="*/ 5730 w 9969"/>
                    <a:gd name="connsiteY13" fmla="*/ 8523 h 10011"/>
                    <a:gd name="connsiteX14" fmla="*/ 5980 w 9969"/>
                    <a:gd name="connsiteY14" fmla="*/ 7992 h 10011"/>
                    <a:gd name="connsiteX15" fmla="*/ 6373 w 9969"/>
                    <a:gd name="connsiteY15" fmla="*/ 7219 h 10011"/>
                    <a:gd name="connsiteX16" fmla="*/ 6479 w 9969"/>
                    <a:gd name="connsiteY16" fmla="*/ 6602 h 10011"/>
                    <a:gd name="connsiteX17" fmla="*/ 6479 w 9969"/>
                    <a:gd name="connsiteY17" fmla="*/ 6320 h 10011"/>
                    <a:gd name="connsiteX18" fmla="*/ 6804 w 9969"/>
                    <a:gd name="connsiteY18" fmla="*/ 5906 h 10011"/>
                    <a:gd name="connsiteX19" fmla="*/ 7144 w 9969"/>
                    <a:gd name="connsiteY19" fmla="*/ 5742 h 10011"/>
                    <a:gd name="connsiteX20" fmla="*/ 7484 w 9969"/>
                    <a:gd name="connsiteY20" fmla="*/ 5008 h 10011"/>
                    <a:gd name="connsiteX21" fmla="*/ 7710 w 9969"/>
                    <a:gd name="connsiteY21" fmla="*/ 4492 h 10011"/>
                    <a:gd name="connsiteX22" fmla="*/ 8232 w 9969"/>
                    <a:gd name="connsiteY22" fmla="*/ 3813 h 10011"/>
                    <a:gd name="connsiteX23" fmla="*/ 8210 w 9969"/>
                    <a:gd name="connsiteY23" fmla="*/ 3344 h 10011"/>
                    <a:gd name="connsiteX24" fmla="*/ 8701 w 9969"/>
                    <a:gd name="connsiteY24" fmla="*/ 2859 h 10011"/>
                    <a:gd name="connsiteX25" fmla="*/ 8769 w 9969"/>
                    <a:gd name="connsiteY25" fmla="*/ 2484 h 10011"/>
                    <a:gd name="connsiteX26" fmla="*/ 9162 w 9969"/>
                    <a:gd name="connsiteY26" fmla="*/ 2367 h 10011"/>
                    <a:gd name="connsiteX27" fmla="*/ 9314 w 9969"/>
                    <a:gd name="connsiteY27" fmla="*/ 2156 h 10011"/>
                    <a:gd name="connsiteX28" fmla="*/ 9638 w 9969"/>
                    <a:gd name="connsiteY28" fmla="*/ 1641 h 10011"/>
                    <a:gd name="connsiteX29" fmla="*/ 9684 w 9969"/>
                    <a:gd name="connsiteY29" fmla="*/ 1211 h 10011"/>
                    <a:gd name="connsiteX30" fmla="*/ 9949 w 9969"/>
                    <a:gd name="connsiteY30" fmla="*/ 727 h 10011"/>
                    <a:gd name="connsiteX31" fmla="*/ 9926 w 9969"/>
                    <a:gd name="connsiteY31" fmla="*/ 375 h 10011"/>
                    <a:gd name="connsiteX32" fmla="*/ 9865 w 9969"/>
                    <a:gd name="connsiteY32" fmla="*/ 0 h 10011"/>
                    <a:gd name="connsiteX0" fmla="*/ 0 w 9188"/>
                    <a:gd name="connsiteY0" fmla="*/ 8795 h 10000"/>
                    <a:gd name="connsiteX1" fmla="*/ 500 w 9188"/>
                    <a:gd name="connsiteY1" fmla="*/ 8608 h 10000"/>
                    <a:gd name="connsiteX2" fmla="*/ 1077 w 9188"/>
                    <a:gd name="connsiteY2" fmla="*/ 8803 h 10000"/>
                    <a:gd name="connsiteX3" fmla="*/ 1957 w 9188"/>
                    <a:gd name="connsiteY3" fmla="*/ 8561 h 10000"/>
                    <a:gd name="connsiteX4" fmla="*/ 2168 w 9188"/>
                    <a:gd name="connsiteY4" fmla="*/ 8803 h 10000"/>
                    <a:gd name="connsiteX5" fmla="*/ 2260 w 9188"/>
                    <a:gd name="connsiteY5" fmla="*/ 9084 h 10000"/>
                    <a:gd name="connsiteX6" fmla="*/ 2828 w 9188"/>
                    <a:gd name="connsiteY6" fmla="*/ 9895 h 10000"/>
                    <a:gd name="connsiteX7" fmla="*/ 2965 w 9188"/>
                    <a:gd name="connsiteY7" fmla="*/ 9989 h 10000"/>
                    <a:gd name="connsiteX8" fmla="*/ 3306 w 9188"/>
                    <a:gd name="connsiteY8" fmla="*/ 9880 h 10000"/>
                    <a:gd name="connsiteX9" fmla="*/ 3693 w 9188"/>
                    <a:gd name="connsiteY9" fmla="*/ 9521 h 10000"/>
                    <a:gd name="connsiteX10" fmla="*/ 3958 w 9188"/>
                    <a:gd name="connsiteY10" fmla="*/ 8912 h 10000"/>
                    <a:gd name="connsiteX11" fmla="*/ 4731 w 9188"/>
                    <a:gd name="connsiteY11" fmla="*/ 8756 h 10000"/>
                    <a:gd name="connsiteX12" fmla="*/ 4936 w 9188"/>
                    <a:gd name="connsiteY12" fmla="*/ 8514 h 10000"/>
                    <a:gd name="connsiteX13" fmla="*/ 5187 w 9188"/>
                    <a:gd name="connsiteY13" fmla="*/ 7983 h 10000"/>
                    <a:gd name="connsiteX14" fmla="*/ 5581 w 9188"/>
                    <a:gd name="connsiteY14" fmla="*/ 7211 h 10000"/>
                    <a:gd name="connsiteX15" fmla="*/ 5687 w 9188"/>
                    <a:gd name="connsiteY15" fmla="*/ 6595 h 10000"/>
                    <a:gd name="connsiteX16" fmla="*/ 5687 w 9188"/>
                    <a:gd name="connsiteY16" fmla="*/ 6313 h 10000"/>
                    <a:gd name="connsiteX17" fmla="*/ 6013 w 9188"/>
                    <a:gd name="connsiteY17" fmla="*/ 5900 h 10000"/>
                    <a:gd name="connsiteX18" fmla="*/ 6354 w 9188"/>
                    <a:gd name="connsiteY18" fmla="*/ 5736 h 10000"/>
                    <a:gd name="connsiteX19" fmla="*/ 6695 w 9188"/>
                    <a:gd name="connsiteY19" fmla="*/ 5002 h 10000"/>
                    <a:gd name="connsiteX20" fmla="*/ 6922 w 9188"/>
                    <a:gd name="connsiteY20" fmla="*/ 4487 h 10000"/>
                    <a:gd name="connsiteX21" fmla="*/ 7446 w 9188"/>
                    <a:gd name="connsiteY21" fmla="*/ 3809 h 10000"/>
                    <a:gd name="connsiteX22" fmla="*/ 7424 w 9188"/>
                    <a:gd name="connsiteY22" fmla="*/ 3340 h 10000"/>
                    <a:gd name="connsiteX23" fmla="*/ 7916 w 9188"/>
                    <a:gd name="connsiteY23" fmla="*/ 2856 h 10000"/>
                    <a:gd name="connsiteX24" fmla="*/ 7984 w 9188"/>
                    <a:gd name="connsiteY24" fmla="*/ 2481 h 10000"/>
                    <a:gd name="connsiteX25" fmla="*/ 8378 w 9188"/>
                    <a:gd name="connsiteY25" fmla="*/ 2364 h 10000"/>
                    <a:gd name="connsiteX26" fmla="*/ 8531 w 9188"/>
                    <a:gd name="connsiteY26" fmla="*/ 2154 h 10000"/>
                    <a:gd name="connsiteX27" fmla="*/ 8856 w 9188"/>
                    <a:gd name="connsiteY27" fmla="*/ 1639 h 10000"/>
                    <a:gd name="connsiteX28" fmla="*/ 8902 w 9188"/>
                    <a:gd name="connsiteY28" fmla="*/ 1210 h 10000"/>
                    <a:gd name="connsiteX29" fmla="*/ 9168 w 9188"/>
                    <a:gd name="connsiteY29" fmla="*/ 726 h 10000"/>
                    <a:gd name="connsiteX30" fmla="*/ 9145 w 9188"/>
                    <a:gd name="connsiteY30" fmla="*/ 375 h 10000"/>
                    <a:gd name="connsiteX31" fmla="*/ 9084 w 9188"/>
                    <a:gd name="connsiteY31" fmla="*/ 0 h 10000"/>
                    <a:gd name="connsiteX0" fmla="*/ 0 w 9456"/>
                    <a:gd name="connsiteY0" fmla="*/ 8608 h 10000"/>
                    <a:gd name="connsiteX1" fmla="*/ 628 w 9456"/>
                    <a:gd name="connsiteY1" fmla="*/ 8803 h 10000"/>
                    <a:gd name="connsiteX2" fmla="*/ 1586 w 9456"/>
                    <a:gd name="connsiteY2" fmla="*/ 8561 h 10000"/>
                    <a:gd name="connsiteX3" fmla="*/ 1816 w 9456"/>
                    <a:gd name="connsiteY3" fmla="*/ 8803 h 10000"/>
                    <a:gd name="connsiteX4" fmla="*/ 1916 w 9456"/>
                    <a:gd name="connsiteY4" fmla="*/ 9084 h 10000"/>
                    <a:gd name="connsiteX5" fmla="*/ 2534 w 9456"/>
                    <a:gd name="connsiteY5" fmla="*/ 9895 h 10000"/>
                    <a:gd name="connsiteX6" fmla="*/ 2683 w 9456"/>
                    <a:gd name="connsiteY6" fmla="*/ 9989 h 10000"/>
                    <a:gd name="connsiteX7" fmla="*/ 3054 w 9456"/>
                    <a:gd name="connsiteY7" fmla="*/ 9880 h 10000"/>
                    <a:gd name="connsiteX8" fmla="*/ 3475 w 9456"/>
                    <a:gd name="connsiteY8" fmla="*/ 9521 h 10000"/>
                    <a:gd name="connsiteX9" fmla="*/ 3764 w 9456"/>
                    <a:gd name="connsiteY9" fmla="*/ 8912 h 10000"/>
                    <a:gd name="connsiteX10" fmla="*/ 4605 w 9456"/>
                    <a:gd name="connsiteY10" fmla="*/ 8756 h 10000"/>
                    <a:gd name="connsiteX11" fmla="*/ 4828 w 9456"/>
                    <a:gd name="connsiteY11" fmla="*/ 8514 h 10000"/>
                    <a:gd name="connsiteX12" fmla="*/ 5101 w 9456"/>
                    <a:gd name="connsiteY12" fmla="*/ 7983 h 10000"/>
                    <a:gd name="connsiteX13" fmla="*/ 5530 w 9456"/>
                    <a:gd name="connsiteY13" fmla="*/ 7211 h 10000"/>
                    <a:gd name="connsiteX14" fmla="*/ 5646 w 9456"/>
                    <a:gd name="connsiteY14" fmla="*/ 6595 h 10000"/>
                    <a:gd name="connsiteX15" fmla="*/ 5646 w 9456"/>
                    <a:gd name="connsiteY15" fmla="*/ 6313 h 10000"/>
                    <a:gd name="connsiteX16" fmla="*/ 6000 w 9456"/>
                    <a:gd name="connsiteY16" fmla="*/ 5900 h 10000"/>
                    <a:gd name="connsiteX17" fmla="*/ 6372 w 9456"/>
                    <a:gd name="connsiteY17" fmla="*/ 5736 h 10000"/>
                    <a:gd name="connsiteX18" fmla="*/ 6743 w 9456"/>
                    <a:gd name="connsiteY18" fmla="*/ 5002 h 10000"/>
                    <a:gd name="connsiteX19" fmla="*/ 6990 w 9456"/>
                    <a:gd name="connsiteY19" fmla="*/ 4487 h 10000"/>
                    <a:gd name="connsiteX20" fmla="*/ 7560 w 9456"/>
                    <a:gd name="connsiteY20" fmla="*/ 3809 h 10000"/>
                    <a:gd name="connsiteX21" fmla="*/ 7536 w 9456"/>
                    <a:gd name="connsiteY21" fmla="*/ 3340 h 10000"/>
                    <a:gd name="connsiteX22" fmla="*/ 8072 w 9456"/>
                    <a:gd name="connsiteY22" fmla="*/ 2856 h 10000"/>
                    <a:gd name="connsiteX23" fmla="*/ 8146 w 9456"/>
                    <a:gd name="connsiteY23" fmla="*/ 2481 h 10000"/>
                    <a:gd name="connsiteX24" fmla="*/ 8574 w 9456"/>
                    <a:gd name="connsiteY24" fmla="*/ 2364 h 10000"/>
                    <a:gd name="connsiteX25" fmla="*/ 8741 w 9456"/>
                    <a:gd name="connsiteY25" fmla="*/ 2154 h 10000"/>
                    <a:gd name="connsiteX26" fmla="*/ 9095 w 9456"/>
                    <a:gd name="connsiteY26" fmla="*/ 1639 h 10000"/>
                    <a:gd name="connsiteX27" fmla="*/ 9145 w 9456"/>
                    <a:gd name="connsiteY27" fmla="*/ 1210 h 10000"/>
                    <a:gd name="connsiteX28" fmla="*/ 9434 w 9456"/>
                    <a:gd name="connsiteY28" fmla="*/ 726 h 10000"/>
                    <a:gd name="connsiteX29" fmla="*/ 9409 w 9456"/>
                    <a:gd name="connsiteY29" fmla="*/ 375 h 10000"/>
                    <a:gd name="connsiteX30" fmla="*/ 9343 w 9456"/>
                    <a:gd name="connsiteY30" fmla="*/ 0 h 10000"/>
                    <a:gd name="connsiteX0" fmla="*/ 0 w 9337"/>
                    <a:gd name="connsiteY0" fmla="*/ 8803 h 10000"/>
                    <a:gd name="connsiteX1" fmla="*/ 1013 w 9337"/>
                    <a:gd name="connsiteY1" fmla="*/ 8561 h 10000"/>
                    <a:gd name="connsiteX2" fmla="*/ 1256 w 9337"/>
                    <a:gd name="connsiteY2" fmla="*/ 8803 h 10000"/>
                    <a:gd name="connsiteX3" fmla="*/ 1362 w 9337"/>
                    <a:gd name="connsiteY3" fmla="*/ 9084 h 10000"/>
                    <a:gd name="connsiteX4" fmla="*/ 2016 w 9337"/>
                    <a:gd name="connsiteY4" fmla="*/ 9895 h 10000"/>
                    <a:gd name="connsiteX5" fmla="*/ 2173 w 9337"/>
                    <a:gd name="connsiteY5" fmla="*/ 9989 h 10000"/>
                    <a:gd name="connsiteX6" fmla="*/ 2566 w 9337"/>
                    <a:gd name="connsiteY6" fmla="*/ 9880 h 10000"/>
                    <a:gd name="connsiteX7" fmla="*/ 3011 w 9337"/>
                    <a:gd name="connsiteY7" fmla="*/ 9521 h 10000"/>
                    <a:gd name="connsiteX8" fmla="*/ 3317 w 9337"/>
                    <a:gd name="connsiteY8" fmla="*/ 8912 h 10000"/>
                    <a:gd name="connsiteX9" fmla="*/ 4206 w 9337"/>
                    <a:gd name="connsiteY9" fmla="*/ 8756 h 10000"/>
                    <a:gd name="connsiteX10" fmla="*/ 4442 w 9337"/>
                    <a:gd name="connsiteY10" fmla="*/ 8514 h 10000"/>
                    <a:gd name="connsiteX11" fmla="*/ 4730 w 9337"/>
                    <a:gd name="connsiteY11" fmla="*/ 7983 h 10000"/>
                    <a:gd name="connsiteX12" fmla="*/ 5184 w 9337"/>
                    <a:gd name="connsiteY12" fmla="*/ 7211 h 10000"/>
                    <a:gd name="connsiteX13" fmla="*/ 5307 w 9337"/>
                    <a:gd name="connsiteY13" fmla="*/ 6595 h 10000"/>
                    <a:gd name="connsiteX14" fmla="*/ 5307 w 9337"/>
                    <a:gd name="connsiteY14" fmla="*/ 6313 h 10000"/>
                    <a:gd name="connsiteX15" fmla="*/ 5681 w 9337"/>
                    <a:gd name="connsiteY15" fmla="*/ 5900 h 10000"/>
                    <a:gd name="connsiteX16" fmla="*/ 6075 w 9337"/>
                    <a:gd name="connsiteY16" fmla="*/ 5736 h 10000"/>
                    <a:gd name="connsiteX17" fmla="*/ 6467 w 9337"/>
                    <a:gd name="connsiteY17" fmla="*/ 5002 h 10000"/>
                    <a:gd name="connsiteX18" fmla="*/ 6728 w 9337"/>
                    <a:gd name="connsiteY18" fmla="*/ 4487 h 10000"/>
                    <a:gd name="connsiteX19" fmla="*/ 7331 w 9337"/>
                    <a:gd name="connsiteY19" fmla="*/ 3809 h 10000"/>
                    <a:gd name="connsiteX20" fmla="*/ 7306 w 9337"/>
                    <a:gd name="connsiteY20" fmla="*/ 3340 h 10000"/>
                    <a:gd name="connsiteX21" fmla="*/ 7872 w 9337"/>
                    <a:gd name="connsiteY21" fmla="*/ 2856 h 10000"/>
                    <a:gd name="connsiteX22" fmla="*/ 7951 w 9337"/>
                    <a:gd name="connsiteY22" fmla="*/ 2481 h 10000"/>
                    <a:gd name="connsiteX23" fmla="*/ 8403 w 9337"/>
                    <a:gd name="connsiteY23" fmla="*/ 2364 h 10000"/>
                    <a:gd name="connsiteX24" fmla="*/ 8580 w 9337"/>
                    <a:gd name="connsiteY24" fmla="*/ 2154 h 10000"/>
                    <a:gd name="connsiteX25" fmla="*/ 8954 w 9337"/>
                    <a:gd name="connsiteY25" fmla="*/ 1639 h 10000"/>
                    <a:gd name="connsiteX26" fmla="*/ 9007 w 9337"/>
                    <a:gd name="connsiteY26" fmla="*/ 1210 h 10000"/>
                    <a:gd name="connsiteX27" fmla="*/ 9313 w 9337"/>
                    <a:gd name="connsiteY27" fmla="*/ 726 h 10000"/>
                    <a:gd name="connsiteX28" fmla="*/ 9286 w 9337"/>
                    <a:gd name="connsiteY28" fmla="*/ 375 h 10000"/>
                    <a:gd name="connsiteX29" fmla="*/ 9216 w 9337"/>
                    <a:gd name="connsiteY29" fmla="*/ 0 h 10000"/>
                    <a:gd name="connsiteX0" fmla="*/ 0 w 8915"/>
                    <a:gd name="connsiteY0" fmla="*/ 8561 h 10000"/>
                    <a:gd name="connsiteX1" fmla="*/ 260 w 8915"/>
                    <a:gd name="connsiteY1" fmla="*/ 8803 h 10000"/>
                    <a:gd name="connsiteX2" fmla="*/ 374 w 8915"/>
                    <a:gd name="connsiteY2" fmla="*/ 9084 h 10000"/>
                    <a:gd name="connsiteX3" fmla="*/ 1074 w 8915"/>
                    <a:gd name="connsiteY3" fmla="*/ 9895 h 10000"/>
                    <a:gd name="connsiteX4" fmla="*/ 1242 w 8915"/>
                    <a:gd name="connsiteY4" fmla="*/ 9989 h 10000"/>
                    <a:gd name="connsiteX5" fmla="*/ 1663 w 8915"/>
                    <a:gd name="connsiteY5" fmla="*/ 9880 h 10000"/>
                    <a:gd name="connsiteX6" fmla="*/ 2140 w 8915"/>
                    <a:gd name="connsiteY6" fmla="*/ 9521 h 10000"/>
                    <a:gd name="connsiteX7" fmla="*/ 2468 w 8915"/>
                    <a:gd name="connsiteY7" fmla="*/ 8912 h 10000"/>
                    <a:gd name="connsiteX8" fmla="*/ 3420 w 8915"/>
                    <a:gd name="connsiteY8" fmla="*/ 8756 h 10000"/>
                    <a:gd name="connsiteX9" fmla="*/ 3672 w 8915"/>
                    <a:gd name="connsiteY9" fmla="*/ 8514 h 10000"/>
                    <a:gd name="connsiteX10" fmla="*/ 3981 w 8915"/>
                    <a:gd name="connsiteY10" fmla="*/ 7983 h 10000"/>
                    <a:gd name="connsiteX11" fmla="*/ 4467 w 8915"/>
                    <a:gd name="connsiteY11" fmla="*/ 7211 h 10000"/>
                    <a:gd name="connsiteX12" fmla="*/ 4599 w 8915"/>
                    <a:gd name="connsiteY12" fmla="*/ 6595 h 10000"/>
                    <a:gd name="connsiteX13" fmla="*/ 4599 w 8915"/>
                    <a:gd name="connsiteY13" fmla="*/ 6313 h 10000"/>
                    <a:gd name="connsiteX14" fmla="*/ 4999 w 8915"/>
                    <a:gd name="connsiteY14" fmla="*/ 5900 h 10000"/>
                    <a:gd name="connsiteX15" fmla="*/ 5421 w 8915"/>
                    <a:gd name="connsiteY15" fmla="*/ 5736 h 10000"/>
                    <a:gd name="connsiteX16" fmla="*/ 5841 w 8915"/>
                    <a:gd name="connsiteY16" fmla="*/ 5002 h 10000"/>
                    <a:gd name="connsiteX17" fmla="*/ 6121 w 8915"/>
                    <a:gd name="connsiteY17" fmla="*/ 4487 h 10000"/>
                    <a:gd name="connsiteX18" fmla="*/ 6767 w 8915"/>
                    <a:gd name="connsiteY18" fmla="*/ 3809 h 10000"/>
                    <a:gd name="connsiteX19" fmla="*/ 6740 w 8915"/>
                    <a:gd name="connsiteY19" fmla="*/ 3340 h 10000"/>
                    <a:gd name="connsiteX20" fmla="*/ 7346 w 8915"/>
                    <a:gd name="connsiteY20" fmla="*/ 2856 h 10000"/>
                    <a:gd name="connsiteX21" fmla="*/ 7431 w 8915"/>
                    <a:gd name="connsiteY21" fmla="*/ 2481 h 10000"/>
                    <a:gd name="connsiteX22" fmla="*/ 7915 w 8915"/>
                    <a:gd name="connsiteY22" fmla="*/ 2364 h 10000"/>
                    <a:gd name="connsiteX23" fmla="*/ 8104 w 8915"/>
                    <a:gd name="connsiteY23" fmla="*/ 2154 h 10000"/>
                    <a:gd name="connsiteX24" fmla="*/ 8505 w 8915"/>
                    <a:gd name="connsiteY24" fmla="*/ 1639 h 10000"/>
                    <a:gd name="connsiteX25" fmla="*/ 8562 w 8915"/>
                    <a:gd name="connsiteY25" fmla="*/ 1210 h 10000"/>
                    <a:gd name="connsiteX26" fmla="*/ 8889 w 8915"/>
                    <a:gd name="connsiteY26" fmla="*/ 726 h 10000"/>
                    <a:gd name="connsiteX27" fmla="*/ 8860 w 8915"/>
                    <a:gd name="connsiteY27" fmla="*/ 375 h 10000"/>
                    <a:gd name="connsiteX28" fmla="*/ 8785 w 8915"/>
                    <a:gd name="connsiteY28" fmla="*/ 0 h 10000"/>
                    <a:gd name="connsiteX0" fmla="*/ 0 w 10000"/>
                    <a:gd name="connsiteY0" fmla="*/ 8561 h 10017"/>
                    <a:gd name="connsiteX1" fmla="*/ 292 w 10000"/>
                    <a:gd name="connsiteY1" fmla="*/ 8803 h 10017"/>
                    <a:gd name="connsiteX2" fmla="*/ 1205 w 10000"/>
                    <a:gd name="connsiteY2" fmla="*/ 9895 h 10017"/>
                    <a:gd name="connsiteX3" fmla="*/ 1393 w 10000"/>
                    <a:gd name="connsiteY3" fmla="*/ 9989 h 10017"/>
                    <a:gd name="connsiteX4" fmla="*/ 1865 w 10000"/>
                    <a:gd name="connsiteY4" fmla="*/ 9880 h 10017"/>
                    <a:gd name="connsiteX5" fmla="*/ 2400 w 10000"/>
                    <a:gd name="connsiteY5" fmla="*/ 9521 h 10017"/>
                    <a:gd name="connsiteX6" fmla="*/ 2768 w 10000"/>
                    <a:gd name="connsiteY6" fmla="*/ 8912 h 10017"/>
                    <a:gd name="connsiteX7" fmla="*/ 3836 w 10000"/>
                    <a:gd name="connsiteY7" fmla="*/ 8756 h 10017"/>
                    <a:gd name="connsiteX8" fmla="*/ 4119 w 10000"/>
                    <a:gd name="connsiteY8" fmla="*/ 8514 h 10017"/>
                    <a:gd name="connsiteX9" fmla="*/ 4466 w 10000"/>
                    <a:gd name="connsiteY9" fmla="*/ 7983 h 10017"/>
                    <a:gd name="connsiteX10" fmla="*/ 5011 w 10000"/>
                    <a:gd name="connsiteY10" fmla="*/ 7211 h 10017"/>
                    <a:gd name="connsiteX11" fmla="*/ 5159 w 10000"/>
                    <a:gd name="connsiteY11" fmla="*/ 6595 h 10017"/>
                    <a:gd name="connsiteX12" fmla="*/ 5159 w 10000"/>
                    <a:gd name="connsiteY12" fmla="*/ 6313 h 10017"/>
                    <a:gd name="connsiteX13" fmla="*/ 5607 w 10000"/>
                    <a:gd name="connsiteY13" fmla="*/ 5900 h 10017"/>
                    <a:gd name="connsiteX14" fmla="*/ 6081 w 10000"/>
                    <a:gd name="connsiteY14" fmla="*/ 5736 h 10017"/>
                    <a:gd name="connsiteX15" fmla="*/ 6552 w 10000"/>
                    <a:gd name="connsiteY15" fmla="*/ 5002 h 10017"/>
                    <a:gd name="connsiteX16" fmla="*/ 6866 w 10000"/>
                    <a:gd name="connsiteY16" fmla="*/ 4487 h 10017"/>
                    <a:gd name="connsiteX17" fmla="*/ 7591 w 10000"/>
                    <a:gd name="connsiteY17" fmla="*/ 3809 h 10017"/>
                    <a:gd name="connsiteX18" fmla="*/ 7560 w 10000"/>
                    <a:gd name="connsiteY18" fmla="*/ 3340 h 10017"/>
                    <a:gd name="connsiteX19" fmla="*/ 8240 w 10000"/>
                    <a:gd name="connsiteY19" fmla="*/ 2856 h 10017"/>
                    <a:gd name="connsiteX20" fmla="*/ 8335 w 10000"/>
                    <a:gd name="connsiteY20" fmla="*/ 2481 h 10017"/>
                    <a:gd name="connsiteX21" fmla="*/ 8878 w 10000"/>
                    <a:gd name="connsiteY21" fmla="*/ 2364 h 10017"/>
                    <a:gd name="connsiteX22" fmla="*/ 9090 w 10000"/>
                    <a:gd name="connsiteY22" fmla="*/ 2154 h 10017"/>
                    <a:gd name="connsiteX23" fmla="*/ 9540 w 10000"/>
                    <a:gd name="connsiteY23" fmla="*/ 1639 h 10017"/>
                    <a:gd name="connsiteX24" fmla="*/ 9604 w 10000"/>
                    <a:gd name="connsiteY24" fmla="*/ 1210 h 10017"/>
                    <a:gd name="connsiteX25" fmla="*/ 9971 w 10000"/>
                    <a:gd name="connsiteY25" fmla="*/ 726 h 10017"/>
                    <a:gd name="connsiteX26" fmla="*/ 9938 w 10000"/>
                    <a:gd name="connsiteY26" fmla="*/ 375 h 10017"/>
                    <a:gd name="connsiteX27" fmla="*/ 9854 w 10000"/>
                    <a:gd name="connsiteY27" fmla="*/ 0 h 10017"/>
                    <a:gd name="connsiteX0" fmla="*/ 0 w 10000"/>
                    <a:gd name="connsiteY0" fmla="*/ 8561 h 10033"/>
                    <a:gd name="connsiteX1" fmla="*/ 1205 w 10000"/>
                    <a:gd name="connsiteY1" fmla="*/ 9895 h 10033"/>
                    <a:gd name="connsiteX2" fmla="*/ 1393 w 10000"/>
                    <a:gd name="connsiteY2" fmla="*/ 9989 h 10033"/>
                    <a:gd name="connsiteX3" fmla="*/ 1865 w 10000"/>
                    <a:gd name="connsiteY3" fmla="*/ 9880 h 10033"/>
                    <a:gd name="connsiteX4" fmla="*/ 2400 w 10000"/>
                    <a:gd name="connsiteY4" fmla="*/ 9521 h 10033"/>
                    <a:gd name="connsiteX5" fmla="*/ 2768 w 10000"/>
                    <a:gd name="connsiteY5" fmla="*/ 8912 h 10033"/>
                    <a:gd name="connsiteX6" fmla="*/ 3836 w 10000"/>
                    <a:gd name="connsiteY6" fmla="*/ 8756 h 10033"/>
                    <a:gd name="connsiteX7" fmla="*/ 4119 w 10000"/>
                    <a:gd name="connsiteY7" fmla="*/ 8514 h 10033"/>
                    <a:gd name="connsiteX8" fmla="*/ 4466 w 10000"/>
                    <a:gd name="connsiteY8" fmla="*/ 7983 h 10033"/>
                    <a:gd name="connsiteX9" fmla="*/ 5011 w 10000"/>
                    <a:gd name="connsiteY9" fmla="*/ 7211 h 10033"/>
                    <a:gd name="connsiteX10" fmla="*/ 5159 w 10000"/>
                    <a:gd name="connsiteY10" fmla="*/ 6595 h 10033"/>
                    <a:gd name="connsiteX11" fmla="*/ 5159 w 10000"/>
                    <a:gd name="connsiteY11" fmla="*/ 6313 h 10033"/>
                    <a:gd name="connsiteX12" fmla="*/ 5607 w 10000"/>
                    <a:gd name="connsiteY12" fmla="*/ 5900 h 10033"/>
                    <a:gd name="connsiteX13" fmla="*/ 6081 w 10000"/>
                    <a:gd name="connsiteY13" fmla="*/ 5736 h 10033"/>
                    <a:gd name="connsiteX14" fmla="*/ 6552 w 10000"/>
                    <a:gd name="connsiteY14" fmla="*/ 5002 h 10033"/>
                    <a:gd name="connsiteX15" fmla="*/ 6866 w 10000"/>
                    <a:gd name="connsiteY15" fmla="*/ 4487 h 10033"/>
                    <a:gd name="connsiteX16" fmla="*/ 7591 w 10000"/>
                    <a:gd name="connsiteY16" fmla="*/ 3809 h 10033"/>
                    <a:gd name="connsiteX17" fmla="*/ 7560 w 10000"/>
                    <a:gd name="connsiteY17" fmla="*/ 3340 h 10033"/>
                    <a:gd name="connsiteX18" fmla="*/ 8240 w 10000"/>
                    <a:gd name="connsiteY18" fmla="*/ 2856 h 10033"/>
                    <a:gd name="connsiteX19" fmla="*/ 8335 w 10000"/>
                    <a:gd name="connsiteY19" fmla="*/ 2481 h 10033"/>
                    <a:gd name="connsiteX20" fmla="*/ 8878 w 10000"/>
                    <a:gd name="connsiteY20" fmla="*/ 2364 h 10033"/>
                    <a:gd name="connsiteX21" fmla="*/ 9090 w 10000"/>
                    <a:gd name="connsiteY21" fmla="*/ 2154 h 10033"/>
                    <a:gd name="connsiteX22" fmla="*/ 9540 w 10000"/>
                    <a:gd name="connsiteY22" fmla="*/ 1639 h 10033"/>
                    <a:gd name="connsiteX23" fmla="*/ 9604 w 10000"/>
                    <a:gd name="connsiteY23" fmla="*/ 1210 h 10033"/>
                    <a:gd name="connsiteX24" fmla="*/ 9971 w 10000"/>
                    <a:gd name="connsiteY24" fmla="*/ 726 h 10033"/>
                    <a:gd name="connsiteX25" fmla="*/ 9938 w 10000"/>
                    <a:gd name="connsiteY25" fmla="*/ 375 h 10033"/>
                    <a:gd name="connsiteX26" fmla="*/ 9854 w 10000"/>
                    <a:gd name="connsiteY26" fmla="*/ 0 h 10033"/>
                    <a:gd name="connsiteX0" fmla="*/ 0 w 8795"/>
                    <a:gd name="connsiteY0" fmla="*/ 9895 h 10033"/>
                    <a:gd name="connsiteX1" fmla="*/ 188 w 8795"/>
                    <a:gd name="connsiteY1" fmla="*/ 9989 h 10033"/>
                    <a:gd name="connsiteX2" fmla="*/ 660 w 8795"/>
                    <a:gd name="connsiteY2" fmla="*/ 9880 h 10033"/>
                    <a:gd name="connsiteX3" fmla="*/ 1195 w 8795"/>
                    <a:gd name="connsiteY3" fmla="*/ 9521 h 10033"/>
                    <a:gd name="connsiteX4" fmla="*/ 1563 w 8795"/>
                    <a:gd name="connsiteY4" fmla="*/ 8912 h 10033"/>
                    <a:gd name="connsiteX5" fmla="*/ 2631 w 8795"/>
                    <a:gd name="connsiteY5" fmla="*/ 8756 h 10033"/>
                    <a:gd name="connsiteX6" fmla="*/ 2914 w 8795"/>
                    <a:gd name="connsiteY6" fmla="*/ 8514 h 10033"/>
                    <a:gd name="connsiteX7" fmla="*/ 3261 w 8795"/>
                    <a:gd name="connsiteY7" fmla="*/ 7983 h 10033"/>
                    <a:gd name="connsiteX8" fmla="*/ 3806 w 8795"/>
                    <a:gd name="connsiteY8" fmla="*/ 7211 h 10033"/>
                    <a:gd name="connsiteX9" fmla="*/ 3954 w 8795"/>
                    <a:gd name="connsiteY9" fmla="*/ 6595 h 10033"/>
                    <a:gd name="connsiteX10" fmla="*/ 3954 w 8795"/>
                    <a:gd name="connsiteY10" fmla="*/ 6313 h 10033"/>
                    <a:gd name="connsiteX11" fmla="*/ 4402 w 8795"/>
                    <a:gd name="connsiteY11" fmla="*/ 5900 h 10033"/>
                    <a:gd name="connsiteX12" fmla="*/ 4876 w 8795"/>
                    <a:gd name="connsiteY12" fmla="*/ 5736 h 10033"/>
                    <a:gd name="connsiteX13" fmla="*/ 5347 w 8795"/>
                    <a:gd name="connsiteY13" fmla="*/ 5002 h 10033"/>
                    <a:gd name="connsiteX14" fmla="*/ 5661 w 8795"/>
                    <a:gd name="connsiteY14" fmla="*/ 4487 h 10033"/>
                    <a:gd name="connsiteX15" fmla="*/ 6386 w 8795"/>
                    <a:gd name="connsiteY15" fmla="*/ 3809 h 10033"/>
                    <a:gd name="connsiteX16" fmla="*/ 6355 w 8795"/>
                    <a:gd name="connsiteY16" fmla="*/ 3340 h 10033"/>
                    <a:gd name="connsiteX17" fmla="*/ 7035 w 8795"/>
                    <a:gd name="connsiteY17" fmla="*/ 2856 h 10033"/>
                    <a:gd name="connsiteX18" fmla="*/ 7130 w 8795"/>
                    <a:gd name="connsiteY18" fmla="*/ 2481 h 10033"/>
                    <a:gd name="connsiteX19" fmla="*/ 7673 w 8795"/>
                    <a:gd name="connsiteY19" fmla="*/ 2364 h 10033"/>
                    <a:gd name="connsiteX20" fmla="*/ 7885 w 8795"/>
                    <a:gd name="connsiteY20" fmla="*/ 2154 h 10033"/>
                    <a:gd name="connsiteX21" fmla="*/ 8335 w 8795"/>
                    <a:gd name="connsiteY21" fmla="*/ 1639 h 10033"/>
                    <a:gd name="connsiteX22" fmla="*/ 8399 w 8795"/>
                    <a:gd name="connsiteY22" fmla="*/ 1210 h 10033"/>
                    <a:gd name="connsiteX23" fmla="*/ 8766 w 8795"/>
                    <a:gd name="connsiteY23" fmla="*/ 726 h 10033"/>
                    <a:gd name="connsiteX24" fmla="*/ 8733 w 8795"/>
                    <a:gd name="connsiteY24" fmla="*/ 375 h 10033"/>
                    <a:gd name="connsiteX25" fmla="*/ 8649 w 8795"/>
                    <a:gd name="connsiteY25" fmla="*/ 0 h 10033"/>
                    <a:gd name="connsiteX0" fmla="*/ 0 w 10000"/>
                    <a:gd name="connsiteY0" fmla="*/ 9862 h 9878"/>
                    <a:gd name="connsiteX1" fmla="*/ 750 w 10000"/>
                    <a:gd name="connsiteY1" fmla="*/ 9848 h 9878"/>
                    <a:gd name="connsiteX2" fmla="*/ 1359 w 10000"/>
                    <a:gd name="connsiteY2" fmla="*/ 9490 h 9878"/>
                    <a:gd name="connsiteX3" fmla="*/ 1777 w 10000"/>
                    <a:gd name="connsiteY3" fmla="*/ 8883 h 9878"/>
                    <a:gd name="connsiteX4" fmla="*/ 2991 w 10000"/>
                    <a:gd name="connsiteY4" fmla="*/ 8727 h 9878"/>
                    <a:gd name="connsiteX5" fmla="*/ 3313 w 10000"/>
                    <a:gd name="connsiteY5" fmla="*/ 8486 h 9878"/>
                    <a:gd name="connsiteX6" fmla="*/ 3708 w 10000"/>
                    <a:gd name="connsiteY6" fmla="*/ 7957 h 9878"/>
                    <a:gd name="connsiteX7" fmla="*/ 4327 w 10000"/>
                    <a:gd name="connsiteY7" fmla="*/ 7187 h 9878"/>
                    <a:gd name="connsiteX8" fmla="*/ 4496 w 10000"/>
                    <a:gd name="connsiteY8" fmla="*/ 6573 h 9878"/>
                    <a:gd name="connsiteX9" fmla="*/ 4496 w 10000"/>
                    <a:gd name="connsiteY9" fmla="*/ 6292 h 9878"/>
                    <a:gd name="connsiteX10" fmla="*/ 5005 w 10000"/>
                    <a:gd name="connsiteY10" fmla="*/ 5881 h 9878"/>
                    <a:gd name="connsiteX11" fmla="*/ 5544 w 10000"/>
                    <a:gd name="connsiteY11" fmla="*/ 5717 h 9878"/>
                    <a:gd name="connsiteX12" fmla="*/ 6080 w 10000"/>
                    <a:gd name="connsiteY12" fmla="*/ 4986 h 9878"/>
                    <a:gd name="connsiteX13" fmla="*/ 6437 w 10000"/>
                    <a:gd name="connsiteY13" fmla="*/ 4472 h 9878"/>
                    <a:gd name="connsiteX14" fmla="*/ 7261 w 10000"/>
                    <a:gd name="connsiteY14" fmla="*/ 3796 h 9878"/>
                    <a:gd name="connsiteX15" fmla="*/ 7226 w 10000"/>
                    <a:gd name="connsiteY15" fmla="*/ 3329 h 9878"/>
                    <a:gd name="connsiteX16" fmla="*/ 7999 w 10000"/>
                    <a:gd name="connsiteY16" fmla="*/ 2847 h 9878"/>
                    <a:gd name="connsiteX17" fmla="*/ 8107 w 10000"/>
                    <a:gd name="connsiteY17" fmla="*/ 2473 h 9878"/>
                    <a:gd name="connsiteX18" fmla="*/ 8724 w 10000"/>
                    <a:gd name="connsiteY18" fmla="*/ 2356 h 9878"/>
                    <a:gd name="connsiteX19" fmla="*/ 8965 w 10000"/>
                    <a:gd name="connsiteY19" fmla="*/ 2147 h 9878"/>
                    <a:gd name="connsiteX20" fmla="*/ 9477 w 10000"/>
                    <a:gd name="connsiteY20" fmla="*/ 1634 h 9878"/>
                    <a:gd name="connsiteX21" fmla="*/ 9550 w 10000"/>
                    <a:gd name="connsiteY21" fmla="*/ 1206 h 9878"/>
                    <a:gd name="connsiteX22" fmla="*/ 9967 w 10000"/>
                    <a:gd name="connsiteY22" fmla="*/ 724 h 9878"/>
                    <a:gd name="connsiteX23" fmla="*/ 9930 w 10000"/>
                    <a:gd name="connsiteY23" fmla="*/ 374 h 9878"/>
                    <a:gd name="connsiteX24" fmla="*/ 9834 w 10000"/>
                    <a:gd name="connsiteY24" fmla="*/ 0 h 9878"/>
                    <a:gd name="connsiteX0" fmla="*/ 0 w 9250"/>
                    <a:gd name="connsiteY0" fmla="*/ 9970 h 9970"/>
                    <a:gd name="connsiteX1" fmla="*/ 609 w 9250"/>
                    <a:gd name="connsiteY1" fmla="*/ 9607 h 9970"/>
                    <a:gd name="connsiteX2" fmla="*/ 1027 w 9250"/>
                    <a:gd name="connsiteY2" fmla="*/ 8993 h 9970"/>
                    <a:gd name="connsiteX3" fmla="*/ 2241 w 9250"/>
                    <a:gd name="connsiteY3" fmla="*/ 8835 h 9970"/>
                    <a:gd name="connsiteX4" fmla="*/ 2563 w 9250"/>
                    <a:gd name="connsiteY4" fmla="*/ 8591 h 9970"/>
                    <a:gd name="connsiteX5" fmla="*/ 2958 w 9250"/>
                    <a:gd name="connsiteY5" fmla="*/ 8055 h 9970"/>
                    <a:gd name="connsiteX6" fmla="*/ 3577 w 9250"/>
                    <a:gd name="connsiteY6" fmla="*/ 7276 h 9970"/>
                    <a:gd name="connsiteX7" fmla="*/ 3746 w 9250"/>
                    <a:gd name="connsiteY7" fmla="*/ 6654 h 9970"/>
                    <a:gd name="connsiteX8" fmla="*/ 3746 w 9250"/>
                    <a:gd name="connsiteY8" fmla="*/ 6370 h 9970"/>
                    <a:gd name="connsiteX9" fmla="*/ 4255 w 9250"/>
                    <a:gd name="connsiteY9" fmla="*/ 5954 h 9970"/>
                    <a:gd name="connsiteX10" fmla="*/ 4794 w 9250"/>
                    <a:gd name="connsiteY10" fmla="*/ 5788 h 9970"/>
                    <a:gd name="connsiteX11" fmla="*/ 5330 w 9250"/>
                    <a:gd name="connsiteY11" fmla="*/ 5048 h 9970"/>
                    <a:gd name="connsiteX12" fmla="*/ 5687 w 9250"/>
                    <a:gd name="connsiteY12" fmla="*/ 4527 h 9970"/>
                    <a:gd name="connsiteX13" fmla="*/ 6511 w 9250"/>
                    <a:gd name="connsiteY13" fmla="*/ 3843 h 9970"/>
                    <a:gd name="connsiteX14" fmla="*/ 6476 w 9250"/>
                    <a:gd name="connsiteY14" fmla="*/ 3370 h 9970"/>
                    <a:gd name="connsiteX15" fmla="*/ 7249 w 9250"/>
                    <a:gd name="connsiteY15" fmla="*/ 2882 h 9970"/>
                    <a:gd name="connsiteX16" fmla="*/ 7357 w 9250"/>
                    <a:gd name="connsiteY16" fmla="*/ 2504 h 9970"/>
                    <a:gd name="connsiteX17" fmla="*/ 7974 w 9250"/>
                    <a:gd name="connsiteY17" fmla="*/ 2385 h 9970"/>
                    <a:gd name="connsiteX18" fmla="*/ 8215 w 9250"/>
                    <a:gd name="connsiteY18" fmla="*/ 2174 h 9970"/>
                    <a:gd name="connsiteX19" fmla="*/ 8727 w 9250"/>
                    <a:gd name="connsiteY19" fmla="*/ 1654 h 9970"/>
                    <a:gd name="connsiteX20" fmla="*/ 8800 w 9250"/>
                    <a:gd name="connsiteY20" fmla="*/ 1221 h 9970"/>
                    <a:gd name="connsiteX21" fmla="*/ 9217 w 9250"/>
                    <a:gd name="connsiteY21" fmla="*/ 733 h 9970"/>
                    <a:gd name="connsiteX22" fmla="*/ 9180 w 9250"/>
                    <a:gd name="connsiteY22" fmla="*/ 379 h 9970"/>
                    <a:gd name="connsiteX23" fmla="*/ 9084 w 9250"/>
                    <a:gd name="connsiteY23" fmla="*/ 0 h 9970"/>
                    <a:gd name="connsiteX0" fmla="*/ 0 w 9342"/>
                    <a:gd name="connsiteY0" fmla="*/ 9636 h 9636"/>
                    <a:gd name="connsiteX1" fmla="*/ 452 w 9342"/>
                    <a:gd name="connsiteY1" fmla="*/ 9020 h 9636"/>
                    <a:gd name="connsiteX2" fmla="*/ 1765 w 9342"/>
                    <a:gd name="connsiteY2" fmla="*/ 8862 h 9636"/>
                    <a:gd name="connsiteX3" fmla="*/ 2113 w 9342"/>
                    <a:gd name="connsiteY3" fmla="*/ 8617 h 9636"/>
                    <a:gd name="connsiteX4" fmla="*/ 2540 w 9342"/>
                    <a:gd name="connsiteY4" fmla="*/ 8079 h 9636"/>
                    <a:gd name="connsiteX5" fmla="*/ 3209 w 9342"/>
                    <a:gd name="connsiteY5" fmla="*/ 7298 h 9636"/>
                    <a:gd name="connsiteX6" fmla="*/ 3392 w 9342"/>
                    <a:gd name="connsiteY6" fmla="*/ 6674 h 9636"/>
                    <a:gd name="connsiteX7" fmla="*/ 3392 w 9342"/>
                    <a:gd name="connsiteY7" fmla="*/ 6389 h 9636"/>
                    <a:gd name="connsiteX8" fmla="*/ 3942 w 9342"/>
                    <a:gd name="connsiteY8" fmla="*/ 5972 h 9636"/>
                    <a:gd name="connsiteX9" fmla="*/ 4525 w 9342"/>
                    <a:gd name="connsiteY9" fmla="*/ 5805 h 9636"/>
                    <a:gd name="connsiteX10" fmla="*/ 5104 w 9342"/>
                    <a:gd name="connsiteY10" fmla="*/ 5063 h 9636"/>
                    <a:gd name="connsiteX11" fmla="*/ 5490 w 9342"/>
                    <a:gd name="connsiteY11" fmla="*/ 4541 h 9636"/>
                    <a:gd name="connsiteX12" fmla="*/ 6381 w 9342"/>
                    <a:gd name="connsiteY12" fmla="*/ 3855 h 9636"/>
                    <a:gd name="connsiteX13" fmla="*/ 6343 w 9342"/>
                    <a:gd name="connsiteY13" fmla="*/ 3380 h 9636"/>
                    <a:gd name="connsiteX14" fmla="*/ 7179 w 9342"/>
                    <a:gd name="connsiteY14" fmla="*/ 2891 h 9636"/>
                    <a:gd name="connsiteX15" fmla="*/ 7296 w 9342"/>
                    <a:gd name="connsiteY15" fmla="*/ 2512 h 9636"/>
                    <a:gd name="connsiteX16" fmla="*/ 7963 w 9342"/>
                    <a:gd name="connsiteY16" fmla="*/ 2392 h 9636"/>
                    <a:gd name="connsiteX17" fmla="*/ 8223 w 9342"/>
                    <a:gd name="connsiteY17" fmla="*/ 2181 h 9636"/>
                    <a:gd name="connsiteX18" fmla="*/ 8777 w 9342"/>
                    <a:gd name="connsiteY18" fmla="*/ 1659 h 9636"/>
                    <a:gd name="connsiteX19" fmla="*/ 8856 w 9342"/>
                    <a:gd name="connsiteY19" fmla="*/ 1225 h 9636"/>
                    <a:gd name="connsiteX20" fmla="*/ 9306 w 9342"/>
                    <a:gd name="connsiteY20" fmla="*/ 735 h 9636"/>
                    <a:gd name="connsiteX21" fmla="*/ 9266 w 9342"/>
                    <a:gd name="connsiteY21" fmla="*/ 380 h 9636"/>
                    <a:gd name="connsiteX22" fmla="*/ 9163 w 9342"/>
                    <a:gd name="connsiteY22" fmla="*/ 0 h 9636"/>
                    <a:gd name="connsiteX0" fmla="*/ 0 w 9516"/>
                    <a:gd name="connsiteY0" fmla="*/ 9361 h 9361"/>
                    <a:gd name="connsiteX1" fmla="*/ 1405 w 9516"/>
                    <a:gd name="connsiteY1" fmla="*/ 9197 h 9361"/>
                    <a:gd name="connsiteX2" fmla="*/ 1778 w 9516"/>
                    <a:gd name="connsiteY2" fmla="*/ 8943 h 9361"/>
                    <a:gd name="connsiteX3" fmla="*/ 2235 w 9516"/>
                    <a:gd name="connsiteY3" fmla="*/ 8384 h 9361"/>
                    <a:gd name="connsiteX4" fmla="*/ 2951 w 9516"/>
                    <a:gd name="connsiteY4" fmla="*/ 7574 h 9361"/>
                    <a:gd name="connsiteX5" fmla="*/ 3147 w 9516"/>
                    <a:gd name="connsiteY5" fmla="*/ 6926 h 9361"/>
                    <a:gd name="connsiteX6" fmla="*/ 3147 w 9516"/>
                    <a:gd name="connsiteY6" fmla="*/ 6630 h 9361"/>
                    <a:gd name="connsiteX7" fmla="*/ 3736 w 9516"/>
                    <a:gd name="connsiteY7" fmla="*/ 6198 h 9361"/>
                    <a:gd name="connsiteX8" fmla="*/ 4360 w 9516"/>
                    <a:gd name="connsiteY8" fmla="*/ 6024 h 9361"/>
                    <a:gd name="connsiteX9" fmla="*/ 4979 w 9516"/>
                    <a:gd name="connsiteY9" fmla="*/ 5254 h 9361"/>
                    <a:gd name="connsiteX10" fmla="*/ 5393 w 9516"/>
                    <a:gd name="connsiteY10" fmla="*/ 4713 h 9361"/>
                    <a:gd name="connsiteX11" fmla="*/ 6346 w 9516"/>
                    <a:gd name="connsiteY11" fmla="*/ 4001 h 9361"/>
                    <a:gd name="connsiteX12" fmla="*/ 6306 w 9516"/>
                    <a:gd name="connsiteY12" fmla="*/ 3508 h 9361"/>
                    <a:gd name="connsiteX13" fmla="*/ 7201 w 9516"/>
                    <a:gd name="connsiteY13" fmla="*/ 3000 h 9361"/>
                    <a:gd name="connsiteX14" fmla="*/ 7326 w 9516"/>
                    <a:gd name="connsiteY14" fmla="*/ 2607 h 9361"/>
                    <a:gd name="connsiteX15" fmla="*/ 8040 w 9516"/>
                    <a:gd name="connsiteY15" fmla="*/ 2482 h 9361"/>
                    <a:gd name="connsiteX16" fmla="*/ 8318 w 9516"/>
                    <a:gd name="connsiteY16" fmla="*/ 2263 h 9361"/>
                    <a:gd name="connsiteX17" fmla="*/ 8911 w 9516"/>
                    <a:gd name="connsiteY17" fmla="*/ 1722 h 9361"/>
                    <a:gd name="connsiteX18" fmla="*/ 8996 w 9516"/>
                    <a:gd name="connsiteY18" fmla="*/ 1271 h 9361"/>
                    <a:gd name="connsiteX19" fmla="*/ 9477 w 9516"/>
                    <a:gd name="connsiteY19" fmla="*/ 763 h 9361"/>
                    <a:gd name="connsiteX20" fmla="*/ 9435 w 9516"/>
                    <a:gd name="connsiteY20" fmla="*/ 394 h 9361"/>
                    <a:gd name="connsiteX21" fmla="*/ 9324 w 9516"/>
                    <a:gd name="connsiteY21" fmla="*/ 0 h 9361"/>
                    <a:gd name="connsiteX0" fmla="*/ 0 w 8524"/>
                    <a:gd name="connsiteY0" fmla="*/ 9825 h 9825"/>
                    <a:gd name="connsiteX1" fmla="*/ 392 w 8524"/>
                    <a:gd name="connsiteY1" fmla="*/ 9553 h 9825"/>
                    <a:gd name="connsiteX2" fmla="*/ 873 w 8524"/>
                    <a:gd name="connsiteY2" fmla="*/ 8956 h 9825"/>
                    <a:gd name="connsiteX3" fmla="*/ 1625 w 8524"/>
                    <a:gd name="connsiteY3" fmla="*/ 8091 h 9825"/>
                    <a:gd name="connsiteX4" fmla="*/ 1831 w 8524"/>
                    <a:gd name="connsiteY4" fmla="*/ 7399 h 9825"/>
                    <a:gd name="connsiteX5" fmla="*/ 1831 w 8524"/>
                    <a:gd name="connsiteY5" fmla="*/ 7083 h 9825"/>
                    <a:gd name="connsiteX6" fmla="*/ 2450 w 8524"/>
                    <a:gd name="connsiteY6" fmla="*/ 6621 h 9825"/>
                    <a:gd name="connsiteX7" fmla="*/ 3106 w 8524"/>
                    <a:gd name="connsiteY7" fmla="*/ 6435 h 9825"/>
                    <a:gd name="connsiteX8" fmla="*/ 3756 w 8524"/>
                    <a:gd name="connsiteY8" fmla="*/ 5613 h 9825"/>
                    <a:gd name="connsiteX9" fmla="*/ 4191 w 8524"/>
                    <a:gd name="connsiteY9" fmla="*/ 5035 h 9825"/>
                    <a:gd name="connsiteX10" fmla="*/ 5193 w 8524"/>
                    <a:gd name="connsiteY10" fmla="*/ 4274 h 9825"/>
                    <a:gd name="connsiteX11" fmla="*/ 5151 w 8524"/>
                    <a:gd name="connsiteY11" fmla="*/ 3747 h 9825"/>
                    <a:gd name="connsiteX12" fmla="*/ 6091 w 8524"/>
                    <a:gd name="connsiteY12" fmla="*/ 3205 h 9825"/>
                    <a:gd name="connsiteX13" fmla="*/ 6223 w 8524"/>
                    <a:gd name="connsiteY13" fmla="*/ 2785 h 9825"/>
                    <a:gd name="connsiteX14" fmla="*/ 6973 w 8524"/>
                    <a:gd name="connsiteY14" fmla="*/ 2651 h 9825"/>
                    <a:gd name="connsiteX15" fmla="*/ 7265 w 8524"/>
                    <a:gd name="connsiteY15" fmla="*/ 2417 h 9825"/>
                    <a:gd name="connsiteX16" fmla="*/ 7888 w 8524"/>
                    <a:gd name="connsiteY16" fmla="*/ 1840 h 9825"/>
                    <a:gd name="connsiteX17" fmla="*/ 7978 w 8524"/>
                    <a:gd name="connsiteY17" fmla="*/ 1358 h 9825"/>
                    <a:gd name="connsiteX18" fmla="*/ 8483 w 8524"/>
                    <a:gd name="connsiteY18" fmla="*/ 815 h 9825"/>
                    <a:gd name="connsiteX19" fmla="*/ 8439 w 8524"/>
                    <a:gd name="connsiteY19" fmla="*/ 421 h 9825"/>
                    <a:gd name="connsiteX20" fmla="*/ 8322 w 8524"/>
                    <a:gd name="connsiteY20" fmla="*/ 0 h 9825"/>
                    <a:gd name="connsiteX0" fmla="*/ 0 w 9540"/>
                    <a:gd name="connsiteY0" fmla="*/ 9723 h 9723"/>
                    <a:gd name="connsiteX1" fmla="*/ 564 w 9540"/>
                    <a:gd name="connsiteY1" fmla="*/ 9116 h 9723"/>
                    <a:gd name="connsiteX2" fmla="*/ 1446 w 9540"/>
                    <a:gd name="connsiteY2" fmla="*/ 8235 h 9723"/>
                    <a:gd name="connsiteX3" fmla="*/ 1688 w 9540"/>
                    <a:gd name="connsiteY3" fmla="*/ 7531 h 9723"/>
                    <a:gd name="connsiteX4" fmla="*/ 1688 w 9540"/>
                    <a:gd name="connsiteY4" fmla="*/ 7209 h 9723"/>
                    <a:gd name="connsiteX5" fmla="*/ 2414 w 9540"/>
                    <a:gd name="connsiteY5" fmla="*/ 6739 h 9723"/>
                    <a:gd name="connsiteX6" fmla="*/ 3184 w 9540"/>
                    <a:gd name="connsiteY6" fmla="*/ 6550 h 9723"/>
                    <a:gd name="connsiteX7" fmla="*/ 3946 w 9540"/>
                    <a:gd name="connsiteY7" fmla="*/ 5713 h 9723"/>
                    <a:gd name="connsiteX8" fmla="*/ 4457 w 9540"/>
                    <a:gd name="connsiteY8" fmla="*/ 5125 h 9723"/>
                    <a:gd name="connsiteX9" fmla="*/ 5632 w 9540"/>
                    <a:gd name="connsiteY9" fmla="*/ 4350 h 9723"/>
                    <a:gd name="connsiteX10" fmla="*/ 5583 w 9540"/>
                    <a:gd name="connsiteY10" fmla="*/ 3814 h 9723"/>
                    <a:gd name="connsiteX11" fmla="*/ 6686 w 9540"/>
                    <a:gd name="connsiteY11" fmla="*/ 3262 h 9723"/>
                    <a:gd name="connsiteX12" fmla="*/ 6841 w 9540"/>
                    <a:gd name="connsiteY12" fmla="*/ 2835 h 9723"/>
                    <a:gd name="connsiteX13" fmla="*/ 7720 w 9540"/>
                    <a:gd name="connsiteY13" fmla="*/ 2698 h 9723"/>
                    <a:gd name="connsiteX14" fmla="*/ 8063 w 9540"/>
                    <a:gd name="connsiteY14" fmla="*/ 2460 h 9723"/>
                    <a:gd name="connsiteX15" fmla="*/ 8794 w 9540"/>
                    <a:gd name="connsiteY15" fmla="*/ 1873 h 9723"/>
                    <a:gd name="connsiteX16" fmla="*/ 8899 w 9540"/>
                    <a:gd name="connsiteY16" fmla="*/ 1382 h 9723"/>
                    <a:gd name="connsiteX17" fmla="*/ 9492 w 9540"/>
                    <a:gd name="connsiteY17" fmla="*/ 830 h 9723"/>
                    <a:gd name="connsiteX18" fmla="*/ 9440 w 9540"/>
                    <a:gd name="connsiteY18" fmla="*/ 428 h 9723"/>
                    <a:gd name="connsiteX19" fmla="*/ 9303 w 9540"/>
                    <a:gd name="connsiteY19" fmla="*/ 0 h 9723"/>
                    <a:gd name="connsiteX0" fmla="*/ 0 w 9409"/>
                    <a:gd name="connsiteY0" fmla="*/ 9376 h 9376"/>
                    <a:gd name="connsiteX1" fmla="*/ 925 w 9409"/>
                    <a:gd name="connsiteY1" fmla="*/ 8470 h 9376"/>
                    <a:gd name="connsiteX2" fmla="*/ 1178 w 9409"/>
                    <a:gd name="connsiteY2" fmla="*/ 7746 h 9376"/>
                    <a:gd name="connsiteX3" fmla="*/ 1178 w 9409"/>
                    <a:gd name="connsiteY3" fmla="*/ 7414 h 9376"/>
                    <a:gd name="connsiteX4" fmla="*/ 1939 w 9409"/>
                    <a:gd name="connsiteY4" fmla="*/ 6931 h 9376"/>
                    <a:gd name="connsiteX5" fmla="*/ 2747 w 9409"/>
                    <a:gd name="connsiteY5" fmla="*/ 6737 h 9376"/>
                    <a:gd name="connsiteX6" fmla="*/ 3545 w 9409"/>
                    <a:gd name="connsiteY6" fmla="*/ 5876 h 9376"/>
                    <a:gd name="connsiteX7" fmla="*/ 4081 w 9409"/>
                    <a:gd name="connsiteY7" fmla="*/ 5271 h 9376"/>
                    <a:gd name="connsiteX8" fmla="*/ 5313 w 9409"/>
                    <a:gd name="connsiteY8" fmla="*/ 4474 h 9376"/>
                    <a:gd name="connsiteX9" fmla="*/ 5261 w 9409"/>
                    <a:gd name="connsiteY9" fmla="*/ 3923 h 9376"/>
                    <a:gd name="connsiteX10" fmla="*/ 6417 w 9409"/>
                    <a:gd name="connsiteY10" fmla="*/ 3355 h 9376"/>
                    <a:gd name="connsiteX11" fmla="*/ 6580 w 9409"/>
                    <a:gd name="connsiteY11" fmla="*/ 2916 h 9376"/>
                    <a:gd name="connsiteX12" fmla="*/ 7501 w 9409"/>
                    <a:gd name="connsiteY12" fmla="*/ 2775 h 9376"/>
                    <a:gd name="connsiteX13" fmla="*/ 7861 w 9409"/>
                    <a:gd name="connsiteY13" fmla="*/ 2530 h 9376"/>
                    <a:gd name="connsiteX14" fmla="*/ 8627 w 9409"/>
                    <a:gd name="connsiteY14" fmla="*/ 1926 h 9376"/>
                    <a:gd name="connsiteX15" fmla="*/ 8737 w 9409"/>
                    <a:gd name="connsiteY15" fmla="*/ 1421 h 9376"/>
                    <a:gd name="connsiteX16" fmla="*/ 9359 w 9409"/>
                    <a:gd name="connsiteY16" fmla="*/ 854 h 9376"/>
                    <a:gd name="connsiteX17" fmla="*/ 9304 w 9409"/>
                    <a:gd name="connsiteY17" fmla="*/ 440 h 9376"/>
                    <a:gd name="connsiteX18" fmla="*/ 9161 w 9409"/>
                    <a:gd name="connsiteY18" fmla="*/ 0 h 9376"/>
                    <a:gd name="connsiteX0" fmla="*/ 0 w 9017"/>
                    <a:gd name="connsiteY0" fmla="*/ 9034 h 9034"/>
                    <a:gd name="connsiteX1" fmla="*/ 269 w 9017"/>
                    <a:gd name="connsiteY1" fmla="*/ 8262 h 9034"/>
                    <a:gd name="connsiteX2" fmla="*/ 269 w 9017"/>
                    <a:gd name="connsiteY2" fmla="*/ 7907 h 9034"/>
                    <a:gd name="connsiteX3" fmla="*/ 1078 w 9017"/>
                    <a:gd name="connsiteY3" fmla="*/ 7392 h 9034"/>
                    <a:gd name="connsiteX4" fmla="*/ 1937 w 9017"/>
                    <a:gd name="connsiteY4" fmla="*/ 7185 h 9034"/>
                    <a:gd name="connsiteX5" fmla="*/ 2785 w 9017"/>
                    <a:gd name="connsiteY5" fmla="*/ 6267 h 9034"/>
                    <a:gd name="connsiteX6" fmla="*/ 3354 w 9017"/>
                    <a:gd name="connsiteY6" fmla="*/ 5622 h 9034"/>
                    <a:gd name="connsiteX7" fmla="*/ 4664 w 9017"/>
                    <a:gd name="connsiteY7" fmla="*/ 4772 h 9034"/>
                    <a:gd name="connsiteX8" fmla="*/ 4608 w 9017"/>
                    <a:gd name="connsiteY8" fmla="*/ 4184 h 9034"/>
                    <a:gd name="connsiteX9" fmla="*/ 5837 w 9017"/>
                    <a:gd name="connsiteY9" fmla="*/ 3578 h 9034"/>
                    <a:gd name="connsiteX10" fmla="*/ 6010 w 9017"/>
                    <a:gd name="connsiteY10" fmla="*/ 3110 h 9034"/>
                    <a:gd name="connsiteX11" fmla="*/ 6989 w 9017"/>
                    <a:gd name="connsiteY11" fmla="*/ 2960 h 9034"/>
                    <a:gd name="connsiteX12" fmla="*/ 7372 w 9017"/>
                    <a:gd name="connsiteY12" fmla="*/ 2698 h 9034"/>
                    <a:gd name="connsiteX13" fmla="*/ 8186 w 9017"/>
                    <a:gd name="connsiteY13" fmla="*/ 2054 h 9034"/>
                    <a:gd name="connsiteX14" fmla="*/ 8303 w 9017"/>
                    <a:gd name="connsiteY14" fmla="*/ 1516 h 9034"/>
                    <a:gd name="connsiteX15" fmla="*/ 8964 w 9017"/>
                    <a:gd name="connsiteY15" fmla="*/ 911 h 9034"/>
                    <a:gd name="connsiteX16" fmla="*/ 8905 w 9017"/>
                    <a:gd name="connsiteY16" fmla="*/ 469 h 9034"/>
                    <a:gd name="connsiteX17" fmla="*/ 8753 w 9017"/>
                    <a:gd name="connsiteY17" fmla="*/ 0 h 9034"/>
                    <a:gd name="connsiteX0" fmla="*/ 38 w 9740"/>
                    <a:gd name="connsiteY0" fmla="*/ 9145 h 9145"/>
                    <a:gd name="connsiteX1" fmla="*/ 38 w 9740"/>
                    <a:gd name="connsiteY1" fmla="*/ 8752 h 9145"/>
                    <a:gd name="connsiteX2" fmla="*/ 936 w 9740"/>
                    <a:gd name="connsiteY2" fmla="*/ 8182 h 9145"/>
                    <a:gd name="connsiteX3" fmla="*/ 1888 w 9740"/>
                    <a:gd name="connsiteY3" fmla="*/ 7953 h 9145"/>
                    <a:gd name="connsiteX4" fmla="*/ 2829 w 9740"/>
                    <a:gd name="connsiteY4" fmla="*/ 6937 h 9145"/>
                    <a:gd name="connsiteX5" fmla="*/ 3460 w 9740"/>
                    <a:gd name="connsiteY5" fmla="*/ 6223 h 9145"/>
                    <a:gd name="connsiteX6" fmla="*/ 4912 w 9740"/>
                    <a:gd name="connsiteY6" fmla="*/ 5282 h 9145"/>
                    <a:gd name="connsiteX7" fmla="*/ 4850 w 9740"/>
                    <a:gd name="connsiteY7" fmla="*/ 4631 h 9145"/>
                    <a:gd name="connsiteX8" fmla="*/ 6213 w 9740"/>
                    <a:gd name="connsiteY8" fmla="*/ 3961 h 9145"/>
                    <a:gd name="connsiteX9" fmla="*/ 6405 w 9740"/>
                    <a:gd name="connsiteY9" fmla="*/ 3443 h 9145"/>
                    <a:gd name="connsiteX10" fmla="*/ 7491 w 9740"/>
                    <a:gd name="connsiteY10" fmla="*/ 3277 h 9145"/>
                    <a:gd name="connsiteX11" fmla="*/ 7916 w 9740"/>
                    <a:gd name="connsiteY11" fmla="*/ 2986 h 9145"/>
                    <a:gd name="connsiteX12" fmla="*/ 8818 w 9740"/>
                    <a:gd name="connsiteY12" fmla="*/ 2274 h 9145"/>
                    <a:gd name="connsiteX13" fmla="*/ 8948 w 9740"/>
                    <a:gd name="connsiteY13" fmla="*/ 1678 h 9145"/>
                    <a:gd name="connsiteX14" fmla="*/ 9681 w 9740"/>
                    <a:gd name="connsiteY14" fmla="*/ 1008 h 9145"/>
                    <a:gd name="connsiteX15" fmla="*/ 9616 w 9740"/>
                    <a:gd name="connsiteY15" fmla="*/ 519 h 9145"/>
                    <a:gd name="connsiteX16" fmla="*/ 9447 w 9740"/>
                    <a:gd name="connsiteY16" fmla="*/ 0 h 9145"/>
                    <a:gd name="connsiteX0" fmla="*/ 0 w 9961"/>
                    <a:gd name="connsiteY0" fmla="*/ 9570 h 9570"/>
                    <a:gd name="connsiteX1" fmla="*/ 922 w 9961"/>
                    <a:gd name="connsiteY1" fmla="*/ 8947 h 9570"/>
                    <a:gd name="connsiteX2" fmla="*/ 1899 w 9961"/>
                    <a:gd name="connsiteY2" fmla="*/ 8697 h 9570"/>
                    <a:gd name="connsiteX3" fmla="*/ 2866 w 9961"/>
                    <a:gd name="connsiteY3" fmla="*/ 7586 h 9570"/>
                    <a:gd name="connsiteX4" fmla="*/ 3513 w 9961"/>
                    <a:gd name="connsiteY4" fmla="*/ 6805 h 9570"/>
                    <a:gd name="connsiteX5" fmla="*/ 5004 w 9961"/>
                    <a:gd name="connsiteY5" fmla="*/ 5776 h 9570"/>
                    <a:gd name="connsiteX6" fmla="*/ 4940 w 9961"/>
                    <a:gd name="connsiteY6" fmla="*/ 5064 h 9570"/>
                    <a:gd name="connsiteX7" fmla="*/ 6340 w 9961"/>
                    <a:gd name="connsiteY7" fmla="*/ 4331 h 9570"/>
                    <a:gd name="connsiteX8" fmla="*/ 6537 w 9961"/>
                    <a:gd name="connsiteY8" fmla="*/ 3765 h 9570"/>
                    <a:gd name="connsiteX9" fmla="*/ 7652 w 9961"/>
                    <a:gd name="connsiteY9" fmla="*/ 3583 h 9570"/>
                    <a:gd name="connsiteX10" fmla="*/ 8088 w 9961"/>
                    <a:gd name="connsiteY10" fmla="*/ 3265 h 9570"/>
                    <a:gd name="connsiteX11" fmla="*/ 9014 w 9961"/>
                    <a:gd name="connsiteY11" fmla="*/ 2487 h 9570"/>
                    <a:gd name="connsiteX12" fmla="*/ 9148 w 9961"/>
                    <a:gd name="connsiteY12" fmla="*/ 1835 h 9570"/>
                    <a:gd name="connsiteX13" fmla="*/ 9900 w 9961"/>
                    <a:gd name="connsiteY13" fmla="*/ 1102 h 9570"/>
                    <a:gd name="connsiteX14" fmla="*/ 9834 w 9961"/>
                    <a:gd name="connsiteY14" fmla="*/ 568 h 9570"/>
                    <a:gd name="connsiteX15" fmla="*/ 9660 w 9961"/>
                    <a:gd name="connsiteY15" fmla="*/ 0 h 9570"/>
                    <a:gd name="connsiteX0" fmla="*/ 0 w 9074"/>
                    <a:gd name="connsiteY0" fmla="*/ 9349 h 9349"/>
                    <a:gd name="connsiteX1" fmla="*/ 980 w 9074"/>
                    <a:gd name="connsiteY1" fmla="*/ 9088 h 9349"/>
                    <a:gd name="connsiteX2" fmla="*/ 1951 w 9074"/>
                    <a:gd name="connsiteY2" fmla="*/ 7927 h 9349"/>
                    <a:gd name="connsiteX3" fmla="*/ 2601 w 9074"/>
                    <a:gd name="connsiteY3" fmla="*/ 7111 h 9349"/>
                    <a:gd name="connsiteX4" fmla="*/ 4098 w 9074"/>
                    <a:gd name="connsiteY4" fmla="*/ 6036 h 9349"/>
                    <a:gd name="connsiteX5" fmla="*/ 4033 w 9074"/>
                    <a:gd name="connsiteY5" fmla="*/ 5292 h 9349"/>
                    <a:gd name="connsiteX6" fmla="*/ 5439 w 9074"/>
                    <a:gd name="connsiteY6" fmla="*/ 4526 h 9349"/>
                    <a:gd name="connsiteX7" fmla="*/ 5637 w 9074"/>
                    <a:gd name="connsiteY7" fmla="*/ 3934 h 9349"/>
                    <a:gd name="connsiteX8" fmla="*/ 6756 w 9074"/>
                    <a:gd name="connsiteY8" fmla="*/ 3744 h 9349"/>
                    <a:gd name="connsiteX9" fmla="*/ 7194 w 9074"/>
                    <a:gd name="connsiteY9" fmla="*/ 3412 h 9349"/>
                    <a:gd name="connsiteX10" fmla="*/ 8123 w 9074"/>
                    <a:gd name="connsiteY10" fmla="*/ 2599 h 9349"/>
                    <a:gd name="connsiteX11" fmla="*/ 8258 w 9074"/>
                    <a:gd name="connsiteY11" fmla="*/ 1917 h 9349"/>
                    <a:gd name="connsiteX12" fmla="*/ 9013 w 9074"/>
                    <a:gd name="connsiteY12" fmla="*/ 1152 h 9349"/>
                    <a:gd name="connsiteX13" fmla="*/ 8947 w 9074"/>
                    <a:gd name="connsiteY13" fmla="*/ 594 h 9349"/>
                    <a:gd name="connsiteX14" fmla="*/ 8772 w 9074"/>
                    <a:gd name="connsiteY14" fmla="*/ 0 h 9349"/>
                    <a:gd name="connsiteX0" fmla="*/ 0 w 8920"/>
                    <a:gd name="connsiteY0" fmla="*/ 9721 h 9721"/>
                    <a:gd name="connsiteX1" fmla="*/ 1070 w 8920"/>
                    <a:gd name="connsiteY1" fmla="*/ 8479 h 9721"/>
                    <a:gd name="connsiteX2" fmla="*/ 1786 w 8920"/>
                    <a:gd name="connsiteY2" fmla="*/ 7606 h 9721"/>
                    <a:gd name="connsiteX3" fmla="*/ 3436 w 8920"/>
                    <a:gd name="connsiteY3" fmla="*/ 6456 h 9721"/>
                    <a:gd name="connsiteX4" fmla="*/ 3365 w 8920"/>
                    <a:gd name="connsiteY4" fmla="*/ 5660 h 9721"/>
                    <a:gd name="connsiteX5" fmla="*/ 4914 w 8920"/>
                    <a:gd name="connsiteY5" fmla="*/ 4841 h 9721"/>
                    <a:gd name="connsiteX6" fmla="*/ 5132 w 8920"/>
                    <a:gd name="connsiteY6" fmla="*/ 4208 h 9721"/>
                    <a:gd name="connsiteX7" fmla="*/ 6365 w 8920"/>
                    <a:gd name="connsiteY7" fmla="*/ 4005 h 9721"/>
                    <a:gd name="connsiteX8" fmla="*/ 6848 w 8920"/>
                    <a:gd name="connsiteY8" fmla="*/ 3650 h 9721"/>
                    <a:gd name="connsiteX9" fmla="*/ 7872 w 8920"/>
                    <a:gd name="connsiteY9" fmla="*/ 2780 h 9721"/>
                    <a:gd name="connsiteX10" fmla="*/ 8021 w 8920"/>
                    <a:gd name="connsiteY10" fmla="*/ 2050 h 9721"/>
                    <a:gd name="connsiteX11" fmla="*/ 8853 w 8920"/>
                    <a:gd name="connsiteY11" fmla="*/ 1232 h 9721"/>
                    <a:gd name="connsiteX12" fmla="*/ 8780 w 8920"/>
                    <a:gd name="connsiteY12" fmla="*/ 635 h 9721"/>
                    <a:gd name="connsiteX13" fmla="*/ 8587 w 8920"/>
                    <a:gd name="connsiteY13" fmla="*/ 0 h 9721"/>
                    <a:gd name="connsiteX0" fmla="*/ 0 w 8800"/>
                    <a:gd name="connsiteY0" fmla="*/ 8722 h 8722"/>
                    <a:gd name="connsiteX1" fmla="*/ 802 w 8800"/>
                    <a:gd name="connsiteY1" fmla="*/ 7824 h 8722"/>
                    <a:gd name="connsiteX2" fmla="*/ 2652 w 8800"/>
                    <a:gd name="connsiteY2" fmla="*/ 6641 h 8722"/>
                    <a:gd name="connsiteX3" fmla="*/ 2572 w 8800"/>
                    <a:gd name="connsiteY3" fmla="*/ 5822 h 8722"/>
                    <a:gd name="connsiteX4" fmla="*/ 4309 w 8800"/>
                    <a:gd name="connsiteY4" fmla="*/ 4980 h 8722"/>
                    <a:gd name="connsiteX5" fmla="*/ 4553 w 8800"/>
                    <a:gd name="connsiteY5" fmla="*/ 4329 h 8722"/>
                    <a:gd name="connsiteX6" fmla="*/ 5936 w 8800"/>
                    <a:gd name="connsiteY6" fmla="*/ 4120 h 8722"/>
                    <a:gd name="connsiteX7" fmla="*/ 6477 w 8800"/>
                    <a:gd name="connsiteY7" fmla="*/ 3755 h 8722"/>
                    <a:gd name="connsiteX8" fmla="*/ 7625 w 8800"/>
                    <a:gd name="connsiteY8" fmla="*/ 2860 h 8722"/>
                    <a:gd name="connsiteX9" fmla="*/ 7792 w 8800"/>
                    <a:gd name="connsiteY9" fmla="*/ 2109 h 8722"/>
                    <a:gd name="connsiteX10" fmla="*/ 8725 w 8800"/>
                    <a:gd name="connsiteY10" fmla="*/ 1267 h 8722"/>
                    <a:gd name="connsiteX11" fmla="*/ 8643 w 8800"/>
                    <a:gd name="connsiteY11" fmla="*/ 653 h 8722"/>
                    <a:gd name="connsiteX12" fmla="*/ 8427 w 8800"/>
                    <a:gd name="connsiteY12" fmla="*/ 0 h 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0" h="8722">
                      <a:moveTo>
                        <a:pt x="0" y="8722"/>
                      </a:moveTo>
                      <a:cubicBezTo>
                        <a:pt x="377" y="8475"/>
                        <a:pt x="377" y="8165"/>
                        <a:pt x="802" y="7824"/>
                      </a:cubicBezTo>
                      <a:cubicBezTo>
                        <a:pt x="1233" y="7486"/>
                        <a:pt x="2354" y="6965"/>
                        <a:pt x="2652" y="6641"/>
                      </a:cubicBezTo>
                      <a:cubicBezTo>
                        <a:pt x="2892" y="6272"/>
                        <a:pt x="2407" y="6216"/>
                        <a:pt x="2572" y="5822"/>
                      </a:cubicBezTo>
                      <a:cubicBezTo>
                        <a:pt x="3265" y="5426"/>
                        <a:pt x="3374" y="5294"/>
                        <a:pt x="4309" y="4980"/>
                      </a:cubicBezTo>
                      <a:cubicBezTo>
                        <a:pt x="4710" y="4789"/>
                        <a:pt x="4283" y="4465"/>
                        <a:pt x="4553" y="4329"/>
                      </a:cubicBezTo>
                      <a:cubicBezTo>
                        <a:pt x="4818" y="4190"/>
                        <a:pt x="5621" y="4216"/>
                        <a:pt x="5936" y="4120"/>
                      </a:cubicBezTo>
                      <a:cubicBezTo>
                        <a:pt x="6262" y="4024"/>
                        <a:pt x="6210" y="3962"/>
                        <a:pt x="6477" y="3755"/>
                      </a:cubicBezTo>
                      <a:cubicBezTo>
                        <a:pt x="7006" y="3471"/>
                        <a:pt x="7412" y="3128"/>
                        <a:pt x="7625" y="2860"/>
                      </a:cubicBezTo>
                      <a:cubicBezTo>
                        <a:pt x="7840" y="2582"/>
                        <a:pt x="7603" y="2368"/>
                        <a:pt x="7792" y="2109"/>
                      </a:cubicBezTo>
                      <a:cubicBezTo>
                        <a:pt x="8161" y="1961"/>
                        <a:pt x="8274" y="1341"/>
                        <a:pt x="8725" y="1267"/>
                      </a:cubicBezTo>
                      <a:cubicBezTo>
                        <a:pt x="8912" y="1033"/>
                        <a:pt x="8701" y="855"/>
                        <a:pt x="8643" y="653"/>
                      </a:cubicBezTo>
                      <a:cubicBezTo>
                        <a:pt x="8587" y="446"/>
                        <a:pt x="8480" y="138"/>
                        <a:pt x="8427" y="0"/>
                      </a:cubicBezTo>
                    </a:path>
                  </a:pathLst>
                </a:custGeom>
                <a:grp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5" name="Freeform 1646">
                  <a:extLst>
                    <a:ext uri="{FF2B5EF4-FFF2-40B4-BE49-F238E27FC236}">
                      <a16:creationId xmlns:a16="http://schemas.microsoft.com/office/drawing/2014/main" id="{5A2BE5DA-2B76-46A2-B02B-17DF60B8CD40}"/>
                    </a:ext>
                  </a:extLst>
                </p:cNvPr>
                <p:cNvSpPr>
                  <a:spLocks noChangeAspect="1"/>
                </p:cNvSpPr>
                <p:nvPr/>
              </p:nvSpPr>
              <p:spPr bwMode="auto">
                <a:xfrm>
                  <a:off x="3461" y="3798"/>
                  <a:ext cx="28" cy="40"/>
                </a:xfrm>
                <a:custGeom>
                  <a:avLst/>
                  <a:gdLst>
                    <a:gd name="T0" fmla="*/ 117 w 117"/>
                    <a:gd name="T1" fmla="*/ 0 h 172"/>
                    <a:gd name="T2" fmla="*/ 98 w 117"/>
                    <a:gd name="T3" fmla="*/ 24 h 172"/>
                    <a:gd name="T4" fmla="*/ 87 w 117"/>
                    <a:gd name="T5" fmla="*/ 33 h 172"/>
                    <a:gd name="T6" fmla="*/ 59 w 117"/>
                    <a:gd name="T7" fmla="*/ 63 h 172"/>
                    <a:gd name="T8" fmla="*/ 54 w 117"/>
                    <a:gd name="T9" fmla="*/ 85 h 172"/>
                    <a:gd name="T10" fmla="*/ 48 w 117"/>
                    <a:gd name="T11" fmla="*/ 106 h 172"/>
                    <a:gd name="T12" fmla="*/ 27 w 117"/>
                    <a:gd name="T13" fmla="*/ 141 h 172"/>
                    <a:gd name="T14" fmla="*/ 15 w 117"/>
                    <a:gd name="T15" fmla="*/ 151 h 172"/>
                    <a:gd name="T16" fmla="*/ 5 w 117"/>
                    <a:gd name="T17" fmla="*/ 163 h 172"/>
                    <a:gd name="T18" fmla="*/ 0 w 117"/>
                    <a:gd name="T19" fmla="*/ 172 h 172"/>
                    <a:gd name="connsiteX0" fmla="*/ 9573 w 9573"/>
                    <a:gd name="connsiteY0" fmla="*/ 0 h 9477"/>
                    <a:gd name="connsiteX1" fmla="*/ 7949 w 9573"/>
                    <a:gd name="connsiteY1" fmla="*/ 1395 h 9477"/>
                    <a:gd name="connsiteX2" fmla="*/ 7009 w 9573"/>
                    <a:gd name="connsiteY2" fmla="*/ 1919 h 9477"/>
                    <a:gd name="connsiteX3" fmla="*/ 4616 w 9573"/>
                    <a:gd name="connsiteY3" fmla="*/ 3663 h 9477"/>
                    <a:gd name="connsiteX4" fmla="*/ 4188 w 9573"/>
                    <a:gd name="connsiteY4" fmla="*/ 4942 h 9477"/>
                    <a:gd name="connsiteX5" fmla="*/ 3676 w 9573"/>
                    <a:gd name="connsiteY5" fmla="*/ 6163 h 9477"/>
                    <a:gd name="connsiteX6" fmla="*/ 1881 w 9573"/>
                    <a:gd name="connsiteY6" fmla="*/ 8198 h 9477"/>
                    <a:gd name="connsiteX7" fmla="*/ 855 w 9573"/>
                    <a:gd name="connsiteY7" fmla="*/ 8779 h 9477"/>
                    <a:gd name="connsiteX8" fmla="*/ 0 w 9573"/>
                    <a:gd name="connsiteY8" fmla="*/ 9477 h 9477"/>
                    <a:gd name="connsiteX0" fmla="*/ 9107 w 9107"/>
                    <a:gd name="connsiteY0" fmla="*/ 0 h 9263"/>
                    <a:gd name="connsiteX1" fmla="*/ 7411 w 9107"/>
                    <a:gd name="connsiteY1" fmla="*/ 1472 h 9263"/>
                    <a:gd name="connsiteX2" fmla="*/ 6429 w 9107"/>
                    <a:gd name="connsiteY2" fmla="*/ 2025 h 9263"/>
                    <a:gd name="connsiteX3" fmla="*/ 3929 w 9107"/>
                    <a:gd name="connsiteY3" fmla="*/ 3865 h 9263"/>
                    <a:gd name="connsiteX4" fmla="*/ 3482 w 9107"/>
                    <a:gd name="connsiteY4" fmla="*/ 5215 h 9263"/>
                    <a:gd name="connsiteX5" fmla="*/ 2947 w 9107"/>
                    <a:gd name="connsiteY5" fmla="*/ 6503 h 9263"/>
                    <a:gd name="connsiteX6" fmla="*/ 1072 w 9107"/>
                    <a:gd name="connsiteY6" fmla="*/ 8650 h 9263"/>
                    <a:gd name="connsiteX7" fmla="*/ 0 w 9107"/>
                    <a:gd name="connsiteY7" fmla="*/ 9263 h 9263"/>
                    <a:gd name="connsiteX0" fmla="*/ 8823 w 8823"/>
                    <a:gd name="connsiteY0" fmla="*/ 0 h 9338"/>
                    <a:gd name="connsiteX1" fmla="*/ 6961 w 8823"/>
                    <a:gd name="connsiteY1" fmla="*/ 1589 h 9338"/>
                    <a:gd name="connsiteX2" fmla="*/ 5882 w 8823"/>
                    <a:gd name="connsiteY2" fmla="*/ 2186 h 9338"/>
                    <a:gd name="connsiteX3" fmla="*/ 3137 w 8823"/>
                    <a:gd name="connsiteY3" fmla="*/ 4173 h 9338"/>
                    <a:gd name="connsiteX4" fmla="*/ 2646 w 8823"/>
                    <a:gd name="connsiteY4" fmla="*/ 5630 h 9338"/>
                    <a:gd name="connsiteX5" fmla="*/ 2059 w 8823"/>
                    <a:gd name="connsiteY5" fmla="*/ 7020 h 9338"/>
                    <a:gd name="connsiteX6" fmla="*/ 0 w 8823"/>
                    <a:gd name="connsiteY6" fmla="*/ 9338 h 9338"/>
                    <a:gd name="connsiteX0" fmla="*/ 7666 w 7666"/>
                    <a:gd name="connsiteY0" fmla="*/ 0 h 7518"/>
                    <a:gd name="connsiteX1" fmla="*/ 5556 w 7666"/>
                    <a:gd name="connsiteY1" fmla="*/ 1702 h 7518"/>
                    <a:gd name="connsiteX2" fmla="*/ 4333 w 7666"/>
                    <a:gd name="connsiteY2" fmla="*/ 2341 h 7518"/>
                    <a:gd name="connsiteX3" fmla="*/ 1221 w 7666"/>
                    <a:gd name="connsiteY3" fmla="*/ 4469 h 7518"/>
                    <a:gd name="connsiteX4" fmla="*/ 665 w 7666"/>
                    <a:gd name="connsiteY4" fmla="*/ 6029 h 7518"/>
                    <a:gd name="connsiteX5" fmla="*/ 0 w 7666"/>
                    <a:gd name="connsiteY5" fmla="*/ 7518 h 7518"/>
                    <a:gd name="connsiteX0" fmla="*/ 9133 w 9133"/>
                    <a:gd name="connsiteY0" fmla="*/ 0 h 8019"/>
                    <a:gd name="connsiteX1" fmla="*/ 6381 w 9133"/>
                    <a:gd name="connsiteY1" fmla="*/ 2264 h 8019"/>
                    <a:gd name="connsiteX2" fmla="*/ 4785 w 9133"/>
                    <a:gd name="connsiteY2" fmla="*/ 3114 h 8019"/>
                    <a:gd name="connsiteX3" fmla="*/ 726 w 9133"/>
                    <a:gd name="connsiteY3" fmla="*/ 5944 h 8019"/>
                    <a:gd name="connsiteX4" fmla="*/ 0 w 9133"/>
                    <a:gd name="connsiteY4" fmla="*/ 8019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3" h="8019">
                      <a:moveTo>
                        <a:pt x="9133" y="0"/>
                      </a:moveTo>
                      <a:cubicBezTo>
                        <a:pt x="8988" y="379"/>
                        <a:pt x="7103" y="1887"/>
                        <a:pt x="6381" y="2264"/>
                      </a:cubicBezTo>
                      <a:cubicBezTo>
                        <a:pt x="5944" y="2736"/>
                        <a:pt x="5655" y="2922"/>
                        <a:pt x="4785" y="3114"/>
                      </a:cubicBezTo>
                      <a:cubicBezTo>
                        <a:pt x="3481" y="4244"/>
                        <a:pt x="2321" y="5096"/>
                        <a:pt x="726" y="5944"/>
                      </a:cubicBezTo>
                      <a:cubicBezTo>
                        <a:pt x="580" y="6699"/>
                        <a:pt x="580" y="7358"/>
                        <a:pt x="0" y="8019"/>
                      </a:cubicBezTo>
                    </a:path>
                  </a:pathLst>
                </a:custGeom>
                <a:grpFill/>
                <a:ln w="127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6" name="Freeform 1656">
                  <a:extLst>
                    <a:ext uri="{FF2B5EF4-FFF2-40B4-BE49-F238E27FC236}">
                      <a16:creationId xmlns:a16="http://schemas.microsoft.com/office/drawing/2014/main" id="{37682DCE-0032-48A5-AAA6-C3B2A335169D}"/>
                    </a:ext>
                  </a:extLst>
                </p:cNvPr>
                <p:cNvSpPr>
                  <a:spLocks noChangeAspect="1"/>
                </p:cNvSpPr>
                <p:nvPr/>
              </p:nvSpPr>
              <p:spPr bwMode="auto">
                <a:xfrm>
                  <a:off x="3137" y="4074"/>
                  <a:ext cx="37" cy="33"/>
                </a:xfrm>
                <a:custGeom>
                  <a:avLst/>
                  <a:gdLst>
                    <a:gd name="T0" fmla="*/ 78 w 78"/>
                    <a:gd name="T1" fmla="*/ 70 h 70"/>
                    <a:gd name="T2" fmla="*/ 64 w 78"/>
                    <a:gd name="T3" fmla="*/ 52 h 70"/>
                    <a:gd name="T4" fmla="*/ 37 w 78"/>
                    <a:gd name="T5" fmla="*/ 27 h 70"/>
                    <a:gd name="T6" fmla="*/ 22 w 78"/>
                    <a:gd name="T7" fmla="*/ 13 h 70"/>
                    <a:gd name="T8" fmla="*/ 0 w 78"/>
                    <a:gd name="T9" fmla="*/ 0 h 70"/>
                  </a:gdLst>
                  <a:ahLst/>
                  <a:cxnLst>
                    <a:cxn ang="0">
                      <a:pos x="T0" y="T1"/>
                    </a:cxn>
                    <a:cxn ang="0">
                      <a:pos x="T2" y="T3"/>
                    </a:cxn>
                    <a:cxn ang="0">
                      <a:pos x="T4" y="T5"/>
                    </a:cxn>
                    <a:cxn ang="0">
                      <a:pos x="T6" y="T7"/>
                    </a:cxn>
                    <a:cxn ang="0">
                      <a:pos x="T8" y="T9"/>
                    </a:cxn>
                  </a:cxnLst>
                  <a:rect l="0" t="0" r="r" b="b"/>
                  <a:pathLst>
                    <a:path w="78" h="70">
                      <a:moveTo>
                        <a:pt x="78" y="70"/>
                      </a:moveTo>
                      <a:cubicBezTo>
                        <a:pt x="73" y="63"/>
                        <a:pt x="68" y="60"/>
                        <a:pt x="64" y="52"/>
                      </a:cubicBezTo>
                      <a:cubicBezTo>
                        <a:pt x="62" y="39"/>
                        <a:pt x="50" y="29"/>
                        <a:pt x="37" y="27"/>
                      </a:cubicBezTo>
                      <a:cubicBezTo>
                        <a:pt x="33" y="21"/>
                        <a:pt x="29" y="16"/>
                        <a:pt x="22" y="13"/>
                      </a:cubicBezTo>
                      <a:cubicBezTo>
                        <a:pt x="17" y="6"/>
                        <a:pt x="9" y="0"/>
                        <a:pt x="0" y="0"/>
                      </a:cubicBezTo>
                    </a:path>
                  </a:pathLst>
                </a:custGeom>
                <a:grpFill/>
                <a:ln w="1270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7" name="Freeform 1741">
                  <a:extLst>
                    <a:ext uri="{FF2B5EF4-FFF2-40B4-BE49-F238E27FC236}">
                      <a16:creationId xmlns:a16="http://schemas.microsoft.com/office/drawing/2014/main" id="{4A57FDA6-399C-4636-8794-5EC3CB52476A}"/>
                    </a:ext>
                  </a:extLst>
                </p:cNvPr>
                <p:cNvSpPr>
                  <a:spLocks noChangeAspect="1"/>
                </p:cNvSpPr>
                <p:nvPr/>
              </p:nvSpPr>
              <p:spPr bwMode="auto">
                <a:xfrm>
                  <a:off x="3518" y="3762"/>
                  <a:ext cx="96" cy="62"/>
                </a:xfrm>
                <a:custGeom>
                  <a:avLst/>
                  <a:gdLst>
                    <a:gd name="T0" fmla="*/ 15 w 207"/>
                    <a:gd name="T1" fmla="*/ 132 h 132"/>
                    <a:gd name="T2" fmla="*/ 26 w 207"/>
                    <a:gd name="T3" fmla="*/ 93 h 132"/>
                    <a:gd name="T4" fmla="*/ 11 w 207"/>
                    <a:gd name="T5" fmla="*/ 71 h 132"/>
                    <a:gd name="T6" fmla="*/ 0 w 207"/>
                    <a:gd name="T7" fmla="*/ 56 h 132"/>
                    <a:gd name="T8" fmla="*/ 41 w 207"/>
                    <a:gd name="T9" fmla="*/ 36 h 132"/>
                    <a:gd name="T10" fmla="*/ 59 w 207"/>
                    <a:gd name="T11" fmla="*/ 26 h 132"/>
                    <a:gd name="T12" fmla="*/ 77 w 207"/>
                    <a:gd name="T13" fmla="*/ 6 h 132"/>
                    <a:gd name="T14" fmla="*/ 105 w 207"/>
                    <a:gd name="T15" fmla="*/ 11 h 132"/>
                    <a:gd name="T16" fmla="*/ 126 w 207"/>
                    <a:gd name="T17" fmla="*/ 2 h 132"/>
                    <a:gd name="T18" fmla="*/ 153 w 207"/>
                    <a:gd name="T19" fmla="*/ 8 h 132"/>
                    <a:gd name="T20" fmla="*/ 173 w 207"/>
                    <a:gd name="T21" fmla="*/ 0 h 132"/>
                    <a:gd name="T22" fmla="*/ 185 w 207"/>
                    <a:gd name="T23" fmla="*/ 20 h 132"/>
                    <a:gd name="T24" fmla="*/ 207 w 207"/>
                    <a:gd name="T25" fmla="*/ 23 h 132"/>
                    <a:gd name="T26" fmla="*/ 192 w 207"/>
                    <a:gd name="T27" fmla="*/ 42 h 132"/>
                    <a:gd name="T28" fmla="*/ 168 w 207"/>
                    <a:gd name="T29" fmla="*/ 75 h 132"/>
                    <a:gd name="T30" fmla="*/ 156 w 207"/>
                    <a:gd name="T31" fmla="*/ 92 h 132"/>
                    <a:gd name="T32" fmla="*/ 135 w 207"/>
                    <a:gd name="T33" fmla="*/ 116 h 132"/>
                    <a:gd name="T34" fmla="*/ 123 w 207"/>
                    <a:gd name="T35" fmla="*/ 125 h 132"/>
                    <a:gd name="T36" fmla="*/ 86 w 207"/>
                    <a:gd name="T37" fmla="*/ 120 h 132"/>
                    <a:gd name="T38" fmla="*/ 26 w 207"/>
                    <a:gd name="T39" fmla="*/ 126 h 132"/>
                    <a:gd name="T40" fmla="*/ 15 w 207"/>
                    <a:gd name="T4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 h="132">
                      <a:moveTo>
                        <a:pt x="15" y="132"/>
                      </a:moveTo>
                      <a:cubicBezTo>
                        <a:pt x="13" y="112"/>
                        <a:pt x="7" y="104"/>
                        <a:pt x="26" y="93"/>
                      </a:cubicBezTo>
                      <a:cubicBezTo>
                        <a:pt x="28" y="78"/>
                        <a:pt x="25" y="73"/>
                        <a:pt x="11" y="71"/>
                      </a:cubicBezTo>
                      <a:cubicBezTo>
                        <a:pt x="3" y="68"/>
                        <a:pt x="4" y="63"/>
                        <a:pt x="0" y="56"/>
                      </a:cubicBezTo>
                      <a:cubicBezTo>
                        <a:pt x="6" y="40"/>
                        <a:pt x="26" y="38"/>
                        <a:pt x="41" y="36"/>
                      </a:cubicBezTo>
                      <a:cubicBezTo>
                        <a:pt x="47" y="32"/>
                        <a:pt x="52" y="27"/>
                        <a:pt x="59" y="26"/>
                      </a:cubicBezTo>
                      <a:cubicBezTo>
                        <a:pt x="61" y="16"/>
                        <a:pt x="69" y="11"/>
                        <a:pt x="77" y="6"/>
                      </a:cubicBezTo>
                      <a:cubicBezTo>
                        <a:pt x="96" y="10"/>
                        <a:pt x="81" y="12"/>
                        <a:pt x="105" y="11"/>
                      </a:cubicBezTo>
                      <a:cubicBezTo>
                        <a:pt x="113" y="8"/>
                        <a:pt x="119" y="7"/>
                        <a:pt x="126" y="2"/>
                      </a:cubicBezTo>
                      <a:cubicBezTo>
                        <a:pt x="137" y="3"/>
                        <a:pt x="142" y="6"/>
                        <a:pt x="153" y="8"/>
                      </a:cubicBezTo>
                      <a:cubicBezTo>
                        <a:pt x="167" y="6"/>
                        <a:pt x="163" y="4"/>
                        <a:pt x="173" y="0"/>
                      </a:cubicBezTo>
                      <a:cubicBezTo>
                        <a:pt x="193" y="10"/>
                        <a:pt x="174" y="3"/>
                        <a:pt x="185" y="20"/>
                      </a:cubicBezTo>
                      <a:cubicBezTo>
                        <a:pt x="189" y="26"/>
                        <a:pt x="200" y="22"/>
                        <a:pt x="207" y="23"/>
                      </a:cubicBezTo>
                      <a:cubicBezTo>
                        <a:pt x="206" y="35"/>
                        <a:pt x="202" y="36"/>
                        <a:pt x="192" y="42"/>
                      </a:cubicBezTo>
                      <a:cubicBezTo>
                        <a:pt x="189" y="58"/>
                        <a:pt x="187" y="72"/>
                        <a:pt x="168" y="75"/>
                      </a:cubicBezTo>
                      <a:cubicBezTo>
                        <a:pt x="163" y="79"/>
                        <a:pt x="160" y="86"/>
                        <a:pt x="156" y="92"/>
                      </a:cubicBezTo>
                      <a:cubicBezTo>
                        <a:pt x="154" y="103"/>
                        <a:pt x="145" y="112"/>
                        <a:pt x="135" y="116"/>
                      </a:cubicBezTo>
                      <a:cubicBezTo>
                        <a:pt x="131" y="121"/>
                        <a:pt x="129" y="123"/>
                        <a:pt x="123" y="125"/>
                      </a:cubicBezTo>
                      <a:cubicBezTo>
                        <a:pt x="112" y="124"/>
                        <a:pt x="97" y="125"/>
                        <a:pt x="86" y="120"/>
                      </a:cubicBezTo>
                      <a:cubicBezTo>
                        <a:pt x="63" y="121"/>
                        <a:pt x="47" y="125"/>
                        <a:pt x="26" y="126"/>
                      </a:cubicBezTo>
                      <a:cubicBezTo>
                        <a:pt x="22" y="128"/>
                        <a:pt x="19" y="130"/>
                        <a:pt x="15" y="132"/>
                      </a:cubicBezTo>
                      <a:close/>
                    </a:path>
                  </a:pathLst>
                </a:custGeom>
                <a:grpFill/>
                <a:ln w="12700" cap="flat" cmpd="sng">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18" name="Freeform 1743">
                  <a:extLst>
                    <a:ext uri="{FF2B5EF4-FFF2-40B4-BE49-F238E27FC236}">
                      <a16:creationId xmlns:a16="http://schemas.microsoft.com/office/drawing/2014/main" id="{EC5292CD-4B88-4CD8-8BF3-DEA95D1BC3B0}"/>
                    </a:ext>
                  </a:extLst>
                </p:cNvPr>
                <p:cNvSpPr>
                  <a:spLocks noChangeAspect="1"/>
                </p:cNvSpPr>
                <p:nvPr/>
              </p:nvSpPr>
              <p:spPr bwMode="auto">
                <a:xfrm>
                  <a:off x="3446" y="3569"/>
                  <a:ext cx="36" cy="64"/>
                </a:xfrm>
                <a:custGeom>
                  <a:avLst/>
                  <a:gdLst>
                    <a:gd name="T0" fmla="*/ 22 w 77"/>
                    <a:gd name="T1" fmla="*/ 134 h 135"/>
                    <a:gd name="T2" fmla="*/ 0 w 77"/>
                    <a:gd name="T3" fmla="*/ 115 h 135"/>
                    <a:gd name="T4" fmla="*/ 9 w 77"/>
                    <a:gd name="T5" fmla="*/ 104 h 135"/>
                    <a:gd name="T6" fmla="*/ 18 w 77"/>
                    <a:gd name="T7" fmla="*/ 52 h 135"/>
                    <a:gd name="T8" fmla="*/ 33 w 77"/>
                    <a:gd name="T9" fmla="*/ 28 h 135"/>
                    <a:gd name="T10" fmla="*/ 49 w 77"/>
                    <a:gd name="T11" fmla="*/ 1 h 135"/>
                    <a:gd name="T12" fmla="*/ 69 w 77"/>
                    <a:gd name="T13" fmla="*/ 13 h 135"/>
                    <a:gd name="T14" fmla="*/ 58 w 77"/>
                    <a:gd name="T15" fmla="*/ 68 h 135"/>
                    <a:gd name="T16" fmla="*/ 43 w 77"/>
                    <a:gd name="T17" fmla="*/ 97 h 135"/>
                    <a:gd name="T18" fmla="*/ 34 w 77"/>
                    <a:gd name="T19" fmla="*/ 116 h 135"/>
                    <a:gd name="T20" fmla="*/ 19 w 77"/>
                    <a:gd name="T21" fmla="*/ 128 h 135"/>
                    <a:gd name="T22" fmla="*/ 22 w 77"/>
                    <a:gd name="T23"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35">
                      <a:moveTo>
                        <a:pt x="22" y="134"/>
                      </a:moveTo>
                      <a:cubicBezTo>
                        <a:pt x="15" y="129"/>
                        <a:pt x="5" y="122"/>
                        <a:pt x="0" y="115"/>
                      </a:cubicBezTo>
                      <a:cubicBezTo>
                        <a:pt x="2" y="107"/>
                        <a:pt x="5" y="111"/>
                        <a:pt x="9" y="104"/>
                      </a:cubicBezTo>
                      <a:cubicBezTo>
                        <a:pt x="10" y="76"/>
                        <a:pt x="1" y="66"/>
                        <a:pt x="18" y="52"/>
                      </a:cubicBezTo>
                      <a:cubicBezTo>
                        <a:pt x="23" y="44"/>
                        <a:pt x="27" y="35"/>
                        <a:pt x="33" y="28"/>
                      </a:cubicBezTo>
                      <a:cubicBezTo>
                        <a:pt x="35" y="18"/>
                        <a:pt x="43" y="9"/>
                        <a:pt x="49" y="1"/>
                      </a:cubicBezTo>
                      <a:cubicBezTo>
                        <a:pt x="65" y="2"/>
                        <a:pt x="65" y="0"/>
                        <a:pt x="69" y="13"/>
                      </a:cubicBezTo>
                      <a:cubicBezTo>
                        <a:pt x="71" y="28"/>
                        <a:pt x="77" y="64"/>
                        <a:pt x="58" y="68"/>
                      </a:cubicBezTo>
                      <a:cubicBezTo>
                        <a:pt x="56" y="87"/>
                        <a:pt x="49" y="82"/>
                        <a:pt x="43" y="97"/>
                      </a:cubicBezTo>
                      <a:cubicBezTo>
                        <a:pt x="42" y="104"/>
                        <a:pt x="37" y="109"/>
                        <a:pt x="34" y="116"/>
                      </a:cubicBezTo>
                      <a:cubicBezTo>
                        <a:pt x="33" y="123"/>
                        <a:pt x="26" y="127"/>
                        <a:pt x="19" y="128"/>
                      </a:cubicBezTo>
                      <a:cubicBezTo>
                        <a:pt x="15" y="135"/>
                        <a:pt x="14" y="133"/>
                        <a:pt x="22" y="134"/>
                      </a:cubicBezTo>
                      <a:close/>
                    </a:path>
                  </a:pathLst>
                </a:custGeom>
                <a:grpFill/>
                <a:ln w="12700" cap="flat" cmpd="sng">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sp>
            <p:nvSpPr>
              <p:cNvPr id="89" name="Freeform 1972">
                <a:extLst>
                  <a:ext uri="{FF2B5EF4-FFF2-40B4-BE49-F238E27FC236}">
                    <a16:creationId xmlns:a16="http://schemas.microsoft.com/office/drawing/2014/main" id="{23653CF7-7A00-49FA-8E95-7B7FCCCDAE97}"/>
                  </a:ext>
                </a:extLst>
              </p:cNvPr>
              <p:cNvSpPr>
                <a:spLocks noChangeAspect="1"/>
              </p:cNvSpPr>
              <p:nvPr/>
            </p:nvSpPr>
            <p:spPr bwMode="auto">
              <a:xfrm>
                <a:off x="3469745" y="1805527"/>
                <a:ext cx="164607" cy="234588"/>
              </a:xfrm>
              <a:custGeom>
                <a:avLst/>
                <a:gdLst>
                  <a:gd name="T0" fmla="*/ 406 w 406"/>
                  <a:gd name="T1" fmla="*/ 0 h 547"/>
                  <a:gd name="T2" fmla="*/ 327 w 406"/>
                  <a:gd name="T3" fmla="*/ 118 h 547"/>
                  <a:gd name="T4" fmla="*/ 301 w 406"/>
                  <a:gd name="T5" fmla="*/ 138 h 547"/>
                  <a:gd name="T6" fmla="*/ 270 w 406"/>
                  <a:gd name="T7" fmla="*/ 202 h 547"/>
                  <a:gd name="T8" fmla="*/ 213 w 406"/>
                  <a:gd name="T9" fmla="*/ 185 h 547"/>
                  <a:gd name="T10" fmla="*/ 171 w 406"/>
                  <a:gd name="T11" fmla="*/ 159 h 547"/>
                  <a:gd name="T12" fmla="*/ 171 w 406"/>
                  <a:gd name="T13" fmla="*/ 128 h 547"/>
                  <a:gd name="T14" fmla="*/ 127 w 406"/>
                  <a:gd name="T15" fmla="*/ 133 h 547"/>
                  <a:gd name="T16" fmla="*/ 74 w 406"/>
                  <a:gd name="T17" fmla="*/ 115 h 547"/>
                  <a:gd name="T18" fmla="*/ 0 w 406"/>
                  <a:gd name="T19" fmla="*/ 113 h 547"/>
                  <a:gd name="T20" fmla="*/ 73 w 406"/>
                  <a:gd name="T21" fmla="*/ 115 h 547"/>
                  <a:gd name="T22" fmla="*/ 126 w 406"/>
                  <a:gd name="T23" fmla="*/ 131 h 547"/>
                  <a:gd name="T24" fmla="*/ 169 w 406"/>
                  <a:gd name="T25" fmla="*/ 128 h 547"/>
                  <a:gd name="T26" fmla="*/ 171 w 406"/>
                  <a:gd name="T27" fmla="*/ 159 h 547"/>
                  <a:gd name="T28" fmla="*/ 211 w 406"/>
                  <a:gd name="T29" fmla="*/ 185 h 547"/>
                  <a:gd name="T30" fmla="*/ 269 w 406"/>
                  <a:gd name="T31" fmla="*/ 200 h 547"/>
                  <a:gd name="T32" fmla="*/ 195 w 406"/>
                  <a:gd name="T33" fmla="*/ 305 h 547"/>
                  <a:gd name="T34" fmla="*/ 106 w 406"/>
                  <a:gd name="T35" fmla="*/ 419 h 547"/>
                  <a:gd name="T36" fmla="*/ 32 w 406"/>
                  <a:gd name="T37" fmla="*/ 510 h 547"/>
                  <a:gd name="T38" fmla="*/ 14 w 406"/>
                  <a:gd name="T39" fmla="*/ 547 h 547"/>
                  <a:gd name="connsiteX0" fmla="*/ 9655 w 9655"/>
                  <a:gd name="connsiteY0" fmla="*/ 0 h 10000"/>
                  <a:gd name="connsiteX1" fmla="*/ 7709 w 9655"/>
                  <a:gd name="connsiteY1" fmla="*/ 2157 h 10000"/>
                  <a:gd name="connsiteX2" fmla="*/ 7069 w 9655"/>
                  <a:gd name="connsiteY2" fmla="*/ 2523 h 10000"/>
                  <a:gd name="connsiteX3" fmla="*/ 6305 w 9655"/>
                  <a:gd name="connsiteY3" fmla="*/ 3693 h 10000"/>
                  <a:gd name="connsiteX4" fmla="*/ 4901 w 9655"/>
                  <a:gd name="connsiteY4" fmla="*/ 3382 h 10000"/>
                  <a:gd name="connsiteX5" fmla="*/ 3867 w 9655"/>
                  <a:gd name="connsiteY5" fmla="*/ 2907 h 10000"/>
                  <a:gd name="connsiteX6" fmla="*/ 3867 w 9655"/>
                  <a:gd name="connsiteY6" fmla="*/ 2340 h 10000"/>
                  <a:gd name="connsiteX7" fmla="*/ 2783 w 9655"/>
                  <a:gd name="connsiteY7" fmla="*/ 2431 h 10000"/>
                  <a:gd name="connsiteX8" fmla="*/ 1478 w 9655"/>
                  <a:gd name="connsiteY8" fmla="*/ 2102 h 10000"/>
                  <a:gd name="connsiteX9" fmla="*/ 1453 w 9655"/>
                  <a:gd name="connsiteY9" fmla="*/ 2102 h 10000"/>
                  <a:gd name="connsiteX10" fmla="*/ 2758 w 9655"/>
                  <a:gd name="connsiteY10" fmla="*/ 2395 h 10000"/>
                  <a:gd name="connsiteX11" fmla="*/ 3818 w 9655"/>
                  <a:gd name="connsiteY11" fmla="*/ 2340 h 10000"/>
                  <a:gd name="connsiteX12" fmla="*/ 3867 w 9655"/>
                  <a:gd name="connsiteY12" fmla="*/ 2907 h 10000"/>
                  <a:gd name="connsiteX13" fmla="*/ 4852 w 9655"/>
                  <a:gd name="connsiteY13" fmla="*/ 3382 h 10000"/>
                  <a:gd name="connsiteX14" fmla="*/ 6281 w 9655"/>
                  <a:gd name="connsiteY14" fmla="*/ 3656 h 10000"/>
                  <a:gd name="connsiteX15" fmla="*/ 4458 w 9655"/>
                  <a:gd name="connsiteY15" fmla="*/ 5576 h 10000"/>
                  <a:gd name="connsiteX16" fmla="*/ 2266 w 9655"/>
                  <a:gd name="connsiteY16" fmla="*/ 7660 h 10000"/>
                  <a:gd name="connsiteX17" fmla="*/ 443 w 9655"/>
                  <a:gd name="connsiteY17" fmla="*/ 9324 h 10000"/>
                  <a:gd name="connsiteX18" fmla="*/ 0 w 9655"/>
                  <a:gd name="connsiteY18"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2882 w 10000"/>
                  <a:gd name="connsiteY7" fmla="*/ 2431 h 10000"/>
                  <a:gd name="connsiteX8" fmla="*/ 1531 w 10000"/>
                  <a:gd name="connsiteY8" fmla="*/ 2102 h 10000"/>
                  <a:gd name="connsiteX9" fmla="*/ 2857 w 10000"/>
                  <a:gd name="connsiteY9" fmla="*/ 2395 h 10000"/>
                  <a:gd name="connsiteX10" fmla="*/ 3954 w 10000"/>
                  <a:gd name="connsiteY10" fmla="*/ 2340 h 10000"/>
                  <a:gd name="connsiteX11" fmla="*/ 4005 w 10000"/>
                  <a:gd name="connsiteY11" fmla="*/ 2907 h 10000"/>
                  <a:gd name="connsiteX12" fmla="*/ 5025 w 10000"/>
                  <a:gd name="connsiteY12" fmla="*/ 3382 h 10000"/>
                  <a:gd name="connsiteX13" fmla="*/ 6505 w 10000"/>
                  <a:gd name="connsiteY13" fmla="*/ 3656 h 10000"/>
                  <a:gd name="connsiteX14" fmla="*/ 4617 w 10000"/>
                  <a:gd name="connsiteY14" fmla="*/ 5576 h 10000"/>
                  <a:gd name="connsiteX15" fmla="*/ 2347 w 10000"/>
                  <a:gd name="connsiteY15" fmla="*/ 7660 h 10000"/>
                  <a:gd name="connsiteX16" fmla="*/ 459 w 10000"/>
                  <a:gd name="connsiteY16" fmla="*/ 9324 h 10000"/>
                  <a:gd name="connsiteX17" fmla="*/ 0 w 10000"/>
                  <a:gd name="connsiteY17"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2882 w 10000"/>
                  <a:gd name="connsiteY7" fmla="*/ 2431 h 10000"/>
                  <a:gd name="connsiteX8" fmla="*/ 2857 w 10000"/>
                  <a:gd name="connsiteY8" fmla="*/ 2395 h 10000"/>
                  <a:gd name="connsiteX9" fmla="*/ 3954 w 10000"/>
                  <a:gd name="connsiteY9" fmla="*/ 2340 h 10000"/>
                  <a:gd name="connsiteX10" fmla="*/ 4005 w 10000"/>
                  <a:gd name="connsiteY10" fmla="*/ 2907 h 10000"/>
                  <a:gd name="connsiteX11" fmla="*/ 5025 w 10000"/>
                  <a:gd name="connsiteY11" fmla="*/ 3382 h 10000"/>
                  <a:gd name="connsiteX12" fmla="*/ 6505 w 10000"/>
                  <a:gd name="connsiteY12" fmla="*/ 3656 h 10000"/>
                  <a:gd name="connsiteX13" fmla="*/ 4617 w 10000"/>
                  <a:gd name="connsiteY13" fmla="*/ 5576 h 10000"/>
                  <a:gd name="connsiteX14" fmla="*/ 2347 w 10000"/>
                  <a:gd name="connsiteY14" fmla="*/ 7660 h 10000"/>
                  <a:gd name="connsiteX15" fmla="*/ 459 w 10000"/>
                  <a:gd name="connsiteY15" fmla="*/ 9324 h 10000"/>
                  <a:gd name="connsiteX16" fmla="*/ 0 w 10000"/>
                  <a:gd name="connsiteY16"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2882 w 10000"/>
                  <a:gd name="connsiteY7" fmla="*/ 2431 h 10000"/>
                  <a:gd name="connsiteX8" fmla="*/ 3954 w 10000"/>
                  <a:gd name="connsiteY8" fmla="*/ 2340 h 10000"/>
                  <a:gd name="connsiteX9" fmla="*/ 4005 w 10000"/>
                  <a:gd name="connsiteY9" fmla="*/ 2907 h 10000"/>
                  <a:gd name="connsiteX10" fmla="*/ 5025 w 10000"/>
                  <a:gd name="connsiteY10" fmla="*/ 3382 h 10000"/>
                  <a:gd name="connsiteX11" fmla="*/ 6505 w 10000"/>
                  <a:gd name="connsiteY11" fmla="*/ 3656 h 10000"/>
                  <a:gd name="connsiteX12" fmla="*/ 4617 w 10000"/>
                  <a:gd name="connsiteY12" fmla="*/ 5576 h 10000"/>
                  <a:gd name="connsiteX13" fmla="*/ 2347 w 10000"/>
                  <a:gd name="connsiteY13" fmla="*/ 7660 h 10000"/>
                  <a:gd name="connsiteX14" fmla="*/ 459 w 10000"/>
                  <a:gd name="connsiteY14" fmla="*/ 9324 h 10000"/>
                  <a:gd name="connsiteX15" fmla="*/ 0 w 10000"/>
                  <a:gd name="connsiteY15"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3954 w 10000"/>
                  <a:gd name="connsiteY7" fmla="*/ 2340 h 10000"/>
                  <a:gd name="connsiteX8" fmla="*/ 4005 w 10000"/>
                  <a:gd name="connsiteY8" fmla="*/ 2907 h 10000"/>
                  <a:gd name="connsiteX9" fmla="*/ 5025 w 10000"/>
                  <a:gd name="connsiteY9" fmla="*/ 3382 h 10000"/>
                  <a:gd name="connsiteX10" fmla="*/ 6505 w 10000"/>
                  <a:gd name="connsiteY10" fmla="*/ 3656 h 10000"/>
                  <a:gd name="connsiteX11" fmla="*/ 4617 w 10000"/>
                  <a:gd name="connsiteY11" fmla="*/ 5576 h 10000"/>
                  <a:gd name="connsiteX12" fmla="*/ 2347 w 10000"/>
                  <a:gd name="connsiteY12" fmla="*/ 7660 h 10000"/>
                  <a:gd name="connsiteX13" fmla="*/ 459 w 10000"/>
                  <a:gd name="connsiteY13" fmla="*/ 9324 h 10000"/>
                  <a:gd name="connsiteX14" fmla="*/ 0 w 10000"/>
                  <a:gd name="connsiteY14"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4005 w 10000"/>
                  <a:gd name="connsiteY7" fmla="*/ 2907 h 10000"/>
                  <a:gd name="connsiteX8" fmla="*/ 5025 w 10000"/>
                  <a:gd name="connsiteY8" fmla="*/ 3382 h 10000"/>
                  <a:gd name="connsiteX9" fmla="*/ 6505 w 10000"/>
                  <a:gd name="connsiteY9" fmla="*/ 3656 h 10000"/>
                  <a:gd name="connsiteX10" fmla="*/ 4617 w 10000"/>
                  <a:gd name="connsiteY10" fmla="*/ 5576 h 10000"/>
                  <a:gd name="connsiteX11" fmla="*/ 2347 w 10000"/>
                  <a:gd name="connsiteY11" fmla="*/ 7660 h 10000"/>
                  <a:gd name="connsiteX12" fmla="*/ 459 w 10000"/>
                  <a:gd name="connsiteY12" fmla="*/ 9324 h 10000"/>
                  <a:gd name="connsiteX13" fmla="*/ 0 w 10000"/>
                  <a:gd name="connsiteY13"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4005 w 10000"/>
                  <a:gd name="connsiteY6" fmla="*/ 2340 h 10000"/>
                  <a:gd name="connsiteX7" fmla="*/ 5025 w 10000"/>
                  <a:gd name="connsiteY7" fmla="*/ 3382 h 10000"/>
                  <a:gd name="connsiteX8" fmla="*/ 6505 w 10000"/>
                  <a:gd name="connsiteY8" fmla="*/ 3656 h 10000"/>
                  <a:gd name="connsiteX9" fmla="*/ 4617 w 10000"/>
                  <a:gd name="connsiteY9" fmla="*/ 5576 h 10000"/>
                  <a:gd name="connsiteX10" fmla="*/ 2347 w 10000"/>
                  <a:gd name="connsiteY10" fmla="*/ 7660 h 10000"/>
                  <a:gd name="connsiteX11" fmla="*/ 459 w 10000"/>
                  <a:gd name="connsiteY11" fmla="*/ 9324 h 10000"/>
                  <a:gd name="connsiteX12" fmla="*/ 0 w 10000"/>
                  <a:gd name="connsiteY12"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4005 w 10000"/>
                  <a:gd name="connsiteY5" fmla="*/ 2907 h 10000"/>
                  <a:gd name="connsiteX6" fmla="*/ 5025 w 10000"/>
                  <a:gd name="connsiteY6" fmla="*/ 3382 h 10000"/>
                  <a:gd name="connsiteX7" fmla="*/ 6505 w 10000"/>
                  <a:gd name="connsiteY7" fmla="*/ 3656 h 10000"/>
                  <a:gd name="connsiteX8" fmla="*/ 4617 w 10000"/>
                  <a:gd name="connsiteY8" fmla="*/ 5576 h 10000"/>
                  <a:gd name="connsiteX9" fmla="*/ 2347 w 10000"/>
                  <a:gd name="connsiteY9" fmla="*/ 7660 h 10000"/>
                  <a:gd name="connsiteX10" fmla="*/ 459 w 10000"/>
                  <a:gd name="connsiteY10" fmla="*/ 9324 h 10000"/>
                  <a:gd name="connsiteX11" fmla="*/ 0 w 10000"/>
                  <a:gd name="connsiteY11"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5025 w 10000"/>
                  <a:gd name="connsiteY5" fmla="*/ 3382 h 10000"/>
                  <a:gd name="connsiteX6" fmla="*/ 6505 w 10000"/>
                  <a:gd name="connsiteY6" fmla="*/ 3656 h 10000"/>
                  <a:gd name="connsiteX7" fmla="*/ 4617 w 10000"/>
                  <a:gd name="connsiteY7" fmla="*/ 5576 h 10000"/>
                  <a:gd name="connsiteX8" fmla="*/ 2347 w 10000"/>
                  <a:gd name="connsiteY8" fmla="*/ 7660 h 10000"/>
                  <a:gd name="connsiteX9" fmla="*/ 459 w 10000"/>
                  <a:gd name="connsiteY9" fmla="*/ 9324 h 10000"/>
                  <a:gd name="connsiteX10" fmla="*/ 0 w 10000"/>
                  <a:gd name="connsiteY10"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5076 w 10000"/>
                  <a:gd name="connsiteY4" fmla="*/ 3382 h 10000"/>
                  <a:gd name="connsiteX5" fmla="*/ 6505 w 10000"/>
                  <a:gd name="connsiteY5" fmla="*/ 3656 h 10000"/>
                  <a:gd name="connsiteX6" fmla="*/ 4617 w 10000"/>
                  <a:gd name="connsiteY6" fmla="*/ 5576 h 10000"/>
                  <a:gd name="connsiteX7" fmla="*/ 2347 w 10000"/>
                  <a:gd name="connsiteY7" fmla="*/ 7660 h 10000"/>
                  <a:gd name="connsiteX8" fmla="*/ 459 w 10000"/>
                  <a:gd name="connsiteY8" fmla="*/ 9324 h 10000"/>
                  <a:gd name="connsiteX9" fmla="*/ 0 w 10000"/>
                  <a:gd name="connsiteY9" fmla="*/ 10000 h 10000"/>
                  <a:gd name="connsiteX0" fmla="*/ 10000 w 10000"/>
                  <a:gd name="connsiteY0" fmla="*/ 0 h 10000"/>
                  <a:gd name="connsiteX1" fmla="*/ 7984 w 10000"/>
                  <a:gd name="connsiteY1" fmla="*/ 2157 h 10000"/>
                  <a:gd name="connsiteX2" fmla="*/ 7322 w 10000"/>
                  <a:gd name="connsiteY2" fmla="*/ 2523 h 10000"/>
                  <a:gd name="connsiteX3" fmla="*/ 6530 w 10000"/>
                  <a:gd name="connsiteY3" fmla="*/ 3693 h 10000"/>
                  <a:gd name="connsiteX4" fmla="*/ 6505 w 10000"/>
                  <a:gd name="connsiteY4" fmla="*/ 3656 h 10000"/>
                  <a:gd name="connsiteX5" fmla="*/ 4617 w 10000"/>
                  <a:gd name="connsiteY5" fmla="*/ 5576 h 10000"/>
                  <a:gd name="connsiteX6" fmla="*/ 2347 w 10000"/>
                  <a:gd name="connsiteY6" fmla="*/ 7660 h 10000"/>
                  <a:gd name="connsiteX7" fmla="*/ 459 w 10000"/>
                  <a:gd name="connsiteY7" fmla="*/ 9324 h 10000"/>
                  <a:gd name="connsiteX8" fmla="*/ 0 w 10000"/>
                  <a:gd name="connsiteY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10000" y="0"/>
                    </a:moveTo>
                    <a:lnTo>
                      <a:pt x="7984" y="2157"/>
                    </a:lnTo>
                    <a:lnTo>
                      <a:pt x="7322" y="2523"/>
                    </a:lnTo>
                    <a:lnTo>
                      <a:pt x="6530" y="3693"/>
                    </a:lnTo>
                    <a:cubicBezTo>
                      <a:pt x="6522" y="3681"/>
                      <a:pt x="6513" y="3668"/>
                      <a:pt x="6505" y="3656"/>
                    </a:cubicBezTo>
                    <a:lnTo>
                      <a:pt x="4617" y="5576"/>
                    </a:lnTo>
                    <a:lnTo>
                      <a:pt x="2347" y="7660"/>
                    </a:lnTo>
                    <a:lnTo>
                      <a:pt x="459" y="9324"/>
                    </a:lnTo>
                    <a:lnTo>
                      <a:pt x="0" y="10000"/>
                    </a:lnTo>
                  </a:path>
                </a:pathLst>
              </a:custGeom>
              <a:solidFill>
                <a:srgbClr val="0000FF">
                  <a:alpha val="49001"/>
                </a:srgbClr>
              </a:solid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0" name="Freeform 1984">
                <a:extLst>
                  <a:ext uri="{FF2B5EF4-FFF2-40B4-BE49-F238E27FC236}">
                    <a16:creationId xmlns:a16="http://schemas.microsoft.com/office/drawing/2014/main" id="{8B5D9142-D756-4D78-BBD0-052796E67966}"/>
                  </a:ext>
                </a:extLst>
              </p:cNvPr>
              <p:cNvSpPr>
                <a:spLocks noChangeAspect="1"/>
              </p:cNvSpPr>
              <p:nvPr/>
            </p:nvSpPr>
            <p:spPr bwMode="auto">
              <a:xfrm>
                <a:off x="3953600" y="1637652"/>
                <a:ext cx="740198" cy="913600"/>
              </a:xfrm>
              <a:custGeom>
                <a:avLst/>
                <a:gdLst>
                  <a:gd name="T0" fmla="*/ 1780 w 1780"/>
                  <a:gd name="T1" fmla="*/ 0 h 2152"/>
                  <a:gd name="T2" fmla="*/ 1717 w 1780"/>
                  <a:gd name="T3" fmla="*/ 88 h 2152"/>
                  <a:gd name="T4" fmla="*/ 1675 w 1780"/>
                  <a:gd name="T5" fmla="*/ 151 h 2152"/>
                  <a:gd name="T6" fmla="*/ 1643 w 1780"/>
                  <a:gd name="T7" fmla="*/ 200 h 2152"/>
                  <a:gd name="T8" fmla="*/ 1617 w 1780"/>
                  <a:gd name="T9" fmla="*/ 242 h 2152"/>
                  <a:gd name="T10" fmla="*/ 1588 w 1780"/>
                  <a:gd name="T11" fmla="*/ 270 h 2152"/>
                  <a:gd name="T12" fmla="*/ 1565 w 1780"/>
                  <a:gd name="T13" fmla="*/ 286 h 2152"/>
                  <a:gd name="T14" fmla="*/ 1544 w 1780"/>
                  <a:gd name="T15" fmla="*/ 291 h 2152"/>
                  <a:gd name="T16" fmla="*/ 1515 w 1780"/>
                  <a:gd name="T17" fmla="*/ 301 h 2152"/>
                  <a:gd name="T18" fmla="*/ 1488 w 1780"/>
                  <a:gd name="T19" fmla="*/ 330 h 2152"/>
                  <a:gd name="T20" fmla="*/ 1441 w 1780"/>
                  <a:gd name="T21" fmla="*/ 395 h 2152"/>
                  <a:gd name="T22" fmla="*/ 1394 w 1780"/>
                  <a:gd name="T23" fmla="*/ 460 h 2152"/>
                  <a:gd name="T24" fmla="*/ 1362 w 1780"/>
                  <a:gd name="T25" fmla="*/ 507 h 2152"/>
                  <a:gd name="T26" fmla="*/ 1328 w 1780"/>
                  <a:gd name="T27" fmla="*/ 538 h 2152"/>
                  <a:gd name="T28" fmla="*/ 1299 w 1780"/>
                  <a:gd name="T29" fmla="*/ 582 h 2152"/>
                  <a:gd name="T30" fmla="*/ 1257 w 1780"/>
                  <a:gd name="T31" fmla="*/ 642 h 2152"/>
                  <a:gd name="T32" fmla="*/ 1226 w 1780"/>
                  <a:gd name="T33" fmla="*/ 683 h 2152"/>
                  <a:gd name="T34" fmla="*/ 1186 w 1780"/>
                  <a:gd name="T35" fmla="*/ 733 h 2152"/>
                  <a:gd name="T36" fmla="*/ 1107 w 1780"/>
                  <a:gd name="T37" fmla="*/ 805 h 2152"/>
                  <a:gd name="T38" fmla="*/ 1015 w 1780"/>
                  <a:gd name="T39" fmla="*/ 876 h 2152"/>
                  <a:gd name="T40" fmla="*/ 963 w 1780"/>
                  <a:gd name="T41" fmla="*/ 933 h 2152"/>
                  <a:gd name="T42" fmla="*/ 889 w 1780"/>
                  <a:gd name="T43" fmla="*/ 987 h 2152"/>
                  <a:gd name="T44" fmla="*/ 845 w 1780"/>
                  <a:gd name="T45" fmla="*/ 1037 h 2152"/>
                  <a:gd name="T46" fmla="*/ 831 w 1780"/>
                  <a:gd name="T47" fmla="*/ 1064 h 2152"/>
                  <a:gd name="T48" fmla="*/ 797 w 1780"/>
                  <a:gd name="T49" fmla="*/ 1101 h 2152"/>
                  <a:gd name="T50" fmla="*/ 739 w 1780"/>
                  <a:gd name="T51" fmla="*/ 1145 h 2152"/>
                  <a:gd name="T52" fmla="*/ 702 w 1780"/>
                  <a:gd name="T53" fmla="*/ 1169 h 2152"/>
                  <a:gd name="T54" fmla="*/ 663 w 1780"/>
                  <a:gd name="T55" fmla="*/ 1193 h 2152"/>
                  <a:gd name="T56" fmla="*/ 629 w 1780"/>
                  <a:gd name="T57" fmla="*/ 1216 h 2152"/>
                  <a:gd name="T58" fmla="*/ 608 w 1780"/>
                  <a:gd name="T59" fmla="*/ 1241 h 2152"/>
                  <a:gd name="T60" fmla="*/ 565 w 1780"/>
                  <a:gd name="T61" fmla="*/ 1283 h 2152"/>
                  <a:gd name="T62" fmla="*/ 500 w 1780"/>
                  <a:gd name="T63" fmla="*/ 1350 h 2152"/>
                  <a:gd name="T64" fmla="*/ 456 w 1780"/>
                  <a:gd name="T65" fmla="*/ 1406 h 2152"/>
                  <a:gd name="T66" fmla="*/ 377 w 1780"/>
                  <a:gd name="T67" fmla="*/ 1527 h 2152"/>
                  <a:gd name="T68" fmla="*/ 356 w 1780"/>
                  <a:gd name="T69" fmla="*/ 1572 h 2152"/>
                  <a:gd name="T70" fmla="*/ 289 w 1780"/>
                  <a:gd name="T71" fmla="*/ 1668 h 2152"/>
                  <a:gd name="T72" fmla="*/ 245 w 1780"/>
                  <a:gd name="T73" fmla="*/ 1741 h 2152"/>
                  <a:gd name="T74" fmla="*/ 195 w 1780"/>
                  <a:gd name="T75" fmla="*/ 1827 h 2152"/>
                  <a:gd name="T76" fmla="*/ 134 w 1780"/>
                  <a:gd name="T77" fmla="*/ 1954 h 2152"/>
                  <a:gd name="T78" fmla="*/ 97 w 1780"/>
                  <a:gd name="T79" fmla="*/ 2021 h 2152"/>
                  <a:gd name="T80" fmla="*/ 16 w 1780"/>
                  <a:gd name="T81" fmla="*/ 2134 h 2152"/>
                  <a:gd name="T82" fmla="*/ 0 w 1780"/>
                  <a:gd name="T83" fmla="*/ 2152 h 2152"/>
                  <a:gd name="connsiteX0" fmla="*/ 9974 w 9974"/>
                  <a:gd name="connsiteY0" fmla="*/ 0 h 9816"/>
                  <a:gd name="connsiteX1" fmla="*/ 9646 w 9974"/>
                  <a:gd name="connsiteY1" fmla="*/ 225 h 9816"/>
                  <a:gd name="connsiteX2" fmla="*/ 9410 w 9974"/>
                  <a:gd name="connsiteY2" fmla="*/ 518 h 9816"/>
                  <a:gd name="connsiteX3" fmla="*/ 9230 w 9974"/>
                  <a:gd name="connsiteY3" fmla="*/ 745 h 9816"/>
                  <a:gd name="connsiteX4" fmla="*/ 9084 w 9974"/>
                  <a:gd name="connsiteY4" fmla="*/ 941 h 9816"/>
                  <a:gd name="connsiteX5" fmla="*/ 8921 w 9974"/>
                  <a:gd name="connsiteY5" fmla="*/ 1071 h 9816"/>
                  <a:gd name="connsiteX6" fmla="*/ 8792 w 9974"/>
                  <a:gd name="connsiteY6" fmla="*/ 1145 h 9816"/>
                  <a:gd name="connsiteX7" fmla="*/ 8674 w 9974"/>
                  <a:gd name="connsiteY7" fmla="*/ 1168 h 9816"/>
                  <a:gd name="connsiteX8" fmla="*/ 8511 w 9974"/>
                  <a:gd name="connsiteY8" fmla="*/ 1215 h 9816"/>
                  <a:gd name="connsiteX9" fmla="*/ 8360 w 9974"/>
                  <a:gd name="connsiteY9" fmla="*/ 1349 h 9816"/>
                  <a:gd name="connsiteX10" fmla="*/ 8096 w 9974"/>
                  <a:gd name="connsiteY10" fmla="*/ 1652 h 9816"/>
                  <a:gd name="connsiteX11" fmla="*/ 7831 w 9974"/>
                  <a:gd name="connsiteY11" fmla="*/ 1954 h 9816"/>
                  <a:gd name="connsiteX12" fmla="*/ 7652 w 9974"/>
                  <a:gd name="connsiteY12" fmla="*/ 2172 h 9816"/>
                  <a:gd name="connsiteX13" fmla="*/ 7461 w 9974"/>
                  <a:gd name="connsiteY13" fmla="*/ 2316 h 9816"/>
                  <a:gd name="connsiteX14" fmla="*/ 7298 w 9974"/>
                  <a:gd name="connsiteY14" fmla="*/ 2520 h 9816"/>
                  <a:gd name="connsiteX15" fmla="*/ 7062 w 9974"/>
                  <a:gd name="connsiteY15" fmla="*/ 2799 h 9816"/>
                  <a:gd name="connsiteX16" fmla="*/ 6888 w 9974"/>
                  <a:gd name="connsiteY16" fmla="*/ 2990 h 9816"/>
                  <a:gd name="connsiteX17" fmla="*/ 6663 w 9974"/>
                  <a:gd name="connsiteY17" fmla="*/ 3222 h 9816"/>
                  <a:gd name="connsiteX18" fmla="*/ 6219 w 9974"/>
                  <a:gd name="connsiteY18" fmla="*/ 3557 h 9816"/>
                  <a:gd name="connsiteX19" fmla="*/ 5702 w 9974"/>
                  <a:gd name="connsiteY19" fmla="*/ 3887 h 9816"/>
                  <a:gd name="connsiteX20" fmla="*/ 5410 w 9974"/>
                  <a:gd name="connsiteY20" fmla="*/ 4152 h 9816"/>
                  <a:gd name="connsiteX21" fmla="*/ 4994 w 9974"/>
                  <a:gd name="connsiteY21" fmla="*/ 4402 h 9816"/>
                  <a:gd name="connsiteX22" fmla="*/ 4747 w 9974"/>
                  <a:gd name="connsiteY22" fmla="*/ 4635 h 9816"/>
                  <a:gd name="connsiteX23" fmla="*/ 4669 w 9974"/>
                  <a:gd name="connsiteY23" fmla="*/ 4760 h 9816"/>
                  <a:gd name="connsiteX24" fmla="*/ 4478 w 9974"/>
                  <a:gd name="connsiteY24" fmla="*/ 4932 h 9816"/>
                  <a:gd name="connsiteX25" fmla="*/ 4152 w 9974"/>
                  <a:gd name="connsiteY25" fmla="*/ 5137 h 9816"/>
                  <a:gd name="connsiteX26" fmla="*/ 3944 w 9974"/>
                  <a:gd name="connsiteY26" fmla="*/ 5248 h 9816"/>
                  <a:gd name="connsiteX27" fmla="*/ 3725 w 9974"/>
                  <a:gd name="connsiteY27" fmla="*/ 5360 h 9816"/>
                  <a:gd name="connsiteX28" fmla="*/ 3534 w 9974"/>
                  <a:gd name="connsiteY28" fmla="*/ 5467 h 9816"/>
                  <a:gd name="connsiteX29" fmla="*/ 3416 w 9974"/>
                  <a:gd name="connsiteY29" fmla="*/ 5583 h 9816"/>
                  <a:gd name="connsiteX30" fmla="*/ 3174 w 9974"/>
                  <a:gd name="connsiteY30" fmla="*/ 5778 h 9816"/>
                  <a:gd name="connsiteX31" fmla="*/ 2809 w 9974"/>
                  <a:gd name="connsiteY31" fmla="*/ 6089 h 9816"/>
                  <a:gd name="connsiteX32" fmla="*/ 2562 w 9974"/>
                  <a:gd name="connsiteY32" fmla="*/ 6349 h 9816"/>
                  <a:gd name="connsiteX33" fmla="*/ 2118 w 9974"/>
                  <a:gd name="connsiteY33" fmla="*/ 6912 h 9816"/>
                  <a:gd name="connsiteX34" fmla="*/ 2000 w 9974"/>
                  <a:gd name="connsiteY34" fmla="*/ 7121 h 9816"/>
                  <a:gd name="connsiteX35" fmla="*/ 1624 w 9974"/>
                  <a:gd name="connsiteY35" fmla="*/ 7567 h 9816"/>
                  <a:gd name="connsiteX36" fmla="*/ 1376 w 9974"/>
                  <a:gd name="connsiteY36" fmla="*/ 7906 h 9816"/>
                  <a:gd name="connsiteX37" fmla="*/ 1096 w 9974"/>
                  <a:gd name="connsiteY37" fmla="*/ 8306 h 9816"/>
                  <a:gd name="connsiteX38" fmla="*/ 753 w 9974"/>
                  <a:gd name="connsiteY38" fmla="*/ 8896 h 9816"/>
                  <a:gd name="connsiteX39" fmla="*/ 545 w 9974"/>
                  <a:gd name="connsiteY39" fmla="*/ 9207 h 9816"/>
                  <a:gd name="connsiteX40" fmla="*/ 90 w 9974"/>
                  <a:gd name="connsiteY40" fmla="*/ 9732 h 9816"/>
                  <a:gd name="connsiteX41" fmla="*/ 0 w 9974"/>
                  <a:gd name="connsiteY41" fmla="*/ 9816 h 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74" h="9816">
                    <a:moveTo>
                      <a:pt x="9974" y="0"/>
                    </a:moveTo>
                    <a:lnTo>
                      <a:pt x="9646" y="225"/>
                    </a:lnTo>
                    <a:lnTo>
                      <a:pt x="9410" y="518"/>
                    </a:lnTo>
                    <a:lnTo>
                      <a:pt x="9230" y="745"/>
                    </a:lnTo>
                    <a:cubicBezTo>
                      <a:pt x="9181" y="810"/>
                      <a:pt x="9133" y="876"/>
                      <a:pt x="9084" y="941"/>
                    </a:cubicBezTo>
                    <a:lnTo>
                      <a:pt x="8921" y="1071"/>
                    </a:lnTo>
                    <a:lnTo>
                      <a:pt x="8792" y="1145"/>
                    </a:lnTo>
                    <a:cubicBezTo>
                      <a:pt x="8753" y="1153"/>
                      <a:pt x="8713" y="1160"/>
                      <a:pt x="8674" y="1168"/>
                    </a:cubicBezTo>
                    <a:lnTo>
                      <a:pt x="8511" y="1215"/>
                    </a:lnTo>
                    <a:cubicBezTo>
                      <a:pt x="8461" y="1260"/>
                      <a:pt x="8410" y="1304"/>
                      <a:pt x="8360" y="1349"/>
                    </a:cubicBezTo>
                    <a:lnTo>
                      <a:pt x="8096" y="1652"/>
                    </a:lnTo>
                    <a:lnTo>
                      <a:pt x="7831" y="1954"/>
                    </a:lnTo>
                    <a:lnTo>
                      <a:pt x="7652" y="2172"/>
                    </a:lnTo>
                    <a:lnTo>
                      <a:pt x="7461" y="2316"/>
                    </a:lnTo>
                    <a:lnTo>
                      <a:pt x="7298" y="2520"/>
                    </a:lnTo>
                    <a:lnTo>
                      <a:pt x="7062" y="2799"/>
                    </a:lnTo>
                    <a:lnTo>
                      <a:pt x="6888" y="2990"/>
                    </a:lnTo>
                    <a:lnTo>
                      <a:pt x="6663" y="3222"/>
                    </a:lnTo>
                    <a:lnTo>
                      <a:pt x="6219" y="3557"/>
                    </a:lnTo>
                    <a:lnTo>
                      <a:pt x="5702" y="3887"/>
                    </a:lnTo>
                    <a:lnTo>
                      <a:pt x="5410" y="4152"/>
                    </a:lnTo>
                    <a:lnTo>
                      <a:pt x="4994" y="4402"/>
                    </a:lnTo>
                    <a:lnTo>
                      <a:pt x="4747" y="4635"/>
                    </a:lnTo>
                    <a:cubicBezTo>
                      <a:pt x="4721" y="4677"/>
                      <a:pt x="4695" y="4718"/>
                      <a:pt x="4669" y="4760"/>
                    </a:cubicBezTo>
                    <a:lnTo>
                      <a:pt x="4478" y="4932"/>
                    </a:lnTo>
                    <a:lnTo>
                      <a:pt x="4152" y="5137"/>
                    </a:lnTo>
                    <a:lnTo>
                      <a:pt x="3944" y="5248"/>
                    </a:lnTo>
                    <a:lnTo>
                      <a:pt x="3725" y="5360"/>
                    </a:lnTo>
                    <a:lnTo>
                      <a:pt x="3534" y="5467"/>
                    </a:lnTo>
                    <a:cubicBezTo>
                      <a:pt x="3495" y="5506"/>
                      <a:pt x="3455" y="5544"/>
                      <a:pt x="3416" y="5583"/>
                    </a:cubicBezTo>
                    <a:lnTo>
                      <a:pt x="3174" y="5778"/>
                    </a:lnTo>
                    <a:lnTo>
                      <a:pt x="2809" y="6089"/>
                    </a:lnTo>
                    <a:lnTo>
                      <a:pt x="2562" y="6349"/>
                    </a:lnTo>
                    <a:lnTo>
                      <a:pt x="2118" y="6912"/>
                    </a:lnTo>
                    <a:cubicBezTo>
                      <a:pt x="2079" y="6982"/>
                      <a:pt x="2039" y="7051"/>
                      <a:pt x="2000" y="7121"/>
                    </a:cubicBezTo>
                    <a:lnTo>
                      <a:pt x="1624" y="7567"/>
                    </a:lnTo>
                    <a:lnTo>
                      <a:pt x="1376" y="7906"/>
                    </a:lnTo>
                    <a:lnTo>
                      <a:pt x="1096" y="8306"/>
                    </a:lnTo>
                    <a:lnTo>
                      <a:pt x="753" y="8896"/>
                    </a:lnTo>
                    <a:cubicBezTo>
                      <a:pt x="684" y="9000"/>
                      <a:pt x="614" y="9103"/>
                      <a:pt x="545" y="9207"/>
                    </a:cubicBezTo>
                    <a:lnTo>
                      <a:pt x="90" y="9732"/>
                    </a:lnTo>
                    <a:lnTo>
                      <a:pt x="0" y="9816"/>
                    </a:lnTo>
                  </a:path>
                </a:pathLst>
              </a:custGeom>
              <a:noFill/>
              <a:ln w="12700">
                <a:solidFill>
                  <a:srgbClr val="FF00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1" name="Freeform 1987">
                <a:extLst>
                  <a:ext uri="{FF2B5EF4-FFF2-40B4-BE49-F238E27FC236}">
                    <a16:creationId xmlns:a16="http://schemas.microsoft.com/office/drawing/2014/main" id="{3232AD4C-B129-4A7B-8E55-3976BE1BD55D}"/>
                  </a:ext>
                </a:extLst>
              </p:cNvPr>
              <p:cNvSpPr>
                <a:spLocks noChangeAspect="1"/>
              </p:cNvSpPr>
              <p:nvPr/>
            </p:nvSpPr>
            <p:spPr bwMode="auto">
              <a:xfrm>
                <a:off x="4389851" y="1990528"/>
                <a:ext cx="16715" cy="7629"/>
              </a:xfrm>
              <a:custGeom>
                <a:avLst/>
                <a:gdLst>
                  <a:gd name="T0" fmla="*/ 0 w 47"/>
                  <a:gd name="T1" fmla="*/ 0 h 20"/>
                  <a:gd name="T2" fmla="*/ 21 w 47"/>
                  <a:gd name="T3" fmla="*/ 20 h 20"/>
                  <a:gd name="T4" fmla="*/ 47 w 47"/>
                  <a:gd name="T5" fmla="*/ 14 h 20"/>
                </a:gdLst>
                <a:ahLst/>
                <a:cxnLst>
                  <a:cxn ang="0">
                    <a:pos x="T0" y="T1"/>
                  </a:cxn>
                  <a:cxn ang="0">
                    <a:pos x="T2" y="T3"/>
                  </a:cxn>
                  <a:cxn ang="0">
                    <a:pos x="T4" y="T5"/>
                  </a:cxn>
                </a:cxnLst>
                <a:rect l="0" t="0" r="r" b="b"/>
                <a:pathLst>
                  <a:path w="47" h="20">
                    <a:moveTo>
                      <a:pt x="0" y="0"/>
                    </a:moveTo>
                    <a:lnTo>
                      <a:pt x="21" y="20"/>
                    </a:lnTo>
                    <a:lnTo>
                      <a:pt x="47" y="14"/>
                    </a:lnTo>
                  </a:path>
                </a:pathLst>
              </a:custGeom>
              <a:solidFill>
                <a:srgbClr val="0000FF">
                  <a:alpha val="49001"/>
                </a:srgbClr>
              </a:solidFill>
              <a:ln w="12700" cap="flat" cmpd="sng">
                <a:solidFill>
                  <a:sysClr val="windowText" lastClr="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2" name="Freeform 1990">
                <a:extLst>
                  <a:ext uri="{FF2B5EF4-FFF2-40B4-BE49-F238E27FC236}">
                    <a16:creationId xmlns:a16="http://schemas.microsoft.com/office/drawing/2014/main" id="{A4E4664F-3EA5-4FD7-B830-5725494F874D}"/>
                  </a:ext>
                </a:extLst>
              </p:cNvPr>
              <p:cNvSpPr>
                <a:spLocks noChangeAspect="1"/>
              </p:cNvSpPr>
              <p:nvPr/>
            </p:nvSpPr>
            <p:spPr bwMode="auto">
              <a:xfrm>
                <a:off x="4398208" y="1898981"/>
                <a:ext cx="81901" cy="85825"/>
              </a:xfrm>
              <a:custGeom>
                <a:avLst/>
                <a:gdLst>
                  <a:gd name="T0" fmla="*/ 214 w 228"/>
                  <a:gd name="T1" fmla="*/ 98 h 227"/>
                  <a:gd name="T2" fmla="*/ 204 w 228"/>
                  <a:gd name="T3" fmla="*/ 69 h 227"/>
                  <a:gd name="T4" fmla="*/ 228 w 228"/>
                  <a:gd name="T5" fmla="*/ 27 h 227"/>
                  <a:gd name="T6" fmla="*/ 211 w 228"/>
                  <a:gd name="T7" fmla="*/ 5 h 227"/>
                  <a:gd name="T8" fmla="*/ 195 w 228"/>
                  <a:gd name="T9" fmla="*/ 0 h 227"/>
                  <a:gd name="T10" fmla="*/ 172 w 228"/>
                  <a:gd name="T11" fmla="*/ 14 h 227"/>
                  <a:gd name="T12" fmla="*/ 153 w 228"/>
                  <a:gd name="T13" fmla="*/ 11 h 227"/>
                  <a:gd name="T14" fmla="*/ 138 w 228"/>
                  <a:gd name="T15" fmla="*/ 21 h 227"/>
                  <a:gd name="T16" fmla="*/ 121 w 228"/>
                  <a:gd name="T17" fmla="*/ 18 h 227"/>
                  <a:gd name="T18" fmla="*/ 102 w 228"/>
                  <a:gd name="T19" fmla="*/ 12 h 227"/>
                  <a:gd name="T20" fmla="*/ 88 w 228"/>
                  <a:gd name="T21" fmla="*/ 23 h 227"/>
                  <a:gd name="T22" fmla="*/ 75 w 228"/>
                  <a:gd name="T23" fmla="*/ 21 h 227"/>
                  <a:gd name="T24" fmla="*/ 69 w 228"/>
                  <a:gd name="T25" fmla="*/ 29 h 227"/>
                  <a:gd name="T26" fmla="*/ 85 w 228"/>
                  <a:gd name="T27" fmla="*/ 45 h 227"/>
                  <a:gd name="T28" fmla="*/ 70 w 228"/>
                  <a:gd name="T29" fmla="*/ 69 h 227"/>
                  <a:gd name="T30" fmla="*/ 82 w 228"/>
                  <a:gd name="T31" fmla="*/ 89 h 227"/>
                  <a:gd name="T32" fmla="*/ 45 w 228"/>
                  <a:gd name="T33" fmla="*/ 143 h 227"/>
                  <a:gd name="T34" fmla="*/ 60 w 228"/>
                  <a:gd name="T35" fmla="*/ 158 h 227"/>
                  <a:gd name="T36" fmla="*/ 0 w 228"/>
                  <a:gd name="T37" fmla="*/ 209 h 227"/>
                  <a:gd name="T38" fmla="*/ 15 w 228"/>
                  <a:gd name="T39" fmla="*/ 227 h 227"/>
                  <a:gd name="T40" fmla="*/ 70 w 228"/>
                  <a:gd name="T41" fmla="*/ 189 h 227"/>
                  <a:gd name="T42" fmla="*/ 117 w 228"/>
                  <a:gd name="T43" fmla="*/ 137 h 227"/>
                  <a:gd name="T44" fmla="*/ 123 w 228"/>
                  <a:gd name="T45" fmla="*/ 159 h 227"/>
                  <a:gd name="T46" fmla="*/ 147 w 228"/>
                  <a:gd name="T47" fmla="*/ 162 h 227"/>
                  <a:gd name="T48" fmla="*/ 195 w 228"/>
                  <a:gd name="T49" fmla="*/ 111 h 227"/>
                  <a:gd name="T50" fmla="*/ 214 w 228"/>
                  <a:gd name="T51" fmla="*/ 9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227">
                    <a:moveTo>
                      <a:pt x="214" y="98"/>
                    </a:moveTo>
                    <a:lnTo>
                      <a:pt x="204" y="69"/>
                    </a:lnTo>
                    <a:lnTo>
                      <a:pt x="228" y="27"/>
                    </a:lnTo>
                    <a:lnTo>
                      <a:pt x="211" y="5"/>
                    </a:lnTo>
                    <a:lnTo>
                      <a:pt x="195" y="0"/>
                    </a:lnTo>
                    <a:lnTo>
                      <a:pt x="172" y="14"/>
                    </a:lnTo>
                    <a:lnTo>
                      <a:pt x="153" y="11"/>
                    </a:lnTo>
                    <a:lnTo>
                      <a:pt x="138" y="21"/>
                    </a:lnTo>
                    <a:lnTo>
                      <a:pt x="121" y="18"/>
                    </a:lnTo>
                    <a:lnTo>
                      <a:pt x="102" y="12"/>
                    </a:lnTo>
                    <a:lnTo>
                      <a:pt x="88" y="23"/>
                    </a:lnTo>
                    <a:lnTo>
                      <a:pt x="75" y="21"/>
                    </a:lnTo>
                    <a:lnTo>
                      <a:pt x="69" y="29"/>
                    </a:lnTo>
                    <a:lnTo>
                      <a:pt x="85" y="45"/>
                    </a:lnTo>
                    <a:lnTo>
                      <a:pt x="70" y="69"/>
                    </a:lnTo>
                    <a:lnTo>
                      <a:pt x="82" y="89"/>
                    </a:lnTo>
                    <a:lnTo>
                      <a:pt x="45" y="143"/>
                    </a:lnTo>
                    <a:lnTo>
                      <a:pt x="60" y="158"/>
                    </a:lnTo>
                    <a:lnTo>
                      <a:pt x="0" y="209"/>
                    </a:lnTo>
                    <a:lnTo>
                      <a:pt x="15" y="227"/>
                    </a:lnTo>
                    <a:lnTo>
                      <a:pt x="70" y="189"/>
                    </a:lnTo>
                    <a:lnTo>
                      <a:pt x="117" y="137"/>
                    </a:lnTo>
                    <a:lnTo>
                      <a:pt x="123" y="159"/>
                    </a:lnTo>
                    <a:lnTo>
                      <a:pt x="147" y="162"/>
                    </a:lnTo>
                    <a:lnTo>
                      <a:pt x="195" y="111"/>
                    </a:lnTo>
                    <a:lnTo>
                      <a:pt x="214" y="98"/>
                    </a:lnTo>
                    <a:close/>
                  </a:path>
                </a:pathLst>
              </a:custGeom>
              <a:solidFill>
                <a:srgbClr val="0000FF">
                  <a:alpha val="49001"/>
                </a:srgbClr>
              </a:solidFill>
              <a:ln w="12700">
                <a:solidFill>
                  <a:sysClr val="windowText" lastClr="00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3" name="Freeform 2035">
                <a:extLst>
                  <a:ext uri="{FF2B5EF4-FFF2-40B4-BE49-F238E27FC236}">
                    <a16:creationId xmlns:a16="http://schemas.microsoft.com/office/drawing/2014/main" id="{84108742-7716-4B59-93A5-728B0431D5BA}"/>
                  </a:ext>
                </a:extLst>
              </p:cNvPr>
              <p:cNvSpPr>
                <a:spLocks noChangeAspect="1"/>
              </p:cNvSpPr>
              <p:nvPr/>
            </p:nvSpPr>
            <p:spPr bwMode="auto">
              <a:xfrm>
                <a:off x="4326336" y="2047744"/>
                <a:ext cx="16715" cy="17165"/>
              </a:xfrm>
              <a:custGeom>
                <a:avLst/>
                <a:gdLst>
                  <a:gd name="T0" fmla="*/ 0 w 40"/>
                  <a:gd name="T1" fmla="*/ 0 h 39"/>
                  <a:gd name="T2" fmla="*/ 12 w 40"/>
                  <a:gd name="T3" fmla="*/ 24 h 39"/>
                  <a:gd name="T4" fmla="*/ 30 w 40"/>
                  <a:gd name="T5" fmla="*/ 33 h 39"/>
                  <a:gd name="T6" fmla="*/ 40 w 40"/>
                  <a:gd name="T7" fmla="*/ 39 h 39"/>
                </a:gdLst>
                <a:ahLst/>
                <a:cxnLst>
                  <a:cxn ang="0">
                    <a:pos x="T0" y="T1"/>
                  </a:cxn>
                  <a:cxn ang="0">
                    <a:pos x="T2" y="T3"/>
                  </a:cxn>
                  <a:cxn ang="0">
                    <a:pos x="T4" y="T5"/>
                  </a:cxn>
                  <a:cxn ang="0">
                    <a:pos x="T6" y="T7"/>
                  </a:cxn>
                </a:cxnLst>
                <a:rect l="0" t="0" r="r" b="b"/>
                <a:pathLst>
                  <a:path w="40" h="39">
                    <a:moveTo>
                      <a:pt x="0" y="0"/>
                    </a:moveTo>
                    <a:cubicBezTo>
                      <a:pt x="1" y="10"/>
                      <a:pt x="1" y="22"/>
                      <a:pt x="12" y="24"/>
                    </a:cubicBezTo>
                    <a:cubicBezTo>
                      <a:pt x="18" y="27"/>
                      <a:pt x="23" y="32"/>
                      <a:pt x="30" y="33"/>
                    </a:cubicBezTo>
                    <a:cubicBezTo>
                      <a:pt x="33" y="35"/>
                      <a:pt x="37" y="36"/>
                      <a:pt x="40" y="39"/>
                    </a:cubicBezTo>
                  </a:path>
                </a:pathLst>
              </a:custGeom>
              <a:solidFill>
                <a:srgbClr val="0000FF">
                  <a:alpha val="49001"/>
                </a:srgbClr>
              </a:solidFill>
              <a:ln w="12700" cap="flat" cmpd="sng">
                <a:solidFill>
                  <a:sysClr val="windowText" lastClr="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4" name="Oval 2049">
                <a:extLst>
                  <a:ext uri="{FF2B5EF4-FFF2-40B4-BE49-F238E27FC236}">
                    <a16:creationId xmlns:a16="http://schemas.microsoft.com/office/drawing/2014/main" id="{7A379F40-B0AF-4BE7-AD42-18CF4F31A7F3}"/>
                  </a:ext>
                </a:extLst>
              </p:cNvPr>
              <p:cNvSpPr>
                <a:spLocks noChangeAspect="1" noChangeArrowheads="1"/>
              </p:cNvSpPr>
              <p:nvPr/>
            </p:nvSpPr>
            <p:spPr bwMode="auto">
              <a:xfrm>
                <a:off x="3410598" y="2131633"/>
                <a:ext cx="10029" cy="9536"/>
              </a:xfrm>
              <a:prstGeom prst="ellipse">
                <a:avLst/>
              </a:prstGeom>
              <a:solidFill>
                <a:srgbClr val="0000FF">
                  <a:alpha val="49001"/>
                </a:srgbClr>
              </a:solidFill>
              <a:ln w="12700" algn="ctr">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5" name="Freeform 2070">
                <a:extLst>
                  <a:ext uri="{FF2B5EF4-FFF2-40B4-BE49-F238E27FC236}">
                    <a16:creationId xmlns:a16="http://schemas.microsoft.com/office/drawing/2014/main" id="{9D25C94E-2258-4A49-B898-51DF3BD95319}"/>
                  </a:ext>
                </a:extLst>
              </p:cNvPr>
              <p:cNvSpPr>
                <a:spLocks noChangeAspect="1"/>
              </p:cNvSpPr>
              <p:nvPr/>
            </p:nvSpPr>
            <p:spPr bwMode="auto">
              <a:xfrm>
                <a:off x="3392899" y="2040472"/>
                <a:ext cx="480471" cy="646194"/>
              </a:xfrm>
              <a:custGeom>
                <a:avLst/>
                <a:gdLst>
                  <a:gd name="T0" fmla="*/ 160 w 1119"/>
                  <a:gd name="T1" fmla="*/ 0 h 1544"/>
                  <a:gd name="T2" fmla="*/ 69 w 1119"/>
                  <a:gd name="T3" fmla="*/ 185 h 1544"/>
                  <a:gd name="T4" fmla="*/ 45 w 1119"/>
                  <a:gd name="T5" fmla="*/ 225 h 1544"/>
                  <a:gd name="T6" fmla="*/ 0 w 1119"/>
                  <a:gd name="T7" fmla="*/ 243 h 1544"/>
                  <a:gd name="T8" fmla="*/ 44 w 1119"/>
                  <a:gd name="T9" fmla="*/ 225 h 1544"/>
                  <a:gd name="T10" fmla="*/ 50 w 1119"/>
                  <a:gd name="T11" fmla="*/ 244 h 1544"/>
                  <a:gd name="T12" fmla="*/ 54 w 1119"/>
                  <a:gd name="T13" fmla="*/ 280 h 1544"/>
                  <a:gd name="T14" fmla="*/ 150 w 1119"/>
                  <a:gd name="T15" fmla="*/ 370 h 1544"/>
                  <a:gd name="T16" fmla="*/ 240 w 1119"/>
                  <a:gd name="T17" fmla="*/ 448 h 1544"/>
                  <a:gd name="T18" fmla="*/ 416 w 1119"/>
                  <a:gd name="T19" fmla="*/ 664 h 1544"/>
                  <a:gd name="T20" fmla="*/ 678 w 1119"/>
                  <a:gd name="T21" fmla="*/ 947 h 1544"/>
                  <a:gd name="T22" fmla="*/ 759 w 1119"/>
                  <a:gd name="T23" fmla="*/ 1030 h 1544"/>
                  <a:gd name="T24" fmla="*/ 860 w 1119"/>
                  <a:gd name="T25" fmla="*/ 1122 h 1544"/>
                  <a:gd name="T26" fmla="*/ 934 w 1119"/>
                  <a:gd name="T27" fmla="*/ 1168 h 1544"/>
                  <a:gd name="T28" fmla="*/ 984 w 1119"/>
                  <a:gd name="T29" fmla="*/ 1215 h 1544"/>
                  <a:gd name="T30" fmla="*/ 1021 w 1119"/>
                  <a:gd name="T31" fmla="*/ 1257 h 1544"/>
                  <a:gd name="T32" fmla="*/ 1061 w 1119"/>
                  <a:gd name="T33" fmla="*/ 1357 h 1544"/>
                  <a:gd name="T34" fmla="*/ 1079 w 1119"/>
                  <a:gd name="T35" fmla="*/ 1434 h 1544"/>
                  <a:gd name="T36" fmla="*/ 1119 w 1119"/>
                  <a:gd name="T37" fmla="*/ 1544 h 1544"/>
                  <a:gd name="connsiteX0" fmla="*/ 1727 w 10297"/>
                  <a:gd name="connsiteY0" fmla="*/ 0 h 10000"/>
                  <a:gd name="connsiteX1" fmla="*/ 914 w 10297"/>
                  <a:gd name="connsiteY1" fmla="*/ 1198 h 10000"/>
                  <a:gd name="connsiteX2" fmla="*/ 699 w 10297"/>
                  <a:gd name="connsiteY2" fmla="*/ 1457 h 10000"/>
                  <a:gd name="connsiteX3" fmla="*/ 0 w 10297"/>
                  <a:gd name="connsiteY3" fmla="*/ 1574 h 10000"/>
                  <a:gd name="connsiteX4" fmla="*/ 690 w 10297"/>
                  <a:gd name="connsiteY4" fmla="*/ 1457 h 10000"/>
                  <a:gd name="connsiteX5" fmla="*/ 744 w 10297"/>
                  <a:gd name="connsiteY5" fmla="*/ 1580 h 10000"/>
                  <a:gd name="connsiteX6" fmla="*/ 780 w 10297"/>
                  <a:gd name="connsiteY6" fmla="*/ 1813 h 10000"/>
                  <a:gd name="connsiteX7" fmla="*/ 1637 w 10297"/>
                  <a:gd name="connsiteY7" fmla="*/ 2396 h 10000"/>
                  <a:gd name="connsiteX8" fmla="*/ 2442 w 10297"/>
                  <a:gd name="connsiteY8" fmla="*/ 2902 h 10000"/>
                  <a:gd name="connsiteX9" fmla="*/ 4015 w 10297"/>
                  <a:gd name="connsiteY9" fmla="*/ 4301 h 10000"/>
                  <a:gd name="connsiteX10" fmla="*/ 6356 w 10297"/>
                  <a:gd name="connsiteY10" fmla="*/ 6133 h 10000"/>
                  <a:gd name="connsiteX11" fmla="*/ 7080 w 10297"/>
                  <a:gd name="connsiteY11" fmla="*/ 6671 h 10000"/>
                  <a:gd name="connsiteX12" fmla="*/ 7982 w 10297"/>
                  <a:gd name="connsiteY12" fmla="*/ 7267 h 10000"/>
                  <a:gd name="connsiteX13" fmla="*/ 8644 w 10297"/>
                  <a:gd name="connsiteY13" fmla="*/ 7565 h 10000"/>
                  <a:gd name="connsiteX14" fmla="*/ 9091 w 10297"/>
                  <a:gd name="connsiteY14" fmla="*/ 7869 h 10000"/>
                  <a:gd name="connsiteX15" fmla="*/ 9421 w 10297"/>
                  <a:gd name="connsiteY15" fmla="*/ 8141 h 10000"/>
                  <a:gd name="connsiteX16" fmla="*/ 9779 w 10297"/>
                  <a:gd name="connsiteY16" fmla="*/ 8789 h 10000"/>
                  <a:gd name="connsiteX17" fmla="*/ 9940 w 10297"/>
                  <a:gd name="connsiteY17" fmla="*/ 9288 h 10000"/>
                  <a:gd name="connsiteX18" fmla="*/ 10297 w 10297"/>
                  <a:gd name="connsiteY1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7" h="10000">
                    <a:moveTo>
                      <a:pt x="1727" y="0"/>
                    </a:moveTo>
                    <a:lnTo>
                      <a:pt x="914" y="1198"/>
                    </a:lnTo>
                    <a:cubicBezTo>
                      <a:pt x="842" y="1284"/>
                      <a:pt x="771" y="1371"/>
                      <a:pt x="699" y="1457"/>
                    </a:cubicBezTo>
                    <a:lnTo>
                      <a:pt x="0" y="1574"/>
                    </a:lnTo>
                    <a:lnTo>
                      <a:pt x="690" y="1457"/>
                    </a:lnTo>
                    <a:lnTo>
                      <a:pt x="744" y="1580"/>
                    </a:lnTo>
                    <a:cubicBezTo>
                      <a:pt x="756" y="1658"/>
                      <a:pt x="768" y="1735"/>
                      <a:pt x="780" y="1813"/>
                    </a:cubicBezTo>
                    <a:lnTo>
                      <a:pt x="1637" y="2396"/>
                    </a:lnTo>
                    <a:lnTo>
                      <a:pt x="2442" y="2902"/>
                    </a:lnTo>
                    <a:lnTo>
                      <a:pt x="4015" y="4301"/>
                    </a:lnTo>
                    <a:lnTo>
                      <a:pt x="6356" y="6133"/>
                    </a:lnTo>
                    <a:lnTo>
                      <a:pt x="7080" y="6671"/>
                    </a:lnTo>
                    <a:lnTo>
                      <a:pt x="7982" y="7267"/>
                    </a:lnTo>
                    <a:lnTo>
                      <a:pt x="8644" y="7565"/>
                    </a:lnTo>
                    <a:lnTo>
                      <a:pt x="9091" y="7869"/>
                    </a:lnTo>
                    <a:lnTo>
                      <a:pt x="9421" y="8141"/>
                    </a:lnTo>
                    <a:lnTo>
                      <a:pt x="9779" y="8789"/>
                    </a:lnTo>
                    <a:cubicBezTo>
                      <a:pt x="9833" y="8955"/>
                      <a:pt x="9886" y="9122"/>
                      <a:pt x="9940" y="9288"/>
                    </a:cubicBezTo>
                    <a:lnTo>
                      <a:pt x="10297" y="10000"/>
                    </a:lnTo>
                  </a:path>
                </a:pathLst>
              </a:custGeom>
              <a:noFill/>
              <a:ln w="12700">
                <a:solidFill>
                  <a:srgbClr val="FF99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6" name="Freeform 2073">
                <a:extLst>
                  <a:ext uri="{FF2B5EF4-FFF2-40B4-BE49-F238E27FC236}">
                    <a16:creationId xmlns:a16="http://schemas.microsoft.com/office/drawing/2014/main" id="{E5C2E781-D10A-4FBC-8F99-398D760990D8}"/>
                  </a:ext>
                </a:extLst>
              </p:cNvPr>
              <p:cNvSpPr>
                <a:spLocks noChangeAspect="1"/>
              </p:cNvSpPr>
              <p:nvPr/>
            </p:nvSpPr>
            <p:spPr bwMode="auto">
              <a:xfrm>
                <a:off x="3814491" y="2626590"/>
                <a:ext cx="83902" cy="753161"/>
              </a:xfrm>
              <a:custGeom>
                <a:avLst/>
                <a:gdLst>
                  <a:gd name="T0" fmla="*/ 42 w 226"/>
                  <a:gd name="T1" fmla="*/ 2085 h 2085"/>
                  <a:gd name="T2" fmla="*/ 43 w 226"/>
                  <a:gd name="T3" fmla="*/ 2040 h 2085"/>
                  <a:gd name="T4" fmla="*/ 27 w 226"/>
                  <a:gd name="T5" fmla="*/ 2007 h 2085"/>
                  <a:gd name="T6" fmla="*/ 19 w 226"/>
                  <a:gd name="T7" fmla="*/ 1958 h 2085"/>
                  <a:gd name="T8" fmla="*/ 34 w 226"/>
                  <a:gd name="T9" fmla="*/ 1901 h 2085"/>
                  <a:gd name="T10" fmla="*/ 55 w 226"/>
                  <a:gd name="T11" fmla="*/ 1859 h 2085"/>
                  <a:gd name="T12" fmla="*/ 85 w 226"/>
                  <a:gd name="T13" fmla="*/ 1832 h 2085"/>
                  <a:gd name="T14" fmla="*/ 115 w 226"/>
                  <a:gd name="T15" fmla="*/ 1820 h 2085"/>
                  <a:gd name="T16" fmla="*/ 139 w 226"/>
                  <a:gd name="T17" fmla="*/ 1808 h 2085"/>
                  <a:gd name="T18" fmla="*/ 160 w 226"/>
                  <a:gd name="T19" fmla="*/ 1772 h 2085"/>
                  <a:gd name="T20" fmla="*/ 196 w 226"/>
                  <a:gd name="T21" fmla="*/ 1674 h 2085"/>
                  <a:gd name="T22" fmla="*/ 208 w 226"/>
                  <a:gd name="T23" fmla="*/ 1629 h 2085"/>
                  <a:gd name="T24" fmla="*/ 223 w 226"/>
                  <a:gd name="T25" fmla="*/ 1584 h 2085"/>
                  <a:gd name="T26" fmla="*/ 226 w 226"/>
                  <a:gd name="T27" fmla="*/ 1524 h 2085"/>
                  <a:gd name="T28" fmla="*/ 219 w 226"/>
                  <a:gd name="T29" fmla="*/ 1469 h 2085"/>
                  <a:gd name="T30" fmla="*/ 207 w 226"/>
                  <a:gd name="T31" fmla="*/ 1415 h 2085"/>
                  <a:gd name="T32" fmla="*/ 192 w 226"/>
                  <a:gd name="T33" fmla="*/ 1388 h 2085"/>
                  <a:gd name="T34" fmla="*/ 157 w 226"/>
                  <a:gd name="T35" fmla="*/ 1394 h 2085"/>
                  <a:gd name="T36" fmla="*/ 123 w 226"/>
                  <a:gd name="T37" fmla="*/ 1361 h 2085"/>
                  <a:gd name="T38" fmla="*/ 96 w 226"/>
                  <a:gd name="T39" fmla="*/ 1302 h 2085"/>
                  <a:gd name="T40" fmla="*/ 76 w 226"/>
                  <a:gd name="T41" fmla="*/ 1263 h 2085"/>
                  <a:gd name="T42" fmla="*/ 66 w 226"/>
                  <a:gd name="T43" fmla="*/ 1172 h 2085"/>
                  <a:gd name="T44" fmla="*/ 58 w 226"/>
                  <a:gd name="T45" fmla="*/ 1124 h 2085"/>
                  <a:gd name="T46" fmla="*/ 46 w 226"/>
                  <a:gd name="T47" fmla="*/ 1089 h 2085"/>
                  <a:gd name="T48" fmla="*/ 9 w 226"/>
                  <a:gd name="T49" fmla="*/ 1046 h 2085"/>
                  <a:gd name="T50" fmla="*/ 1 w 226"/>
                  <a:gd name="T51" fmla="*/ 1028 h 2085"/>
                  <a:gd name="T52" fmla="*/ 10 w 226"/>
                  <a:gd name="T53" fmla="*/ 978 h 2085"/>
                  <a:gd name="T54" fmla="*/ 15 w 226"/>
                  <a:gd name="T55" fmla="*/ 944 h 2085"/>
                  <a:gd name="T56" fmla="*/ 0 w 226"/>
                  <a:gd name="T57" fmla="*/ 887 h 2085"/>
                  <a:gd name="T58" fmla="*/ 1 w 226"/>
                  <a:gd name="T59" fmla="*/ 795 h 2085"/>
                  <a:gd name="T60" fmla="*/ 9 w 226"/>
                  <a:gd name="T61" fmla="*/ 710 h 2085"/>
                  <a:gd name="T62" fmla="*/ 9 w 226"/>
                  <a:gd name="T63" fmla="*/ 638 h 2085"/>
                  <a:gd name="T64" fmla="*/ 18 w 226"/>
                  <a:gd name="T65" fmla="*/ 600 h 2085"/>
                  <a:gd name="T66" fmla="*/ 64 w 226"/>
                  <a:gd name="T67" fmla="*/ 471 h 2085"/>
                  <a:gd name="T68" fmla="*/ 94 w 226"/>
                  <a:gd name="T69" fmla="*/ 345 h 2085"/>
                  <a:gd name="T70" fmla="*/ 135 w 226"/>
                  <a:gd name="T71" fmla="*/ 218 h 2085"/>
                  <a:gd name="T72" fmla="*/ 157 w 226"/>
                  <a:gd name="T73" fmla="*/ 165 h 2085"/>
                  <a:gd name="T74" fmla="*/ 192 w 226"/>
                  <a:gd name="T75" fmla="*/ 102 h 2085"/>
                  <a:gd name="T76" fmla="*/ 211 w 226"/>
                  <a:gd name="T77" fmla="*/ 53 h 2085"/>
                  <a:gd name="T78" fmla="*/ 205 w 226"/>
                  <a:gd name="T79" fmla="*/ 0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6" h="2085">
                    <a:moveTo>
                      <a:pt x="42" y="2085"/>
                    </a:moveTo>
                    <a:lnTo>
                      <a:pt x="43" y="2040"/>
                    </a:lnTo>
                    <a:lnTo>
                      <a:pt x="27" y="2007"/>
                    </a:lnTo>
                    <a:lnTo>
                      <a:pt x="19" y="1958"/>
                    </a:lnTo>
                    <a:lnTo>
                      <a:pt x="34" y="1901"/>
                    </a:lnTo>
                    <a:lnTo>
                      <a:pt x="55" y="1859"/>
                    </a:lnTo>
                    <a:lnTo>
                      <a:pt x="85" y="1832"/>
                    </a:lnTo>
                    <a:lnTo>
                      <a:pt x="115" y="1820"/>
                    </a:lnTo>
                    <a:lnTo>
                      <a:pt x="139" y="1808"/>
                    </a:lnTo>
                    <a:lnTo>
                      <a:pt x="160" y="1772"/>
                    </a:lnTo>
                    <a:lnTo>
                      <a:pt x="196" y="1674"/>
                    </a:lnTo>
                    <a:lnTo>
                      <a:pt x="208" y="1629"/>
                    </a:lnTo>
                    <a:lnTo>
                      <a:pt x="223" y="1584"/>
                    </a:lnTo>
                    <a:lnTo>
                      <a:pt x="226" y="1524"/>
                    </a:lnTo>
                    <a:lnTo>
                      <a:pt x="219" y="1469"/>
                    </a:lnTo>
                    <a:lnTo>
                      <a:pt x="207" y="1415"/>
                    </a:lnTo>
                    <a:lnTo>
                      <a:pt x="192" y="1388"/>
                    </a:lnTo>
                    <a:lnTo>
                      <a:pt x="157" y="1394"/>
                    </a:lnTo>
                    <a:lnTo>
                      <a:pt x="123" y="1361"/>
                    </a:lnTo>
                    <a:lnTo>
                      <a:pt x="96" y="1302"/>
                    </a:lnTo>
                    <a:lnTo>
                      <a:pt x="76" y="1263"/>
                    </a:lnTo>
                    <a:lnTo>
                      <a:pt x="66" y="1172"/>
                    </a:lnTo>
                    <a:lnTo>
                      <a:pt x="58" y="1124"/>
                    </a:lnTo>
                    <a:lnTo>
                      <a:pt x="46" y="1089"/>
                    </a:lnTo>
                    <a:lnTo>
                      <a:pt x="9" y="1046"/>
                    </a:lnTo>
                    <a:lnTo>
                      <a:pt x="1" y="1028"/>
                    </a:lnTo>
                    <a:lnTo>
                      <a:pt x="10" y="978"/>
                    </a:lnTo>
                    <a:lnTo>
                      <a:pt x="15" y="944"/>
                    </a:lnTo>
                    <a:lnTo>
                      <a:pt x="0" y="887"/>
                    </a:lnTo>
                    <a:lnTo>
                      <a:pt x="1" y="795"/>
                    </a:lnTo>
                    <a:lnTo>
                      <a:pt x="9" y="710"/>
                    </a:lnTo>
                    <a:lnTo>
                      <a:pt x="9" y="638"/>
                    </a:lnTo>
                    <a:lnTo>
                      <a:pt x="18" y="600"/>
                    </a:lnTo>
                    <a:lnTo>
                      <a:pt x="64" y="471"/>
                    </a:lnTo>
                    <a:lnTo>
                      <a:pt x="94" y="345"/>
                    </a:lnTo>
                    <a:lnTo>
                      <a:pt x="135" y="218"/>
                    </a:lnTo>
                    <a:lnTo>
                      <a:pt x="157" y="165"/>
                    </a:lnTo>
                    <a:lnTo>
                      <a:pt x="192" y="102"/>
                    </a:lnTo>
                    <a:lnTo>
                      <a:pt x="211" y="53"/>
                    </a:lnTo>
                    <a:lnTo>
                      <a:pt x="205" y="0"/>
                    </a:lnTo>
                  </a:path>
                </a:pathLst>
              </a:custGeom>
              <a:noFill/>
              <a:ln w="12700" cap="flat">
                <a:solidFill>
                  <a:srgbClr val="FF9900"/>
                </a:solidFill>
                <a:prstDash val="lgDash"/>
                <a:round/>
                <a:headEnd type="none" w="med" len="med"/>
                <a:tailEnd type="none" w="med" len="me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7" name="Line 2080">
                <a:extLst>
                  <a:ext uri="{FF2B5EF4-FFF2-40B4-BE49-F238E27FC236}">
                    <a16:creationId xmlns:a16="http://schemas.microsoft.com/office/drawing/2014/main" id="{AA1347FC-126F-4BAA-8654-0B0ECB4EC6DA}"/>
                  </a:ext>
                </a:extLst>
              </p:cNvPr>
              <p:cNvSpPr>
                <a:spLocks noChangeAspect="1" noChangeShapeType="1"/>
              </p:cNvSpPr>
              <p:nvPr/>
            </p:nvSpPr>
            <p:spPr bwMode="auto">
              <a:xfrm>
                <a:off x="3911641" y="2582631"/>
                <a:ext cx="0" cy="0"/>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8" name="Freeform 2082">
                <a:extLst>
                  <a:ext uri="{FF2B5EF4-FFF2-40B4-BE49-F238E27FC236}">
                    <a16:creationId xmlns:a16="http://schemas.microsoft.com/office/drawing/2014/main" id="{4EDD8AB7-882F-4048-A386-2933E0384741}"/>
                  </a:ext>
                </a:extLst>
              </p:cNvPr>
              <p:cNvSpPr>
                <a:spLocks noChangeAspect="1"/>
              </p:cNvSpPr>
              <p:nvPr/>
            </p:nvSpPr>
            <p:spPr bwMode="auto">
              <a:xfrm>
                <a:off x="3782108" y="2628055"/>
                <a:ext cx="75070" cy="55681"/>
              </a:xfrm>
              <a:custGeom>
                <a:avLst/>
                <a:gdLst>
                  <a:gd name="T0" fmla="*/ 200 w 201"/>
                  <a:gd name="T1" fmla="*/ 36 h 153"/>
                  <a:gd name="T2" fmla="*/ 191 w 201"/>
                  <a:gd name="T3" fmla="*/ 0 h 153"/>
                  <a:gd name="T4" fmla="*/ 92 w 201"/>
                  <a:gd name="T5" fmla="*/ 12 h 153"/>
                  <a:gd name="T6" fmla="*/ 90 w 201"/>
                  <a:gd name="T7" fmla="*/ 37 h 153"/>
                  <a:gd name="T8" fmla="*/ 77 w 201"/>
                  <a:gd name="T9" fmla="*/ 43 h 153"/>
                  <a:gd name="T10" fmla="*/ 38 w 201"/>
                  <a:gd name="T11" fmla="*/ 9 h 153"/>
                  <a:gd name="T12" fmla="*/ 18 w 201"/>
                  <a:gd name="T13" fmla="*/ 13 h 153"/>
                  <a:gd name="T14" fmla="*/ 17 w 201"/>
                  <a:gd name="T15" fmla="*/ 36 h 153"/>
                  <a:gd name="T16" fmla="*/ 6 w 201"/>
                  <a:gd name="T17" fmla="*/ 54 h 153"/>
                  <a:gd name="T18" fmla="*/ 0 w 201"/>
                  <a:gd name="T19" fmla="*/ 70 h 153"/>
                  <a:gd name="T20" fmla="*/ 12 w 201"/>
                  <a:gd name="T21" fmla="*/ 123 h 153"/>
                  <a:gd name="T22" fmla="*/ 47 w 201"/>
                  <a:gd name="T23" fmla="*/ 114 h 153"/>
                  <a:gd name="T24" fmla="*/ 62 w 201"/>
                  <a:gd name="T25" fmla="*/ 144 h 153"/>
                  <a:gd name="T26" fmla="*/ 77 w 201"/>
                  <a:gd name="T27" fmla="*/ 153 h 153"/>
                  <a:gd name="T28" fmla="*/ 90 w 201"/>
                  <a:gd name="T29" fmla="*/ 145 h 153"/>
                  <a:gd name="T30" fmla="*/ 89 w 201"/>
                  <a:gd name="T31" fmla="*/ 133 h 153"/>
                  <a:gd name="T32" fmla="*/ 108 w 201"/>
                  <a:gd name="T33" fmla="*/ 130 h 153"/>
                  <a:gd name="T34" fmla="*/ 62 w 201"/>
                  <a:gd name="T35" fmla="*/ 78 h 153"/>
                  <a:gd name="T36" fmla="*/ 104 w 201"/>
                  <a:gd name="T37" fmla="*/ 67 h 153"/>
                  <a:gd name="T38" fmla="*/ 155 w 201"/>
                  <a:gd name="T39" fmla="*/ 63 h 153"/>
                  <a:gd name="T40" fmla="*/ 201 w 201"/>
                  <a:gd name="T41" fmla="*/ 48 h 153"/>
                  <a:gd name="T42" fmla="*/ 200 w 201"/>
                  <a:gd name="T43" fmla="*/ 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53">
                    <a:moveTo>
                      <a:pt x="200" y="36"/>
                    </a:moveTo>
                    <a:lnTo>
                      <a:pt x="191" y="0"/>
                    </a:lnTo>
                    <a:lnTo>
                      <a:pt x="92" y="12"/>
                    </a:lnTo>
                    <a:lnTo>
                      <a:pt x="90" y="37"/>
                    </a:lnTo>
                    <a:lnTo>
                      <a:pt x="77" y="43"/>
                    </a:lnTo>
                    <a:lnTo>
                      <a:pt x="38" y="9"/>
                    </a:lnTo>
                    <a:lnTo>
                      <a:pt x="18" y="13"/>
                    </a:lnTo>
                    <a:lnTo>
                      <a:pt x="17" y="36"/>
                    </a:lnTo>
                    <a:lnTo>
                      <a:pt x="6" y="54"/>
                    </a:lnTo>
                    <a:lnTo>
                      <a:pt x="0" y="70"/>
                    </a:lnTo>
                    <a:lnTo>
                      <a:pt x="12" y="123"/>
                    </a:lnTo>
                    <a:lnTo>
                      <a:pt x="47" y="114"/>
                    </a:lnTo>
                    <a:lnTo>
                      <a:pt x="62" y="144"/>
                    </a:lnTo>
                    <a:lnTo>
                      <a:pt x="77" y="153"/>
                    </a:lnTo>
                    <a:lnTo>
                      <a:pt x="90" y="145"/>
                    </a:lnTo>
                    <a:lnTo>
                      <a:pt x="89" y="133"/>
                    </a:lnTo>
                    <a:lnTo>
                      <a:pt x="108" y="130"/>
                    </a:lnTo>
                    <a:lnTo>
                      <a:pt x="62" y="78"/>
                    </a:lnTo>
                    <a:lnTo>
                      <a:pt x="104" y="67"/>
                    </a:lnTo>
                    <a:lnTo>
                      <a:pt x="155" y="63"/>
                    </a:lnTo>
                    <a:lnTo>
                      <a:pt x="201" y="48"/>
                    </a:lnTo>
                    <a:lnTo>
                      <a:pt x="200" y="36"/>
                    </a:lnTo>
                    <a:close/>
                  </a:path>
                </a:pathLst>
              </a:custGeom>
              <a:solidFill>
                <a:srgbClr val="0000FF">
                  <a:alpha val="49001"/>
                </a:srgbClr>
              </a:solidFill>
              <a:ln w="12700">
                <a:solidFill>
                  <a:sysClr val="windowText" lastClr="00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99" name="Freeform 2121">
                <a:extLst>
                  <a:ext uri="{FF2B5EF4-FFF2-40B4-BE49-F238E27FC236}">
                    <a16:creationId xmlns:a16="http://schemas.microsoft.com/office/drawing/2014/main" id="{CD1A4AE6-A336-4B97-854A-AA47DE49394F}"/>
                  </a:ext>
                </a:extLst>
              </p:cNvPr>
              <p:cNvSpPr>
                <a:spLocks noChangeAspect="1"/>
              </p:cNvSpPr>
              <p:nvPr/>
            </p:nvSpPr>
            <p:spPr bwMode="auto">
              <a:xfrm>
                <a:off x="3639327" y="2550390"/>
                <a:ext cx="313572" cy="252035"/>
              </a:xfrm>
              <a:custGeom>
                <a:avLst/>
                <a:gdLst>
                  <a:gd name="T0" fmla="*/ 0 w 764"/>
                  <a:gd name="T1" fmla="*/ 650 h 650"/>
                  <a:gd name="T2" fmla="*/ 101 w 764"/>
                  <a:gd name="T3" fmla="*/ 447 h 650"/>
                  <a:gd name="T4" fmla="*/ 234 w 764"/>
                  <a:gd name="T5" fmla="*/ 363 h 650"/>
                  <a:gd name="T6" fmla="*/ 375 w 764"/>
                  <a:gd name="T7" fmla="*/ 302 h 650"/>
                  <a:gd name="T8" fmla="*/ 437 w 764"/>
                  <a:gd name="T9" fmla="*/ 282 h 650"/>
                  <a:gd name="T10" fmla="*/ 483 w 764"/>
                  <a:gd name="T11" fmla="*/ 278 h 650"/>
                  <a:gd name="T12" fmla="*/ 537 w 764"/>
                  <a:gd name="T13" fmla="*/ 266 h 650"/>
                  <a:gd name="T14" fmla="*/ 587 w 764"/>
                  <a:gd name="T15" fmla="*/ 242 h 650"/>
                  <a:gd name="T16" fmla="*/ 635 w 764"/>
                  <a:gd name="T17" fmla="*/ 209 h 650"/>
                  <a:gd name="T18" fmla="*/ 764 w 764"/>
                  <a:gd name="T19" fmla="*/ 0 h 650"/>
                  <a:gd name="connsiteX0" fmla="*/ 0 w 9817"/>
                  <a:gd name="connsiteY0" fmla="*/ 9348 h 9348"/>
                  <a:gd name="connsiteX1" fmla="*/ 1322 w 9817"/>
                  <a:gd name="connsiteY1" fmla="*/ 6225 h 9348"/>
                  <a:gd name="connsiteX2" fmla="*/ 3063 w 9817"/>
                  <a:gd name="connsiteY2" fmla="*/ 4933 h 9348"/>
                  <a:gd name="connsiteX3" fmla="*/ 4908 w 9817"/>
                  <a:gd name="connsiteY3" fmla="*/ 3994 h 9348"/>
                  <a:gd name="connsiteX4" fmla="*/ 5720 w 9817"/>
                  <a:gd name="connsiteY4" fmla="*/ 3686 h 9348"/>
                  <a:gd name="connsiteX5" fmla="*/ 6322 w 9817"/>
                  <a:gd name="connsiteY5" fmla="*/ 3625 h 9348"/>
                  <a:gd name="connsiteX6" fmla="*/ 7029 w 9817"/>
                  <a:gd name="connsiteY6" fmla="*/ 3440 h 9348"/>
                  <a:gd name="connsiteX7" fmla="*/ 7683 w 9817"/>
                  <a:gd name="connsiteY7" fmla="*/ 3071 h 9348"/>
                  <a:gd name="connsiteX8" fmla="*/ 8312 w 9817"/>
                  <a:gd name="connsiteY8" fmla="*/ 2563 h 9348"/>
                  <a:gd name="connsiteX9" fmla="*/ 9817 w 9817"/>
                  <a:gd name="connsiteY9" fmla="*/ 0 h 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17" h="9348">
                    <a:moveTo>
                      <a:pt x="0" y="9348"/>
                    </a:moveTo>
                    <a:lnTo>
                      <a:pt x="1322" y="6225"/>
                    </a:lnTo>
                    <a:lnTo>
                      <a:pt x="3063" y="4933"/>
                    </a:lnTo>
                    <a:lnTo>
                      <a:pt x="4908" y="3994"/>
                    </a:lnTo>
                    <a:lnTo>
                      <a:pt x="5720" y="3686"/>
                    </a:lnTo>
                    <a:lnTo>
                      <a:pt x="6322" y="3625"/>
                    </a:lnTo>
                    <a:lnTo>
                      <a:pt x="7029" y="3440"/>
                    </a:lnTo>
                    <a:lnTo>
                      <a:pt x="7683" y="3071"/>
                    </a:lnTo>
                    <a:lnTo>
                      <a:pt x="8312" y="2563"/>
                    </a:lnTo>
                    <a:cubicBezTo>
                      <a:pt x="8875" y="1491"/>
                      <a:pt x="9254" y="1072"/>
                      <a:pt x="9817" y="0"/>
                    </a:cubicBezTo>
                  </a:path>
                </a:pathLst>
              </a:custGeom>
              <a:noFill/>
              <a:ln w="12700" cap="flat" cmpd="sng">
                <a:solidFill>
                  <a:srgbClr val="FF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0" name="Freeform 2122">
                <a:extLst>
                  <a:ext uri="{FF2B5EF4-FFF2-40B4-BE49-F238E27FC236}">
                    <a16:creationId xmlns:a16="http://schemas.microsoft.com/office/drawing/2014/main" id="{9EA9B3E6-FAEC-481A-A96A-7B016393E2E0}"/>
                  </a:ext>
                </a:extLst>
              </p:cNvPr>
              <p:cNvSpPr>
                <a:spLocks noChangeAspect="1"/>
              </p:cNvSpPr>
              <p:nvPr/>
            </p:nvSpPr>
            <p:spPr bwMode="auto">
              <a:xfrm>
                <a:off x="3269865" y="2044868"/>
                <a:ext cx="130230" cy="97432"/>
              </a:xfrm>
              <a:custGeom>
                <a:avLst/>
                <a:gdLst>
                  <a:gd name="T0" fmla="*/ 0 w 112"/>
                  <a:gd name="T1" fmla="*/ 0 h 80"/>
                  <a:gd name="T2" fmla="*/ 112 w 112"/>
                  <a:gd name="T3" fmla="*/ 80 h 80"/>
                  <a:gd name="connsiteX0" fmla="*/ 0 w 27648"/>
                  <a:gd name="connsiteY0" fmla="*/ 0 h 28910"/>
                  <a:gd name="connsiteX1" fmla="*/ 27648 w 27648"/>
                  <a:gd name="connsiteY1" fmla="*/ 28910 h 28910"/>
                </a:gdLst>
                <a:ahLst/>
                <a:cxnLst>
                  <a:cxn ang="0">
                    <a:pos x="connsiteX0" y="connsiteY0"/>
                  </a:cxn>
                  <a:cxn ang="0">
                    <a:pos x="connsiteX1" y="connsiteY1"/>
                  </a:cxn>
                </a:cxnLst>
                <a:rect l="l" t="t" r="r" b="b"/>
                <a:pathLst>
                  <a:path w="27648" h="28910">
                    <a:moveTo>
                      <a:pt x="0" y="0"/>
                    </a:moveTo>
                    <a:cubicBezTo>
                      <a:pt x="3333" y="3333"/>
                      <a:pt x="24315" y="25577"/>
                      <a:pt x="27648" y="28910"/>
                    </a:cubicBezTo>
                  </a:path>
                </a:pathLst>
              </a:custGeom>
              <a:noFill/>
              <a:ln w="12700">
                <a:solidFill>
                  <a:srgbClr val="FF9900"/>
                </a:solidFill>
                <a:round/>
                <a:headEnd/>
                <a:tailEnd/>
              </a:ln>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nvGrpSpPr>
              <p:cNvPr id="101" name="Group 1954">
                <a:extLst>
                  <a:ext uri="{FF2B5EF4-FFF2-40B4-BE49-F238E27FC236}">
                    <a16:creationId xmlns:a16="http://schemas.microsoft.com/office/drawing/2014/main" id="{7DF66603-A1DB-4113-BA57-09B964187165}"/>
                  </a:ext>
                </a:extLst>
              </p:cNvPr>
              <p:cNvGrpSpPr>
                <a:grpSpLocks noChangeAspect="1"/>
              </p:cNvGrpSpPr>
              <p:nvPr/>
            </p:nvGrpSpPr>
            <p:grpSpPr bwMode="auto">
              <a:xfrm>
                <a:off x="4352748" y="2072537"/>
                <a:ext cx="569637" cy="602773"/>
                <a:chOff x="3833" y="1230"/>
                <a:chExt cx="320" cy="381"/>
              </a:xfrm>
            </p:grpSpPr>
            <p:sp>
              <p:nvSpPr>
                <p:cNvPr id="102" name="Freeform 18">
                  <a:extLst>
                    <a:ext uri="{FF2B5EF4-FFF2-40B4-BE49-F238E27FC236}">
                      <a16:creationId xmlns:a16="http://schemas.microsoft.com/office/drawing/2014/main" id="{137E214B-3021-4F5D-8E68-0C55EDD8731D}"/>
                    </a:ext>
                  </a:extLst>
                </p:cNvPr>
                <p:cNvSpPr>
                  <a:spLocks noChangeAspect="1"/>
                </p:cNvSpPr>
                <p:nvPr/>
              </p:nvSpPr>
              <p:spPr bwMode="auto">
                <a:xfrm>
                  <a:off x="3875" y="1254"/>
                  <a:ext cx="278" cy="357"/>
                </a:xfrm>
                <a:custGeom>
                  <a:avLst/>
                  <a:gdLst>
                    <a:gd name="T0" fmla="*/ 744 w 4124"/>
                    <a:gd name="T1" fmla="*/ 1632 h 4786"/>
                    <a:gd name="T2" fmla="*/ 842 w 4124"/>
                    <a:gd name="T3" fmla="*/ 1486 h 4786"/>
                    <a:gd name="T4" fmla="*/ 964 w 4124"/>
                    <a:gd name="T5" fmla="*/ 1308 h 4786"/>
                    <a:gd name="T6" fmla="*/ 1016 w 4124"/>
                    <a:gd name="T7" fmla="*/ 1184 h 4786"/>
                    <a:gd name="T8" fmla="*/ 1152 w 4124"/>
                    <a:gd name="T9" fmla="*/ 1056 h 4786"/>
                    <a:gd name="T10" fmla="*/ 1210 w 4124"/>
                    <a:gd name="T11" fmla="*/ 922 h 4786"/>
                    <a:gd name="T12" fmla="*/ 1306 w 4124"/>
                    <a:gd name="T13" fmla="*/ 720 h 4786"/>
                    <a:gd name="T14" fmla="*/ 1380 w 4124"/>
                    <a:gd name="T15" fmla="*/ 626 h 4786"/>
                    <a:gd name="T16" fmla="*/ 1524 w 4124"/>
                    <a:gd name="T17" fmla="*/ 574 h 4786"/>
                    <a:gd name="T18" fmla="*/ 1762 w 4124"/>
                    <a:gd name="T19" fmla="*/ 704 h 4786"/>
                    <a:gd name="T20" fmla="*/ 1952 w 4124"/>
                    <a:gd name="T21" fmla="*/ 782 h 4786"/>
                    <a:gd name="T22" fmla="*/ 2196 w 4124"/>
                    <a:gd name="T23" fmla="*/ 830 h 4786"/>
                    <a:gd name="T24" fmla="*/ 2332 w 4124"/>
                    <a:gd name="T25" fmla="*/ 834 h 4786"/>
                    <a:gd name="T26" fmla="*/ 2472 w 4124"/>
                    <a:gd name="T27" fmla="*/ 850 h 4786"/>
                    <a:gd name="T28" fmla="*/ 2570 w 4124"/>
                    <a:gd name="T29" fmla="*/ 792 h 4786"/>
                    <a:gd name="T30" fmla="*/ 2714 w 4124"/>
                    <a:gd name="T31" fmla="*/ 726 h 4786"/>
                    <a:gd name="T32" fmla="*/ 2830 w 4124"/>
                    <a:gd name="T33" fmla="*/ 706 h 4786"/>
                    <a:gd name="T34" fmla="*/ 2788 w 4124"/>
                    <a:gd name="T35" fmla="*/ 632 h 4786"/>
                    <a:gd name="T36" fmla="*/ 2796 w 4124"/>
                    <a:gd name="T37" fmla="*/ 564 h 4786"/>
                    <a:gd name="T38" fmla="*/ 2914 w 4124"/>
                    <a:gd name="T39" fmla="*/ 580 h 4786"/>
                    <a:gd name="T40" fmla="*/ 3016 w 4124"/>
                    <a:gd name="T41" fmla="*/ 548 h 4786"/>
                    <a:gd name="T42" fmla="*/ 3124 w 4124"/>
                    <a:gd name="T43" fmla="*/ 538 h 4786"/>
                    <a:gd name="T44" fmla="*/ 3230 w 4124"/>
                    <a:gd name="T45" fmla="*/ 516 h 4786"/>
                    <a:gd name="T46" fmla="*/ 3342 w 4124"/>
                    <a:gd name="T47" fmla="*/ 446 h 4786"/>
                    <a:gd name="T48" fmla="*/ 3456 w 4124"/>
                    <a:gd name="T49" fmla="*/ 364 h 4786"/>
                    <a:gd name="T50" fmla="*/ 3640 w 4124"/>
                    <a:gd name="T51" fmla="*/ 244 h 4786"/>
                    <a:gd name="T52" fmla="*/ 3912 w 4124"/>
                    <a:gd name="T53" fmla="*/ 116 h 4786"/>
                    <a:gd name="T54" fmla="*/ 4100 w 4124"/>
                    <a:gd name="T55" fmla="*/ 60 h 4786"/>
                    <a:gd name="T56" fmla="*/ 4028 w 4124"/>
                    <a:gd name="T57" fmla="*/ 392 h 4786"/>
                    <a:gd name="T58" fmla="*/ 3780 w 4124"/>
                    <a:gd name="T59" fmla="*/ 868 h 4786"/>
                    <a:gd name="T60" fmla="*/ 3660 w 4124"/>
                    <a:gd name="T61" fmla="*/ 1132 h 4786"/>
                    <a:gd name="T62" fmla="*/ 3384 w 4124"/>
                    <a:gd name="T63" fmla="*/ 1596 h 4786"/>
                    <a:gd name="T64" fmla="*/ 3176 w 4124"/>
                    <a:gd name="T65" fmla="*/ 1916 h 4786"/>
                    <a:gd name="T66" fmla="*/ 2892 w 4124"/>
                    <a:gd name="T67" fmla="*/ 2232 h 4786"/>
                    <a:gd name="T68" fmla="*/ 2528 w 4124"/>
                    <a:gd name="T69" fmla="*/ 2544 h 4786"/>
                    <a:gd name="T70" fmla="*/ 2248 w 4124"/>
                    <a:gd name="T71" fmla="*/ 2916 h 4786"/>
                    <a:gd name="T72" fmla="*/ 2084 w 4124"/>
                    <a:gd name="T73" fmla="*/ 3168 h 4786"/>
                    <a:gd name="T74" fmla="*/ 1948 w 4124"/>
                    <a:gd name="T75" fmla="*/ 3418 h 4786"/>
                    <a:gd name="T76" fmla="*/ 1848 w 4124"/>
                    <a:gd name="T77" fmla="*/ 3574 h 4786"/>
                    <a:gd name="T78" fmla="*/ 1580 w 4124"/>
                    <a:gd name="T79" fmla="*/ 3798 h 4786"/>
                    <a:gd name="T80" fmla="*/ 1426 w 4124"/>
                    <a:gd name="T81" fmla="*/ 4036 h 4786"/>
                    <a:gd name="T82" fmla="*/ 1186 w 4124"/>
                    <a:gd name="T83" fmla="*/ 4262 h 4786"/>
                    <a:gd name="T84" fmla="*/ 1048 w 4124"/>
                    <a:gd name="T85" fmla="*/ 4378 h 4786"/>
                    <a:gd name="T86" fmla="*/ 828 w 4124"/>
                    <a:gd name="T87" fmla="*/ 4576 h 4786"/>
                    <a:gd name="T88" fmla="*/ 638 w 4124"/>
                    <a:gd name="T89" fmla="*/ 4704 h 4786"/>
                    <a:gd name="T90" fmla="*/ 514 w 4124"/>
                    <a:gd name="T91" fmla="*/ 4786 h 4786"/>
                    <a:gd name="T92" fmla="*/ 420 w 4124"/>
                    <a:gd name="T93" fmla="*/ 4574 h 4786"/>
                    <a:gd name="T94" fmla="*/ 334 w 4124"/>
                    <a:gd name="T95" fmla="*/ 4360 h 4786"/>
                    <a:gd name="T96" fmla="*/ 138 w 4124"/>
                    <a:gd name="T97" fmla="*/ 4314 h 4786"/>
                    <a:gd name="T98" fmla="*/ 212 w 4124"/>
                    <a:gd name="T99" fmla="*/ 4132 h 4786"/>
                    <a:gd name="T100" fmla="*/ 200 w 4124"/>
                    <a:gd name="T101" fmla="*/ 3946 h 4786"/>
                    <a:gd name="T102" fmla="*/ 96 w 4124"/>
                    <a:gd name="T103" fmla="*/ 3764 h 4786"/>
                    <a:gd name="T104" fmla="*/ 70 w 4124"/>
                    <a:gd name="T105" fmla="*/ 3552 h 4786"/>
                    <a:gd name="T106" fmla="*/ 0 w 4124"/>
                    <a:gd name="T107" fmla="*/ 3290 h 4786"/>
                    <a:gd name="T108" fmla="*/ 50 w 4124"/>
                    <a:gd name="T109" fmla="*/ 3142 h 4786"/>
                    <a:gd name="T110" fmla="*/ 96 w 4124"/>
                    <a:gd name="T111" fmla="*/ 2862 h 4786"/>
                    <a:gd name="T112" fmla="*/ 132 w 4124"/>
                    <a:gd name="T113" fmla="*/ 2698 h 4786"/>
                    <a:gd name="T114" fmla="*/ 204 w 4124"/>
                    <a:gd name="T115" fmla="*/ 2514 h 4786"/>
                    <a:gd name="T116" fmla="*/ 298 w 4124"/>
                    <a:gd name="T117" fmla="*/ 2380 h 4786"/>
                    <a:gd name="T118" fmla="*/ 388 w 4124"/>
                    <a:gd name="T119" fmla="*/ 2242 h 4786"/>
                    <a:gd name="T120" fmla="*/ 590 w 4124"/>
                    <a:gd name="T121" fmla="*/ 1910 h 4786"/>
                    <a:gd name="T122" fmla="*/ 658 w 4124"/>
                    <a:gd name="T123" fmla="*/ 1738 h 4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4" h="4786">
                      <a:moveTo>
                        <a:pt x="658" y="1738"/>
                      </a:moveTo>
                      <a:lnTo>
                        <a:pt x="684" y="1704"/>
                      </a:lnTo>
                      <a:lnTo>
                        <a:pt x="714" y="1674"/>
                      </a:lnTo>
                      <a:lnTo>
                        <a:pt x="744" y="1632"/>
                      </a:lnTo>
                      <a:lnTo>
                        <a:pt x="774" y="1594"/>
                      </a:lnTo>
                      <a:lnTo>
                        <a:pt x="792" y="1568"/>
                      </a:lnTo>
                      <a:lnTo>
                        <a:pt x="834" y="1516"/>
                      </a:lnTo>
                      <a:lnTo>
                        <a:pt x="842" y="1486"/>
                      </a:lnTo>
                      <a:lnTo>
                        <a:pt x="862" y="1448"/>
                      </a:lnTo>
                      <a:lnTo>
                        <a:pt x="926" y="1364"/>
                      </a:lnTo>
                      <a:lnTo>
                        <a:pt x="940" y="1328"/>
                      </a:lnTo>
                      <a:lnTo>
                        <a:pt x="964" y="1308"/>
                      </a:lnTo>
                      <a:lnTo>
                        <a:pt x="984" y="1284"/>
                      </a:lnTo>
                      <a:lnTo>
                        <a:pt x="1012" y="1248"/>
                      </a:lnTo>
                      <a:lnTo>
                        <a:pt x="1010" y="1212"/>
                      </a:lnTo>
                      <a:lnTo>
                        <a:pt x="1016" y="1184"/>
                      </a:lnTo>
                      <a:lnTo>
                        <a:pt x="1022" y="1160"/>
                      </a:lnTo>
                      <a:lnTo>
                        <a:pt x="1090" y="1122"/>
                      </a:lnTo>
                      <a:lnTo>
                        <a:pt x="1124" y="1096"/>
                      </a:lnTo>
                      <a:lnTo>
                        <a:pt x="1152" y="1056"/>
                      </a:lnTo>
                      <a:lnTo>
                        <a:pt x="1154" y="1020"/>
                      </a:lnTo>
                      <a:lnTo>
                        <a:pt x="1162" y="998"/>
                      </a:lnTo>
                      <a:lnTo>
                        <a:pt x="1192" y="962"/>
                      </a:lnTo>
                      <a:lnTo>
                        <a:pt x="1210" y="922"/>
                      </a:lnTo>
                      <a:lnTo>
                        <a:pt x="1224" y="876"/>
                      </a:lnTo>
                      <a:lnTo>
                        <a:pt x="1236" y="828"/>
                      </a:lnTo>
                      <a:lnTo>
                        <a:pt x="1256" y="774"/>
                      </a:lnTo>
                      <a:lnTo>
                        <a:pt x="1306" y="720"/>
                      </a:lnTo>
                      <a:lnTo>
                        <a:pt x="1304" y="696"/>
                      </a:lnTo>
                      <a:lnTo>
                        <a:pt x="1316" y="676"/>
                      </a:lnTo>
                      <a:lnTo>
                        <a:pt x="1352" y="646"/>
                      </a:lnTo>
                      <a:lnTo>
                        <a:pt x="1380" y="626"/>
                      </a:lnTo>
                      <a:lnTo>
                        <a:pt x="1422" y="624"/>
                      </a:lnTo>
                      <a:lnTo>
                        <a:pt x="1450" y="600"/>
                      </a:lnTo>
                      <a:lnTo>
                        <a:pt x="1482" y="598"/>
                      </a:lnTo>
                      <a:lnTo>
                        <a:pt x="1524" y="574"/>
                      </a:lnTo>
                      <a:lnTo>
                        <a:pt x="1606" y="542"/>
                      </a:lnTo>
                      <a:lnTo>
                        <a:pt x="1662" y="594"/>
                      </a:lnTo>
                      <a:lnTo>
                        <a:pt x="1742" y="702"/>
                      </a:lnTo>
                      <a:lnTo>
                        <a:pt x="1762" y="704"/>
                      </a:lnTo>
                      <a:lnTo>
                        <a:pt x="1802" y="742"/>
                      </a:lnTo>
                      <a:lnTo>
                        <a:pt x="1840" y="754"/>
                      </a:lnTo>
                      <a:lnTo>
                        <a:pt x="1898" y="760"/>
                      </a:lnTo>
                      <a:lnTo>
                        <a:pt x="1952" y="782"/>
                      </a:lnTo>
                      <a:lnTo>
                        <a:pt x="2010" y="824"/>
                      </a:lnTo>
                      <a:lnTo>
                        <a:pt x="2062" y="842"/>
                      </a:lnTo>
                      <a:lnTo>
                        <a:pt x="2148" y="852"/>
                      </a:lnTo>
                      <a:lnTo>
                        <a:pt x="2196" y="830"/>
                      </a:lnTo>
                      <a:lnTo>
                        <a:pt x="2228" y="818"/>
                      </a:lnTo>
                      <a:lnTo>
                        <a:pt x="2254" y="822"/>
                      </a:lnTo>
                      <a:lnTo>
                        <a:pt x="2290" y="826"/>
                      </a:lnTo>
                      <a:lnTo>
                        <a:pt x="2332" y="834"/>
                      </a:lnTo>
                      <a:lnTo>
                        <a:pt x="2366" y="842"/>
                      </a:lnTo>
                      <a:lnTo>
                        <a:pt x="2396" y="850"/>
                      </a:lnTo>
                      <a:lnTo>
                        <a:pt x="2436" y="854"/>
                      </a:lnTo>
                      <a:lnTo>
                        <a:pt x="2472" y="850"/>
                      </a:lnTo>
                      <a:lnTo>
                        <a:pt x="2500" y="856"/>
                      </a:lnTo>
                      <a:lnTo>
                        <a:pt x="2530" y="842"/>
                      </a:lnTo>
                      <a:lnTo>
                        <a:pt x="2556" y="824"/>
                      </a:lnTo>
                      <a:lnTo>
                        <a:pt x="2570" y="792"/>
                      </a:lnTo>
                      <a:lnTo>
                        <a:pt x="2592" y="764"/>
                      </a:lnTo>
                      <a:lnTo>
                        <a:pt x="2632" y="754"/>
                      </a:lnTo>
                      <a:lnTo>
                        <a:pt x="2672" y="744"/>
                      </a:lnTo>
                      <a:lnTo>
                        <a:pt x="2714" y="726"/>
                      </a:lnTo>
                      <a:lnTo>
                        <a:pt x="2750" y="708"/>
                      </a:lnTo>
                      <a:lnTo>
                        <a:pt x="2776" y="720"/>
                      </a:lnTo>
                      <a:lnTo>
                        <a:pt x="2812" y="720"/>
                      </a:lnTo>
                      <a:lnTo>
                        <a:pt x="2830" y="706"/>
                      </a:lnTo>
                      <a:lnTo>
                        <a:pt x="2858" y="670"/>
                      </a:lnTo>
                      <a:lnTo>
                        <a:pt x="2874" y="652"/>
                      </a:lnTo>
                      <a:lnTo>
                        <a:pt x="2832" y="642"/>
                      </a:lnTo>
                      <a:lnTo>
                        <a:pt x="2788" y="632"/>
                      </a:lnTo>
                      <a:lnTo>
                        <a:pt x="2790" y="612"/>
                      </a:lnTo>
                      <a:lnTo>
                        <a:pt x="2774" y="592"/>
                      </a:lnTo>
                      <a:lnTo>
                        <a:pt x="2770" y="562"/>
                      </a:lnTo>
                      <a:lnTo>
                        <a:pt x="2796" y="564"/>
                      </a:lnTo>
                      <a:lnTo>
                        <a:pt x="2828" y="584"/>
                      </a:lnTo>
                      <a:lnTo>
                        <a:pt x="2856" y="588"/>
                      </a:lnTo>
                      <a:lnTo>
                        <a:pt x="2884" y="588"/>
                      </a:lnTo>
                      <a:lnTo>
                        <a:pt x="2914" y="580"/>
                      </a:lnTo>
                      <a:lnTo>
                        <a:pt x="2936" y="572"/>
                      </a:lnTo>
                      <a:lnTo>
                        <a:pt x="2962" y="562"/>
                      </a:lnTo>
                      <a:lnTo>
                        <a:pt x="2994" y="556"/>
                      </a:lnTo>
                      <a:lnTo>
                        <a:pt x="3016" y="548"/>
                      </a:lnTo>
                      <a:lnTo>
                        <a:pt x="3038" y="550"/>
                      </a:lnTo>
                      <a:lnTo>
                        <a:pt x="3082" y="562"/>
                      </a:lnTo>
                      <a:lnTo>
                        <a:pt x="3098" y="534"/>
                      </a:lnTo>
                      <a:lnTo>
                        <a:pt x="3124" y="538"/>
                      </a:lnTo>
                      <a:lnTo>
                        <a:pt x="3152" y="542"/>
                      </a:lnTo>
                      <a:lnTo>
                        <a:pt x="3180" y="540"/>
                      </a:lnTo>
                      <a:lnTo>
                        <a:pt x="3208" y="526"/>
                      </a:lnTo>
                      <a:lnTo>
                        <a:pt x="3230" y="516"/>
                      </a:lnTo>
                      <a:lnTo>
                        <a:pt x="3244" y="500"/>
                      </a:lnTo>
                      <a:lnTo>
                        <a:pt x="3264" y="492"/>
                      </a:lnTo>
                      <a:lnTo>
                        <a:pt x="3312" y="476"/>
                      </a:lnTo>
                      <a:lnTo>
                        <a:pt x="3342" y="446"/>
                      </a:lnTo>
                      <a:lnTo>
                        <a:pt x="3362" y="430"/>
                      </a:lnTo>
                      <a:lnTo>
                        <a:pt x="3384" y="426"/>
                      </a:lnTo>
                      <a:lnTo>
                        <a:pt x="3420" y="428"/>
                      </a:lnTo>
                      <a:lnTo>
                        <a:pt x="3456" y="364"/>
                      </a:lnTo>
                      <a:lnTo>
                        <a:pt x="3512" y="328"/>
                      </a:lnTo>
                      <a:lnTo>
                        <a:pt x="3584" y="332"/>
                      </a:lnTo>
                      <a:lnTo>
                        <a:pt x="3588" y="304"/>
                      </a:lnTo>
                      <a:lnTo>
                        <a:pt x="3640" y="244"/>
                      </a:lnTo>
                      <a:lnTo>
                        <a:pt x="3716" y="232"/>
                      </a:lnTo>
                      <a:lnTo>
                        <a:pt x="3776" y="172"/>
                      </a:lnTo>
                      <a:lnTo>
                        <a:pt x="3832" y="156"/>
                      </a:lnTo>
                      <a:lnTo>
                        <a:pt x="3912" y="116"/>
                      </a:lnTo>
                      <a:lnTo>
                        <a:pt x="3968" y="52"/>
                      </a:lnTo>
                      <a:lnTo>
                        <a:pt x="4016" y="4"/>
                      </a:lnTo>
                      <a:lnTo>
                        <a:pt x="4080" y="0"/>
                      </a:lnTo>
                      <a:lnTo>
                        <a:pt x="4100" y="60"/>
                      </a:lnTo>
                      <a:lnTo>
                        <a:pt x="4124" y="112"/>
                      </a:lnTo>
                      <a:lnTo>
                        <a:pt x="4116" y="184"/>
                      </a:lnTo>
                      <a:lnTo>
                        <a:pt x="4084" y="256"/>
                      </a:lnTo>
                      <a:lnTo>
                        <a:pt x="4028" y="392"/>
                      </a:lnTo>
                      <a:lnTo>
                        <a:pt x="3948" y="576"/>
                      </a:lnTo>
                      <a:lnTo>
                        <a:pt x="3884" y="708"/>
                      </a:lnTo>
                      <a:lnTo>
                        <a:pt x="3820" y="844"/>
                      </a:lnTo>
                      <a:lnTo>
                        <a:pt x="3780" y="868"/>
                      </a:lnTo>
                      <a:lnTo>
                        <a:pt x="3720" y="924"/>
                      </a:lnTo>
                      <a:lnTo>
                        <a:pt x="3724" y="972"/>
                      </a:lnTo>
                      <a:lnTo>
                        <a:pt x="3688" y="1028"/>
                      </a:lnTo>
                      <a:lnTo>
                        <a:pt x="3660" y="1132"/>
                      </a:lnTo>
                      <a:lnTo>
                        <a:pt x="3624" y="1200"/>
                      </a:lnTo>
                      <a:lnTo>
                        <a:pt x="3556" y="1400"/>
                      </a:lnTo>
                      <a:lnTo>
                        <a:pt x="3464" y="1504"/>
                      </a:lnTo>
                      <a:lnTo>
                        <a:pt x="3384" y="1596"/>
                      </a:lnTo>
                      <a:lnTo>
                        <a:pt x="3336" y="1720"/>
                      </a:lnTo>
                      <a:lnTo>
                        <a:pt x="3284" y="1764"/>
                      </a:lnTo>
                      <a:lnTo>
                        <a:pt x="3244" y="1836"/>
                      </a:lnTo>
                      <a:lnTo>
                        <a:pt x="3176" y="1916"/>
                      </a:lnTo>
                      <a:lnTo>
                        <a:pt x="3060" y="2000"/>
                      </a:lnTo>
                      <a:lnTo>
                        <a:pt x="2980" y="2052"/>
                      </a:lnTo>
                      <a:lnTo>
                        <a:pt x="2968" y="2200"/>
                      </a:lnTo>
                      <a:lnTo>
                        <a:pt x="2892" y="2232"/>
                      </a:lnTo>
                      <a:lnTo>
                        <a:pt x="2784" y="2240"/>
                      </a:lnTo>
                      <a:lnTo>
                        <a:pt x="2688" y="2328"/>
                      </a:lnTo>
                      <a:lnTo>
                        <a:pt x="2636" y="2440"/>
                      </a:lnTo>
                      <a:lnTo>
                        <a:pt x="2528" y="2544"/>
                      </a:lnTo>
                      <a:lnTo>
                        <a:pt x="2474" y="2638"/>
                      </a:lnTo>
                      <a:lnTo>
                        <a:pt x="2450" y="2708"/>
                      </a:lnTo>
                      <a:lnTo>
                        <a:pt x="2436" y="2724"/>
                      </a:lnTo>
                      <a:lnTo>
                        <a:pt x="2248" y="2916"/>
                      </a:lnTo>
                      <a:cubicBezTo>
                        <a:pt x="2214" y="2953"/>
                        <a:pt x="2237" y="2935"/>
                        <a:pt x="2232" y="2946"/>
                      </a:cubicBezTo>
                      <a:cubicBezTo>
                        <a:pt x="2227" y="2957"/>
                        <a:pt x="2229" y="2964"/>
                        <a:pt x="2220" y="2982"/>
                      </a:cubicBezTo>
                      <a:cubicBezTo>
                        <a:pt x="2211" y="3000"/>
                        <a:pt x="2203" y="3021"/>
                        <a:pt x="2180" y="3052"/>
                      </a:cubicBezTo>
                      <a:cubicBezTo>
                        <a:pt x="2157" y="3083"/>
                        <a:pt x="2108" y="3141"/>
                        <a:pt x="2084" y="3168"/>
                      </a:cubicBezTo>
                      <a:cubicBezTo>
                        <a:pt x="2060" y="3195"/>
                        <a:pt x="2048" y="3200"/>
                        <a:pt x="2038" y="3212"/>
                      </a:cubicBezTo>
                      <a:cubicBezTo>
                        <a:pt x="2010" y="3247"/>
                        <a:pt x="2034" y="3211"/>
                        <a:pt x="2022" y="3240"/>
                      </a:cubicBezTo>
                      <a:cubicBezTo>
                        <a:pt x="2010" y="3269"/>
                        <a:pt x="1976" y="3354"/>
                        <a:pt x="1964" y="3384"/>
                      </a:cubicBezTo>
                      <a:cubicBezTo>
                        <a:pt x="1952" y="3414"/>
                        <a:pt x="1956" y="3408"/>
                        <a:pt x="1948" y="3418"/>
                      </a:cubicBezTo>
                      <a:cubicBezTo>
                        <a:pt x="1940" y="3428"/>
                        <a:pt x="1928" y="3435"/>
                        <a:pt x="1918" y="3446"/>
                      </a:cubicBezTo>
                      <a:cubicBezTo>
                        <a:pt x="1908" y="3457"/>
                        <a:pt x="1897" y="3469"/>
                        <a:pt x="1888" y="3484"/>
                      </a:cubicBezTo>
                      <a:cubicBezTo>
                        <a:pt x="1879" y="3499"/>
                        <a:pt x="1869" y="3523"/>
                        <a:pt x="1862" y="3538"/>
                      </a:cubicBezTo>
                      <a:cubicBezTo>
                        <a:pt x="1855" y="3553"/>
                        <a:pt x="1855" y="3564"/>
                        <a:pt x="1848" y="3574"/>
                      </a:cubicBezTo>
                      <a:cubicBezTo>
                        <a:pt x="1841" y="3584"/>
                        <a:pt x="1842" y="3588"/>
                        <a:pt x="1820" y="3600"/>
                      </a:cubicBezTo>
                      <a:cubicBezTo>
                        <a:pt x="1776" y="3628"/>
                        <a:pt x="1750" y="3627"/>
                        <a:pt x="1714" y="3646"/>
                      </a:cubicBezTo>
                      <a:lnTo>
                        <a:pt x="1604" y="3712"/>
                      </a:lnTo>
                      <a:lnTo>
                        <a:pt x="1580" y="3798"/>
                      </a:lnTo>
                      <a:lnTo>
                        <a:pt x="1548" y="3864"/>
                      </a:lnTo>
                      <a:lnTo>
                        <a:pt x="1496" y="3936"/>
                      </a:lnTo>
                      <a:lnTo>
                        <a:pt x="1462" y="3992"/>
                      </a:lnTo>
                      <a:lnTo>
                        <a:pt x="1426" y="4036"/>
                      </a:lnTo>
                      <a:lnTo>
                        <a:pt x="1348" y="4126"/>
                      </a:lnTo>
                      <a:lnTo>
                        <a:pt x="1350" y="4152"/>
                      </a:lnTo>
                      <a:lnTo>
                        <a:pt x="1314" y="4200"/>
                      </a:lnTo>
                      <a:lnTo>
                        <a:pt x="1186" y="4262"/>
                      </a:lnTo>
                      <a:lnTo>
                        <a:pt x="1124" y="4282"/>
                      </a:lnTo>
                      <a:lnTo>
                        <a:pt x="1106" y="4298"/>
                      </a:lnTo>
                      <a:lnTo>
                        <a:pt x="1080" y="4334"/>
                      </a:lnTo>
                      <a:lnTo>
                        <a:pt x="1048" y="4378"/>
                      </a:lnTo>
                      <a:lnTo>
                        <a:pt x="1014" y="4432"/>
                      </a:lnTo>
                      <a:lnTo>
                        <a:pt x="950" y="4492"/>
                      </a:lnTo>
                      <a:lnTo>
                        <a:pt x="884" y="4536"/>
                      </a:lnTo>
                      <a:lnTo>
                        <a:pt x="828" y="4576"/>
                      </a:lnTo>
                      <a:lnTo>
                        <a:pt x="766" y="4604"/>
                      </a:lnTo>
                      <a:lnTo>
                        <a:pt x="716" y="4646"/>
                      </a:lnTo>
                      <a:lnTo>
                        <a:pt x="672" y="4670"/>
                      </a:lnTo>
                      <a:lnTo>
                        <a:pt x="638" y="4704"/>
                      </a:lnTo>
                      <a:lnTo>
                        <a:pt x="632" y="4738"/>
                      </a:lnTo>
                      <a:lnTo>
                        <a:pt x="604" y="4768"/>
                      </a:lnTo>
                      <a:lnTo>
                        <a:pt x="558" y="4780"/>
                      </a:lnTo>
                      <a:lnTo>
                        <a:pt x="514" y="4786"/>
                      </a:lnTo>
                      <a:lnTo>
                        <a:pt x="480" y="4734"/>
                      </a:lnTo>
                      <a:lnTo>
                        <a:pt x="446" y="4672"/>
                      </a:lnTo>
                      <a:lnTo>
                        <a:pt x="418" y="4614"/>
                      </a:lnTo>
                      <a:lnTo>
                        <a:pt x="420" y="4574"/>
                      </a:lnTo>
                      <a:lnTo>
                        <a:pt x="390" y="4504"/>
                      </a:lnTo>
                      <a:lnTo>
                        <a:pt x="370" y="4460"/>
                      </a:lnTo>
                      <a:lnTo>
                        <a:pt x="368" y="4428"/>
                      </a:lnTo>
                      <a:lnTo>
                        <a:pt x="334" y="4360"/>
                      </a:lnTo>
                      <a:lnTo>
                        <a:pt x="286" y="4342"/>
                      </a:lnTo>
                      <a:lnTo>
                        <a:pt x="236" y="4330"/>
                      </a:lnTo>
                      <a:lnTo>
                        <a:pt x="180" y="4332"/>
                      </a:lnTo>
                      <a:lnTo>
                        <a:pt x="138" y="4314"/>
                      </a:lnTo>
                      <a:lnTo>
                        <a:pt x="152" y="4288"/>
                      </a:lnTo>
                      <a:lnTo>
                        <a:pt x="176" y="4246"/>
                      </a:lnTo>
                      <a:lnTo>
                        <a:pt x="188" y="4196"/>
                      </a:lnTo>
                      <a:lnTo>
                        <a:pt x="212" y="4132"/>
                      </a:lnTo>
                      <a:lnTo>
                        <a:pt x="220" y="4074"/>
                      </a:lnTo>
                      <a:lnTo>
                        <a:pt x="222" y="4022"/>
                      </a:lnTo>
                      <a:lnTo>
                        <a:pt x="202" y="3990"/>
                      </a:lnTo>
                      <a:lnTo>
                        <a:pt x="200" y="3946"/>
                      </a:lnTo>
                      <a:lnTo>
                        <a:pt x="196" y="3886"/>
                      </a:lnTo>
                      <a:lnTo>
                        <a:pt x="178" y="3858"/>
                      </a:lnTo>
                      <a:lnTo>
                        <a:pt x="142" y="3820"/>
                      </a:lnTo>
                      <a:lnTo>
                        <a:pt x="96" y="3764"/>
                      </a:lnTo>
                      <a:lnTo>
                        <a:pt x="74" y="3722"/>
                      </a:lnTo>
                      <a:lnTo>
                        <a:pt x="76" y="3678"/>
                      </a:lnTo>
                      <a:lnTo>
                        <a:pt x="82" y="3592"/>
                      </a:lnTo>
                      <a:lnTo>
                        <a:pt x="70" y="3552"/>
                      </a:lnTo>
                      <a:lnTo>
                        <a:pt x="40" y="3518"/>
                      </a:lnTo>
                      <a:lnTo>
                        <a:pt x="12" y="3478"/>
                      </a:lnTo>
                      <a:lnTo>
                        <a:pt x="22" y="3350"/>
                      </a:lnTo>
                      <a:lnTo>
                        <a:pt x="0" y="3290"/>
                      </a:lnTo>
                      <a:lnTo>
                        <a:pt x="8" y="3240"/>
                      </a:lnTo>
                      <a:lnTo>
                        <a:pt x="22" y="3198"/>
                      </a:lnTo>
                      <a:lnTo>
                        <a:pt x="48" y="3182"/>
                      </a:lnTo>
                      <a:lnTo>
                        <a:pt x="50" y="3142"/>
                      </a:lnTo>
                      <a:lnTo>
                        <a:pt x="66" y="3120"/>
                      </a:lnTo>
                      <a:lnTo>
                        <a:pt x="76" y="3000"/>
                      </a:lnTo>
                      <a:lnTo>
                        <a:pt x="86" y="2910"/>
                      </a:lnTo>
                      <a:lnTo>
                        <a:pt x="96" y="2862"/>
                      </a:lnTo>
                      <a:lnTo>
                        <a:pt x="130" y="2818"/>
                      </a:lnTo>
                      <a:lnTo>
                        <a:pt x="140" y="2796"/>
                      </a:lnTo>
                      <a:lnTo>
                        <a:pt x="144" y="2768"/>
                      </a:lnTo>
                      <a:lnTo>
                        <a:pt x="132" y="2698"/>
                      </a:lnTo>
                      <a:lnTo>
                        <a:pt x="130" y="2638"/>
                      </a:lnTo>
                      <a:lnTo>
                        <a:pt x="138" y="2600"/>
                      </a:lnTo>
                      <a:lnTo>
                        <a:pt x="166" y="2548"/>
                      </a:lnTo>
                      <a:lnTo>
                        <a:pt x="204" y="2514"/>
                      </a:lnTo>
                      <a:lnTo>
                        <a:pt x="234" y="2474"/>
                      </a:lnTo>
                      <a:lnTo>
                        <a:pt x="234" y="2442"/>
                      </a:lnTo>
                      <a:lnTo>
                        <a:pt x="250" y="2408"/>
                      </a:lnTo>
                      <a:lnTo>
                        <a:pt x="298" y="2380"/>
                      </a:lnTo>
                      <a:lnTo>
                        <a:pt x="298" y="2358"/>
                      </a:lnTo>
                      <a:lnTo>
                        <a:pt x="320" y="2304"/>
                      </a:lnTo>
                      <a:lnTo>
                        <a:pt x="354" y="2288"/>
                      </a:lnTo>
                      <a:lnTo>
                        <a:pt x="388" y="2242"/>
                      </a:lnTo>
                      <a:lnTo>
                        <a:pt x="424" y="2174"/>
                      </a:lnTo>
                      <a:lnTo>
                        <a:pt x="540" y="2018"/>
                      </a:lnTo>
                      <a:lnTo>
                        <a:pt x="548" y="1968"/>
                      </a:lnTo>
                      <a:lnTo>
                        <a:pt x="590" y="1910"/>
                      </a:lnTo>
                      <a:lnTo>
                        <a:pt x="604" y="1858"/>
                      </a:lnTo>
                      <a:lnTo>
                        <a:pt x="626" y="1822"/>
                      </a:lnTo>
                      <a:lnTo>
                        <a:pt x="644" y="1784"/>
                      </a:lnTo>
                      <a:lnTo>
                        <a:pt x="658" y="1738"/>
                      </a:lnTo>
                      <a:close/>
                    </a:path>
                  </a:pathLst>
                </a:custGeom>
                <a:noFill/>
                <a:ln w="12700" cap="flat" cmpd="sng">
                  <a:solidFill>
                    <a:sysClr val="window" lastClr="FFFFFF">
                      <a:lumMod val="95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103" name="Freeform 20">
                  <a:extLst>
                    <a:ext uri="{FF2B5EF4-FFF2-40B4-BE49-F238E27FC236}">
                      <a16:creationId xmlns:a16="http://schemas.microsoft.com/office/drawing/2014/main" id="{921621C2-ADE7-4ADD-91FB-5BAF38D99B5D}"/>
                    </a:ext>
                  </a:extLst>
                </p:cNvPr>
                <p:cNvSpPr>
                  <a:spLocks noChangeAspect="1"/>
                </p:cNvSpPr>
                <p:nvPr/>
              </p:nvSpPr>
              <p:spPr bwMode="auto">
                <a:xfrm>
                  <a:off x="3941" y="1327"/>
                  <a:ext cx="31" cy="36"/>
                </a:xfrm>
                <a:custGeom>
                  <a:avLst/>
                  <a:gdLst>
                    <a:gd name="T0" fmla="*/ 334 w 465"/>
                    <a:gd name="T1" fmla="*/ 0 h 488"/>
                    <a:gd name="T2" fmla="*/ 465 w 465"/>
                    <a:gd name="T3" fmla="*/ 43 h 488"/>
                    <a:gd name="T4" fmla="*/ 377 w 465"/>
                    <a:gd name="T5" fmla="*/ 139 h 488"/>
                    <a:gd name="T6" fmla="*/ 447 w 465"/>
                    <a:gd name="T7" fmla="*/ 276 h 488"/>
                    <a:gd name="T8" fmla="*/ 432 w 465"/>
                    <a:gd name="T9" fmla="*/ 353 h 488"/>
                    <a:gd name="T10" fmla="*/ 356 w 465"/>
                    <a:gd name="T11" fmla="*/ 335 h 488"/>
                    <a:gd name="T12" fmla="*/ 305 w 465"/>
                    <a:gd name="T13" fmla="*/ 387 h 488"/>
                    <a:gd name="T14" fmla="*/ 253 w 465"/>
                    <a:gd name="T15" fmla="*/ 396 h 488"/>
                    <a:gd name="T16" fmla="*/ 145 w 465"/>
                    <a:gd name="T17" fmla="*/ 488 h 488"/>
                    <a:gd name="T18" fmla="*/ 9 w 465"/>
                    <a:gd name="T19" fmla="*/ 395 h 488"/>
                    <a:gd name="T20" fmla="*/ 0 w 465"/>
                    <a:gd name="T21" fmla="*/ 317 h 488"/>
                    <a:gd name="T22" fmla="*/ 42 w 465"/>
                    <a:gd name="T23" fmla="*/ 268 h 488"/>
                    <a:gd name="T24" fmla="*/ 36 w 465"/>
                    <a:gd name="T25" fmla="*/ 228 h 488"/>
                    <a:gd name="T26" fmla="*/ 49 w 465"/>
                    <a:gd name="T27" fmla="*/ 178 h 488"/>
                    <a:gd name="T28" fmla="*/ 119 w 465"/>
                    <a:gd name="T29" fmla="*/ 136 h 488"/>
                    <a:gd name="T30" fmla="*/ 160 w 465"/>
                    <a:gd name="T31" fmla="*/ 147 h 488"/>
                    <a:gd name="T32" fmla="*/ 334 w 465"/>
                    <a:gd name="T3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5" h="488">
                      <a:moveTo>
                        <a:pt x="334" y="0"/>
                      </a:moveTo>
                      <a:lnTo>
                        <a:pt x="465" y="43"/>
                      </a:lnTo>
                      <a:lnTo>
                        <a:pt x="377" y="139"/>
                      </a:lnTo>
                      <a:lnTo>
                        <a:pt x="447" y="276"/>
                      </a:lnTo>
                      <a:lnTo>
                        <a:pt x="432" y="353"/>
                      </a:lnTo>
                      <a:lnTo>
                        <a:pt x="356" y="335"/>
                      </a:lnTo>
                      <a:lnTo>
                        <a:pt x="305" y="387"/>
                      </a:lnTo>
                      <a:lnTo>
                        <a:pt x="253" y="396"/>
                      </a:lnTo>
                      <a:lnTo>
                        <a:pt x="145" y="488"/>
                      </a:lnTo>
                      <a:lnTo>
                        <a:pt x="9" y="395"/>
                      </a:lnTo>
                      <a:lnTo>
                        <a:pt x="0" y="317"/>
                      </a:lnTo>
                      <a:lnTo>
                        <a:pt x="42" y="268"/>
                      </a:lnTo>
                      <a:lnTo>
                        <a:pt x="36" y="228"/>
                      </a:lnTo>
                      <a:lnTo>
                        <a:pt x="49" y="178"/>
                      </a:lnTo>
                      <a:lnTo>
                        <a:pt x="119" y="136"/>
                      </a:lnTo>
                      <a:lnTo>
                        <a:pt x="160" y="147"/>
                      </a:lnTo>
                      <a:lnTo>
                        <a:pt x="334" y="0"/>
                      </a:ln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4" name="Freeform 22">
                  <a:extLst>
                    <a:ext uri="{FF2B5EF4-FFF2-40B4-BE49-F238E27FC236}">
                      <a16:creationId xmlns:a16="http://schemas.microsoft.com/office/drawing/2014/main" id="{662ACBA0-5E3B-41C0-8E52-B4377291C0E9}"/>
                    </a:ext>
                  </a:extLst>
                </p:cNvPr>
                <p:cNvSpPr>
                  <a:spLocks noChangeAspect="1"/>
                </p:cNvSpPr>
                <p:nvPr/>
              </p:nvSpPr>
              <p:spPr bwMode="auto">
                <a:xfrm>
                  <a:off x="3951" y="1295"/>
                  <a:ext cx="40" cy="44"/>
                </a:xfrm>
                <a:custGeom>
                  <a:avLst/>
                  <a:gdLst>
                    <a:gd name="T0" fmla="*/ 0 w 578"/>
                    <a:gd name="T1" fmla="*/ 595 h 595"/>
                    <a:gd name="T2" fmla="*/ 17 w 578"/>
                    <a:gd name="T3" fmla="*/ 571 h 595"/>
                    <a:gd name="T4" fmla="*/ 32 w 578"/>
                    <a:gd name="T5" fmla="*/ 534 h 595"/>
                    <a:gd name="T6" fmla="*/ 44 w 578"/>
                    <a:gd name="T7" fmla="*/ 517 h 595"/>
                    <a:gd name="T8" fmla="*/ 56 w 578"/>
                    <a:gd name="T9" fmla="*/ 483 h 595"/>
                    <a:gd name="T10" fmla="*/ 68 w 578"/>
                    <a:gd name="T11" fmla="*/ 463 h 595"/>
                    <a:gd name="T12" fmla="*/ 98 w 578"/>
                    <a:gd name="T13" fmla="*/ 414 h 595"/>
                    <a:gd name="T14" fmla="*/ 105 w 578"/>
                    <a:gd name="T15" fmla="*/ 396 h 595"/>
                    <a:gd name="T16" fmla="*/ 113 w 578"/>
                    <a:gd name="T17" fmla="*/ 373 h 595"/>
                    <a:gd name="T18" fmla="*/ 128 w 578"/>
                    <a:gd name="T19" fmla="*/ 348 h 595"/>
                    <a:gd name="T20" fmla="*/ 142 w 578"/>
                    <a:gd name="T21" fmla="*/ 325 h 595"/>
                    <a:gd name="T22" fmla="*/ 154 w 578"/>
                    <a:gd name="T23" fmla="*/ 298 h 595"/>
                    <a:gd name="T24" fmla="*/ 163 w 578"/>
                    <a:gd name="T25" fmla="*/ 277 h 595"/>
                    <a:gd name="T26" fmla="*/ 170 w 578"/>
                    <a:gd name="T27" fmla="*/ 256 h 595"/>
                    <a:gd name="T28" fmla="*/ 175 w 578"/>
                    <a:gd name="T29" fmla="*/ 246 h 595"/>
                    <a:gd name="T30" fmla="*/ 182 w 578"/>
                    <a:gd name="T31" fmla="*/ 229 h 595"/>
                    <a:gd name="T32" fmla="*/ 193 w 578"/>
                    <a:gd name="T33" fmla="*/ 222 h 595"/>
                    <a:gd name="T34" fmla="*/ 220 w 578"/>
                    <a:gd name="T35" fmla="*/ 195 h 595"/>
                    <a:gd name="T36" fmla="*/ 235 w 578"/>
                    <a:gd name="T37" fmla="*/ 178 h 595"/>
                    <a:gd name="T38" fmla="*/ 251 w 578"/>
                    <a:gd name="T39" fmla="*/ 165 h 595"/>
                    <a:gd name="T40" fmla="*/ 265 w 578"/>
                    <a:gd name="T41" fmla="*/ 147 h 595"/>
                    <a:gd name="T42" fmla="*/ 275 w 578"/>
                    <a:gd name="T43" fmla="*/ 129 h 595"/>
                    <a:gd name="T44" fmla="*/ 284 w 578"/>
                    <a:gd name="T45" fmla="*/ 118 h 595"/>
                    <a:gd name="T46" fmla="*/ 325 w 578"/>
                    <a:gd name="T47" fmla="*/ 84 h 595"/>
                    <a:gd name="T48" fmla="*/ 355 w 578"/>
                    <a:gd name="T49" fmla="*/ 75 h 595"/>
                    <a:gd name="T50" fmla="*/ 386 w 578"/>
                    <a:gd name="T51" fmla="*/ 63 h 595"/>
                    <a:gd name="T52" fmla="*/ 419 w 578"/>
                    <a:gd name="T53" fmla="*/ 52 h 595"/>
                    <a:gd name="T54" fmla="*/ 457 w 578"/>
                    <a:gd name="T55" fmla="*/ 43 h 595"/>
                    <a:gd name="T56" fmla="*/ 475 w 578"/>
                    <a:gd name="T57" fmla="*/ 30 h 595"/>
                    <a:gd name="T58" fmla="*/ 512 w 578"/>
                    <a:gd name="T59" fmla="*/ 21 h 595"/>
                    <a:gd name="T60" fmla="*/ 544 w 578"/>
                    <a:gd name="T61" fmla="*/ 13 h 595"/>
                    <a:gd name="T62" fmla="*/ 568 w 578"/>
                    <a:gd name="T63" fmla="*/ 4 h 595"/>
                    <a:gd name="T64" fmla="*/ 578 w 578"/>
                    <a:gd name="T65"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8" h="595">
                      <a:moveTo>
                        <a:pt x="0" y="595"/>
                      </a:moveTo>
                      <a:cubicBezTo>
                        <a:pt x="7" y="588"/>
                        <a:pt x="12" y="580"/>
                        <a:pt x="17" y="571"/>
                      </a:cubicBezTo>
                      <a:cubicBezTo>
                        <a:pt x="19" y="557"/>
                        <a:pt x="24" y="545"/>
                        <a:pt x="32" y="534"/>
                      </a:cubicBezTo>
                      <a:cubicBezTo>
                        <a:pt x="33" y="529"/>
                        <a:pt x="39" y="520"/>
                        <a:pt x="44" y="517"/>
                      </a:cubicBezTo>
                      <a:cubicBezTo>
                        <a:pt x="52" y="507"/>
                        <a:pt x="50" y="494"/>
                        <a:pt x="56" y="483"/>
                      </a:cubicBezTo>
                      <a:cubicBezTo>
                        <a:pt x="58" y="475"/>
                        <a:pt x="64" y="470"/>
                        <a:pt x="68" y="463"/>
                      </a:cubicBezTo>
                      <a:cubicBezTo>
                        <a:pt x="77" y="447"/>
                        <a:pt x="87" y="429"/>
                        <a:pt x="98" y="414"/>
                      </a:cubicBezTo>
                      <a:cubicBezTo>
                        <a:pt x="99" y="408"/>
                        <a:pt x="101" y="401"/>
                        <a:pt x="105" y="396"/>
                      </a:cubicBezTo>
                      <a:cubicBezTo>
                        <a:pt x="108" y="388"/>
                        <a:pt x="109" y="381"/>
                        <a:pt x="113" y="373"/>
                      </a:cubicBezTo>
                      <a:cubicBezTo>
                        <a:pt x="115" y="361"/>
                        <a:pt x="121" y="357"/>
                        <a:pt x="128" y="348"/>
                      </a:cubicBezTo>
                      <a:cubicBezTo>
                        <a:pt x="130" y="340"/>
                        <a:pt x="136" y="331"/>
                        <a:pt x="142" y="325"/>
                      </a:cubicBezTo>
                      <a:cubicBezTo>
                        <a:pt x="144" y="314"/>
                        <a:pt x="149" y="308"/>
                        <a:pt x="154" y="298"/>
                      </a:cubicBezTo>
                      <a:cubicBezTo>
                        <a:pt x="155" y="290"/>
                        <a:pt x="160" y="285"/>
                        <a:pt x="163" y="277"/>
                      </a:cubicBezTo>
                      <a:cubicBezTo>
                        <a:pt x="164" y="270"/>
                        <a:pt x="167" y="262"/>
                        <a:pt x="170" y="256"/>
                      </a:cubicBezTo>
                      <a:cubicBezTo>
                        <a:pt x="171" y="253"/>
                        <a:pt x="175" y="246"/>
                        <a:pt x="175" y="246"/>
                      </a:cubicBezTo>
                      <a:cubicBezTo>
                        <a:pt x="176" y="242"/>
                        <a:pt x="180" y="232"/>
                        <a:pt x="182" y="229"/>
                      </a:cubicBezTo>
                      <a:cubicBezTo>
                        <a:pt x="185" y="226"/>
                        <a:pt x="193" y="222"/>
                        <a:pt x="193" y="222"/>
                      </a:cubicBezTo>
                      <a:cubicBezTo>
                        <a:pt x="201" y="213"/>
                        <a:pt x="211" y="204"/>
                        <a:pt x="220" y="195"/>
                      </a:cubicBezTo>
                      <a:cubicBezTo>
                        <a:pt x="226" y="189"/>
                        <a:pt x="226" y="182"/>
                        <a:pt x="235" y="178"/>
                      </a:cubicBezTo>
                      <a:cubicBezTo>
                        <a:pt x="239" y="173"/>
                        <a:pt x="251" y="165"/>
                        <a:pt x="251" y="165"/>
                      </a:cubicBezTo>
                      <a:cubicBezTo>
                        <a:pt x="255" y="158"/>
                        <a:pt x="261" y="155"/>
                        <a:pt x="265" y="147"/>
                      </a:cubicBezTo>
                      <a:cubicBezTo>
                        <a:pt x="266" y="140"/>
                        <a:pt x="269" y="134"/>
                        <a:pt x="275" y="129"/>
                      </a:cubicBezTo>
                      <a:cubicBezTo>
                        <a:pt x="278" y="124"/>
                        <a:pt x="279" y="121"/>
                        <a:pt x="284" y="118"/>
                      </a:cubicBezTo>
                      <a:cubicBezTo>
                        <a:pt x="293" y="106"/>
                        <a:pt x="309" y="87"/>
                        <a:pt x="325" y="84"/>
                      </a:cubicBezTo>
                      <a:cubicBezTo>
                        <a:pt x="334" y="80"/>
                        <a:pt x="345" y="77"/>
                        <a:pt x="355" y="75"/>
                      </a:cubicBezTo>
                      <a:cubicBezTo>
                        <a:pt x="365" y="70"/>
                        <a:pt x="375" y="65"/>
                        <a:pt x="386" y="63"/>
                      </a:cubicBezTo>
                      <a:cubicBezTo>
                        <a:pt x="399" y="55"/>
                        <a:pt x="400" y="54"/>
                        <a:pt x="419" y="52"/>
                      </a:cubicBezTo>
                      <a:cubicBezTo>
                        <a:pt x="426" y="38"/>
                        <a:pt x="441" y="44"/>
                        <a:pt x="457" y="43"/>
                      </a:cubicBezTo>
                      <a:cubicBezTo>
                        <a:pt x="463" y="35"/>
                        <a:pt x="464" y="31"/>
                        <a:pt x="475" y="30"/>
                      </a:cubicBezTo>
                      <a:cubicBezTo>
                        <a:pt x="485" y="22"/>
                        <a:pt x="500" y="22"/>
                        <a:pt x="512" y="21"/>
                      </a:cubicBezTo>
                      <a:cubicBezTo>
                        <a:pt x="523" y="17"/>
                        <a:pt x="533" y="16"/>
                        <a:pt x="544" y="13"/>
                      </a:cubicBezTo>
                      <a:cubicBezTo>
                        <a:pt x="551" y="8"/>
                        <a:pt x="560" y="7"/>
                        <a:pt x="568" y="4"/>
                      </a:cubicBezTo>
                      <a:cubicBezTo>
                        <a:pt x="574" y="0"/>
                        <a:pt x="570" y="1"/>
                        <a:pt x="578" y="1"/>
                      </a:cubicBezTo>
                    </a:path>
                  </a:pathLst>
                </a:custGeom>
                <a:solidFill>
                  <a:srgbClr val="0000FF">
                    <a:alpha val="49001"/>
                  </a:srgbClr>
                </a:solid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5" name="Freeform 24">
                  <a:extLst>
                    <a:ext uri="{FF2B5EF4-FFF2-40B4-BE49-F238E27FC236}">
                      <a16:creationId xmlns:a16="http://schemas.microsoft.com/office/drawing/2014/main" id="{36551C6A-B77C-4507-97B7-85ABF639AFA3}"/>
                    </a:ext>
                  </a:extLst>
                </p:cNvPr>
                <p:cNvSpPr>
                  <a:spLocks noChangeAspect="1"/>
                </p:cNvSpPr>
                <p:nvPr/>
              </p:nvSpPr>
              <p:spPr bwMode="auto">
                <a:xfrm>
                  <a:off x="3900" y="1346"/>
                  <a:ext cx="142" cy="247"/>
                </a:xfrm>
                <a:custGeom>
                  <a:avLst/>
                  <a:gdLst>
                    <a:gd name="T0" fmla="*/ 1347 w 2129"/>
                    <a:gd name="T1" fmla="*/ 493 h 3299"/>
                    <a:gd name="T2" fmla="*/ 1767 w 2129"/>
                    <a:gd name="T3" fmla="*/ 851 h 3299"/>
                    <a:gd name="T4" fmla="*/ 1951 w 2129"/>
                    <a:gd name="T5" fmla="*/ 1019 h 3299"/>
                    <a:gd name="T6" fmla="*/ 2113 w 2129"/>
                    <a:gd name="T7" fmla="*/ 1179 h 3299"/>
                    <a:gd name="T8" fmla="*/ 2061 w 2129"/>
                    <a:gd name="T9" fmla="*/ 1359 h 3299"/>
                    <a:gd name="T10" fmla="*/ 1839 w 2129"/>
                    <a:gd name="T11" fmla="*/ 1675 h 3299"/>
                    <a:gd name="T12" fmla="*/ 1677 w 2129"/>
                    <a:gd name="T13" fmla="*/ 1891 h 3299"/>
                    <a:gd name="T14" fmla="*/ 1593 w 2129"/>
                    <a:gd name="T15" fmla="*/ 2051 h 3299"/>
                    <a:gd name="T16" fmla="*/ 1481 w 2129"/>
                    <a:gd name="T17" fmla="*/ 2219 h 3299"/>
                    <a:gd name="T18" fmla="*/ 1353 w 2129"/>
                    <a:gd name="T19" fmla="*/ 2279 h 3299"/>
                    <a:gd name="T20" fmla="*/ 1259 w 2129"/>
                    <a:gd name="T21" fmla="*/ 2371 h 3299"/>
                    <a:gd name="T22" fmla="*/ 1157 w 2129"/>
                    <a:gd name="T23" fmla="*/ 2531 h 3299"/>
                    <a:gd name="T24" fmla="*/ 1039 w 2129"/>
                    <a:gd name="T25" fmla="*/ 2727 h 3299"/>
                    <a:gd name="T26" fmla="*/ 931 w 2129"/>
                    <a:gd name="T27" fmla="*/ 2857 h 3299"/>
                    <a:gd name="T28" fmla="*/ 837 w 2129"/>
                    <a:gd name="T29" fmla="*/ 2929 h 3299"/>
                    <a:gd name="T30" fmla="*/ 763 w 2129"/>
                    <a:gd name="T31" fmla="*/ 2979 h 3299"/>
                    <a:gd name="T32" fmla="*/ 685 w 2129"/>
                    <a:gd name="T33" fmla="*/ 3027 h 3299"/>
                    <a:gd name="T34" fmla="*/ 619 w 2129"/>
                    <a:gd name="T35" fmla="*/ 3097 h 3299"/>
                    <a:gd name="T36" fmla="*/ 517 w 2129"/>
                    <a:gd name="T37" fmla="*/ 3171 h 3299"/>
                    <a:gd name="T38" fmla="*/ 359 w 2129"/>
                    <a:gd name="T39" fmla="*/ 3299 h 3299"/>
                    <a:gd name="T40" fmla="*/ 397 w 2129"/>
                    <a:gd name="T41" fmla="*/ 3111 h 3299"/>
                    <a:gd name="T42" fmla="*/ 249 w 2129"/>
                    <a:gd name="T43" fmla="*/ 2627 h 3299"/>
                    <a:gd name="T44" fmla="*/ 161 w 2129"/>
                    <a:gd name="T45" fmla="*/ 2347 h 3299"/>
                    <a:gd name="T46" fmla="*/ 93 w 2129"/>
                    <a:gd name="T47" fmla="*/ 1935 h 3299"/>
                    <a:gd name="T48" fmla="*/ 5 w 2129"/>
                    <a:gd name="T49" fmla="*/ 1383 h 3299"/>
                    <a:gd name="T50" fmla="*/ 35 w 2129"/>
                    <a:gd name="T51" fmla="*/ 1115 h 3299"/>
                    <a:gd name="T52" fmla="*/ 59 w 2129"/>
                    <a:gd name="T53" fmla="*/ 1037 h 3299"/>
                    <a:gd name="T54" fmla="*/ 145 w 2129"/>
                    <a:gd name="T55" fmla="*/ 905 h 3299"/>
                    <a:gd name="T56" fmla="*/ 197 w 2129"/>
                    <a:gd name="T57" fmla="*/ 823 h 3299"/>
                    <a:gd name="T58" fmla="*/ 235 w 2129"/>
                    <a:gd name="T59" fmla="*/ 753 h 3299"/>
                    <a:gd name="T60" fmla="*/ 319 w 2129"/>
                    <a:gd name="T61" fmla="*/ 579 h 3299"/>
                    <a:gd name="T62" fmla="*/ 499 w 2129"/>
                    <a:gd name="T63" fmla="*/ 293 h 3299"/>
                    <a:gd name="T64" fmla="*/ 637 w 2129"/>
                    <a:gd name="T65" fmla="*/ 97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9" h="3299">
                      <a:moveTo>
                        <a:pt x="829" y="15"/>
                      </a:moveTo>
                      <a:lnTo>
                        <a:pt x="1347" y="493"/>
                      </a:lnTo>
                      <a:lnTo>
                        <a:pt x="1495" y="615"/>
                      </a:lnTo>
                      <a:lnTo>
                        <a:pt x="1767" y="851"/>
                      </a:lnTo>
                      <a:lnTo>
                        <a:pt x="1875" y="957"/>
                      </a:lnTo>
                      <a:lnTo>
                        <a:pt x="1951" y="1019"/>
                      </a:lnTo>
                      <a:cubicBezTo>
                        <a:pt x="1976" y="1041"/>
                        <a:pt x="2012" y="1064"/>
                        <a:pt x="2039" y="1091"/>
                      </a:cubicBezTo>
                      <a:cubicBezTo>
                        <a:pt x="2066" y="1118"/>
                        <a:pt x="2099" y="1155"/>
                        <a:pt x="2113" y="1179"/>
                      </a:cubicBezTo>
                      <a:cubicBezTo>
                        <a:pt x="2116" y="1185"/>
                        <a:pt x="2129" y="1223"/>
                        <a:pt x="2121" y="1233"/>
                      </a:cubicBezTo>
                      <a:cubicBezTo>
                        <a:pt x="2111" y="1281"/>
                        <a:pt x="2100" y="1300"/>
                        <a:pt x="2061" y="1359"/>
                      </a:cubicBezTo>
                      <a:lnTo>
                        <a:pt x="1893" y="1571"/>
                      </a:lnTo>
                      <a:lnTo>
                        <a:pt x="1839" y="1675"/>
                      </a:lnTo>
                      <a:lnTo>
                        <a:pt x="1721" y="1821"/>
                      </a:lnTo>
                      <a:lnTo>
                        <a:pt x="1677" y="1891"/>
                      </a:lnTo>
                      <a:lnTo>
                        <a:pt x="1645" y="1943"/>
                      </a:lnTo>
                      <a:lnTo>
                        <a:pt x="1593" y="2051"/>
                      </a:lnTo>
                      <a:lnTo>
                        <a:pt x="1523" y="2171"/>
                      </a:lnTo>
                      <a:lnTo>
                        <a:pt x="1481" y="2219"/>
                      </a:lnTo>
                      <a:lnTo>
                        <a:pt x="1401" y="2257"/>
                      </a:lnTo>
                      <a:lnTo>
                        <a:pt x="1353" y="2279"/>
                      </a:lnTo>
                      <a:lnTo>
                        <a:pt x="1303" y="2315"/>
                      </a:lnTo>
                      <a:lnTo>
                        <a:pt x="1259" y="2371"/>
                      </a:lnTo>
                      <a:lnTo>
                        <a:pt x="1203" y="2453"/>
                      </a:lnTo>
                      <a:lnTo>
                        <a:pt x="1157" y="2531"/>
                      </a:lnTo>
                      <a:lnTo>
                        <a:pt x="1113" y="2609"/>
                      </a:lnTo>
                      <a:lnTo>
                        <a:pt x="1039" y="2727"/>
                      </a:lnTo>
                      <a:lnTo>
                        <a:pt x="981" y="2807"/>
                      </a:lnTo>
                      <a:lnTo>
                        <a:pt x="931" y="2857"/>
                      </a:lnTo>
                      <a:lnTo>
                        <a:pt x="875" y="2905"/>
                      </a:lnTo>
                      <a:lnTo>
                        <a:pt x="837" y="2929"/>
                      </a:lnTo>
                      <a:lnTo>
                        <a:pt x="809" y="2969"/>
                      </a:lnTo>
                      <a:lnTo>
                        <a:pt x="763" y="2979"/>
                      </a:lnTo>
                      <a:lnTo>
                        <a:pt x="723" y="2995"/>
                      </a:lnTo>
                      <a:lnTo>
                        <a:pt x="685" y="3027"/>
                      </a:lnTo>
                      <a:lnTo>
                        <a:pt x="655" y="3063"/>
                      </a:lnTo>
                      <a:lnTo>
                        <a:pt x="619" y="3097"/>
                      </a:lnTo>
                      <a:lnTo>
                        <a:pt x="573" y="3137"/>
                      </a:lnTo>
                      <a:lnTo>
                        <a:pt x="517" y="3171"/>
                      </a:lnTo>
                      <a:lnTo>
                        <a:pt x="477" y="3193"/>
                      </a:lnTo>
                      <a:lnTo>
                        <a:pt x="359" y="3299"/>
                      </a:lnTo>
                      <a:lnTo>
                        <a:pt x="419" y="3237"/>
                      </a:lnTo>
                      <a:lnTo>
                        <a:pt x="397" y="3111"/>
                      </a:lnTo>
                      <a:lnTo>
                        <a:pt x="323" y="2843"/>
                      </a:lnTo>
                      <a:lnTo>
                        <a:pt x="249" y="2627"/>
                      </a:lnTo>
                      <a:lnTo>
                        <a:pt x="185" y="2439"/>
                      </a:lnTo>
                      <a:lnTo>
                        <a:pt x="161" y="2347"/>
                      </a:lnTo>
                      <a:lnTo>
                        <a:pt x="137" y="2205"/>
                      </a:lnTo>
                      <a:lnTo>
                        <a:pt x="93" y="1935"/>
                      </a:lnTo>
                      <a:lnTo>
                        <a:pt x="45" y="1679"/>
                      </a:lnTo>
                      <a:cubicBezTo>
                        <a:pt x="33" y="1587"/>
                        <a:pt x="10" y="1465"/>
                        <a:pt x="5" y="1383"/>
                      </a:cubicBezTo>
                      <a:cubicBezTo>
                        <a:pt x="0" y="1301"/>
                        <a:pt x="9" y="1232"/>
                        <a:pt x="14" y="1187"/>
                      </a:cubicBezTo>
                      <a:cubicBezTo>
                        <a:pt x="14" y="1162"/>
                        <a:pt x="21" y="1136"/>
                        <a:pt x="35" y="1115"/>
                      </a:cubicBezTo>
                      <a:cubicBezTo>
                        <a:pt x="38" y="1099"/>
                        <a:pt x="39" y="1092"/>
                        <a:pt x="47" y="1079"/>
                      </a:cubicBezTo>
                      <a:cubicBezTo>
                        <a:pt x="52" y="1061"/>
                        <a:pt x="48" y="1052"/>
                        <a:pt x="59" y="1037"/>
                      </a:cubicBezTo>
                      <a:cubicBezTo>
                        <a:pt x="76" y="1013"/>
                        <a:pt x="74" y="1009"/>
                        <a:pt x="85" y="989"/>
                      </a:cubicBezTo>
                      <a:cubicBezTo>
                        <a:pt x="104" y="955"/>
                        <a:pt x="118" y="932"/>
                        <a:pt x="145" y="905"/>
                      </a:cubicBezTo>
                      <a:cubicBezTo>
                        <a:pt x="162" y="885"/>
                        <a:pt x="170" y="858"/>
                        <a:pt x="181" y="847"/>
                      </a:cubicBezTo>
                      <a:cubicBezTo>
                        <a:pt x="185" y="840"/>
                        <a:pt x="191" y="830"/>
                        <a:pt x="197" y="823"/>
                      </a:cubicBezTo>
                      <a:cubicBezTo>
                        <a:pt x="205" y="800"/>
                        <a:pt x="197" y="814"/>
                        <a:pt x="213" y="795"/>
                      </a:cubicBezTo>
                      <a:cubicBezTo>
                        <a:pt x="225" y="780"/>
                        <a:pt x="228" y="771"/>
                        <a:pt x="235" y="753"/>
                      </a:cubicBezTo>
                      <a:cubicBezTo>
                        <a:pt x="244" y="729"/>
                        <a:pt x="268" y="686"/>
                        <a:pt x="281" y="657"/>
                      </a:cubicBezTo>
                      <a:cubicBezTo>
                        <a:pt x="295" y="628"/>
                        <a:pt x="296" y="619"/>
                        <a:pt x="319" y="579"/>
                      </a:cubicBezTo>
                      <a:lnTo>
                        <a:pt x="417" y="415"/>
                      </a:lnTo>
                      <a:lnTo>
                        <a:pt x="499" y="293"/>
                      </a:lnTo>
                      <a:lnTo>
                        <a:pt x="563" y="195"/>
                      </a:lnTo>
                      <a:lnTo>
                        <a:pt x="637" y="97"/>
                      </a:lnTo>
                      <a:lnTo>
                        <a:pt x="752" y="0"/>
                      </a:lnTo>
                    </a:path>
                  </a:pathLst>
                </a:custGeom>
                <a:no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6" name="Freeform 25">
                  <a:extLst>
                    <a:ext uri="{FF2B5EF4-FFF2-40B4-BE49-F238E27FC236}">
                      <a16:creationId xmlns:a16="http://schemas.microsoft.com/office/drawing/2014/main" id="{1A7B884E-2150-40FE-BC28-5C5CB59B27F8}"/>
                    </a:ext>
                  </a:extLst>
                </p:cNvPr>
                <p:cNvSpPr>
                  <a:spLocks noChangeAspect="1"/>
                </p:cNvSpPr>
                <p:nvPr/>
              </p:nvSpPr>
              <p:spPr bwMode="auto">
                <a:xfrm>
                  <a:off x="4041" y="1262"/>
                  <a:ext cx="107" cy="176"/>
                </a:xfrm>
                <a:custGeom>
                  <a:avLst/>
                  <a:gdLst>
                    <a:gd name="T0" fmla="*/ 0 w 1563"/>
                    <a:gd name="T1" fmla="*/ 2335 h 2335"/>
                    <a:gd name="T2" fmla="*/ 122 w 1563"/>
                    <a:gd name="T3" fmla="*/ 2103 h 2335"/>
                    <a:gd name="T4" fmla="*/ 203 w 1563"/>
                    <a:gd name="T5" fmla="*/ 1996 h 2335"/>
                    <a:gd name="T6" fmla="*/ 352 w 1563"/>
                    <a:gd name="T7" fmla="*/ 1781 h 2335"/>
                    <a:gd name="T8" fmla="*/ 388 w 1563"/>
                    <a:gd name="T9" fmla="*/ 1727 h 2335"/>
                    <a:gd name="T10" fmla="*/ 418 w 1563"/>
                    <a:gd name="T11" fmla="*/ 1691 h 2335"/>
                    <a:gd name="T12" fmla="*/ 496 w 1563"/>
                    <a:gd name="T13" fmla="*/ 1611 h 2335"/>
                    <a:gd name="T14" fmla="*/ 582 w 1563"/>
                    <a:gd name="T15" fmla="*/ 1525 h 2335"/>
                    <a:gd name="T16" fmla="*/ 626 w 1563"/>
                    <a:gd name="T17" fmla="*/ 1467 h 2335"/>
                    <a:gd name="T18" fmla="*/ 716 w 1563"/>
                    <a:gd name="T19" fmla="*/ 1341 h 2335"/>
                    <a:gd name="T20" fmla="*/ 838 w 1563"/>
                    <a:gd name="T21" fmla="*/ 1163 h 2335"/>
                    <a:gd name="T22" fmla="*/ 958 w 1563"/>
                    <a:gd name="T23" fmla="*/ 933 h 2335"/>
                    <a:gd name="T24" fmla="*/ 1054 w 1563"/>
                    <a:gd name="T25" fmla="*/ 769 h 2335"/>
                    <a:gd name="T26" fmla="*/ 1236 w 1563"/>
                    <a:gd name="T27" fmla="*/ 541 h 2335"/>
                    <a:gd name="T28" fmla="*/ 1334 w 1563"/>
                    <a:gd name="T29" fmla="*/ 413 h 2335"/>
                    <a:gd name="T30" fmla="*/ 1392 w 1563"/>
                    <a:gd name="T31" fmla="*/ 321 h 2335"/>
                    <a:gd name="T32" fmla="*/ 1484 w 1563"/>
                    <a:gd name="T33" fmla="*/ 129 h 2335"/>
                    <a:gd name="T34" fmla="*/ 1563 w 1563"/>
                    <a:gd name="T35" fmla="*/ 0 h 2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3" h="2335">
                      <a:moveTo>
                        <a:pt x="0" y="2335"/>
                      </a:moveTo>
                      <a:cubicBezTo>
                        <a:pt x="21" y="2299"/>
                        <a:pt x="88" y="2159"/>
                        <a:pt x="122" y="2103"/>
                      </a:cubicBezTo>
                      <a:cubicBezTo>
                        <a:pt x="156" y="2047"/>
                        <a:pt x="165" y="2050"/>
                        <a:pt x="203" y="1996"/>
                      </a:cubicBezTo>
                      <a:cubicBezTo>
                        <a:pt x="258" y="1907"/>
                        <a:pt x="322" y="1822"/>
                        <a:pt x="352" y="1781"/>
                      </a:cubicBezTo>
                      <a:cubicBezTo>
                        <a:pt x="383" y="1736"/>
                        <a:pt x="377" y="1742"/>
                        <a:pt x="388" y="1727"/>
                      </a:cubicBezTo>
                      <a:cubicBezTo>
                        <a:pt x="396" y="1713"/>
                        <a:pt x="408" y="1703"/>
                        <a:pt x="418" y="1691"/>
                      </a:cubicBezTo>
                      <a:cubicBezTo>
                        <a:pt x="437" y="1673"/>
                        <a:pt x="478" y="1628"/>
                        <a:pt x="496" y="1611"/>
                      </a:cubicBezTo>
                      <a:cubicBezTo>
                        <a:pt x="523" y="1582"/>
                        <a:pt x="563" y="1550"/>
                        <a:pt x="582" y="1525"/>
                      </a:cubicBezTo>
                      <a:cubicBezTo>
                        <a:pt x="590" y="1501"/>
                        <a:pt x="608" y="1491"/>
                        <a:pt x="626" y="1467"/>
                      </a:cubicBezTo>
                      <a:cubicBezTo>
                        <a:pt x="648" y="1436"/>
                        <a:pt x="643" y="1457"/>
                        <a:pt x="716" y="1341"/>
                      </a:cubicBezTo>
                      <a:lnTo>
                        <a:pt x="838" y="1163"/>
                      </a:lnTo>
                      <a:lnTo>
                        <a:pt x="958" y="933"/>
                      </a:lnTo>
                      <a:lnTo>
                        <a:pt x="1054" y="769"/>
                      </a:lnTo>
                      <a:lnTo>
                        <a:pt x="1236" y="541"/>
                      </a:lnTo>
                      <a:lnTo>
                        <a:pt x="1334" y="413"/>
                      </a:lnTo>
                      <a:lnTo>
                        <a:pt x="1392" y="321"/>
                      </a:lnTo>
                      <a:lnTo>
                        <a:pt x="1484" y="129"/>
                      </a:lnTo>
                      <a:lnTo>
                        <a:pt x="1563" y="0"/>
                      </a:lnTo>
                    </a:path>
                  </a:pathLst>
                </a:custGeom>
                <a:no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7" name="Freeform 34">
                  <a:extLst>
                    <a:ext uri="{FF2B5EF4-FFF2-40B4-BE49-F238E27FC236}">
                      <a16:creationId xmlns:a16="http://schemas.microsoft.com/office/drawing/2014/main" id="{CC569F5B-FF5E-475E-9CA5-6390D452100E}"/>
                    </a:ext>
                  </a:extLst>
                </p:cNvPr>
                <p:cNvSpPr>
                  <a:spLocks noChangeAspect="1"/>
                </p:cNvSpPr>
                <p:nvPr/>
              </p:nvSpPr>
              <p:spPr bwMode="auto">
                <a:xfrm>
                  <a:off x="3833" y="1230"/>
                  <a:ext cx="114" cy="111"/>
                </a:xfrm>
                <a:custGeom>
                  <a:avLst/>
                  <a:gdLst>
                    <a:gd name="T0" fmla="*/ 1691 w 1691"/>
                    <a:gd name="T1" fmla="*/ 1469 h 1469"/>
                    <a:gd name="T2" fmla="*/ 0 w 1691"/>
                    <a:gd name="T3" fmla="*/ 0 h 1469"/>
                  </a:gdLst>
                  <a:ahLst/>
                  <a:cxnLst>
                    <a:cxn ang="0">
                      <a:pos x="T0" y="T1"/>
                    </a:cxn>
                    <a:cxn ang="0">
                      <a:pos x="T2" y="T3"/>
                    </a:cxn>
                  </a:cxnLst>
                  <a:rect l="0" t="0" r="r" b="b"/>
                  <a:pathLst>
                    <a:path w="1691" h="1469">
                      <a:moveTo>
                        <a:pt x="1691" y="1469"/>
                      </a:moveTo>
                      <a:lnTo>
                        <a:pt x="0" y="0"/>
                      </a:lnTo>
                    </a:path>
                  </a:pathLst>
                </a:custGeom>
                <a:solidFill>
                  <a:srgbClr val="0000FF">
                    <a:alpha val="49001"/>
                  </a:srgbClr>
                </a:solidFill>
                <a:ln w="12700" cap="flat">
                  <a:solidFill>
                    <a:srgbClr val="4F81BD"/>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8" name="Freeform 38">
                  <a:extLst>
                    <a:ext uri="{FF2B5EF4-FFF2-40B4-BE49-F238E27FC236}">
                      <a16:creationId xmlns:a16="http://schemas.microsoft.com/office/drawing/2014/main" id="{9350ECB3-305E-4D61-A38C-889D328456DD}"/>
                    </a:ext>
                  </a:extLst>
                </p:cNvPr>
                <p:cNvSpPr>
                  <a:spLocks noChangeAspect="1"/>
                </p:cNvSpPr>
                <p:nvPr/>
              </p:nvSpPr>
              <p:spPr bwMode="auto">
                <a:xfrm>
                  <a:off x="4018" y="1300"/>
                  <a:ext cx="3" cy="2"/>
                </a:xfrm>
                <a:custGeom>
                  <a:avLst/>
                  <a:gdLst>
                    <a:gd name="T0" fmla="*/ 26 w 52"/>
                    <a:gd name="T1" fmla="*/ 30 h 30"/>
                    <a:gd name="T2" fmla="*/ 4 w 52"/>
                    <a:gd name="T3" fmla="*/ 21 h 30"/>
                    <a:gd name="T4" fmla="*/ 8 w 52"/>
                    <a:gd name="T5" fmla="*/ 0 h 30"/>
                    <a:gd name="T6" fmla="*/ 44 w 52"/>
                    <a:gd name="T7" fmla="*/ 5 h 30"/>
                    <a:gd name="T8" fmla="*/ 41 w 52"/>
                    <a:gd name="T9" fmla="*/ 24 h 30"/>
                    <a:gd name="T10" fmla="*/ 26 w 52"/>
                    <a:gd name="T11" fmla="*/ 30 h 30"/>
                  </a:gdLst>
                  <a:ahLst/>
                  <a:cxnLst>
                    <a:cxn ang="0">
                      <a:pos x="T0" y="T1"/>
                    </a:cxn>
                    <a:cxn ang="0">
                      <a:pos x="T2" y="T3"/>
                    </a:cxn>
                    <a:cxn ang="0">
                      <a:pos x="T4" y="T5"/>
                    </a:cxn>
                    <a:cxn ang="0">
                      <a:pos x="T6" y="T7"/>
                    </a:cxn>
                    <a:cxn ang="0">
                      <a:pos x="T8" y="T9"/>
                    </a:cxn>
                    <a:cxn ang="0">
                      <a:pos x="T10" y="T11"/>
                    </a:cxn>
                  </a:cxnLst>
                  <a:rect l="0" t="0" r="r" b="b"/>
                  <a:pathLst>
                    <a:path w="52" h="30">
                      <a:moveTo>
                        <a:pt x="26" y="30"/>
                      </a:moveTo>
                      <a:cubicBezTo>
                        <a:pt x="17" y="29"/>
                        <a:pt x="12" y="24"/>
                        <a:pt x="4" y="21"/>
                      </a:cubicBezTo>
                      <a:cubicBezTo>
                        <a:pt x="0" y="13"/>
                        <a:pt x="0" y="4"/>
                        <a:pt x="8" y="0"/>
                      </a:cubicBezTo>
                      <a:cubicBezTo>
                        <a:pt x="18" y="1"/>
                        <a:pt x="34" y="0"/>
                        <a:pt x="44" y="5"/>
                      </a:cubicBezTo>
                      <a:cubicBezTo>
                        <a:pt x="49" y="9"/>
                        <a:pt x="44" y="20"/>
                        <a:pt x="41" y="24"/>
                      </a:cubicBezTo>
                      <a:cubicBezTo>
                        <a:pt x="52" y="29"/>
                        <a:pt x="30" y="30"/>
                        <a:pt x="26" y="30"/>
                      </a:cubicBez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09" name="Freeform 40">
                  <a:extLst>
                    <a:ext uri="{FF2B5EF4-FFF2-40B4-BE49-F238E27FC236}">
                      <a16:creationId xmlns:a16="http://schemas.microsoft.com/office/drawing/2014/main" id="{DD6FA558-3D88-4E36-B9A8-E9E3286B8842}"/>
                    </a:ext>
                  </a:extLst>
                </p:cNvPr>
                <p:cNvSpPr>
                  <a:spLocks noChangeAspect="1"/>
                </p:cNvSpPr>
                <p:nvPr/>
              </p:nvSpPr>
              <p:spPr bwMode="auto">
                <a:xfrm>
                  <a:off x="4055" y="1298"/>
                  <a:ext cx="4" cy="3"/>
                </a:xfrm>
                <a:custGeom>
                  <a:avLst/>
                  <a:gdLst>
                    <a:gd name="T0" fmla="*/ 26 w 52"/>
                    <a:gd name="T1" fmla="*/ 37 h 37"/>
                    <a:gd name="T2" fmla="*/ 4 w 52"/>
                    <a:gd name="T3" fmla="*/ 28 h 37"/>
                    <a:gd name="T4" fmla="*/ 8 w 52"/>
                    <a:gd name="T5" fmla="*/ 7 h 37"/>
                    <a:gd name="T6" fmla="*/ 26 w 52"/>
                    <a:gd name="T7" fmla="*/ 1 h 37"/>
                    <a:gd name="T8" fmla="*/ 44 w 52"/>
                    <a:gd name="T9" fmla="*/ 12 h 37"/>
                    <a:gd name="T10" fmla="*/ 41 w 52"/>
                    <a:gd name="T11" fmla="*/ 31 h 37"/>
                    <a:gd name="T12" fmla="*/ 26 w 52"/>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52" h="37">
                      <a:moveTo>
                        <a:pt x="26" y="37"/>
                      </a:moveTo>
                      <a:cubicBezTo>
                        <a:pt x="17" y="36"/>
                        <a:pt x="12" y="31"/>
                        <a:pt x="4" y="28"/>
                      </a:cubicBezTo>
                      <a:cubicBezTo>
                        <a:pt x="0" y="20"/>
                        <a:pt x="0" y="11"/>
                        <a:pt x="8" y="7"/>
                      </a:cubicBezTo>
                      <a:cubicBezTo>
                        <a:pt x="11" y="4"/>
                        <a:pt x="20" y="0"/>
                        <a:pt x="26" y="1"/>
                      </a:cubicBezTo>
                      <a:cubicBezTo>
                        <a:pt x="32" y="2"/>
                        <a:pt x="41" y="7"/>
                        <a:pt x="44" y="12"/>
                      </a:cubicBezTo>
                      <a:cubicBezTo>
                        <a:pt x="49" y="16"/>
                        <a:pt x="44" y="27"/>
                        <a:pt x="41" y="31"/>
                      </a:cubicBezTo>
                      <a:cubicBezTo>
                        <a:pt x="52" y="36"/>
                        <a:pt x="30" y="37"/>
                        <a:pt x="26" y="37"/>
                      </a:cubicBezTo>
                      <a:close/>
                    </a:path>
                  </a:pathLst>
                </a:custGeom>
                <a:solidFill>
                  <a:srgbClr val="0000FF">
                    <a:alpha val="49001"/>
                  </a:srgbClr>
                </a:solid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grpSp>
        </p:grpSp>
        <p:grpSp>
          <p:nvGrpSpPr>
            <p:cNvPr id="12" name="22 Grupo">
              <a:extLst>
                <a:ext uri="{FF2B5EF4-FFF2-40B4-BE49-F238E27FC236}">
                  <a16:creationId xmlns:a16="http://schemas.microsoft.com/office/drawing/2014/main" id="{87E5206B-C989-4E05-8575-FD0A8339EB0B}"/>
                </a:ext>
              </a:extLst>
            </p:cNvPr>
            <p:cNvGrpSpPr/>
            <p:nvPr/>
          </p:nvGrpSpPr>
          <p:grpSpPr>
            <a:xfrm>
              <a:off x="1720427" y="402815"/>
              <a:ext cx="3909379" cy="4464497"/>
              <a:chOff x="-6015130" y="231165"/>
              <a:chExt cx="4505722" cy="6525819"/>
            </a:xfrm>
          </p:grpSpPr>
          <p:sp>
            <p:nvSpPr>
              <p:cNvPr id="25" name="Freeform 49">
                <a:extLst>
                  <a:ext uri="{FF2B5EF4-FFF2-40B4-BE49-F238E27FC236}">
                    <a16:creationId xmlns:a16="http://schemas.microsoft.com/office/drawing/2014/main" id="{811D7D31-2EB3-499B-BC51-5A96C10CC2DB}"/>
                  </a:ext>
                </a:extLst>
              </p:cNvPr>
              <p:cNvSpPr>
                <a:spLocks noChangeAspect="1"/>
              </p:cNvSpPr>
              <p:nvPr/>
            </p:nvSpPr>
            <p:spPr bwMode="auto">
              <a:xfrm>
                <a:off x="-2280200" y="933772"/>
                <a:ext cx="613184" cy="483679"/>
              </a:xfrm>
              <a:custGeom>
                <a:avLst/>
                <a:gdLst>
                  <a:gd name="T0" fmla="*/ 457 w 5746"/>
                  <a:gd name="T1" fmla="*/ 3921 h 5049"/>
                  <a:gd name="T2" fmla="*/ 0 w 5746"/>
                  <a:gd name="T3" fmla="*/ 1197 h 5049"/>
                  <a:gd name="T4" fmla="*/ 1782 w 5746"/>
                  <a:gd name="T5" fmla="*/ 0 h 5049"/>
                  <a:gd name="T6" fmla="*/ 5028 w 5746"/>
                  <a:gd name="T7" fmla="*/ 282 h 5049"/>
                  <a:gd name="T8" fmla="*/ 5058 w 5746"/>
                  <a:gd name="T9" fmla="*/ 405 h 5049"/>
                  <a:gd name="T10" fmla="*/ 5106 w 5746"/>
                  <a:gd name="T11" fmla="*/ 574 h 5049"/>
                  <a:gd name="T12" fmla="*/ 5190 w 5746"/>
                  <a:gd name="T13" fmla="*/ 662 h 5049"/>
                  <a:gd name="T14" fmla="*/ 5262 w 5746"/>
                  <a:gd name="T15" fmla="*/ 710 h 5049"/>
                  <a:gd name="T16" fmla="*/ 5349 w 5746"/>
                  <a:gd name="T17" fmla="*/ 708 h 5049"/>
                  <a:gd name="T18" fmla="*/ 5505 w 5746"/>
                  <a:gd name="T19" fmla="*/ 768 h 5049"/>
                  <a:gd name="T20" fmla="*/ 5610 w 5746"/>
                  <a:gd name="T21" fmla="*/ 750 h 5049"/>
                  <a:gd name="T22" fmla="*/ 5709 w 5746"/>
                  <a:gd name="T23" fmla="*/ 789 h 5049"/>
                  <a:gd name="T24" fmla="*/ 5745 w 5746"/>
                  <a:gd name="T25" fmla="*/ 813 h 5049"/>
                  <a:gd name="T26" fmla="*/ 5676 w 5746"/>
                  <a:gd name="T27" fmla="*/ 891 h 5049"/>
                  <a:gd name="T28" fmla="*/ 5520 w 5746"/>
                  <a:gd name="T29" fmla="*/ 1206 h 5049"/>
                  <a:gd name="T30" fmla="*/ 5430 w 5746"/>
                  <a:gd name="T31" fmla="*/ 1395 h 5049"/>
                  <a:gd name="T32" fmla="*/ 5364 w 5746"/>
                  <a:gd name="T33" fmla="*/ 1578 h 5049"/>
                  <a:gd name="T34" fmla="*/ 5331 w 5746"/>
                  <a:gd name="T35" fmla="*/ 1722 h 5049"/>
                  <a:gd name="T36" fmla="*/ 5312 w 5746"/>
                  <a:gd name="T37" fmla="*/ 1882 h 5049"/>
                  <a:gd name="T38" fmla="*/ 5347 w 5746"/>
                  <a:gd name="T39" fmla="*/ 1941 h 5049"/>
                  <a:gd name="T40" fmla="*/ 5232 w 5746"/>
                  <a:gd name="T41" fmla="*/ 1971 h 5049"/>
                  <a:gd name="T42" fmla="*/ 5031 w 5746"/>
                  <a:gd name="T43" fmla="*/ 2001 h 5049"/>
                  <a:gd name="T44" fmla="*/ 4923 w 5746"/>
                  <a:gd name="T45" fmla="*/ 2163 h 5049"/>
                  <a:gd name="T46" fmla="*/ 4857 w 5746"/>
                  <a:gd name="T47" fmla="*/ 2364 h 5049"/>
                  <a:gd name="T48" fmla="*/ 4788 w 5746"/>
                  <a:gd name="T49" fmla="*/ 2613 h 5049"/>
                  <a:gd name="T50" fmla="*/ 4731 w 5746"/>
                  <a:gd name="T51" fmla="*/ 2811 h 5049"/>
                  <a:gd name="T52" fmla="*/ 4710 w 5746"/>
                  <a:gd name="T53" fmla="*/ 2955 h 5049"/>
                  <a:gd name="T54" fmla="*/ 4692 w 5746"/>
                  <a:gd name="T55" fmla="*/ 3084 h 5049"/>
                  <a:gd name="T56" fmla="*/ 4668 w 5746"/>
                  <a:gd name="T57" fmla="*/ 3195 h 5049"/>
                  <a:gd name="T58" fmla="*/ 4611 w 5746"/>
                  <a:gd name="T59" fmla="*/ 3348 h 5049"/>
                  <a:gd name="T60" fmla="*/ 4527 w 5746"/>
                  <a:gd name="T61" fmla="*/ 3519 h 5049"/>
                  <a:gd name="T62" fmla="*/ 4419 w 5746"/>
                  <a:gd name="T63" fmla="*/ 3693 h 5049"/>
                  <a:gd name="T64" fmla="*/ 4311 w 5746"/>
                  <a:gd name="T65" fmla="*/ 4014 h 5049"/>
                  <a:gd name="T66" fmla="*/ 4230 w 5746"/>
                  <a:gd name="T67" fmla="*/ 4158 h 5049"/>
                  <a:gd name="T68" fmla="*/ 4176 w 5746"/>
                  <a:gd name="T69" fmla="*/ 4287 h 5049"/>
                  <a:gd name="T70" fmla="*/ 4101 w 5746"/>
                  <a:gd name="T71" fmla="*/ 4377 h 5049"/>
                  <a:gd name="T72" fmla="*/ 3216 w 5746"/>
                  <a:gd name="T73" fmla="*/ 4581 h 5049"/>
                  <a:gd name="T74" fmla="*/ 2306 w 5746"/>
                  <a:gd name="T75" fmla="*/ 4674 h 5049"/>
                  <a:gd name="T76" fmla="*/ 2061 w 5746"/>
                  <a:gd name="T77" fmla="*/ 4719 h 5049"/>
                  <a:gd name="T78" fmla="*/ 1110 w 5746"/>
                  <a:gd name="T79" fmla="*/ 4917 h 50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6"/>
                  <a:gd name="T121" fmla="*/ 0 h 5049"/>
                  <a:gd name="T122" fmla="*/ 5746 w 5746"/>
                  <a:gd name="T123" fmla="*/ 5049 h 5049"/>
                  <a:gd name="connsiteX0" fmla="*/ 757 w 9998"/>
                  <a:gd name="connsiteY0" fmla="*/ 10000 h 10000"/>
                  <a:gd name="connsiteX1" fmla="*/ 795 w 9998"/>
                  <a:gd name="connsiteY1" fmla="*/ 7766 h 10000"/>
                  <a:gd name="connsiteX2" fmla="*/ 19 w 9998"/>
                  <a:gd name="connsiteY2" fmla="*/ 7786 h 10000"/>
                  <a:gd name="connsiteX3" fmla="*/ 4090 w 9998"/>
                  <a:gd name="connsiteY3" fmla="*/ 2457 h 10000"/>
                  <a:gd name="connsiteX4" fmla="*/ 0 w 9998"/>
                  <a:gd name="connsiteY4" fmla="*/ 2371 h 10000"/>
                  <a:gd name="connsiteX5" fmla="*/ 3086 w 9998"/>
                  <a:gd name="connsiteY5" fmla="*/ 2400 h 10000"/>
                  <a:gd name="connsiteX6" fmla="*/ 3101 w 9998"/>
                  <a:gd name="connsiteY6" fmla="*/ 0 h 10000"/>
                  <a:gd name="connsiteX7" fmla="*/ 8797 w 9998"/>
                  <a:gd name="connsiteY7" fmla="*/ 42 h 10000"/>
                  <a:gd name="connsiteX8" fmla="*/ 8750 w 9998"/>
                  <a:gd name="connsiteY8" fmla="*/ 559 h 10000"/>
                  <a:gd name="connsiteX9" fmla="*/ 8792 w 9998"/>
                  <a:gd name="connsiteY9" fmla="*/ 689 h 10000"/>
                  <a:gd name="connsiteX10" fmla="*/ 8803 w 9998"/>
                  <a:gd name="connsiteY10" fmla="*/ 802 h 10000"/>
                  <a:gd name="connsiteX11" fmla="*/ 8813 w 9998"/>
                  <a:gd name="connsiteY11" fmla="*/ 935 h 10000"/>
                  <a:gd name="connsiteX12" fmla="*/ 8886 w 9998"/>
                  <a:gd name="connsiteY12" fmla="*/ 1137 h 10000"/>
                  <a:gd name="connsiteX13" fmla="*/ 8963 w 9998"/>
                  <a:gd name="connsiteY13" fmla="*/ 1244 h 10000"/>
                  <a:gd name="connsiteX14" fmla="*/ 9032 w 9998"/>
                  <a:gd name="connsiteY14" fmla="*/ 1311 h 10000"/>
                  <a:gd name="connsiteX15" fmla="*/ 9099 w 9998"/>
                  <a:gd name="connsiteY15" fmla="*/ 1335 h 10000"/>
                  <a:gd name="connsiteX16" fmla="*/ 9158 w 9998"/>
                  <a:gd name="connsiteY16" fmla="*/ 1406 h 10000"/>
                  <a:gd name="connsiteX17" fmla="*/ 9210 w 9998"/>
                  <a:gd name="connsiteY17" fmla="*/ 1396 h 10000"/>
                  <a:gd name="connsiteX18" fmla="*/ 9309 w 9998"/>
                  <a:gd name="connsiteY18" fmla="*/ 1402 h 10000"/>
                  <a:gd name="connsiteX19" fmla="*/ 9502 w 9998"/>
                  <a:gd name="connsiteY19" fmla="*/ 1521 h 10000"/>
                  <a:gd name="connsiteX20" fmla="*/ 9581 w 9998"/>
                  <a:gd name="connsiteY20" fmla="*/ 1521 h 10000"/>
                  <a:gd name="connsiteX21" fmla="*/ 9659 w 9998"/>
                  <a:gd name="connsiteY21" fmla="*/ 1533 h 10000"/>
                  <a:gd name="connsiteX22" fmla="*/ 9763 w 9998"/>
                  <a:gd name="connsiteY22" fmla="*/ 1485 h 10000"/>
                  <a:gd name="connsiteX23" fmla="*/ 9847 w 9998"/>
                  <a:gd name="connsiteY23" fmla="*/ 1521 h 10000"/>
                  <a:gd name="connsiteX24" fmla="*/ 9936 w 9998"/>
                  <a:gd name="connsiteY24" fmla="*/ 1563 h 10000"/>
                  <a:gd name="connsiteX25" fmla="*/ 9988 w 9998"/>
                  <a:gd name="connsiteY25" fmla="*/ 1563 h 10000"/>
                  <a:gd name="connsiteX26" fmla="*/ 9998 w 9998"/>
                  <a:gd name="connsiteY26" fmla="*/ 1610 h 10000"/>
                  <a:gd name="connsiteX27" fmla="*/ 9977 w 9998"/>
                  <a:gd name="connsiteY27" fmla="*/ 1646 h 10000"/>
                  <a:gd name="connsiteX28" fmla="*/ 9878 w 9998"/>
                  <a:gd name="connsiteY28" fmla="*/ 1765 h 10000"/>
                  <a:gd name="connsiteX29" fmla="*/ 9722 w 9998"/>
                  <a:gd name="connsiteY29" fmla="*/ 2109 h 10000"/>
                  <a:gd name="connsiteX30" fmla="*/ 9607 w 9998"/>
                  <a:gd name="connsiteY30" fmla="*/ 2389 h 10000"/>
                  <a:gd name="connsiteX31" fmla="*/ 9565 w 9998"/>
                  <a:gd name="connsiteY31" fmla="*/ 2549 h 10000"/>
                  <a:gd name="connsiteX32" fmla="*/ 9450 w 9998"/>
                  <a:gd name="connsiteY32" fmla="*/ 2763 h 10000"/>
                  <a:gd name="connsiteX33" fmla="*/ 9434 w 9998"/>
                  <a:gd name="connsiteY33" fmla="*/ 2959 h 10000"/>
                  <a:gd name="connsiteX34" fmla="*/ 9335 w 9998"/>
                  <a:gd name="connsiteY34" fmla="*/ 3125 h 10000"/>
                  <a:gd name="connsiteX35" fmla="*/ 9346 w 9998"/>
                  <a:gd name="connsiteY35" fmla="*/ 3214 h 10000"/>
                  <a:gd name="connsiteX36" fmla="*/ 9278 w 9998"/>
                  <a:gd name="connsiteY36" fmla="*/ 3411 h 10000"/>
                  <a:gd name="connsiteX37" fmla="*/ 9273 w 9998"/>
                  <a:gd name="connsiteY37" fmla="*/ 3601 h 10000"/>
                  <a:gd name="connsiteX38" fmla="*/ 9245 w 9998"/>
                  <a:gd name="connsiteY38" fmla="*/ 3727 h 10000"/>
                  <a:gd name="connsiteX39" fmla="*/ 9276 w 9998"/>
                  <a:gd name="connsiteY39" fmla="*/ 3793 h 10000"/>
                  <a:gd name="connsiteX40" fmla="*/ 9306 w 9998"/>
                  <a:gd name="connsiteY40" fmla="*/ 3844 h 10000"/>
                  <a:gd name="connsiteX41" fmla="*/ 9255 w 9998"/>
                  <a:gd name="connsiteY41" fmla="*/ 3924 h 10000"/>
                  <a:gd name="connsiteX42" fmla="*/ 9105 w 9998"/>
                  <a:gd name="connsiteY42" fmla="*/ 3904 h 10000"/>
                  <a:gd name="connsiteX43" fmla="*/ 8871 w 9998"/>
                  <a:gd name="connsiteY43" fmla="*/ 3916 h 10000"/>
                  <a:gd name="connsiteX44" fmla="*/ 8756 w 9998"/>
                  <a:gd name="connsiteY44" fmla="*/ 3963 h 10000"/>
                  <a:gd name="connsiteX45" fmla="*/ 8672 w 9998"/>
                  <a:gd name="connsiteY45" fmla="*/ 4076 h 10000"/>
                  <a:gd name="connsiteX46" fmla="*/ 8568 w 9998"/>
                  <a:gd name="connsiteY46" fmla="*/ 4284 h 10000"/>
                  <a:gd name="connsiteX47" fmla="*/ 8521 w 9998"/>
                  <a:gd name="connsiteY47" fmla="*/ 4482 h 10000"/>
                  <a:gd name="connsiteX48" fmla="*/ 8453 w 9998"/>
                  <a:gd name="connsiteY48" fmla="*/ 4682 h 10000"/>
                  <a:gd name="connsiteX49" fmla="*/ 8359 w 9998"/>
                  <a:gd name="connsiteY49" fmla="*/ 4997 h 10000"/>
                  <a:gd name="connsiteX50" fmla="*/ 8333 w 9998"/>
                  <a:gd name="connsiteY50" fmla="*/ 5175 h 10000"/>
                  <a:gd name="connsiteX51" fmla="*/ 8333 w 9998"/>
                  <a:gd name="connsiteY51" fmla="*/ 5443 h 10000"/>
                  <a:gd name="connsiteX52" fmla="*/ 8234 w 9998"/>
                  <a:gd name="connsiteY52" fmla="*/ 5567 h 10000"/>
                  <a:gd name="connsiteX53" fmla="*/ 8218 w 9998"/>
                  <a:gd name="connsiteY53" fmla="*/ 5740 h 10000"/>
                  <a:gd name="connsiteX54" fmla="*/ 8197 w 9998"/>
                  <a:gd name="connsiteY54" fmla="*/ 5853 h 10000"/>
                  <a:gd name="connsiteX55" fmla="*/ 8207 w 9998"/>
                  <a:gd name="connsiteY55" fmla="*/ 5966 h 10000"/>
                  <a:gd name="connsiteX56" fmla="*/ 8166 w 9998"/>
                  <a:gd name="connsiteY56" fmla="*/ 6108 h 10000"/>
                  <a:gd name="connsiteX57" fmla="*/ 8150 w 9998"/>
                  <a:gd name="connsiteY57" fmla="*/ 6239 h 10000"/>
                  <a:gd name="connsiteX58" fmla="*/ 8124 w 9998"/>
                  <a:gd name="connsiteY58" fmla="*/ 6328 h 10000"/>
                  <a:gd name="connsiteX59" fmla="*/ 8066 w 9998"/>
                  <a:gd name="connsiteY59" fmla="*/ 6512 h 10000"/>
                  <a:gd name="connsiteX60" fmla="*/ 8025 w 9998"/>
                  <a:gd name="connsiteY60" fmla="*/ 6631 h 10000"/>
                  <a:gd name="connsiteX61" fmla="*/ 7988 w 9998"/>
                  <a:gd name="connsiteY61" fmla="*/ 6833 h 10000"/>
                  <a:gd name="connsiteX62" fmla="*/ 7879 w 9998"/>
                  <a:gd name="connsiteY62" fmla="*/ 6970 h 10000"/>
                  <a:gd name="connsiteX63" fmla="*/ 7753 w 9998"/>
                  <a:gd name="connsiteY63" fmla="*/ 7089 h 10000"/>
                  <a:gd name="connsiteX64" fmla="*/ 7691 w 9998"/>
                  <a:gd name="connsiteY64" fmla="*/ 7314 h 10000"/>
                  <a:gd name="connsiteX65" fmla="*/ 7628 w 9998"/>
                  <a:gd name="connsiteY65" fmla="*/ 7718 h 10000"/>
                  <a:gd name="connsiteX66" fmla="*/ 7503 w 9998"/>
                  <a:gd name="connsiteY66" fmla="*/ 7950 h 10000"/>
                  <a:gd name="connsiteX67" fmla="*/ 7482 w 9998"/>
                  <a:gd name="connsiteY67" fmla="*/ 8087 h 10000"/>
                  <a:gd name="connsiteX68" fmla="*/ 7362 w 9998"/>
                  <a:gd name="connsiteY68" fmla="*/ 8235 h 10000"/>
                  <a:gd name="connsiteX69" fmla="*/ 7315 w 9998"/>
                  <a:gd name="connsiteY69" fmla="*/ 8402 h 10000"/>
                  <a:gd name="connsiteX70" fmla="*/ 7268 w 9998"/>
                  <a:gd name="connsiteY70" fmla="*/ 8491 h 10000"/>
                  <a:gd name="connsiteX71" fmla="*/ 7221 w 9998"/>
                  <a:gd name="connsiteY71" fmla="*/ 8580 h 10000"/>
                  <a:gd name="connsiteX72" fmla="*/ 7137 w 9998"/>
                  <a:gd name="connsiteY72" fmla="*/ 8669 h 10000"/>
                  <a:gd name="connsiteX73" fmla="*/ 6892 w 9998"/>
                  <a:gd name="connsiteY73" fmla="*/ 8936 h 10000"/>
                  <a:gd name="connsiteX74" fmla="*/ 5597 w 9998"/>
                  <a:gd name="connsiteY74" fmla="*/ 9073 h 10000"/>
                  <a:gd name="connsiteX75" fmla="*/ 4595 w 9998"/>
                  <a:gd name="connsiteY75" fmla="*/ 9174 h 10000"/>
                  <a:gd name="connsiteX76" fmla="*/ 4013 w 9998"/>
                  <a:gd name="connsiteY76" fmla="*/ 9257 h 10000"/>
                  <a:gd name="connsiteX77" fmla="*/ 3764 w 9998"/>
                  <a:gd name="connsiteY77" fmla="*/ 9299 h 10000"/>
                  <a:gd name="connsiteX78" fmla="*/ 3587 w 9998"/>
                  <a:gd name="connsiteY78" fmla="*/ 9346 h 10000"/>
                  <a:gd name="connsiteX79" fmla="*/ 3086 w 9998"/>
                  <a:gd name="connsiteY79" fmla="*/ 9471 h 10000"/>
                  <a:gd name="connsiteX80" fmla="*/ 1932 w 9998"/>
                  <a:gd name="connsiteY80" fmla="*/ 9739 h 10000"/>
                  <a:gd name="connsiteX81" fmla="*/ 757 w 9998"/>
                  <a:gd name="connsiteY81" fmla="*/ 10000 h 10000"/>
                  <a:gd name="connsiteX0" fmla="*/ 757 w 10000"/>
                  <a:gd name="connsiteY0" fmla="*/ 10000 h 10000"/>
                  <a:gd name="connsiteX1" fmla="*/ 795 w 10000"/>
                  <a:gd name="connsiteY1" fmla="*/ 7766 h 10000"/>
                  <a:gd name="connsiteX2" fmla="*/ 4091 w 10000"/>
                  <a:gd name="connsiteY2" fmla="*/ 2457 h 10000"/>
                  <a:gd name="connsiteX3" fmla="*/ 0 w 10000"/>
                  <a:gd name="connsiteY3" fmla="*/ 2371 h 10000"/>
                  <a:gd name="connsiteX4" fmla="*/ 3087 w 10000"/>
                  <a:gd name="connsiteY4" fmla="*/ 2400 h 10000"/>
                  <a:gd name="connsiteX5" fmla="*/ 3102 w 10000"/>
                  <a:gd name="connsiteY5" fmla="*/ 0 h 10000"/>
                  <a:gd name="connsiteX6" fmla="*/ 8799 w 10000"/>
                  <a:gd name="connsiteY6" fmla="*/ 42 h 10000"/>
                  <a:gd name="connsiteX7" fmla="*/ 8752 w 10000"/>
                  <a:gd name="connsiteY7" fmla="*/ 559 h 10000"/>
                  <a:gd name="connsiteX8" fmla="*/ 8794 w 10000"/>
                  <a:gd name="connsiteY8" fmla="*/ 689 h 10000"/>
                  <a:gd name="connsiteX9" fmla="*/ 8805 w 10000"/>
                  <a:gd name="connsiteY9" fmla="*/ 802 h 10000"/>
                  <a:gd name="connsiteX10" fmla="*/ 8815 w 10000"/>
                  <a:gd name="connsiteY10" fmla="*/ 935 h 10000"/>
                  <a:gd name="connsiteX11" fmla="*/ 8888 w 10000"/>
                  <a:gd name="connsiteY11" fmla="*/ 1137 h 10000"/>
                  <a:gd name="connsiteX12" fmla="*/ 8965 w 10000"/>
                  <a:gd name="connsiteY12" fmla="*/ 1244 h 10000"/>
                  <a:gd name="connsiteX13" fmla="*/ 9034 w 10000"/>
                  <a:gd name="connsiteY13" fmla="*/ 1311 h 10000"/>
                  <a:gd name="connsiteX14" fmla="*/ 9101 w 10000"/>
                  <a:gd name="connsiteY14" fmla="*/ 1335 h 10000"/>
                  <a:gd name="connsiteX15" fmla="*/ 9160 w 10000"/>
                  <a:gd name="connsiteY15" fmla="*/ 1406 h 10000"/>
                  <a:gd name="connsiteX16" fmla="*/ 9212 w 10000"/>
                  <a:gd name="connsiteY16" fmla="*/ 1396 h 10000"/>
                  <a:gd name="connsiteX17" fmla="*/ 9311 w 10000"/>
                  <a:gd name="connsiteY17" fmla="*/ 1402 h 10000"/>
                  <a:gd name="connsiteX18" fmla="*/ 9504 w 10000"/>
                  <a:gd name="connsiteY18" fmla="*/ 1521 h 10000"/>
                  <a:gd name="connsiteX19" fmla="*/ 9583 w 10000"/>
                  <a:gd name="connsiteY19" fmla="*/ 1521 h 10000"/>
                  <a:gd name="connsiteX20" fmla="*/ 9661 w 10000"/>
                  <a:gd name="connsiteY20" fmla="*/ 1533 h 10000"/>
                  <a:gd name="connsiteX21" fmla="*/ 9765 w 10000"/>
                  <a:gd name="connsiteY21" fmla="*/ 1485 h 10000"/>
                  <a:gd name="connsiteX22" fmla="*/ 9849 w 10000"/>
                  <a:gd name="connsiteY22" fmla="*/ 1521 h 10000"/>
                  <a:gd name="connsiteX23" fmla="*/ 9938 w 10000"/>
                  <a:gd name="connsiteY23" fmla="*/ 1563 h 10000"/>
                  <a:gd name="connsiteX24" fmla="*/ 9990 w 10000"/>
                  <a:gd name="connsiteY24" fmla="*/ 1563 h 10000"/>
                  <a:gd name="connsiteX25" fmla="*/ 10000 w 10000"/>
                  <a:gd name="connsiteY25" fmla="*/ 1610 h 10000"/>
                  <a:gd name="connsiteX26" fmla="*/ 9979 w 10000"/>
                  <a:gd name="connsiteY26" fmla="*/ 1646 h 10000"/>
                  <a:gd name="connsiteX27" fmla="*/ 9880 w 10000"/>
                  <a:gd name="connsiteY27" fmla="*/ 1765 h 10000"/>
                  <a:gd name="connsiteX28" fmla="*/ 9724 w 10000"/>
                  <a:gd name="connsiteY28" fmla="*/ 2109 h 10000"/>
                  <a:gd name="connsiteX29" fmla="*/ 9609 w 10000"/>
                  <a:gd name="connsiteY29" fmla="*/ 2389 h 10000"/>
                  <a:gd name="connsiteX30" fmla="*/ 9567 w 10000"/>
                  <a:gd name="connsiteY30" fmla="*/ 2549 h 10000"/>
                  <a:gd name="connsiteX31" fmla="*/ 9452 w 10000"/>
                  <a:gd name="connsiteY31" fmla="*/ 2763 h 10000"/>
                  <a:gd name="connsiteX32" fmla="*/ 9436 w 10000"/>
                  <a:gd name="connsiteY32" fmla="*/ 2959 h 10000"/>
                  <a:gd name="connsiteX33" fmla="*/ 9337 w 10000"/>
                  <a:gd name="connsiteY33" fmla="*/ 3125 h 10000"/>
                  <a:gd name="connsiteX34" fmla="*/ 9348 w 10000"/>
                  <a:gd name="connsiteY34" fmla="*/ 3214 h 10000"/>
                  <a:gd name="connsiteX35" fmla="*/ 9280 w 10000"/>
                  <a:gd name="connsiteY35" fmla="*/ 3411 h 10000"/>
                  <a:gd name="connsiteX36" fmla="*/ 9275 w 10000"/>
                  <a:gd name="connsiteY36" fmla="*/ 3601 h 10000"/>
                  <a:gd name="connsiteX37" fmla="*/ 9247 w 10000"/>
                  <a:gd name="connsiteY37" fmla="*/ 3727 h 10000"/>
                  <a:gd name="connsiteX38" fmla="*/ 9278 w 10000"/>
                  <a:gd name="connsiteY38" fmla="*/ 3793 h 10000"/>
                  <a:gd name="connsiteX39" fmla="*/ 9308 w 10000"/>
                  <a:gd name="connsiteY39" fmla="*/ 3844 h 10000"/>
                  <a:gd name="connsiteX40" fmla="*/ 9257 w 10000"/>
                  <a:gd name="connsiteY40" fmla="*/ 3924 h 10000"/>
                  <a:gd name="connsiteX41" fmla="*/ 9107 w 10000"/>
                  <a:gd name="connsiteY41" fmla="*/ 3904 h 10000"/>
                  <a:gd name="connsiteX42" fmla="*/ 8873 w 10000"/>
                  <a:gd name="connsiteY42" fmla="*/ 3916 h 10000"/>
                  <a:gd name="connsiteX43" fmla="*/ 8758 w 10000"/>
                  <a:gd name="connsiteY43" fmla="*/ 3963 h 10000"/>
                  <a:gd name="connsiteX44" fmla="*/ 8674 w 10000"/>
                  <a:gd name="connsiteY44" fmla="*/ 4076 h 10000"/>
                  <a:gd name="connsiteX45" fmla="*/ 8570 w 10000"/>
                  <a:gd name="connsiteY45" fmla="*/ 4284 h 10000"/>
                  <a:gd name="connsiteX46" fmla="*/ 8523 w 10000"/>
                  <a:gd name="connsiteY46" fmla="*/ 4482 h 10000"/>
                  <a:gd name="connsiteX47" fmla="*/ 8455 w 10000"/>
                  <a:gd name="connsiteY47" fmla="*/ 4682 h 10000"/>
                  <a:gd name="connsiteX48" fmla="*/ 8361 w 10000"/>
                  <a:gd name="connsiteY48" fmla="*/ 4997 h 10000"/>
                  <a:gd name="connsiteX49" fmla="*/ 8335 w 10000"/>
                  <a:gd name="connsiteY49" fmla="*/ 5175 h 10000"/>
                  <a:gd name="connsiteX50" fmla="*/ 8335 w 10000"/>
                  <a:gd name="connsiteY50" fmla="*/ 5443 h 10000"/>
                  <a:gd name="connsiteX51" fmla="*/ 8236 w 10000"/>
                  <a:gd name="connsiteY51" fmla="*/ 5567 h 10000"/>
                  <a:gd name="connsiteX52" fmla="*/ 8220 w 10000"/>
                  <a:gd name="connsiteY52" fmla="*/ 5740 h 10000"/>
                  <a:gd name="connsiteX53" fmla="*/ 8199 w 10000"/>
                  <a:gd name="connsiteY53" fmla="*/ 5853 h 10000"/>
                  <a:gd name="connsiteX54" fmla="*/ 8209 w 10000"/>
                  <a:gd name="connsiteY54" fmla="*/ 5966 h 10000"/>
                  <a:gd name="connsiteX55" fmla="*/ 8168 w 10000"/>
                  <a:gd name="connsiteY55" fmla="*/ 6108 h 10000"/>
                  <a:gd name="connsiteX56" fmla="*/ 8152 w 10000"/>
                  <a:gd name="connsiteY56" fmla="*/ 6239 h 10000"/>
                  <a:gd name="connsiteX57" fmla="*/ 8126 w 10000"/>
                  <a:gd name="connsiteY57" fmla="*/ 6328 h 10000"/>
                  <a:gd name="connsiteX58" fmla="*/ 8068 w 10000"/>
                  <a:gd name="connsiteY58" fmla="*/ 6512 h 10000"/>
                  <a:gd name="connsiteX59" fmla="*/ 8027 w 10000"/>
                  <a:gd name="connsiteY59" fmla="*/ 6631 h 10000"/>
                  <a:gd name="connsiteX60" fmla="*/ 7990 w 10000"/>
                  <a:gd name="connsiteY60" fmla="*/ 6833 h 10000"/>
                  <a:gd name="connsiteX61" fmla="*/ 7881 w 10000"/>
                  <a:gd name="connsiteY61" fmla="*/ 6970 h 10000"/>
                  <a:gd name="connsiteX62" fmla="*/ 7755 w 10000"/>
                  <a:gd name="connsiteY62" fmla="*/ 7089 h 10000"/>
                  <a:gd name="connsiteX63" fmla="*/ 7693 w 10000"/>
                  <a:gd name="connsiteY63" fmla="*/ 7314 h 10000"/>
                  <a:gd name="connsiteX64" fmla="*/ 7630 w 10000"/>
                  <a:gd name="connsiteY64" fmla="*/ 7718 h 10000"/>
                  <a:gd name="connsiteX65" fmla="*/ 7505 w 10000"/>
                  <a:gd name="connsiteY65" fmla="*/ 7950 h 10000"/>
                  <a:gd name="connsiteX66" fmla="*/ 7483 w 10000"/>
                  <a:gd name="connsiteY66" fmla="*/ 8087 h 10000"/>
                  <a:gd name="connsiteX67" fmla="*/ 7363 w 10000"/>
                  <a:gd name="connsiteY67" fmla="*/ 8235 h 10000"/>
                  <a:gd name="connsiteX68" fmla="*/ 7316 w 10000"/>
                  <a:gd name="connsiteY68" fmla="*/ 8402 h 10000"/>
                  <a:gd name="connsiteX69" fmla="*/ 7269 w 10000"/>
                  <a:gd name="connsiteY69" fmla="*/ 8491 h 10000"/>
                  <a:gd name="connsiteX70" fmla="*/ 7222 w 10000"/>
                  <a:gd name="connsiteY70" fmla="*/ 8580 h 10000"/>
                  <a:gd name="connsiteX71" fmla="*/ 7138 w 10000"/>
                  <a:gd name="connsiteY71" fmla="*/ 8669 h 10000"/>
                  <a:gd name="connsiteX72" fmla="*/ 6893 w 10000"/>
                  <a:gd name="connsiteY72" fmla="*/ 8936 h 10000"/>
                  <a:gd name="connsiteX73" fmla="*/ 5598 w 10000"/>
                  <a:gd name="connsiteY73" fmla="*/ 9073 h 10000"/>
                  <a:gd name="connsiteX74" fmla="*/ 4596 w 10000"/>
                  <a:gd name="connsiteY74" fmla="*/ 9174 h 10000"/>
                  <a:gd name="connsiteX75" fmla="*/ 4014 w 10000"/>
                  <a:gd name="connsiteY75" fmla="*/ 9257 h 10000"/>
                  <a:gd name="connsiteX76" fmla="*/ 3765 w 10000"/>
                  <a:gd name="connsiteY76" fmla="*/ 9299 h 10000"/>
                  <a:gd name="connsiteX77" fmla="*/ 3588 w 10000"/>
                  <a:gd name="connsiteY77" fmla="*/ 9346 h 10000"/>
                  <a:gd name="connsiteX78" fmla="*/ 3087 w 10000"/>
                  <a:gd name="connsiteY78" fmla="*/ 9471 h 10000"/>
                  <a:gd name="connsiteX79" fmla="*/ 1932 w 10000"/>
                  <a:gd name="connsiteY79" fmla="*/ 9739 h 10000"/>
                  <a:gd name="connsiteX80" fmla="*/ 757 w 10000"/>
                  <a:gd name="connsiteY80" fmla="*/ 10000 h 10000"/>
                  <a:gd name="connsiteX0" fmla="*/ 757 w 10000"/>
                  <a:gd name="connsiteY0" fmla="*/ 10000 h 10000"/>
                  <a:gd name="connsiteX1" fmla="*/ 4092 w 10000"/>
                  <a:gd name="connsiteY1" fmla="*/ 6116 h 10000"/>
                  <a:gd name="connsiteX2" fmla="*/ 4091 w 10000"/>
                  <a:gd name="connsiteY2" fmla="*/ 2457 h 10000"/>
                  <a:gd name="connsiteX3" fmla="*/ 0 w 10000"/>
                  <a:gd name="connsiteY3" fmla="*/ 2371 h 10000"/>
                  <a:gd name="connsiteX4" fmla="*/ 3087 w 10000"/>
                  <a:gd name="connsiteY4" fmla="*/ 2400 h 10000"/>
                  <a:gd name="connsiteX5" fmla="*/ 3102 w 10000"/>
                  <a:gd name="connsiteY5" fmla="*/ 0 h 10000"/>
                  <a:gd name="connsiteX6" fmla="*/ 8799 w 10000"/>
                  <a:gd name="connsiteY6" fmla="*/ 42 h 10000"/>
                  <a:gd name="connsiteX7" fmla="*/ 8752 w 10000"/>
                  <a:gd name="connsiteY7" fmla="*/ 559 h 10000"/>
                  <a:gd name="connsiteX8" fmla="*/ 8794 w 10000"/>
                  <a:gd name="connsiteY8" fmla="*/ 689 h 10000"/>
                  <a:gd name="connsiteX9" fmla="*/ 8805 w 10000"/>
                  <a:gd name="connsiteY9" fmla="*/ 802 h 10000"/>
                  <a:gd name="connsiteX10" fmla="*/ 8815 w 10000"/>
                  <a:gd name="connsiteY10" fmla="*/ 935 h 10000"/>
                  <a:gd name="connsiteX11" fmla="*/ 8888 w 10000"/>
                  <a:gd name="connsiteY11" fmla="*/ 1137 h 10000"/>
                  <a:gd name="connsiteX12" fmla="*/ 8965 w 10000"/>
                  <a:gd name="connsiteY12" fmla="*/ 1244 h 10000"/>
                  <a:gd name="connsiteX13" fmla="*/ 9034 w 10000"/>
                  <a:gd name="connsiteY13" fmla="*/ 1311 h 10000"/>
                  <a:gd name="connsiteX14" fmla="*/ 9101 w 10000"/>
                  <a:gd name="connsiteY14" fmla="*/ 1335 h 10000"/>
                  <a:gd name="connsiteX15" fmla="*/ 9160 w 10000"/>
                  <a:gd name="connsiteY15" fmla="*/ 1406 h 10000"/>
                  <a:gd name="connsiteX16" fmla="*/ 9212 w 10000"/>
                  <a:gd name="connsiteY16" fmla="*/ 1396 h 10000"/>
                  <a:gd name="connsiteX17" fmla="*/ 9311 w 10000"/>
                  <a:gd name="connsiteY17" fmla="*/ 1402 h 10000"/>
                  <a:gd name="connsiteX18" fmla="*/ 9504 w 10000"/>
                  <a:gd name="connsiteY18" fmla="*/ 1521 h 10000"/>
                  <a:gd name="connsiteX19" fmla="*/ 9583 w 10000"/>
                  <a:gd name="connsiteY19" fmla="*/ 1521 h 10000"/>
                  <a:gd name="connsiteX20" fmla="*/ 9661 w 10000"/>
                  <a:gd name="connsiteY20" fmla="*/ 1533 h 10000"/>
                  <a:gd name="connsiteX21" fmla="*/ 9765 w 10000"/>
                  <a:gd name="connsiteY21" fmla="*/ 1485 h 10000"/>
                  <a:gd name="connsiteX22" fmla="*/ 9849 w 10000"/>
                  <a:gd name="connsiteY22" fmla="*/ 1521 h 10000"/>
                  <a:gd name="connsiteX23" fmla="*/ 9938 w 10000"/>
                  <a:gd name="connsiteY23" fmla="*/ 1563 h 10000"/>
                  <a:gd name="connsiteX24" fmla="*/ 9990 w 10000"/>
                  <a:gd name="connsiteY24" fmla="*/ 1563 h 10000"/>
                  <a:gd name="connsiteX25" fmla="*/ 10000 w 10000"/>
                  <a:gd name="connsiteY25" fmla="*/ 1610 h 10000"/>
                  <a:gd name="connsiteX26" fmla="*/ 9979 w 10000"/>
                  <a:gd name="connsiteY26" fmla="*/ 1646 h 10000"/>
                  <a:gd name="connsiteX27" fmla="*/ 9880 w 10000"/>
                  <a:gd name="connsiteY27" fmla="*/ 1765 h 10000"/>
                  <a:gd name="connsiteX28" fmla="*/ 9724 w 10000"/>
                  <a:gd name="connsiteY28" fmla="*/ 2109 h 10000"/>
                  <a:gd name="connsiteX29" fmla="*/ 9609 w 10000"/>
                  <a:gd name="connsiteY29" fmla="*/ 2389 h 10000"/>
                  <a:gd name="connsiteX30" fmla="*/ 9567 w 10000"/>
                  <a:gd name="connsiteY30" fmla="*/ 2549 h 10000"/>
                  <a:gd name="connsiteX31" fmla="*/ 9452 w 10000"/>
                  <a:gd name="connsiteY31" fmla="*/ 2763 h 10000"/>
                  <a:gd name="connsiteX32" fmla="*/ 9436 w 10000"/>
                  <a:gd name="connsiteY32" fmla="*/ 2959 h 10000"/>
                  <a:gd name="connsiteX33" fmla="*/ 9337 w 10000"/>
                  <a:gd name="connsiteY33" fmla="*/ 3125 h 10000"/>
                  <a:gd name="connsiteX34" fmla="*/ 9348 w 10000"/>
                  <a:gd name="connsiteY34" fmla="*/ 3214 h 10000"/>
                  <a:gd name="connsiteX35" fmla="*/ 9280 w 10000"/>
                  <a:gd name="connsiteY35" fmla="*/ 3411 h 10000"/>
                  <a:gd name="connsiteX36" fmla="*/ 9275 w 10000"/>
                  <a:gd name="connsiteY36" fmla="*/ 3601 h 10000"/>
                  <a:gd name="connsiteX37" fmla="*/ 9247 w 10000"/>
                  <a:gd name="connsiteY37" fmla="*/ 3727 h 10000"/>
                  <a:gd name="connsiteX38" fmla="*/ 9278 w 10000"/>
                  <a:gd name="connsiteY38" fmla="*/ 3793 h 10000"/>
                  <a:gd name="connsiteX39" fmla="*/ 9308 w 10000"/>
                  <a:gd name="connsiteY39" fmla="*/ 3844 h 10000"/>
                  <a:gd name="connsiteX40" fmla="*/ 9257 w 10000"/>
                  <a:gd name="connsiteY40" fmla="*/ 3924 h 10000"/>
                  <a:gd name="connsiteX41" fmla="*/ 9107 w 10000"/>
                  <a:gd name="connsiteY41" fmla="*/ 3904 h 10000"/>
                  <a:gd name="connsiteX42" fmla="*/ 8873 w 10000"/>
                  <a:gd name="connsiteY42" fmla="*/ 3916 h 10000"/>
                  <a:gd name="connsiteX43" fmla="*/ 8758 w 10000"/>
                  <a:gd name="connsiteY43" fmla="*/ 3963 h 10000"/>
                  <a:gd name="connsiteX44" fmla="*/ 8674 w 10000"/>
                  <a:gd name="connsiteY44" fmla="*/ 4076 h 10000"/>
                  <a:gd name="connsiteX45" fmla="*/ 8570 w 10000"/>
                  <a:gd name="connsiteY45" fmla="*/ 4284 h 10000"/>
                  <a:gd name="connsiteX46" fmla="*/ 8523 w 10000"/>
                  <a:gd name="connsiteY46" fmla="*/ 4482 h 10000"/>
                  <a:gd name="connsiteX47" fmla="*/ 8455 w 10000"/>
                  <a:gd name="connsiteY47" fmla="*/ 4682 h 10000"/>
                  <a:gd name="connsiteX48" fmla="*/ 8361 w 10000"/>
                  <a:gd name="connsiteY48" fmla="*/ 4997 h 10000"/>
                  <a:gd name="connsiteX49" fmla="*/ 8335 w 10000"/>
                  <a:gd name="connsiteY49" fmla="*/ 5175 h 10000"/>
                  <a:gd name="connsiteX50" fmla="*/ 8335 w 10000"/>
                  <a:gd name="connsiteY50" fmla="*/ 5443 h 10000"/>
                  <a:gd name="connsiteX51" fmla="*/ 8236 w 10000"/>
                  <a:gd name="connsiteY51" fmla="*/ 5567 h 10000"/>
                  <a:gd name="connsiteX52" fmla="*/ 8220 w 10000"/>
                  <a:gd name="connsiteY52" fmla="*/ 5740 h 10000"/>
                  <a:gd name="connsiteX53" fmla="*/ 8199 w 10000"/>
                  <a:gd name="connsiteY53" fmla="*/ 5853 h 10000"/>
                  <a:gd name="connsiteX54" fmla="*/ 8209 w 10000"/>
                  <a:gd name="connsiteY54" fmla="*/ 5966 h 10000"/>
                  <a:gd name="connsiteX55" fmla="*/ 8168 w 10000"/>
                  <a:gd name="connsiteY55" fmla="*/ 6108 h 10000"/>
                  <a:gd name="connsiteX56" fmla="*/ 8152 w 10000"/>
                  <a:gd name="connsiteY56" fmla="*/ 6239 h 10000"/>
                  <a:gd name="connsiteX57" fmla="*/ 8126 w 10000"/>
                  <a:gd name="connsiteY57" fmla="*/ 6328 h 10000"/>
                  <a:gd name="connsiteX58" fmla="*/ 8068 w 10000"/>
                  <a:gd name="connsiteY58" fmla="*/ 6512 h 10000"/>
                  <a:gd name="connsiteX59" fmla="*/ 8027 w 10000"/>
                  <a:gd name="connsiteY59" fmla="*/ 6631 h 10000"/>
                  <a:gd name="connsiteX60" fmla="*/ 7990 w 10000"/>
                  <a:gd name="connsiteY60" fmla="*/ 6833 h 10000"/>
                  <a:gd name="connsiteX61" fmla="*/ 7881 w 10000"/>
                  <a:gd name="connsiteY61" fmla="*/ 6970 h 10000"/>
                  <a:gd name="connsiteX62" fmla="*/ 7755 w 10000"/>
                  <a:gd name="connsiteY62" fmla="*/ 7089 h 10000"/>
                  <a:gd name="connsiteX63" fmla="*/ 7693 w 10000"/>
                  <a:gd name="connsiteY63" fmla="*/ 7314 h 10000"/>
                  <a:gd name="connsiteX64" fmla="*/ 7630 w 10000"/>
                  <a:gd name="connsiteY64" fmla="*/ 7718 h 10000"/>
                  <a:gd name="connsiteX65" fmla="*/ 7505 w 10000"/>
                  <a:gd name="connsiteY65" fmla="*/ 7950 h 10000"/>
                  <a:gd name="connsiteX66" fmla="*/ 7483 w 10000"/>
                  <a:gd name="connsiteY66" fmla="*/ 8087 h 10000"/>
                  <a:gd name="connsiteX67" fmla="*/ 7363 w 10000"/>
                  <a:gd name="connsiteY67" fmla="*/ 8235 h 10000"/>
                  <a:gd name="connsiteX68" fmla="*/ 7316 w 10000"/>
                  <a:gd name="connsiteY68" fmla="*/ 8402 h 10000"/>
                  <a:gd name="connsiteX69" fmla="*/ 7269 w 10000"/>
                  <a:gd name="connsiteY69" fmla="*/ 8491 h 10000"/>
                  <a:gd name="connsiteX70" fmla="*/ 7222 w 10000"/>
                  <a:gd name="connsiteY70" fmla="*/ 8580 h 10000"/>
                  <a:gd name="connsiteX71" fmla="*/ 7138 w 10000"/>
                  <a:gd name="connsiteY71" fmla="*/ 8669 h 10000"/>
                  <a:gd name="connsiteX72" fmla="*/ 6893 w 10000"/>
                  <a:gd name="connsiteY72" fmla="*/ 8936 h 10000"/>
                  <a:gd name="connsiteX73" fmla="*/ 5598 w 10000"/>
                  <a:gd name="connsiteY73" fmla="*/ 9073 h 10000"/>
                  <a:gd name="connsiteX74" fmla="*/ 4596 w 10000"/>
                  <a:gd name="connsiteY74" fmla="*/ 9174 h 10000"/>
                  <a:gd name="connsiteX75" fmla="*/ 4014 w 10000"/>
                  <a:gd name="connsiteY75" fmla="*/ 9257 h 10000"/>
                  <a:gd name="connsiteX76" fmla="*/ 3765 w 10000"/>
                  <a:gd name="connsiteY76" fmla="*/ 9299 h 10000"/>
                  <a:gd name="connsiteX77" fmla="*/ 3588 w 10000"/>
                  <a:gd name="connsiteY77" fmla="*/ 9346 h 10000"/>
                  <a:gd name="connsiteX78" fmla="*/ 3087 w 10000"/>
                  <a:gd name="connsiteY78" fmla="*/ 9471 h 10000"/>
                  <a:gd name="connsiteX79" fmla="*/ 1932 w 10000"/>
                  <a:gd name="connsiteY79" fmla="*/ 9739 h 10000"/>
                  <a:gd name="connsiteX80" fmla="*/ 757 w 10000"/>
                  <a:gd name="connsiteY80" fmla="*/ 10000 h 10000"/>
                  <a:gd name="connsiteX0" fmla="*/ 1932 w 10000"/>
                  <a:gd name="connsiteY0" fmla="*/ 9739 h 9739"/>
                  <a:gd name="connsiteX1" fmla="*/ 4092 w 10000"/>
                  <a:gd name="connsiteY1" fmla="*/ 6116 h 9739"/>
                  <a:gd name="connsiteX2" fmla="*/ 4091 w 10000"/>
                  <a:gd name="connsiteY2" fmla="*/ 2457 h 9739"/>
                  <a:gd name="connsiteX3" fmla="*/ 0 w 10000"/>
                  <a:gd name="connsiteY3" fmla="*/ 2371 h 9739"/>
                  <a:gd name="connsiteX4" fmla="*/ 3087 w 10000"/>
                  <a:gd name="connsiteY4" fmla="*/ 2400 h 9739"/>
                  <a:gd name="connsiteX5" fmla="*/ 3102 w 10000"/>
                  <a:gd name="connsiteY5" fmla="*/ 0 h 9739"/>
                  <a:gd name="connsiteX6" fmla="*/ 8799 w 10000"/>
                  <a:gd name="connsiteY6" fmla="*/ 42 h 9739"/>
                  <a:gd name="connsiteX7" fmla="*/ 8752 w 10000"/>
                  <a:gd name="connsiteY7" fmla="*/ 559 h 9739"/>
                  <a:gd name="connsiteX8" fmla="*/ 8794 w 10000"/>
                  <a:gd name="connsiteY8" fmla="*/ 689 h 9739"/>
                  <a:gd name="connsiteX9" fmla="*/ 8805 w 10000"/>
                  <a:gd name="connsiteY9" fmla="*/ 802 h 9739"/>
                  <a:gd name="connsiteX10" fmla="*/ 8815 w 10000"/>
                  <a:gd name="connsiteY10" fmla="*/ 935 h 9739"/>
                  <a:gd name="connsiteX11" fmla="*/ 8888 w 10000"/>
                  <a:gd name="connsiteY11" fmla="*/ 1137 h 9739"/>
                  <a:gd name="connsiteX12" fmla="*/ 8965 w 10000"/>
                  <a:gd name="connsiteY12" fmla="*/ 1244 h 9739"/>
                  <a:gd name="connsiteX13" fmla="*/ 9034 w 10000"/>
                  <a:gd name="connsiteY13" fmla="*/ 1311 h 9739"/>
                  <a:gd name="connsiteX14" fmla="*/ 9101 w 10000"/>
                  <a:gd name="connsiteY14" fmla="*/ 1335 h 9739"/>
                  <a:gd name="connsiteX15" fmla="*/ 9160 w 10000"/>
                  <a:gd name="connsiteY15" fmla="*/ 1406 h 9739"/>
                  <a:gd name="connsiteX16" fmla="*/ 9212 w 10000"/>
                  <a:gd name="connsiteY16" fmla="*/ 1396 h 9739"/>
                  <a:gd name="connsiteX17" fmla="*/ 9311 w 10000"/>
                  <a:gd name="connsiteY17" fmla="*/ 1402 h 9739"/>
                  <a:gd name="connsiteX18" fmla="*/ 9504 w 10000"/>
                  <a:gd name="connsiteY18" fmla="*/ 1521 h 9739"/>
                  <a:gd name="connsiteX19" fmla="*/ 9583 w 10000"/>
                  <a:gd name="connsiteY19" fmla="*/ 1521 h 9739"/>
                  <a:gd name="connsiteX20" fmla="*/ 9661 w 10000"/>
                  <a:gd name="connsiteY20" fmla="*/ 1533 h 9739"/>
                  <a:gd name="connsiteX21" fmla="*/ 9765 w 10000"/>
                  <a:gd name="connsiteY21" fmla="*/ 1485 h 9739"/>
                  <a:gd name="connsiteX22" fmla="*/ 9849 w 10000"/>
                  <a:gd name="connsiteY22" fmla="*/ 1521 h 9739"/>
                  <a:gd name="connsiteX23" fmla="*/ 9938 w 10000"/>
                  <a:gd name="connsiteY23" fmla="*/ 1563 h 9739"/>
                  <a:gd name="connsiteX24" fmla="*/ 9990 w 10000"/>
                  <a:gd name="connsiteY24" fmla="*/ 1563 h 9739"/>
                  <a:gd name="connsiteX25" fmla="*/ 10000 w 10000"/>
                  <a:gd name="connsiteY25" fmla="*/ 1610 h 9739"/>
                  <a:gd name="connsiteX26" fmla="*/ 9979 w 10000"/>
                  <a:gd name="connsiteY26" fmla="*/ 1646 h 9739"/>
                  <a:gd name="connsiteX27" fmla="*/ 9880 w 10000"/>
                  <a:gd name="connsiteY27" fmla="*/ 1765 h 9739"/>
                  <a:gd name="connsiteX28" fmla="*/ 9724 w 10000"/>
                  <a:gd name="connsiteY28" fmla="*/ 2109 h 9739"/>
                  <a:gd name="connsiteX29" fmla="*/ 9609 w 10000"/>
                  <a:gd name="connsiteY29" fmla="*/ 2389 h 9739"/>
                  <a:gd name="connsiteX30" fmla="*/ 9567 w 10000"/>
                  <a:gd name="connsiteY30" fmla="*/ 2549 h 9739"/>
                  <a:gd name="connsiteX31" fmla="*/ 9452 w 10000"/>
                  <a:gd name="connsiteY31" fmla="*/ 2763 h 9739"/>
                  <a:gd name="connsiteX32" fmla="*/ 9436 w 10000"/>
                  <a:gd name="connsiteY32" fmla="*/ 2959 h 9739"/>
                  <a:gd name="connsiteX33" fmla="*/ 9337 w 10000"/>
                  <a:gd name="connsiteY33" fmla="*/ 3125 h 9739"/>
                  <a:gd name="connsiteX34" fmla="*/ 9348 w 10000"/>
                  <a:gd name="connsiteY34" fmla="*/ 3214 h 9739"/>
                  <a:gd name="connsiteX35" fmla="*/ 9280 w 10000"/>
                  <a:gd name="connsiteY35" fmla="*/ 3411 h 9739"/>
                  <a:gd name="connsiteX36" fmla="*/ 9275 w 10000"/>
                  <a:gd name="connsiteY36" fmla="*/ 3601 h 9739"/>
                  <a:gd name="connsiteX37" fmla="*/ 9247 w 10000"/>
                  <a:gd name="connsiteY37" fmla="*/ 3727 h 9739"/>
                  <a:gd name="connsiteX38" fmla="*/ 9278 w 10000"/>
                  <a:gd name="connsiteY38" fmla="*/ 3793 h 9739"/>
                  <a:gd name="connsiteX39" fmla="*/ 9308 w 10000"/>
                  <a:gd name="connsiteY39" fmla="*/ 3844 h 9739"/>
                  <a:gd name="connsiteX40" fmla="*/ 9257 w 10000"/>
                  <a:gd name="connsiteY40" fmla="*/ 3924 h 9739"/>
                  <a:gd name="connsiteX41" fmla="*/ 9107 w 10000"/>
                  <a:gd name="connsiteY41" fmla="*/ 3904 h 9739"/>
                  <a:gd name="connsiteX42" fmla="*/ 8873 w 10000"/>
                  <a:gd name="connsiteY42" fmla="*/ 3916 h 9739"/>
                  <a:gd name="connsiteX43" fmla="*/ 8758 w 10000"/>
                  <a:gd name="connsiteY43" fmla="*/ 3963 h 9739"/>
                  <a:gd name="connsiteX44" fmla="*/ 8674 w 10000"/>
                  <a:gd name="connsiteY44" fmla="*/ 4076 h 9739"/>
                  <a:gd name="connsiteX45" fmla="*/ 8570 w 10000"/>
                  <a:gd name="connsiteY45" fmla="*/ 4284 h 9739"/>
                  <a:gd name="connsiteX46" fmla="*/ 8523 w 10000"/>
                  <a:gd name="connsiteY46" fmla="*/ 4482 h 9739"/>
                  <a:gd name="connsiteX47" fmla="*/ 8455 w 10000"/>
                  <a:gd name="connsiteY47" fmla="*/ 4682 h 9739"/>
                  <a:gd name="connsiteX48" fmla="*/ 8361 w 10000"/>
                  <a:gd name="connsiteY48" fmla="*/ 4997 h 9739"/>
                  <a:gd name="connsiteX49" fmla="*/ 8335 w 10000"/>
                  <a:gd name="connsiteY49" fmla="*/ 5175 h 9739"/>
                  <a:gd name="connsiteX50" fmla="*/ 8335 w 10000"/>
                  <a:gd name="connsiteY50" fmla="*/ 5443 h 9739"/>
                  <a:gd name="connsiteX51" fmla="*/ 8236 w 10000"/>
                  <a:gd name="connsiteY51" fmla="*/ 5567 h 9739"/>
                  <a:gd name="connsiteX52" fmla="*/ 8220 w 10000"/>
                  <a:gd name="connsiteY52" fmla="*/ 5740 h 9739"/>
                  <a:gd name="connsiteX53" fmla="*/ 8199 w 10000"/>
                  <a:gd name="connsiteY53" fmla="*/ 5853 h 9739"/>
                  <a:gd name="connsiteX54" fmla="*/ 8209 w 10000"/>
                  <a:gd name="connsiteY54" fmla="*/ 5966 h 9739"/>
                  <a:gd name="connsiteX55" fmla="*/ 8168 w 10000"/>
                  <a:gd name="connsiteY55" fmla="*/ 6108 h 9739"/>
                  <a:gd name="connsiteX56" fmla="*/ 8152 w 10000"/>
                  <a:gd name="connsiteY56" fmla="*/ 6239 h 9739"/>
                  <a:gd name="connsiteX57" fmla="*/ 8126 w 10000"/>
                  <a:gd name="connsiteY57" fmla="*/ 6328 h 9739"/>
                  <a:gd name="connsiteX58" fmla="*/ 8068 w 10000"/>
                  <a:gd name="connsiteY58" fmla="*/ 6512 h 9739"/>
                  <a:gd name="connsiteX59" fmla="*/ 8027 w 10000"/>
                  <a:gd name="connsiteY59" fmla="*/ 6631 h 9739"/>
                  <a:gd name="connsiteX60" fmla="*/ 7990 w 10000"/>
                  <a:gd name="connsiteY60" fmla="*/ 6833 h 9739"/>
                  <a:gd name="connsiteX61" fmla="*/ 7881 w 10000"/>
                  <a:gd name="connsiteY61" fmla="*/ 6970 h 9739"/>
                  <a:gd name="connsiteX62" fmla="*/ 7755 w 10000"/>
                  <a:gd name="connsiteY62" fmla="*/ 7089 h 9739"/>
                  <a:gd name="connsiteX63" fmla="*/ 7693 w 10000"/>
                  <a:gd name="connsiteY63" fmla="*/ 7314 h 9739"/>
                  <a:gd name="connsiteX64" fmla="*/ 7630 w 10000"/>
                  <a:gd name="connsiteY64" fmla="*/ 7718 h 9739"/>
                  <a:gd name="connsiteX65" fmla="*/ 7505 w 10000"/>
                  <a:gd name="connsiteY65" fmla="*/ 7950 h 9739"/>
                  <a:gd name="connsiteX66" fmla="*/ 7483 w 10000"/>
                  <a:gd name="connsiteY66" fmla="*/ 8087 h 9739"/>
                  <a:gd name="connsiteX67" fmla="*/ 7363 w 10000"/>
                  <a:gd name="connsiteY67" fmla="*/ 8235 h 9739"/>
                  <a:gd name="connsiteX68" fmla="*/ 7316 w 10000"/>
                  <a:gd name="connsiteY68" fmla="*/ 8402 h 9739"/>
                  <a:gd name="connsiteX69" fmla="*/ 7269 w 10000"/>
                  <a:gd name="connsiteY69" fmla="*/ 8491 h 9739"/>
                  <a:gd name="connsiteX70" fmla="*/ 7222 w 10000"/>
                  <a:gd name="connsiteY70" fmla="*/ 8580 h 9739"/>
                  <a:gd name="connsiteX71" fmla="*/ 7138 w 10000"/>
                  <a:gd name="connsiteY71" fmla="*/ 8669 h 9739"/>
                  <a:gd name="connsiteX72" fmla="*/ 6893 w 10000"/>
                  <a:gd name="connsiteY72" fmla="*/ 8936 h 9739"/>
                  <a:gd name="connsiteX73" fmla="*/ 5598 w 10000"/>
                  <a:gd name="connsiteY73" fmla="*/ 9073 h 9739"/>
                  <a:gd name="connsiteX74" fmla="*/ 4596 w 10000"/>
                  <a:gd name="connsiteY74" fmla="*/ 9174 h 9739"/>
                  <a:gd name="connsiteX75" fmla="*/ 4014 w 10000"/>
                  <a:gd name="connsiteY75" fmla="*/ 9257 h 9739"/>
                  <a:gd name="connsiteX76" fmla="*/ 3765 w 10000"/>
                  <a:gd name="connsiteY76" fmla="*/ 9299 h 9739"/>
                  <a:gd name="connsiteX77" fmla="*/ 3588 w 10000"/>
                  <a:gd name="connsiteY77" fmla="*/ 9346 h 9739"/>
                  <a:gd name="connsiteX78" fmla="*/ 3087 w 10000"/>
                  <a:gd name="connsiteY78" fmla="*/ 9471 h 9739"/>
                  <a:gd name="connsiteX79" fmla="*/ 1932 w 10000"/>
                  <a:gd name="connsiteY79" fmla="*/ 9739 h 9739"/>
                  <a:gd name="connsiteX0" fmla="*/ 0 w 8068"/>
                  <a:gd name="connsiteY0" fmla="*/ 10000 h 10000"/>
                  <a:gd name="connsiteX1" fmla="*/ 2160 w 8068"/>
                  <a:gd name="connsiteY1" fmla="*/ 6280 h 10000"/>
                  <a:gd name="connsiteX2" fmla="*/ 2159 w 8068"/>
                  <a:gd name="connsiteY2" fmla="*/ 2523 h 10000"/>
                  <a:gd name="connsiteX3" fmla="*/ 1155 w 8068"/>
                  <a:gd name="connsiteY3" fmla="*/ 2464 h 10000"/>
                  <a:gd name="connsiteX4" fmla="*/ 1170 w 8068"/>
                  <a:gd name="connsiteY4" fmla="*/ 0 h 10000"/>
                  <a:gd name="connsiteX5" fmla="*/ 6867 w 8068"/>
                  <a:gd name="connsiteY5" fmla="*/ 43 h 10000"/>
                  <a:gd name="connsiteX6" fmla="*/ 6820 w 8068"/>
                  <a:gd name="connsiteY6" fmla="*/ 574 h 10000"/>
                  <a:gd name="connsiteX7" fmla="*/ 6862 w 8068"/>
                  <a:gd name="connsiteY7" fmla="*/ 707 h 10000"/>
                  <a:gd name="connsiteX8" fmla="*/ 6873 w 8068"/>
                  <a:gd name="connsiteY8" fmla="*/ 823 h 10000"/>
                  <a:gd name="connsiteX9" fmla="*/ 6883 w 8068"/>
                  <a:gd name="connsiteY9" fmla="*/ 960 h 10000"/>
                  <a:gd name="connsiteX10" fmla="*/ 6956 w 8068"/>
                  <a:gd name="connsiteY10" fmla="*/ 1167 h 10000"/>
                  <a:gd name="connsiteX11" fmla="*/ 7033 w 8068"/>
                  <a:gd name="connsiteY11" fmla="*/ 1277 h 10000"/>
                  <a:gd name="connsiteX12" fmla="*/ 7102 w 8068"/>
                  <a:gd name="connsiteY12" fmla="*/ 1346 h 10000"/>
                  <a:gd name="connsiteX13" fmla="*/ 7169 w 8068"/>
                  <a:gd name="connsiteY13" fmla="*/ 1371 h 10000"/>
                  <a:gd name="connsiteX14" fmla="*/ 7228 w 8068"/>
                  <a:gd name="connsiteY14" fmla="*/ 1444 h 10000"/>
                  <a:gd name="connsiteX15" fmla="*/ 7280 w 8068"/>
                  <a:gd name="connsiteY15" fmla="*/ 1433 h 10000"/>
                  <a:gd name="connsiteX16" fmla="*/ 7379 w 8068"/>
                  <a:gd name="connsiteY16" fmla="*/ 1440 h 10000"/>
                  <a:gd name="connsiteX17" fmla="*/ 7572 w 8068"/>
                  <a:gd name="connsiteY17" fmla="*/ 1562 h 10000"/>
                  <a:gd name="connsiteX18" fmla="*/ 7651 w 8068"/>
                  <a:gd name="connsiteY18" fmla="*/ 1562 h 10000"/>
                  <a:gd name="connsiteX19" fmla="*/ 7729 w 8068"/>
                  <a:gd name="connsiteY19" fmla="*/ 1574 h 10000"/>
                  <a:gd name="connsiteX20" fmla="*/ 7833 w 8068"/>
                  <a:gd name="connsiteY20" fmla="*/ 1525 h 10000"/>
                  <a:gd name="connsiteX21" fmla="*/ 7917 w 8068"/>
                  <a:gd name="connsiteY21" fmla="*/ 1562 h 10000"/>
                  <a:gd name="connsiteX22" fmla="*/ 8006 w 8068"/>
                  <a:gd name="connsiteY22" fmla="*/ 1605 h 10000"/>
                  <a:gd name="connsiteX23" fmla="*/ 8058 w 8068"/>
                  <a:gd name="connsiteY23" fmla="*/ 1605 h 10000"/>
                  <a:gd name="connsiteX24" fmla="*/ 8068 w 8068"/>
                  <a:gd name="connsiteY24" fmla="*/ 1653 h 10000"/>
                  <a:gd name="connsiteX25" fmla="*/ 8047 w 8068"/>
                  <a:gd name="connsiteY25" fmla="*/ 1690 h 10000"/>
                  <a:gd name="connsiteX26" fmla="*/ 7948 w 8068"/>
                  <a:gd name="connsiteY26" fmla="*/ 1812 h 10000"/>
                  <a:gd name="connsiteX27" fmla="*/ 7792 w 8068"/>
                  <a:gd name="connsiteY27" fmla="*/ 2166 h 10000"/>
                  <a:gd name="connsiteX28" fmla="*/ 7677 w 8068"/>
                  <a:gd name="connsiteY28" fmla="*/ 2453 h 10000"/>
                  <a:gd name="connsiteX29" fmla="*/ 7635 w 8068"/>
                  <a:gd name="connsiteY29" fmla="*/ 2617 h 10000"/>
                  <a:gd name="connsiteX30" fmla="*/ 7520 w 8068"/>
                  <a:gd name="connsiteY30" fmla="*/ 2837 h 10000"/>
                  <a:gd name="connsiteX31" fmla="*/ 7504 w 8068"/>
                  <a:gd name="connsiteY31" fmla="*/ 3038 h 10000"/>
                  <a:gd name="connsiteX32" fmla="*/ 7405 w 8068"/>
                  <a:gd name="connsiteY32" fmla="*/ 3209 h 10000"/>
                  <a:gd name="connsiteX33" fmla="*/ 7416 w 8068"/>
                  <a:gd name="connsiteY33" fmla="*/ 3300 h 10000"/>
                  <a:gd name="connsiteX34" fmla="*/ 7348 w 8068"/>
                  <a:gd name="connsiteY34" fmla="*/ 3502 h 10000"/>
                  <a:gd name="connsiteX35" fmla="*/ 7343 w 8068"/>
                  <a:gd name="connsiteY35" fmla="*/ 3698 h 10000"/>
                  <a:gd name="connsiteX36" fmla="*/ 7315 w 8068"/>
                  <a:gd name="connsiteY36" fmla="*/ 3827 h 10000"/>
                  <a:gd name="connsiteX37" fmla="*/ 7346 w 8068"/>
                  <a:gd name="connsiteY37" fmla="*/ 3895 h 10000"/>
                  <a:gd name="connsiteX38" fmla="*/ 7376 w 8068"/>
                  <a:gd name="connsiteY38" fmla="*/ 3947 h 10000"/>
                  <a:gd name="connsiteX39" fmla="*/ 7325 w 8068"/>
                  <a:gd name="connsiteY39" fmla="*/ 4029 h 10000"/>
                  <a:gd name="connsiteX40" fmla="*/ 7175 w 8068"/>
                  <a:gd name="connsiteY40" fmla="*/ 4009 h 10000"/>
                  <a:gd name="connsiteX41" fmla="*/ 6941 w 8068"/>
                  <a:gd name="connsiteY41" fmla="*/ 4021 h 10000"/>
                  <a:gd name="connsiteX42" fmla="*/ 6826 w 8068"/>
                  <a:gd name="connsiteY42" fmla="*/ 4069 h 10000"/>
                  <a:gd name="connsiteX43" fmla="*/ 6742 w 8068"/>
                  <a:gd name="connsiteY43" fmla="*/ 4185 h 10000"/>
                  <a:gd name="connsiteX44" fmla="*/ 6638 w 8068"/>
                  <a:gd name="connsiteY44" fmla="*/ 4399 h 10000"/>
                  <a:gd name="connsiteX45" fmla="*/ 6591 w 8068"/>
                  <a:gd name="connsiteY45" fmla="*/ 4602 h 10000"/>
                  <a:gd name="connsiteX46" fmla="*/ 6523 w 8068"/>
                  <a:gd name="connsiteY46" fmla="*/ 4807 h 10000"/>
                  <a:gd name="connsiteX47" fmla="*/ 6429 w 8068"/>
                  <a:gd name="connsiteY47" fmla="*/ 5131 h 10000"/>
                  <a:gd name="connsiteX48" fmla="*/ 6403 w 8068"/>
                  <a:gd name="connsiteY48" fmla="*/ 5314 h 10000"/>
                  <a:gd name="connsiteX49" fmla="*/ 6403 w 8068"/>
                  <a:gd name="connsiteY49" fmla="*/ 5589 h 10000"/>
                  <a:gd name="connsiteX50" fmla="*/ 6304 w 8068"/>
                  <a:gd name="connsiteY50" fmla="*/ 5716 h 10000"/>
                  <a:gd name="connsiteX51" fmla="*/ 6288 w 8068"/>
                  <a:gd name="connsiteY51" fmla="*/ 5894 h 10000"/>
                  <a:gd name="connsiteX52" fmla="*/ 6267 w 8068"/>
                  <a:gd name="connsiteY52" fmla="*/ 6010 h 10000"/>
                  <a:gd name="connsiteX53" fmla="*/ 6277 w 8068"/>
                  <a:gd name="connsiteY53" fmla="*/ 6126 h 10000"/>
                  <a:gd name="connsiteX54" fmla="*/ 6236 w 8068"/>
                  <a:gd name="connsiteY54" fmla="*/ 6272 h 10000"/>
                  <a:gd name="connsiteX55" fmla="*/ 6220 w 8068"/>
                  <a:gd name="connsiteY55" fmla="*/ 6406 h 10000"/>
                  <a:gd name="connsiteX56" fmla="*/ 6194 w 8068"/>
                  <a:gd name="connsiteY56" fmla="*/ 6498 h 10000"/>
                  <a:gd name="connsiteX57" fmla="*/ 6136 w 8068"/>
                  <a:gd name="connsiteY57" fmla="*/ 6687 h 10000"/>
                  <a:gd name="connsiteX58" fmla="*/ 6095 w 8068"/>
                  <a:gd name="connsiteY58" fmla="*/ 6809 h 10000"/>
                  <a:gd name="connsiteX59" fmla="*/ 6058 w 8068"/>
                  <a:gd name="connsiteY59" fmla="*/ 7016 h 10000"/>
                  <a:gd name="connsiteX60" fmla="*/ 5949 w 8068"/>
                  <a:gd name="connsiteY60" fmla="*/ 7157 h 10000"/>
                  <a:gd name="connsiteX61" fmla="*/ 5823 w 8068"/>
                  <a:gd name="connsiteY61" fmla="*/ 7279 h 10000"/>
                  <a:gd name="connsiteX62" fmla="*/ 5761 w 8068"/>
                  <a:gd name="connsiteY62" fmla="*/ 7510 h 10000"/>
                  <a:gd name="connsiteX63" fmla="*/ 5698 w 8068"/>
                  <a:gd name="connsiteY63" fmla="*/ 7925 h 10000"/>
                  <a:gd name="connsiteX64" fmla="*/ 5573 w 8068"/>
                  <a:gd name="connsiteY64" fmla="*/ 8163 h 10000"/>
                  <a:gd name="connsiteX65" fmla="*/ 5551 w 8068"/>
                  <a:gd name="connsiteY65" fmla="*/ 8304 h 10000"/>
                  <a:gd name="connsiteX66" fmla="*/ 5431 w 8068"/>
                  <a:gd name="connsiteY66" fmla="*/ 8456 h 10000"/>
                  <a:gd name="connsiteX67" fmla="*/ 5384 w 8068"/>
                  <a:gd name="connsiteY67" fmla="*/ 8627 h 10000"/>
                  <a:gd name="connsiteX68" fmla="*/ 5337 w 8068"/>
                  <a:gd name="connsiteY68" fmla="*/ 8719 h 10000"/>
                  <a:gd name="connsiteX69" fmla="*/ 5290 w 8068"/>
                  <a:gd name="connsiteY69" fmla="*/ 8810 h 10000"/>
                  <a:gd name="connsiteX70" fmla="*/ 5206 w 8068"/>
                  <a:gd name="connsiteY70" fmla="*/ 8901 h 10000"/>
                  <a:gd name="connsiteX71" fmla="*/ 4961 w 8068"/>
                  <a:gd name="connsiteY71" fmla="*/ 9175 h 10000"/>
                  <a:gd name="connsiteX72" fmla="*/ 3666 w 8068"/>
                  <a:gd name="connsiteY72" fmla="*/ 9316 h 10000"/>
                  <a:gd name="connsiteX73" fmla="*/ 2664 w 8068"/>
                  <a:gd name="connsiteY73" fmla="*/ 9420 h 10000"/>
                  <a:gd name="connsiteX74" fmla="*/ 2082 w 8068"/>
                  <a:gd name="connsiteY74" fmla="*/ 9505 h 10000"/>
                  <a:gd name="connsiteX75" fmla="*/ 1833 w 8068"/>
                  <a:gd name="connsiteY75" fmla="*/ 9548 h 10000"/>
                  <a:gd name="connsiteX76" fmla="*/ 1656 w 8068"/>
                  <a:gd name="connsiteY76" fmla="*/ 9596 h 10000"/>
                  <a:gd name="connsiteX77" fmla="*/ 1155 w 8068"/>
                  <a:gd name="connsiteY77" fmla="*/ 9725 h 10000"/>
                  <a:gd name="connsiteX78" fmla="*/ 0 w 8068"/>
                  <a:gd name="connsiteY78" fmla="*/ 10000 h 10000"/>
                  <a:gd name="connsiteX0" fmla="*/ 6164 w 8568"/>
                  <a:gd name="connsiteY0" fmla="*/ 6369 h 9725"/>
                  <a:gd name="connsiteX1" fmla="*/ 1245 w 8568"/>
                  <a:gd name="connsiteY1" fmla="*/ 6280 h 9725"/>
                  <a:gd name="connsiteX2" fmla="*/ 1244 w 8568"/>
                  <a:gd name="connsiteY2" fmla="*/ 2523 h 9725"/>
                  <a:gd name="connsiteX3" fmla="*/ 0 w 8568"/>
                  <a:gd name="connsiteY3" fmla="*/ 2464 h 9725"/>
                  <a:gd name="connsiteX4" fmla="*/ 18 w 8568"/>
                  <a:gd name="connsiteY4" fmla="*/ 0 h 9725"/>
                  <a:gd name="connsiteX5" fmla="*/ 7079 w 8568"/>
                  <a:gd name="connsiteY5" fmla="*/ 43 h 9725"/>
                  <a:gd name="connsiteX6" fmla="*/ 7021 w 8568"/>
                  <a:gd name="connsiteY6" fmla="*/ 574 h 9725"/>
                  <a:gd name="connsiteX7" fmla="*/ 7073 w 8568"/>
                  <a:gd name="connsiteY7" fmla="*/ 707 h 9725"/>
                  <a:gd name="connsiteX8" fmla="*/ 7087 w 8568"/>
                  <a:gd name="connsiteY8" fmla="*/ 823 h 9725"/>
                  <a:gd name="connsiteX9" fmla="*/ 7099 w 8568"/>
                  <a:gd name="connsiteY9" fmla="*/ 960 h 9725"/>
                  <a:gd name="connsiteX10" fmla="*/ 7190 w 8568"/>
                  <a:gd name="connsiteY10" fmla="*/ 1167 h 9725"/>
                  <a:gd name="connsiteX11" fmla="*/ 7285 w 8568"/>
                  <a:gd name="connsiteY11" fmla="*/ 1277 h 9725"/>
                  <a:gd name="connsiteX12" fmla="*/ 7371 w 8568"/>
                  <a:gd name="connsiteY12" fmla="*/ 1346 h 9725"/>
                  <a:gd name="connsiteX13" fmla="*/ 7454 w 8568"/>
                  <a:gd name="connsiteY13" fmla="*/ 1371 h 9725"/>
                  <a:gd name="connsiteX14" fmla="*/ 7527 w 8568"/>
                  <a:gd name="connsiteY14" fmla="*/ 1444 h 9725"/>
                  <a:gd name="connsiteX15" fmla="*/ 7591 w 8568"/>
                  <a:gd name="connsiteY15" fmla="*/ 1433 h 9725"/>
                  <a:gd name="connsiteX16" fmla="*/ 7714 w 8568"/>
                  <a:gd name="connsiteY16" fmla="*/ 1440 h 9725"/>
                  <a:gd name="connsiteX17" fmla="*/ 7953 w 8568"/>
                  <a:gd name="connsiteY17" fmla="*/ 1562 h 9725"/>
                  <a:gd name="connsiteX18" fmla="*/ 8051 w 8568"/>
                  <a:gd name="connsiteY18" fmla="*/ 1562 h 9725"/>
                  <a:gd name="connsiteX19" fmla="*/ 8148 w 8568"/>
                  <a:gd name="connsiteY19" fmla="*/ 1574 h 9725"/>
                  <a:gd name="connsiteX20" fmla="*/ 8277 w 8568"/>
                  <a:gd name="connsiteY20" fmla="*/ 1525 h 9725"/>
                  <a:gd name="connsiteX21" fmla="*/ 8381 w 8568"/>
                  <a:gd name="connsiteY21" fmla="*/ 1562 h 9725"/>
                  <a:gd name="connsiteX22" fmla="*/ 8491 w 8568"/>
                  <a:gd name="connsiteY22" fmla="*/ 1605 h 9725"/>
                  <a:gd name="connsiteX23" fmla="*/ 8556 w 8568"/>
                  <a:gd name="connsiteY23" fmla="*/ 1605 h 9725"/>
                  <a:gd name="connsiteX24" fmla="*/ 8568 w 8568"/>
                  <a:gd name="connsiteY24" fmla="*/ 1653 h 9725"/>
                  <a:gd name="connsiteX25" fmla="*/ 8542 w 8568"/>
                  <a:gd name="connsiteY25" fmla="*/ 1690 h 9725"/>
                  <a:gd name="connsiteX26" fmla="*/ 8419 w 8568"/>
                  <a:gd name="connsiteY26" fmla="*/ 1812 h 9725"/>
                  <a:gd name="connsiteX27" fmla="*/ 8226 w 8568"/>
                  <a:gd name="connsiteY27" fmla="*/ 2166 h 9725"/>
                  <a:gd name="connsiteX28" fmla="*/ 8083 w 8568"/>
                  <a:gd name="connsiteY28" fmla="*/ 2453 h 9725"/>
                  <a:gd name="connsiteX29" fmla="*/ 8031 w 8568"/>
                  <a:gd name="connsiteY29" fmla="*/ 2617 h 9725"/>
                  <a:gd name="connsiteX30" fmla="*/ 7889 w 8568"/>
                  <a:gd name="connsiteY30" fmla="*/ 2837 h 9725"/>
                  <a:gd name="connsiteX31" fmla="*/ 7869 w 8568"/>
                  <a:gd name="connsiteY31" fmla="*/ 3038 h 9725"/>
                  <a:gd name="connsiteX32" fmla="*/ 7746 w 8568"/>
                  <a:gd name="connsiteY32" fmla="*/ 3209 h 9725"/>
                  <a:gd name="connsiteX33" fmla="*/ 7760 w 8568"/>
                  <a:gd name="connsiteY33" fmla="*/ 3300 h 9725"/>
                  <a:gd name="connsiteX34" fmla="*/ 7676 w 8568"/>
                  <a:gd name="connsiteY34" fmla="*/ 3502 h 9725"/>
                  <a:gd name="connsiteX35" fmla="*/ 7669 w 8568"/>
                  <a:gd name="connsiteY35" fmla="*/ 3698 h 9725"/>
                  <a:gd name="connsiteX36" fmla="*/ 7635 w 8568"/>
                  <a:gd name="connsiteY36" fmla="*/ 3827 h 9725"/>
                  <a:gd name="connsiteX37" fmla="*/ 7673 w 8568"/>
                  <a:gd name="connsiteY37" fmla="*/ 3895 h 9725"/>
                  <a:gd name="connsiteX38" fmla="*/ 7710 w 8568"/>
                  <a:gd name="connsiteY38" fmla="*/ 3947 h 9725"/>
                  <a:gd name="connsiteX39" fmla="*/ 7647 w 8568"/>
                  <a:gd name="connsiteY39" fmla="*/ 4029 h 9725"/>
                  <a:gd name="connsiteX40" fmla="*/ 7461 w 8568"/>
                  <a:gd name="connsiteY40" fmla="*/ 4009 h 9725"/>
                  <a:gd name="connsiteX41" fmla="*/ 7171 w 8568"/>
                  <a:gd name="connsiteY41" fmla="*/ 4021 h 9725"/>
                  <a:gd name="connsiteX42" fmla="*/ 7029 w 8568"/>
                  <a:gd name="connsiteY42" fmla="*/ 4069 h 9725"/>
                  <a:gd name="connsiteX43" fmla="*/ 6924 w 8568"/>
                  <a:gd name="connsiteY43" fmla="*/ 4185 h 9725"/>
                  <a:gd name="connsiteX44" fmla="*/ 6796 w 8568"/>
                  <a:gd name="connsiteY44" fmla="*/ 4399 h 9725"/>
                  <a:gd name="connsiteX45" fmla="*/ 6737 w 8568"/>
                  <a:gd name="connsiteY45" fmla="*/ 4602 h 9725"/>
                  <a:gd name="connsiteX46" fmla="*/ 6653 w 8568"/>
                  <a:gd name="connsiteY46" fmla="*/ 4807 h 9725"/>
                  <a:gd name="connsiteX47" fmla="*/ 6537 w 8568"/>
                  <a:gd name="connsiteY47" fmla="*/ 5131 h 9725"/>
                  <a:gd name="connsiteX48" fmla="*/ 6504 w 8568"/>
                  <a:gd name="connsiteY48" fmla="*/ 5314 h 9725"/>
                  <a:gd name="connsiteX49" fmla="*/ 6504 w 8568"/>
                  <a:gd name="connsiteY49" fmla="*/ 5589 h 9725"/>
                  <a:gd name="connsiteX50" fmla="*/ 6382 w 8568"/>
                  <a:gd name="connsiteY50" fmla="*/ 5716 h 9725"/>
                  <a:gd name="connsiteX51" fmla="*/ 6362 w 8568"/>
                  <a:gd name="connsiteY51" fmla="*/ 5894 h 9725"/>
                  <a:gd name="connsiteX52" fmla="*/ 6336 w 8568"/>
                  <a:gd name="connsiteY52" fmla="*/ 6010 h 9725"/>
                  <a:gd name="connsiteX53" fmla="*/ 6348 w 8568"/>
                  <a:gd name="connsiteY53" fmla="*/ 6126 h 9725"/>
                  <a:gd name="connsiteX54" fmla="*/ 6297 w 8568"/>
                  <a:gd name="connsiteY54" fmla="*/ 6272 h 9725"/>
                  <a:gd name="connsiteX55" fmla="*/ 6277 w 8568"/>
                  <a:gd name="connsiteY55" fmla="*/ 6406 h 9725"/>
                  <a:gd name="connsiteX56" fmla="*/ 6245 w 8568"/>
                  <a:gd name="connsiteY56" fmla="*/ 6498 h 9725"/>
                  <a:gd name="connsiteX57" fmla="*/ 6173 w 8568"/>
                  <a:gd name="connsiteY57" fmla="*/ 6687 h 9725"/>
                  <a:gd name="connsiteX58" fmla="*/ 6123 w 8568"/>
                  <a:gd name="connsiteY58" fmla="*/ 6809 h 9725"/>
                  <a:gd name="connsiteX59" fmla="*/ 6077 w 8568"/>
                  <a:gd name="connsiteY59" fmla="*/ 7016 h 9725"/>
                  <a:gd name="connsiteX60" fmla="*/ 5942 w 8568"/>
                  <a:gd name="connsiteY60" fmla="*/ 7157 h 9725"/>
                  <a:gd name="connsiteX61" fmla="*/ 5785 w 8568"/>
                  <a:gd name="connsiteY61" fmla="*/ 7279 h 9725"/>
                  <a:gd name="connsiteX62" fmla="*/ 5709 w 8568"/>
                  <a:gd name="connsiteY62" fmla="*/ 7510 h 9725"/>
                  <a:gd name="connsiteX63" fmla="*/ 5630 w 8568"/>
                  <a:gd name="connsiteY63" fmla="*/ 7925 h 9725"/>
                  <a:gd name="connsiteX64" fmla="*/ 5476 w 8568"/>
                  <a:gd name="connsiteY64" fmla="*/ 8163 h 9725"/>
                  <a:gd name="connsiteX65" fmla="*/ 5448 w 8568"/>
                  <a:gd name="connsiteY65" fmla="*/ 8304 h 9725"/>
                  <a:gd name="connsiteX66" fmla="*/ 5300 w 8568"/>
                  <a:gd name="connsiteY66" fmla="*/ 8456 h 9725"/>
                  <a:gd name="connsiteX67" fmla="*/ 5241 w 8568"/>
                  <a:gd name="connsiteY67" fmla="*/ 8627 h 9725"/>
                  <a:gd name="connsiteX68" fmla="*/ 5183 w 8568"/>
                  <a:gd name="connsiteY68" fmla="*/ 8719 h 9725"/>
                  <a:gd name="connsiteX69" fmla="*/ 5125 w 8568"/>
                  <a:gd name="connsiteY69" fmla="*/ 8810 h 9725"/>
                  <a:gd name="connsiteX70" fmla="*/ 5021 w 8568"/>
                  <a:gd name="connsiteY70" fmla="*/ 8901 h 9725"/>
                  <a:gd name="connsiteX71" fmla="*/ 4717 w 8568"/>
                  <a:gd name="connsiteY71" fmla="*/ 9175 h 9725"/>
                  <a:gd name="connsiteX72" fmla="*/ 3112 w 8568"/>
                  <a:gd name="connsiteY72" fmla="*/ 9316 h 9725"/>
                  <a:gd name="connsiteX73" fmla="*/ 1870 w 8568"/>
                  <a:gd name="connsiteY73" fmla="*/ 9420 h 9725"/>
                  <a:gd name="connsiteX74" fmla="*/ 1149 w 8568"/>
                  <a:gd name="connsiteY74" fmla="*/ 9505 h 9725"/>
                  <a:gd name="connsiteX75" fmla="*/ 840 w 8568"/>
                  <a:gd name="connsiteY75" fmla="*/ 9548 h 9725"/>
                  <a:gd name="connsiteX76" fmla="*/ 621 w 8568"/>
                  <a:gd name="connsiteY76" fmla="*/ 9596 h 9725"/>
                  <a:gd name="connsiteX77" fmla="*/ 0 w 8568"/>
                  <a:gd name="connsiteY77" fmla="*/ 9725 h 9725"/>
                  <a:gd name="connsiteX78" fmla="*/ 6164 w 8568"/>
                  <a:gd name="connsiteY78" fmla="*/ 6369 h 9725"/>
                  <a:gd name="connsiteX0" fmla="*/ 7194 w 10000"/>
                  <a:gd name="connsiteY0" fmla="*/ 6549 h 9867"/>
                  <a:gd name="connsiteX1" fmla="*/ 1453 w 10000"/>
                  <a:gd name="connsiteY1" fmla="*/ 6458 h 9867"/>
                  <a:gd name="connsiteX2" fmla="*/ 1452 w 10000"/>
                  <a:gd name="connsiteY2" fmla="*/ 2594 h 9867"/>
                  <a:gd name="connsiteX3" fmla="*/ 0 w 10000"/>
                  <a:gd name="connsiteY3" fmla="*/ 2534 h 9867"/>
                  <a:gd name="connsiteX4" fmla="*/ 21 w 10000"/>
                  <a:gd name="connsiteY4" fmla="*/ 0 h 9867"/>
                  <a:gd name="connsiteX5" fmla="*/ 8262 w 10000"/>
                  <a:gd name="connsiteY5" fmla="*/ 44 h 9867"/>
                  <a:gd name="connsiteX6" fmla="*/ 8194 w 10000"/>
                  <a:gd name="connsiteY6" fmla="*/ 590 h 9867"/>
                  <a:gd name="connsiteX7" fmla="*/ 8255 w 10000"/>
                  <a:gd name="connsiteY7" fmla="*/ 727 h 9867"/>
                  <a:gd name="connsiteX8" fmla="*/ 8271 w 10000"/>
                  <a:gd name="connsiteY8" fmla="*/ 846 h 9867"/>
                  <a:gd name="connsiteX9" fmla="*/ 8285 w 10000"/>
                  <a:gd name="connsiteY9" fmla="*/ 987 h 9867"/>
                  <a:gd name="connsiteX10" fmla="*/ 8392 w 10000"/>
                  <a:gd name="connsiteY10" fmla="*/ 1200 h 9867"/>
                  <a:gd name="connsiteX11" fmla="*/ 8503 w 10000"/>
                  <a:gd name="connsiteY11" fmla="*/ 1313 h 9867"/>
                  <a:gd name="connsiteX12" fmla="*/ 8603 w 10000"/>
                  <a:gd name="connsiteY12" fmla="*/ 1384 h 9867"/>
                  <a:gd name="connsiteX13" fmla="*/ 8700 w 10000"/>
                  <a:gd name="connsiteY13" fmla="*/ 1410 h 9867"/>
                  <a:gd name="connsiteX14" fmla="*/ 8785 w 10000"/>
                  <a:gd name="connsiteY14" fmla="*/ 1485 h 9867"/>
                  <a:gd name="connsiteX15" fmla="*/ 8860 w 10000"/>
                  <a:gd name="connsiteY15" fmla="*/ 1474 h 9867"/>
                  <a:gd name="connsiteX16" fmla="*/ 9003 w 10000"/>
                  <a:gd name="connsiteY16" fmla="*/ 1481 h 9867"/>
                  <a:gd name="connsiteX17" fmla="*/ 9282 w 10000"/>
                  <a:gd name="connsiteY17" fmla="*/ 1606 h 9867"/>
                  <a:gd name="connsiteX18" fmla="*/ 9397 w 10000"/>
                  <a:gd name="connsiteY18" fmla="*/ 1606 h 9867"/>
                  <a:gd name="connsiteX19" fmla="*/ 9510 w 10000"/>
                  <a:gd name="connsiteY19" fmla="*/ 1619 h 9867"/>
                  <a:gd name="connsiteX20" fmla="*/ 9660 w 10000"/>
                  <a:gd name="connsiteY20" fmla="*/ 1568 h 9867"/>
                  <a:gd name="connsiteX21" fmla="*/ 9782 w 10000"/>
                  <a:gd name="connsiteY21" fmla="*/ 1606 h 9867"/>
                  <a:gd name="connsiteX22" fmla="*/ 9910 w 10000"/>
                  <a:gd name="connsiteY22" fmla="*/ 1650 h 9867"/>
                  <a:gd name="connsiteX23" fmla="*/ 9986 w 10000"/>
                  <a:gd name="connsiteY23" fmla="*/ 1650 h 9867"/>
                  <a:gd name="connsiteX24" fmla="*/ 10000 w 10000"/>
                  <a:gd name="connsiteY24" fmla="*/ 1700 h 9867"/>
                  <a:gd name="connsiteX25" fmla="*/ 9970 w 10000"/>
                  <a:gd name="connsiteY25" fmla="*/ 1738 h 9867"/>
                  <a:gd name="connsiteX26" fmla="*/ 9826 w 10000"/>
                  <a:gd name="connsiteY26" fmla="*/ 1863 h 9867"/>
                  <a:gd name="connsiteX27" fmla="*/ 9601 w 10000"/>
                  <a:gd name="connsiteY27" fmla="*/ 2227 h 9867"/>
                  <a:gd name="connsiteX28" fmla="*/ 9434 w 10000"/>
                  <a:gd name="connsiteY28" fmla="*/ 2522 h 9867"/>
                  <a:gd name="connsiteX29" fmla="*/ 9373 w 10000"/>
                  <a:gd name="connsiteY29" fmla="*/ 2691 h 9867"/>
                  <a:gd name="connsiteX30" fmla="*/ 9208 w 10000"/>
                  <a:gd name="connsiteY30" fmla="*/ 2917 h 9867"/>
                  <a:gd name="connsiteX31" fmla="*/ 9184 w 10000"/>
                  <a:gd name="connsiteY31" fmla="*/ 3124 h 9867"/>
                  <a:gd name="connsiteX32" fmla="*/ 9041 w 10000"/>
                  <a:gd name="connsiteY32" fmla="*/ 3300 h 9867"/>
                  <a:gd name="connsiteX33" fmla="*/ 9057 w 10000"/>
                  <a:gd name="connsiteY33" fmla="*/ 3393 h 9867"/>
                  <a:gd name="connsiteX34" fmla="*/ 8959 w 10000"/>
                  <a:gd name="connsiteY34" fmla="*/ 3601 h 9867"/>
                  <a:gd name="connsiteX35" fmla="*/ 8951 w 10000"/>
                  <a:gd name="connsiteY35" fmla="*/ 3803 h 9867"/>
                  <a:gd name="connsiteX36" fmla="*/ 8911 w 10000"/>
                  <a:gd name="connsiteY36" fmla="*/ 3935 h 9867"/>
                  <a:gd name="connsiteX37" fmla="*/ 8955 w 10000"/>
                  <a:gd name="connsiteY37" fmla="*/ 4005 h 9867"/>
                  <a:gd name="connsiteX38" fmla="*/ 8999 w 10000"/>
                  <a:gd name="connsiteY38" fmla="*/ 4059 h 9867"/>
                  <a:gd name="connsiteX39" fmla="*/ 8925 w 10000"/>
                  <a:gd name="connsiteY39" fmla="*/ 4143 h 9867"/>
                  <a:gd name="connsiteX40" fmla="*/ 8708 w 10000"/>
                  <a:gd name="connsiteY40" fmla="*/ 4122 h 9867"/>
                  <a:gd name="connsiteX41" fmla="*/ 8370 w 10000"/>
                  <a:gd name="connsiteY41" fmla="*/ 4135 h 9867"/>
                  <a:gd name="connsiteX42" fmla="*/ 8204 w 10000"/>
                  <a:gd name="connsiteY42" fmla="*/ 4184 h 9867"/>
                  <a:gd name="connsiteX43" fmla="*/ 8081 w 10000"/>
                  <a:gd name="connsiteY43" fmla="*/ 4303 h 9867"/>
                  <a:gd name="connsiteX44" fmla="*/ 7932 w 10000"/>
                  <a:gd name="connsiteY44" fmla="*/ 4523 h 9867"/>
                  <a:gd name="connsiteX45" fmla="*/ 7863 w 10000"/>
                  <a:gd name="connsiteY45" fmla="*/ 4732 h 9867"/>
                  <a:gd name="connsiteX46" fmla="*/ 7765 w 10000"/>
                  <a:gd name="connsiteY46" fmla="*/ 4943 h 9867"/>
                  <a:gd name="connsiteX47" fmla="*/ 7630 w 10000"/>
                  <a:gd name="connsiteY47" fmla="*/ 5276 h 9867"/>
                  <a:gd name="connsiteX48" fmla="*/ 7591 w 10000"/>
                  <a:gd name="connsiteY48" fmla="*/ 5464 h 9867"/>
                  <a:gd name="connsiteX49" fmla="*/ 7591 w 10000"/>
                  <a:gd name="connsiteY49" fmla="*/ 5747 h 9867"/>
                  <a:gd name="connsiteX50" fmla="*/ 7449 w 10000"/>
                  <a:gd name="connsiteY50" fmla="*/ 5878 h 9867"/>
                  <a:gd name="connsiteX51" fmla="*/ 7425 w 10000"/>
                  <a:gd name="connsiteY51" fmla="*/ 6061 h 9867"/>
                  <a:gd name="connsiteX52" fmla="*/ 7395 w 10000"/>
                  <a:gd name="connsiteY52" fmla="*/ 6180 h 9867"/>
                  <a:gd name="connsiteX53" fmla="*/ 7409 w 10000"/>
                  <a:gd name="connsiteY53" fmla="*/ 6299 h 9867"/>
                  <a:gd name="connsiteX54" fmla="*/ 7349 w 10000"/>
                  <a:gd name="connsiteY54" fmla="*/ 6449 h 9867"/>
                  <a:gd name="connsiteX55" fmla="*/ 7326 w 10000"/>
                  <a:gd name="connsiteY55" fmla="*/ 6587 h 9867"/>
                  <a:gd name="connsiteX56" fmla="*/ 7289 w 10000"/>
                  <a:gd name="connsiteY56" fmla="*/ 6682 h 9867"/>
                  <a:gd name="connsiteX57" fmla="*/ 7205 w 10000"/>
                  <a:gd name="connsiteY57" fmla="*/ 6876 h 9867"/>
                  <a:gd name="connsiteX58" fmla="*/ 7146 w 10000"/>
                  <a:gd name="connsiteY58" fmla="*/ 7002 h 9867"/>
                  <a:gd name="connsiteX59" fmla="*/ 7093 w 10000"/>
                  <a:gd name="connsiteY59" fmla="*/ 7214 h 9867"/>
                  <a:gd name="connsiteX60" fmla="*/ 6935 w 10000"/>
                  <a:gd name="connsiteY60" fmla="*/ 7359 h 9867"/>
                  <a:gd name="connsiteX61" fmla="*/ 6752 w 10000"/>
                  <a:gd name="connsiteY61" fmla="*/ 7485 h 9867"/>
                  <a:gd name="connsiteX62" fmla="*/ 6663 w 10000"/>
                  <a:gd name="connsiteY62" fmla="*/ 7722 h 9867"/>
                  <a:gd name="connsiteX63" fmla="*/ 6571 w 10000"/>
                  <a:gd name="connsiteY63" fmla="*/ 8149 h 9867"/>
                  <a:gd name="connsiteX64" fmla="*/ 6391 w 10000"/>
                  <a:gd name="connsiteY64" fmla="*/ 8394 h 9867"/>
                  <a:gd name="connsiteX65" fmla="*/ 6359 w 10000"/>
                  <a:gd name="connsiteY65" fmla="*/ 8539 h 9867"/>
                  <a:gd name="connsiteX66" fmla="*/ 6186 w 10000"/>
                  <a:gd name="connsiteY66" fmla="*/ 8695 h 9867"/>
                  <a:gd name="connsiteX67" fmla="*/ 6117 w 10000"/>
                  <a:gd name="connsiteY67" fmla="*/ 8871 h 9867"/>
                  <a:gd name="connsiteX68" fmla="*/ 6049 w 10000"/>
                  <a:gd name="connsiteY68" fmla="*/ 8966 h 9867"/>
                  <a:gd name="connsiteX69" fmla="*/ 5982 w 10000"/>
                  <a:gd name="connsiteY69" fmla="*/ 9059 h 9867"/>
                  <a:gd name="connsiteX70" fmla="*/ 5860 w 10000"/>
                  <a:gd name="connsiteY70" fmla="*/ 9153 h 9867"/>
                  <a:gd name="connsiteX71" fmla="*/ 5505 w 10000"/>
                  <a:gd name="connsiteY71" fmla="*/ 9434 h 9867"/>
                  <a:gd name="connsiteX72" fmla="*/ 3632 w 10000"/>
                  <a:gd name="connsiteY72" fmla="*/ 9579 h 9867"/>
                  <a:gd name="connsiteX73" fmla="*/ 2183 w 10000"/>
                  <a:gd name="connsiteY73" fmla="*/ 9686 h 9867"/>
                  <a:gd name="connsiteX74" fmla="*/ 1341 w 10000"/>
                  <a:gd name="connsiteY74" fmla="*/ 9774 h 9867"/>
                  <a:gd name="connsiteX75" fmla="*/ 980 w 10000"/>
                  <a:gd name="connsiteY75" fmla="*/ 9818 h 9867"/>
                  <a:gd name="connsiteX76" fmla="*/ 725 w 10000"/>
                  <a:gd name="connsiteY76" fmla="*/ 9867 h 9867"/>
                  <a:gd name="connsiteX77" fmla="*/ 7194 w 10000"/>
                  <a:gd name="connsiteY77" fmla="*/ 6549 h 9867"/>
                  <a:gd name="connsiteX0" fmla="*/ 7194 w 10000"/>
                  <a:gd name="connsiteY0" fmla="*/ 6637 h 9950"/>
                  <a:gd name="connsiteX1" fmla="*/ 1453 w 10000"/>
                  <a:gd name="connsiteY1" fmla="*/ 6545 h 9950"/>
                  <a:gd name="connsiteX2" fmla="*/ 1452 w 10000"/>
                  <a:gd name="connsiteY2" fmla="*/ 2629 h 9950"/>
                  <a:gd name="connsiteX3" fmla="*/ 0 w 10000"/>
                  <a:gd name="connsiteY3" fmla="*/ 2568 h 9950"/>
                  <a:gd name="connsiteX4" fmla="*/ 21 w 10000"/>
                  <a:gd name="connsiteY4" fmla="*/ 0 h 9950"/>
                  <a:gd name="connsiteX5" fmla="*/ 8262 w 10000"/>
                  <a:gd name="connsiteY5" fmla="*/ 45 h 9950"/>
                  <a:gd name="connsiteX6" fmla="*/ 8194 w 10000"/>
                  <a:gd name="connsiteY6" fmla="*/ 598 h 9950"/>
                  <a:gd name="connsiteX7" fmla="*/ 8255 w 10000"/>
                  <a:gd name="connsiteY7" fmla="*/ 737 h 9950"/>
                  <a:gd name="connsiteX8" fmla="*/ 8271 w 10000"/>
                  <a:gd name="connsiteY8" fmla="*/ 857 h 9950"/>
                  <a:gd name="connsiteX9" fmla="*/ 8285 w 10000"/>
                  <a:gd name="connsiteY9" fmla="*/ 1000 h 9950"/>
                  <a:gd name="connsiteX10" fmla="*/ 8392 w 10000"/>
                  <a:gd name="connsiteY10" fmla="*/ 1216 h 9950"/>
                  <a:gd name="connsiteX11" fmla="*/ 8503 w 10000"/>
                  <a:gd name="connsiteY11" fmla="*/ 1331 h 9950"/>
                  <a:gd name="connsiteX12" fmla="*/ 8603 w 10000"/>
                  <a:gd name="connsiteY12" fmla="*/ 1403 h 9950"/>
                  <a:gd name="connsiteX13" fmla="*/ 8700 w 10000"/>
                  <a:gd name="connsiteY13" fmla="*/ 1429 h 9950"/>
                  <a:gd name="connsiteX14" fmla="*/ 8785 w 10000"/>
                  <a:gd name="connsiteY14" fmla="*/ 1505 h 9950"/>
                  <a:gd name="connsiteX15" fmla="*/ 8860 w 10000"/>
                  <a:gd name="connsiteY15" fmla="*/ 1494 h 9950"/>
                  <a:gd name="connsiteX16" fmla="*/ 9003 w 10000"/>
                  <a:gd name="connsiteY16" fmla="*/ 1501 h 9950"/>
                  <a:gd name="connsiteX17" fmla="*/ 9282 w 10000"/>
                  <a:gd name="connsiteY17" fmla="*/ 1628 h 9950"/>
                  <a:gd name="connsiteX18" fmla="*/ 9397 w 10000"/>
                  <a:gd name="connsiteY18" fmla="*/ 1628 h 9950"/>
                  <a:gd name="connsiteX19" fmla="*/ 9510 w 10000"/>
                  <a:gd name="connsiteY19" fmla="*/ 1641 h 9950"/>
                  <a:gd name="connsiteX20" fmla="*/ 9660 w 10000"/>
                  <a:gd name="connsiteY20" fmla="*/ 1589 h 9950"/>
                  <a:gd name="connsiteX21" fmla="*/ 9782 w 10000"/>
                  <a:gd name="connsiteY21" fmla="*/ 1628 h 9950"/>
                  <a:gd name="connsiteX22" fmla="*/ 9910 w 10000"/>
                  <a:gd name="connsiteY22" fmla="*/ 1672 h 9950"/>
                  <a:gd name="connsiteX23" fmla="*/ 9986 w 10000"/>
                  <a:gd name="connsiteY23" fmla="*/ 1672 h 9950"/>
                  <a:gd name="connsiteX24" fmla="*/ 10000 w 10000"/>
                  <a:gd name="connsiteY24" fmla="*/ 1723 h 9950"/>
                  <a:gd name="connsiteX25" fmla="*/ 9970 w 10000"/>
                  <a:gd name="connsiteY25" fmla="*/ 1761 h 9950"/>
                  <a:gd name="connsiteX26" fmla="*/ 9826 w 10000"/>
                  <a:gd name="connsiteY26" fmla="*/ 1888 h 9950"/>
                  <a:gd name="connsiteX27" fmla="*/ 9601 w 10000"/>
                  <a:gd name="connsiteY27" fmla="*/ 2257 h 9950"/>
                  <a:gd name="connsiteX28" fmla="*/ 9434 w 10000"/>
                  <a:gd name="connsiteY28" fmla="*/ 2556 h 9950"/>
                  <a:gd name="connsiteX29" fmla="*/ 9373 w 10000"/>
                  <a:gd name="connsiteY29" fmla="*/ 2727 h 9950"/>
                  <a:gd name="connsiteX30" fmla="*/ 9208 w 10000"/>
                  <a:gd name="connsiteY30" fmla="*/ 2956 h 9950"/>
                  <a:gd name="connsiteX31" fmla="*/ 9184 w 10000"/>
                  <a:gd name="connsiteY31" fmla="*/ 3166 h 9950"/>
                  <a:gd name="connsiteX32" fmla="*/ 9041 w 10000"/>
                  <a:gd name="connsiteY32" fmla="*/ 3344 h 9950"/>
                  <a:gd name="connsiteX33" fmla="*/ 9057 w 10000"/>
                  <a:gd name="connsiteY33" fmla="*/ 3439 h 9950"/>
                  <a:gd name="connsiteX34" fmla="*/ 8959 w 10000"/>
                  <a:gd name="connsiteY34" fmla="*/ 3650 h 9950"/>
                  <a:gd name="connsiteX35" fmla="*/ 8951 w 10000"/>
                  <a:gd name="connsiteY35" fmla="*/ 3854 h 9950"/>
                  <a:gd name="connsiteX36" fmla="*/ 8911 w 10000"/>
                  <a:gd name="connsiteY36" fmla="*/ 3988 h 9950"/>
                  <a:gd name="connsiteX37" fmla="*/ 8955 w 10000"/>
                  <a:gd name="connsiteY37" fmla="*/ 4059 h 9950"/>
                  <a:gd name="connsiteX38" fmla="*/ 8999 w 10000"/>
                  <a:gd name="connsiteY38" fmla="*/ 4114 h 9950"/>
                  <a:gd name="connsiteX39" fmla="*/ 8925 w 10000"/>
                  <a:gd name="connsiteY39" fmla="*/ 4199 h 9950"/>
                  <a:gd name="connsiteX40" fmla="*/ 8708 w 10000"/>
                  <a:gd name="connsiteY40" fmla="*/ 4178 h 9950"/>
                  <a:gd name="connsiteX41" fmla="*/ 8370 w 10000"/>
                  <a:gd name="connsiteY41" fmla="*/ 4191 h 9950"/>
                  <a:gd name="connsiteX42" fmla="*/ 8204 w 10000"/>
                  <a:gd name="connsiteY42" fmla="*/ 4240 h 9950"/>
                  <a:gd name="connsiteX43" fmla="*/ 8081 w 10000"/>
                  <a:gd name="connsiteY43" fmla="*/ 4361 h 9950"/>
                  <a:gd name="connsiteX44" fmla="*/ 7932 w 10000"/>
                  <a:gd name="connsiteY44" fmla="*/ 4584 h 9950"/>
                  <a:gd name="connsiteX45" fmla="*/ 7863 w 10000"/>
                  <a:gd name="connsiteY45" fmla="*/ 4796 h 9950"/>
                  <a:gd name="connsiteX46" fmla="*/ 7765 w 10000"/>
                  <a:gd name="connsiteY46" fmla="*/ 5010 h 9950"/>
                  <a:gd name="connsiteX47" fmla="*/ 7630 w 10000"/>
                  <a:gd name="connsiteY47" fmla="*/ 5347 h 9950"/>
                  <a:gd name="connsiteX48" fmla="*/ 7591 w 10000"/>
                  <a:gd name="connsiteY48" fmla="*/ 5538 h 9950"/>
                  <a:gd name="connsiteX49" fmla="*/ 7591 w 10000"/>
                  <a:gd name="connsiteY49" fmla="*/ 5824 h 9950"/>
                  <a:gd name="connsiteX50" fmla="*/ 7449 w 10000"/>
                  <a:gd name="connsiteY50" fmla="*/ 5957 h 9950"/>
                  <a:gd name="connsiteX51" fmla="*/ 7425 w 10000"/>
                  <a:gd name="connsiteY51" fmla="*/ 6143 h 9950"/>
                  <a:gd name="connsiteX52" fmla="*/ 7395 w 10000"/>
                  <a:gd name="connsiteY52" fmla="*/ 6263 h 9950"/>
                  <a:gd name="connsiteX53" fmla="*/ 7409 w 10000"/>
                  <a:gd name="connsiteY53" fmla="*/ 6384 h 9950"/>
                  <a:gd name="connsiteX54" fmla="*/ 7349 w 10000"/>
                  <a:gd name="connsiteY54" fmla="*/ 6536 h 9950"/>
                  <a:gd name="connsiteX55" fmla="*/ 7326 w 10000"/>
                  <a:gd name="connsiteY55" fmla="*/ 6676 h 9950"/>
                  <a:gd name="connsiteX56" fmla="*/ 7289 w 10000"/>
                  <a:gd name="connsiteY56" fmla="*/ 6772 h 9950"/>
                  <a:gd name="connsiteX57" fmla="*/ 7205 w 10000"/>
                  <a:gd name="connsiteY57" fmla="*/ 6969 h 9950"/>
                  <a:gd name="connsiteX58" fmla="*/ 7146 w 10000"/>
                  <a:gd name="connsiteY58" fmla="*/ 7096 h 9950"/>
                  <a:gd name="connsiteX59" fmla="*/ 7093 w 10000"/>
                  <a:gd name="connsiteY59" fmla="*/ 7311 h 9950"/>
                  <a:gd name="connsiteX60" fmla="*/ 6935 w 10000"/>
                  <a:gd name="connsiteY60" fmla="*/ 7458 h 9950"/>
                  <a:gd name="connsiteX61" fmla="*/ 6752 w 10000"/>
                  <a:gd name="connsiteY61" fmla="*/ 7586 h 9950"/>
                  <a:gd name="connsiteX62" fmla="*/ 6663 w 10000"/>
                  <a:gd name="connsiteY62" fmla="*/ 7826 h 9950"/>
                  <a:gd name="connsiteX63" fmla="*/ 6571 w 10000"/>
                  <a:gd name="connsiteY63" fmla="*/ 8259 h 9950"/>
                  <a:gd name="connsiteX64" fmla="*/ 6391 w 10000"/>
                  <a:gd name="connsiteY64" fmla="*/ 8507 h 9950"/>
                  <a:gd name="connsiteX65" fmla="*/ 6359 w 10000"/>
                  <a:gd name="connsiteY65" fmla="*/ 8654 h 9950"/>
                  <a:gd name="connsiteX66" fmla="*/ 6186 w 10000"/>
                  <a:gd name="connsiteY66" fmla="*/ 8812 h 9950"/>
                  <a:gd name="connsiteX67" fmla="*/ 6117 w 10000"/>
                  <a:gd name="connsiteY67" fmla="*/ 8991 h 9950"/>
                  <a:gd name="connsiteX68" fmla="*/ 6049 w 10000"/>
                  <a:gd name="connsiteY68" fmla="*/ 9087 h 9950"/>
                  <a:gd name="connsiteX69" fmla="*/ 5982 w 10000"/>
                  <a:gd name="connsiteY69" fmla="*/ 9181 h 9950"/>
                  <a:gd name="connsiteX70" fmla="*/ 5860 w 10000"/>
                  <a:gd name="connsiteY70" fmla="*/ 9276 h 9950"/>
                  <a:gd name="connsiteX71" fmla="*/ 5505 w 10000"/>
                  <a:gd name="connsiteY71" fmla="*/ 9561 h 9950"/>
                  <a:gd name="connsiteX72" fmla="*/ 3632 w 10000"/>
                  <a:gd name="connsiteY72" fmla="*/ 9708 h 9950"/>
                  <a:gd name="connsiteX73" fmla="*/ 2183 w 10000"/>
                  <a:gd name="connsiteY73" fmla="*/ 9817 h 9950"/>
                  <a:gd name="connsiteX74" fmla="*/ 1341 w 10000"/>
                  <a:gd name="connsiteY74" fmla="*/ 9906 h 9950"/>
                  <a:gd name="connsiteX75" fmla="*/ 980 w 10000"/>
                  <a:gd name="connsiteY75" fmla="*/ 9950 h 9950"/>
                  <a:gd name="connsiteX76" fmla="*/ 7194 w 10000"/>
                  <a:gd name="connsiteY76" fmla="*/ 6637 h 9950"/>
                  <a:gd name="connsiteX0" fmla="*/ 7194 w 10000"/>
                  <a:gd name="connsiteY0" fmla="*/ 6670 h 10000"/>
                  <a:gd name="connsiteX1" fmla="*/ 1453 w 10000"/>
                  <a:gd name="connsiteY1" fmla="*/ 6578 h 10000"/>
                  <a:gd name="connsiteX2" fmla="*/ 1452 w 10000"/>
                  <a:gd name="connsiteY2" fmla="*/ 2642 h 10000"/>
                  <a:gd name="connsiteX3" fmla="*/ 0 w 10000"/>
                  <a:gd name="connsiteY3" fmla="*/ 2581 h 10000"/>
                  <a:gd name="connsiteX4" fmla="*/ 21 w 10000"/>
                  <a:gd name="connsiteY4" fmla="*/ 0 h 10000"/>
                  <a:gd name="connsiteX5" fmla="*/ 8262 w 10000"/>
                  <a:gd name="connsiteY5" fmla="*/ 45 h 10000"/>
                  <a:gd name="connsiteX6" fmla="*/ 8194 w 10000"/>
                  <a:gd name="connsiteY6" fmla="*/ 601 h 10000"/>
                  <a:gd name="connsiteX7" fmla="*/ 8255 w 10000"/>
                  <a:gd name="connsiteY7" fmla="*/ 741 h 10000"/>
                  <a:gd name="connsiteX8" fmla="*/ 8271 w 10000"/>
                  <a:gd name="connsiteY8" fmla="*/ 861 h 10000"/>
                  <a:gd name="connsiteX9" fmla="*/ 8285 w 10000"/>
                  <a:gd name="connsiteY9" fmla="*/ 1005 h 10000"/>
                  <a:gd name="connsiteX10" fmla="*/ 8392 w 10000"/>
                  <a:gd name="connsiteY10" fmla="*/ 1222 h 10000"/>
                  <a:gd name="connsiteX11" fmla="*/ 8503 w 10000"/>
                  <a:gd name="connsiteY11" fmla="*/ 1338 h 10000"/>
                  <a:gd name="connsiteX12" fmla="*/ 8603 w 10000"/>
                  <a:gd name="connsiteY12" fmla="*/ 1410 h 10000"/>
                  <a:gd name="connsiteX13" fmla="*/ 8700 w 10000"/>
                  <a:gd name="connsiteY13" fmla="*/ 1436 h 10000"/>
                  <a:gd name="connsiteX14" fmla="*/ 8785 w 10000"/>
                  <a:gd name="connsiteY14" fmla="*/ 1513 h 10000"/>
                  <a:gd name="connsiteX15" fmla="*/ 8860 w 10000"/>
                  <a:gd name="connsiteY15" fmla="*/ 1502 h 10000"/>
                  <a:gd name="connsiteX16" fmla="*/ 9003 w 10000"/>
                  <a:gd name="connsiteY16" fmla="*/ 1509 h 10000"/>
                  <a:gd name="connsiteX17" fmla="*/ 9282 w 10000"/>
                  <a:gd name="connsiteY17" fmla="*/ 1636 h 10000"/>
                  <a:gd name="connsiteX18" fmla="*/ 9397 w 10000"/>
                  <a:gd name="connsiteY18" fmla="*/ 1636 h 10000"/>
                  <a:gd name="connsiteX19" fmla="*/ 9510 w 10000"/>
                  <a:gd name="connsiteY19" fmla="*/ 1649 h 10000"/>
                  <a:gd name="connsiteX20" fmla="*/ 9660 w 10000"/>
                  <a:gd name="connsiteY20" fmla="*/ 1597 h 10000"/>
                  <a:gd name="connsiteX21" fmla="*/ 9782 w 10000"/>
                  <a:gd name="connsiteY21" fmla="*/ 1636 h 10000"/>
                  <a:gd name="connsiteX22" fmla="*/ 9910 w 10000"/>
                  <a:gd name="connsiteY22" fmla="*/ 1680 h 10000"/>
                  <a:gd name="connsiteX23" fmla="*/ 9986 w 10000"/>
                  <a:gd name="connsiteY23" fmla="*/ 1680 h 10000"/>
                  <a:gd name="connsiteX24" fmla="*/ 10000 w 10000"/>
                  <a:gd name="connsiteY24" fmla="*/ 1732 h 10000"/>
                  <a:gd name="connsiteX25" fmla="*/ 9970 w 10000"/>
                  <a:gd name="connsiteY25" fmla="*/ 1770 h 10000"/>
                  <a:gd name="connsiteX26" fmla="*/ 9826 w 10000"/>
                  <a:gd name="connsiteY26" fmla="*/ 1897 h 10000"/>
                  <a:gd name="connsiteX27" fmla="*/ 9601 w 10000"/>
                  <a:gd name="connsiteY27" fmla="*/ 2268 h 10000"/>
                  <a:gd name="connsiteX28" fmla="*/ 9434 w 10000"/>
                  <a:gd name="connsiteY28" fmla="*/ 2569 h 10000"/>
                  <a:gd name="connsiteX29" fmla="*/ 9373 w 10000"/>
                  <a:gd name="connsiteY29" fmla="*/ 2741 h 10000"/>
                  <a:gd name="connsiteX30" fmla="*/ 9208 w 10000"/>
                  <a:gd name="connsiteY30" fmla="*/ 2971 h 10000"/>
                  <a:gd name="connsiteX31" fmla="*/ 9184 w 10000"/>
                  <a:gd name="connsiteY31" fmla="*/ 3182 h 10000"/>
                  <a:gd name="connsiteX32" fmla="*/ 9041 w 10000"/>
                  <a:gd name="connsiteY32" fmla="*/ 3361 h 10000"/>
                  <a:gd name="connsiteX33" fmla="*/ 9057 w 10000"/>
                  <a:gd name="connsiteY33" fmla="*/ 3456 h 10000"/>
                  <a:gd name="connsiteX34" fmla="*/ 8959 w 10000"/>
                  <a:gd name="connsiteY34" fmla="*/ 3668 h 10000"/>
                  <a:gd name="connsiteX35" fmla="*/ 8951 w 10000"/>
                  <a:gd name="connsiteY35" fmla="*/ 3873 h 10000"/>
                  <a:gd name="connsiteX36" fmla="*/ 8911 w 10000"/>
                  <a:gd name="connsiteY36" fmla="*/ 4008 h 10000"/>
                  <a:gd name="connsiteX37" fmla="*/ 8955 w 10000"/>
                  <a:gd name="connsiteY37" fmla="*/ 4079 h 10000"/>
                  <a:gd name="connsiteX38" fmla="*/ 8999 w 10000"/>
                  <a:gd name="connsiteY38" fmla="*/ 4135 h 10000"/>
                  <a:gd name="connsiteX39" fmla="*/ 8925 w 10000"/>
                  <a:gd name="connsiteY39" fmla="*/ 4220 h 10000"/>
                  <a:gd name="connsiteX40" fmla="*/ 8708 w 10000"/>
                  <a:gd name="connsiteY40" fmla="*/ 4199 h 10000"/>
                  <a:gd name="connsiteX41" fmla="*/ 8370 w 10000"/>
                  <a:gd name="connsiteY41" fmla="*/ 4212 h 10000"/>
                  <a:gd name="connsiteX42" fmla="*/ 8204 w 10000"/>
                  <a:gd name="connsiteY42" fmla="*/ 4261 h 10000"/>
                  <a:gd name="connsiteX43" fmla="*/ 8081 w 10000"/>
                  <a:gd name="connsiteY43" fmla="*/ 4383 h 10000"/>
                  <a:gd name="connsiteX44" fmla="*/ 7932 w 10000"/>
                  <a:gd name="connsiteY44" fmla="*/ 4607 h 10000"/>
                  <a:gd name="connsiteX45" fmla="*/ 7863 w 10000"/>
                  <a:gd name="connsiteY45" fmla="*/ 4820 h 10000"/>
                  <a:gd name="connsiteX46" fmla="*/ 7765 w 10000"/>
                  <a:gd name="connsiteY46" fmla="*/ 5035 h 10000"/>
                  <a:gd name="connsiteX47" fmla="*/ 7630 w 10000"/>
                  <a:gd name="connsiteY47" fmla="*/ 5374 h 10000"/>
                  <a:gd name="connsiteX48" fmla="*/ 7591 w 10000"/>
                  <a:gd name="connsiteY48" fmla="*/ 5566 h 10000"/>
                  <a:gd name="connsiteX49" fmla="*/ 7591 w 10000"/>
                  <a:gd name="connsiteY49" fmla="*/ 5853 h 10000"/>
                  <a:gd name="connsiteX50" fmla="*/ 7449 w 10000"/>
                  <a:gd name="connsiteY50" fmla="*/ 5987 h 10000"/>
                  <a:gd name="connsiteX51" fmla="*/ 7425 w 10000"/>
                  <a:gd name="connsiteY51" fmla="*/ 6174 h 10000"/>
                  <a:gd name="connsiteX52" fmla="*/ 7395 w 10000"/>
                  <a:gd name="connsiteY52" fmla="*/ 6294 h 10000"/>
                  <a:gd name="connsiteX53" fmla="*/ 7409 w 10000"/>
                  <a:gd name="connsiteY53" fmla="*/ 6416 h 10000"/>
                  <a:gd name="connsiteX54" fmla="*/ 7349 w 10000"/>
                  <a:gd name="connsiteY54" fmla="*/ 6569 h 10000"/>
                  <a:gd name="connsiteX55" fmla="*/ 7326 w 10000"/>
                  <a:gd name="connsiteY55" fmla="*/ 6710 h 10000"/>
                  <a:gd name="connsiteX56" fmla="*/ 7289 w 10000"/>
                  <a:gd name="connsiteY56" fmla="*/ 6806 h 10000"/>
                  <a:gd name="connsiteX57" fmla="*/ 7205 w 10000"/>
                  <a:gd name="connsiteY57" fmla="*/ 7004 h 10000"/>
                  <a:gd name="connsiteX58" fmla="*/ 7146 w 10000"/>
                  <a:gd name="connsiteY58" fmla="*/ 7132 h 10000"/>
                  <a:gd name="connsiteX59" fmla="*/ 7093 w 10000"/>
                  <a:gd name="connsiteY59" fmla="*/ 7348 h 10000"/>
                  <a:gd name="connsiteX60" fmla="*/ 6935 w 10000"/>
                  <a:gd name="connsiteY60" fmla="*/ 7495 h 10000"/>
                  <a:gd name="connsiteX61" fmla="*/ 6752 w 10000"/>
                  <a:gd name="connsiteY61" fmla="*/ 7624 h 10000"/>
                  <a:gd name="connsiteX62" fmla="*/ 6663 w 10000"/>
                  <a:gd name="connsiteY62" fmla="*/ 7865 h 10000"/>
                  <a:gd name="connsiteX63" fmla="*/ 6571 w 10000"/>
                  <a:gd name="connsiteY63" fmla="*/ 8301 h 10000"/>
                  <a:gd name="connsiteX64" fmla="*/ 6391 w 10000"/>
                  <a:gd name="connsiteY64" fmla="*/ 8550 h 10000"/>
                  <a:gd name="connsiteX65" fmla="*/ 6359 w 10000"/>
                  <a:gd name="connsiteY65" fmla="*/ 8697 h 10000"/>
                  <a:gd name="connsiteX66" fmla="*/ 6186 w 10000"/>
                  <a:gd name="connsiteY66" fmla="*/ 8856 h 10000"/>
                  <a:gd name="connsiteX67" fmla="*/ 6117 w 10000"/>
                  <a:gd name="connsiteY67" fmla="*/ 9036 h 10000"/>
                  <a:gd name="connsiteX68" fmla="*/ 6049 w 10000"/>
                  <a:gd name="connsiteY68" fmla="*/ 9133 h 10000"/>
                  <a:gd name="connsiteX69" fmla="*/ 5982 w 10000"/>
                  <a:gd name="connsiteY69" fmla="*/ 9227 h 10000"/>
                  <a:gd name="connsiteX70" fmla="*/ 5860 w 10000"/>
                  <a:gd name="connsiteY70" fmla="*/ 9323 h 10000"/>
                  <a:gd name="connsiteX71" fmla="*/ 5505 w 10000"/>
                  <a:gd name="connsiteY71" fmla="*/ 9609 h 10000"/>
                  <a:gd name="connsiteX72" fmla="*/ 3632 w 10000"/>
                  <a:gd name="connsiteY72" fmla="*/ 9757 h 10000"/>
                  <a:gd name="connsiteX73" fmla="*/ 1341 w 10000"/>
                  <a:gd name="connsiteY73" fmla="*/ 9956 h 10000"/>
                  <a:gd name="connsiteX74" fmla="*/ 980 w 10000"/>
                  <a:gd name="connsiteY74" fmla="*/ 10000 h 10000"/>
                  <a:gd name="connsiteX75" fmla="*/ 7194 w 10000"/>
                  <a:gd name="connsiteY75" fmla="*/ 6670 h 10000"/>
                  <a:gd name="connsiteX0" fmla="*/ 7194 w 10000"/>
                  <a:gd name="connsiteY0" fmla="*/ 6670 h 10000"/>
                  <a:gd name="connsiteX1" fmla="*/ 1453 w 10000"/>
                  <a:gd name="connsiteY1" fmla="*/ 6578 h 10000"/>
                  <a:gd name="connsiteX2" fmla="*/ 1452 w 10000"/>
                  <a:gd name="connsiteY2" fmla="*/ 2642 h 10000"/>
                  <a:gd name="connsiteX3" fmla="*/ 0 w 10000"/>
                  <a:gd name="connsiteY3" fmla="*/ 2581 h 10000"/>
                  <a:gd name="connsiteX4" fmla="*/ 21 w 10000"/>
                  <a:gd name="connsiteY4" fmla="*/ 0 h 10000"/>
                  <a:gd name="connsiteX5" fmla="*/ 8262 w 10000"/>
                  <a:gd name="connsiteY5" fmla="*/ 45 h 10000"/>
                  <a:gd name="connsiteX6" fmla="*/ 8194 w 10000"/>
                  <a:gd name="connsiteY6" fmla="*/ 601 h 10000"/>
                  <a:gd name="connsiteX7" fmla="*/ 8255 w 10000"/>
                  <a:gd name="connsiteY7" fmla="*/ 741 h 10000"/>
                  <a:gd name="connsiteX8" fmla="*/ 8271 w 10000"/>
                  <a:gd name="connsiteY8" fmla="*/ 861 h 10000"/>
                  <a:gd name="connsiteX9" fmla="*/ 8285 w 10000"/>
                  <a:gd name="connsiteY9" fmla="*/ 1005 h 10000"/>
                  <a:gd name="connsiteX10" fmla="*/ 8392 w 10000"/>
                  <a:gd name="connsiteY10" fmla="*/ 1222 h 10000"/>
                  <a:gd name="connsiteX11" fmla="*/ 8503 w 10000"/>
                  <a:gd name="connsiteY11" fmla="*/ 1338 h 10000"/>
                  <a:gd name="connsiteX12" fmla="*/ 8603 w 10000"/>
                  <a:gd name="connsiteY12" fmla="*/ 1410 h 10000"/>
                  <a:gd name="connsiteX13" fmla="*/ 8700 w 10000"/>
                  <a:gd name="connsiteY13" fmla="*/ 1436 h 10000"/>
                  <a:gd name="connsiteX14" fmla="*/ 8785 w 10000"/>
                  <a:gd name="connsiteY14" fmla="*/ 1513 h 10000"/>
                  <a:gd name="connsiteX15" fmla="*/ 8860 w 10000"/>
                  <a:gd name="connsiteY15" fmla="*/ 1502 h 10000"/>
                  <a:gd name="connsiteX16" fmla="*/ 9003 w 10000"/>
                  <a:gd name="connsiteY16" fmla="*/ 1509 h 10000"/>
                  <a:gd name="connsiteX17" fmla="*/ 9282 w 10000"/>
                  <a:gd name="connsiteY17" fmla="*/ 1636 h 10000"/>
                  <a:gd name="connsiteX18" fmla="*/ 9397 w 10000"/>
                  <a:gd name="connsiteY18" fmla="*/ 1636 h 10000"/>
                  <a:gd name="connsiteX19" fmla="*/ 9510 w 10000"/>
                  <a:gd name="connsiteY19" fmla="*/ 1649 h 10000"/>
                  <a:gd name="connsiteX20" fmla="*/ 9660 w 10000"/>
                  <a:gd name="connsiteY20" fmla="*/ 1597 h 10000"/>
                  <a:gd name="connsiteX21" fmla="*/ 9782 w 10000"/>
                  <a:gd name="connsiteY21" fmla="*/ 1636 h 10000"/>
                  <a:gd name="connsiteX22" fmla="*/ 9910 w 10000"/>
                  <a:gd name="connsiteY22" fmla="*/ 1680 h 10000"/>
                  <a:gd name="connsiteX23" fmla="*/ 9986 w 10000"/>
                  <a:gd name="connsiteY23" fmla="*/ 1680 h 10000"/>
                  <a:gd name="connsiteX24" fmla="*/ 10000 w 10000"/>
                  <a:gd name="connsiteY24" fmla="*/ 1732 h 10000"/>
                  <a:gd name="connsiteX25" fmla="*/ 9970 w 10000"/>
                  <a:gd name="connsiteY25" fmla="*/ 1770 h 10000"/>
                  <a:gd name="connsiteX26" fmla="*/ 9826 w 10000"/>
                  <a:gd name="connsiteY26" fmla="*/ 1897 h 10000"/>
                  <a:gd name="connsiteX27" fmla="*/ 9601 w 10000"/>
                  <a:gd name="connsiteY27" fmla="*/ 2268 h 10000"/>
                  <a:gd name="connsiteX28" fmla="*/ 9434 w 10000"/>
                  <a:gd name="connsiteY28" fmla="*/ 2569 h 10000"/>
                  <a:gd name="connsiteX29" fmla="*/ 9373 w 10000"/>
                  <a:gd name="connsiteY29" fmla="*/ 2741 h 10000"/>
                  <a:gd name="connsiteX30" fmla="*/ 9208 w 10000"/>
                  <a:gd name="connsiteY30" fmla="*/ 2971 h 10000"/>
                  <a:gd name="connsiteX31" fmla="*/ 9184 w 10000"/>
                  <a:gd name="connsiteY31" fmla="*/ 3182 h 10000"/>
                  <a:gd name="connsiteX32" fmla="*/ 9041 w 10000"/>
                  <a:gd name="connsiteY32" fmla="*/ 3361 h 10000"/>
                  <a:gd name="connsiteX33" fmla="*/ 9057 w 10000"/>
                  <a:gd name="connsiteY33" fmla="*/ 3456 h 10000"/>
                  <a:gd name="connsiteX34" fmla="*/ 8959 w 10000"/>
                  <a:gd name="connsiteY34" fmla="*/ 3668 h 10000"/>
                  <a:gd name="connsiteX35" fmla="*/ 8951 w 10000"/>
                  <a:gd name="connsiteY35" fmla="*/ 3873 h 10000"/>
                  <a:gd name="connsiteX36" fmla="*/ 8911 w 10000"/>
                  <a:gd name="connsiteY36" fmla="*/ 4008 h 10000"/>
                  <a:gd name="connsiteX37" fmla="*/ 8955 w 10000"/>
                  <a:gd name="connsiteY37" fmla="*/ 4079 h 10000"/>
                  <a:gd name="connsiteX38" fmla="*/ 8999 w 10000"/>
                  <a:gd name="connsiteY38" fmla="*/ 4135 h 10000"/>
                  <a:gd name="connsiteX39" fmla="*/ 8925 w 10000"/>
                  <a:gd name="connsiteY39" fmla="*/ 4220 h 10000"/>
                  <a:gd name="connsiteX40" fmla="*/ 8708 w 10000"/>
                  <a:gd name="connsiteY40" fmla="*/ 4199 h 10000"/>
                  <a:gd name="connsiteX41" fmla="*/ 8370 w 10000"/>
                  <a:gd name="connsiteY41" fmla="*/ 4212 h 10000"/>
                  <a:gd name="connsiteX42" fmla="*/ 8204 w 10000"/>
                  <a:gd name="connsiteY42" fmla="*/ 4261 h 10000"/>
                  <a:gd name="connsiteX43" fmla="*/ 8081 w 10000"/>
                  <a:gd name="connsiteY43" fmla="*/ 4383 h 10000"/>
                  <a:gd name="connsiteX44" fmla="*/ 7932 w 10000"/>
                  <a:gd name="connsiteY44" fmla="*/ 4607 h 10000"/>
                  <a:gd name="connsiteX45" fmla="*/ 7863 w 10000"/>
                  <a:gd name="connsiteY45" fmla="*/ 4820 h 10000"/>
                  <a:gd name="connsiteX46" fmla="*/ 7765 w 10000"/>
                  <a:gd name="connsiteY46" fmla="*/ 5035 h 10000"/>
                  <a:gd name="connsiteX47" fmla="*/ 7630 w 10000"/>
                  <a:gd name="connsiteY47" fmla="*/ 5374 h 10000"/>
                  <a:gd name="connsiteX48" fmla="*/ 7591 w 10000"/>
                  <a:gd name="connsiteY48" fmla="*/ 5566 h 10000"/>
                  <a:gd name="connsiteX49" fmla="*/ 7591 w 10000"/>
                  <a:gd name="connsiteY49" fmla="*/ 5853 h 10000"/>
                  <a:gd name="connsiteX50" fmla="*/ 7449 w 10000"/>
                  <a:gd name="connsiteY50" fmla="*/ 5987 h 10000"/>
                  <a:gd name="connsiteX51" fmla="*/ 7425 w 10000"/>
                  <a:gd name="connsiteY51" fmla="*/ 6174 h 10000"/>
                  <a:gd name="connsiteX52" fmla="*/ 7395 w 10000"/>
                  <a:gd name="connsiteY52" fmla="*/ 6294 h 10000"/>
                  <a:gd name="connsiteX53" fmla="*/ 7409 w 10000"/>
                  <a:gd name="connsiteY53" fmla="*/ 6416 h 10000"/>
                  <a:gd name="connsiteX54" fmla="*/ 7349 w 10000"/>
                  <a:gd name="connsiteY54" fmla="*/ 6569 h 10000"/>
                  <a:gd name="connsiteX55" fmla="*/ 7326 w 10000"/>
                  <a:gd name="connsiteY55" fmla="*/ 6710 h 10000"/>
                  <a:gd name="connsiteX56" fmla="*/ 7289 w 10000"/>
                  <a:gd name="connsiteY56" fmla="*/ 6806 h 10000"/>
                  <a:gd name="connsiteX57" fmla="*/ 7205 w 10000"/>
                  <a:gd name="connsiteY57" fmla="*/ 7004 h 10000"/>
                  <a:gd name="connsiteX58" fmla="*/ 7146 w 10000"/>
                  <a:gd name="connsiteY58" fmla="*/ 7132 h 10000"/>
                  <a:gd name="connsiteX59" fmla="*/ 7093 w 10000"/>
                  <a:gd name="connsiteY59" fmla="*/ 7348 h 10000"/>
                  <a:gd name="connsiteX60" fmla="*/ 6935 w 10000"/>
                  <a:gd name="connsiteY60" fmla="*/ 7495 h 10000"/>
                  <a:gd name="connsiteX61" fmla="*/ 6752 w 10000"/>
                  <a:gd name="connsiteY61" fmla="*/ 7624 h 10000"/>
                  <a:gd name="connsiteX62" fmla="*/ 6663 w 10000"/>
                  <a:gd name="connsiteY62" fmla="*/ 7865 h 10000"/>
                  <a:gd name="connsiteX63" fmla="*/ 6571 w 10000"/>
                  <a:gd name="connsiteY63" fmla="*/ 8301 h 10000"/>
                  <a:gd name="connsiteX64" fmla="*/ 6391 w 10000"/>
                  <a:gd name="connsiteY64" fmla="*/ 8550 h 10000"/>
                  <a:gd name="connsiteX65" fmla="*/ 6359 w 10000"/>
                  <a:gd name="connsiteY65" fmla="*/ 8697 h 10000"/>
                  <a:gd name="connsiteX66" fmla="*/ 6186 w 10000"/>
                  <a:gd name="connsiteY66" fmla="*/ 8856 h 10000"/>
                  <a:gd name="connsiteX67" fmla="*/ 6117 w 10000"/>
                  <a:gd name="connsiteY67" fmla="*/ 9036 h 10000"/>
                  <a:gd name="connsiteX68" fmla="*/ 6049 w 10000"/>
                  <a:gd name="connsiteY68" fmla="*/ 9133 h 10000"/>
                  <a:gd name="connsiteX69" fmla="*/ 5982 w 10000"/>
                  <a:gd name="connsiteY69" fmla="*/ 9227 h 10000"/>
                  <a:gd name="connsiteX70" fmla="*/ 5860 w 10000"/>
                  <a:gd name="connsiteY70" fmla="*/ 9323 h 10000"/>
                  <a:gd name="connsiteX71" fmla="*/ 5505 w 10000"/>
                  <a:gd name="connsiteY71" fmla="*/ 9609 h 10000"/>
                  <a:gd name="connsiteX72" fmla="*/ 3632 w 10000"/>
                  <a:gd name="connsiteY72" fmla="*/ 9757 h 10000"/>
                  <a:gd name="connsiteX73" fmla="*/ 980 w 10000"/>
                  <a:gd name="connsiteY73" fmla="*/ 10000 h 10000"/>
                  <a:gd name="connsiteX74" fmla="*/ 7194 w 10000"/>
                  <a:gd name="connsiteY74" fmla="*/ 6670 h 10000"/>
                  <a:gd name="connsiteX0" fmla="*/ 7194 w 10000"/>
                  <a:gd name="connsiteY0" fmla="*/ 6670 h 9757"/>
                  <a:gd name="connsiteX1" fmla="*/ 1453 w 10000"/>
                  <a:gd name="connsiteY1" fmla="*/ 6578 h 9757"/>
                  <a:gd name="connsiteX2" fmla="*/ 1452 w 10000"/>
                  <a:gd name="connsiteY2" fmla="*/ 2642 h 9757"/>
                  <a:gd name="connsiteX3" fmla="*/ 0 w 10000"/>
                  <a:gd name="connsiteY3" fmla="*/ 2581 h 9757"/>
                  <a:gd name="connsiteX4" fmla="*/ 21 w 10000"/>
                  <a:gd name="connsiteY4" fmla="*/ 0 h 9757"/>
                  <a:gd name="connsiteX5" fmla="*/ 8262 w 10000"/>
                  <a:gd name="connsiteY5" fmla="*/ 45 h 9757"/>
                  <a:gd name="connsiteX6" fmla="*/ 8194 w 10000"/>
                  <a:gd name="connsiteY6" fmla="*/ 601 h 9757"/>
                  <a:gd name="connsiteX7" fmla="*/ 8255 w 10000"/>
                  <a:gd name="connsiteY7" fmla="*/ 741 h 9757"/>
                  <a:gd name="connsiteX8" fmla="*/ 8271 w 10000"/>
                  <a:gd name="connsiteY8" fmla="*/ 861 h 9757"/>
                  <a:gd name="connsiteX9" fmla="*/ 8285 w 10000"/>
                  <a:gd name="connsiteY9" fmla="*/ 1005 h 9757"/>
                  <a:gd name="connsiteX10" fmla="*/ 8392 w 10000"/>
                  <a:gd name="connsiteY10" fmla="*/ 1222 h 9757"/>
                  <a:gd name="connsiteX11" fmla="*/ 8503 w 10000"/>
                  <a:gd name="connsiteY11" fmla="*/ 1338 h 9757"/>
                  <a:gd name="connsiteX12" fmla="*/ 8603 w 10000"/>
                  <a:gd name="connsiteY12" fmla="*/ 1410 h 9757"/>
                  <a:gd name="connsiteX13" fmla="*/ 8700 w 10000"/>
                  <a:gd name="connsiteY13" fmla="*/ 1436 h 9757"/>
                  <a:gd name="connsiteX14" fmla="*/ 8785 w 10000"/>
                  <a:gd name="connsiteY14" fmla="*/ 1513 h 9757"/>
                  <a:gd name="connsiteX15" fmla="*/ 8860 w 10000"/>
                  <a:gd name="connsiteY15" fmla="*/ 1502 h 9757"/>
                  <a:gd name="connsiteX16" fmla="*/ 9003 w 10000"/>
                  <a:gd name="connsiteY16" fmla="*/ 1509 h 9757"/>
                  <a:gd name="connsiteX17" fmla="*/ 9282 w 10000"/>
                  <a:gd name="connsiteY17" fmla="*/ 1636 h 9757"/>
                  <a:gd name="connsiteX18" fmla="*/ 9397 w 10000"/>
                  <a:gd name="connsiteY18" fmla="*/ 1636 h 9757"/>
                  <a:gd name="connsiteX19" fmla="*/ 9510 w 10000"/>
                  <a:gd name="connsiteY19" fmla="*/ 1649 h 9757"/>
                  <a:gd name="connsiteX20" fmla="*/ 9660 w 10000"/>
                  <a:gd name="connsiteY20" fmla="*/ 1597 h 9757"/>
                  <a:gd name="connsiteX21" fmla="*/ 9782 w 10000"/>
                  <a:gd name="connsiteY21" fmla="*/ 1636 h 9757"/>
                  <a:gd name="connsiteX22" fmla="*/ 9910 w 10000"/>
                  <a:gd name="connsiteY22" fmla="*/ 1680 h 9757"/>
                  <a:gd name="connsiteX23" fmla="*/ 9986 w 10000"/>
                  <a:gd name="connsiteY23" fmla="*/ 1680 h 9757"/>
                  <a:gd name="connsiteX24" fmla="*/ 10000 w 10000"/>
                  <a:gd name="connsiteY24" fmla="*/ 1732 h 9757"/>
                  <a:gd name="connsiteX25" fmla="*/ 9970 w 10000"/>
                  <a:gd name="connsiteY25" fmla="*/ 1770 h 9757"/>
                  <a:gd name="connsiteX26" fmla="*/ 9826 w 10000"/>
                  <a:gd name="connsiteY26" fmla="*/ 1897 h 9757"/>
                  <a:gd name="connsiteX27" fmla="*/ 9601 w 10000"/>
                  <a:gd name="connsiteY27" fmla="*/ 2268 h 9757"/>
                  <a:gd name="connsiteX28" fmla="*/ 9434 w 10000"/>
                  <a:gd name="connsiteY28" fmla="*/ 2569 h 9757"/>
                  <a:gd name="connsiteX29" fmla="*/ 9373 w 10000"/>
                  <a:gd name="connsiteY29" fmla="*/ 2741 h 9757"/>
                  <a:gd name="connsiteX30" fmla="*/ 9208 w 10000"/>
                  <a:gd name="connsiteY30" fmla="*/ 2971 h 9757"/>
                  <a:gd name="connsiteX31" fmla="*/ 9184 w 10000"/>
                  <a:gd name="connsiteY31" fmla="*/ 3182 h 9757"/>
                  <a:gd name="connsiteX32" fmla="*/ 9041 w 10000"/>
                  <a:gd name="connsiteY32" fmla="*/ 3361 h 9757"/>
                  <a:gd name="connsiteX33" fmla="*/ 9057 w 10000"/>
                  <a:gd name="connsiteY33" fmla="*/ 3456 h 9757"/>
                  <a:gd name="connsiteX34" fmla="*/ 8959 w 10000"/>
                  <a:gd name="connsiteY34" fmla="*/ 3668 h 9757"/>
                  <a:gd name="connsiteX35" fmla="*/ 8951 w 10000"/>
                  <a:gd name="connsiteY35" fmla="*/ 3873 h 9757"/>
                  <a:gd name="connsiteX36" fmla="*/ 8911 w 10000"/>
                  <a:gd name="connsiteY36" fmla="*/ 4008 h 9757"/>
                  <a:gd name="connsiteX37" fmla="*/ 8955 w 10000"/>
                  <a:gd name="connsiteY37" fmla="*/ 4079 h 9757"/>
                  <a:gd name="connsiteX38" fmla="*/ 8999 w 10000"/>
                  <a:gd name="connsiteY38" fmla="*/ 4135 h 9757"/>
                  <a:gd name="connsiteX39" fmla="*/ 8925 w 10000"/>
                  <a:gd name="connsiteY39" fmla="*/ 4220 h 9757"/>
                  <a:gd name="connsiteX40" fmla="*/ 8708 w 10000"/>
                  <a:gd name="connsiteY40" fmla="*/ 4199 h 9757"/>
                  <a:gd name="connsiteX41" fmla="*/ 8370 w 10000"/>
                  <a:gd name="connsiteY41" fmla="*/ 4212 h 9757"/>
                  <a:gd name="connsiteX42" fmla="*/ 8204 w 10000"/>
                  <a:gd name="connsiteY42" fmla="*/ 4261 h 9757"/>
                  <a:gd name="connsiteX43" fmla="*/ 8081 w 10000"/>
                  <a:gd name="connsiteY43" fmla="*/ 4383 h 9757"/>
                  <a:gd name="connsiteX44" fmla="*/ 7932 w 10000"/>
                  <a:gd name="connsiteY44" fmla="*/ 4607 h 9757"/>
                  <a:gd name="connsiteX45" fmla="*/ 7863 w 10000"/>
                  <a:gd name="connsiteY45" fmla="*/ 4820 h 9757"/>
                  <a:gd name="connsiteX46" fmla="*/ 7765 w 10000"/>
                  <a:gd name="connsiteY46" fmla="*/ 5035 h 9757"/>
                  <a:gd name="connsiteX47" fmla="*/ 7630 w 10000"/>
                  <a:gd name="connsiteY47" fmla="*/ 5374 h 9757"/>
                  <a:gd name="connsiteX48" fmla="*/ 7591 w 10000"/>
                  <a:gd name="connsiteY48" fmla="*/ 5566 h 9757"/>
                  <a:gd name="connsiteX49" fmla="*/ 7591 w 10000"/>
                  <a:gd name="connsiteY49" fmla="*/ 5853 h 9757"/>
                  <a:gd name="connsiteX50" fmla="*/ 7449 w 10000"/>
                  <a:gd name="connsiteY50" fmla="*/ 5987 h 9757"/>
                  <a:gd name="connsiteX51" fmla="*/ 7425 w 10000"/>
                  <a:gd name="connsiteY51" fmla="*/ 6174 h 9757"/>
                  <a:gd name="connsiteX52" fmla="*/ 7395 w 10000"/>
                  <a:gd name="connsiteY52" fmla="*/ 6294 h 9757"/>
                  <a:gd name="connsiteX53" fmla="*/ 7409 w 10000"/>
                  <a:gd name="connsiteY53" fmla="*/ 6416 h 9757"/>
                  <a:gd name="connsiteX54" fmla="*/ 7349 w 10000"/>
                  <a:gd name="connsiteY54" fmla="*/ 6569 h 9757"/>
                  <a:gd name="connsiteX55" fmla="*/ 7326 w 10000"/>
                  <a:gd name="connsiteY55" fmla="*/ 6710 h 9757"/>
                  <a:gd name="connsiteX56" fmla="*/ 7289 w 10000"/>
                  <a:gd name="connsiteY56" fmla="*/ 6806 h 9757"/>
                  <a:gd name="connsiteX57" fmla="*/ 7205 w 10000"/>
                  <a:gd name="connsiteY57" fmla="*/ 7004 h 9757"/>
                  <a:gd name="connsiteX58" fmla="*/ 7146 w 10000"/>
                  <a:gd name="connsiteY58" fmla="*/ 7132 h 9757"/>
                  <a:gd name="connsiteX59" fmla="*/ 7093 w 10000"/>
                  <a:gd name="connsiteY59" fmla="*/ 7348 h 9757"/>
                  <a:gd name="connsiteX60" fmla="*/ 6935 w 10000"/>
                  <a:gd name="connsiteY60" fmla="*/ 7495 h 9757"/>
                  <a:gd name="connsiteX61" fmla="*/ 6752 w 10000"/>
                  <a:gd name="connsiteY61" fmla="*/ 7624 h 9757"/>
                  <a:gd name="connsiteX62" fmla="*/ 6663 w 10000"/>
                  <a:gd name="connsiteY62" fmla="*/ 7865 h 9757"/>
                  <a:gd name="connsiteX63" fmla="*/ 6571 w 10000"/>
                  <a:gd name="connsiteY63" fmla="*/ 8301 h 9757"/>
                  <a:gd name="connsiteX64" fmla="*/ 6391 w 10000"/>
                  <a:gd name="connsiteY64" fmla="*/ 8550 h 9757"/>
                  <a:gd name="connsiteX65" fmla="*/ 6359 w 10000"/>
                  <a:gd name="connsiteY65" fmla="*/ 8697 h 9757"/>
                  <a:gd name="connsiteX66" fmla="*/ 6186 w 10000"/>
                  <a:gd name="connsiteY66" fmla="*/ 8856 h 9757"/>
                  <a:gd name="connsiteX67" fmla="*/ 6117 w 10000"/>
                  <a:gd name="connsiteY67" fmla="*/ 9036 h 9757"/>
                  <a:gd name="connsiteX68" fmla="*/ 6049 w 10000"/>
                  <a:gd name="connsiteY68" fmla="*/ 9133 h 9757"/>
                  <a:gd name="connsiteX69" fmla="*/ 5982 w 10000"/>
                  <a:gd name="connsiteY69" fmla="*/ 9227 h 9757"/>
                  <a:gd name="connsiteX70" fmla="*/ 5860 w 10000"/>
                  <a:gd name="connsiteY70" fmla="*/ 9323 h 9757"/>
                  <a:gd name="connsiteX71" fmla="*/ 5505 w 10000"/>
                  <a:gd name="connsiteY71" fmla="*/ 9609 h 9757"/>
                  <a:gd name="connsiteX72" fmla="*/ 3632 w 10000"/>
                  <a:gd name="connsiteY72" fmla="*/ 9757 h 9757"/>
                  <a:gd name="connsiteX73" fmla="*/ 7194 w 10000"/>
                  <a:gd name="connsiteY73" fmla="*/ 6670 h 9757"/>
                  <a:gd name="connsiteX0" fmla="*/ 7194 w 10000"/>
                  <a:gd name="connsiteY0" fmla="*/ 6836 h 9848"/>
                  <a:gd name="connsiteX1" fmla="*/ 1453 w 10000"/>
                  <a:gd name="connsiteY1" fmla="*/ 6742 h 9848"/>
                  <a:gd name="connsiteX2" fmla="*/ 1452 w 10000"/>
                  <a:gd name="connsiteY2" fmla="*/ 2708 h 9848"/>
                  <a:gd name="connsiteX3" fmla="*/ 0 w 10000"/>
                  <a:gd name="connsiteY3" fmla="*/ 2645 h 9848"/>
                  <a:gd name="connsiteX4" fmla="*/ 21 w 10000"/>
                  <a:gd name="connsiteY4" fmla="*/ 0 h 9848"/>
                  <a:gd name="connsiteX5" fmla="*/ 8262 w 10000"/>
                  <a:gd name="connsiteY5" fmla="*/ 46 h 9848"/>
                  <a:gd name="connsiteX6" fmla="*/ 8194 w 10000"/>
                  <a:gd name="connsiteY6" fmla="*/ 616 h 9848"/>
                  <a:gd name="connsiteX7" fmla="*/ 8255 w 10000"/>
                  <a:gd name="connsiteY7" fmla="*/ 759 h 9848"/>
                  <a:gd name="connsiteX8" fmla="*/ 8271 w 10000"/>
                  <a:gd name="connsiteY8" fmla="*/ 882 h 9848"/>
                  <a:gd name="connsiteX9" fmla="*/ 8285 w 10000"/>
                  <a:gd name="connsiteY9" fmla="*/ 1030 h 9848"/>
                  <a:gd name="connsiteX10" fmla="*/ 8392 w 10000"/>
                  <a:gd name="connsiteY10" fmla="*/ 1252 h 9848"/>
                  <a:gd name="connsiteX11" fmla="*/ 8503 w 10000"/>
                  <a:gd name="connsiteY11" fmla="*/ 1371 h 9848"/>
                  <a:gd name="connsiteX12" fmla="*/ 8603 w 10000"/>
                  <a:gd name="connsiteY12" fmla="*/ 1445 h 9848"/>
                  <a:gd name="connsiteX13" fmla="*/ 8700 w 10000"/>
                  <a:gd name="connsiteY13" fmla="*/ 1472 h 9848"/>
                  <a:gd name="connsiteX14" fmla="*/ 8785 w 10000"/>
                  <a:gd name="connsiteY14" fmla="*/ 1551 h 9848"/>
                  <a:gd name="connsiteX15" fmla="*/ 8860 w 10000"/>
                  <a:gd name="connsiteY15" fmla="*/ 1539 h 9848"/>
                  <a:gd name="connsiteX16" fmla="*/ 9003 w 10000"/>
                  <a:gd name="connsiteY16" fmla="*/ 1547 h 9848"/>
                  <a:gd name="connsiteX17" fmla="*/ 9282 w 10000"/>
                  <a:gd name="connsiteY17" fmla="*/ 1677 h 9848"/>
                  <a:gd name="connsiteX18" fmla="*/ 9397 w 10000"/>
                  <a:gd name="connsiteY18" fmla="*/ 1677 h 9848"/>
                  <a:gd name="connsiteX19" fmla="*/ 9510 w 10000"/>
                  <a:gd name="connsiteY19" fmla="*/ 1690 h 9848"/>
                  <a:gd name="connsiteX20" fmla="*/ 9660 w 10000"/>
                  <a:gd name="connsiteY20" fmla="*/ 1637 h 9848"/>
                  <a:gd name="connsiteX21" fmla="*/ 9782 w 10000"/>
                  <a:gd name="connsiteY21" fmla="*/ 1677 h 9848"/>
                  <a:gd name="connsiteX22" fmla="*/ 9910 w 10000"/>
                  <a:gd name="connsiteY22" fmla="*/ 1722 h 9848"/>
                  <a:gd name="connsiteX23" fmla="*/ 9986 w 10000"/>
                  <a:gd name="connsiteY23" fmla="*/ 1722 h 9848"/>
                  <a:gd name="connsiteX24" fmla="*/ 10000 w 10000"/>
                  <a:gd name="connsiteY24" fmla="*/ 1775 h 9848"/>
                  <a:gd name="connsiteX25" fmla="*/ 9970 w 10000"/>
                  <a:gd name="connsiteY25" fmla="*/ 1814 h 9848"/>
                  <a:gd name="connsiteX26" fmla="*/ 9826 w 10000"/>
                  <a:gd name="connsiteY26" fmla="*/ 1944 h 9848"/>
                  <a:gd name="connsiteX27" fmla="*/ 9601 w 10000"/>
                  <a:gd name="connsiteY27" fmla="*/ 2324 h 9848"/>
                  <a:gd name="connsiteX28" fmla="*/ 9434 w 10000"/>
                  <a:gd name="connsiteY28" fmla="*/ 2633 h 9848"/>
                  <a:gd name="connsiteX29" fmla="*/ 9373 w 10000"/>
                  <a:gd name="connsiteY29" fmla="*/ 2809 h 9848"/>
                  <a:gd name="connsiteX30" fmla="*/ 9208 w 10000"/>
                  <a:gd name="connsiteY30" fmla="*/ 3045 h 9848"/>
                  <a:gd name="connsiteX31" fmla="*/ 9184 w 10000"/>
                  <a:gd name="connsiteY31" fmla="*/ 3261 h 9848"/>
                  <a:gd name="connsiteX32" fmla="*/ 9041 w 10000"/>
                  <a:gd name="connsiteY32" fmla="*/ 3445 h 9848"/>
                  <a:gd name="connsiteX33" fmla="*/ 9057 w 10000"/>
                  <a:gd name="connsiteY33" fmla="*/ 3542 h 9848"/>
                  <a:gd name="connsiteX34" fmla="*/ 8959 w 10000"/>
                  <a:gd name="connsiteY34" fmla="*/ 3759 h 9848"/>
                  <a:gd name="connsiteX35" fmla="*/ 8951 w 10000"/>
                  <a:gd name="connsiteY35" fmla="*/ 3969 h 9848"/>
                  <a:gd name="connsiteX36" fmla="*/ 8911 w 10000"/>
                  <a:gd name="connsiteY36" fmla="*/ 4108 h 9848"/>
                  <a:gd name="connsiteX37" fmla="*/ 8955 w 10000"/>
                  <a:gd name="connsiteY37" fmla="*/ 4181 h 9848"/>
                  <a:gd name="connsiteX38" fmla="*/ 8999 w 10000"/>
                  <a:gd name="connsiteY38" fmla="*/ 4238 h 9848"/>
                  <a:gd name="connsiteX39" fmla="*/ 8925 w 10000"/>
                  <a:gd name="connsiteY39" fmla="*/ 4325 h 9848"/>
                  <a:gd name="connsiteX40" fmla="*/ 8708 w 10000"/>
                  <a:gd name="connsiteY40" fmla="*/ 4304 h 9848"/>
                  <a:gd name="connsiteX41" fmla="*/ 8370 w 10000"/>
                  <a:gd name="connsiteY41" fmla="*/ 4317 h 9848"/>
                  <a:gd name="connsiteX42" fmla="*/ 8204 w 10000"/>
                  <a:gd name="connsiteY42" fmla="*/ 4367 h 9848"/>
                  <a:gd name="connsiteX43" fmla="*/ 8081 w 10000"/>
                  <a:gd name="connsiteY43" fmla="*/ 4492 h 9848"/>
                  <a:gd name="connsiteX44" fmla="*/ 7932 w 10000"/>
                  <a:gd name="connsiteY44" fmla="*/ 4722 h 9848"/>
                  <a:gd name="connsiteX45" fmla="*/ 7863 w 10000"/>
                  <a:gd name="connsiteY45" fmla="*/ 4940 h 9848"/>
                  <a:gd name="connsiteX46" fmla="*/ 7765 w 10000"/>
                  <a:gd name="connsiteY46" fmla="*/ 5160 h 9848"/>
                  <a:gd name="connsiteX47" fmla="*/ 7630 w 10000"/>
                  <a:gd name="connsiteY47" fmla="*/ 5508 h 9848"/>
                  <a:gd name="connsiteX48" fmla="*/ 7591 w 10000"/>
                  <a:gd name="connsiteY48" fmla="*/ 5705 h 9848"/>
                  <a:gd name="connsiteX49" fmla="*/ 7591 w 10000"/>
                  <a:gd name="connsiteY49" fmla="*/ 5999 h 9848"/>
                  <a:gd name="connsiteX50" fmla="*/ 7449 w 10000"/>
                  <a:gd name="connsiteY50" fmla="*/ 6136 h 9848"/>
                  <a:gd name="connsiteX51" fmla="*/ 7425 w 10000"/>
                  <a:gd name="connsiteY51" fmla="*/ 6328 h 9848"/>
                  <a:gd name="connsiteX52" fmla="*/ 7395 w 10000"/>
                  <a:gd name="connsiteY52" fmla="*/ 6451 h 9848"/>
                  <a:gd name="connsiteX53" fmla="*/ 7409 w 10000"/>
                  <a:gd name="connsiteY53" fmla="*/ 6576 h 9848"/>
                  <a:gd name="connsiteX54" fmla="*/ 7349 w 10000"/>
                  <a:gd name="connsiteY54" fmla="*/ 6733 h 9848"/>
                  <a:gd name="connsiteX55" fmla="*/ 7326 w 10000"/>
                  <a:gd name="connsiteY55" fmla="*/ 6877 h 9848"/>
                  <a:gd name="connsiteX56" fmla="*/ 7289 w 10000"/>
                  <a:gd name="connsiteY56" fmla="*/ 6976 h 9848"/>
                  <a:gd name="connsiteX57" fmla="*/ 7205 w 10000"/>
                  <a:gd name="connsiteY57" fmla="*/ 7178 h 9848"/>
                  <a:gd name="connsiteX58" fmla="*/ 7146 w 10000"/>
                  <a:gd name="connsiteY58" fmla="*/ 7310 h 9848"/>
                  <a:gd name="connsiteX59" fmla="*/ 7093 w 10000"/>
                  <a:gd name="connsiteY59" fmla="*/ 7531 h 9848"/>
                  <a:gd name="connsiteX60" fmla="*/ 6935 w 10000"/>
                  <a:gd name="connsiteY60" fmla="*/ 7682 h 9848"/>
                  <a:gd name="connsiteX61" fmla="*/ 6752 w 10000"/>
                  <a:gd name="connsiteY61" fmla="*/ 7814 h 9848"/>
                  <a:gd name="connsiteX62" fmla="*/ 6663 w 10000"/>
                  <a:gd name="connsiteY62" fmla="*/ 8061 h 9848"/>
                  <a:gd name="connsiteX63" fmla="*/ 6571 w 10000"/>
                  <a:gd name="connsiteY63" fmla="*/ 8508 h 9848"/>
                  <a:gd name="connsiteX64" fmla="*/ 6391 w 10000"/>
                  <a:gd name="connsiteY64" fmla="*/ 8763 h 9848"/>
                  <a:gd name="connsiteX65" fmla="*/ 6359 w 10000"/>
                  <a:gd name="connsiteY65" fmla="*/ 8914 h 9848"/>
                  <a:gd name="connsiteX66" fmla="*/ 6186 w 10000"/>
                  <a:gd name="connsiteY66" fmla="*/ 9077 h 9848"/>
                  <a:gd name="connsiteX67" fmla="*/ 6117 w 10000"/>
                  <a:gd name="connsiteY67" fmla="*/ 9261 h 9848"/>
                  <a:gd name="connsiteX68" fmla="*/ 6049 w 10000"/>
                  <a:gd name="connsiteY68" fmla="*/ 9360 h 9848"/>
                  <a:gd name="connsiteX69" fmla="*/ 5982 w 10000"/>
                  <a:gd name="connsiteY69" fmla="*/ 9457 h 9848"/>
                  <a:gd name="connsiteX70" fmla="*/ 5860 w 10000"/>
                  <a:gd name="connsiteY70" fmla="*/ 9555 h 9848"/>
                  <a:gd name="connsiteX71" fmla="*/ 5505 w 10000"/>
                  <a:gd name="connsiteY71" fmla="*/ 9848 h 9848"/>
                  <a:gd name="connsiteX72" fmla="*/ 7194 w 10000"/>
                  <a:gd name="connsiteY72" fmla="*/ 6836 h 9848"/>
                  <a:gd name="connsiteX0" fmla="*/ 7194 w 10000"/>
                  <a:gd name="connsiteY0" fmla="*/ 6942 h 9702"/>
                  <a:gd name="connsiteX1" fmla="*/ 1453 w 10000"/>
                  <a:gd name="connsiteY1" fmla="*/ 6846 h 9702"/>
                  <a:gd name="connsiteX2" fmla="*/ 1452 w 10000"/>
                  <a:gd name="connsiteY2" fmla="*/ 2750 h 9702"/>
                  <a:gd name="connsiteX3" fmla="*/ 0 w 10000"/>
                  <a:gd name="connsiteY3" fmla="*/ 2686 h 9702"/>
                  <a:gd name="connsiteX4" fmla="*/ 21 w 10000"/>
                  <a:gd name="connsiteY4" fmla="*/ 0 h 9702"/>
                  <a:gd name="connsiteX5" fmla="*/ 8262 w 10000"/>
                  <a:gd name="connsiteY5" fmla="*/ 47 h 9702"/>
                  <a:gd name="connsiteX6" fmla="*/ 8194 w 10000"/>
                  <a:gd name="connsiteY6" fmla="*/ 626 h 9702"/>
                  <a:gd name="connsiteX7" fmla="*/ 8255 w 10000"/>
                  <a:gd name="connsiteY7" fmla="*/ 771 h 9702"/>
                  <a:gd name="connsiteX8" fmla="*/ 8271 w 10000"/>
                  <a:gd name="connsiteY8" fmla="*/ 896 h 9702"/>
                  <a:gd name="connsiteX9" fmla="*/ 8285 w 10000"/>
                  <a:gd name="connsiteY9" fmla="*/ 1046 h 9702"/>
                  <a:gd name="connsiteX10" fmla="*/ 8392 w 10000"/>
                  <a:gd name="connsiteY10" fmla="*/ 1271 h 9702"/>
                  <a:gd name="connsiteX11" fmla="*/ 8503 w 10000"/>
                  <a:gd name="connsiteY11" fmla="*/ 1392 h 9702"/>
                  <a:gd name="connsiteX12" fmla="*/ 8603 w 10000"/>
                  <a:gd name="connsiteY12" fmla="*/ 1467 h 9702"/>
                  <a:gd name="connsiteX13" fmla="*/ 8700 w 10000"/>
                  <a:gd name="connsiteY13" fmla="*/ 1495 h 9702"/>
                  <a:gd name="connsiteX14" fmla="*/ 8785 w 10000"/>
                  <a:gd name="connsiteY14" fmla="*/ 1575 h 9702"/>
                  <a:gd name="connsiteX15" fmla="*/ 8860 w 10000"/>
                  <a:gd name="connsiteY15" fmla="*/ 1563 h 9702"/>
                  <a:gd name="connsiteX16" fmla="*/ 9003 w 10000"/>
                  <a:gd name="connsiteY16" fmla="*/ 1571 h 9702"/>
                  <a:gd name="connsiteX17" fmla="*/ 9282 w 10000"/>
                  <a:gd name="connsiteY17" fmla="*/ 1703 h 9702"/>
                  <a:gd name="connsiteX18" fmla="*/ 9397 w 10000"/>
                  <a:gd name="connsiteY18" fmla="*/ 1703 h 9702"/>
                  <a:gd name="connsiteX19" fmla="*/ 9510 w 10000"/>
                  <a:gd name="connsiteY19" fmla="*/ 1716 h 9702"/>
                  <a:gd name="connsiteX20" fmla="*/ 9660 w 10000"/>
                  <a:gd name="connsiteY20" fmla="*/ 1662 h 9702"/>
                  <a:gd name="connsiteX21" fmla="*/ 9782 w 10000"/>
                  <a:gd name="connsiteY21" fmla="*/ 1703 h 9702"/>
                  <a:gd name="connsiteX22" fmla="*/ 9910 w 10000"/>
                  <a:gd name="connsiteY22" fmla="*/ 1749 h 9702"/>
                  <a:gd name="connsiteX23" fmla="*/ 9986 w 10000"/>
                  <a:gd name="connsiteY23" fmla="*/ 1749 h 9702"/>
                  <a:gd name="connsiteX24" fmla="*/ 10000 w 10000"/>
                  <a:gd name="connsiteY24" fmla="*/ 1802 h 9702"/>
                  <a:gd name="connsiteX25" fmla="*/ 9970 w 10000"/>
                  <a:gd name="connsiteY25" fmla="*/ 1842 h 9702"/>
                  <a:gd name="connsiteX26" fmla="*/ 9826 w 10000"/>
                  <a:gd name="connsiteY26" fmla="*/ 1974 h 9702"/>
                  <a:gd name="connsiteX27" fmla="*/ 9601 w 10000"/>
                  <a:gd name="connsiteY27" fmla="*/ 2360 h 9702"/>
                  <a:gd name="connsiteX28" fmla="*/ 9434 w 10000"/>
                  <a:gd name="connsiteY28" fmla="*/ 2674 h 9702"/>
                  <a:gd name="connsiteX29" fmla="*/ 9373 w 10000"/>
                  <a:gd name="connsiteY29" fmla="*/ 2852 h 9702"/>
                  <a:gd name="connsiteX30" fmla="*/ 9208 w 10000"/>
                  <a:gd name="connsiteY30" fmla="*/ 3092 h 9702"/>
                  <a:gd name="connsiteX31" fmla="*/ 9184 w 10000"/>
                  <a:gd name="connsiteY31" fmla="*/ 3311 h 9702"/>
                  <a:gd name="connsiteX32" fmla="*/ 9041 w 10000"/>
                  <a:gd name="connsiteY32" fmla="*/ 3498 h 9702"/>
                  <a:gd name="connsiteX33" fmla="*/ 9057 w 10000"/>
                  <a:gd name="connsiteY33" fmla="*/ 3597 h 9702"/>
                  <a:gd name="connsiteX34" fmla="*/ 8959 w 10000"/>
                  <a:gd name="connsiteY34" fmla="*/ 3817 h 9702"/>
                  <a:gd name="connsiteX35" fmla="*/ 8951 w 10000"/>
                  <a:gd name="connsiteY35" fmla="*/ 4030 h 9702"/>
                  <a:gd name="connsiteX36" fmla="*/ 8911 w 10000"/>
                  <a:gd name="connsiteY36" fmla="*/ 4171 h 9702"/>
                  <a:gd name="connsiteX37" fmla="*/ 8955 w 10000"/>
                  <a:gd name="connsiteY37" fmla="*/ 4246 h 9702"/>
                  <a:gd name="connsiteX38" fmla="*/ 8999 w 10000"/>
                  <a:gd name="connsiteY38" fmla="*/ 4303 h 9702"/>
                  <a:gd name="connsiteX39" fmla="*/ 8925 w 10000"/>
                  <a:gd name="connsiteY39" fmla="*/ 4392 h 9702"/>
                  <a:gd name="connsiteX40" fmla="*/ 8708 w 10000"/>
                  <a:gd name="connsiteY40" fmla="*/ 4370 h 9702"/>
                  <a:gd name="connsiteX41" fmla="*/ 8370 w 10000"/>
                  <a:gd name="connsiteY41" fmla="*/ 4384 h 9702"/>
                  <a:gd name="connsiteX42" fmla="*/ 8204 w 10000"/>
                  <a:gd name="connsiteY42" fmla="*/ 4434 h 9702"/>
                  <a:gd name="connsiteX43" fmla="*/ 8081 w 10000"/>
                  <a:gd name="connsiteY43" fmla="*/ 4561 h 9702"/>
                  <a:gd name="connsiteX44" fmla="*/ 7932 w 10000"/>
                  <a:gd name="connsiteY44" fmla="*/ 4795 h 9702"/>
                  <a:gd name="connsiteX45" fmla="*/ 7863 w 10000"/>
                  <a:gd name="connsiteY45" fmla="*/ 5016 h 9702"/>
                  <a:gd name="connsiteX46" fmla="*/ 7765 w 10000"/>
                  <a:gd name="connsiteY46" fmla="*/ 5240 h 9702"/>
                  <a:gd name="connsiteX47" fmla="*/ 7630 w 10000"/>
                  <a:gd name="connsiteY47" fmla="*/ 5593 h 9702"/>
                  <a:gd name="connsiteX48" fmla="*/ 7591 w 10000"/>
                  <a:gd name="connsiteY48" fmla="*/ 5793 h 9702"/>
                  <a:gd name="connsiteX49" fmla="*/ 7591 w 10000"/>
                  <a:gd name="connsiteY49" fmla="*/ 6092 h 9702"/>
                  <a:gd name="connsiteX50" fmla="*/ 7449 w 10000"/>
                  <a:gd name="connsiteY50" fmla="*/ 6231 h 9702"/>
                  <a:gd name="connsiteX51" fmla="*/ 7425 w 10000"/>
                  <a:gd name="connsiteY51" fmla="*/ 6426 h 9702"/>
                  <a:gd name="connsiteX52" fmla="*/ 7395 w 10000"/>
                  <a:gd name="connsiteY52" fmla="*/ 6551 h 9702"/>
                  <a:gd name="connsiteX53" fmla="*/ 7409 w 10000"/>
                  <a:gd name="connsiteY53" fmla="*/ 6677 h 9702"/>
                  <a:gd name="connsiteX54" fmla="*/ 7349 w 10000"/>
                  <a:gd name="connsiteY54" fmla="*/ 6837 h 9702"/>
                  <a:gd name="connsiteX55" fmla="*/ 7326 w 10000"/>
                  <a:gd name="connsiteY55" fmla="*/ 6983 h 9702"/>
                  <a:gd name="connsiteX56" fmla="*/ 7289 w 10000"/>
                  <a:gd name="connsiteY56" fmla="*/ 7084 h 9702"/>
                  <a:gd name="connsiteX57" fmla="*/ 7205 w 10000"/>
                  <a:gd name="connsiteY57" fmla="*/ 7289 h 9702"/>
                  <a:gd name="connsiteX58" fmla="*/ 7146 w 10000"/>
                  <a:gd name="connsiteY58" fmla="*/ 7423 h 9702"/>
                  <a:gd name="connsiteX59" fmla="*/ 7093 w 10000"/>
                  <a:gd name="connsiteY59" fmla="*/ 7647 h 9702"/>
                  <a:gd name="connsiteX60" fmla="*/ 6935 w 10000"/>
                  <a:gd name="connsiteY60" fmla="*/ 7801 h 9702"/>
                  <a:gd name="connsiteX61" fmla="*/ 6752 w 10000"/>
                  <a:gd name="connsiteY61" fmla="*/ 7935 h 9702"/>
                  <a:gd name="connsiteX62" fmla="*/ 6663 w 10000"/>
                  <a:gd name="connsiteY62" fmla="*/ 8185 h 9702"/>
                  <a:gd name="connsiteX63" fmla="*/ 6571 w 10000"/>
                  <a:gd name="connsiteY63" fmla="*/ 8639 h 9702"/>
                  <a:gd name="connsiteX64" fmla="*/ 6391 w 10000"/>
                  <a:gd name="connsiteY64" fmla="*/ 8898 h 9702"/>
                  <a:gd name="connsiteX65" fmla="*/ 6359 w 10000"/>
                  <a:gd name="connsiteY65" fmla="*/ 9052 h 9702"/>
                  <a:gd name="connsiteX66" fmla="*/ 6186 w 10000"/>
                  <a:gd name="connsiteY66" fmla="*/ 9217 h 9702"/>
                  <a:gd name="connsiteX67" fmla="*/ 6117 w 10000"/>
                  <a:gd name="connsiteY67" fmla="*/ 9404 h 9702"/>
                  <a:gd name="connsiteX68" fmla="*/ 6049 w 10000"/>
                  <a:gd name="connsiteY68" fmla="*/ 9504 h 9702"/>
                  <a:gd name="connsiteX69" fmla="*/ 5982 w 10000"/>
                  <a:gd name="connsiteY69" fmla="*/ 9603 h 9702"/>
                  <a:gd name="connsiteX70" fmla="*/ 5860 w 10000"/>
                  <a:gd name="connsiteY70" fmla="*/ 9702 h 9702"/>
                  <a:gd name="connsiteX71" fmla="*/ 7194 w 10000"/>
                  <a:gd name="connsiteY71" fmla="*/ 6942 h 9702"/>
                  <a:gd name="connsiteX0" fmla="*/ 7194 w 10000"/>
                  <a:gd name="connsiteY0" fmla="*/ 7155 h 9898"/>
                  <a:gd name="connsiteX1" fmla="*/ 1453 w 10000"/>
                  <a:gd name="connsiteY1" fmla="*/ 7056 h 9898"/>
                  <a:gd name="connsiteX2" fmla="*/ 1452 w 10000"/>
                  <a:gd name="connsiteY2" fmla="*/ 2834 h 9898"/>
                  <a:gd name="connsiteX3" fmla="*/ 0 w 10000"/>
                  <a:gd name="connsiteY3" fmla="*/ 2769 h 9898"/>
                  <a:gd name="connsiteX4" fmla="*/ 21 w 10000"/>
                  <a:gd name="connsiteY4" fmla="*/ 0 h 9898"/>
                  <a:gd name="connsiteX5" fmla="*/ 8262 w 10000"/>
                  <a:gd name="connsiteY5" fmla="*/ 48 h 9898"/>
                  <a:gd name="connsiteX6" fmla="*/ 8194 w 10000"/>
                  <a:gd name="connsiteY6" fmla="*/ 645 h 9898"/>
                  <a:gd name="connsiteX7" fmla="*/ 8255 w 10000"/>
                  <a:gd name="connsiteY7" fmla="*/ 795 h 9898"/>
                  <a:gd name="connsiteX8" fmla="*/ 8271 w 10000"/>
                  <a:gd name="connsiteY8" fmla="*/ 924 h 9898"/>
                  <a:gd name="connsiteX9" fmla="*/ 8285 w 10000"/>
                  <a:gd name="connsiteY9" fmla="*/ 1078 h 9898"/>
                  <a:gd name="connsiteX10" fmla="*/ 8392 w 10000"/>
                  <a:gd name="connsiteY10" fmla="*/ 1310 h 9898"/>
                  <a:gd name="connsiteX11" fmla="*/ 8503 w 10000"/>
                  <a:gd name="connsiteY11" fmla="*/ 1435 h 9898"/>
                  <a:gd name="connsiteX12" fmla="*/ 8603 w 10000"/>
                  <a:gd name="connsiteY12" fmla="*/ 1512 h 9898"/>
                  <a:gd name="connsiteX13" fmla="*/ 8700 w 10000"/>
                  <a:gd name="connsiteY13" fmla="*/ 1541 h 9898"/>
                  <a:gd name="connsiteX14" fmla="*/ 8785 w 10000"/>
                  <a:gd name="connsiteY14" fmla="*/ 1623 h 9898"/>
                  <a:gd name="connsiteX15" fmla="*/ 8860 w 10000"/>
                  <a:gd name="connsiteY15" fmla="*/ 1611 h 9898"/>
                  <a:gd name="connsiteX16" fmla="*/ 9003 w 10000"/>
                  <a:gd name="connsiteY16" fmla="*/ 1619 h 9898"/>
                  <a:gd name="connsiteX17" fmla="*/ 9282 w 10000"/>
                  <a:gd name="connsiteY17" fmla="*/ 1755 h 9898"/>
                  <a:gd name="connsiteX18" fmla="*/ 9397 w 10000"/>
                  <a:gd name="connsiteY18" fmla="*/ 1755 h 9898"/>
                  <a:gd name="connsiteX19" fmla="*/ 9510 w 10000"/>
                  <a:gd name="connsiteY19" fmla="*/ 1769 h 9898"/>
                  <a:gd name="connsiteX20" fmla="*/ 9660 w 10000"/>
                  <a:gd name="connsiteY20" fmla="*/ 1713 h 9898"/>
                  <a:gd name="connsiteX21" fmla="*/ 9782 w 10000"/>
                  <a:gd name="connsiteY21" fmla="*/ 1755 h 9898"/>
                  <a:gd name="connsiteX22" fmla="*/ 9910 w 10000"/>
                  <a:gd name="connsiteY22" fmla="*/ 1803 h 9898"/>
                  <a:gd name="connsiteX23" fmla="*/ 9986 w 10000"/>
                  <a:gd name="connsiteY23" fmla="*/ 1803 h 9898"/>
                  <a:gd name="connsiteX24" fmla="*/ 10000 w 10000"/>
                  <a:gd name="connsiteY24" fmla="*/ 1857 h 9898"/>
                  <a:gd name="connsiteX25" fmla="*/ 9970 w 10000"/>
                  <a:gd name="connsiteY25" fmla="*/ 1899 h 9898"/>
                  <a:gd name="connsiteX26" fmla="*/ 9826 w 10000"/>
                  <a:gd name="connsiteY26" fmla="*/ 2035 h 9898"/>
                  <a:gd name="connsiteX27" fmla="*/ 9601 w 10000"/>
                  <a:gd name="connsiteY27" fmla="*/ 2432 h 9898"/>
                  <a:gd name="connsiteX28" fmla="*/ 9434 w 10000"/>
                  <a:gd name="connsiteY28" fmla="*/ 2756 h 9898"/>
                  <a:gd name="connsiteX29" fmla="*/ 9373 w 10000"/>
                  <a:gd name="connsiteY29" fmla="*/ 2940 h 9898"/>
                  <a:gd name="connsiteX30" fmla="*/ 9208 w 10000"/>
                  <a:gd name="connsiteY30" fmla="*/ 3187 h 9898"/>
                  <a:gd name="connsiteX31" fmla="*/ 9184 w 10000"/>
                  <a:gd name="connsiteY31" fmla="*/ 3413 h 9898"/>
                  <a:gd name="connsiteX32" fmla="*/ 9041 w 10000"/>
                  <a:gd name="connsiteY32" fmla="*/ 3605 h 9898"/>
                  <a:gd name="connsiteX33" fmla="*/ 9057 w 10000"/>
                  <a:gd name="connsiteY33" fmla="*/ 3707 h 9898"/>
                  <a:gd name="connsiteX34" fmla="*/ 8959 w 10000"/>
                  <a:gd name="connsiteY34" fmla="*/ 3934 h 9898"/>
                  <a:gd name="connsiteX35" fmla="*/ 8951 w 10000"/>
                  <a:gd name="connsiteY35" fmla="*/ 4154 h 9898"/>
                  <a:gd name="connsiteX36" fmla="*/ 8911 w 10000"/>
                  <a:gd name="connsiteY36" fmla="*/ 4299 h 9898"/>
                  <a:gd name="connsiteX37" fmla="*/ 8955 w 10000"/>
                  <a:gd name="connsiteY37" fmla="*/ 4376 h 9898"/>
                  <a:gd name="connsiteX38" fmla="*/ 8999 w 10000"/>
                  <a:gd name="connsiteY38" fmla="*/ 4435 h 9898"/>
                  <a:gd name="connsiteX39" fmla="*/ 8925 w 10000"/>
                  <a:gd name="connsiteY39" fmla="*/ 4527 h 9898"/>
                  <a:gd name="connsiteX40" fmla="*/ 8708 w 10000"/>
                  <a:gd name="connsiteY40" fmla="*/ 4504 h 9898"/>
                  <a:gd name="connsiteX41" fmla="*/ 8370 w 10000"/>
                  <a:gd name="connsiteY41" fmla="*/ 4519 h 9898"/>
                  <a:gd name="connsiteX42" fmla="*/ 8204 w 10000"/>
                  <a:gd name="connsiteY42" fmla="*/ 4570 h 9898"/>
                  <a:gd name="connsiteX43" fmla="*/ 8081 w 10000"/>
                  <a:gd name="connsiteY43" fmla="*/ 4701 h 9898"/>
                  <a:gd name="connsiteX44" fmla="*/ 7932 w 10000"/>
                  <a:gd name="connsiteY44" fmla="*/ 4942 h 9898"/>
                  <a:gd name="connsiteX45" fmla="*/ 7863 w 10000"/>
                  <a:gd name="connsiteY45" fmla="*/ 5170 h 9898"/>
                  <a:gd name="connsiteX46" fmla="*/ 7765 w 10000"/>
                  <a:gd name="connsiteY46" fmla="*/ 5401 h 9898"/>
                  <a:gd name="connsiteX47" fmla="*/ 7630 w 10000"/>
                  <a:gd name="connsiteY47" fmla="*/ 5765 h 9898"/>
                  <a:gd name="connsiteX48" fmla="*/ 7591 w 10000"/>
                  <a:gd name="connsiteY48" fmla="*/ 5971 h 9898"/>
                  <a:gd name="connsiteX49" fmla="*/ 7591 w 10000"/>
                  <a:gd name="connsiteY49" fmla="*/ 6279 h 9898"/>
                  <a:gd name="connsiteX50" fmla="*/ 7449 w 10000"/>
                  <a:gd name="connsiteY50" fmla="*/ 6422 h 9898"/>
                  <a:gd name="connsiteX51" fmla="*/ 7425 w 10000"/>
                  <a:gd name="connsiteY51" fmla="*/ 6623 h 9898"/>
                  <a:gd name="connsiteX52" fmla="*/ 7395 w 10000"/>
                  <a:gd name="connsiteY52" fmla="*/ 6752 h 9898"/>
                  <a:gd name="connsiteX53" fmla="*/ 7409 w 10000"/>
                  <a:gd name="connsiteY53" fmla="*/ 6882 h 9898"/>
                  <a:gd name="connsiteX54" fmla="*/ 7349 w 10000"/>
                  <a:gd name="connsiteY54" fmla="*/ 7047 h 9898"/>
                  <a:gd name="connsiteX55" fmla="*/ 7326 w 10000"/>
                  <a:gd name="connsiteY55" fmla="*/ 7197 h 9898"/>
                  <a:gd name="connsiteX56" fmla="*/ 7289 w 10000"/>
                  <a:gd name="connsiteY56" fmla="*/ 7302 h 9898"/>
                  <a:gd name="connsiteX57" fmla="*/ 7205 w 10000"/>
                  <a:gd name="connsiteY57" fmla="*/ 7513 h 9898"/>
                  <a:gd name="connsiteX58" fmla="*/ 7146 w 10000"/>
                  <a:gd name="connsiteY58" fmla="*/ 7651 h 9898"/>
                  <a:gd name="connsiteX59" fmla="*/ 7093 w 10000"/>
                  <a:gd name="connsiteY59" fmla="*/ 7882 h 9898"/>
                  <a:gd name="connsiteX60" fmla="*/ 6935 w 10000"/>
                  <a:gd name="connsiteY60" fmla="*/ 8041 h 9898"/>
                  <a:gd name="connsiteX61" fmla="*/ 6752 w 10000"/>
                  <a:gd name="connsiteY61" fmla="*/ 8179 h 9898"/>
                  <a:gd name="connsiteX62" fmla="*/ 6663 w 10000"/>
                  <a:gd name="connsiteY62" fmla="*/ 8436 h 9898"/>
                  <a:gd name="connsiteX63" fmla="*/ 6571 w 10000"/>
                  <a:gd name="connsiteY63" fmla="*/ 8904 h 9898"/>
                  <a:gd name="connsiteX64" fmla="*/ 6391 w 10000"/>
                  <a:gd name="connsiteY64" fmla="*/ 9171 h 9898"/>
                  <a:gd name="connsiteX65" fmla="*/ 6359 w 10000"/>
                  <a:gd name="connsiteY65" fmla="*/ 9330 h 9898"/>
                  <a:gd name="connsiteX66" fmla="*/ 6186 w 10000"/>
                  <a:gd name="connsiteY66" fmla="*/ 9500 h 9898"/>
                  <a:gd name="connsiteX67" fmla="*/ 6117 w 10000"/>
                  <a:gd name="connsiteY67" fmla="*/ 9693 h 9898"/>
                  <a:gd name="connsiteX68" fmla="*/ 6049 w 10000"/>
                  <a:gd name="connsiteY68" fmla="*/ 9796 h 9898"/>
                  <a:gd name="connsiteX69" fmla="*/ 5982 w 10000"/>
                  <a:gd name="connsiteY69" fmla="*/ 9898 h 9898"/>
                  <a:gd name="connsiteX70" fmla="*/ 7194 w 10000"/>
                  <a:gd name="connsiteY70" fmla="*/ 7155 h 9898"/>
                  <a:gd name="connsiteX0" fmla="*/ 7194 w 10000"/>
                  <a:gd name="connsiteY0" fmla="*/ 7229 h 10157"/>
                  <a:gd name="connsiteX1" fmla="*/ 1453 w 10000"/>
                  <a:gd name="connsiteY1" fmla="*/ 7129 h 10157"/>
                  <a:gd name="connsiteX2" fmla="*/ 1452 w 10000"/>
                  <a:gd name="connsiteY2" fmla="*/ 2863 h 10157"/>
                  <a:gd name="connsiteX3" fmla="*/ 0 w 10000"/>
                  <a:gd name="connsiteY3" fmla="*/ 2798 h 10157"/>
                  <a:gd name="connsiteX4" fmla="*/ 21 w 10000"/>
                  <a:gd name="connsiteY4" fmla="*/ 0 h 10157"/>
                  <a:gd name="connsiteX5" fmla="*/ 8262 w 10000"/>
                  <a:gd name="connsiteY5" fmla="*/ 48 h 10157"/>
                  <a:gd name="connsiteX6" fmla="*/ 8194 w 10000"/>
                  <a:gd name="connsiteY6" fmla="*/ 652 h 10157"/>
                  <a:gd name="connsiteX7" fmla="*/ 8255 w 10000"/>
                  <a:gd name="connsiteY7" fmla="*/ 803 h 10157"/>
                  <a:gd name="connsiteX8" fmla="*/ 8271 w 10000"/>
                  <a:gd name="connsiteY8" fmla="*/ 934 h 10157"/>
                  <a:gd name="connsiteX9" fmla="*/ 8285 w 10000"/>
                  <a:gd name="connsiteY9" fmla="*/ 1089 h 10157"/>
                  <a:gd name="connsiteX10" fmla="*/ 8392 w 10000"/>
                  <a:gd name="connsiteY10" fmla="*/ 1323 h 10157"/>
                  <a:gd name="connsiteX11" fmla="*/ 8503 w 10000"/>
                  <a:gd name="connsiteY11" fmla="*/ 1450 h 10157"/>
                  <a:gd name="connsiteX12" fmla="*/ 8603 w 10000"/>
                  <a:gd name="connsiteY12" fmla="*/ 1528 h 10157"/>
                  <a:gd name="connsiteX13" fmla="*/ 8700 w 10000"/>
                  <a:gd name="connsiteY13" fmla="*/ 1557 h 10157"/>
                  <a:gd name="connsiteX14" fmla="*/ 8785 w 10000"/>
                  <a:gd name="connsiteY14" fmla="*/ 1640 h 10157"/>
                  <a:gd name="connsiteX15" fmla="*/ 8860 w 10000"/>
                  <a:gd name="connsiteY15" fmla="*/ 1628 h 10157"/>
                  <a:gd name="connsiteX16" fmla="*/ 9003 w 10000"/>
                  <a:gd name="connsiteY16" fmla="*/ 1636 h 10157"/>
                  <a:gd name="connsiteX17" fmla="*/ 9282 w 10000"/>
                  <a:gd name="connsiteY17" fmla="*/ 1773 h 10157"/>
                  <a:gd name="connsiteX18" fmla="*/ 9397 w 10000"/>
                  <a:gd name="connsiteY18" fmla="*/ 1773 h 10157"/>
                  <a:gd name="connsiteX19" fmla="*/ 9510 w 10000"/>
                  <a:gd name="connsiteY19" fmla="*/ 1787 h 10157"/>
                  <a:gd name="connsiteX20" fmla="*/ 9660 w 10000"/>
                  <a:gd name="connsiteY20" fmla="*/ 1731 h 10157"/>
                  <a:gd name="connsiteX21" fmla="*/ 9782 w 10000"/>
                  <a:gd name="connsiteY21" fmla="*/ 1773 h 10157"/>
                  <a:gd name="connsiteX22" fmla="*/ 9910 w 10000"/>
                  <a:gd name="connsiteY22" fmla="*/ 1822 h 10157"/>
                  <a:gd name="connsiteX23" fmla="*/ 9986 w 10000"/>
                  <a:gd name="connsiteY23" fmla="*/ 1822 h 10157"/>
                  <a:gd name="connsiteX24" fmla="*/ 10000 w 10000"/>
                  <a:gd name="connsiteY24" fmla="*/ 1876 h 10157"/>
                  <a:gd name="connsiteX25" fmla="*/ 9970 w 10000"/>
                  <a:gd name="connsiteY25" fmla="*/ 1919 h 10157"/>
                  <a:gd name="connsiteX26" fmla="*/ 9826 w 10000"/>
                  <a:gd name="connsiteY26" fmla="*/ 2056 h 10157"/>
                  <a:gd name="connsiteX27" fmla="*/ 9601 w 10000"/>
                  <a:gd name="connsiteY27" fmla="*/ 2457 h 10157"/>
                  <a:gd name="connsiteX28" fmla="*/ 9434 w 10000"/>
                  <a:gd name="connsiteY28" fmla="*/ 2784 h 10157"/>
                  <a:gd name="connsiteX29" fmla="*/ 9373 w 10000"/>
                  <a:gd name="connsiteY29" fmla="*/ 2970 h 10157"/>
                  <a:gd name="connsiteX30" fmla="*/ 9208 w 10000"/>
                  <a:gd name="connsiteY30" fmla="*/ 3220 h 10157"/>
                  <a:gd name="connsiteX31" fmla="*/ 9184 w 10000"/>
                  <a:gd name="connsiteY31" fmla="*/ 3448 h 10157"/>
                  <a:gd name="connsiteX32" fmla="*/ 9041 w 10000"/>
                  <a:gd name="connsiteY32" fmla="*/ 3642 h 10157"/>
                  <a:gd name="connsiteX33" fmla="*/ 9057 w 10000"/>
                  <a:gd name="connsiteY33" fmla="*/ 3745 h 10157"/>
                  <a:gd name="connsiteX34" fmla="*/ 8959 w 10000"/>
                  <a:gd name="connsiteY34" fmla="*/ 3975 h 10157"/>
                  <a:gd name="connsiteX35" fmla="*/ 8951 w 10000"/>
                  <a:gd name="connsiteY35" fmla="*/ 4197 h 10157"/>
                  <a:gd name="connsiteX36" fmla="*/ 8911 w 10000"/>
                  <a:gd name="connsiteY36" fmla="*/ 4343 h 10157"/>
                  <a:gd name="connsiteX37" fmla="*/ 8955 w 10000"/>
                  <a:gd name="connsiteY37" fmla="*/ 4421 h 10157"/>
                  <a:gd name="connsiteX38" fmla="*/ 8999 w 10000"/>
                  <a:gd name="connsiteY38" fmla="*/ 4481 h 10157"/>
                  <a:gd name="connsiteX39" fmla="*/ 8925 w 10000"/>
                  <a:gd name="connsiteY39" fmla="*/ 4574 h 10157"/>
                  <a:gd name="connsiteX40" fmla="*/ 8708 w 10000"/>
                  <a:gd name="connsiteY40" fmla="*/ 4550 h 10157"/>
                  <a:gd name="connsiteX41" fmla="*/ 8370 w 10000"/>
                  <a:gd name="connsiteY41" fmla="*/ 4566 h 10157"/>
                  <a:gd name="connsiteX42" fmla="*/ 8204 w 10000"/>
                  <a:gd name="connsiteY42" fmla="*/ 4617 h 10157"/>
                  <a:gd name="connsiteX43" fmla="*/ 8081 w 10000"/>
                  <a:gd name="connsiteY43" fmla="*/ 4749 h 10157"/>
                  <a:gd name="connsiteX44" fmla="*/ 7932 w 10000"/>
                  <a:gd name="connsiteY44" fmla="*/ 4993 h 10157"/>
                  <a:gd name="connsiteX45" fmla="*/ 7863 w 10000"/>
                  <a:gd name="connsiteY45" fmla="*/ 5223 h 10157"/>
                  <a:gd name="connsiteX46" fmla="*/ 7765 w 10000"/>
                  <a:gd name="connsiteY46" fmla="*/ 5457 h 10157"/>
                  <a:gd name="connsiteX47" fmla="*/ 7630 w 10000"/>
                  <a:gd name="connsiteY47" fmla="*/ 5824 h 10157"/>
                  <a:gd name="connsiteX48" fmla="*/ 7591 w 10000"/>
                  <a:gd name="connsiteY48" fmla="*/ 6033 h 10157"/>
                  <a:gd name="connsiteX49" fmla="*/ 7591 w 10000"/>
                  <a:gd name="connsiteY49" fmla="*/ 6344 h 10157"/>
                  <a:gd name="connsiteX50" fmla="*/ 7449 w 10000"/>
                  <a:gd name="connsiteY50" fmla="*/ 6488 h 10157"/>
                  <a:gd name="connsiteX51" fmla="*/ 7425 w 10000"/>
                  <a:gd name="connsiteY51" fmla="*/ 6691 h 10157"/>
                  <a:gd name="connsiteX52" fmla="*/ 7395 w 10000"/>
                  <a:gd name="connsiteY52" fmla="*/ 6822 h 10157"/>
                  <a:gd name="connsiteX53" fmla="*/ 7409 w 10000"/>
                  <a:gd name="connsiteY53" fmla="*/ 6953 h 10157"/>
                  <a:gd name="connsiteX54" fmla="*/ 7349 w 10000"/>
                  <a:gd name="connsiteY54" fmla="*/ 7120 h 10157"/>
                  <a:gd name="connsiteX55" fmla="*/ 7326 w 10000"/>
                  <a:gd name="connsiteY55" fmla="*/ 7271 h 10157"/>
                  <a:gd name="connsiteX56" fmla="*/ 7289 w 10000"/>
                  <a:gd name="connsiteY56" fmla="*/ 7377 h 10157"/>
                  <a:gd name="connsiteX57" fmla="*/ 7205 w 10000"/>
                  <a:gd name="connsiteY57" fmla="*/ 7590 h 10157"/>
                  <a:gd name="connsiteX58" fmla="*/ 7146 w 10000"/>
                  <a:gd name="connsiteY58" fmla="*/ 7730 h 10157"/>
                  <a:gd name="connsiteX59" fmla="*/ 7093 w 10000"/>
                  <a:gd name="connsiteY59" fmla="*/ 7963 h 10157"/>
                  <a:gd name="connsiteX60" fmla="*/ 6935 w 10000"/>
                  <a:gd name="connsiteY60" fmla="*/ 8124 h 10157"/>
                  <a:gd name="connsiteX61" fmla="*/ 6752 w 10000"/>
                  <a:gd name="connsiteY61" fmla="*/ 8263 h 10157"/>
                  <a:gd name="connsiteX62" fmla="*/ 6663 w 10000"/>
                  <a:gd name="connsiteY62" fmla="*/ 8523 h 10157"/>
                  <a:gd name="connsiteX63" fmla="*/ 6571 w 10000"/>
                  <a:gd name="connsiteY63" fmla="*/ 8996 h 10157"/>
                  <a:gd name="connsiteX64" fmla="*/ 6391 w 10000"/>
                  <a:gd name="connsiteY64" fmla="*/ 9266 h 10157"/>
                  <a:gd name="connsiteX65" fmla="*/ 6359 w 10000"/>
                  <a:gd name="connsiteY65" fmla="*/ 9426 h 10157"/>
                  <a:gd name="connsiteX66" fmla="*/ 6186 w 10000"/>
                  <a:gd name="connsiteY66" fmla="*/ 9598 h 10157"/>
                  <a:gd name="connsiteX67" fmla="*/ 6117 w 10000"/>
                  <a:gd name="connsiteY67" fmla="*/ 9793 h 10157"/>
                  <a:gd name="connsiteX68" fmla="*/ 5982 w 10000"/>
                  <a:gd name="connsiteY68" fmla="*/ 10000 h 10157"/>
                  <a:gd name="connsiteX69" fmla="*/ 7194 w 10000"/>
                  <a:gd name="connsiteY69" fmla="*/ 7229 h 10157"/>
                  <a:gd name="connsiteX0" fmla="*/ 7194 w 10000"/>
                  <a:gd name="connsiteY0" fmla="*/ 7229 h 10119"/>
                  <a:gd name="connsiteX1" fmla="*/ 1453 w 10000"/>
                  <a:gd name="connsiteY1" fmla="*/ 7129 h 10119"/>
                  <a:gd name="connsiteX2" fmla="*/ 1452 w 10000"/>
                  <a:gd name="connsiteY2" fmla="*/ 2863 h 10119"/>
                  <a:gd name="connsiteX3" fmla="*/ 0 w 10000"/>
                  <a:gd name="connsiteY3" fmla="*/ 2798 h 10119"/>
                  <a:gd name="connsiteX4" fmla="*/ 21 w 10000"/>
                  <a:gd name="connsiteY4" fmla="*/ 0 h 10119"/>
                  <a:gd name="connsiteX5" fmla="*/ 8262 w 10000"/>
                  <a:gd name="connsiteY5" fmla="*/ 48 h 10119"/>
                  <a:gd name="connsiteX6" fmla="*/ 8194 w 10000"/>
                  <a:gd name="connsiteY6" fmla="*/ 652 h 10119"/>
                  <a:gd name="connsiteX7" fmla="*/ 8255 w 10000"/>
                  <a:gd name="connsiteY7" fmla="*/ 803 h 10119"/>
                  <a:gd name="connsiteX8" fmla="*/ 8271 w 10000"/>
                  <a:gd name="connsiteY8" fmla="*/ 934 h 10119"/>
                  <a:gd name="connsiteX9" fmla="*/ 8285 w 10000"/>
                  <a:gd name="connsiteY9" fmla="*/ 1089 h 10119"/>
                  <a:gd name="connsiteX10" fmla="*/ 8392 w 10000"/>
                  <a:gd name="connsiteY10" fmla="*/ 1323 h 10119"/>
                  <a:gd name="connsiteX11" fmla="*/ 8503 w 10000"/>
                  <a:gd name="connsiteY11" fmla="*/ 1450 h 10119"/>
                  <a:gd name="connsiteX12" fmla="*/ 8603 w 10000"/>
                  <a:gd name="connsiteY12" fmla="*/ 1528 h 10119"/>
                  <a:gd name="connsiteX13" fmla="*/ 8700 w 10000"/>
                  <a:gd name="connsiteY13" fmla="*/ 1557 h 10119"/>
                  <a:gd name="connsiteX14" fmla="*/ 8785 w 10000"/>
                  <a:gd name="connsiteY14" fmla="*/ 1640 h 10119"/>
                  <a:gd name="connsiteX15" fmla="*/ 8860 w 10000"/>
                  <a:gd name="connsiteY15" fmla="*/ 1628 h 10119"/>
                  <a:gd name="connsiteX16" fmla="*/ 9003 w 10000"/>
                  <a:gd name="connsiteY16" fmla="*/ 1636 h 10119"/>
                  <a:gd name="connsiteX17" fmla="*/ 9282 w 10000"/>
                  <a:gd name="connsiteY17" fmla="*/ 1773 h 10119"/>
                  <a:gd name="connsiteX18" fmla="*/ 9397 w 10000"/>
                  <a:gd name="connsiteY18" fmla="*/ 1773 h 10119"/>
                  <a:gd name="connsiteX19" fmla="*/ 9510 w 10000"/>
                  <a:gd name="connsiteY19" fmla="*/ 1787 h 10119"/>
                  <a:gd name="connsiteX20" fmla="*/ 9660 w 10000"/>
                  <a:gd name="connsiteY20" fmla="*/ 1731 h 10119"/>
                  <a:gd name="connsiteX21" fmla="*/ 9782 w 10000"/>
                  <a:gd name="connsiteY21" fmla="*/ 1773 h 10119"/>
                  <a:gd name="connsiteX22" fmla="*/ 9910 w 10000"/>
                  <a:gd name="connsiteY22" fmla="*/ 1822 h 10119"/>
                  <a:gd name="connsiteX23" fmla="*/ 9986 w 10000"/>
                  <a:gd name="connsiteY23" fmla="*/ 1822 h 10119"/>
                  <a:gd name="connsiteX24" fmla="*/ 10000 w 10000"/>
                  <a:gd name="connsiteY24" fmla="*/ 1876 h 10119"/>
                  <a:gd name="connsiteX25" fmla="*/ 9970 w 10000"/>
                  <a:gd name="connsiteY25" fmla="*/ 1919 h 10119"/>
                  <a:gd name="connsiteX26" fmla="*/ 9826 w 10000"/>
                  <a:gd name="connsiteY26" fmla="*/ 2056 h 10119"/>
                  <a:gd name="connsiteX27" fmla="*/ 9601 w 10000"/>
                  <a:gd name="connsiteY27" fmla="*/ 2457 h 10119"/>
                  <a:gd name="connsiteX28" fmla="*/ 9434 w 10000"/>
                  <a:gd name="connsiteY28" fmla="*/ 2784 h 10119"/>
                  <a:gd name="connsiteX29" fmla="*/ 9373 w 10000"/>
                  <a:gd name="connsiteY29" fmla="*/ 2970 h 10119"/>
                  <a:gd name="connsiteX30" fmla="*/ 9208 w 10000"/>
                  <a:gd name="connsiteY30" fmla="*/ 3220 h 10119"/>
                  <a:gd name="connsiteX31" fmla="*/ 9184 w 10000"/>
                  <a:gd name="connsiteY31" fmla="*/ 3448 h 10119"/>
                  <a:gd name="connsiteX32" fmla="*/ 9041 w 10000"/>
                  <a:gd name="connsiteY32" fmla="*/ 3642 h 10119"/>
                  <a:gd name="connsiteX33" fmla="*/ 9057 w 10000"/>
                  <a:gd name="connsiteY33" fmla="*/ 3745 h 10119"/>
                  <a:gd name="connsiteX34" fmla="*/ 8959 w 10000"/>
                  <a:gd name="connsiteY34" fmla="*/ 3975 h 10119"/>
                  <a:gd name="connsiteX35" fmla="*/ 8951 w 10000"/>
                  <a:gd name="connsiteY35" fmla="*/ 4197 h 10119"/>
                  <a:gd name="connsiteX36" fmla="*/ 8911 w 10000"/>
                  <a:gd name="connsiteY36" fmla="*/ 4343 h 10119"/>
                  <a:gd name="connsiteX37" fmla="*/ 8955 w 10000"/>
                  <a:gd name="connsiteY37" fmla="*/ 4421 h 10119"/>
                  <a:gd name="connsiteX38" fmla="*/ 8999 w 10000"/>
                  <a:gd name="connsiteY38" fmla="*/ 4481 h 10119"/>
                  <a:gd name="connsiteX39" fmla="*/ 8925 w 10000"/>
                  <a:gd name="connsiteY39" fmla="*/ 4574 h 10119"/>
                  <a:gd name="connsiteX40" fmla="*/ 8708 w 10000"/>
                  <a:gd name="connsiteY40" fmla="*/ 4550 h 10119"/>
                  <a:gd name="connsiteX41" fmla="*/ 8370 w 10000"/>
                  <a:gd name="connsiteY41" fmla="*/ 4566 h 10119"/>
                  <a:gd name="connsiteX42" fmla="*/ 8204 w 10000"/>
                  <a:gd name="connsiteY42" fmla="*/ 4617 h 10119"/>
                  <a:gd name="connsiteX43" fmla="*/ 8081 w 10000"/>
                  <a:gd name="connsiteY43" fmla="*/ 4749 h 10119"/>
                  <a:gd name="connsiteX44" fmla="*/ 7932 w 10000"/>
                  <a:gd name="connsiteY44" fmla="*/ 4993 h 10119"/>
                  <a:gd name="connsiteX45" fmla="*/ 7863 w 10000"/>
                  <a:gd name="connsiteY45" fmla="*/ 5223 h 10119"/>
                  <a:gd name="connsiteX46" fmla="*/ 7765 w 10000"/>
                  <a:gd name="connsiteY46" fmla="*/ 5457 h 10119"/>
                  <a:gd name="connsiteX47" fmla="*/ 7630 w 10000"/>
                  <a:gd name="connsiteY47" fmla="*/ 5824 h 10119"/>
                  <a:gd name="connsiteX48" fmla="*/ 7591 w 10000"/>
                  <a:gd name="connsiteY48" fmla="*/ 6033 h 10119"/>
                  <a:gd name="connsiteX49" fmla="*/ 7591 w 10000"/>
                  <a:gd name="connsiteY49" fmla="*/ 6344 h 10119"/>
                  <a:gd name="connsiteX50" fmla="*/ 7449 w 10000"/>
                  <a:gd name="connsiteY50" fmla="*/ 6488 h 10119"/>
                  <a:gd name="connsiteX51" fmla="*/ 7425 w 10000"/>
                  <a:gd name="connsiteY51" fmla="*/ 6691 h 10119"/>
                  <a:gd name="connsiteX52" fmla="*/ 7395 w 10000"/>
                  <a:gd name="connsiteY52" fmla="*/ 6822 h 10119"/>
                  <a:gd name="connsiteX53" fmla="*/ 7409 w 10000"/>
                  <a:gd name="connsiteY53" fmla="*/ 6953 h 10119"/>
                  <a:gd name="connsiteX54" fmla="*/ 7349 w 10000"/>
                  <a:gd name="connsiteY54" fmla="*/ 7120 h 10119"/>
                  <a:gd name="connsiteX55" fmla="*/ 7326 w 10000"/>
                  <a:gd name="connsiteY55" fmla="*/ 7271 h 10119"/>
                  <a:gd name="connsiteX56" fmla="*/ 7289 w 10000"/>
                  <a:gd name="connsiteY56" fmla="*/ 7377 h 10119"/>
                  <a:gd name="connsiteX57" fmla="*/ 7205 w 10000"/>
                  <a:gd name="connsiteY57" fmla="*/ 7590 h 10119"/>
                  <a:gd name="connsiteX58" fmla="*/ 7146 w 10000"/>
                  <a:gd name="connsiteY58" fmla="*/ 7730 h 10119"/>
                  <a:gd name="connsiteX59" fmla="*/ 7093 w 10000"/>
                  <a:gd name="connsiteY59" fmla="*/ 7963 h 10119"/>
                  <a:gd name="connsiteX60" fmla="*/ 6935 w 10000"/>
                  <a:gd name="connsiteY60" fmla="*/ 8124 h 10119"/>
                  <a:gd name="connsiteX61" fmla="*/ 6752 w 10000"/>
                  <a:gd name="connsiteY61" fmla="*/ 8263 h 10119"/>
                  <a:gd name="connsiteX62" fmla="*/ 6663 w 10000"/>
                  <a:gd name="connsiteY62" fmla="*/ 8523 h 10119"/>
                  <a:gd name="connsiteX63" fmla="*/ 6571 w 10000"/>
                  <a:gd name="connsiteY63" fmla="*/ 8996 h 10119"/>
                  <a:gd name="connsiteX64" fmla="*/ 6391 w 10000"/>
                  <a:gd name="connsiteY64" fmla="*/ 9266 h 10119"/>
                  <a:gd name="connsiteX65" fmla="*/ 6359 w 10000"/>
                  <a:gd name="connsiteY65" fmla="*/ 9426 h 10119"/>
                  <a:gd name="connsiteX66" fmla="*/ 6186 w 10000"/>
                  <a:gd name="connsiteY66" fmla="*/ 9598 h 10119"/>
                  <a:gd name="connsiteX67" fmla="*/ 5982 w 10000"/>
                  <a:gd name="connsiteY67" fmla="*/ 10000 h 10119"/>
                  <a:gd name="connsiteX68" fmla="*/ 7194 w 10000"/>
                  <a:gd name="connsiteY68" fmla="*/ 7229 h 10119"/>
                  <a:gd name="connsiteX0" fmla="*/ 7194 w 10000"/>
                  <a:gd name="connsiteY0" fmla="*/ 7229 h 9598"/>
                  <a:gd name="connsiteX1" fmla="*/ 1453 w 10000"/>
                  <a:gd name="connsiteY1" fmla="*/ 7129 h 9598"/>
                  <a:gd name="connsiteX2" fmla="*/ 1452 w 10000"/>
                  <a:gd name="connsiteY2" fmla="*/ 2863 h 9598"/>
                  <a:gd name="connsiteX3" fmla="*/ 0 w 10000"/>
                  <a:gd name="connsiteY3" fmla="*/ 2798 h 9598"/>
                  <a:gd name="connsiteX4" fmla="*/ 21 w 10000"/>
                  <a:gd name="connsiteY4" fmla="*/ 0 h 9598"/>
                  <a:gd name="connsiteX5" fmla="*/ 8262 w 10000"/>
                  <a:gd name="connsiteY5" fmla="*/ 48 h 9598"/>
                  <a:gd name="connsiteX6" fmla="*/ 8194 w 10000"/>
                  <a:gd name="connsiteY6" fmla="*/ 652 h 9598"/>
                  <a:gd name="connsiteX7" fmla="*/ 8255 w 10000"/>
                  <a:gd name="connsiteY7" fmla="*/ 803 h 9598"/>
                  <a:gd name="connsiteX8" fmla="*/ 8271 w 10000"/>
                  <a:gd name="connsiteY8" fmla="*/ 934 h 9598"/>
                  <a:gd name="connsiteX9" fmla="*/ 8285 w 10000"/>
                  <a:gd name="connsiteY9" fmla="*/ 1089 h 9598"/>
                  <a:gd name="connsiteX10" fmla="*/ 8392 w 10000"/>
                  <a:gd name="connsiteY10" fmla="*/ 1323 h 9598"/>
                  <a:gd name="connsiteX11" fmla="*/ 8503 w 10000"/>
                  <a:gd name="connsiteY11" fmla="*/ 1450 h 9598"/>
                  <a:gd name="connsiteX12" fmla="*/ 8603 w 10000"/>
                  <a:gd name="connsiteY12" fmla="*/ 1528 h 9598"/>
                  <a:gd name="connsiteX13" fmla="*/ 8700 w 10000"/>
                  <a:gd name="connsiteY13" fmla="*/ 1557 h 9598"/>
                  <a:gd name="connsiteX14" fmla="*/ 8785 w 10000"/>
                  <a:gd name="connsiteY14" fmla="*/ 1640 h 9598"/>
                  <a:gd name="connsiteX15" fmla="*/ 8860 w 10000"/>
                  <a:gd name="connsiteY15" fmla="*/ 1628 h 9598"/>
                  <a:gd name="connsiteX16" fmla="*/ 9003 w 10000"/>
                  <a:gd name="connsiteY16" fmla="*/ 1636 h 9598"/>
                  <a:gd name="connsiteX17" fmla="*/ 9282 w 10000"/>
                  <a:gd name="connsiteY17" fmla="*/ 1773 h 9598"/>
                  <a:gd name="connsiteX18" fmla="*/ 9397 w 10000"/>
                  <a:gd name="connsiteY18" fmla="*/ 1773 h 9598"/>
                  <a:gd name="connsiteX19" fmla="*/ 9510 w 10000"/>
                  <a:gd name="connsiteY19" fmla="*/ 1787 h 9598"/>
                  <a:gd name="connsiteX20" fmla="*/ 9660 w 10000"/>
                  <a:gd name="connsiteY20" fmla="*/ 1731 h 9598"/>
                  <a:gd name="connsiteX21" fmla="*/ 9782 w 10000"/>
                  <a:gd name="connsiteY21" fmla="*/ 1773 h 9598"/>
                  <a:gd name="connsiteX22" fmla="*/ 9910 w 10000"/>
                  <a:gd name="connsiteY22" fmla="*/ 1822 h 9598"/>
                  <a:gd name="connsiteX23" fmla="*/ 9986 w 10000"/>
                  <a:gd name="connsiteY23" fmla="*/ 1822 h 9598"/>
                  <a:gd name="connsiteX24" fmla="*/ 10000 w 10000"/>
                  <a:gd name="connsiteY24" fmla="*/ 1876 h 9598"/>
                  <a:gd name="connsiteX25" fmla="*/ 9970 w 10000"/>
                  <a:gd name="connsiteY25" fmla="*/ 1919 h 9598"/>
                  <a:gd name="connsiteX26" fmla="*/ 9826 w 10000"/>
                  <a:gd name="connsiteY26" fmla="*/ 2056 h 9598"/>
                  <a:gd name="connsiteX27" fmla="*/ 9601 w 10000"/>
                  <a:gd name="connsiteY27" fmla="*/ 2457 h 9598"/>
                  <a:gd name="connsiteX28" fmla="*/ 9434 w 10000"/>
                  <a:gd name="connsiteY28" fmla="*/ 2784 h 9598"/>
                  <a:gd name="connsiteX29" fmla="*/ 9373 w 10000"/>
                  <a:gd name="connsiteY29" fmla="*/ 2970 h 9598"/>
                  <a:gd name="connsiteX30" fmla="*/ 9208 w 10000"/>
                  <a:gd name="connsiteY30" fmla="*/ 3220 h 9598"/>
                  <a:gd name="connsiteX31" fmla="*/ 9184 w 10000"/>
                  <a:gd name="connsiteY31" fmla="*/ 3448 h 9598"/>
                  <a:gd name="connsiteX32" fmla="*/ 9041 w 10000"/>
                  <a:gd name="connsiteY32" fmla="*/ 3642 h 9598"/>
                  <a:gd name="connsiteX33" fmla="*/ 9057 w 10000"/>
                  <a:gd name="connsiteY33" fmla="*/ 3745 h 9598"/>
                  <a:gd name="connsiteX34" fmla="*/ 8959 w 10000"/>
                  <a:gd name="connsiteY34" fmla="*/ 3975 h 9598"/>
                  <a:gd name="connsiteX35" fmla="*/ 8951 w 10000"/>
                  <a:gd name="connsiteY35" fmla="*/ 4197 h 9598"/>
                  <a:gd name="connsiteX36" fmla="*/ 8911 w 10000"/>
                  <a:gd name="connsiteY36" fmla="*/ 4343 h 9598"/>
                  <a:gd name="connsiteX37" fmla="*/ 8955 w 10000"/>
                  <a:gd name="connsiteY37" fmla="*/ 4421 h 9598"/>
                  <a:gd name="connsiteX38" fmla="*/ 8999 w 10000"/>
                  <a:gd name="connsiteY38" fmla="*/ 4481 h 9598"/>
                  <a:gd name="connsiteX39" fmla="*/ 8925 w 10000"/>
                  <a:gd name="connsiteY39" fmla="*/ 4574 h 9598"/>
                  <a:gd name="connsiteX40" fmla="*/ 8708 w 10000"/>
                  <a:gd name="connsiteY40" fmla="*/ 4550 h 9598"/>
                  <a:gd name="connsiteX41" fmla="*/ 8370 w 10000"/>
                  <a:gd name="connsiteY41" fmla="*/ 4566 h 9598"/>
                  <a:gd name="connsiteX42" fmla="*/ 8204 w 10000"/>
                  <a:gd name="connsiteY42" fmla="*/ 4617 h 9598"/>
                  <a:gd name="connsiteX43" fmla="*/ 8081 w 10000"/>
                  <a:gd name="connsiteY43" fmla="*/ 4749 h 9598"/>
                  <a:gd name="connsiteX44" fmla="*/ 7932 w 10000"/>
                  <a:gd name="connsiteY44" fmla="*/ 4993 h 9598"/>
                  <a:gd name="connsiteX45" fmla="*/ 7863 w 10000"/>
                  <a:gd name="connsiteY45" fmla="*/ 5223 h 9598"/>
                  <a:gd name="connsiteX46" fmla="*/ 7765 w 10000"/>
                  <a:gd name="connsiteY46" fmla="*/ 5457 h 9598"/>
                  <a:gd name="connsiteX47" fmla="*/ 7630 w 10000"/>
                  <a:gd name="connsiteY47" fmla="*/ 5824 h 9598"/>
                  <a:gd name="connsiteX48" fmla="*/ 7591 w 10000"/>
                  <a:gd name="connsiteY48" fmla="*/ 6033 h 9598"/>
                  <a:gd name="connsiteX49" fmla="*/ 7591 w 10000"/>
                  <a:gd name="connsiteY49" fmla="*/ 6344 h 9598"/>
                  <a:gd name="connsiteX50" fmla="*/ 7449 w 10000"/>
                  <a:gd name="connsiteY50" fmla="*/ 6488 h 9598"/>
                  <a:gd name="connsiteX51" fmla="*/ 7425 w 10000"/>
                  <a:gd name="connsiteY51" fmla="*/ 6691 h 9598"/>
                  <a:gd name="connsiteX52" fmla="*/ 7395 w 10000"/>
                  <a:gd name="connsiteY52" fmla="*/ 6822 h 9598"/>
                  <a:gd name="connsiteX53" fmla="*/ 7409 w 10000"/>
                  <a:gd name="connsiteY53" fmla="*/ 6953 h 9598"/>
                  <a:gd name="connsiteX54" fmla="*/ 7349 w 10000"/>
                  <a:gd name="connsiteY54" fmla="*/ 7120 h 9598"/>
                  <a:gd name="connsiteX55" fmla="*/ 7326 w 10000"/>
                  <a:gd name="connsiteY55" fmla="*/ 7271 h 9598"/>
                  <a:gd name="connsiteX56" fmla="*/ 7289 w 10000"/>
                  <a:gd name="connsiteY56" fmla="*/ 7377 h 9598"/>
                  <a:gd name="connsiteX57" fmla="*/ 7205 w 10000"/>
                  <a:gd name="connsiteY57" fmla="*/ 7590 h 9598"/>
                  <a:gd name="connsiteX58" fmla="*/ 7146 w 10000"/>
                  <a:gd name="connsiteY58" fmla="*/ 7730 h 9598"/>
                  <a:gd name="connsiteX59" fmla="*/ 7093 w 10000"/>
                  <a:gd name="connsiteY59" fmla="*/ 7963 h 9598"/>
                  <a:gd name="connsiteX60" fmla="*/ 6935 w 10000"/>
                  <a:gd name="connsiteY60" fmla="*/ 8124 h 9598"/>
                  <a:gd name="connsiteX61" fmla="*/ 6752 w 10000"/>
                  <a:gd name="connsiteY61" fmla="*/ 8263 h 9598"/>
                  <a:gd name="connsiteX62" fmla="*/ 6663 w 10000"/>
                  <a:gd name="connsiteY62" fmla="*/ 8523 h 9598"/>
                  <a:gd name="connsiteX63" fmla="*/ 6571 w 10000"/>
                  <a:gd name="connsiteY63" fmla="*/ 8996 h 9598"/>
                  <a:gd name="connsiteX64" fmla="*/ 6391 w 10000"/>
                  <a:gd name="connsiteY64" fmla="*/ 9266 h 9598"/>
                  <a:gd name="connsiteX65" fmla="*/ 6359 w 10000"/>
                  <a:gd name="connsiteY65" fmla="*/ 9426 h 9598"/>
                  <a:gd name="connsiteX66" fmla="*/ 6186 w 10000"/>
                  <a:gd name="connsiteY66" fmla="*/ 9598 h 9598"/>
                  <a:gd name="connsiteX67" fmla="*/ 7194 w 10000"/>
                  <a:gd name="connsiteY67" fmla="*/ 7229 h 9598"/>
                  <a:gd name="connsiteX0" fmla="*/ 7194 w 10000"/>
                  <a:gd name="connsiteY0" fmla="*/ 7532 h 9821"/>
                  <a:gd name="connsiteX1" fmla="*/ 1453 w 10000"/>
                  <a:gd name="connsiteY1" fmla="*/ 7428 h 9821"/>
                  <a:gd name="connsiteX2" fmla="*/ 1452 w 10000"/>
                  <a:gd name="connsiteY2" fmla="*/ 2983 h 9821"/>
                  <a:gd name="connsiteX3" fmla="*/ 0 w 10000"/>
                  <a:gd name="connsiteY3" fmla="*/ 2915 h 9821"/>
                  <a:gd name="connsiteX4" fmla="*/ 21 w 10000"/>
                  <a:gd name="connsiteY4" fmla="*/ 0 h 9821"/>
                  <a:gd name="connsiteX5" fmla="*/ 8262 w 10000"/>
                  <a:gd name="connsiteY5" fmla="*/ 50 h 9821"/>
                  <a:gd name="connsiteX6" fmla="*/ 8194 w 10000"/>
                  <a:gd name="connsiteY6" fmla="*/ 679 h 9821"/>
                  <a:gd name="connsiteX7" fmla="*/ 8255 w 10000"/>
                  <a:gd name="connsiteY7" fmla="*/ 837 h 9821"/>
                  <a:gd name="connsiteX8" fmla="*/ 8271 w 10000"/>
                  <a:gd name="connsiteY8" fmla="*/ 973 h 9821"/>
                  <a:gd name="connsiteX9" fmla="*/ 8285 w 10000"/>
                  <a:gd name="connsiteY9" fmla="*/ 1135 h 9821"/>
                  <a:gd name="connsiteX10" fmla="*/ 8392 w 10000"/>
                  <a:gd name="connsiteY10" fmla="*/ 1378 h 9821"/>
                  <a:gd name="connsiteX11" fmla="*/ 8503 w 10000"/>
                  <a:gd name="connsiteY11" fmla="*/ 1511 h 9821"/>
                  <a:gd name="connsiteX12" fmla="*/ 8603 w 10000"/>
                  <a:gd name="connsiteY12" fmla="*/ 1592 h 9821"/>
                  <a:gd name="connsiteX13" fmla="*/ 8700 w 10000"/>
                  <a:gd name="connsiteY13" fmla="*/ 1622 h 9821"/>
                  <a:gd name="connsiteX14" fmla="*/ 8785 w 10000"/>
                  <a:gd name="connsiteY14" fmla="*/ 1709 h 9821"/>
                  <a:gd name="connsiteX15" fmla="*/ 8860 w 10000"/>
                  <a:gd name="connsiteY15" fmla="*/ 1696 h 9821"/>
                  <a:gd name="connsiteX16" fmla="*/ 9003 w 10000"/>
                  <a:gd name="connsiteY16" fmla="*/ 1705 h 9821"/>
                  <a:gd name="connsiteX17" fmla="*/ 9282 w 10000"/>
                  <a:gd name="connsiteY17" fmla="*/ 1847 h 9821"/>
                  <a:gd name="connsiteX18" fmla="*/ 9397 w 10000"/>
                  <a:gd name="connsiteY18" fmla="*/ 1847 h 9821"/>
                  <a:gd name="connsiteX19" fmla="*/ 9510 w 10000"/>
                  <a:gd name="connsiteY19" fmla="*/ 1862 h 9821"/>
                  <a:gd name="connsiteX20" fmla="*/ 9660 w 10000"/>
                  <a:gd name="connsiteY20" fmla="*/ 1804 h 9821"/>
                  <a:gd name="connsiteX21" fmla="*/ 9782 w 10000"/>
                  <a:gd name="connsiteY21" fmla="*/ 1847 h 9821"/>
                  <a:gd name="connsiteX22" fmla="*/ 9910 w 10000"/>
                  <a:gd name="connsiteY22" fmla="*/ 1898 h 9821"/>
                  <a:gd name="connsiteX23" fmla="*/ 9986 w 10000"/>
                  <a:gd name="connsiteY23" fmla="*/ 1898 h 9821"/>
                  <a:gd name="connsiteX24" fmla="*/ 10000 w 10000"/>
                  <a:gd name="connsiteY24" fmla="*/ 1955 h 9821"/>
                  <a:gd name="connsiteX25" fmla="*/ 9970 w 10000"/>
                  <a:gd name="connsiteY25" fmla="*/ 1999 h 9821"/>
                  <a:gd name="connsiteX26" fmla="*/ 9826 w 10000"/>
                  <a:gd name="connsiteY26" fmla="*/ 2142 h 9821"/>
                  <a:gd name="connsiteX27" fmla="*/ 9601 w 10000"/>
                  <a:gd name="connsiteY27" fmla="*/ 2560 h 9821"/>
                  <a:gd name="connsiteX28" fmla="*/ 9434 w 10000"/>
                  <a:gd name="connsiteY28" fmla="*/ 2901 h 9821"/>
                  <a:gd name="connsiteX29" fmla="*/ 9373 w 10000"/>
                  <a:gd name="connsiteY29" fmla="*/ 3094 h 9821"/>
                  <a:gd name="connsiteX30" fmla="*/ 9208 w 10000"/>
                  <a:gd name="connsiteY30" fmla="*/ 3355 h 9821"/>
                  <a:gd name="connsiteX31" fmla="*/ 9184 w 10000"/>
                  <a:gd name="connsiteY31" fmla="*/ 3592 h 9821"/>
                  <a:gd name="connsiteX32" fmla="*/ 9041 w 10000"/>
                  <a:gd name="connsiteY32" fmla="*/ 3795 h 9821"/>
                  <a:gd name="connsiteX33" fmla="*/ 9057 w 10000"/>
                  <a:gd name="connsiteY33" fmla="*/ 3902 h 9821"/>
                  <a:gd name="connsiteX34" fmla="*/ 8959 w 10000"/>
                  <a:gd name="connsiteY34" fmla="*/ 4141 h 9821"/>
                  <a:gd name="connsiteX35" fmla="*/ 8951 w 10000"/>
                  <a:gd name="connsiteY35" fmla="*/ 4373 h 9821"/>
                  <a:gd name="connsiteX36" fmla="*/ 8911 w 10000"/>
                  <a:gd name="connsiteY36" fmla="*/ 4525 h 9821"/>
                  <a:gd name="connsiteX37" fmla="*/ 8955 w 10000"/>
                  <a:gd name="connsiteY37" fmla="*/ 4606 h 9821"/>
                  <a:gd name="connsiteX38" fmla="*/ 8999 w 10000"/>
                  <a:gd name="connsiteY38" fmla="*/ 4669 h 9821"/>
                  <a:gd name="connsiteX39" fmla="*/ 8925 w 10000"/>
                  <a:gd name="connsiteY39" fmla="*/ 4766 h 9821"/>
                  <a:gd name="connsiteX40" fmla="*/ 8708 w 10000"/>
                  <a:gd name="connsiteY40" fmla="*/ 4741 h 9821"/>
                  <a:gd name="connsiteX41" fmla="*/ 8370 w 10000"/>
                  <a:gd name="connsiteY41" fmla="*/ 4757 h 9821"/>
                  <a:gd name="connsiteX42" fmla="*/ 8204 w 10000"/>
                  <a:gd name="connsiteY42" fmla="*/ 4810 h 9821"/>
                  <a:gd name="connsiteX43" fmla="*/ 8081 w 10000"/>
                  <a:gd name="connsiteY43" fmla="*/ 4948 h 9821"/>
                  <a:gd name="connsiteX44" fmla="*/ 7932 w 10000"/>
                  <a:gd name="connsiteY44" fmla="*/ 5202 h 9821"/>
                  <a:gd name="connsiteX45" fmla="*/ 7863 w 10000"/>
                  <a:gd name="connsiteY45" fmla="*/ 5442 h 9821"/>
                  <a:gd name="connsiteX46" fmla="*/ 7765 w 10000"/>
                  <a:gd name="connsiteY46" fmla="*/ 5686 h 9821"/>
                  <a:gd name="connsiteX47" fmla="*/ 7630 w 10000"/>
                  <a:gd name="connsiteY47" fmla="*/ 6068 h 9821"/>
                  <a:gd name="connsiteX48" fmla="*/ 7591 w 10000"/>
                  <a:gd name="connsiteY48" fmla="*/ 6286 h 9821"/>
                  <a:gd name="connsiteX49" fmla="*/ 7591 w 10000"/>
                  <a:gd name="connsiteY49" fmla="*/ 6610 h 9821"/>
                  <a:gd name="connsiteX50" fmla="*/ 7449 w 10000"/>
                  <a:gd name="connsiteY50" fmla="*/ 6760 h 9821"/>
                  <a:gd name="connsiteX51" fmla="*/ 7425 w 10000"/>
                  <a:gd name="connsiteY51" fmla="*/ 6971 h 9821"/>
                  <a:gd name="connsiteX52" fmla="*/ 7395 w 10000"/>
                  <a:gd name="connsiteY52" fmla="*/ 7108 h 9821"/>
                  <a:gd name="connsiteX53" fmla="*/ 7409 w 10000"/>
                  <a:gd name="connsiteY53" fmla="*/ 7244 h 9821"/>
                  <a:gd name="connsiteX54" fmla="*/ 7349 w 10000"/>
                  <a:gd name="connsiteY54" fmla="*/ 7418 h 9821"/>
                  <a:gd name="connsiteX55" fmla="*/ 7326 w 10000"/>
                  <a:gd name="connsiteY55" fmla="*/ 7576 h 9821"/>
                  <a:gd name="connsiteX56" fmla="*/ 7289 w 10000"/>
                  <a:gd name="connsiteY56" fmla="*/ 7686 h 9821"/>
                  <a:gd name="connsiteX57" fmla="*/ 7205 w 10000"/>
                  <a:gd name="connsiteY57" fmla="*/ 7908 h 9821"/>
                  <a:gd name="connsiteX58" fmla="*/ 7146 w 10000"/>
                  <a:gd name="connsiteY58" fmla="*/ 8054 h 9821"/>
                  <a:gd name="connsiteX59" fmla="*/ 7093 w 10000"/>
                  <a:gd name="connsiteY59" fmla="*/ 8297 h 9821"/>
                  <a:gd name="connsiteX60" fmla="*/ 6935 w 10000"/>
                  <a:gd name="connsiteY60" fmla="*/ 8464 h 9821"/>
                  <a:gd name="connsiteX61" fmla="*/ 6752 w 10000"/>
                  <a:gd name="connsiteY61" fmla="*/ 8609 h 9821"/>
                  <a:gd name="connsiteX62" fmla="*/ 6663 w 10000"/>
                  <a:gd name="connsiteY62" fmla="*/ 8880 h 9821"/>
                  <a:gd name="connsiteX63" fmla="*/ 6571 w 10000"/>
                  <a:gd name="connsiteY63" fmla="*/ 9373 h 9821"/>
                  <a:gd name="connsiteX64" fmla="*/ 6391 w 10000"/>
                  <a:gd name="connsiteY64" fmla="*/ 9654 h 9821"/>
                  <a:gd name="connsiteX65" fmla="*/ 6359 w 10000"/>
                  <a:gd name="connsiteY65" fmla="*/ 9821 h 9821"/>
                  <a:gd name="connsiteX66" fmla="*/ 7194 w 10000"/>
                  <a:gd name="connsiteY66" fmla="*/ 7532 h 9821"/>
                  <a:gd name="connsiteX0" fmla="*/ 7194 w 10000"/>
                  <a:gd name="connsiteY0" fmla="*/ 7669 h 9830"/>
                  <a:gd name="connsiteX1" fmla="*/ 1453 w 10000"/>
                  <a:gd name="connsiteY1" fmla="*/ 7563 h 9830"/>
                  <a:gd name="connsiteX2" fmla="*/ 1452 w 10000"/>
                  <a:gd name="connsiteY2" fmla="*/ 3037 h 9830"/>
                  <a:gd name="connsiteX3" fmla="*/ 0 w 10000"/>
                  <a:gd name="connsiteY3" fmla="*/ 2968 h 9830"/>
                  <a:gd name="connsiteX4" fmla="*/ 21 w 10000"/>
                  <a:gd name="connsiteY4" fmla="*/ 0 h 9830"/>
                  <a:gd name="connsiteX5" fmla="*/ 8262 w 10000"/>
                  <a:gd name="connsiteY5" fmla="*/ 51 h 9830"/>
                  <a:gd name="connsiteX6" fmla="*/ 8194 w 10000"/>
                  <a:gd name="connsiteY6" fmla="*/ 691 h 9830"/>
                  <a:gd name="connsiteX7" fmla="*/ 8255 w 10000"/>
                  <a:gd name="connsiteY7" fmla="*/ 852 h 9830"/>
                  <a:gd name="connsiteX8" fmla="*/ 8271 w 10000"/>
                  <a:gd name="connsiteY8" fmla="*/ 991 h 9830"/>
                  <a:gd name="connsiteX9" fmla="*/ 8285 w 10000"/>
                  <a:gd name="connsiteY9" fmla="*/ 1156 h 9830"/>
                  <a:gd name="connsiteX10" fmla="*/ 8392 w 10000"/>
                  <a:gd name="connsiteY10" fmla="*/ 1403 h 9830"/>
                  <a:gd name="connsiteX11" fmla="*/ 8503 w 10000"/>
                  <a:gd name="connsiteY11" fmla="*/ 1539 h 9830"/>
                  <a:gd name="connsiteX12" fmla="*/ 8603 w 10000"/>
                  <a:gd name="connsiteY12" fmla="*/ 1621 h 9830"/>
                  <a:gd name="connsiteX13" fmla="*/ 8700 w 10000"/>
                  <a:gd name="connsiteY13" fmla="*/ 1652 h 9830"/>
                  <a:gd name="connsiteX14" fmla="*/ 8785 w 10000"/>
                  <a:gd name="connsiteY14" fmla="*/ 1740 h 9830"/>
                  <a:gd name="connsiteX15" fmla="*/ 8860 w 10000"/>
                  <a:gd name="connsiteY15" fmla="*/ 1727 h 9830"/>
                  <a:gd name="connsiteX16" fmla="*/ 9003 w 10000"/>
                  <a:gd name="connsiteY16" fmla="*/ 1736 h 9830"/>
                  <a:gd name="connsiteX17" fmla="*/ 9282 w 10000"/>
                  <a:gd name="connsiteY17" fmla="*/ 1881 h 9830"/>
                  <a:gd name="connsiteX18" fmla="*/ 9397 w 10000"/>
                  <a:gd name="connsiteY18" fmla="*/ 1881 h 9830"/>
                  <a:gd name="connsiteX19" fmla="*/ 9510 w 10000"/>
                  <a:gd name="connsiteY19" fmla="*/ 1896 h 9830"/>
                  <a:gd name="connsiteX20" fmla="*/ 9660 w 10000"/>
                  <a:gd name="connsiteY20" fmla="*/ 1837 h 9830"/>
                  <a:gd name="connsiteX21" fmla="*/ 9782 w 10000"/>
                  <a:gd name="connsiteY21" fmla="*/ 1881 h 9830"/>
                  <a:gd name="connsiteX22" fmla="*/ 9910 w 10000"/>
                  <a:gd name="connsiteY22" fmla="*/ 1933 h 9830"/>
                  <a:gd name="connsiteX23" fmla="*/ 9986 w 10000"/>
                  <a:gd name="connsiteY23" fmla="*/ 1933 h 9830"/>
                  <a:gd name="connsiteX24" fmla="*/ 10000 w 10000"/>
                  <a:gd name="connsiteY24" fmla="*/ 1991 h 9830"/>
                  <a:gd name="connsiteX25" fmla="*/ 9970 w 10000"/>
                  <a:gd name="connsiteY25" fmla="*/ 2035 h 9830"/>
                  <a:gd name="connsiteX26" fmla="*/ 9826 w 10000"/>
                  <a:gd name="connsiteY26" fmla="*/ 2181 h 9830"/>
                  <a:gd name="connsiteX27" fmla="*/ 9601 w 10000"/>
                  <a:gd name="connsiteY27" fmla="*/ 2607 h 9830"/>
                  <a:gd name="connsiteX28" fmla="*/ 9434 w 10000"/>
                  <a:gd name="connsiteY28" fmla="*/ 2954 h 9830"/>
                  <a:gd name="connsiteX29" fmla="*/ 9373 w 10000"/>
                  <a:gd name="connsiteY29" fmla="*/ 3150 h 9830"/>
                  <a:gd name="connsiteX30" fmla="*/ 9208 w 10000"/>
                  <a:gd name="connsiteY30" fmla="*/ 3416 h 9830"/>
                  <a:gd name="connsiteX31" fmla="*/ 9184 w 10000"/>
                  <a:gd name="connsiteY31" fmla="*/ 3657 h 9830"/>
                  <a:gd name="connsiteX32" fmla="*/ 9041 w 10000"/>
                  <a:gd name="connsiteY32" fmla="*/ 3864 h 9830"/>
                  <a:gd name="connsiteX33" fmla="*/ 9057 w 10000"/>
                  <a:gd name="connsiteY33" fmla="*/ 3973 h 9830"/>
                  <a:gd name="connsiteX34" fmla="*/ 8959 w 10000"/>
                  <a:gd name="connsiteY34" fmla="*/ 4216 h 9830"/>
                  <a:gd name="connsiteX35" fmla="*/ 8951 w 10000"/>
                  <a:gd name="connsiteY35" fmla="*/ 4453 h 9830"/>
                  <a:gd name="connsiteX36" fmla="*/ 8911 w 10000"/>
                  <a:gd name="connsiteY36" fmla="*/ 4607 h 9830"/>
                  <a:gd name="connsiteX37" fmla="*/ 8955 w 10000"/>
                  <a:gd name="connsiteY37" fmla="*/ 4690 h 9830"/>
                  <a:gd name="connsiteX38" fmla="*/ 8999 w 10000"/>
                  <a:gd name="connsiteY38" fmla="*/ 4754 h 9830"/>
                  <a:gd name="connsiteX39" fmla="*/ 8925 w 10000"/>
                  <a:gd name="connsiteY39" fmla="*/ 4853 h 9830"/>
                  <a:gd name="connsiteX40" fmla="*/ 8708 w 10000"/>
                  <a:gd name="connsiteY40" fmla="*/ 4827 h 9830"/>
                  <a:gd name="connsiteX41" fmla="*/ 8370 w 10000"/>
                  <a:gd name="connsiteY41" fmla="*/ 4844 h 9830"/>
                  <a:gd name="connsiteX42" fmla="*/ 8204 w 10000"/>
                  <a:gd name="connsiteY42" fmla="*/ 4898 h 9830"/>
                  <a:gd name="connsiteX43" fmla="*/ 8081 w 10000"/>
                  <a:gd name="connsiteY43" fmla="*/ 5038 h 9830"/>
                  <a:gd name="connsiteX44" fmla="*/ 7932 w 10000"/>
                  <a:gd name="connsiteY44" fmla="*/ 5297 h 9830"/>
                  <a:gd name="connsiteX45" fmla="*/ 7863 w 10000"/>
                  <a:gd name="connsiteY45" fmla="*/ 5541 h 9830"/>
                  <a:gd name="connsiteX46" fmla="*/ 7765 w 10000"/>
                  <a:gd name="connsiteY46" fmla="*/ 5790 h 9830"/>
                  <a:gd name="connsiteX47" fmla="*/ 7630 w 10000"/>
                  <a:gd name="connsiteY47" fmla="*/ 6179 h 9830"/>
                  <a:gd name="connsiteX48" fmla="*/ 7591 w 10000"/>
                  <a:gd name="connsiteY48" fmla="*/ 6401 h 9830"/>
                  <a:gd name="connsiteX49" fmla="*/ 7591 w 10000"/>
                  <a:gd name="connsiteY49" fmla="*/ 6730 h 9830"/>
                  <a:gd name="connsiteX50" fmla="*/ 7449 w 10000"/>
                  <a:gd name="connsiteY50" fmla="*/ 6883 h 9830"/>
                  <a:gd name="connsiteX51" fmla="*/ 7425 w 10000"/>
                  <a:gd name="connsiteY51" fmla="*/ 7098 h 9830"/>
                  <a:gd name="connsiteX52" fmla="*/ 7395 w 10000"/>
                  <a:gd name="connsiteY52" fmla="*/ 7238 h 9830"/>
                  <a:gd name="connsiteX53" fmla="*/ 7409 w 10000"/>
                  <a:gd name="connsiteY53" fmla="*/ 7376 h 9830"/>
                  <a:gd name="connsiteX54" fmla="*/ 7349 w 10000"/>
                  <a:gd name="connsiteY54" fmla="*/ 7553 h 9830"/>
                  <a:gd name="connsiteX55" fmla="*/ 7326 w 10000"/>
                  <a:gd name="connsiteY55" fmla="*/ 7714 h 9830"/>
                  <a:gd name="connsiteX56" fmla="*/ 7289 w 10000"/>
                  <a:gd name="connsiteY56" fmla="*/ 7826 h 9830"/>
                  <a:gd name="connsiteX57" fmla="*/ 7205 w 10000"/>
                  <a:gd name="connsiteY57" fmla="*/ 8052 h 9830"/>
                  <a:gd name="connsiteX58" fmla="*/ 7146 w 10000"/>
                  <a:gd name="connsiteY58" fmla="*/ 8201 h 9830"/>
                  <a:gd name="connsiteX59" fmla="*/ 7093 w 10000"/>
                  <a:gd name="connsiteY59" fmla="*/ 8448 h 9830"/>
                  <a:gd name="connsiteX60" fmla="*/ 6935 w 10000"/>
                  <a:gd name="connsiteY60" fmla="*/ 8618 h 9830"/>
                  <a:gd name="connsiteX61" fmla="*/ 6752 w 10000"/>
                  <a:gd name="connsiteY61" fmla="*/ 8766 h 9830"/>
                  <a:gd name="connsiteX62" fmla="*/ 6663 w 10000"/>
                  <a:gd name="connsiteY62" fmla="*/ 9042 h 9830"/>
                  <a:gd name="connsiteX63" fmla="*/ 6571 w 10000"/>
                  <a:gd name="connsiteY63" fmla="*/ 9544 h 9830"/>
                  <a:gd name="connsiteX64" fmla="*/ 6391 w 10000"/>
                  <a:gd name="connsiteY64" fmla="*/ 9830 h 9830"/>
                  <a:gd name="connsiteX65" fmla="*/ 7194 w 10000"/>
                  <a:gd name="connsiteY65" fmla="*/ 7669 h 9830"/>
                  <a:gd name="connsiteX0" fmla="*/ 7194 w 10000"/>
                  <a:gd name="connsiteY0" fmla="*/ 7802 h 12277"/>
                  <a:gd name="connsiteX1" fmla="*/ 1453 w 10000"/>
                  <a:gd name="connsiteY1" fmla="*/ 7694 h 12277"/>
                  <a:gd name="connsiteX2" fmla="*/ 1452 w 10000"/>
                  <a:gd name="connsiteY2" fmla="*/ 3090 h 12277"/>
                  <a:gd name="connsiteX3" fmla="*/ 0 w 10000"/>
                  <a:gd name="connsiteY3" fmla="*/ 3019 h 12277"/>
                  <a:gd name="connsiteX4" fmla="*/ 21 w 10000"/>
                  <a:gd name="connsiteY4" fmla="*/ 0 h 12277"/>
                  <a:gd name="connsiteX5" fmla="*/ 8262 w 10000"/>
                  <a:gd name="connsiteY5" fmla="*/ 52 h 12277"/>
                  <a:gd name="connsiteX6" fmla="*/ 8194 w 10000"/>
                  <a:gd name="connsiteY6" fmla="*/ 703 h 12277"/>
                  <a:gd name="connsiteX7" fmla="*/ 8255 w 10000"/>
                  <a:gd name="connsiteY7" fmla="*/ 867 h 12277"/>
                  <a:gd name="connsiteX8" fmla="*/ 8271 w 10000"/>
                  <a:gd name="connsiteY8" fmla="*/ 1008 h 12277"/>
                  <a:gd name="connsiteX9" fmla="*/ 8285 w 10000"/>
                  <a:gd name="connsiteY9" fmla="*/ 1176 h 12277"/>
                  <a:gd name="connsiteX10" fmla="*/ 8392 w 10000"/>
                  <a:gd name="connsiteY10" fmla="*/ 1427 h 12277"/>
                  <a:gd name="connsiteX11" fmla="*/ 8503 w 10000"/>
                  <a:gd name="connsiteY11" fmla="*/ 1566 h 12277"/>
                  <a:gd name="connsiteX12" fmla="*/ 8603 w 10000"/>
                  <a:gd name="connsiteY12" fmla="*/ 1649 h 12277"/>
                  <a:gd name="connsiteX13" fmla="*/ 8700 w 10000"/>
                  <a:gd name="connsiteY13" fmla="*/ 1681 h 12277"/>
                  <a:gd name="connsiteX14" fmla="*/ 8785 w 10000"/>
                  <a:gd name="connsiteY14" fmla="*/ 1770 h 12277"/>
                  <a:gd name="connsiteX15" fmla="*/ 8860 w 10000"/>
                  <a:gd name="connsiteY15" fmla="*/ 1757 h 12277"/>
                  <a:gd name="connsiteX16" fmla="*/ 9003 w 10000"/>
                  <a:gd name="connsiteY16" fmla="*/ 1766 h 12277"/>
                  <a:gd name="connsiteX17" fmla="*/ 9282 w 10000"/>
                  <a:gd name="connsiteY17" fmla="*/ 1914 h 12277"/>
                  <a:gd name="connsiteX18" fmla="*/ 9397 w 10000"/>
                  <a:gd name="connsiteY18" fmla="*/ 1914 h 12277"/>
                  <a:gd name="connsiteX19" fmla="*/ 9510 w 10000"/>
                  <a:gd name="connsiteY19" fmla="*/ 1929 h 12277"/>
                  <a:gd name="connsiteX20" fmla="*/ 9660 w 10000"/>
                  <a:gd name="connsiteY20" fmla="*/ 1869 h 12277"/>
                  <a:gd name="connsiteX21" fmla="*/ 9782 w 10000"/>
                  <a:gd name="connsiteY21" fmla="*/ 1914 h 12277"/>
                  <a:gd name="connsiteX22" fmla="*/ 9910 w 10000"/>
                  <a:gd name="connsiteY22" fmla="*/ 1966 h 12277"/>
                  <a:gd name="connsiteX23" fmla="*/ 9986 w 10000"/>
                  <a:gd name="connsiteY23" fmla="*/ 1966 h 12277"/>
                  <a:gd name="connsiteX24" fmla="*/ 10000 w 10000"/>
                  <a:gd name="connsiteY24" fmla="*/ 2025 h 12277"/>
                  <a:gd name="connsiteX25" fmla="*/ 9970 w 10000"/>
                  <a:gd name="connsiteY25" fmla="*/ 2070 h 12277"/>
                  <a:gd name="connsiteX26" fmla="*/ 9826 w 10000"/>
                  <a:gd name="connsiteY26" fmla="*/ 2219 h 12277"/>
                  <a:gd name="connsiteX27" fmla="*/ 9601 w 10000"/>
                  <a:gd name="connsiteY27" fmla="*/ 2652 h 12277"/>
                  <a:gd name="connsiteX28" fmla="*/ 9434 w 10000"/>
                  <a:gd name="connsiteY28" fmla="*/ 3005 h 12277"/>
                  <a:gd name="connsiteX29" fmla="*/ 9373 w 10000"/>
                  <a:gd name="connsiteY29" fmla="*/ 3204 h 12277"/>
                  <a:gd name="connsiteX30" fmla="*/ 9208 w 10000"/>
                  <a:gd name="connsiteY30" fmla="*/ 3475 h 12277"/>
                  <a:gd name="connsiteX31" fmla="*/ 9184 w 10000"/>
                  <a:gd name="connsiteY31" fmla="*/ 3720 h 12277"/>
                  <a:gd name="connsiteX32" fmla="*/ 9041 w 10000"/>
                  <a:gd name="connsiteY32" fmla="*/ 3931 h 12277"/>
                  <a:gd name="connsiteX33" fmla="*/ 9057 w 10000"/>
                  <a:gd name="connsiteY33" fmla="*/ 4042 h 12277"/>
                  <a:gd name="connsiteX34" fmla="*/ 8959 w 10000"/>
                  <a:gd name="connsiteY34" fmla="*/ 4289 h 12277"/>
                  <a:gd name="connsiteX35" fmla="*/ 8951 w 10000"/>
                  <a:gd name="connsiteY35" fmla="*/ 4530 h 12277"/>
                  <a:gd name="connsiteX36" fmla="*/ 8911 w 10000"/>
                  <a:gd name="connsiteY36" fmla="*/ 4687 h 12277"/>
                  <a:gd name="connsiteX37" fmla="*/ 8955 w 10000"/>
                  <a:gd name="connsiteY37" fmla="*/ 4771 h 12277"/>
                  <a:gd name="connsiteX38" fmla="*/ 8999 w 10000"/>
                  <a:gd name="connsiteY38" fmla="*/ 4836 h 12277"/>
                  <a:gd name="connsiteX39" fmla="*/ 8925 w 10000"/>
                  <a:gd name="connsiteY39" fmla="*/ 4937 h 12277"/>
                  <a:gd name="connsiteX40" fmla="*/ 8708 w 10000"/>
                  <a:gd name="connsiteY40" fmla="*/ 4910 h 12277"/>
                  <a:gd name="connsiteX41" fmla="*/ 8370 w 10000"/>
                  <a:gd name="connsiteY41" fmla="*/ 4928 h 12277"/>
                  <a:gd name="connsiteX42" fmla="*/ 8204 w 10000"/>
                  <a:gd name="connsiteY42" fmla="*/ 4983 h 12277"/>
                  <a:gd name="connsiteX43" fmla="*/ 8081 w 10000"/>
                  <a:gd name="connsiteY43" fmla="*/ 5125 h 12277"/>
                  <a:gd name="connsiteX44" fmla="*/ 7932 w 10000"/>
                  <a:gd name="connsiteY44" fmla="*/ 5389 h 12277"/>
                  <a:gd name="connsiteX45" fmla="*/ 7863 w 10000"/>
                  <a:gd name="connsiteY45" fmla="*/ 5637 h 12277"/>
                  <a:gd name="connsiteX46" fmla="*/ 7765 w 10000"/>
                  <a:gd name="connsiteY46" fmla="*/ 5890 h 12277"/>
                  <a:gd name="connsiteX47" fmla="*/ 7630 w 10000"/>
                  <a:gd name="connsiteY47" fmla="*/ 6286 h 12277"/>
                  <a:gd name="connsiteX48" fmla="*/ 7591 w 10000"/>
                  <a:gd name="connsiteY48" fmla="*/ 6512 h 12277"/>
                  <a:gd name="connsiteX49" fmla="*/ 7591 w 10000"/>
                  <a:gd name="connsiteY49" fmla="*/ 6846 h 12277"/>
                  <a:gd name="connsiteX50" fmla="*/ 7449 w 10000"/>
                  <a:gd name="connsiteY50" fmla="*/ 7002 h 12277"/>
                  <a:gd name="connsiteX51" fmla="*/ 7425 w 10000"/>
                  <a:gd name="connsiteY51" fmla="*/ 7221 h 12277"/>
                  <a:gd name="connsiteX52" fmla="*/ 7395 w 10000"/>
                  <a:gd name="connsiteY52" fmla="*/ 7363 h 12277"/>
                  <a:gd name="connsiteX53" fmla="*/ 7409 w 10000"/>
                  <a:gd name="connsiteY53" fmla="*/ 7504 h 12277"/>
                  <a:gd name="connsiteX54" fmla="*/ 7349 w 10000"/>
                  <a:gd name="connsiteY54" fmla="*/ 7684 h 12277"/>
                  <a:gd name="connsiteX55" fmla="*/ 7326 w 10000"/>
                  <a:gd name="connsiteY55" fmla="*/ 7847 h 12277"/>
                  <a:gd name="connsiteX56" fmla="*/ 7289 w 10000"/>
                  <a:gd name="connsiteY56" fmla="*/ 7961 h 12277"/>
                  <a:gd name="connsiteX57" fmla="*/ 7205 w 10000"/>
                  <a:gd name="connsiteY57" fmla="*/ 8191 h 12277"/>
                  <a:gd name="connsiteX58" fmla="*/ 7146 w 10000"/>
                  <a:gd name="connsiteY58" fmla="*/ 8343 h 12277"/>
                  <a:gd name="connsiteX59" fmla="*/ 7093 w 10000"/>
                  <a:gd name="connsiteY59" fmla="*/ 8594 h 12277"/>
                  <a:gd name="connsiteX60" fmla="*/ 6935 w 10000"/>
                  <a:gd name="connsiteY60" fmla="*/ 8767 h 12277"/>
                  <a:gd name="connsiteX61" fmla="*/ 6752 w 10000"/>
                  <a:gd name="connsiteY61" fmla="*/ 8918 h 12277"/>
                  <a:gd name="connsiteX62" fmla="*/ 6663 w 10000"/>
                  <a:gd name="connsiteY62" fmla="*/ 9198 h 12277"/>
                  <a:gd name="connsiteX63" fmla="*/ 6571 w 10000"/>
                  <a:gd name="connsiteY63" fmla="*/ 9709 h 12277"/>
                  <a:gd name="connsiteX64" fmla="*/ 8546 w 10000"/>
                  <a:gd name="connsiteY64" fmla="*/ 12277 h 12277"/>
                  <a:gd name="connsiteX0" fmla="*/ 7194 w 10000"/>
                  <a:gd name="connsiteY0" fmla="*/ 7802 h 9709"/>
                  <a:gd name="connsiteX1" fmla="*/ 1453 w 10000"/>
                  <a:gd name="connsiteY1" fmla="*/ 7694 h 9709"/>
                  <a:gd name="connsiteX2" fmla="*/ 1452 w 10000"/>
                  <a:gd name="connsiteY2" fmla="*/ 3090 h 9709"/>
                  <a:gd name="connsiteX3" fmla="*/ 0 w 10000"/>
                  <a:gd name="connsiteY3" fmla="*/ 3019 h 9709"/>
                  <a:gd name="connsiteX4" fmla="*/ 21 w 10000"/>
                  <a:gd name="connsiteY4" fmla="*/ 0 h 9709"/>
                  <a:gd name="connsiteX5" fmla="*/ 8262 w 10000"/>
                  <a:gd name="connsiteY5" fmla="*/ 52 h 9709"/>
                  <a:gd name="connsiteX6" fmla="*/ 8194 w 10000"/>
                  <a:gd name="connsiteY6" fmla="*/ 703 h 9709"/>
                  <a:gd name="connsiteX7" fmla="*/ 8255 w 10000"/>
                  <a:gd name="connsiteY7" fmla="*/ 867 h 9709"/>
                  <a:gd name="connsiteX8" fmla="*/ 8271 w 10000"/>
                  <a:gd name="connsiteY8" fmla="*/ 1008 h 9709"/>
                  <a:gd name="connsiteX9" fmla="*/ 8285 w 10000"/>
                  <a:gd name="connsiteY9" fmla="*/ 1176 h 9709"/>
                  <a:gd name="connsiteX10" fmla="*/ 8392 w 10000"/>
                  <a:gd name="connsiteY10" fmla="*/ 1427 h 9709"/>
                  <a:gd name="connsiteX11" fmla="*/ 8503 w 10000"/>
                  <a:gd name="connsiteY11" fmla="*/ 1566 h 9709"/>
                  <a:gd name="connsiteX12" fmla="*/ 8603 w 10000"/>
                  <a:gd name="connsiteY12" fmla="*/ 1649 h 9709"/>
                  <a:gd name="connsiteX13" fmla="*/ 8700 w 10000"/>
                  <a:gd name="connsiteY13" fmla="*/ 1681 h 9709"/>
                  <a:gd name="connsiteX14" fmla="*/ 8785 w 10000"/>
                  <a:gd name="connsiteY14" fmla="*/ 1770 h 9709"/>
                  <a:gd name="connsiteX15" fmla="*/ 8860 w 10000"/>
                  <a:gd name="connsiteY15" fmla="*/ 1757 h 9709"/>
                  <a:gd name="connsiteX16" fmla="*/ 9003 w 10000"/>
                  <a:gd name="connsiteY16" fmla="*/ 1766 h 9709"/>
                  <a:gd name="connsiteX17" fmla="*/ 9282 w 10000"/>
                  <a:gd name="connsiteY17" fmla="*/ 1914 h 9709"/>
                  <a:gd name="connsiteX18" fmla="*/ 9397 w 10000"/>
                  <a:gd name="connsiteY18" fmla="*/ 1914 h 9709"/>
                  <a:gd name="connsiteX19" fmla="*/ 9510 w 10000"/>
                  <a:gd name="connsiteY19" fmla="*/ 1929 h 9709"/>
                  <a:gd name="connsiteX20" fmla="*/ 9660 w 10000"/>
                  <a:gd name="connsiteY20" fmla="*/ 1869 h 9709"/>
                  <a:gd name="connsiteX21" fmla="*/ 9782 w 10000"/>
                  <a:gd name="connsiteY21" fmla="*/ 1914 h 9709"/>
                  <a:gd name="connsiteX22" fmla="*/ 9910 w 10000"/>
                  <a:gd name="connsiteY22" fmla="*/ 1966 h 9709"/>
                  <a:gd name="connsiteX23" fmla="*/ 9986 w 10000"/>
                  <a:gd name="connsiteY23" fmla="*/ 1966 h 9709"/>
                  <a:gd name="connsiteX24" fmla="*/ 10000 w 10000"/>
                  <a:gd name="connsiteY24" fmla="*/ 2025 h 9709"/>
                  <a:gd name="connsiteX25" fmla="*/ 9970 w 10000"/>
                  <a:gd name="connsiteY25" fmla="*/ 2070 h 9709"/>
                  <a:gd name="connsiteX26" fmla="*/ 9826 w 10000"/>
                  <a:gd name="connsiteY26" fmla="*/ 2219 h 9709"/>
                  <a:gd name="connsiteX27" fmla="*/ 9601 w 10000"/>
                  <a:gd name="connsiteY27" fmla="*/ 2652 h 9709"/>
                  <a:gd name="connsiteX28" fmla="*/ 9434 w 10000"/>
                  <a:gd name="connsiteY28" fmla="*/ 3005 h 9709"/>
                  <a:gd name="connsiteX29" fmla="*/ 9373 w 10000"/>
                  <a:gd name="connsiteY29" fmla="*/ 3204 h 9709"/>
                  <a:gd name="connsiteX30" fmla="*/ 9208 w 10000"/>
                  <a:gd name="connsiteY30" fmla="*/ 3475 h 9709"/>
                  <a:gd name="connsiteX31" fmla="*/ 9184 w 10000"/>
                  <a:gd name="connsiteY31" fmla="*/ 3720 h 9709"/>
                  <a:gd name="connsiteX32" fmla="*/ 9041 w 10000"/>
                  <a:gd name="connsiteY32" fmla="*/ 3931 h 9709"/>
                  <a:gd name="connsiteX33" fmla="*/ 9057 w 10000"/>
                  <a:gd name="connsiteY33" fmla="*/ 4042 h 9709"/>
                  <a:gd name="connsiteX34" fmla="*/ 8959 w 10000"/>
                  <a:gd name="connsiteY34" fmla="*/ 4289 h 9709"/>
                  <a:gd name="connsiteX35" fmla="*/ 8951 w 10000"/>
                  <a:gd name="connsiteY35" fmla="*/ 4530 h 9709"/>
                  <a:gd name="connsiteX36" fmla="*/ 8911 w 10000"/>
                  <a:gd name="connsiteY36" fmla="*/ 4687 h 9709"/>
                  <a:gd name="connsiteX37" fmla="*/ 8955 w 10000"/>
                  <a:gd name="connsiteY37" fmla="*/ 4771 h 9709"/>
                  <a:gd name="connsiteX38" fmla="*/ 8999 w 10000"/>
                  <a:gd name="connsiteY38" fmla="*/ 4836 h 9709"/>
                  <a:gd name="connsiteX39" fmla="*/ 8925 w 10000"/>
                  <a:gd name="connsiteY39" fmla="*/ 4937 h 9709"/>
                  <a:gd name="connsiteX40" fmla="*/ 8708 w 10000"/>
                  <a:gd name="connsiteY40" fmla="*/ 4910 h 9709"/>
                  <a:gd name="connsiteX41" fmla="*/ 8370 w 10000"/>
                  <a:gd name="connsiteY41" fmla="*/ 4928 h 9709"/>
                  <a:gd name="connsiteX42" fmla="*/ 8204 w 10000"/>
                  <a:gd name="connsiteY42" fmla="*/ 4983 h 9709"/>
                  <a:gd name="connsiteX43" fmla="*/ 8081 w 10000"/>
                  <a:gd name="connsiteY43" fmla="*/ 5125 h 9709"/>
                  <a:gd name="connsiteX44" fmla="*/ 7932 w 10000"/>
                  <a:gd name="connsiteY44" fmla="*/ 5389 h 9709"/>
                  <a:gd name="connsiteX45" fmla="*/ 7863 w 10000"/>
                  <a:gd name="connsiteY45" fmla="*/ 5637 h 9709"/>
                  <a:gd name="connsiteX46" fmla="*/ 7765 w 10000"/>
                  <a:gd name="connsiteY46" fmla="*/ 5890 h 9709"/>
                  <a:gd name="connsiteX47" fmla="*/ 7630 w 10000"/>
                  <a:gd name="connsiteY47" fmla="*/ 6286 h 9709"/>
                  <a:gd name="connsiteX48" fmla="*/ 7591 w 10000"/>
                  <a:gd name="connsiteY48" fmla="*/ 6512 h 9709"/>
                  <a:gd name="connsiteX49" fmla="*/ 7591 w 10000"/>
                  <a:gd name="connsiteY49" fmla="*/ 6846 h 9709"/>
                  <a:gd name="connsiteX50" fmla="*/ 7449 w 10000"/>
                  <a:gd name="connsiteY50" fmla="*/ 7002 h 9709"/>
                  <a:gd name="connsiteX51" fmla="*/ 7425 w 10000"/>
                  <a:gd name="connsiteY51" fmla="*/ 7221 h 9709"/>
                  <a:gd name="connsiteX52" fmla="*/ 7395 w 10000"/>
                  <a:gd name="connsiteY52" fmla="*/ 7363 h 9709"/>
                  <a:gd name="connsiteX53" fmla="*/ 7409 w 10000"/>
                  <a:gd name="connsiteY53" fmla="*/ 7504 h 9709"/>
                  <a:gd name="connsiteX54" fmla="*/ 7349 w 10000"/>
                  <a:gd name="connsiteY54" fmla="*/ 7684 h 9709"/>
                  <a:gd name="connsiteX55" fmla="*/ 7326 w 10000"/>
                  <a:gd name="connsiteY55" fmla="*/ 7847 h 9709"/>
                  <a:gd name="connsiteX56" fmla="*/ 7289 w 10000"/>
                  <a:gd name="connsiteY56" fmla="*/ 7961 h 9709"/>
                  <a:gd name="connsiteX57" fmla="*/ 7205 w 10000"/>
                  <a:gd name="connsiteY57" fmla="*/ 8191 h 9709"/>
                  <a:gd name="connsiteX58" fmla="*/ 7146 w 10000"/>
                  <a:gd name="connsiteY58" fmla="*/ 8343 h 9709"/>
                  <a:gd name="connsiteX59" fmla="*/ 7093 w 10000"/>
                  <a:gd name="connsiteY59" fmla="*/ 8594 h 9709"/>
                  <a:gd name="connsiteX60" fmla="*/ 6935 w 10000"/>
                  <a:gd name="connsiteY60" fmla="*/ 8767 h 9709"/>
                  <a:gd name="connsiteX61" fmla="*/ 6752 w 10000"/>
                  <a:gd name="connsiteY61" fmla="*/ 8918 h 9709"/>
                  <a:gd name="connsiteX62" fmla="*/ 6663 w 10000"/>
                  <a:gd name="connsiteY62" fmla="*/ 9198 h 9709"/>
                  <a:gd name="connsiteX63" fmla="*/ 6571 w 10000"/>
                  <a:gd name="connsiteY63" fmla="*/ 9709 h 9709"/>
                  <a:gd name="connsiteX0" fmla="*/ 7194 w 10000"/>
                  <a:gd name="connsiteY0" fmla="*/ 8036 h 9474"/>
                  <a:gd name="connsiteX1" fmla="*/ 1453 w 10000"/>
                  <a:gd name="connsiteY1" fmla="*/ 7925 h 9474"/>
                  <a:gd name="connsiteX2" fmla="*/ 1452 w 10000"/>
                  <a:gd name="connsiteY2" fmla="*/ 3183 h 9474"/>
                  <a:gd name="connsiteX3" fmla="*/ 0 w 10000"/>
                  <a:gd name="connsiteY3" fmla="*/ 3109 h 9474"/>
                  <a:gd name="connsiteX4" fmla="*/ 21 w 10000"/>
                  <a:gd name="connsiteY4" fmla="*/ 0 h 9474"/>
                  <a:gd name="connsiteX5" fmla="*/ 8262 w 10000"/>
                  <a:gd name="connsiteY5" fmla="*/ 54 h 9474"/>
                  <a:gd name="connsiteX6" fmla="*/ 8194 w 10000"/>
                  <a:gd name="connsiteY6" fmla="*/ 724 h 9474"/>
                  <a:gd name="connsiteX7" fmla="*/ 8255 w 10000"/>
                  <a:gd name="connsiteY7" fmla="*/ 893 h 9474"/>
                  <a:gd name="connsiteX8" fmla="*/ 8271 w 10000"/>
                  <a:gd name="connsiteY8" fmla="*/ 1038 h 9474"/>
                  <a:gd name="connsiteX9" fmla="*/ 8285 w 10000"/>
                  <a:gd name="connsiteY9" fmla="*/ 1211 h 9474"/>
                  <a:gd name="connsiteX10" fmla="*/ 8392 w 10000"/>
                  <a:gd name="connsiteY10" fmla="*/ 1470 h 9474"/>
                  <a:gd name="connsiteX11" fmla="*/ 8503 w 10000"/>
                  <a:gd name="connsiteY11" fmla="*/ 1613 h 9474"/>
                  <a:gd name="connsiteX12" fmla="*/ 8603 w 10000"/>
                  <a:gd name="connsiteY12" fmla="*/ 1698 h 9474"/>
                  <a:gd name="connsiteX13" fmla="*/ 8700 w 10000"/>
                  <a:gd name="connsiteY13" fmla="*/ 1731 h 9474"/>
                  <a:gd name="connsiteX14" fmla="*/ 8785 w 10000"/>
                  <a:gd name="connsiteY14" fmla="*/ 1823 h 9474"/>
                  <a:gd name="connsiteX15" fmla="*/ 8860 w 10000"/>
                  <a:gd name="connsiteY15" fmla="*/ 1810 h 9474"/>
                  <a:gd name="connsiteX16" fmla="*/ 9003 w 10000"/>
                  <a:gd name="connsiteY16" fmla="*/ 1819 h 9474"/>
                  <a:gd name="connsiteX17" fmla="*/ 9282 w 10000"/>
                  <a:gd name="connsiteY17" fmla="*/ 1971 h 9474"/>
                  <a:gd name="connsiteX18" fmla="*/ 9397 w 10000"/>
                  <a:gd name="connsiteY18" fmla="*/ 1971 h 9474"/>
                  <a:gd name="connsiteX19" fmla="*/ 9510 w 10000"/>
                  <a:gd name="connsiteY19" fmla="*/ 1987 h 9474"/>
                  <a:gd name="connsiteX20" fmla="*/ 9660 w 10000"/>
                  <a:gd name="connsiteY20" fmla="*/ 1925 h 9474"/>
                  <a:gd name="connsiteX21" fmla="*/ 9782 w 10000"/>
                  <a:gd name="connsiteY21" fmla="*/ 1971 h 9474"/>
                  <a:gd name="connsiteX22" fmla="*/ 9910 w 10000"/>
                  <a:gd name="connsiteY22" fmla="*/ 2025 h 9474"/>
                  <a:gd name="connsiteX23" fmla="*/ 9986 w 10000"/>
                  <a:gd name="connsiteY23" fmla="*/ 2025 h 9474"/>
                  <a:gd name="connsiteX24" fmla="*/ 10000 w 10000"/>
                  <a:gd name="connsiteY24" fmla="*/ 2086 h 9474"/>
                  <a:gd name="connsiteX25" fmla="*/ 9970 w 10000"/>
                  <a:gd name="connsiteY25" fmla="*/ 2132 h 9474"/>
                  <a:gd name="connsiteX26" fmla="*/ 9826 w 10000"/>
                  <a:gd name="connsiteY26" fmla="*/ 2286 h 9474"/>
                  <a:gd name="connsiteX27" fmla="*/ 9601 w 10000"/>
                  <a:gd name="connsiteY27" fmla="*/ 2731 h 9474"/>
                  <a:gd name="connsiteX28" fmla="*/ 9434 w 10000"/>
                  <a:gd name="connsiteY28" fmla="*/ 3095 h 9474"/>
                  <a:gd name="connsiteX29" fmla="*/ 9373 w 10000"/>
                  <a:gd name="connsiteY29" fmla="*/ 3300 h 9474"/>
                  <a:gd name="connsiteX30" fmla="*/ 9208 w 10000"/>
                  <a:gd name="connsiteY30" fmla="*/ 3579 h 9474"/>
                  <a:gd name="connsiteX31" fmla="*/ 9184 w 10000"/>
                  <a:gd name="connsiteY31" fmla="*/ 3831 h 9474"/>
                  <a:gd name="connsiteX32" fmla="*/ 9041 w 10000"/>
                  <a:gd name="connsiteY32" fmla="*/ 4049 h 9474"/>
                  <a:gd name="connsiteX33" fmla="*/ 9057 w 10000"/>
                  <a:gd name="connsiteY33" fmla="*/ 4163 h 9474"/>
                  <a:gd name="connsiteX34" fmla="*/ 8959 w 10000"/>
                  <a:gd name="connsiteY34" fmla="*/ 4418 h 9474"/>
                  <a:gd name="connsiteX35" fmla="*/ 8951 w 10000"/>
                  <a:gd name="connsiteY35" fmla="*/ 4666 h 9474"/>
                  <a:gd name="connsiteX36" fmla="*/ 8911 w 10000"/>
                  <a:gd name="connsiteY36" fmla="*/ 4827 h 9474"/>
                  <a:gd name="connsiteX37" fmla="*/ 8955 w 10000"/>
                  <a:gd name="connsiteY37" fmla="*/ 4914 h 9474"/>
                  <a:gd name="connsiteX38" fmla="*/ 8999 w 10000"/>
                  <a:gd name="connsiteY38" fmla="*/ 4981 h 9474"/>
                  <a:gd name="connsiteX39" fmla="*/ 8925 w 10000"/>
                  <a:gd name="connsiteY39" fmla="*/ 5085 h 9474"/>
                  <a:gd name="connsiteX40" fmla="*/ 8708 w 10000"/>
                  <a:gd name="connsiteY40" fmla="*/ 5057 h 9474"/>
                  <a:gd name="connsiteX41" fmla="*/ 8370 w 10000"/>
                  <a:gd name="connsiteY41" fmla="*/ 5076 h 9474"/>
                  <a:gd name="connsiteX42" fmla="*/ 8204 w 10000"/>
                  <a:gd name="connsiteY42" fmla="*/ 5132 h 9474"/>
                  <a:gd name="connsiteX43" fmla="*/ 8081 w 10000"/>
                  <a:gd name="connsiteY43" fmla="*/ 5279 h 9474"/>
                  <a:gd name="connsiteX44" fmla="*/ 7932 w 10000"/>
                  <a:gd name="connsiteY44" fmla="*/ 5551 h 9474"/>
                  <a:gd name="connsiteX45" fmla="*/ 7863 w 10000"/>
                  <a:gd name="connsiteY45" fmla="*/ 5806 h 9474"/>
                  <a:gd name="connsiteX46" fmla="*/ 7765 w 10000"/>
                  <a:gd name="connsiteY46" fmla="*/ 6067 h 9474"/>
                  <a:gd name="connsiteX47" fmla="*/ 7630 w 10000"/>
                  <a:gd name="connsiteY47" fmla="*/ 6474 h 9474"/>
                  <a:gd name="connsiteX48" fmla="*/ 7591 w 10000"/>
                  <a:gd name="connsiteY48" fmla="*/ 6707 h 9474"/>
                  <a:gd name="connsiteX49" fmla="*/ 7591 w 10000"/>
                  <a:gd name="connsiteY49" fmla="*/ 7051 h 9474"/>
                  <a:gd name="connsiteX50" fmla="*/ 7449 w 10000"/>
                  <a:gd name="connsiteY50" fmla="*/ 7212 h 9474"/>
                  <a:gd name="connsiteX51" fmla="*/ 7425 w 10000"/>
                  <a:gd name="connsiteY51" fmla="*/ 7437 h 9474"/>
                  <a:gd name="connsiteX52" fmla="*/ 7395 w 10000"/>
                  <a:gd name="connsiteY52" fmla="*/ 7584 h 9474"/>
                  <a:gd name="connsiteX53" fmla="*/ 7409 w 10000"/>
                  <a:gd name="connsiteY53" fmla="*/ 7729 h 9474"/>
                  <a:gd name="connsiteX54" fmla="*/ 7349 w 10000"/>
                  <a:gd name="connsiteY54" fmla="*/ 7914 h 9474"/>
                  <a:gd name="connsiteX55" fmla="*/ 7326 w 10000"/>
                  <a:gd name="connsiteY55" fmla="*/ 8082 h 9474"/>
                  <a:gd name="connsiteX56" fmla="*/ 7289 w 10000"/>
                  <a:gd name="connsiteY56" fmla="*/ 8200 h 9474"/>
                  <a:gd name="connsiteX57" fmla="*/ 7205 w 10000"/>
                  <a:gd name="connsiteY57" fmla="*/ 8437 h 9474"/>
                  <a:gd name="connsiteX58" fmla="*/ 7146 w 10000"/>
                  <a:gd name="connsiteY58" fmla="*/ 8593 h 9474"/>
                  <a:gd name="connsiteX59" fmla="*/ 7093 w 10000"/>
                  <a:gd name="connsiteY59" fmla="*/ 8852 h 9474"/>
                  <a:gd name="connsiteX60" fmla="*/ 6935 w 10000"/>
                  <a:gd name="connsiteY60" fmla="*/ 9030 h 9474"/>
                  <a:gd name="connsiteX61" fmla="*/ 6752 w 10000"/>
                  <a:gd name="connsiteY61" fmla="*/ 9185 h 9474"/>
                  <a:gd name="connsiteX62" fmla="*/ 6663 w 10000"/>
                  <a:gd name="connsiteY62" fmla="*/ 9474 h 9474"/>
                  <a:gd name="connsiteX0" fmla="*/ 7194 w 10000"/>
                  <a:gd name="connsiteY0" fmla="*/ 8482 h 9695"/>
                  <a:gd name="connsiteX1" fmla="*/ 1453 w 10000"/>
                  <a:gd name="connsiteY1" fmla="*/ 8365 h 9695"/>
                  <a:gd name="connsiteX2" fmla="*/ 1452 w 10000"/>
                  <a:gd name="connsiteY2" fmla="*/ 3360 h 9695"/>
                  <a:gd name="connsiteX3" fmla="*/ 0 w 10000"/>
                  <a:gd name="connsiteY3" fmla="*/ 3282 h 9695"/>
                  <a:gd name="connsiteX4" fmla="*/ 21 w 10000"/>
                  <a:gd name="connsiteY4" fmla="*/ 0 h 9695"/>
                  <a:gd name="connsiteX5" fmla="*/ 8262 w 10000"/>
                  <a:gd name="connsiteY5" fmla="*/ 57 h 9695"/>
                  <a:gd name="connsiteX6" fmla="*/ 8194 w 10000"/>
                  <a:gd name="connsiteY6" fmla="*/ 764 h 9695"/>
                  <a:gd name="connsiteX7" fmla="*/ 8255 w 10000"/>
                  <a:gd name="connsiteY7" fmla="*/ 943 h 9695"/>
                  <a:gd name="connsiteX8" fmla="*/ 8271 w 10000"/>
                  <a:gd name="connsiteY8" fmla="*/ 1096 h 9695"/>
                  <a:gd name="connsiteX9" fmla="*/ 8285 w 10000"/>
                  <a:gd name="connsiteY9" fmla="*/ 1278 h 9695"/>
                  <a:gd name="connsiteX10" fmla="*/ 8392 w 10000"/>
                  <a:gd name="connsiteY10" fmla="*/ 1552 h 9695"/>
                  <a:gd name="connsiteX11" fmla="*/ 8503 w 10000"/>
                  <a:gd name="connsiteY11" fmla="*/ 1703 h 9695"/>
                  <a:gd name="connsiteX12" fmla="*/ 8603 w 10000"/>
                  <a:gd name="connsiteY12" fmla="*/ 1792 h 9695"/>
                  <a:gd name="connsiteX13" fmla="*/ 8700 w 10000"/>
                  <a:gd name="connsiteY13" fmla="*/ 1827 h 9695"/>
                  <a:gd name="connsiteX14" fmla="*/ 8785 w 10000"/>
                  <a:gd name="connsiteY14" fmla="*/ 1924 h 9695"/>
                  <a:gd name="connsiteX15" fmla="*/ 8860 w 10000"/>
                  <a:gd name="connsiteY15" fmla="*/ 1910 h 9695"/>
                  <a:gd name="connsiteX16" fmla="*/ 9003 w 10000"/>
                  <a:gd name="connsiteY16" fmla="*/ 1920 h 9695"/>
                  <a:gd name="connsiteX17" fmla="*/ 9282 w 10000"/>
                  <a:gd name="connsiteY17" fmla="*/ 2080 h 9695"/>
                  <a:gd name="connsiteX18" fmla="*/ 9397 w 10000"/>
                  <a:gd name="connsiteY18" fmla="*/ 2080 h 9695"/>
                  <a:gd name="connsiteX19" fmla="*/ 9510 w 10000"/>
                  <a:gd name="connsiteY19" fmla="*/ 2097 h 9695"/>
                  <a:gd name="connsiteX20" fmla="*/ 9660 w 10000"/>
                  <a:gd name="connsiteY20" fmla="*/ 2032 h 9695"/>
                  <a:gd name="connsiteX21" fmla="*/ 9782 w 10000"/>
                  <a:gd name="connsiteY21" fmla="*/ 2080 h 9695"/>
                  <a:gd name="connsiteX22" fmla="*/ 9910 w 10000"/>
                  <a:gd name="connsiteY22" fmla="*/ 2137 h 9695"/>
                  <a:gd name="connsiteX23" fmla="*/ 9986 w 10000"/>
                  <a:gd name="connsiteY23" fmla="*/ 2137 h 9695"/>
                  <a:gd name="connsiteX24" fmla="*/ 10000 w 10000"/>
                  <a:gd name="connsiteY24" fmla="*/ 2202 h 9695"/>
                  <a:gd name="connsiteX25" fmla="*/ 9970 w 10000"/>
                  <a:gd name="connsiteY25" fmla="*/ 2250 h 9695"/>
                  <a:gd name="connsiteX26" fmla="*/ 9826 w 10000"/>
                  <a:gd name="connsiteY26" fmla="*/ 2413 h 9695"/>
                  <a:gd name="connsiteX27" fmla="*/ 9601 w 10000"/>
                  <a:gd name="connsiteY27" fmla="*/ 2883 h 9695"/>
                  <a:gd name="connsiteX28" fmla="*/ 9434 w 10000"/>
                  <a:gd name="connsiteY28" fmla="*/ 3267 h 9695"/>
                  <a:gd name="connsiteX29" fmla="*/ 9373 w 10000"/>
                  <a:gd name="connsiteY29" fmla="*/ 3483 h 9695"/>
                  <a:gd name="connsiteX30" fmla="*/ 9208 w 10000"/>
                  <a:gd name="connsiteY30" fmla="*/ 3778 h 9695"/>
                  <a:gd name="connsiteX31" fmla="*/ 9184 w 10000"/>
                  <a:gd name="connsiteY31" fmla="*/ 4044 h 9695"/>
                  <a:gd name="connsiteX32" fmla="*/ 9041 w 10000"/>
                  <a:gd name="connsiteY32" fmla="*/ 4274 h 9695"/>
                  <a:gd name="connsiteX33" fmla="*/ 9057 w 10000"/>
                  <a:gd name="connsiteY33" fmla="*/ 4394 h 9695"/>
                  <a:gd name="connsiteX34" fmla="*/ 8959 w 10000"/>
                  <a:gd name="connsiteY34" fmla="*/ 4663 h 9695"/>
                  <a:gd name="connsiteX35" fmla="*/ 8951 w 10000"/>
                  <a:gd name="connsiteY35" fmla="*/ 4925 h 9695"/>
                  <a:gd name="connsiteX36" fmla="*/ 8911 w 10000"/>
                  <a:gd name="connsiteY36" fmla="*/ 5095 h 9695"/>
                  <a:gd name="connsiteX37" fmla="*/ 8955 w 10000"/>
                  <a:gd name="connsiteY37" fmla="*/ 5187 h 9695"/>
                  <a:gd name="connsiteX38" fmla="*/ 8999 w 10000"/>
                  <a:gd name="connsiteY38" fmla="*/ 5258 h 9695"/>
                  <a:gd name="connsiteX39" fmla="*/ 8925 w 10000"/>
                  <a:gd name="connsiteY39" fmla="*/ 5367 h 9695"/>
                  <a:gd name="connsiteX40" fmla="*/ 8708 w 10000"/>
                  <a:gd name="connsiteY40" fmla="*/ 5338 h 9695"/>
                  <a:gd name="connsiteX41" fmla="*/ 8370 w 10000"/>
                  <a:gd name="connsiteY41" fmla="*/ 5358 h 9695"/>
                  <a:gd name="connsiteX42" fmla="*/ 8204 w 10000"/>
                  <a:gd name="connsiteY42" fmla="*/ 5417 h 9695"/>
                  <a:gd name="connsiteX43" fmla="*/ 8081 w 10000"/>
                  <a:gd name="connsiteY43" fmla="*/ 5572 h 9695"/>
                  <a:gd name="connsiteX44" fmla="*/ 7932 w 10000"/>
                  <a:gd name="connsiteY44" fmla="*/ 5859 h 9695"/>
                  <a:gd name="connsiteX45" fmla="*/ 7863 w 10000"/>
                  <a:gd name="connsiteY45" fmla="*/ 6128 h 9695"/>
                  <a:gd name="connsiteX46" fmla="*/ 7765 w 10000"/>
                  <a:gd name="connsiteY46" fmla="*/ 6404 h 9695"/>
                  <a:gd name="connsiteX47" fmla="*/ 7630 w 10000"/>
                  <a:gd name="connsiteY47" fmla="*/ 6833 h 9695"/>
                  <a:gd name="connsiteX48" fmla="*/ 7591 w 10000"/>
                  <a:gd name="connsiteY48" fmla="*/ 7079 h 9695"/>
                  <a:gd name="connsiteX49" fmla="*/ 7591 w 10000"/>
                  <a:gd name="connsiteY49" fmla="*/ 7442 h 9695"/>
                  <a:gd name="connsiteX50" fmla="*/ 7449 w 10000"/>
                  <a:gd name="connsiteY50" fmla="*/ 7612 h 9695"/>
                  <a:gd name="connsiteX51" fmla="*/ 7425 w 10000"/>
                  <a:gd name="connsiteY51" fmla="*/ 7850 h 9695"/>
                  <a:gd name="connsiteX52" fmla="*/ 7395 w 10000"/>
                  <a:gd name="connsiteY52" fmla="*/ 8005 h 9695"/>
                  <a:gd name="connsiteX53" fmla="*/ 7409 w 10000"/>
                  <a:gd name="connsiteY53" fmla="*/ 8158 h 9695"/>
                  <a:gd name="connsiteX54" fmla="*/ 7349 w 10000"/>
                  <a:gd name="connsiteY54" fmla="*/ 8353 h 9695"/>
                  <a:gd name="connsiteX55" fmla="*/ 7326 w 10000"/>
                  <a:gd name="connsiteY55" fmla="*/ 8531 h 9695"/>
                  <a:gd name="connsiteX56" fmla="*/ 7289 w 10000"/>
                  <a:gd name="connsiteY56" fmla="*/ 8655 h 9695"/>
                  <a:gd name="connsiteX57" fmla="*/ 7205 w 10000"/>
                  <a:gd name="connsiteY57" fmla="*/ 8905 h 9695"/>
                  <a:gd name="connsiteX58" fmla="*/ 7146 w 10000"/>
                  <a:gd name="connsiteY58" fmla="*/ 9070 h 9695"/>
                  <a:gd name="connsiteX59" fmla="*/ 7093 w 10000"/>
                  <a:gd name="connsiteY59" fmla="*/ 9343 h 9695"/>
                  <a:gd name="connsiteX60" fmla="*/ 6935 w 10000"/>
                  <a:gd name="connsiteY60" fmla="*/ 9531 h 9695"/>
                  <a:gd name="connsiteX61" fmla="*/ 6752 w 10000"/>
                  <a:gd name="connsiteY61" fmla="*/ 9695 h 9695"/>
                  <a:gd name="connsiteX0" fmla="*/ 7194 w 10000"/>
                  <a:gd name="connsiteY0" fmla="*/ 8749 h 9831"/>
                  <a:gd name="connsiteX1" fmla="*/ 1453 w 10000"/>
                  <a:gd name="connsiteY1" fmla="*/ 8628 h 9831"/>
                  <a:gd name="connsiteX2" fmla="*/ 1452 w 10000"/>
                  <a:gd name="connsiteY2" fmla="*/ 3466 h 9831"/>
                  <a:gd name="connsiteX3" fmla="*/ 0 w 10000"/>
                  <a:gd name="connsiteY3" fmla="*/ 3385 h 9831"/>
                  <a:gd name="connsiteX4" fmla="*/ 21 w 10000"/>
                  <a:gd name="connsiteY4" fmla="*/ 0 h 9831"/>
                  <a:gd name="connsiteX5" fmla="*/ 8262 w 10000"/>
                  <a:gd name="connsiteY5" fmla="*/ 59 h 9831"/>
                  <a:gd name="connsiteX6" fmla="*/ 8194 w 10000"/>
                  <a:gd name="connsiteY6" fmla="*/ 788 h 9831"/>
                  <a:gd name="connsiteX7" fmla="*/ 8255 w 10000"/>
                  <a:gd name="connsiteY7" fmla="*/ 973 h 9831"/>
                  <a:gd name="connsiteX8" fmla="*/ 8271 w 10000"/>
                  <a:gd name="connsiteY8" fmla="*/ 1130 h 9831"/>
                  <a:gd name="connsiteX9" fmla="*/ 8285 w 10000"/>
                  <a:gd name="connsiteY9" fmla="*/ 1318 h 9831"/>
                  <a:gd name="connsiteX10" fmla="*/ 8392 w 10000"/>
                  <a:gd name="connsiteY10" fmla="*/ 1601 h 9831"/>
                  <a:gd name="connsiteX11" fmla="*/ 8503 w 10000"/>
                  <a:gd name="connsiteY11" fmla="*/ 1757 h 9831"/>
                  <a:gd name="connsiteX12" fmla="*/ 8603 w 10000"/>
                  <a:gd name="connsiteY12" fmla="*/ 1848 h 9831"/>
                  <a:gd name="connsiteX13" fmla="*/ 8700 w 10000"/>
                  <a:gd name="connsiteY13" fmla="*/ 1884 h 9831"/>
                  <a:gd name="connsiteX14" fmla="*/ 8785 w 10000"/>
                  <a:gd name="connsiteY14" fmla="*/ 1985 h 9831"/>
                  <a:gd name="connsiteX15" fmla="*/ 8860 w 10000"/>
                  <a:gd name="connsiteY15" fmla="*/ 1970 h 9831"/>
                  <a:gd name="connsiteX16" fmla="*/ 9003 w 10000"/>
                  <a:gd name="connsiteY16" fmla="*/ 1980 h 9831"/>
                  <a:gd name="connsiteX17" fmla="*/ 9282 w 10000"/>
                  <a:gd name="connsiteY17" fmla="*/ 2145 h 9831"/>
                  <a:gd name="connsiteX18" fmla="*/ 9397 w 10000"/>
                  <a:gd name="connsiteY18" fmla="*/ 2145 h 9831"/>
                  <a:gd name="connsiteX19" fmla="*/ 9510 w 10000"/>
                  <a:gd name="connsiteY19" fmla="*/ 2163 h 9831"/>
                  <a:gd name="connsiteX20" fmla="*/ 9660 w 10000"/>
                  <a:gd name="connsiteY20" fmla="*/ 2096 h 9831"/>
                  <a:gd name="connsiteX21" fmla="*/ 9782 w 10000"/>
                  <a:gd name="connsiteY21" fmla="*/ 2145 h 9831"/>
                  <a:gd name="connsiteX22" fmla="*/ 9910 w 10000"/>
                  <a:gd name="connsiteY22" fmla="*/ 2204 h 9831"/>
                  <a:gd name="connsiteX23" fmla="*/ 9986 w 10000"/>
                  <a:gd name="connsiteY23" fmla="*/ 2204 h 9831"/>
                  <a:gd name="connsiteX24" fmla="*/ 10000 w 10000"/>
                  <a:gd name="connsiteY24" fmla="*/ 2271 h 9831"/>
                  <a:gd name="connsiteX25" fmla="*/ 9970 w 10000"/>
                  <a:gd name="connsiteY25" fmla="*/ 2321 h 9831"/>
                  <a:gd name="connsiteX26" fmla="*/ 9826 w 10000"/>
                  <a:gd name="connsiteY26" fmla="*/ 2489 h 9831"/>
                  <a:gd name="connsiteX27" fmla="*/ 9601 w 10000"/>
                  <a:gd name="connsiteY27" fmla="*/ 2974 h 9831"/>
                  <a:gd name="connsiteX28" fmla="*/ 9434 w 10000"/>
                  <a:gd name="connsiteY28" fmla="*/ 3370 h 9831"/>
                  <a:gd name="connsiteX29" fmla="*/ 9373 w 10000"/>
                  <a:gd name="connsiteY29" fmla="*/ 3593 h 9831"/>
                  <a:gd name="connsiteX30" fmla="*/ 9208 w 10000"/>
                  <a:gd name="connsiteY30" fmla="*/ 3897 h 9831"/>
                  <a:gd name="connsiteX31" fmla="*/ 9184 w 10000"/>
                  <a:gd name="connsiteY31" fmla="*/ 4171 h 9831"/>
                  <a:gd name="connsiteX32" fmla="*/ 9041 w 10000"/>
                  <a:gd name="connsiteY32" fmla="*/ 4408 h 9831"/>
                  <a:gd name="connsiteX33" fmla="*/ 9057 w 10000"/>
                  <a:gd name="connsiteY33" fmla="*/ 4532 h 9831"/>
                  <a:gd name="connsiteX34" fmla="*/ 8959 w 10000"/>
                  <a:gd name="connsiteY34" fmla="*/ 4810 h 9831"/>
                  <a:gd name="connsiteX35" fmla="*/ 8951 w 10000"/>
                  <a:gd name="connsiteY35" fmla="*/ 5080 h 9831"/>
                  <a:gd name="connsiteX36" fmla="*/ 8911 w 10000"/>
                  <a:gd name="connsiteY36" fmla="*/ 5255 h 9831"/>
                  <a:gd name="connsiteX37" fmla="*/ 8955 w 10000"/>
                  <a:gd name="connsiteY37" fmla="*/ 5350 h 9831"/>
                  <a:gd name="connsiteX38" fmla="*/ 8999 w 10000"/>
                  <a:gd name="connsiteY38" fmla="*/ 5423 h 9831"/>
                  <a:gd name="connsiteX39" fmla="*/ 8925 w 10000"/>
                  <a:gd name="connsiteY39" fmla="*/ 5536 h 9831"/>
                  <a:gd name="connsiteX40" fmla="*/ 8708 w 10000"/>
                  <a:gd name="connsiteY40" fmla="*/ 5506 h 9831"/>
                  <a:gd name="connsiteX41" fmla="*/ 8370 w 10000"/>
                  <a:gd name="connsiteY41" fmla="*/ 5527 h 9831"/>
                  <a:gd name="connsiteX42" fmla="*/ 8204 w 10000"/>
                  <a:gd name="connsiteY42" fmla="*/ 5587 h 9831"/>
                  <a:gd name="connsiteX43" fmla="*/ 8081 w 10000"/>
                  <a:gd name="connsiteY43" fmla="*/ 5747 h 9831"/>
                  <a:gd name="connsiteX44" fmla="*/ 7932 w 10000"/>
                  <a:gd name="connsiteY44" fmla="*/ 6043 h 9831"/>
                  <a:gd name="connsiteX45" fmla="*/ 7863 w 10000"/>
                  <a:gd name="connsiteY45" fmla="*/ 6321 h 9831"/>
                  <a:gd name="connsiteX46" fmla="*/ 7765 w 10000"/>
                  <a:gd name="connsiteY46" fmla="*/ 6605 h 9831"/>
                  <a:gd name="connsiteX47" fmla="*/ 7630 w 10000"/>
                  <a:gd name="connsiteY47" fmla="*/ 7048 h 9831"/>
                  <a:gd name="connsiteX48" fmla="*/ 7591 w 10000"/>
                  <a:gd name="connsiteY48" fmla="*/ 7302 h 9831"/>
                  <a:gd name="connsiteX49" fmla="*/ 7591 w 10000"/>
                  <a:gd name="connsiteY49" fmla="*/ 7676 h 9831"/>
                  <a:gd name="connsiteX50" fmla="*/ 7449 w 10000"/>
                  <a:gd name="connsiteY50" fmla="*/ 7851 h 9831"/>
                  <a:gd name="connsiteX51" fmla="*/ 7425 w 10000"/>
                  <a:gd name="connsiteY51" fmla="*/ 8097 h 9831"/>
                  <a:gd name="connsiteX52" fmla="*/ 7395 w 10000"/>
                  <a:gd name="connsiteY52" fmla="*/ 8257 h 9831"/>
                  <a:gd name="connsiteX53" fmla="*/ 7409 w 10000"/>
                  <a:gd name="connsiteY53" fmla="*/ 8415 h 9831"/>
                  <a:gd name="connsiteX54" fmla="*/ 7349 w 10000"/>
                  <a:gd name="connsiteY54" fmla="*/ 8616 h 9831"/>
                  <a:gd name="connsiteX55" fmla="*/ 7326 w 10000"/>
                  <a:gd name="connsiteY55" fmla="*/ 8799 h 9831"/>
                  <a:gd name="connsiteX56" fmla="*/ 7289 w 10000"/>
                  <a:gd name="connsiteY56" fmla="*/ 8927 h 9831"/>
                  <a:gd name="connsiteX57" fmla="*/ 7205 w 10000"/>
                  <a:gd name="connsiteY57" fmla="*/ 9185 h 9831"/>
                  <a:gd name="connsiteX58" fmla="*/ 7146 w 10000"/>
                  <a:gd name="connsiteY58" fmla="*/ 9355 h 9831"/>
                  <a:gd name="connsiteX59" fmla="*/ 7093 w 10000"/>
                  <a:gd name="connsiteY59" fmla="*/ 9637 h 9831"/>
                  <a:gd name="connsiteX60" fmla="*/ 6935 w 10000"/>
                  <a:gd name="connsiteY60" fmla="*/ 9831 h 9831"/>
                  <a:gd name="connsiteX0" fmla="*/ 7194 w 10000"/>
                  <a:gd name="connsiteY0" fmla="*/ 8899 h 9803"/>
                  <a:gd name="connsiteX1" fmla="*/ 1453 w 10000"/>
                  <a:gd name="connsiteY1" fmla="*/ 8776 h 9803"/>
                  <a:gd name="connsiteX2" fmla="*/ 1452 w 10000"/>
                  <a:gd name="connsiteY2" fmla="*/ 3526 h 9803"/>
                  <a:gd name="connsiteX3" fmla="*/ 0 w 10000"/>
                  <a:gd name="connsiteY3" fmla="*/ 3443 h 9803"/>
                  <a:gd name="connsiteX4" fmla="*/ 21 w 10000"/>
                  <a:gd name="connsiteY4" fmla="*/ 0 h 9803"/>
                  <a:gd name="connsiteX5" fmla="*/ 8262 w 10000"/>
                  <a:gd name="connsiteY5" fmla="*/ 60 h 9803"/>
                  <a:gd name="connsiteX6" fmla="*/ 8194 w 10000"/>
                  <a:gd name="connsiteY6" fmla="*/ 802 h 9803"/>
                  <a:gd name="connsiteX7" fmla="*/ 8255 w 10000"/>
                  <a:gd name="connsiteY7" fmla="*/ 990 h 9803"/>
                  <a:gd name="connsiteX8" fmla="*/ 8271 w 10000"/>
                  <a:gd name="connsiteY8" fmla="*/ 1149 h 9803"/>
                  <a:gd name="connsiteX9" fmla="*/ 8285 w 10000"/>
                  <a:gd name="connsiteY9" fmla="*/ 1341 h 9803"/>
                  <a:gd name="connsiteX10" fmla="*/ 8392 w 10000"/>
                  <a:gd name="connsiteY10" fmla="*/ 1629 h 9803"/>
                  <a:gd name="connsiteX11" fmla="*/ 8503 w 10000"/>
                  <a:gd name="connsiteY11" fmla="*/ 1787 h 9803"/>
                  <a:gd name="connsiteX12" fmla="*/ 8603 w 10000"/>
                  <a:gd name="connsiteY12" fmla="*/ 1880 h 9803"/>
                  <a:gd name="connsiteX13" fmla="*/ 8700 w 10000"/>
                  <a:gd name="connsiteY13" fmla="*/ 1916 h 9803"/>
                  <a:gd name="connsiteX14" fmla="*/ 8785 w 10000"/>
                  <a:gd name="connsiteY14" fmla="*/ 2019 h 9803"/>
                  <a:gd name="connsiteX15" fmla="*/ 8860 w 10000"/>
                  <a:gd name="connsiteY15" fmla="*/ 2004 h 9803"/>
                  <a:gd name="connsiteX16" fmla="*/ 9003 w 10000"/>
                  <a:gd name="connsiteY16" fmla="*/ 2014 h 9803"/>
                  <a:gd name="connsiteX17" fmla="*/ 9282 w 10000"/>
                  <a:gd name="connsiteY17" fmla="*/ 2182 h 9803"/>
                  <a:gd name="connsiteX18" fmla="*/ 9397 w 10000"/>
                  <a:gd name="connsiteY18" fmla="*/ 2182 h 9803"/>
                  <a:gd name="connsiteX19" fmla="*/ 9510 w 10000"/>
                  <a:gd name="connsiteY19" fmla="*/ 2200 h 9803"/>
                  <a:gd name="connsiteX20" fmla="*/ 9660 w 10000"/>
                  <a:gd name="connsiteY20" fmla="*/ 2132 h 9803"/>
                  <a:gd name="connsiteX21" fmla="*/ 9782 w 10000"/>
                  <a:gd name="connsiteY21" fmla="*/ 2182 h 9803"/>
                  <a:gd name="connsiteX22" fmla="*/ 9910 w 10000"/>
                  <a:gd name="connsiteY22" fmla="*/ 2242 h 9803"/>
                  <a:gd name="connsiteX23" fmla="*/ 9986 w 10000"/>
                  <a:gd name="connsiteY23" fmla="*/ 2242 h 9803"/>
                  <a:gd name="connsiteX24" fmla="*/ 10000 w 10000"/>
                  <a:gd name="connsiteY24" fmla="*/ 2310 h 9803"/>
                  <a:gd name="connsiteX25" fmla="*/ 9970 w 10000"/>
                  <a:gd name="connsiteY25" fmla="*/ 2361 h 9803"/>
                  <a:gd name="connsiteX26" fmla="*/ 9826 w 10000"/>
                  <a:gd name="connsiteY26" fmla="*/ 2532 h 9803"/>
                  <a:gd name="connsiteX27" fmla="*/ 9601 w 10000"/>
                  <a:gd name="connsiteY27" fmla="*/ 3025 h 9803"/>
                  <a:gd name="connsiteX28" fmla="*/ 9434 w 10000"/>
                  <a:gd name="connsiteY28" fmla="*/ 3428 h 9803"/>
                  <a:gd name="connsiteX29" fmla="*/ 9373 w 10000"/>
                  <a:gd name="connsiteY29" fmla="*/ 3655 h 9803"/>
                  <a:gd name="connsiteX30" fmla="*/ 9208 w 10000"/>
                  <a:gd name="connsiteY30" fmla="*/ 3964 h 9803"/>
                  <a:gd name="connsiteX31" fmla="*/ 9184 w 10000"/>
                  <a:gd name="connsiteY31" fmla="*/ 4243 h 9803"/>
                  <a:gd name="connsiteX32" fmla="*/ 9041 w 10000"/>
                  <a:gd name="connsiteY32" fmla="*/ 4484 h 9803"/>
                  <a:gd name="connsiteX33" fmla="*/ 9057 w 10000"/>
                  <a:gd name="connsiteY33" fmla="*/ 4610 h 9803"/>
                  <a:gd name="connsiteX34" fmla="*/ 8959 w 10000"/>
                  <a:gd name="connsiteY34" fmla="*/ 4893 h 9803"/>
                  <a:gd name="connsiteX35" fmla="*/ 8951 w 10000"/>
                  <a:gd name="connsiteY35" fmla="*/ 5167 h 9803"/>
                  <a:gd name="connsiteX36" fmla="*/ 8911 w 10000"/>
                  <a:gd name="connsiteY36" fmla="*/ 5345 h 9803"/>
                  <a:gd name="connsiteX37" fmla="*/ 8955 w 10000"/>
                  <a:gd name="connsiteY37" fmla="*/ 5442 h 9803"/>
                  <a:gd name="connsiteX38" fmla="*/ 8999 w 10000"/>
                  <a:gd name="connsiteY38" fmla="*/ 5516 h 9803"/>
                  <a:gd name="connsiteX39" fmla="*/ 8925 w 10000"/>
                  <a:gd name="connsiteY39" fmla="*/ 5631 h 9803"/>
                  <a:gd name="connsiteX40" fmla="*/ 8708 w 10000"/>
                  <a:gd name="connsiteY40" fmla="*/ 5601 h 9803"/>
                  <a:gd name="connsiteX41" fmla="*/ 8370 w 10000"/>
                  <a:gd name="connsiteY41" fmla="*/ 5622 h 9803"/>
                  <a:gd name="connsiteX42" fmla="*/ 8204 w 10000"/>
                  <a:gd name="connsiteY42" fmla="*/ 5683 h 9803"/>
                  <a:gd name="connsiteX43" fmla="*/ 8081 w 10000"/>
                  <a:gd name="connsiteY43" fmla="*/ 5846 h 9803"/>
                  <a:gd name="connsiteX44" fmla="*/ 7932 w 10000"/>
                  <a:gd name="connsiteY44" fmla="*/ 6147 h 9803"/>
                  <a:gd name="connsiteX45" fmla="*/ 7863 w 10000"/>
                  <a:gd name="connsiteY45" fmla="*/ 6430 h 9803"/>
                  <a:gd name="connsiteX46" fmla="*/ 7765 w 10000"/>
                  <a:gd name="connsiteY46" fmla="*/ 6719 h 9803"/>
                  <a:gd name="connsiteX47" fmla="*/ 7630 w 10000"/>
                  <a:gd name="connsiteY47" fmla="*/ 7169 h 9803"/>
                  <a:gd name="connsiteX48" fmla="*/ 7591 w 10000"/>
                  <a:gd name="connsiteY48" fmla="*/ 7428 h 9803"/>
                  <a:gd name="connsiteX49" fmla="*/ 7591 w 10000"/>
                  <a:gd name="connsiteY49" fmla="*/ 7808 h 9803"/>
                  <a:gd name="connsiteX50" fmla="*/ 7449 w 10000"/>
                  <a:gd name="connsiteY50" fmla="*/ 7986 h 9803"/>
                  <a:gd name="connsiteX51" fmla="*/ 7425 w 10000"/>
                  <a:gd name="connsiteY51" fmla="*/ 8236 h 9803"/>
                  <a:gd name="connsiteX52" fmla="*/ 7395 w 10000"/>
                  <a:gd name="connsiteY52" fmla="*/ 8399 h 9803"/>
                  <a:gd name="connsiteX53" fmla="*/ 7409 w 10000"/>
                  <a:gd name="connsiteY53" fmla="*/ 8560 h 9803"/>
                  <a:gd name="connsiteX54" fmla="*/ 7349 w 10000"/>
                  <a:gd name="connsiteY54" fmla="*/ 8764 h 9803"/>
                  <a:gd name="connsiteX55" fmla="*/ 7326 w 10000"/>
                  <a:gd name="connsiteY55" fmla="*/ 8950 h 9803"/>
                  <a:gd name="connsiteX56" fmla="*/ 7289 w 10000"/>
                  <a:gd name="connsiteY56" fmla="*/ 9080 h 9803"/>
                  <a:gd name="connsiteX57" fmla="*/ 7205 w 10000"/>
                  <a:gd name="connsiteY57" fmla="*/ 9343 h 9803"/>
                  <a:gd name="connsiteX58" fmla="*/ 7146 w 10000"/>
                  <a:gd name="connsiteY58" fmla="*/ 9516 h 9803"/>
                  <a:gd name="connsiteX59" fmla="*/ 7093 w 10000"/>
                  <a:gd name="connsiteY59" fmla="*/ 9803 h 9803"/>
                  <a:gd name="connsiteX0" fmla="*/ 7194 w 10000"/>
                  <a:gd name="connsiteY0" fmla="*/ 9078 h 9707"/>
                  <a:gd name="connsiteX1" fmla="*/ 1453 w 10000"/>
                  <a:gd name="connsiteY1" fmla="*/ 8952 h 9707"/>
                  <a:gd name="connsiteX2" fmla="*/ 1452 w 10000"/>
                  <a:gd name="connsiteY2" fmla="*/ 3597 h 9707"/>
                  <a:gd name="connsiteX3" fmla="*/ 0 w 10000"/>
                  <a:gd name="connsiteY3" fmla="*/ 3512 h 9707"/>
                  <a:gd name="connsiteX4" fmla="*/ 21 w 10000"/>
                  <a:gd name="connsiteY4" fmla="*/ 0 h 9707"/>
                  <a:gd name="connsiteX5" fmla="*/ 8262 w 10000"/>
                  <a:gd name="connsiteY5" fmla="*/ 61 h 9707"/>
                  <a:gd name="connsiteX6" fmla="*/ 8194 w 10000"/>
                  <a:gd name="connsiteY6" fmla="*/ 818 h 9707"/>
                  <a:gd name="connsiteX7" fmla="*/ 8255 w 10000"/>
                  <a:gd name="connsiteY7" fmla="*/ 1010 h 9707"/>
                  <a:gd name="connsiteX8" fmla="*/ 8271 w 10000"/>
                  <a:gd name="connsiteY8" fmla="*/ 1172 h 9707"/>
                  <a:gd name="connsiteX9" fmla="*/ 8285 w 10000"/>
                  <a:gd name="connsiteY9" fmla="*/ 1368 h 9707"/>
                  <a:gd name="connsiteX10" fmla="*/ 8392 w 10000"/>
                  <a:gd name="connsiteY10" fmla="*/ 1662 h 9707"/>
                  <a:gd name="connsiteX11" fmla="*/ 8503 w 10000"/>
                  <a:gd name="connsiteY11" fmla="*/ 1823 h 9707"/>
                  <a:gd name="connsiteX12" fmla="*/ 8603 w 10000"/>
                  <a:gd name="connsiteY12" fmla="*/ 1918 h 9707"/>
                  <a:gd name="connsiteX13" fmla="*/ 8700 w 10000"/>
                  <a:gd name="connsiteY13" fmla="*/ 1955 h 9707"/>
                  <a:gd name="connsiteX14" fmla="*/ 8785 w 10000"/>
                  <a:gd name="connsiteY14" fmla="*/ 2060 h 9707"/>
                  <a:gd name="connsiteX15" fmla="*/ 8860 w 10000"/>
                  <a:gd name="connsiteY15" fmla="*/ 2044 h 9707"/>
                  <a:gd name="connsiteX16" fmla="*/ 9003 w 10000"/>
                  <a:gd name="connsiteY16" fmla="*/ 2054 h 9707"/>
                  <a:gd name="connsiteX17" fmla="*/ 9282 w 10000"/>
                  <a:gd name="connsiteY17" fmla="*/ 2226 h 9707"/>
                  <a:gd name="connsiteX18" fmla="*/ 9397 w 10000"/>
                  <a:gd name="connsiteY18" fmla="*/ 2226 h 9707"/>
                  <a:gd name="connsiteX19" fmla="*/ 9510 w 10000"/>
                  <a:gd name="connsiteY19" fmla="*/ 2244 h 9707"/>
                  <a:gd name="connsiteX20" fmla="*/ 9660 w 10000"/>
                  <a:gd name="connsiteY20" fmla="*/ 2175 h 9707"/>
                  <a:gd name="connsiteX21" fmla="*/ 9782 w 10000"/>
                  <a:gd name="connsiteY21" fmla="*/ 2226 h 9707"/>
                  <a:gd name="connsiteX22" fmla="*/ 9910 w 10000"/>
                  <a:gd name="connsiteY22" fmla="*/ 2287 h 9707"/>
                  <a:gd name="connsiteX23" fmla="*/ 9986 w 10000"/>
                  <a:gd name="connsiteY23" fmla="*/ 2287 h 9707"/>
                  <a:gd name="connsiteX24" fmla="*/ 10000 w 10000"/>
                  <a:gd name="connsiteY24" fmla="*/ 2356 h 9707"/>
                  <a:gd name="connsiteX25" fmla="*/ 9970 w 10000"/>
                  <a:gd name="connsiteY25" fmla="*/ 2408 h 9707"/>
                  <a:gd name="connsiteX26" fmla="*/ 9826 w 10000"/>
                  <a:gd name="connsiteY26" fmla="*/ 2583 h 9707"/>
                  <a:gd name="connsiteX27" fmla="*/ 9601 w 10000"/>
                  <a:gd name="connsiteY27" fmla="*/ 3086 h 9707"/>
                  <a:gd name="connsiteX28" fmla="*/ 9434 w 10000"/>
                  <a:gd name="connsiteY28" fmla="*/ 3497 h 9707"/>
                  <a:gd name="connsiteX29" fmla="*/ 9373 w 10000"/>
                  <a:gd name="connsiteY29" fmla="*/ 3728 h 9707"/>
                  <a:gd name="connsiteX30" fmla="*/ 9208 w 10000"/>
                  <a:gd name="connsiteY30" fmla="*/ 4044 h 9707"/>
                  <a:gd name="connsiteX31" fmla="*/ 9184 w 10000"/>
                  <a:gd name="connsiteY31" fmla="*/ 4328 h 9707"/>
                  <a:gd name="connsiteX32" fmla="*/ 9041 w 10000"/>
                  <a:gd name="connsiteY32" fmla="*/ 4574 h 9707"/>
                  <a:gd name="connsiteX33" fmla="*/ 9057 w 10000"/>
                  <a:gd name="connsiteY33" fmla="*/ 4703 h 9707"/>
                  <a:gd name="connsiteX34" fmla="*/ 8959 w 10000"/>
                  <a:gd name="connsiteY34" fmla="*/ 4991 h 9707"/>
                  <a:gd name="connsiteX35" fmla="*/ 8951 w 10000"/>
                  <a:gd name="connsiteY35" fmla="*/ 5271 h 9707"/>
                  <a:gd name="connsiteX36" fmla="*/ 8911 w 10000"/>
                  <a:gd name="connsiteY36" fmla="*/ 5452 h 9707"/>
                  <a:gd name="connsiteX37" fmla="*/ 8955 w 10000"/>
                  <a:gd name="connsiteY37" fmla="*/ 5551 h 9707"/>
                  <a:gd name="connsiteX38" fmla="*/ 8999 w 10000"/>
                  <a:gd name="connsiteY38" fmla="*/ 5627 h 9707"/>
                  <a:gd name="connsiteX39" fmla="*/ 8925 w 10000"/>
                  <a:gd name="connsiteY39" fmla="*/ 5744 h 9707"/>
                  <a:gd name="connsiteX40" fmla="*/ 8708 w 10000"/>
                  <a:gd name="connsiteY40" fmla="*/ 5714 h 9707"/>
                  <a:gd name="connsiteX41" fmla="*/ 8370 w 10000"/>
                  <a:gd name="connsiteY41" fmla="*/ 5735 h 9707"/>
                  <a:gd name="connsiteX42" fmla="*/ 8204 w 10000"/>
                  <a:gd name="connsiteY42" fmla="*/ 5797 h 9707"/>
                  <a:gd name="connsiteX43" fmla="*/ 8081 w 10000"/>
                  <a:gd name="connsiteY43" fmla="*/ 5963 h 9707"/>
                  <a:gd name="connsiteX44" fmla="*/ 7932 w 10000"/>
                  <a:gd name="connsiteY44" fmla="*/ 6271 h 9707"/>
                  <a:gd name="connsiteX45" fmla="*/ 7863 w 10000"/>
                  <a:gd name="connsiteY45" fmla="*/ 6559 h 9707"/>
                  <a:gd name="connsiteX46" fmla="*/ 7765 w 10000"/>
                  <a:gd name="connsiteY46" fmla="*/ 6854 h 9707"/>
                  <a:gd name="connsiteX47" fmla="*/ 7630 w 10000"/>
                  <a:gd name="connsiteY47" fmla="*/ 7313 h 9707"/>
                  <a:gd name="connsiteX48" fmla="*/ 7591 w 10000"/>
                  <a:gd name="connsiteY48" fmla="*/ 7577 h 9707"/>
                  <a:gd name="connsiteX49" fmla="*/ 7591 w 10000"/>
                  <a:gd name="connsiteY49" fmla="*/ 7965 h 9707"/>
                  <a:gd name="connsiteX50" fmla="*/ 7449 w 10000"/>
                  <a:gd name="connsiteY50" fmla="*/ 8146 h 9707"/>
                  <a:gd name="connsiteX51" fmla="*/ 7425 w 10000"/>
                  <a:gd name="connsiteY51" fmla="*/ 8402 h 9707"/>
                  <a:gd name="connsiteX52" fmla="*/ 7395 w 10000"/>
                  <a:gd name="connsiteY52" fmla="*/ 8568 h 9707"/>
                  <a:gd name="connsiteX53" fmla="*/ 7409 w 10000"/>
                  <a:gd name="connsiteY53" fmla="*/ 8732 h 9707"/>
                  <a:gd name="connsiteX54" fmla="*/ 7349 w 10000"/>
                  <a:gd name="connsiteY54" fmla="*/ 8940 h 9707"/>
                  <a:gd name="connsiteX55" fmla="*/ 7326 w 10000"/>
                  <a:gd name="connsiteY55" fmla="*/ 9130 h 9707"/>
                  <a:gd name="connsiteX56" fmla="*/ 7289 w 10000"/>
                  <a:gd name="connsiteY56" fmla="*/ 9262 h 9707"/>
                  <a:gd name="connsiteX57" fmla="*/ 7205 w 10000"/>
                  <a:gd name="connsiteY57" fmla="*/ 9531 h 9707"/>
                  <a:gd name="connsiteX58" fmla="*/ 7146 w 10000"/>
                  <a:gd name="connsiteY58" fmla="*/ 9707 h 9707"/>
                  <a:gd name="connsiteX0" fmla="*/ 7194 w 10000"/>
                  <a:gd name="connsiteY0" fmla="*/ 9352 h 9819"/>
                  <a:gd name="connsiteX1" fmla="*/ 1453 w 10000"/>
                  <a:gd name="connsiteY1" fmla="*/ 9222 h 9819"/>
                  <a:gd name="connsiteX2" fmla="*/ 1452 w 10000"/>
                  <a:gd name="connsiteY2" fmla="*/ 3706 h 9819"/>
                  <a:gd name="connsiteX3" fmla="*/ 0 w 10000"/>
                  <a:gd name="connsiteY3" fmla="*/ 3618 h 9819"/>
                  <a:gd name="connsiteX4" fmla="*/ 21 w 10000"/>
                  <a:gd name="connsiteY4" fmla="*/ 0 h 9819"/>
                  <a:gd name="connsiteX5" fmla="*/ 8262 w 10000"/>
                  <a:gd name="connsiteY5" fmla="*/ 63 h 9819"/>
                  <a:gd name="connsiteX6" fmla="*/ 8194 w 10000"/>
                  <a:gd name="connsiteY6" fmla="*/ 843 h 9819"/>
                  <a:gd name="connsiteX7" fmla="*/ 8255 w 10000"/>
                  <a:gd name="connsiteY7" fmla="*/ 1040 h 9819"/>
                  <a:gd name="connsiteX8" fmla="*/ 8271 w 10000"/>
                  <a:gd name="connsiteY8" fmla="*/ 1207 h 9819"/>
                  <a:gd name="connsiteX9" fmla="*/ 8285 w 10000"/>
                  <a:gd name="connsiteY9" fmla="*/ 1409 h 9819"/>
                  <a:gd name="connsiteX10" fmla="*/ 8392 w 10000"/>
                  <a:gd name="connsiteY10" fmla="*/ 1712 h 9819"/>
                  <a:gd name="connsiteX11" fmla="*/ 8503 w 10000"/>
                  <a:gd name="connsiteY11" fmla="*/ 1878 h 9819"/>
                  <a:gd name="connsiteX12" fmla="*/ 8603 w 10000"/>
                  <a:gd name="connsiteY12" fmla="*/ 1976 h 9819"/>
                  <a:gd name="connsiteX13" fmla="*/ 8700 w 10000"/>
                  <a:gd name="connsiteY13" fmla="*/ 2014 h 9819"/>
                  <a:gd name="connsiteX14" fmla="*/ 8785 w 10000"/>
                  <a:gd name="connsiteY14" fmla="*/ 2122 h 9819"/>
                  <a:gd name="connsiteX15" fmla="*/ 8860 w 10000"/>
                  <a:gd name="connsiteY15" fmla="*/ 2106 h 9819"/>
                  <a:gd name="connsiteX16" fmla="*/ 9003 w 10000"/>
                  <a:gd name="connsiteY16" fmla="*/ 2116 h 9819"/>
                  <a:gd name="connsiteX17" fmla="*/ 9282 w 10000"/>
                  <a:gd name="connsiteY17" fmla="*/ 2293 h 9819"/>
                  <a:gd name="connsiteX18" fmla="*/ 9397 w 10000"/>
                  <a:gd name="connsiteY18" fmla="*/ 2293 h 9819"/>
                  <a:gd name="connsiteX19" fmla="*/ 9510 w 10000"/>
                  <a:gd name="connsiteY19" fmla="*/ 2312 h 9819"/>
                  <a:gd name="connsiteX20" fmla="*/ 9660 w 10000"/>
                  <a:gd name="connsiteY20" fmla="*/ 2241 h 9819"/>
                  <a:gd name="connsiteX21" fmla="*/ 9782 w 10000"/>
                  <a:gd name="connsiteY21" fmla="*/ 2293 h 9819"/>
                  <a:gd name="connsiteX22" fmla="*/ 9910 w 10000"/>
                  <a:gd name="connsiteY22" fmla="*/ 2356 h 9819"/>
                  <a:gd name="connsiteX23" fmla="*/ 9986 w 10000"/>
                  <a:gd name="connsiteY23" fmla="*/ 2356 h 9819"/>
                  <a:gd name="connsiteX24" fmla="*/ 10000 w 10000"/>
                  <a:gd name="connsiteY24" fmla="*/ 2427 h 9819"/>
                  <a:gd name="connsiteX25" fmla="*/ 9970 w 10000"/>
                  <a:gd name="connsiteY25" fmla="*/ 2481 h 9819"/>
                  <a:gd name="connsiteX26" fmla="*/ 9826 w 10000"/>
                  <a:gd name="connsiteY26" fmla="*/ 2661 h 9819"/>
                  <a:gd name="connsiteX27" fmla="*/ 9601 w 10000"/>
                  <a:gd name="connsiteY27" fmla="*/ 3179 h 9819"/>
                  <a:gd name="connsiteX28" fmla="*/ 9434 w 10000"/>
                  <a:gd name="connsiteY28" fmla="*/ 3603 h 9819"/>
                  <a:gd name="connsiteX29" fmla="*/ 9373 w 10000"/>
                  <a:gd name="connsiteY29" fmla="*/ 3841 h 9819"/>
                  <a:gd name="connsiteX30" fmla="*/ 9208 w 10000"/>
                  <a:gd name="connsiteY30" fmla="*/ 4166 h 9819"/>
                  <a:gd name="connsiteX31" fmla="*/ 9184 w 10000"/>
                  <a:gd name="connsiteY31" fmla="*/ 4459 h 9819"/>
                  <a:gd name="connsiteX32" fmla="*/ 9041 w 10000"/>
                  <a:gd name="connsiteY32" fmla="*/ 4712 h 9819"/>
                  <a:gd name="connsiteX33" fmla="*/ 9057 w 10000"/>
                  <a:gd name="connsiteY33" fmla="*/ 4845 h 9819"/>
                  <a:gd name="connsiteX34" fmla="*/ 8959 w 10000"/>
                  <a:gd name="connsiteY34" fmla="*/ 5142 h 9819"/>
                  <a:gd name="connsiteX35" fmla="*/ 8951 w 10000"/>
                  <a:gd name="connsiteY35" fmla="*/ 5430 h 9819"/>
                  <a:gd name="connsiteX36" fmla="*/ 8911 w 10000"/>
                  <a:gd name="connsiteY36" fmla="*/ 5617 h 9819"/>
                  <a:gd name="connsiteX37" fmla="*/ 8955 w 10000"/>
                  <a:gd name="connsiteY37" fmla="*/ 5719 h 9819"/>
                  <a:gd name="connsiteX38" fmla="*/ 8999 w 10000"/>
                  <a:gd name="connsiteY38" fmla="*/ 5797 h 9819"/>
                  <a:gd name="connsiteX39" fmla="*/ 8925 w 10000"/>
                  <a:gd name="connsiteY39" fmla="*/ 5917 h 9819"/>
                  <a:gd name="connsiteX40" fmla="*/ 8708 w 10000"/>
                  <a:gd name="connsiteY40" fmla="*/ 5886 h 9819"/>
                  <a:gd name="connsiteX41" fmla="*/ 8370 w 10000"/>
                  <a:gd name="connsiteY41" fmla="*/ 5908 h 9819"/>
                  <a:gd name="connsiteX42" fmla="*/ 8204 w 10000"/>
                  <a:gd name="connsiteY42" fmla="*/ 5972 h 9819"/>
                  <a:gd name="connsiteX43" fmla="*/ 8081 w 10000"/>
                  <a:gd name="connsiteY43" fmla="*/ 6143 h 9819"/>
                  <a:gd name="connsiteX44" fmla="*/ 7932 w 10000"/>
                  <a:gd name="connsiteY44" fmla="*/ 6460 h 9819"/>
                  <a:gd name="connsiteX45" fmla="*/ 7863 w 10000"/>
                  <a:gd name="connsiteY45" fmla="*/ 6757 h 9819"/>
                  <a:gd name="connsiteX46" fmla="*/ 7765 w 10000"/>
                  <a:gd name="connsiteY46" fmla="*/ 7061 h 9819"/>
                  <a:gd name="connsiteX47" fmla="*/ 7630 w 10000"/>
                  <a:gd name="connsiteY47" fmla="*/ 7534 h 9819"/>
                  <a:gd name="connsiteX48" fmla="*/ 7591 w 10000"/>
                  <a:gd name="connsiteY48" fmla="*/ 7806 h 9819"/>
                  <a:gd name="connsiteX49" fmla="*/ 7591 w 10000"/>
                  <a:gd name="connsiteY49" fmla="*/ 8205 h 9819"/>
                  <a:gd name="connsiteX50" fmla="*/ 7449 w 10000"/>
                  <a:gd name="connsiteY50" fmla="*/ 8392 h 9819"/>
                  <a:gd name="connsiteX51" fmla="*/ 7425 w 10000"/>
                  <a:gd name="connsiteY51" fmla="*/ 8656 h 9819"/>
                  <a:gd name="connsiteX52" fmla="*/ 7395 w 10000"/>
                  <a:gd name="connsiteY52" fmla="*/ 8827 h 9819"/>
                  <a:gd name="connsiteX53" fmla="*/ 7409 w 10000"/>
                  <a:gd name="connsiteY53" fmla="*/ 8996 h 9819"/>
                  <a:gd name="connsiteX54" fmla="*/ 7349 w 10000"/>
                  <a:gd name="connsiteY54" fmla="*/ 9210 h 9819"/>
                  <a:gd name="connsiteX55" fmla="*/ 7326 w 10000"/>
                  <a:gd name="connsiteY55" fmla="*/ 9406 h 9819"/>
                  <a:gd name="connsiteX56" fmla="*/ 7289 w 10000"/>
                  <a:gd name="connsiteY56" fmla="*/ 9542 h 9819"/>
                  <a:gd name="connsiteX57" fmla="*/ 7205 w 10000"/>
                  <a:gd name="connsiteY57" fmla="*/ 9819 h 9819"/>
                  <a:gd name="connsiteX0" fmla="*/ 7194 w 10000"/>
                  <a:gd name="connsiteY0" fmla="*/ 9524 h 9718"/>
                  <a:gd name="connsiteX1" fmla="*/ 1453 w 10000"/>
                  <a:gd name="connsiteY1" fmla="*/ 9392 h 9718"/>
                  <a:gd name="connsiteX2" fmla="*/ 1452 w 10000"/>
                  <a:gd name="connsiteY2" fmla="*/ 3774 h 9718"/>
                  <a:gd name="connsiteX3" fmla="*/ 0 w 10000"/>
                  <a:gd name="connsiteY3" fmla="*/ 3685 h 9718"/>
                  <a:gd name="connsiteX4" fmla="*/ 21 w 10000"/>
                  <a:gd name="connsiteY4" fmla="*/ 0 h 9718"/>
                  <a:gd name="connsiteX5" fmla="*/ 8262 w 10000"/>
                  <a:gd name="connsiteY5" fmla="*/ 64 h 9718"/>
                  <a:gd name="connsiteX6" fmla="*/ 8194 w 10000"/>
                  <a:gd name="connsiteY6" fmla="*/ 859 h 9718"/>
                  <a:gd name="connsiteX7" fmla="*/ 8255 w 10000"/>
                  <a:gd name="connsiteY7" fmla="*/ 1059 h 9718"/>
                  <a:gd name="connsiteX8" fmla="*/ 8271 w 10000"/>
                  <a:gd name="connsiteY8" fmla="*/ 1229 h 9718"/>
                  <a:gd name="connsiteX9" fmla="*/ 8285 w 10000"/>
                  <a:gd name="connsiteY9" fmla="*/ 1435 h 9718"/>
                  <a:gd name="connsiteX10" fmla="*/ 8392 w 10000"/>
                  <a:gd name="connsiteY10" fmla="*/ 1744 h 9718"/>
                  <a:gd name="connsiteX11" fmla="*/ 8503 w 10000"/>
                  <a:gd name="connsiteY11" fmla="*/ 1913 h 9718"/>
                  <a:gd name="connsiteX12" fmla="*/ 8603 w 10000"/>
                  <a:gd name="connsiteY12" fmla="*/ 2012 h 9718"/>
                  <a:gd name="connsiteX13" fmla="*/ 8700 w 10000"/>
                  <a:gd name="connsiteY13" fmla="*/ 2051 h 9718"/>
                  <a:gd name="connsiteX14" fmla="*/ 8785 w 10000"/>
                  <a:gd name="connsiteY14" fmla="*/ 2161 h 9718"/>
                  <a:gd name="connsiteX15" fmla="*/ 8860 w 10000"/>
                  <a:gd name="connsiteY15" fmla="*/ 2145 h 9718"/>
                  <a:gd name="connsiteX16" fmla="*/ 9003 w 10000"/>
                  <a:gd name="connsiteY16" fmla="*/ 2155 h 9718"/>
                  <a:gd name="connsiteX17" fmla="*/ 9282 w 10000"/>
                  <a:gd name="connsiteY17" fmla="*/ 2335 h 9718"/>
                  <a:gd name="connsiteX18" fmla="*/ 9397 w 10000"/>
                  <a:gd name="connsiteY18" fmla="*/ 2335 h 9718"/>
                  <a:gd name="connsiteX19" fmla="*/ 9510 w 10000"/>
                  <a:gd name="connsiteY19" fmla="*/ 2355 h 9718"/>
                  <a:gd name="connsiteX20" fmla="*/ 9660 w 10000"/>
                  <a:gd name="connsiteY20" fmla="*/ 2282 h 9718"/>
                  <a:gd name="connsiteX21" fmla="*/ 9782 w 10000"/>
                  <a:gd name="connsiteY21" fmla="*/ 2335 h 9718"/>
                  <a:gd name="connsiteX22" fmla="*/ 9910 w 10000"/>
                  <a:gd name="connsiteY22" fmla="*/ 2399 h 9718"/>
                  <a:gd name="connsiteX23" fmla="*/ 9986 w 10000"/>
                  <a:gd name="connsiteY23" fmla="*/ 2399 h 9718"/>
                  <a:gd name="connsiteX24" fmla="*/ 10000 w 10000"/>
                  <a:gd name="connsiteY24" fmla="*/ 2472 h 9718"/>
                  <a:gd name="connsiteX25" fmla="*/ 9970 w 10000"/>
                  <a:gd name="connsiteY25" fmla="*/ 2527 h 9718"/>
                  <a:gd name="connsiteX26" fmla="*/ 9826 w 10000"/>
                  <a:gd name="connsiteY26" fmla="*/ 2710 h 9718"/>
                  <a:gd name="connsiteX27" fmla="*/ 9601 w 10000"/>
                  <a:gd name="connsiteY27" fmla="*/ 3238 h 9718"/>
                  <a:gd name="connsiteX28" fmla="*/ 9434 w 10000"/>
                  <a:gd name="connsiteY28" fmla="*/ 3669 h 9718"/>
                  <a:gd name="connsiteX29" fmla="*/ 9373 w 10000"/>
                  <a:gd name="connsiteY29" fmla="*/ 3912 h 9718"/>
                  <a:gd name="connsiteX30" fmla="*/ 9208 w 10000"/>
                  <a:gd name="connsiteY30" fmla="*/ 4243 h 9718"/>
                  <a:gd name="connsiteX31" fmla="*/ 9184 w 10000"/>
                  <a:gd name="connsiteY31" fmla="*/ 4541 h 9718"/>
                  <a:gd name="connsiteX32" fmla="*/ 9041 w 10000"/>
                  <a:gd name="connsiteY32" fmla="*/ 4799 h 9718"/>
                  <a:gd name="connsiteX33" fmla="*/ 9057 w 10000"/>
                  <a:gd name="connsiteY33" fmla="*/ 4934 h 9718"/>
                  <a:gd name="connsiteX34" fmla="*/ 8959 w 10000"/>
                  <a:gd name="connsiteY34" fmla="*/ 5237 h 9718"/>
                  <a:gd name="connsiteX35" fmla="*/ 8951 w 10000"/>
                  <a:gd name="connsiteY35" fmla="*/ 5530 h 9718"/>
                  <a:gd name="connsiteX36" fmla="*/ 8911 w 10000"/>
                  <a:gd name="connsiteY36" fmla="*/ 5721 h 9718"/>
                  <a:gd name="connsiteX37" fmla="*/ 8955 w 10000"/>
                  <a:gd name="connsiteY37" fmla="*/ 5824 h 9718"/>
                  <a:gd name="connsiteX38" fmla="*/ 8999 w 10000"/>
                  <a:gd name="connsiteY38" fmla="*/ 5904 h 9718"/>
                  <a:gd name="connsiteX39" fmla="*/ 8925 w 10000"/>
                  <a:gd name="connsiteY39" fmla="*/ 6026 h 9718"/>
                  <a:gd name="connsiteX40" fmla="*/ 8708 w 10000"/>
                  <a:gd name="connsiteY40" fmla="*/ 5995 h 9718"/>
                  <a:gd name="connsiteX41" fmla="*/ 8370 w 10000"/>
                  <a:gd name="connsiteY41" fmla="*/ 6017 h 9718"/>
                  <a:gd name="connsiteX42" fmla="*/ 8204 w 10000"/>
                  <a:gd name="connsiteY42" fmla="*/ 6082 h 9718"/>
                  <a:gd name="connsiteX43" fmla="*/ 8081 w 10000"/>
                  <a:gd name="connsiteY43" fmla="*/ 6256 h 9718"/>
                  <a:gd name="connsiteX44" fmla="*/ 7932 w 10000"/>
                  <a:gd name="connsiteY44" fmla="*/ 6579 h 9718"/>
                  <a:gd name="connsiteX45" fmla="*/ 7863 w 10000"/>
                  <a:gd name="connsiteY45" fmla="*/ 6882 h 9718"/>
                  <a:gd name="connsiteX46" fmla="*/ 7765 w 10000"/>
                  <a:gd name="connsiteY46" fmla="*/ 7191 h 9718"/>
                  <a:gd name="connsiteX47" fmla="*/ 7630 w 10000"/>
                  <a:gd name="connsiteY47" fmla="*/ 7673 h 9718"/>
                  <a:gd name="connsiteX48" fmla="*/ 7591 w 10000"/>
                  <a:gd name="connsiteY48" fmla="*/ 7950 h 9718"/>
                  <a:gd name="connsiteX49" fmla="*/ 7591 w 10000"/>
                  <a:gd name="connsiteY49" fmla="*/ 8356 h 9718"/>
                  <a:gd name="connsiteX50" fmla="*/ 7449 w 10000"/>
                  <a:gd name="connsiteY50" fmla="*/ 8547 h 9718"/>
                  <a:gd name="connsiteX51" fmla="*/ 7425 w 10000"/>
                  <a:gd name="connsiteY51" fmla="*/ 8816 h 9718"/>
                  <a:gd name="connsiteX52" fmla="*/ 7395 w 10000"/>
                  <a:gd name="connsiteY52" fmla="*/ 8990 h 9718"/>
                  <a:gd name="connsiteX53" fmla="*/ 7409 w 10000"/>
                  <a:gd name="connsiteY53" fmla="*/ 9162 h 9718"/>
                  <a:gd name="connsiteX54" fmla="*/ 7349 w 10000"/>
                  <a:gd name="connsiteY54" fmla="*/ 9380 h 9718"/>
                  <a:gd name="connsiteX55" fmla="*/ 7326 w 10000"/>
                  <a:gd name="connsiteY55" fmla="*/ 9579 h 9718"/>
                  <a:gd name="connsiteX56" fmla="*/ 7289 w 10000"/>
                  <a:gd name="connsiteY56" fmla="*/ 9718 h 9718"/>
                  <a:gd name="connsiteX0" fmla="*/ 7194 w 10000"/>
                  <a:gd name="connsiteY0" fmla="*/ 9800 h 9857"/>
                  <a:gd name="connsiteX1" fmla="*/ 1453 w 10000"/>
                  <a:gd name="connsiteY1" fmla="*/ 9665 h 9857"/>
                  <a:gd name="connsiteX2" fmla="*/ 1452 w 10000"/>
                  <a:gd name="connsiteY2" fmla="*/ 3884 h 9857"/>
                  <a:gd name="connsiteX3" fmla="*/ 0 w 10000"/>
                  <a:gd name="connsiteY3" fmla="*/ 3792 h 9857"/>
                  <a:gd name="connsiteX4" fmla="*/ 21 w 10000"/>
                  <a:gd name="connsiteY4" fmla="*/ 0 h 9857"/>
                  <a:gd name="connsiteX5" fmla="*/ 8262 w 10000"/>
                  <a:gd name="connsiteY5" fmla="*/ 66 h 9857"/>
                  <a:gd name="connsiteX6" fmla="*/ 8194 w 10000"/>
                  <a:gd name="connsiteY6" fmla="*/ 884 h 9857"/>
                  <a:gd name="connsiteX7" fmla="*/ 8255 w 10000"/>
                  <a:gd name="connsiteY7" fmla="*/ 1090 h 9857"/>
                  <a:gd name="connsiteX8" fmla="*/ 8271 w 10000"/>
                  <a:gd name="connsiteY8" fmla="*/ 1265 h 9857"/>
                  <a:gd name="connsiteX9" fmla="*/ 8285 w 10000"/>
                  <a:gd name="connsiteY9" fmla="*/ 1477 h 9857"/>
                  <a:gd name="connsiteX10" fmla="*/ 8392 w 10000"/>
                  <a:gd name="connsiteY10" fmla="*/ 1795 h 9857"/>
                  <a:gd name="connsiteX11" fmla="*/ 8503 w 10000"/>
                  <a:gd name="connsiteY11" fmla="*/ 1969 h 9857"/>
                  <a:gd name="connsiteX12" fmla="*/ 8603 w 10000"/>
                  <a:gd name="connsiteY12" fmla="*/ 2070 h 9857"/>
                  <a:gd name="connsiteX13" fmla="*/ 8700 w 10000"/>
                  <a:gd name="connsiteY13" fmla="*/ 2111 h 9857"/>
                  <a:gd name="connsiteX14" fmla="*/ 8785 w 10000"/>
                  <a:gd name="connsiteY14" fmla="*/ 2224 h 9857"/>
                  <a:gd name="connsiteX15" fmla="*/ 8860 w 10000"/>
                  <a:gd name="connsiteY15" fmla="*/ 2207 h 9857"/>
                  <a:gd name="connsiteX16" fmla="*/ 9003 w 10000"/>
                  <a:gd name="connsiteY16" fmla="*/ 2218 h 9857"/>
                  <a:gd name="connsiteX17" fmla="*/ 9282 w 10000"/>
                  <a:gd name="connsiteY17" fmla="*/ 2403 h 9857"/>
                  <a:gd name="connsiteX18" fmla="*/ 9397 w 10000"/>
                  <a:gd name="connsiteY18" fmla="*/ 2403 h 9857"/>
                  <a:gd name="connsiteX19" fmla="*/ 9510 w 10000"/>
                  <a:gd name="connsiteY19" fmla="*/ 2423 h 9857"/>
                  <a:gd name="connsiteX20" fmla="*/ 9660 w 10000"/>
                  <a:gd name="connsiteY20" fmla="*/ 2348 h 9857"/>
                  <a:gd name="connsiteX21" fmla="*/ 9782 w 10000"/>
                  <a:gd name="connsiteY21" fmla="*/ 2403 h 9857"/>
                  <a:gd name="connsiteX22" fmla="*/ 9910 w 10000"/>
                  <a:gd name="connsiteY22" fmla="*/ 2469 h 9857"/>
                  <a:gd name="connsiteX23" fmla="*/ 9986 w 10000"/>
                  <a:gd name="connsiteY23" fmla="*/ 2469 h 9857"/>
                  <a:gd name="connsiteX24" fmla="*/ 10000 w 10000"/>
                  <a:gd name="connsiteY24" fmla="*/ 2544 h 9857"/>
                  <a:gd name="connsiteX25" fmla="*/ 9970 w 10000"/>
                  <a:gd name="connsiteY25" fmla="*/ 2600 h 9857"/>
                  <a:gd name="connsiteX26" fmla="*/ 9826 w 10000"/>
                  <a:gd name="connsiteY26" fmla="*/ 2789 h 9857"/>
                  <a:gd name="connsiteX27" fmla="*/ 9601 w 10000"/>
                  <a:gd name="connsiteY27" fmla="*/ 3332 h 9857"/>
                  <a:gd name="connsiteX28" fmla="*/ 9434 w 10000"/>
                  <a:gd name="connsiteY28" fmla="*/ 3775 h 9857"/>
                  <a:gd name="connsiteX29" fmla="*/ 9373 w 10000"/>
                  <a:gd name="connsiteY29" fmla="*/ 4026 h 9857"/>
                  <a:gd name="connsiteX30" fmla="*/ 9208 w 10000"/>
                  <a:gd name="connsiteY30" fmla="*/ 4366 h 9857"/>
                  <a:gd name="connsiteX31" fmla="*/ 9184 w 10000"/>
                  <a:gd name="connsiteY31" fmla="*/ 4673 h 9857"/>
                  <a:gd name="connsiteX32" fmla="*/ 9041 w 10000"/>
                  <a:gd name="connsiteY32" fmla="*/ 4938 h 9857"/>
                  <a:gd name="connsiteX33" fmla="*/ 9057 w 10000"/>
                  <a:gd name="connsiteY33" fmla="*/ 5077 h 9857"/>
                  <a:gd name="connsiteX34" fmla="*/ 8959 w 10000"/>
                  <a:gd name="connsiteY34" fmla="*/ 5389 h 9857"/>
                  <a:gd name="connsiteX35" fmla="*/ 8951 w 10000"/>
                  <a:gd name="connsiteY35" fmla="*/ 5690 h 9857"/>
                  <a:gd name="connsiteX36" fmla="*/ 8911 w 10000"/>
                  <a:gd name="connsiteY36" fmla="*/ 5887 h 9857"/>
                  <a:gd name="connsiteX37" fmla="*/ 8955 w 10000"/>
                  <a:gd name="connsiteY37" fmla="*/ 5993 h 9857"/>
                  <a:gd name="connsiteX38" fmla="*/ 8999 w 10000"/>
                  <a:gd name="connsiteY38" fmla="*/ 6075 h 9857"/>
                  <a:gd name="connsiteX39" fmla="*/ 8925 w 10000"/>
                  <a:gd name="connsiteY39" fmla="*/ 6201 h 9857"/>
                  <a:gd name="connsiteX40" fmla="*/ 8708 w 10000"/>
                  <a:gd name="connsiteY40" fmla="*/ 6169 h 9857"/>
                  <a:gd name="connsiteX41" fmla="*/ 8370 w 10000"/>
                  <a:gd name="connsiteY41" fmla="*/ 6192 h 9857"/>
                  <a:gd name="connsiteX42" fmla="*/ 8204 w 10000"/>
                  <a:gd name="connsiteY42" fmla="*/ 6258 h 9857"/>
                  <a:gd name="connsiteX43" fmla="*/ 8081 w 10000"/>
                  <a:gd name="connsiteY43" fmla="*/ 6438 h 9857"/>
                  <a:gd name="connsiteX44" fmla="*/ 7932 w 10000"/>
                  <a:gd name="connsiteY44" fmla="*/ 6770 h 9857"/>
                  <a:gd name="connsiteX45" fmla="*/ 7863 w 10000"/>
                  <a:gd name="connsiteY45" fmla="*/ 7082 h 9857"/>
                  <a:gd name="connsiteX46" fmla="*/ 7765 w 10000"/>
                  <a:gd name="connsiteY46" fmla="*/ 7400 h 9857"/>
                  <a:gd name="connsiteX47" fmla="*/ 7630 w 10000"/>
                  <a:gd name="connsiteY47" fmla="*/ 7896 h 9857"/>
                  <a:gd name="connsiteX48" fmla="*/ 7591 w 10000"/>
                  <a:gd name="connsiteY48" fmla="*/ 8181 h 9857"/>
                  <a:gd name="connsiteX49" fmla="*/ 7591 w 10000"/>
                  <a:gd name="connsiteY49" fmla="*/ 8598 h 9857"/>
                  <a:gd name="connsiteX50" fmla="*/ 7449 w 10000"/>
                  <a:gd name="connsiteY50" fmla="*/ 8795 h 9857"/>
                  <a:gd name="connsiteX51" fmla="*/ 7425 w 10000"/>
                  <a:gd name="connsiteY51" fmla="*/ 9072 h 9857"/>
                  <a:gd name="connsiteX52" fmla="*/ 7395 w 10000"/>
                  <a:gd name="connsiteY52" fmla="*/ 9251 h 9857"/>
                  <a:gd name="connsiteX53" fmla="*/ 7409 w 10000"/>
                  <a:gd name="connsiteY53" fmla="*/ 9428 h 9857"/>
                  <a:gd name="connsiteX54" fmla="*/ 7349 w 10000"/>
                  <a:gd name="connsiteY54" fmla="*/ 9652 h 9857"/>
                  <a:gd name="connsiteX55" fmla="*/ 7326 w 10000"/>
                  <a:gd name="connsiteY55" fmla="*/ 9857 h 9857"/>
                  <a:gd name="connsiteX0" fmla="*/ 7194 w 10000"/>
                  <a:gd name="connsiteY0" fmla="*/ 9942 h 9942"/>
                  <a:gd name="connsiteX1" fmla="*/ 1453 w 10000"/>
                  <a:gd name="connsiteY1" fmla="*/ 9805 h 9942"/>
                  <a:gd name="connsiteX2" fmla="*/ 1452 w 10000"/>
                  <a:gd name="connsiteY2" fmla="*/ 3940 h 9942"/>
                  <a:gd name="connsiteX3" fmla="*/ 0 w 10000"/>
                  <a:gd name="connsiteY3" fmla="*/ 3847 h 9942"/>
                  <a:gd name="connsiteX4" fmla="*/ 21 w 10000"/>
                  <a:gd name="connsiteY4" fmla="*/ 0 h 9942"/>
                  <a:gd name="connsiteX5" fmla="*/ 8262 w 10000"/>
                  <a:gd name="connsiteY5" fmla="*/ 67 h 9942"/>
                  <a:gd name="connsiteX6" fmla="*/ 8194 w 10000"/>
                  <a:gd name="connsiteY6" fmla="*/ 897 h 9942"/>
                  <a:gd name="connsiteX7" fmla="*/ 8255 w 10000"/>
                  <a:gd name="connsiteY7" fmla="*/ 1106 h 9942"/>
                  <a:gd name="connsiteX8" fmla="*/ 8271 w 10000"/>
                  <a:gd name="connsiteY8" fmla="*/ 1283 h 9942"/>
                  <a:gd name="connsiteX9" fmla="*/ 8285 w 10000"/>
                  <a:gd name="connsiteY9" fmla="*/ 1498 h 9942"/>
                  <a:gd name="connsiteX10" fmla="*/ 8392 w 10000"/>
                  <a:gd name="connsiteY10" fmla="*/ 1821 h 9942"/>
                  <a:gd name="connsiteX11" fmla="*/ 8503 w 10000"/>
                  <a:gd name="connsiteY11" fmla="*/ 1998 h 9942"/>
                  <a:gd name="connsiteX12" fmla="*/ 8603 w 10000"/>
                  <a:gd name="connsiteY12" fmla="*/ 2100 h 9942"/>
                  <a:gd name="connsiteX13" fmla="*/ 8700 w 10000"/>
                  <a:gd name="connsiteY13" fmla="*/ 2142 h 9942"/>
                  <a:gd name="connsiteX14" fmla="*/ 8785 w 10000"/>
                  <a:gd name="connsiteY14" fmla="*/ 2256 h 9942"/>
                  <a:gd name="connsiteX15" fmla="*/ 8860 w 10000"/>
                  <a:gd name="connsiteY15" fmla="*/ 2239 h 9942"/>
                  <a:gd name="connsiteX16" fmla="*/ 9003 w 10000"/>
                  <a:gd name="connsiteY16" fmla="*/ 2250 h 9942"/>
                  <a:gd name="connsiteX17" fmla="*/ 9282 w 10000"/>
                  <a:gd name="connsiteY17" fmla="*/ 2438 h 9942"/>
                  <a:gd name="connsiteX18" fmla="*/ 9397 w 10000"/>
                  <a:gd name="connsiteY18" fmla="*/ 2438 h 9942"/>
                  <a:gd name="connsiteX19" fmla="*/ 9510 w 10000"/>
                  <a:gd name="connsiteY19" fmla="*/ 2458 h 9942"/>
                  <a:gd name="connsiteX20" fmla="*/ 9660 w 10000"/>
                  <a:gd name="connsiteY20" fmla="*/ 2382 h 9942"/>
                  <a:gd name="connsiteX21" fmla="*/ 9782 w 10000"/>
                  <a:gd name="connsiteY21" fmla="*/ 2438 h 9942"/>
                  <a:gd name="connsiteX22" fmla="*/ 9910 w 10000"/>
                  <a:gd name="connsiteY22" fmla="*/ 2505 h 9942"/>
                  <a:gd name="connsiteX23" fmla="*/ 9986 w 10000"/>
                  <a:gd name="connsiteY23" fmla="*/ 2505 h 9942"/>
                  <a:gd name="connsiteX24" fmla="*/ 10000 w 10000"/>
                  <a:gd name="connsiteY24" fmla="*/ 2581 h 9942"/>
                  <a:gd name="connsiteX25" fmla="*/ 9970 w 10000"/>
                  <a:gd name="connsiteY25" fmla="*/ 2638 h 9942"/>
                  <a:gd name="connsiteX26" fmla="*/ 9826 w 10000"/>
                  <a:gd name="connsiteY26" fmla="*/ 2829 h 9942"/>
                  <a:gd name="connsiteX27" fmla="*/ 9601 w 10000"/>
                  <a:gd name="connsiteY27" fmla="*/ 3380 h 9942"/>
                  <a:gd name="connsiteX28" fmla="*/ 9434 w 10000"/>
                  <a:gd name="connsiteY28" fmla="*/ 3830 h 9942"/>
                  <a:gd name="connsiteX29" fmla="*/ 9373 w 10000"/>
                  <a:gd name="connsiteY29" fmla="*/ 4084 h 9942"/>
                  <a:gd name="connsiteX30" fmla="*/ 9208 w 10000"/>
                  <a:gd name="connsiteY30" fmla="*/ 4429 h 9942"/>
                  <a:gd name="connsiteX31" fmla="*/ 9184 w 10000"/>
                  <a:gd name="connsiteY31" fmla="*/ 4741 h 9942"/>
                  <a:gd name="connsiteX32" fmla="*/ 9041 w 10000"/>
                  <a:gd name="connsiteY32" fmla="*/ 5010 h 9942"/>
                  <a:gd name="connsiteX33" fmla="*/ 9057 w 10000"/>
                  <a:gd name="connsiteY33" fmla="*/ 5151 h 9942"/>
                  <a:gd name="connsiteX34" fmla="*/ 8959 w 10000"/>
                  <a:gd name="connsiteY34" fmla="*/ 5467 h 9942"/>
                  <a:gd name="connsiteX35" fmla="*/ 8951 w 10000"/>
                  <a:gd name="connsiteY35" fmla="*/ 5773 h 9942"/>
                  <a:gd name="connsiteX36" fmla="*/ 8911 w 10000"/>
                  <a:gd name="connsiteY36" fmla="*/ 5972 h 9942"/>
                  <a:gd name="connsiteX37" fmla="*/ 8955 w 10000"/>
                  <a:gd name="connsiteY37" fmla="*/ 6080 h 9942"/>
                  <a:gd name="connsiteX38" fmla="*/ 8999 w 10000"/>
                  <a:gd name="connsiteY38" fmla="*/ 6163 h 9942"/>
                  <a:gd name="connsiteX39" fmla="*/ 8925 w 10000"/>
                  <a:gd name="connsiteY39" fmla="*/ 6291 h 9942"/>
                  <a:gd name="connsiteX40" fmla="*/ 8708 w 10000"/>
                  <a:gd name="connsiteY40" fmla="*/ 6258 h 9942"/>
                  <a:gd name="connsiteX41" fmla="*/ 8370 w 10000"/>
                  <a:gd name="connsiteY41" fmla="*/ 6282 h 9942"/>
                  <a:gd name="connsiteX42" fmla="*/ 8204 w 10000"/>
                  <a:gd name="connsiteY42" fmla="*/ 6349 h 9942"/>
                  <a:gd name="connsiteX43" fmla="*/ 8081 w 10000"/>
                  <a:gd name="connsiteY43" fmla="*/ 6531 h 9942"/>
                  <a:gd name="connsiteX44" fmla="*/ 7932 w 10000"/>
                  <a:gd name="connsiteY44" fmla="*/ 6868 h 9942"/>
                  <a:gd name="connsiteX45" fmla="*/ 7863 w 10000"/>
                  <a:gd name="connsiteY45" fmla="*/ 7185 h 9942"/>
                  <a:gd name="connsiteX46" fmla="*/ 7765 w 10000"/>
                  <a:gd name="connsiteY46" fmla="*/ 7507 h 9942"/>
                  <a:gd name="connsiteX47" fmla="*/ 7630 w 10000"/>
                  <a:gd name="connsiteY47" fmla="*/ 8011 h 9942"/>
                  <a:gd name="connsiteX48" fmla="*/ 7591 w 10000"/>
                  <a:gd name="connsiteY48" fmla="*/ 8300 h 9942"/>
                  <a:gd name="connsiteX49" fmla="*/ 7591 w 10000"/>
                  <a:gd name="connsiteY49" fmla="*/ 8723 h 9942"/>
                  <a:gd name="connsiteX50" fmla="*/ 7449 w 10000"/>
                  <a:gd name="connsiteY50" fmla="*/ 8923 h 9942"/>
                  <a:gd name="connsiteX51" fmla="*/ 7425 w 10000"/>
                  <a:gd name="connsiteY51" fmla="*/ 9204 h 9942"/>
                  <a:gd name="connsiteX52" fmla="*/ 7395 w 10000"/>
                  <a:gd name="connsiteY52" fmla="*/ 9385 h 9942"/>
                  <a:gd name="connsiteX53" fmla="*/ 7409 w 10000"/>
                  <a:gd name="connsiteY53" fmla="*/ 9565 h 9942"/>
                  <a:gd name="connsiteX54" fmla="*/ 7349 w 10000"/>
                  <a:gd name="connsiteY54" fmla="*/ 9792 h 9942"/>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8262 w 10000"/>
                  <a:gd name="connsiteY6" fmla="*/ 67 h 10000"/>
                  <a:gd name="connsiteX7" fmla="*/ 8194 w 10000"/>
                  <a:gd name="connsiteY7" fmla="*/ 902 h 10000"/>
                  <a:gd name="connsiteX8" fmla="*/ 8255 w 10000"/>
                  <a:gd name="connsiteY8" fmla="*/ 1112 h 10000"/>
                  <a:gd name="connsiteX9" fmla="*/ 8271 w 10000"/>
                  <a:gd name="connsiteY9" fmla="*/ 1290 h 10000"/>
                  <a:gd name="connsiteX10" fmla="*/ 8285 w 10000"/>
                  <a:gd name="connsiteY10" fmla="*/ 1507 h 10000"/>
                  <a:gd name="connsiteX11" fmla="*/ 8392 w 10000"/>
                  <a:gd name="connsiteY11" fmla="*/ 1832 h 10000"/>
                  <a:gd name="connsiteX12" fmla="*/ 8503 w 10000"/>
                  <a:gd name="connsiteY12" fmla="*/ 2010 h 10000"/>
                  <a:gd name="connsiteX13" fmla="*/ 8603 w 10000"/>
                  <a:gd name="connsiteY13" fmla="*/ 2112 h 10000"/>
                  <a:gd name="connsiteX14" fmla="*/ 8700 w 10000"/>
                  <a:gd name="connsiteY14" fmla="*/ 2154 h 10000"/>
                  <a:gd name="connsiteX15" fmla="*/ 8785 w 10000"/>
                  <a:gd name="connsiteY15" fmla="*/ 2269 h 10000"/>
                  <a:gd name="connsiteX16" fmla="*/ 8860 w 10000"/>
                  <a:gd name="connsiteY16" fmla="*/ 2252 h 10000"/>
                  <a:gd name="connsiteX17" fmla="*/ 9003 w 10000"/>
                  <a:gd name="connsiteY17" fmla="*/ 2263 h 10000"/>
                  <a:gd name="connsiteX18" fmla="*/ 9282 w 10000"/>
                  <a:gd name="connsiteY18" fmla="*/ 2452 h 10000"/>
                  <a:gd name="connsiteX19" fmla="*/ 9397 w 10000"/>
                  <a:gd name="connsiteY19" fmla="*/ 2452 h 10000"/>
                  <a:gd name="connsiteX20" fmla="*/ 9510 w 10000"/>
                  <a:gd name="connsiteY20" fmla="*/ 2472 h 10000"/>
                  <a:gd name="connsiteX21" fmla="*/ 9660 w 10000"/>
                  <a:gd name="connsiteY21" fmla="*/ 2396 h 10000"/>
                  <a:gd name="connsiteX22" fmla="*/ 9782 w 10000"/>
                  <a:gd name="connsiteY22" fmla="*/ 2452 h 10000"/>
                  <a:gd name="connsiteX23" fmla="*/ 9910 w 10000"/>
                  <a:gd name="connsiteY23" fmla="*/ 2520 h 10000"/>
                  <a:gd name="connsiteX24" fmla="*/ 9986 w 10000"/>
                  <a:gd name="connsiteY24" fmla="*/ 2520 h 10000"/>
                  <a:gd name="connsiteX25" fmla="*/ 10000 w 10000"/>
                  <a:gd name="connsiteY25" fmla="*/ 2596 h 10000"/>
                  <a:gd name="connsiteX26" fmla="*/ 9970 w 10000"/>
                  <a:gd name="connsiteY26" fmla="*/ 2653 h 10000"/>
                  <a:gd name="connsiteX27" fmla="*/ 9826 w 10000"/>
                  <a:gd name="connsiteY27" fmla="*/ 2846 h 10000"/>
                  <a:gd name="connsiteX28" fmla="*/ 9601 w 10000"/>
                  <a:gd name="connsiteY28" fmla="*/ 3400 h 10000"/>
                  <a:gd name="connsiteX29" fmla="*/ 9434 w 10000"/>
                  <a:gd name="connsiteY29" fmla="*/ 3852 h 10000"/>
                  <a:gd name="connsiteX30" fmla="*/ 9373 w 10000"/>
                  <a:gd name="connsiteY30" fmla="*/ 4108 h 10000"/>
                  <a:gd name="connsiteX31" fmla="*/ 9208 w 10000"/>
                  <a:gd name="connsiteY31" fmla="*/ 4455 h 10000"/>
                  <a:gd name="connsiteX32" fmla="*/ 9184 w 10000"/>
                  <a:gd name="connsiteY32" fmla="*/ 4769 h 10000"/>
                  <a:gd name="connsiteX33" fmla="*/ 9041 w 10000"/>
                  <a:gd name="connsiteY33" fmla="*/ 5039 h 10000"/>
                  <a:gd name="connsiteX34" fmla="*/ 9057 w 10000"/>
                  <a:gd name="connsiteY34" fmla="*/ 5181 h 10000"/>
                  <a:gd name="connsiteX35" fmla="*/ 8959 w 10000"/>
                  <a:gd name="connsiteY35" fmla="*/ 5499 h 10000"/>
                  <a:gd name="connsiteX36" fmla="*/ 8951 w 10000"/>
                  <a:gd name="connsiteY36" fmla="*/ 5807 h 10000"/>
                  <a:gd name="connsiteX37" fmla="*/ 8911 w 10000"/>
                  <a:gd name="connsiteY37" fmla="*/ 6007 h 10000"/>
                  <a:gd name="connsiteX38" fmla="*/ 8955 w 10000"/>
                  <a:gd name="connsiteY38" fmla="*/ 6115 h 10000"/>
                  <a:gd name="connsiteX39" fmla="*/ 8999 w 10000"/>
                  <a:gd name="connsiteY39" fmla="*/ 6199 h 10000"/>
                  <a:gd name="connsiteX40" fmla="*/ 8925 w 10000"/>
                  <a:gd name="connsiteY40" fmla="*/ 6328 h 10000"/>
                  <a:gd name="connsiteX41" fmla="*/ 8708 w 10000"/>
                  <a:gd name="connsiteY41" fmla="*/ 6295 h 10000"/>
                  <a:gd name="connsiteX42" fmla="*/ 8370 w 10000"/>
                  <a:gd name="connsiteY42" fmla="*/ 6319 h 10000"/>
                  <a:gd name="connsiteX43" fmla="*/ 8204 w 10000"/>
                  <a:gd name="connsiteY43" fmla="*/ 6386 h 10000"/>
                  <a:gd name="connsiteX44" fmla="*/ 8081 w 10000"/>
                  <a:gd name="connsiteY44" fmla="*/ 6569 h 10000"/>
                  <a:gd name="connsiteX45" fmla="*/ 7932 w 10000"/>
                  <a:gd name="connsiteY45" fmla="*/ 6908 h 10000"/>
                  <a:gd name="connsiteX46" fmla="*/ 7863 w 10000"/>
                  <a:gd name="connsiteY46" fmla="*/ 7227 h 10000"/>
                  <a:gd name="connsiteX47" fmla="*/ 7765 w 10000"/>
                  <a:gd name="connsiteY47" fmla="*/ 7551 h 10000"/>
                  <a:gd name="connsiteX48" fmla="*/ 7630 w 10000"/>
                  <a:gd name="connsiteY48" fmla="*/ 8058 h 10000"/>
                  <a:gd name="connsiteX49" fmla="*/ 7591 w 10000"/>
                  <a:gd name="connsiteY49" fmla="*/ 8348 h 10000"/>
                  <a:gd name="connsiteX50" fmla="*/ 7591 w 10000"/>
                  <a:gd name="connsiteY50" fmla="*/ 8774 h 10000"/>
                  <a:gd name="connsiteX51" fmla="*/ 7449 w 10000"/>
                  <a:gd name="connsiteY51" fmla="*/ 8975 h 10000"/>
                  <a:gd name="connsiteX52" fmla="*/ 7425 w 10000"/>
                  <a:gd name="connsiteY52" fmla="*/ 9258 h 10000"/>
                  <a:gd name="connsiteX53" fmla="*/ 7395 w 10000"/>
                  <a:gd name="connsiteY53" fmla="*/ 9440 h 10000"/>
                  <a:gd name="connsiteX54" fmla="*/ 7409 w 10000"/>
                  <a:gd name="connsiteY54" fmla="*/ 9621 h 10000"/>
                  <a:gd name="connsiteX55" fmla="*/ 7349 w 10000"/>
                  <a:gd name="connsiteY55"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8262 w 10000"/>
                  <a:gd name="connsiteY7" fmla="*/ 67 h 10000"/>
                  <a:gd name="connsiteX8" fmla="*/ 8194 w 10000"/>
                  <a:gd name="connsiteY8" fmla="*/ 902 h 10000"/>
                  <a:gd name="connsiteX9" fmla="*/ 8255 w 10000"/>
                  <a:gd name="connsiteY9" fmla="*/ 1112 h 10000"/>
                  <a:gd name="connsiteX10" fmla="*/ 8271 w 10000"/>
                  <a:gd name="connsiteY10" fmla="*/ 1290 h 10000"/>
                  <a:gd name="connsiteX11" fmla="*/ 8285 w 10000"/>
                  <a:gd name="connsiteY11" fmla="*/ 1507 h 10000"/>
                  <a:gd name="connsiteX12" fmla="*/ 8392 w 10000"/>
                  <a:gd name="connsiteY12" fmla="*/ 1832 h 10000"/>
                  <a:gd name="connsiteX13" fmla="*/ 8503 w 10000"/>
                  <a:gd name="connsiteY13" fmla="*/ 2010 h 10000"/>
                  <a:gd name="connsiteX14" fmla="*/ 8603 w 10000"/>
                  <a:gd name="connsiteY14" fmla="*/ 2112 h 10000"/>
                  <a:gd name="connsiteX15" fmla="*/ 8700 w 10000"/>
                  <a:gd name="connsiteY15" fmla="*/ 2154 h 10000"/>
                  <a:gd name="connsiteX16" fmla="*/ 8785 w 10000"/>
                  <a:gd name="connsiteY16" fmla="*/ 2269 h 10000"/>
                  <a:gd name="connsiteX17" fmla="*/ 8860 w 10000"/>
                  <a:gd name="connsiteY17" fmla="*/ 2252 h 10000"/>
                  <a:gd name="connsiteX18" fmla="*/ 9003 w 10000"/>
                  <a:gd name="connsiteY18" fmla="*/ 2263 h 10000"/>
                  <a:gd name="connsiteX19" fmla="*/ 9282 w 10000"/>
                  <a:gd name="connsiteY19" fmla="*/ 2452 h 10000"/>
                  <a:gd name="connsiteX20" fmla="*/ 9397 w 10000"/>
                  <a:gd name="connsiteY20" fmla="*/ 2452 h 10000"/>
                  <a:gd name="connsiteX21" fmla="*/ 9510 w 10000"/>
                  <a:gd name="connsiteY21" fmla="*/ 2472 h 10000"/>
                  <a:gd name="connsiteX22" fmla="*/ 9660 w 10000"/>
                  <a:gd name="connsiteY22" fmla="*/ 2396 h 10000"/>
                  <a:gd name="connsiteX23" fmla="*/ 9782 w 10000"/>
                  <a:gd name="connsiteY23" fmla="*/ 2452 h 10000"/>
                  <a:gd name="connsiteX24" fmla="*/ 9910 w 10000"/>
                  <a:gd name="connsiteY24" fmla="*/ 2520 h 10000"/>
                  <a:gd name="connsiteX25" fmla="*/ 9986 w 10000"/>
                  <a:gd name="connsiteY25" fmla="*/ 2520 h 10000"/>
                  <a:gd name="connsiteX26" fmla="*/ 10000 w 10000"/>
                  <a:gd name="connsiteY26" fmla="*/ 2596 h 10000"/>
                  <a:gd name="connsiteX27" fmla="*/ 9970 w 10000"/>
                  <a:gd name="connsiteY27" fmla="*/ 2653 h 10000"/>
                  <a:gd name="connsiteX28" fmla="*/ 9826 w 10000"/>
                  <a:gd name="connsiteY28" fmla="*/ 2846 h 10000"/>
                  <a:gd name="connsiteX29" fmla="*/ 9601 w 10000"/>
                  <a:gd name="connsiteY29" fmla="*/ 3400 h 10000"/>
                  <a:gd name="connsiteX30" fmla="*/ 9434 w 10000"/>
                  <a:gd name="connsiteY30" fmla="*/ 3852 h 10000"/>
                  <a:gd name="connsiteX31" fmla="*/ 9373 w 10000"/>
                  <a:gd name="connsiteY31" fmla="*/ 4108 h 10000"/>
                  <a:gd name="connsiteX32" fmla="*/ 9208 w 10000"/>
                  <a:gd name="connsiteY32" fmla="*/ 4455 h 10000"/>
                  <a:gd name="connsiteX33" fmla="*/ 9184 w 10000"/>
                  <a:gd name="connsiteY33" fmla="*/ 4769 h 10000"/>
                  <a:gd name="connsiteX34" fmla="*/ 9041 w 10000"/>
                  <a:gd name="connsiteY34" fmla="*/ 5039 h 10000"/>
                  <a:gd name="connsiteX35" fmla="*/ 9057 w 10000"/>
                  <a:gd name="connsiteY35" fmla="*/ 5181 h 10000"/>
                  <a:gd name="connsiteX36" fmla="*/ 8959 w 10000"/>
                  <a:gd name="connsiteY36" fmla="*/ 5499 h 10000"/>
                  <a:gd name="connsiteX37" fmla="*/ 8951 w 10000"/>
                  <a:gd name="connsiteY37" fmla="*/ 5807 h 10000"/>
                  <a:gd name="connsiteX38" fmla="*/ 8911 w 10000"/>
                  <a:gd name="connsiteY38" fmla="*/ 6007 h 10000"/>
                  <a:gd name="connsiteX39" fmla="*/ 8955 w 10000"/>
                  <a:gd name="connsiteY39" fmla="*/ 6115 h 10000"/>
                  <a:gd name="connsiteX40" fmla="*/ 8999 w 10000"/>
                  <a:gd name="connsiteY40" fmla="*/ 6199 h 10000"/>
                  <a:gd name="connsiteX41" fmla="*/ 8925 w 10000"/>
                  <a:gd name="connsiteY41" fmla="*/ 6328 h 10000"/>
                  <a:gd name="connsiteX42" fmla="*/ 8708 w 10000"/>
                  <a:gd name="connsiteY42" fmla="*/ 6295 h 10000"/>
                  <a:gd name="connsiteX43" fmla="*/ 8370 w 10000"/>
                  <a:gd name="connsiteY43" fmla="*/ 6319 h 10000"/>
                  <a:gd name="connsiteX44" fmla="*/ 8204 w 10000"/>
                  <a:gd name="connsiteY44" fmla="*/ 6386 h 10000"/>
                  <a:gd name="connsiteX45" fmla="*/ 8081 w 10000"/>
                  <a:gd name="connsiteY45" fmla="*/ 6569 h 10000"/>
                  <a:gd name="connsiteX46" fmla="*/ 7932 w 10000"/>
                  <a:gd name="connsiteY46" fmla="*/ 6908 h 10000"/>
                  <a:gd name="connsiteX47" fmla="*/ 7863 w 10000"/>
                  <a:gd name="connsiteY47" fmla="*/ 7227 h 10000"/>
                  <a:gd name="connsiteX48" fmla="*/ 7765 w 10000"/>
                  <a:gd name="connsiteY48" fmla="*/ 7551 h 10000"/>
                  <a:gd name="connsiteX49" fmla="*/ 7630 w 10000"/>
                  <a:gd name="connsiteY49" fmla="*/ 8058 h 10000"/>
                  <a:gd name="connsiteX50" fmla="*/ 7591 w 10000"/>
                  <a:gd name="connsiteY50" fmla="*/ 8348 h 10000"/>
                  <a:gd name="connsiteX51" fmla="*/ 7591 w 10000"/>
                  <a:gd name="connsiteY51" fmla="*/ 8774 h 10000"/>
                  <a:gd name="connsiteX52" fmla="*/ 7449 w 10000"/>
                  <a:gd name="connsiteY52" fmla="*/ 8975 h 10000"/>
                  <a:gd name="connsiteX53" fmla="*/ 7425 w 10000"/>
                  <a:gd name="connsiteY53" fmla="*/ 9258 h 10000"/>
                  <a:gd name="connsiteX54" fmla="*/ 7395 w 10000"/>
                  <a:gd name="connsiteY54" fmla="*/ 9440 h 10000"/>
                  <a:gd name="connsiteX55" fmla="*/ 7409 w 10000"/>
                  <a:gd name="connsiteY55" fmla="*/ 9621 h 10000"/>
                  <a:gd name="connsiteX56" fmla="*/ 7349 w 10000"/>
                  <a:gd name="connsiteY56"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8262 w 10000"/>
                  <a:gd name="connsiteY8" fmla="*/ 67 h 10000"/>
                  <a:gd name="connsiteX9" fmla="*/ 8194 w 10000"/>
                  <a:gd name="connsiteY9" fmla="*/ 902 h 10000"/>
                  <a:gd name="connsiteX10" fmla="*/ 8255 w 10000"/>
                  <a:gd name="connsiteY10" fmla="*/ 1112 h 10000"/>
                  <a:gd name="connsiteX11" fmla="*/ 8271 w 10000"/>
                  <a:gd name="connsiteY11" fmla="*/ 1290 h 10000"/>
                  <a:gd name="connsiteX12" fmla="*/ 8285 w 10000"/>
                  <a:gd name="connsiteY12" fmla="*/ 1507 h 10000"/>
                  <a:gd name="connsiteX13" fmla="*/ 8392 w 10000"/>
                  <a:gd name="connsiteY13" fmla="*/ 1832 h 10000"/>
                  <a:gd name="connsiteX14" fmla="*/ 8503 w 10000"/>
                  <a:gd name="connsiteY14" fmla="*/ 2010 h 10000"/>
                  <a:gd name="connsiteX15" fmla="*/ 8603 w 10000"/>
                  <a:gd name="connsiteY15" fmla="*/ 2112 h 10000"/>
                  <a:gd name="connsiteX16" fmla="*/ 8700 w 10000"/>
                  <a:gd name="connsiteY16" fmla="*/ 2154 h 10000"/>
                  <a:gd name="connsiteX17" fmla="*/ 8785 w 10000"/>
                  <a:gd name="connsiteY17" fmla="*/ 2269 h 10000"/>
                  <a:gd name="connsiteX18" fmla="*/ 8860 w 10000"/>
                  <a:gd name="connsiteY18" fmla="*/ 2252 h 10000"/>
                  <a:gd name="connsiteX19" fmla="*/ 9003 w 10000"/>
                  <a:gd name="connsiteY19" fmla="*/ 2263 h 10000"/>
                  <a:gd name="connsiteX20" fmla="*/ 9282 w 10000"/>
                  <a:gd name="connsiteY20" fmla="*/ 2452 h 10000"/>
                  <a:gd name="connsiteX21" fmla="*/ 9397 w 10000"/>
                  <a:gd name="connsiteY21" fmla="*/ 2452 h 10000"/>
                  <a:gd name="connsiteX22" fmla="*/ 9510 w 10000"/>
                  <a:gd name="connsiteY22" fmla="*/ 2472 h 10000"/>
                  <a:gd name="connsiteX23" fmla="*/ 9660 w 10000"/>
                  <a:gd name="connsiteY23" fmla="*/ 2396 h 10000"/>
                  <a:gd name="connsiteX24" fmla="*/ 9782 w 10000"/>
                  <a:gd name="connsiteY24" fmla="*/ 2452 h 10000"/>
                  <a:gd name="connsiteX25" fmla="*/ 9910 w 10000"/>
                  <a:gd name="connsiteY25" fmla="*/ 2520 h 10000"/>
                  <a:gd name="connsiteX26" fmla="*/ 9986 w 10000"/>
                  <a:gd name="connsiteY26" fmla="*/ 2520 h 10000"/>
                  <a:gd name="connsiteX27" fmla="*/ 10000 w 10000"/>
                  <a:gd name="connsiteY27" fmla="*/ 2596 h 10000"/>
                  <a:gd name="connsiteX28" fmla="*/ 9970 w 10000"/>
                  <a:gd name="connsiteY28" fmla="*/ 2653 h 10000"/>
                  <a:gd name="connsiteX29" fmla="*/ 9826 w 10000"/>
                  <a:gd name="connsiteY29" fmla="*/ 2846 h 10000"/>
                  <a:gd name="connsiteX30" fmla="*/ 9601 w 10000"/>
                  <a:gd name="connsiteY30" fmla="*/ 3400 h 10000"/>
                  <a:gd name="connsiteX31" fmla="*/ 9434 w 10000"/>
                  <a:gd name="connsiteY31" fmla="*/ 3852 h 10000"/>
                  <a:gd name="connsiteX32" fmla="*/ 9373 w 10000"/>
                  <a:gd name="connsiteY32" fmla="*/ 4108 h 10000"/>
                  <a:gd name="connsiteX33" fmla="*/ 9208 w 10000"/>
                  <a:gd name="connsiteY33" fmla="*/ 4455 h 10000"/>
                  <a:gd name="connsiteX34" fmla="*/ 9184 w 10000"/>
                  <a:gd name="connsiteY34" fmla="*/ 4769 h 10000"/>
                  <a:gd name="connsiteX35" fmla="*/ 9041 w 10000"/>
                  <a:gd name="connsiteY35" fmla="*/ 5039 h 10000"/>
                  <a:gd name="connsiteX36" fmla="*/ 9057 w 10000"/>
                  <a:gd name="connsiteY36" fmla="*/ 5181 h 10000"/>
                  <a:gd name="connsiteX37" fmla="*/ 8959 w 10000"/>
                  <a:gd name="connsiteY37" fmla="*/ 5499 h 10000"/>
                  <a:gd name="connsiteX38" fmla="*/ 8951 w 10000"/>
                  <a:gd name="connsiteY38" fmla="*/ 5807 h 10000"/>
                  <a:gd name="connsiteX39" fmla="*/ 8911 w 10000"/>
                  <a:gd name="connsiteY39" fmla="*/ 6007 h 10000"/>
                  <a:gd name="connsiteX40" fmla="*/ 8955 w 10000"/>
                  <a:gd name="connsiteY40" fmla="*/ 6115 h 10000"/>
                  <a:gd name="connsiteX41" fmla="*/ 8999 w 10000"/>
                  <a:gd name="connsiteY41" fmla="*/ 6199 h 10000"/>
                  <a:gd name="connsiteX42" fmla="*/ 8925 w 10000"/>
                  <a:gd name="connsiteY42" fmla="*/ 6328 h 10000"/>
                  <a:gd name="connsiteX43" fmla="*/ 8708 w 10000"/>
                  <a:gd name="connsiteY43" fmla="*/ 6295 h 10000"/>
                  <a:gd name="connsiteX44" fmla="*/ 8370 w 10000"/>
                  <a:gd name="connsiteY44" fmla="*/ 6319 h 10000"/>
                  <a:gd name="connsiteX45" fmla="*/ 8204 w 10000"/>
                  <a:gd name="connsiteY45" fmla="*/ 6386 h 10000"/>
                  <a:gd name="connsiteX46" fmla="*/ 8081 w 10000"/>
                  <a:gd name="connsiteY46" fmla="*/ 6569 h 10000"/>
                  <a:gd name="connsiteX47" fmla="*/ 7932 w 10000"/>
                  <a:gd name="connsiteY47" fmla="*/ 6908 h 10000"/>
                  <a:gd name="connsiteX48" fmla="*/ 7863 w 10000"/>
                  <a:gd name="connsiteY48" fmla="*/ 7227 h 10000"/>
                  <a:gd name="connsiteX49" fmla="*/ 7765 w 10000"/>
                  <a:gd name="connsiteY49" fmla="*/ 7551 h 10000"/>
                  <a:gd name="connsiteX50" fmla="*/ 7630 w 10000"/>
                  <a:gd name="connsiteY50" fmla="*/ 8058 h 10000"/>
                  <a:gd name="connsiteX51" fmla="*/ 7591 w 10000"/>
                  <a:gd name="connsiteY51" fmla="*/ 8348 h 10000"/>
                  <a:gd name="connsiteX52" fmla="*/ 7591 w 10000"/>
                  <a:gd name="connsiteY52" fmla="*/ 8774 h 10000"/>
                  <a:gd name="connsiteX53" fmla="*/ 7449 w 10000"/>
                  <a:gd name="connsiteY53" fmla="*/ 8975 h 10000"/>
                  <a:gd name="connsiteX54" fmla="*/ 7425 w 10000"/>
                  <a:gd name="connsiteY54" fmla="*/ 9258 h 10000"/>
                  <a:gd name="connsiteX55" fmla="*/ 7395 w 10000"/>
                  <a:gd name="connsiteY55" fmla="*/ 9440 h 10000"/>
                  <a:gd name="connsiteX56" fmla="*/ 7409 w 10000"/>
                  <a:gd name="connsiteY56" fmla="*/ 9621 h 10000"/>
                  <a:gd name="connsiteX57" fmla="*/ 7349 w 10000"/>
                  <a:gd name="connsiteY57"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8262 w 10000"/>
                  <a:gd name="connsiteY9" fmla="*/ 67 h 10000"/>
                  <a:gd name="connsiteX10" fmla="*/ 8194 w 10000"/>
                  <a:gd name="connsiteY10" fmla="*/ 902 h 10000"/>
                  <a:gd name="connsiteX11" fmla="*/ 8255 w 10000"/>
                  <a:gd name="connsiteY11" fmla="*/ 1112 h 10000"/>
                  <a:gd name="connsiteX12" fmla="*/ 8271 w 10000"/>
                  <a:gd name="connsiteY12" fmla="*/ 1290 h 10000"/>
                  <a:gd name="connsiteX13" fmla="*/ 8285 w 10000"/>
                  <a:gd name="connsiteY13" fmla="*/ 1507 h 10000"/>
                  <a:gd name="connsiteX14" fmla="*/ 8392 w 10000"/>
                  <a:gd name="connsiteY14" fmla="*/ 1832 h 10000"/>
                  <a:gd name="connsiteX15" fmla="*/ 8503 w 10000"/>
                  <a:gd name="connsiteY15" fmla="*/ 2010 h 10000"/>
                  <a:gd name="connsiteX16" fmla="*/ 8603 w 10000"/>
                  <a:gd name="connsiteY16" fmla="*/ 2112 h 10000"/>
                  <a:gd name="connsiteX17" fmla="*/ 8700 w 10000"/>
                  <a:gd name="connsiteY17" fmla="*/ 2154 h 10000"/>
                  <a:gd name="connsiteX18" fmla="*/ 8785 w 10000"/>
                  <a:gd name="connsiteY18" fmla="*/ 2269 h 10000"/>
                  <a:gd name="connsiteX19" fmla="*/ 8860 w 10000"/>
                  <a:gd name="connsiteY19" fmla="*/ 2252 h 10000"/>
                  <a:gd name="connsiteX20" fmla="*/ 9003 w 10000"/>
                  <a:gd name="connsiteY20" fmla="*/ 2263 h 10000"/>
                  <a:gd name="connsiteX21" fmla="*/ 9282 w 10000"/>
                  <a:gd name="connsiteY21" fmla="*/ 2452 h 10000"/>
                  <a:gd name="connsiteX22" fmla="*/ 9397 w 10000"/>
                  <a:gd name="connsiteY22" fmla="*/ 2452 h 10000"/>
                  <a:gd name="connsiteX23" fmla="*/ 9510 w 10000"/>
                  <a:gd name="connsiteY23" fmla="*/ 2472 h 10000"/>
                  <a:gd name="connsiteX24" fmla="*/ 9660 w 10000"/>
                  <a:gd name="connsiteY24" fmla="*/ 2396 h 10000"/>
                  <a:gd name="connsiteX25" fmla="*/ 9782 w 10000"/>
                  <a:gd name="connsiteY25" fmla="*/ 2452 h 10000"/>
                  <a:gd name="connsiteX26" fmla="*/ 9910 w 10000"/>
                  <a:gd name="connsiteY26" fmla="*/ 2520 h 10000"/>
                  <a:gd name="connsiteX27" fmla="*/ 9986 w 10000"/>
                  <a:gd name="connsiteY27" fmla="*/ 2520 h 10000"/>
                  <a:gd name="connsiteX28" fmla="*/ 10000 w 10000"/>
                  <a:gd name="connsiteY28" fmla="*/ 2596 h 10000"/>
                  <a:gd name="connsiteX29" fmla="*/ 9970 w 10000"/>
                  <a:gd name="connsiteY29" fmla="*/ 2653 h 10000"/>
                  <a:gd name="connsiteX30" fmla="*/ 9826 w 10000"/>
                  <a:gd name="connsiteY30" fmla="*/ 2846 h 10000"/>
                  <a:gd name="connsiteX31" fmla="*/ 9601 w 10000"/>
                  <a:gd name="connsiteY31" fmla="*/ 3400 h 10000"/>
                  <a:gd name="connsiteX32" fmla="*/ 9434 w 10000"/>
                  <a:gd name="connsiteY32" fmla="*/ 3852 h 10000"/>
                  <a:gd name="connsiteX33" fmla="*/ 9373 w 10000"/>
                  <a:gd name="connsiteY33" fmla="*/ 4108 h 10000"/>
                  <a:gd name="connsiteX34" fmla="*/ 9208 w 10000"/>
                  <a:gd name="connsiteY34" fmla="*/ 4455 h 10000"/>
                  <a:gd name="connsiteX35" fmla="*/ 9184 w 10000"/>
                  <a:gd name="connsiteY35" fmla="*/ 4769 h 10000"/>
                  <a:gd name="connsiteX36" fmla="*/ 9041 w 10000"/>
                  <a:gd name="connsiteY36" fmla="*/ 5039 h 10000"/>
                  <a:gd name="connsiteX37" fmla="*/ 9057 w 10000"/>
                  <a:gd name="connsiteY37" fmla="*/ 5181 h 10000"/>
                  <a:gd name="connsiteX38" fmla="*/ 8959 w 10000"/>
                  <a:gd name="connsiteY38" fmla="*/ 5499 h 10000"/>
                  <a:gd name="connsiteX39" fmla="*/ 8951 w 10000"/>
                  <a:gd name="connsiteY39" fmla="*/ 5807 h 10000"/>
                  <a:gd name="connsiteX40" fmla="*/ 8911 w 10000"/>
                  <a:gd name="connsiteY40" fmla="*/ 6007 h 10000"/>
                  <a:gd name="connsiteX41" fmla="*/ 8955 w 10000"/>
                  <a:gd name="connsiteY41" fmla="*/ 6115 h 10000"/>
                  <a:gd name="connsiteX42" fmla="*/ 8999 w 10000"/>
                  <a:gd name="connsiteY42" fmla="*/ 6199 h 10000"/>
                  <a:gd name="connsiteX43" fmla="*/ 8925 w 10000"/>
                  <a:gd name="connsiteY43" fmla="*/ 6328 h 10000"/>
                  <a:gd name="connsiteX44" fmla="*/ 8708 w 10000"/>
                  <a:gd name="connsiteY44" fmla="*/ 6295 h 10000"/>
                  <a:gd name="connsiteX45" fmla="*/ 8370 w 10000"/>
                  <a:gd name="connsiteY45" fmla="*/ 6319 h 10000"/>
                  <a:gd name="connsiteX46" fmla="*/ 8204 w 10000"/>
                  <a:gd name="connsiteY46" fmla="*/ 6386 h 10000"/>
                  <a:gd name="connsiteX47" fmla="*/ 8081 w 10000"/>
                  <a:gd name="connsiteY47" fmla="*/ 6569 h 10000"/>
                  <a:gd name="connsiteX48" fmla="*/ 7932 w 10000"/>
                  <a:gd name="connsiteY48" fmla="*/ 6908 h 10000"/>
                  <a:gd name="connsiteX49" fmla="*/ 7863 w 10000"/>
                  <a:gd name="connsiteY49" fmla="*/ 7227 h 10000"/>
                  <a:gd name="connsiteX50" fmla="*/ 7765 w 10000"/>
                  <a:gd name="connsiteY50" fmla="*/ 7551 h 10000"/>
                  <a:gd name="connsiteX51" fmla="*/ 7630 w 10000"/>
                  <a:gd name="connsiteY51" fmla="*/ 8058 h 10000"/>
                  <a:gd name="connsiteX52" fmla="*/ 7591 w 10000"/>
                  <a:gd name="connsiteY52" fmla="*/ 8348 h 10000"/>
                  <a:gd name="connsiteX53" fmla="*/ 7591 w 10000"/>
                  <a:gd name="connsiteY53" fmla="*/ 8774 h 10000"/>
                  <a:gd name="connsiteX54" fmla="*/ 7449 w 10000"/>
                  <a:gd name="connsiteY54" fmla="*/ 8975 h 10000"/>
                  <a:gd name="connsiteX55" fmla="*/ 7425 w 10000"/>
                  <a:gd name="connsiteY55" fmla="*/ 9258 h 10000"/>
                  <a:gd name="connsiteX56" fmla="*/ 7395 w 10000"/>
                  <a:gd name="connsiteY56" fmla="*/ 9440 h 10000"/>
                  <a:gd name="connsiteX57" fmla="*/ 7409 w 10000"/>
                  <a:gd name="connsiteY57" fmla="*/ 9621 h 10000"/>
                  <a:gd name="connsiteX58" fmla="*/ 7349 w 10000"/>
                  <a:gd name="connsiteY58"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8262 w 10000"/>
                  <a:gd name="connsiteY10" fmla="*/ 67 h 10000"/>
                  <a:gd name="connsiteX11" fmla="*/ 8194 w 10000"/>
                  <a:gd name="connsiteY11" fmla="*/ 902 h 10000"/>
                  <a:gd name="connsiteX12" fmla="*/ 8255 w 10000"/>
                  <a:gd name="connsiteY12" fmla="*/ 1112 h 10000"/>
                  <a:gd name="connsiteX13" fmla="*/ 8271 w 10000"/>
                  <a:gd name="connsiteY13" fmla="*/ 1290 h 10000"/>
                  <a:gd name="connsiteX14" fmla="*/ 8285 w 10000"/>
                  <a:gd name="connsiteY14" fmla="*/ 1507 h 10000"/>
                  <a:gd name="connsiteX15" fmla="*/ 8392 w 10000"/>
                  <a:gd name="connsiteY15" fmla="*/ 1832 h 10000"/>
                  <a:gd name="connsiteX16" fmla="*/ 8503 w 10000"/>
                  <a:gd name="connsiteY16" fmla="*/ 2010 h 10000"/>
                  <a:gd name="connsiteX17" fmla="*/ 8603 w 10000"/>
                  <a:gd name="connsiteY17" fmla="*/ 2112 h 10000"/>
                  <a:gd name="connsiteX18" fmla="*/ 8700 w 10000"/>
                  <a:gd name="connsiteY18" fmla="*/ 2154 h 10000"/>
                  <a:gd name="connsiteX19" fmla="*/ 8785 w 10000"/>
                  <a:gd name="connsiteY19" fmla="*/ 2269 h 10000"/>
                  <a:gd name="connsiteX20" fmla="*/ 8860 w 10000"/>
                  <a:gd name="connsiteY20" fmla="*/ 2252 h 10000"/>
                  <a:gd name="connsiteX21" fmla="*/ 9003 w 10000"/>
                  <a:gd name="connsiteY21" fmla="*/ 2263 h 10000"/>
                  <a:gd name="connsiteX22" fmla="*/ 9282 w 10000"/>
                  <a:gd name="connsiteY22" fmla="*/ 2452 h 10000"/>
                  <a:gd name="connsiteX23" fmla="*/ 9397 w 10000"/>
                  <a:gd name="connsiteY23" fmla="*/ 2452 h 10000"/>
                  <a:gd name="connsiteX24" fmla="*/ 9510 w 10000"/>
                  <a:gd name="connsiteY24" fmla="*/ 2472 h 10000"/>
                  <a:gd name="connsiteX25" fmla="*/ 9660 w 10000"/>
                  <a:gd name="connsiteY25" fmla="*/ 2396 h 10000"/>
                  <a:gd name="connsiteX26" fmla="*/ 9782 w 10000"/>
                  <a:gd name="connsiteY26" fmla="*/ 2452 h 10000"/>
                  <a:gd name="connsiteX27" fmla="*/ 9910 w 10000"/>
                  <a:gd name="connsiteY27" fmla="*/ 2520 h 10000"/>
                  <a:gd name="connsiteX28" fmla="*/ 9986 w 10000"/>
                  <a:gd name="connsiteY28" fmla="*/ 2520 h 10000"/>
                  <a:gd name="connsiteX29" fmla="*/ 10000 w 10000"/>
                  <a:gd name="connsiteY29" fmla="*/ 2596 h 10000"/>
                  <a:gd name="connsiteX30" fmla="*/ 9970 w 10000"/>
                  <a:gd name="connsiteY30" fmla="*/ 2653 h 10000"/>
                  <a:gd name="connsiteX31" fmla="*/ 9826 w 10000"/>
                  <a:gd name="connsiteY31" fmla="*/ 2846 h 10000"/>
                  <a:gd name="connsiteX32" fmla="*/ 9601 w 10000"/>
                  <a:gd name="connsiteY32" fmla="*/ 3400 h 10000"/>
                  <a:gd name="connsiteX33" fmla="*/ 9434 w 10000"/>
                  <a:gd name="connsiteY33" fmla="*/ 3852 h 10000"/>
                  <a:gd name="connsiteX34" fmla="*/ 9373 w 10000"/>
                  <a:gd name="connsiteY34" fmla="*/ 4108 h 10000"/>
                  <a:gd name="connsiteX35" fmla="*/ 9208 w 10000"/>
                  <a:gd name="connsiteY35" fmla="*/ 4455 h 10000"/>
                  <a:gd name="connsiteX36" fmla="*/ 9184 w 10000"/>
                  <a:gd name="connsiteY36" fmla="*/ 4769 h 10000"/>
                  <a:gd name="connsiteX37" fmla="*/ 9041 w 10000"/>
                  <a:gd name="connsiteY37" fmla="*/ 5039 h 10000"/>
                  <a:gd name="connsiteX38" fmla="*/ 9057 w 10000"/>
                  <a:gd name="connsiteY38" fmla="*/ 5181 h 10000"/>
                  <a:gd name="connsiteX39" fmla="*/ 8959 w 10000"/>
                  <a:gd name="connsiteY39" fmla="*/ 5499 h 10000"/>
                  <a:gd name="connsiteX40" fmla="*/ 8951 w 10000"/>
                  <a:gd name="connsiteY40" fmla="*/ 5807 h 10000"/>
                  <a:gd name="connsiteX41" fmla="*/ 8911 w 10000"/>
                  <a:gd name="connsiteY41" fmla="*/ 6007 h 10000"/>
                  <a:gd name="connsiteX42" fmla="*/ 8955 w 10000"/>
                  <a:gd name="connsiteY42" fmla="*/ 6115 h 10000"/>
                  <a:gd name="connsiteX43" fmla="*/ 8999 w 10000"/>
                  <a:gd name="connsiteY43" fmla="*/ 6199 h 10000"/>
                  <a:gd name="connsiteX44" fmla="*/ 8925 w 10000"/>
                  <a:gd name="connsiteY44" fmla="*/ 6328 h 10000"/>
                  <a:gd name="connsiteX45" fmla="*/ 8708 w 10000"/>
                  <a:gd name="connsiteY45" fmla="*/ 6295 h 10000"/>
                  <a:gd name="connsiteX46" fmla="*/ 8370 w 10000"/>
                  <a:gd name="connsiteY46" fmla="*/ 6319 h 10000"/>
                  <a:gd name="connsiteX47" fmla="*/ 8204 w 10000"/>
                  <a:gd name="connsiteY47" fmla="*/ 6386 h 10000"/>
                  <a:gd name="connsiteX48" fmla="*/ 8081 w 10000"/>
                  <a:gd name="connsiteY48" fmla="*/ 6569 h 10000"/>
                  <a:gd name="connsiteX49" fmla="*/ 7932 w 10000"/>
                  <a:gd name="connsiteY49" fmla="*/ 6908 h 10000"/>
                  <a:gd name="connsiteX50" fmla="*/ 7863 w 10000"/>
                  <a:gd name="connsiteY50" fmla="*/ 7227 h 10000"/>
                  <a:gd name="connsiteX51" fmla="*/ 7765 w 10000"/>
                  <a:gd name="connsiteY51" fmla="*/ 7551 h 10000"/>
                  <a:gd name="connsiteX52" fmla="*/ 7630 w 10000"/>
                  <a:gd name="connsiteY52" fmla="*/ 8058 h 10000"/>
                  <a:gd name="connsiteX53" fmla="*/ 7591 w 10000"/>
                  <a:gd name="connsiteY53" fmla="*/ 8348 h 10000"/>
                  <a:gd name="connsiteX54" fmla="*/ 7591 w 10000"/>
                  <a:gd name="connsiteY54" fmla="*/ 8774 h 10000"/>
                  <a:gd name="connsiteX55" fmla="*/ 7449 w 10000"/>
                  <a:gd name="connsiteY55" fmla="*/ 8975 h 10000"/>
                  <a:gd name="connsiteX56" fmla="*/ 7425 w 10000"/>
                  <a:gd name="connsiteY56" fmla="*/ 9258 h 10000"/>
                  <a:gd name="connsiteX57" fmla="*/ 7395 w 10000"/>
                  <a:gd name="connsiteY57" fmla="*/ 9440 h 10000"/>
                  <a:gd name="connsiteX58" fmla="*/ 7409 w 10000"/>
                  <a:gd name="connsiteY58" fmla="*/ 9621 h 10000"/>
                  <a:gd name="connsiteX59" fmla="*/ 7349 w 10000"/>
                  <a:gd name="connsiteY59"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8262 w 10000"/>
                  <a:gd name="connsiteY11" fmla="*/ 67 h 10000"/>
                  <a:gd name="connsiteX12" fmla="*/ 8194 w 10000"/>
                  <a:gd name="connsiteY12" fmla="*/ 902 h 10000"/>
                  <a:gd name="connsiteX13" fmla="*/ 8255 w 10000"/>
                  <a:gd name="connsiteY13" fmla="*/ 1112 h 10000"/>
                  <a:gd name="connsiteX14" fmla="*/ 8271 w 10000"/>
                  <a:gd name="connsiteY14" fmla="*/ 1290 h 10000"/>
                  <a:gd name="connsiteX15" fmla="*/ 8285 w 10000"/>
                  <a:gd name="connsiteY15" fmla="*/ 1507 h 10000"/>
                  <a:gd name="connsiteX16" fmla="*/ 8392 w 10000"/>
                  <a:gd name="connsiteY16" fmla="*/ 1832 h 10000"/>
                  <a:gd name="connsiteX17" fmla="*/ 8503 w 10000"/>
                  <a:gd name="connsiteY17" fmla="*/ 2010 h 10000"/>
                  <a:gd name="connsiteX18" fmla="*/ 8603 w 10000"/>
                  <a:gd name="connsiteY18" fmla="*/ 2112 h 10000"/>
                  <a:gd name="connsiteX19" fmla="*/ 8700 w 10000"/>
                  <a:gd name="connsiteY19" fmla="*/ 2154 h 10000"/>
                  <a:gd name="connsiteX20" fmla="*/ 8785 w 10000"/>
                  <a:gd name="connsiteY20" fmla="*/ 2269 h 10000"/>
                  <a:gd name="connsiteX21" fmla="*/ 8860 w 10000"/>
                  <a:gd name="connsiteY21" fmla="*/ 2252 h 10000"/>
                  <a:gd name="connsiteX22" fmla="*/ 9003 w 10000"/>
                  <a:gd name="connsiteY22" fmla="*/ 2263 h 10000"/>
                  <a:gd name="connsiteX23" fmla="*/ 9282 w 10000"/>
                  <a:gd name="connsiteY23" fmla="*/ 2452 h 10000"/>
                  <a:gd name="connsiteX24" fmla="*/ 9397 w 10000"/>
                  <a:gd name="connsiteY24" fmla="*/ 2452 h 10000"/>
                  <a:gd name="connsiteX25" fmla="*/ 9510 w 10000"/>
                  <a:gd name="connsiteY25" fmla="*/ 2472 h 10000"/>
                  <a:gd name="connsiteX26" fmla="*/ 9660 w 10000"/>
                  <a:gd name="connsiteY26" fmla="*/ 2396 h 10000"/>
                  <a:gd name="connsiteX27" fmla="*/ 9782 w 10000"/>
                  <a:gd name="connsiteY27" fmla="*/ 2452 h 10000"/>
                  <a:gd name="connsiteX28" fmla="*/ 9910 w 10000"/>
                  <a:gd name="connsiteY28" fmla="*/ 2520 h 10000"/>
                  <a:gd name="connsiteX29" fmla="*/ 9986 w 10000"/>
                  <a:gd name="connsiteY29" fmla="*/ 2520 h 10000"/>
                  <a:gd name="connsiteX30" fmla="*/ 10000 w 10000"/>
                  <a:gd name="connsiteY30" fmla="*/ 2596 h 10000"/>
                  <a:gd name="connsiteX31" fmla="*/ 9970 w 10000"/>
                  <a:gd name="connsiteY31" fmla="*/ 2653 h 10000"/>
                  <a:gd name="connsiteX32" fmla="*/ 9826 w 10000"/>
                  <a:gd name="connsiteY32" fmla="*/ 2846 h 10000"/>
                  <a:gd name="connsiteX33" fmla="*/ 9601 w 10000"/>
                  <a:gd name="connsiteY33" fmla="*/ 3400 h 10000"/>
                  <a:gd name="connsiteX34" fmla="*/ 9434 w 10000"/>
                  <a:gd name="connsiteY34" fmla="*/ 3852 h 10000"/>
                  <a:gd name="connsiteX35" fmla="*/ 9373 w 10000"/>
                  <a:gd name="connsiteY35" fmla="*/ 4108 h 10000"/>
                  <a:gd name="connsiteX36" fmla="*/ 9208 w 10000"/>
                  <a:gd name="connsiteY36" fmla="*/ 4455 h 10000"/>
                  <a:gd name="connsiteX37" fmla="*/ 9184 w 10000"/>
                  <a:gd name="connsiteY37" fmla="*/ 4769 h 10000"/>
                  <a:gd name="connsiteX38" fmla="*/ 9041 w 10000"/>
                  <a:gd name="connsiteY38" fmla="*/ 5039 h 10000"/>
                  <a:gd name="connsiteX39" fmla="*/ 9057 w 10000"/>
                  <a:gd name="connsiteY39" fmla="*/ 5181 h 10000"/>
                  <a:gd name="connsiteX40" fmla="*/ 8959 w 10000"/>
                  <a:gd name="connsiteY40" fmla="*/ 5499 h 10000"/>
                  <a:gd name="connsiteX41" fmla="*/ 8951 w 10000"/>
                  <a:gd name="connsiteY41" fmla="*/ 5807 h 10000"/>
                  <a:gd name="connsiteX42" fmla="*/ 8911 w 10000"/>
                  <a:gd name="connsiteY42" fmla="*/ 6007 h 10000"/>
                  <a:gd name="connsiteX43" fmla="*/ 8955 w 10000"/>
                  <a:gd name="connsiteY43" fmla="*/ 6115 h 10000"/>
                  <a:gd name="connsiteX44" fmla="*/ 8999 w 10000"/>
                  <a:gd name="connsiteY44" fmla="*/ 6199 h 10000"/>
                  <a:gd name="connsiteX45" fmla="*/ 8925 w 10000"/>
                  <a:gd name="connsiteY45" fmla="*/ 6328 h 10000"/>
                  <a:gd name="connsiteX46" fmla="*/ 8708 w 10000"/>
                  <a:gd name="connsiteY46" fmla="*/ 6295 h 10000"/>
                  <a:gd name="connsiteX47" fmla="*/ 8370 w 10000"/>
                  <a:gd name="connsiteY47" fmla="*/ 6319 h 10000"/>
                  <a:gd name="connsiteX48" fmla="*/ 8204 w 10000"/>
                  <a:gd name="connsiteY48" fmla="*/ 6386 h 10000"/>
                  <a:gd name="connsiteX49" fmla="*/ 8081 w 10000"/>
                  <a:gd name="connsiteY49" fmla="*/ 6569 h 10000"/>
                  <a:gd name="connsiteX50" fmla="*/ 7932 w 10000"/>
                  <a:gd name="connsiteY50" fmla="*/ 6908 h 10000"/>
                  <a:gd name="connsiteX51" fmla="*/ 7863 w 10000"/>
                  <a:gd name="connsiteY51" fmla="*/ 7227 h 10000"/>
                  <a:gd name="connsiteX52" fmla="*/ 7765 w 10000"/>
                  <a:gd name="connsiteY52" fmla="*/ 7551 h 10000"/>
                  <a:gd name="connsiteX53" fmla="*/ 7630 w 10000"/>
                  <a:gd name="connsiteY53" fmla="*/ 8058 h 10000"/>
                  <a:gd name="connsiteX54" fmla="*/ 7591 w 10000"/>
                  <a:gd name="connsiteY54" fmla="*/ 8348 h 10000"/>
                  <a:gd name="connsiteX55" fmla="*/ 7591 w 10000"/>
                  <a:gd name="connsiteY55" fmla="*/ 8774 h 10000"/>
                  <a:gd name="connsiteX56" fmla="*/ 7449 w 10000"/>
                  <a:gd name="connsiteY56" fmla="*/ 8975 h 10000"/>
                  <a:gd name="connsiteX57" fmla="*/ 7425 w 10000"/>
                  <a:gd name="connsiteY57" fmla="*/ 9258 h 10000"/>
                  <a:gd name="connsiteX58" fmla="*/ 7395 w 10000"/>
                  <a:gd name="connsiteY58" fmla="*/ 9440 h 10000"/>
                  <a:gd name="connsiteX59" fmla="*/ 7409 w 10000"/>
                  <a:gd name="connsiteY59" fmla="*/ 9621 h 10000"/>
                  <a:gd name="connsiteX60" fmla="*/ 7349 w 10000"/>
                  <a:gd name="connsiteY60"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8262 w 10000"/>
                  <a:gd name="connsiteY11" fmla="*/ 67 h 10000"/>
                  <a:gd name="connsiteX12" fmla="*/ 8194 w 10000"/>
                  <a:gd name="connsiteY12" fmla="*/ 902 h 10000"/>
                  <a:gd name="connsiteX13" fmla="*/ 8255 w 10000"/>
                  <a:gd name="connsiteY13" fmla="*/ 1112 h 10000"/>
                  <a:gd name="connsiteX14" fmla="*/ 8271 w 10000"/>
                  <a:gd name="connsiteY14" fmla="*/ 1290 h 10000"/>
                  <a:gd name="connsiteX15" fmla="*/ 8285 w 10000"/>
                  <a:gd name="connsiteY15" fmla="*/ 1507 h 10000"/>
                  <a:gd name="connsiteX16" fmla="*/ 8392 w 10000"/>
                  <a:gd name="connsiteY16" fmla="*/ 1832 h 10000"/>
                  <a:gd name="connsiteX17" fmla="*/ 8503 w 10000"/>
                  <a:gd name="connsiteY17" fmla="*/ 2010 h 10000"/>
                  <a:gd name="connsiteX18" fmla="*/ 8603 w 10000"/>
                  <a:gd name="connsiteY18" fmla="*/ 2112 h 10000"/>
                  <a:gd name="connsiteX19" fmla="*/ 8700 w 10000"/>
                  <a:gd name="connsiteY19" fmla="*/ 2154 h 10000"/>
                  <a:gd name="connsiteX20" fmla="*/ 8785 w 10000"/>
                  <a:gd name="connsiteY20" fmla="*/ 2269 h 10000"/>
                  <a:gd name="connsiteX21" fmla="*/ 8860 w 10000"/>
                  <a:gd name="connsiteY21" fmla="*/ 2252 h 10000"/>
                  <a:gd name="connsiteX22" fmla="*/ 9003 w 10000"/>
                  <a:gd name="connsiteY22" fmla="*/ 2263 h 10000"/>
                  <a:gd name="connsiteX23" fmla="*/ 9282 w 10000"/>
                  <a:gd name="connsiteY23" fmla="*/ 2452 h 10000"/>
                  <a:gd name="connsiteX24" fmla="*/ 9397 w 10000"/>
                  <a:gd name="connsiteY24" fmla="*/ 2452 h 10000"/>
                  <a:gd name="connsiteX25" fmla="*/ 9510 w 10000"/>
                  <a:gd name="connsiteY25" fmla="*/ 2472 h 10000"/>
                  <a:gd name="connsiteX26" fmla="*/ 9660 w 10000"/>
                  <a:gd name="connsiteY26" fmla="*/ 2396 h 10000"/>
                  <a:gd name="connsiteX27" fmla="*/ 9782 w 10000"/>
                  <a:gd name="connsiteY27" fmla="*/ 2452 h 10000"/>
                  <a:gd name="connsiteX28" fmla="*/ 9910 w 10000"/>
                  <a:gd name="connsiteY28" fmla="*/ 2520 h 10000"/>
                  <a:gd name="connsiteX29" fmla="*/ 9986 w 10000"/>
                  <a:gd name="connsiteY29" fmla="*/ 2520 h 10000"/>
                  <a:gd name="connsiteX30" fmla="*/ 10000 w 10000"/>
                  <a:gd name="connsiteY30" fmla="*/ 2596 h 10000"/>
                  <a:gd name="connsiteX31" fmla="*/ 9970 w 10000"/>
                  <a:gd name="connsiteY31" fmla="*/ 2653 h 10000"/>
                  <a:gd name="connsiteX32" fmla="*/ 9826 w 10000"/>
                  <a:gd name="connsiteY32" fmla="*/ 2846 h 10000"/>
                  <a:gd name="connsiteX33" fmla="*/ 9601 w 10000"/>
                  <a:gd name="connsiteY33" fmla="*/ 3400 h 10000"/>
                  <a:gd name="connsiteX34" fmla="*/ 9434 w 10000"/>
                  <a:gd name="connsiteY34" fmla="*/ 3852 h 10000"/>
                  <a:gd name="connsiteX35" fmla="*/ 9373 w 10000"/>
                  <a:gd name="connsiteY35" fmla="*/ 4108 h 10000"/>
                  <a:gd name="connsiteX36" fmla="*/ 9208 w 10000"/>
                  <a:gd name="connsiteY36" fmla="*/ 4455 h 10000"/>
                  <a:gd name="connsiteX37" fmla="*/ 9184 w 10000"/>
                  <a:gd name="connsiteY37" fmla="*/ 4769 h 10000"/>
                  <a:gd name="connsiteX38" fmla="*/ 9041 w 10000"/>
                  <a:gd name="connsiteY38" fmla="*/ 5039 h 10000"/>
                  <a:gd name="connsiteX39" fmla="*/ 9057 w 10000"/>
                  <a:gd name="connsiteY39" fmla="*/ 5181 h 10000"/>
                  <a:gd name="connsiteX40" fmla="*/ 8959 w 10000"/>
                  <a:gd name="connsiteY40" fmla="*/ 5499 h 10000"/>
                  <a:gd name="connsiteX41" fmla="*/ 8951 w 10000"/>
                  <a:gd name="connsiteY41" fmla="*/ 5807 h 10000"/>
                  <a:gd name="connsiteX42" fmla="*/ 8911 w 10000"/>
                  <a:gd name="connsiteY42" fmla="*/ 6007 h 10000"/>
                  <a:gd name="connsiteX43" fmla="*/ 8955 w 10000"/>
                  <a:gd name="connsiteY43" fmla="*/ 6115 h 10000"/>
                  <a:gd name="connsiteX44" fmla="*/ 8999 w 10000"/>
                  <a:gd name="connsiteY44" fmla="*/ 6199 h 10000"/>
                  <a:gd name="connsiteX45" fmla="*/ 8925 w 10000"/>
                  <a:gd name="connsiteY45" fmla="*/ 6328 h 10000"/>
                  <a:gd name="connsiteX46" fmla="*/ 8708 w 10000"/>
                  <a:gd name="connsiteY46" fmla="*/ 6295 h 10000"/>
                  <a:gd name="connsiteX47" fmla="*/ 8370 w 10000"/>
                  <a:gd name="connsiteY47" fmla="*/ 6319 h 10000"/>
                  <a:gd name="connsiteX48" fmla="*/ 8204 w 10000"/>
                  <a:gd name="connsiteY48" fmla="*/ 6386 h 10000"/>
                  <a:gd name="connsiteX49" fmla="*/ 8081 w 10000"/>
                  <a:gd name="connsiteY49" fmla="*/ 6569 h 10000"/>
                  <a:gd name="connsiteX50" fmla="*/ 7932 w 10000"/>
                  <a:gd name="connsiteY50" fmla="*/ 6908 h 10000"/>
                  <a:gd name="connsiteX51" fmla="*/ 7863 w 10000"/>
                  <a:gd name="connsiteY51" fmla="*/ 7227 h 10000"/>
                  <a:gd name="connsiteX52" fmla="*/ 7765 w 10000"/>
                  <a:gd name="connsiteY52" fmla="*/ 7551 h 10000"/>
                  <a:gd name="connsiteX53" fmla="*/ 7630 w 10000"/>
                  <a:gd name="connsiteY53" fmla="*/ 8058 h 10000"/>
                  <a:gd name="connsiteX54" fmla="*/ 7591 w 10000"/>
                  <a:gd name="connsiteY54" fmla="*/ 8348 h 10000"/>
                  <a:gd name="connsiteX55" fmla="*/ 7591 w 10000"/>
                  <a:gd name="connsiteY55" fmla="*/ 8774 h 10000"/>
                  <a:gd name="connsiteX56" fmla="*/ 7449 w 10000"/>
                  <a:gd name="connsiteY56" fmla="*/ 8975 h 10000"/>
                  <a:gd name="connsiteX57" fmla="*/ 7425 w 10000"/>
                  <a:gd name="connsiteY57" fmla="*/ 9258 h 10000"/>
                  <a:gd name="connsiteX58" fmla="*/ 7395 w 10000"/>
                  <a:gd name="connsiteY58" fmla="*/ 9440 h 10000"/>
                  <a:gd name="connsiteX59" fmla="*/ 7409 w 10000"/>
                  <a:gd name="connsiteY59" fmla="*/ 9621 h 10000"/>
                  <a:gd name="connsiteX60" fmla="*/ 7349 w 10000"/>
                  <a:gd name="connsiteY60"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8262 w 10000"/>
                  <a:gd name="connsiteY11" fmla="*/ 67 h 10000"/>
                  <a:gd name="connsiteX12" fmla="*/ 8194 w 10000"/>
                  <a:gd name="connsiteY12" fmla="*/ 902 h 10000"/>
                  <a:gd name="connsiteX13" fmla="*/ 8255 w 10000"/>
                  <a:gd name="connsiteY13" fmla="*/ 1112 h 10000"/>
                  <a:gd name="connsiteX14" fmla="*/ 8271 w 10000"/>
                  <a:gd name="connsiteY14" fmla="*/ 1290 h 10000"/>
                  <a:gd name="connsiteX15" fmla="*/ 8285 w 10000"/>
                  <a:gd name="connsiteY15" fmla="*/ 1507 h 10000"/>
                  <a:gd name="connsiteX16" fmla="*/ 8392 w 10000"/>
                  <a:gd name="connsiteY16" fmla="*/ 1832 h 10000"/>
                  <a:gd name="connsiteX17" fmla="*/ 8503 w 10000"/>
                  <a:gd name="connsiteY17" fmla="*/ 2010 h 10000"/>
                  <a:gd name="connsiteX18" fmla="*/ 8603 w 10000"/>
                  <a:gd name="connsiteY18" fmla="*/ 2112 h 10000"/>
                  <a:gd name="connsiteX19" fmla="*/ 8700 w 10000"/>
                  <a:gd name="connsiteY19" fmla="*/ 2154 h 10000"/>
                  <a:gd name="connsiteX20" fmla="*/ 8785 w 10000"/>
                  <a:gd name="connsiteY20" fmla="*/ 2269 h 10000"/>
                  <a:gd name="connsiteX21" fmla="*/ 8860 w 10000"/>
                  <a:gd name="connsiteY21" fmla="*/ 2252 h 10000"/>
                  <a:gd name="connsiteX22" fmla="*/ 9003 w 10000"/>
                  <a:gd name="connsiteY22" fmla="*/ 2263 h 10000"/>
                  <a:gd name="connsiteX23" fmla="*/ 9282 w 10000"/>
                  <a:gd name="connsiteY23" fmla="*/ 2452 h 10000"/>
                  <a:gd name="connsiteX24" fmla="*/ 9397 w 10000"/>
                  <a:gd name="connsiteY24" fmla="*/ 2452 h 10000"/>
                  <a:gd name="connsiteX25" fmla="*/ 9510 w 10000"/>
                  <a:gd name="connsiteY25" fmla="*/ 2472 h 10000"/>
                  <a:gd name="connsiteX26" fmla="*/ 9660 w 10000"/>
                  <a:gd name="connsiteY26" fmla="*/ 2396 h 10000"/>
                  <a:gd name="connsiteX27" fmla="*/ 9782 w 10000"/>
                  <a:gd name="connsiteY27" fmla="*/ 2452 h 10000"/>
                  <a:gd name="connsiteX28" fmla="*/ 9910 w 10000"/>
                  <a:gd name="connsiteY28" fmla="*/ 2520 h 10000"/>
                  <a:gd name="connsiteX29" fmla="*/ 9986 w 10000"/>
                  <a:gd name="connsiteY29" fmla="*/ 2520 h 10000"/>
                  <a:gd name="connsiteX30" fmla="*/ 10000 w 10000"/>
                  <a:gd name="connsiteY30" fmla="*/ 2596 h 10000"/>
                  <a:gd name="connsiteX31" fmla="*/ 9970 w 10000"/>
                  <a:gd name="connsiteY31" fmla="*/ 2653 h 10000"/>
                  <a:gd name="connsiteX32" fmla="*/ 9826 w 10000"/>
                  <a:gd name="connsiteY32" fmla="*/ 2846 h 10000"/>
                  <a:gd name="connsiteX33" fmla="*/ 9601 w 10000"/>
                  <a:gd name="connsiteY33" fmla="*/ 3400 h 10000"/>
                  <a:gd name="connsiteX34" fmla="*/ 9434 w 10000"/>
                  <a:gd name="connsiteY34" fmla="*/ 3852 h 10000"/>
                  <a:gd name="connsiteX35" fmla="*/ 9373 w 10000"/>
                  <a:gd name="connsiteY35" fmla="*/ 4108 h 10000"/>
                  <a:gd name="connsiteX36" fmla="*/ 9208 w 10000"/>
                  <a:gd name="connsiteY36" fmla="*/ 4455 h 10000"/>
                  <a:gd name="connsiteX37" fmla="*/ 9184 w 10000"/>
                  <a:gd name="connsiteY37" fmla="*/ 4769 h 10000"/>
                  <a:gd name="connsiteX38" fmla="*/ 9041 w 10000"/>
                  <a:gd name="connsiteY38" fmla="*/ 5039 h 10000"/>
                  <a:gd name="connsiteX39" fmla="*/ 9057 w 10000"/>
                  <a:gd name="connsiteY39" fmla="*/ 5181 h 10000"/>
                  <a:gd name="connsiteX40" fmla="*/ 8959 w 10000"/>
                  <a:gd name="connsiteY40" fmla="*/ 5499 h 10000"/>
                  <a:gd name="connsiteX41" fmla="*/ 8951 w 10000"/>
                  <a:gd name="connsiteY41" fmla="*/ 5807 h 10000"/>
                  <a:gd name="connsiteX42" fmla="*/ 8911 w 10000"/>
                  <a:gd name="connsiteY42" fmla="*/ 6007 h 10000"/>
                  <a:gd name="connsiteX43" fmla="*/ 8955 w 10000"/>
                  <a:gd name="connsiteY43" fmla="*/ 6115 h 10000"/>
                  <a:gd name="connsiteX44" fmla="*/ 8999 w 10000"/>
                  <a:gd name="connsiteY44" fmla="*/ 6199 h 10000"/>
                  <a:gd name="connsiteX45" fmla="*/ 8925 w 10000"/>
                  <a:gd name="connsiteY45" fmla="*/ 6328 h 10000"/>
                  <a:gd name="connsiteX46" fmla="*/ 8708 w 10000"/>
                  <a:gd name="connsiteY46" fmla="*/ 6295 h 10000"/>
                  <a:gd name="connsiteX47" fmla="*/ 8370 w 10000"/>
                  <a:gd name="connsiteY47" fmla="*/ 6319 h 10000"/>
                  <a:gd name="connsiteX48" fmla="*/ 8204 w 10000"/>
                  <a:gd name="connsiteY48" fmla="*/ 6386 h 10000"/>
                  <a:gd name="connsiteX49" fmla="*/ 8081 w 10000"/>
                  <a:gd name="connsiteY49" fmla="*/ 6569 h 10000"/>
                  <a:gd name="connsiteX50" fmla="*/ 7932 w 10000"/>
                  <a:gd name="connsiteY50" fmla="*/ 6908 h 10000"/>
                  <a:gd name="connsiteX51" fmla="*/ 7863 w 10000"/>
                  <a:gd name="connsiteY51" fmla="*/ 7227 h 10000"/>
                  <a:gd name="connsiteX52" fmla="*/ 7765 w 10000"/>
                  <a:gd name="connsiteY52" fmla="*/ 7551 h 10000"/>
                  <a:gd name="connsiteX53" fmla="*/ 7630 w 10000"/>
                  <a:gd name="connsiteY53" fmla="*/ 8058 h 10000"/>
                  <a:gd name="connsiteX54" fmla="*/ 7591 w 10000"/>
                  <a:gd name="connsiteY54" fmla="*/ 8348 h 10000"/>
                  <a:gd name="connsiteX55" fmla="*/ 7591 w 10000"/>
                  <a:gd name="connsiteY55" fmla="*/ 8774 h 10000"/>
                  <a:gd name="connsiteX56" fmla="*/ 7449 w 10000"/>
                  <a:gd name="connsiteY56" fmla="*/ 8975 h 10000"/>
                  <a:gd name="connsiteX57" fmla="*/ 7425 w 10000"/>
                  <a:gd name="connsiteY57" fmla="*/ 9258 h 10000"/>
                  <a:gd name="connsiteX58" fmla="*/ 7395 w 10000"/>
                  <a:gd name="connsiteY58" fmla="*/ 9440 h 10000"/>
                  <a:gd name="connsiteX59" fmla="*/ 7409 w 10000"/>
                  <a:gd name="connsiteY59" fmla="*/ 9621 h 10000"/>
                  <a:gd name="connsiteX60" fmla="*/ 7349 w 10000"/>
                  <a:gd name="connsiteY60"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8262 w 10000"/>
                  <a:gd name="connsiteY11" fmla="*/ 67 h 10000"/>
                  <a:gd name="connsiteX12" fmla="*/ 8194 w 10000"/>
                  <a:gd name="connsiteY12" fmla="*/ 902 h 10000"/>
                  <a:gd name="connsiteX13" fmla="*/ 8255 w 10000"/>
                  <a:gd name="connsiteY13" fmla="*/ 1112 h 10000"/>
                  <a:gd name="connsiteX14" fmla="*/ 8271 w 10000"/>
                  <a:gd name="connsiteY14" fmla="*/ 1290 h 10000"/>
                  <a:gd name="connsiteX15" fmla="*/ 8285 w 10000"/>
                  <a:gd name="connsiteY15" fmla="*/ 1507 h 10000"/>
                  <a:gd name="connsiteX16" fmla="*/ 8392 w 10000"/>
                  <a:gd name="connsiteY16" fmla="*/ 1832 h 10000"/>
                  <a:gd name="connsiteX17" fmla="*/ 8503 w 10000"/>
                  <a:gd name="connsiteY17" fmla="*/ 2010 h 10000"/>
                  <a:gd name="connsiteX18" fmla="*/ 8603 w 10000"/>
                  <a:gd name="connsiteY18" fmla="*/ 2112 h 10000"/>
                  <a:gd name="connsiteX19" fmla="*/ 8700 w 10000"/>
                  <a:gd name="connsiteY19" fmla="*/ 2154 h 10000"/>
                  <a:gd name="connsiteX20" fmla="*/ 8785 w 10000"/>
                  <a:gd name="connsiteY20" fmla="*/ 2269 h 10000"/>
                  <a:gd name="connsiteX21" fmla="*/ 8860 w 10000"/>
                  <a:gd name="connsiteY21" fmla="*/ 2252 h 10000"/>
                  <a:gd name="connsiteX22" fmla="*/ 9003 w 10000"/>
                  <a:gd name="connsiteY22" fmla="*/ 2263 h 10000"/>
                  <a:gd name="connsiteX23" fmla="*/ 9282 w 10000"/>
                  <a:gd name="connsiteY23" fmla="*/ 2452 h 10000"/>
                  <a:gd name="connsiteX24" fmla="*/ 9397 w 10000"/>
                  <a:gd name="connsiteY24" fmla="*/ 2452 h 10000"/>
                  <a:gd name="connsiteX25" fmla="*/ 9510 w 10000"/>
                  <a:gd name="connsiteY25" fmla="*/ 2472 h 10000"/>
                  <a:gd name="connsiteX26" fmla="*/ 9660 w 10000"/>
                  <a:gd name="connsiteY26" fmla="*/ 2396 h 10000"/>
                  <a:gd name="connsiteX27" fmla="*/ 9782 w 10000"/>
                  <a:gd name="connsiteY27" fmla="*/ 2452 h 10000"/>
                  <a:gd name="connsiteX28" fmla="*/ 9910 w 10000"/>
                  <a:gd name="connsiteY28" fmla="*/ 2520 h 10000"/>
                  <a:gd name="connsiteX29" fmla="*/ 9986 w 10000"/>
                  <a:gd name="connsiteY29" fmla="*/ 2520 h 10000"/>
                  <a:gd name="connsiteX30" fmla="*/ 10000 w 10000"/>
                  <a:gd name="connsiteY30" fmla="*/ 2596 h 10000"/>
                  <a:gd name="connsiteX31" fmla="*/ 9970 w 10000"/>
                  <a:gd name="connsiteY31" fmla="*/ 2653 h 10000"/>
                  <a:gd name="connsiteX32" fmla="*/ 9826 w 10000"/>
                  <a:gd name="connsiteY32" fmla="*/ 2846 h 10000"/>
                  <a:gd name="connsiteX33" fmla="*/ 9601 w 10000"/>
                  <a:gd name="connsiteY33" fmla="*/ 3400 h 10000"/>
                  <a:gd name="connsiteX34" fmla="*/ 9434 w 10000"/>
                  <a:gd name="connsiteY34" fmla="*/ 3852 h 10000"/>
                  <a:gd name="connsiteX35" fmla="*/ 9373 w 10000"/>
                  <a:gd name="connsiteY35" fmla="*/ 4108 h 10000"/>
                  <a:gd name="connsiteX36" fmla="*/ 9208 w 10000"/>
                  <a:gd name="connsiteY36" fmla="*/ 4455 h 10000"/>
                  <a:gd name="connsiteX37" fmla="*/ 9184 w 10000"/>
                  <a:gd name="connsiteY37" fmla="*/ 4769 h 10000"/>
                  <a:gd name="connsiteX38" fmla="*/ 9041 w 10000"/>
                  <a:gd name="connsiteY38" fmla="*/ 5039 h 10000"/>
                  <a:gd name="connsiteX39" fmla="*/ 9057 w 10000"/>
                  <a:gd name="connsiteY39" fmla="*/ 5181 h 10000"/>
                  <a:gd name="connsiteX40" fmla="*/ 8959 w 10000"/>
                  <a:gd name="connsiteY40" fmla="*/ 5499 h 10000"/>
                  <a:gd name="connsiteX41" fmla="*/ 8951 w 10000"/>
                  <a:gd name="connsiteY41" fmla="*/ 5807 h 10000"/>
                  <a:gd name="connsiteX42" fmla="*/ 8911 w 10000"/>
                  <a:gd name="connsiteY42" fmla="*/ 6007 h 10000"/>
                  <a:gd name="connsiteX43" fmla="*/ 8955 w 10000"/>
                  <a:gd name="connsiteY43" fmla="*/ 6115 h 10000"/>
                  <a:gd name="connsiteX44" fmla="*/ 8999 w 10000"/>
                  <a:gd name="connsiteY44" fmla="*/ 6199 h 10000"/>
                  <a:gd name="connsiteX45" fmla="*/ 8925 w 10000"/>
                  <a:gd name="connsiteY45" fmla="*/ 6328 h 10000"/>
                  <a:gd name="connsiteX46" fmla="*/ 8708 w 10000"/>
                  <a:gd name="connsiteY46" fmla="*/ 6295 h 10000"/>
                  <a:gd name="connsiteX47" fmla="*/ 8370 w 10000"/>
                  <a:gd name="connsiteY47" fmla="*/ 6319 h 10000"/>
                  <a:gd name="connsiteX48" fmla="*/ 8204 w 10000"/>
                  <a:gd name="connsiteY48" fmla="*/ 6386 h 10000"/>
                  <a:gd name="connsiteX49" fmla="*/ 8081 w 10000"/>
                  <a:gd name="connsiteY49" fmla="*/ 6569 h 10000"/>
                  <a:gd name="connsiteX50" fmla="*/ 7932 w 10000"/>
                  <a:gd name="connsiteY50" fmla="*/ 6908 h 10000"/>
                  <a:gd name="connsiteX51" fmla="*/ 7863 w 10000"/>
                  <a:gd name="connsiteY51" fmla="*/ 7227 h 10000"/>
                  <a:gd name="connsiteX52" fmla="*/ 7765 w 10000"/>
                  <a:gd name="connsiteY52" fmla="*/ 7551 h 10000"/>
                  <a:gd name="connsiteX53" fmla="*/ 7630 w 10000"/>
                  <a:gd name="connsiteY53" fmla="*/ 8058 h 10000"/>
                  <a:gd name="connsiteX54" fmla="*/ 7591 w 10000"/>
                  <a:gd name="connsiteY54" fmla="*/ 8348 h 10000"/>
                  <a:gd name="connsiteX55" fmla="*/ 7591 w 10000"/>
                  <a:gd name="connsiteY55" fmla="*/ 8774 h 10000"/>
                  <a:gd name="connsiteX56" fmla="*/ 7449 w 10000"/>
                  <a:gd name="connsiteY56" fmla="*/ 8975 h 10000"/>
                  <a:gd name="connsiteX57" fmla="*/ 7425 w 10000"/>
                  <a:gd name="connsiteY57" fmla="*/ 9258 h 10000"/>
                  <a:gd name="connsiteX58" fmla="*/ 7395 w 10000"/>
                  <a:gd name="connsiteY58" fmla="*/ 9440 h 10000"/>
                  <a:gd name="connsiteX59" fmla="*/ 7409 w 10000"/>
                  <a:gd name="connsiteY59" fmla="*/ 9621 h 10000"/>
                  <a:gd name="connsiteX60" fmla="*/ 7349 w 10000"/>
                  <a:gd name="connsiteY60"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8262 w 10000"/>
                  <a:gd name="connsiteY12" fmla="*/ 67 h 10000"/>
                  <a:gd name="connsiteX13" fmla="*/ 8194 w 10000"/>
                  <a:gd name="connsiteY13" fmla="*/ 902 h 10000"/>
                  <a:gd name="connsiteX14" fmla="*/ 8255 w 10000"/>
                  <a:gd name="connsiteY14" fmla="*/ 1112 h 10000"/>
                  <a:gd name="connsiteX15" fmla="*/ 8271 w 10000"/>
                  <a:gd name="connsiteY15" fmla="*/ 1290 h 10000"/>
                  <a:gd name="connsiteX16" fmla="*/ 8285 w 10000"/>
                  <a:gd name="connsiteY16" fmla="*/ 1507 h 10000"/>
                  <a:gd name="connsiteX17" fmla="*/ 8392 w 10000"/>
                  <a:gd name="connsiteY17" fmla="*/ 1832 h 10000"/>
                  <a:gd name="connsiteX18" fmla="*/ 8503 w 10000"/>
                  <a:gd name="connsiteY18" fmla="*/ 2010 h 10000"/>
                  <a:gd name="connsiteX19" fmla="*/ 8603 w 10000"/>
                  <a:gd name="connsiteY19" fmla="*/ 2112 h 10000"/>
                  <a:gd name="connsiteX20" fmla="*/ 8700 w 10000"/>
                  <a:gd name="connsiteY20" fmla="*/ 2154 h 10000"/>
                  <a:gd name="connsiteX21" fmla="*/ 8785 w 10000"/>
                  <a:gd name="connsiteY21" fmla="*/ 2269 h 10000"/>
                  <a:gd name="connsiteX22" fmla="*/ 8860 w 10000"/>
                  <a:gd name="connsiteY22" fmla="*/ 2252 h 10000"/>
                  <a:gd name="connsiteX23" fmla="*/ 9003 w 10000"/>
                  <a:gd name="connsiteY23" fmla="*/ 2263 h 10000"/>
                  <a:gd name="connsiteX24" fmla="*/ 9282 w 10000"/>
                  <a:gd name="connsiteY24" fmla="*/ 2452 h 10000"/>
                  <a:gd name="connsiteX25" fmla="*/ 9397 w 10000"/>
                  <a:gd name="connsiteY25" fmla="*/ 2452 h 10000"/>
                  <a:gd name="connsiteX26" fmla="*/ 9510 w 10000"/>
                  <a:gd name="connsiteY26" fmla="*/ 2472 h 10000"/>
                  <a:gd name="connsiteX27" fmla="*/ 9660 w 10000"/>
                  <a:gd name="connsiteY27" fmla="*/ 2396 h 10000"/>
                  <a:gd name="connsiteX28" fmla="*/ 9782 w 10000"/>
                  <a:gd name="connsiteY28" fmla="*/ 2452 h 10000"/>
                  <a:gd name="connsiteX29" fmla="*/ 9910 w 10000"/>
                  <a:gd name="connsiteY29" fmla="*/ 2520 h 10000"/>
                  <a:gd name="connsiteX30" fmla="*/ 9986 w 10000"/>
                  <a:gd name="connsiteY30" fmla="*/ 2520 h 10000"/>
                  <a:gd name="connsiteX31" fmla="*/ 10000 w 10000"/>
                  <a:gd name="connsiteY31" fmla="*/ 2596 h 10000"/>
                  <a:gd name="connsiteX32" fmla="*/ 9970 w 10000"/>
                  <a:gd name="connsiteY32" fmla="*/ 2653 h 10000"/>
                  <a:gd name="connsiteX33" fmla="*/ 9826 w 10000"/>
                  <a:gd name="connsiteY33" fmla="*/ 2846 h 10000"/>
                  <a:gd name="connsiteX34" fmla="*/ 9601 w 10000"/>
                  <a:gd name="connsiteY34" fmla="*/ 3400 h 10000"/>
                  <a:gd name="connsiteX35" fmla="*/ 9434 w 10000"/>
                  <a:gd name="connsiteY35" fmla="*/ 3852 h 10000"/>
                  <a:gd name="connsiteX36" fmla="*/ 9373 w 10000"/>
                  <a:gd name="connsiteY36" fmla="*/ 4108 h 10000"/>
                  <a:gd name="connsiteX37" fmla="*/ 9208 w 10000"/>
                  <a:gd name="connsiteY37" fmla="*/ 4455 h 10000"/>
                  <a:gd name="connsiteX38" fmla="*/ 9184 w 10000"/>
                  <a:gd name="connsiteY38" fmla="*/ 4769 h 10000"/>
                  <a:gd name="connsiteX39" fmla="*/ 9041 w 10000"/>
                  <a:gd name="connsiteY39" fmla="*/ 5039 h 10000"/>
                  <a:gd name="connsiteX40" fmla="*/ 9057 w 10000"/>
                  <a:gd name="connsiteY40" fmla="*/ 5181 h 10000"/>
                  <a:gd name="connsiteX41" fmla="*/ 8959 w 10000"/>
                  <a:gd name="connsiteY41" fmla="*/ 5499 h 10000"/>
                  <a:gd name="connsiteX42" fmla="*/ 8951 w 10000"/>
                  <a:gd name="connsiteY42" fmla="*/ 5807 h 10000"/>
                  <a:gd name="connsiteX43" fmla="*/ 8911 w 10000"/>
                  <a:gd name="connsiteY43" fmla="*/ 6007 h 10000"/>
                  <a:gd name="connsiteX44" fmla="*/ 8955 w 10000"/>
                  <a:gd name="connsiteY44" fmla="*/ 6115 h 10000"/>
                  <a:gd name="connsiteX45" fmla="*/ 8999 w 10000"/>
                  <a:gd name="connsiteY45" fmla="*/ 6199 h 10000"/>
                  <a:gd name="connsiteX46" fmla="*/ 8925 w 10000"/>
                  <a:gd name="connsiteY46" fmla="*/ 6328 h 10000"/>
                  <a:gd name="connsiteX47" fmla="*/ 8708 w 10000"/>
                  <a:gd name="connsiteY47" fmla="*/ 6295 h 10000"/>
                  <a:gd name="connsiteX48" fmla="*/ 8370 w 10000"/>
                  <a:gd name="connsiteY48" fmla="*/ 6319 h 10000"/>
                  <a:gd name="connsiteX49" fmla="*/ 8204 w 10000"/>
                  <a:gd name="connsiteY49" fmla="*/ 6386 h 10000"/>
                  <a:gd name="connsiteX50" fmla="*/ 8081 w 10000"/>
                  <a:gd name="connsiteY50" fmla="*/ 6569 h 10000"/>
                  <a:gd name="connsiteX51" fmla="*/ 7932 w 10000"/>
                  <a:gd name="connsiteY51" fmla="*/ 6908 h 10000"/>
                  <a:gd name="connsiteX52" fmla="*/ 7863 w 10000"/>
                  <a:gd name="connsiteY52" fmla="*/ 7227 h 10000"/>
                  <a:gd name="connsiteX53" fmla="*/ 7765 w 10000"/>
                  <a:gd name="connsiteY53" fmla="*/ 7551 h 10000"/>
                  <a:gd name="connsiteX54" fmla="*/ 7630 w 10000"/>
                  <a:gd name="connsiteY54" fmla="*/ 8058 h 10000"/>
                  <a:gd name="connsiteX55" fmla="*/ 7591 w 10000"/>
                  <a:gd name="connsiteY55" fmla="*/ 8348 h 10000"/>
                  <a:gd name="connsiteX56" fmla="*/ 7591 w 10000"/>
                  <a:gd name="connsiteY56" fmla="*/ 8774 h 10000"/>
                  <a:gd name="connsiteX57" fmla="*/ 7449 w 10000"/>
                  <a:gd name="connsiteY57" fmla="*/ 8975 h 10000"/>
                  <a:gd name="connsiteX58" fmla="*/ 7425 w 10000"/>
                  <a:gd name="connsiteY58" fmla="*/ 9258 h 10000"/>
                  <a:gd name="connsiteX59" fmla="*/ 7395 w 10000"/>
                  <a:gd name="connsiteY59" fmla="*/ 9440 h 10000"/>
                  <a:gd name="connsiteX60" fmla="*/ 7409 w 10000"/>
                  <a:gd name="connsiteY60" fmla="*/ 9621 h 10000"/>
                  <a:gd name="connsiteX61" fmla="*/ 7349 w 10000"/>
                  <a:gd name="connsiteY61"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8262 w 10000"/>
                  <a:gd name="connsiteY13" fmla="*/ 67 h 10000"/>
                  <a:gd name="connsiteX14" fmla="*/ 8194 w 10000"/>
                  <a:gd name="connsiteY14" fmla="*/ 902 h 10000"/>
                  <a:gd name="connsiteX15" fmla="*/ 8255 w 10000"/>
                  <a:gd name="connsiteY15" fmla="*/ 1112 h 10000"/>
                  <a:gd name="connsiteX16" fmla="*/ 8271 w 10000"/>
                  <a:gd name="connsiteY16" fmla="*/ 1290 h 10000"/>
                  <a:gd name="connsiteX17" fmla="*/ 8285 w 10000"/>
                  <a:gd name="connsiteY17" fmla="*/ 1507 h 10000"/>
                  <a:gd name="connsiteX18" fmla="*/ 8392 w 10000"/>
                  <a:gd name="connsiteY18" fmla="*/ 1832 h 10000"/>
                  <a:gd name="connsiteX19" fmla="*/ 8503 w 10000"/>
                  <a:gd name="connsiteY19" fmla="*/ 2010 h 10000"/>
                  <a:gd name="connsiteX20" fmla="*/ 8603 w 10000"/>
                  <a:gd name="connsiteY20" fmla="*/ 2112 h 10000"/>
                  <a:gd name="connsiteX21" fmla="*/ 8700 w 10000"/>
                  <a:gd name="connsiteY21" fmla="*/ 2154 h 10000"/>
                  <a:gd name="connsiteX22" fmla="*/ 8785 w 10000"/>
                  <a:gd name="connsiteY22" fmla="*/ 2269 h 10000"/>
                  <a:gd name="connsiteX23" fmla="*/ 8860 w 10000"/>
                  <a:gd name="connsiteY23" fmla="*/ 2252 h 10000"/>
                  <a:gd name="connsiteX24" fmla="*/ 9003 w 10000"/>
                  <a:gd name="connsiteY24" fmla="*/ 2263 h 10000"/>
                  <a:gd name="connsiteX25" fmla="*/ 9282 w 10000"/>
                  <a:gd name="connsiteY25" fmla="*/ 2452 h 10000"/>
                  <a:gd name="connsiteX26" fmla="*/ 9397 w 10000"/>
                  <a:gd name="connsiteY26" fmla="*/ 2452 h 10000"/>
                  <a:gd name="connsiteX27" fmla="*/ 9510 w 10000"/>
                  <a:gd name="connsiteY27" fmla="*/ 2472 h 10000"/>
                  <a:gd name="connsiteX28" fmla="*/ 9660 w 10000"/>
                  <a:gd name="connsiteY28" fmla="*/ 2396 h 10000"/>
                  <a:gd name="connsiteX29" fmla="*/ 9782 w 10000"/>
                  <a:gd name="connsiteY29" fmla="*/ 2452 h 10000"/>
                  <a:gd name="connsiteX30" fmla="*/ 9910 w 10000"/>
                  <a:gd name="connsiteY30" fmla="*/ 2520 h 10000"/>
                  <a:gd name="connsiteX31" fmla="*/ 9986 w 10000"/>
                  <a:gd name="connsiteY31" fmla="*/ 2520 h 10000"/>
                  <a:gd name="connsiteX32" fmla="*/ 10000 w 10000"/>
                  <a:gd name="connsiteY32" fmla="*/ 2596 h 10000"/>
                  <a:gd name="connsiteX33" fmla="*/ 9970 w 10000"/>
                  <a:gd name="connsiteY33" fmla="*/ 2653 h 10000"/>
                  <a:gd name="connsiteX34" fmla="*/ 9826 w 10000"/>
                  <a:gd name="connsiteY34" fmla="*/ 2846 h 10000"/>
                  <a:gd name="connsiteX35" fmla="*/ 9601 w 10000"/>
                  <a:gd name="connsiteY35" fmla="*/ 3400 h 10000"/>
                  <a:gd name="connsiteX36" fmla="*/ 9434 w 10000"/>
                  <a:gd name="connsiteY36" fmla="*/ 3852 h 10000"/>
                  <a:gd name="connsiteX37" fmla="*/ 9373 w 10000"/>
                  <a:gd name="connsiteY37" fmla="*/ 4108 h 10000"/>
                  <a:gd name="connsiteX38" fmla="*/ 9208 w 10000"/>
                  <a:gd name="connsiteY38" fmla="*/ 4455 h 10000"/>
                  <a:gd name="connsiteX39" fmla="*/ 9184 w 10000"/>
                  <a:gd name="connsiteY39" fmla="*/ 4769 h 10000"/>
                  <a:gd name="connsiteX40" fmla="*/ 9041 w 10000"/>
                  <a:gd name="connsiteY40" fmla="*/ 5039 h 10000"/>
                  <a:gd name="connsiteX41" fmla="*/ 9057 w 10000"/>
                  <a:gd name="connsiteY41" fmla="*/ 5181 h 10000"/>
                  <a:gd name="connsiteX42" fmla="*/ 8959 w 10000"/>
                  <a:gd name="connsiteY42" fmla="*/ 5499 h 10000"/>
                  <a:gd name="connsiteX43" fmla="*/ 8951 w 10000"/>
                  <a:gd name="connsiteY43" fmla="*/ 5807 h 10000"/>
                  <a:gd name="connsiteX44" fmla="*/ 8911 w 10000"/>
                  <a:gd name="connsiteY44" fmla="*/ 6007 h 10000"/>
                  <a:gd name="connsiteX45" fmla="*/ 8955 w 10000"/>
                  <a:gd name="connsiteY45" fmla="*/ 6115 h 10000"/>
                  <a:gd name="connsiteX46" fmla="*/ 8999 w 10000"/>
                  <a:gd name="connsiteY46" fmla="*/ 6199 h 10000"/>
                  <a:gd name="connsiteX47" fmla="*/ 8925 w 10000"/>
                  <a:gd name="connsiteY47" fmla="*/ 6328 h 10000"/>
                  <a:gd name="connsiteX48" fmla="*/ 8708 w 10000"/>
                  <a:gd name="connsiteY48" fmla="*/ 6295 h 10000"/>
                  <a:gd name="connsiteX49" fmla="*/ 8370 w 10000"/>
                  <a:gd name="connsiteY49" fmla="*/ 6319 h 10000"/>
                  <a:gd name="connsiteX50" fmla="*/ 8204 w 10000"/>
                  <a:gd name="connsiteY50" fmla="*/ 6386 h 10000"/>
                  <a:gd name="connsiteX51" fmla="*/ 8081 w 10000"/>
                  <a:gd name="connsiteY51" fmla="*/ 6569 h 10000"/>
                  <a:gd name="connsiteX52" fmla="*/ 7932 w 10000"/>
                  <a:gd name="connsiteY52" fmla="*/ 6908 h 10000"/>
                  <a:gd name="connsiteX53" fmla="*/ 7863 w 10000"/>
                  <a:gd name="connsiteY53" fmla="*/ 7227 h 10000"/>
                  <a:gd name="connsiteX54" fmla="*/ 7765 w 10000"/>
                  <a:gd name="connsiteY54" fmla="*/ 7551 h 10000"/>
                  <a:gd name="connsiteX55" fmla="*/ 7630 w 10000"/>
                  <a:gd name="connsiteY55" fmla="*/ 8058 h 10000"/>
                  <a:gd name="connsiteX56" fmla="*/ 7591 w 10000"/>
                  <a:gd name="connsiteY56" fmla="*/ 8348 h 10000"/>
                  <a:gd name="connsiteX57" fmla="*/ 7591 w 10000"/>
                  <a:gd name="connsiteY57" fmla="*/ 8774 h 10000"/>
                  <a:gd name="connsiteX58" fmla="*/ 7449 w 10000"/>
                  <a:gd name="connsiteY58" fmla="*/ 8975 h 10000"/>
                  <a:gd name="connsiteX59" fmla="*/ 7425 w 10000"/>
                  <a:gd name="connsiteY59" fmla="*/ 9258 h 10000"/>
                  <a:gd name="connsiteX60" fmla="*/ 7395 w 10000"/>
                  <a:gd name="connsiteY60" fmla="*/ 9440 h 10000"/>
                  <a:gd name="connsiteX61" fmla="*/ 7409 w 10000"/>
                  <a:gd name="connsiteY61" fmla="*/ 9621 h 10000"/>
                  <a:gd name="connsiteX62" fmla="*/ 7349 w 10000"/>
                  <a:gd name="connsiteY62"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8262 w 10000"/>
                  <a:gd name="connsiteY14" fmla="*/ 67 h 10000"/>
                  <a:gd name="connsiteX15" fmla="*/ 8194 w 10000"/>
                  <a:gd name="connsiteY15" fmla="*/ 902 h 10000"/>
                  <a:gd name="connsiteX16" fmla="*/ 8255 w 10000"/>
                  <a:gd name="connsiteY16" fmla="*/ 1112 h 10000"/>
                  <a:gd name="connsiteX17" fmla="*/ 8271 w 10000"/>
                  <a:gd name="connsiteY17" fmla="*/ 1290 h 10000"/>
                  <a:gd name="connsiteX18" fmla="*/ 8285 w 10000"/>
                  <a:gd name="connsiteY18" fmla="*/ 1507 h 10000"/>
                  <a:gd name="connsiteX19" fmla="*/ 8392 w 10000"/>
                  <a:gd name="connsiteY19" fmla="*/ 1832 h 10000"/>
                  <a:gd name="connsiteX20" fmla="*/ 8503 w 10000"/>
                  <a:gd name="connsiteY20" fmla="*/ 2010 h 10000"/>
                  <a:gd name="connsiteX21" fmla="*/ 8603 w 10000"/>
                  <a:gd name="connsiteY21" fmla="*/ 2112 h 10000"/>
                  <a:gd name="connsiteX22" fmla="*/ 8700 w 10000"/>
                  <a:gd name="connsiteY22" fmla="*/ 2154 h 10000"/>
                  <a:gd name="connsiteX23" fmla="*/ 8785 w 10000"/>
                  <a:gd name="connsiteY23" fmla="*/ 2269 h 10000"/>
                  <a:gd name="connsiteX24" fmla="*/ 8860 w 10000"/>
                  <a:gd name="connsiteY24" fmla="*/ 2252 h 10000"/>
                  <a:gd name="connsiteX25" fmla="*/ 9003 w 10000"/>
                  <a:gd name="connsiteY25" fmla="*/ 2263 h 10000"/>
                  <a:gd name="connsiteX26" fmla="*/ 9282 w 10000"/>
                  <a:gd name="connsiteY26" fmla="*/ 2452 h 10000"/>
                  <a:gd name="connsiteX27" fmla="*/ 9397 w 10000"/>
                  <a:gd name="connsiteY27" fmla="*/ 2452 h 10000"/>
                  <a:gd name="connsiteX28" fmla="*/ 9510 w 10000"/>
                  <a:gd name="connsiteY28" fmla="*/ 2472 h 10000"/>
                  <a:gd name="connsiteX29" fmla="*/ 9660 w 10000"/>
                  <a:gd name="connsiteY29" fmla="*/ 2396 h 10000"/>
                  <a:gd name="connsiteX30" fmla="*/ 9782 w 10000"/>
                  <a:gd name="connsiteY30" fmla="*/ 2452 h 10000"/>
                  <a:gd name="connsiteX31" fmla="*/ 9910 w 10000"/>
                  <a:gd name="connsiteY31" fmla="*/ 2520 h 10000"/>
                  <a:gd name="connsiteX32" fmla="*/ 9986 w 10000"/>
                  <a:gd name="connsiteY32" fmla="*/ 2520 h 10000"/>
                  <a:gd name="connsiteX33" fmla="*/ 10000 w 10000"/>
                  <a:gd name="connsiteY33" fmla="*/ 2596 h 10000"/>
                  <a:gd name="connsiteX34" fmla="*/ 9970 w 10000"/>
                  <a:gd name="connsiteY34" fmla="*/ 2653 h 10000"/>
                  <a:gd name="connsiteX35" fmla="*/ 9826 w 10000"/>
                  <a:gd name="connsiteY35" fmla="*/ 2846 h 10000"/>
                  <a:gd name="connsiteX36" fmla="*/ 9601 w 10000"/>
                  <a:gd name="connsiteY36" fmla="*/ 3400 h 10000"/>
                  <a:gd name="connsiteX37" fmla="*/ 9434 w 10000"/>
                  <a:gd name="connsiteY37" fmla="*/ 3852 h 10000"/>
                  <a:gd name="connsiteX38" fmla="*/ 9373 w 10000"/>
                  <a:gd name="connsiteY38" fmla="*/ 4108 h 10000"/>
                  <a:gd name="connsiteX39" fmla="*/ 9208 w 10000"/>
                  <a:gd name="connsiteY39" fmla="*/ 4455 h 10000"/>
                  <a:gd name="connsiteX40" fmla="*/ 9184 w 10000"/>
                  <a:gd name="connsiteY40" fmla="*/ 4769 h 10000"/>
                  <a:gd name="connsiteX41" fmla="*/ 9041 w 10000"/>
                  <a:gd name="connsiteY41" fmla="*/ 5039 h 10000"/>
                  <a:gd name="connsiteX42" fmla="*/ 9057 w 10000"/>
                  <a:gd name="connsiteY42" fmla="*/ 5181 h 10000"/>
                  <a:gd name="connsiteX43" fmla="*/ 8959 w 10000"/>
                  <a:gd name="connsiteY43" fmla="*/ 5499 h 10000"/>
                  <a:gd name="connsiteX44" fmla="*/ 8951 w 10000"/>
                  <a:gd name="connsiteY44" fmla="*/ 5807 h 10000"/>
                  <a:gd name="connsiteX45" fmla="*/ 8911 w 10000"/>
                  <a:gd name="connsiteY45" fmla="*/ 6007 h 10000"/>
                  <a:gd name="connsiteX46" fmla="*/ 8955 w 10000"/>
                  <a:gd name="connsiteY46" fmla="*/ 6115 h 10000"/>
                  <a:gd name="connsiteX47" fmla="*/ 8999 w 10000"/>
                  <a:gd name="connsiteY47" fmla="*/ 6199 h 10000"/>
                  <a:gd name="connsiteX48" fmla="*/ 8925 w 10000"/>
                  <a:gd name="connsiteY48" fmla="*/ 6328 h 10000"/>
                  <a:gd name="connsiteX49" fmla="*/ 8708 w 10000"/>
                  <a:gd name="connsiteY49" fmla="*/ 6295 h 10000"/>
                  <a:gd name="connsiteX50" fmla="*/ 8370 w 10000"/>
                  <a:gd name="connsiteY50" fmla="*/ 6319 h 10000"/>
                  <a:gd name="connsiteX51" fmla="*/ 8204 w 10000"/>
                  <a:gd name="connsiteY51" fmla="*/ 6386 h 10000"/>
                  <a:gd name="connsiteX52" fmla="*/ 8081 w 10000"/>
                  <a:gd name="connsiteY52" fmla="*/ 6569 h 10000"/>
                  <a:gd name="connsiteX53" fmla="*/ 7932 w 10000"/>
                  <a:gd name="connsiteY53" fmla="*/ 6908 h 10000"/>
                  <a:gd name="connsiteX54" fmla="*/ 7863 w 10000"/>
                  <a:gd name="connsiteY54" fmla="*/ 7227 h 10000"/>
                  <a:gd name="connsiteX55" fmla="*/ 7765 w 10000"/>
                  <a:gd name="connsiteY55" fmla="*/ 7551 h 10000"/>
                  <a:gd name="connsiteX56" fmla="*/ 7630 w 10000"/>
                  <a:gd name="connsiteY56" fmla="*/ 8058 h 10000"/>
                  <a:gd name="connsiteX57" fmla="*/ 7591 w 10000"/>
                  <a:gd name="connsiteY57" fmla="*/ 8348 h 10000"/>
                  <a:gd name="connsiteX58" fmla="*/ 7591 w 10000"/>
                  <a:gd name="connsiteY58" fmla="*/ 8774 h 10000"/>
                  <a:gd name="connsiteX59" fmla="*/ 7449 w 10000"/>
                  <a:gd name="connsiteY59" fmla="*/ 8975 h 10000"/>
                  <a:gd name="connsiteX60" fmla="*/ 7425 w 10000"/>
                  <a:gd name="connsiteY60" fmla="*/ 9258 h 10000"/>
                  <a:gd name="connsiteX61" fmla="*/ 7395 w 10000"/>
                  <a:gd name="connsiteY61" fmla="*/ 9440 h 10000"/>
                  <a:gd name="connsiteX62" fmla="*/ 7409 w 10000"/>
                  <a:gd name="connsiteY62" fmla="*/ 9621 h 10000"/>
                  <a:gd name="connsiteX63" fmla="*/ 7349 w 10000"/>
                  <a:gd name="connsiteY63"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7995 w 10000"/>
                  <a:gd name="connsiteY14" fmla="*/ 453 h 10000"/>
                  <a:gd name="connsiteX15" fmla="*/ 8262 w 10000"/>
                  <a:gd name="connsiteY15" fmla="*/ 67 h 10000"/>
                  <a:gd name="connsiteX16" fmla="*/ 8194 w 10000"/>
                  <a:gd name="connsiteY16" fmla="*/ 902 h 10000"/>
                  <a:gd name="connsiteX17" fmla="*/ 8255 w 10000"/>
                  <a:gd name="connsiteY17" fmla="*/ 1112 h 10000"/>
                  <a:gd name="connsiteX18" fmla="*/ 8271 w 10000"/>
                  <a:gd name="connsiteY18" fmla="*/ 1290 h 10000"/>
                  <a:gd name="connsiteX19" fmla="*/ 8285 w 10000"/>
                  <a:gd name="connsiteY19" fmla="*/ 1507 h 10000"/>
                  <a:gd name="connsiteX20" fmla="*/ 8392 w 10000"/>
                  <a:gd name="connsiteY20" fmla="*/ 1832 h 10000"/>
                  <a:gd name="connsiteX21" fmla="*/ 8503 w 10000"/>
                  <a:gd name="connsiteY21" fmla="*/ 2010 h 10000"/>
                  <a:gd name="connsiteX22" fmla="*/ 8603 w 10000"/>
                  <a:gd name="connsiteY22" fmla="*/ 2112 h 10000"/>
                  <a:gd name="connsiteX23" fmla="*/ 8700 w 10000"/>
                  <a:gd name="connsiteY23" fmla="*/ 2154 h 10000"/>
                  <a:gd name="connsiteX24" fmla="*/ 8785 w 10000"/>
                  <a:gd name="connsiteY24" fmla="*/ 2269 h 10000"/>
                  <a:gd name="connsiteX25" fmla="*/ 8860 w 10000"/>
                  <a:gd name="connsiteY25" fmla="*/ 2252 h 10000"/>
                  <a:gd name="connsiteX26" fmla="*/ 9003 w 10000"/>
                  <a:gd name="connsiteY26" fmla="*/ 2263 h 10000"/>
                  <a:gd name="connsiteX27" fmla="*/ 9282 w 10000"/>
                  <a:gd name="connsiteY27" fmla="*/ 2452 h 10000"/>
                  <a:gd name="connsiteX28" fmla="*/ 9397 w 10000"/>
                  <a:gd name="connsiteY28" fmla="*/ 2452 h 10000"/>
                  <a:gd name="connsiteX29" fmla="*/ 9510 w 10000"/>
                  <a:gd name="connsiteY29" fmla="*/ 2472 h 10000"/>
                  <a:gd name="connsiteX30" fmla="*/ 9660 w 10000"/>
                  <a:gd name="connsiteY30" fmla="*/ 2396 h 10000"/>
                  <a:gd name="connsiteX31" fmla="*/ 9782 w 10000"/>
                  <a:gd name="connsiteY31" fmla="*/ 2452 h 10000"/>
                  <a:gd name="connsiteX32" fmla="*/ 9910 w 10000"/>
                  <a:gd name="connsiteY32" fmla="*/ 2520 h 10000"/>
                  <a:gd name="connsiteX33" fmla="*/ 9986 w 10000"/>
                  <a:gd name="connsiteY33" fmla="*/ 2520 h 10000"/>
                  <a:gd name="connsiteX34" fmla="*/ 10000 w 10000"/>
                  <a:gd name="connsiteY34" fmla="*/ 2596 h 10000"/>
                  <a:gd name="connsiteX35" fmla="*/ 9970 w 10000"/>
                  <a:gd name="connsiteY35" fmla="*/ 2653 h 10000"/>
                  <a:gd name="connsiteX36" fmla="*/ 9826 w 10000"/>
                  <a:gd name="connsiteY36" fmla="*/ 2846 h 10000"/>
                  <a:gd name="connsiteX37" fmla="*/ 9601 w 10000"/>
                  <a:gd name="connsiteY37" fmla="*/ 3400 h 10000"/>
                  <a:gd name="connsiteX38" fmla="*/ 9434 w 10000"/>
                  <a:gd name="connsiteY38" fmla="*/ 3852 h 10000"/>
                  <a:gd name="connsiteX39" fmla="*/ 9373 w 10000"/>
                  <a:gd name="connsiteY39" fmla="*/ 4108 h 10000"/>
                  <a:gd name="connsiteX40" fmla="*/ 9208 w 10000"/>
                  <a:gd name="connsiteY40" fmla="*/ 4455 h 10000"/>
                  <a:gd name="connsiteX41" fmla="*/ 9184 w 10000"/>
                  <a:gd name="connsiteY41" fmla="*/ 4769 h 10000"/>
                  <a:gd name="connsiteX42" fmla="*/ 9041 w 10000"/>
                  <a:gd name="connsiteY42" fmla="*/ 5039 h 10000"/>
                  <a:gd name="connsiteX43" fmla="*/ 9057 w 10000"/>
                  <a:gd name="connsiteY43" fmla="*/ 5181 h 10000"/>
                  <a:gd name="connsiteX44" fmla="*/ 8959 w 10000"/>
                  <a:gd name="connsiteY44" fmla="*/ 5499 h 10000"/>
                  <a:gd name="connsiteX45" fmla="*/ 8951 w 10000"/>
                  <a:gd name="connsiteY45" fmla="*/ 5807 h 10000"/>
                  <a:gd name="connsiteX46" fmla="*/ 8911 w 10000"/>
                  <a:gd name="connsiteY46" fmla="*/ 6007 h 10000"/>
                  <a:gd name="connsiteX47" fmla="*/ 8955 w 10000"/>
                  <a:gd name="connsiteY47" fmla="*/ 6115 h 10000"/>
                  <a:gd name="connsiteX48" fmla="*/ 8999 w 10000"/>
                  <a:gd name="connsiteY48" fmla="*/ 6199 h 10000"/>
                  <a:gd name="connsiteX49" fmla="*/ 8925 w 10000"/>
                  <a:gd name="connsiteY49" fmla="*/ 6328 h 10000"/>
                  <a:gd name="connsiteX50" fmla="*/ 8708 w 10000"/>
                  <a:gd name="connsiteY50" fmla="*/ 6295 h 10000"/>
                  <a:gd name="connsiteX51" fmla="*/ 8370 w 10000"/>
                  <a:gd name="connsiteY51" fmla="*/ 6319 h 10000"/>
                  <a:gd name="connsiteX52" fmla="*/ 8204 w 10000"/>
                  <a:gd name="connsiteY52" fmla="*/ 6386 h 10000"/>
                  <a:gd name="connsiteX53" fmla="*/ 8081 w 10000"/>
                  <a:gd name="connsiteY53" fmla="*/ 6569 h 10000"/>
                  <a:gd name="connsiteX54" fmla="*/ 7932 w 10000"/>
                  <a:gd name="connsiteY54" fmla="*/ 6908 h 10000"/>
                  <a:gd name="connsiteX55" fmla="*/ 7863 w 10000"/>
                  <a:gd name="connsiteY55" fmla="*/ 7227 h 10000"/>
                  <a:gd name="connsiteX56" fmla="*/ 7765 w 10000"/>
                  <a:gd name="connsiteY56" fmla="*/ 7551 h 10000"/>
                  <a:gd name="connsiteX57" fmla="*/ 7630 w 10000"/>
                  <a:gd name="connsiteY57" fmla="*/ 8058 h 10000"/>
                  <a:gd name="connsiteX58" fmla="*/ 7591 w 10000"/>
                  <a:gd name="connsiteY58" fmla="*/ 8348 h 10000"/>
                  <a:gd name="connsiteX59" fmla="*/ 7591 w 10000"/>
                  <a:gd name="connsiteY59" fmla="*/ 8774 h 10000"/>
                  <a:gd name="connsiteX60" fmla="*/ 7449 w 10000"/>
                  <a:gd name="connsiteY60" fmla="*/ 8975 h 10000"/>
                  <a:gd name="connsiteX61" fmla="*/ 7425 w 10000"/>
                  <a:gd name="connsiteY61" fmla="*/ 9258 h 10000"/>
                  <a:gd name="connsiteX62" fmla="*/ 7395 w 10000"/>
                  <a:gd name="connsiteY62" fmla="*/ 9440 h 10000"/>
                  <a:gd name="connsiteX63" fmla="*/ 7409 w 10000"/>
                  <a:gd name="connsiteY63" fmla="*/ 9621 h 10000"/>
                  <a:gd name="connsiteX64" fmla="*/ 7349 w 10000"/>
                  <a:gd name="connsiteY64"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7995 w 10000"/>
                  <a:gd name="connsiteY14" fmla="*/ 453 h 10000"/>
                  <a:gd name="connsiteX15" fmla="*/ 8262 w 10000"/>
                  <a:gd name="connsiteY15" fmla="*/ 67 h 10000"/>
                  <a:gd name="connsiteX16" fmla="*/ 8194 w 10000"/>
                  <a:gd name="connsiteY16" fmla="*/ 902 h 10000"/>
                  <a:gd name="connsiteX17" fmla="*/ 8255 w 10000"/>
                  <a:gd name="connsiteY17" fmla="*/ 1112 h 10000"/>
                  <a:gd name="connsiteX18" fmla="*/ 8271 w 10000"/>
                  <a:gd name="connsiteY18" fmla="*/ 1290 h 10000"/>
                  <a:gd name="connsiteX19" fmla="*/ 8285 w 10000"/>
                  <a:gd name="connsiteY19" fmla="*/ 1507 h 10000"/>
                  <a:gd name="connsiteX20" fmla="*/ 8392 w 10000"/>
                  <a:gd name="connsiteY20" fmla="*/ 1832 h 10000"/>
                  <a:gd name="connsiteX21" fmla="*/ 8503 w 10000"/>
                  <a:gd name="connsiteY21" fmla="*/ 2010 h 10000"/>
                  <a:gd name="connsiteX22" fmla="*/ 8603 w 10000"/>
                  <a:gd name="connsiteY22" fmla="*/ 2112 h 10000"/>
                  <a:gd name="connsiteX23" fmla="*/ 8700 w 10000"/>
                  <a:gd name="connsiteY23" fmla="*/ 2154 h 10000"/>
                  <a:gd name="connsiteX24" fmla="*/ 8785 w 10000"/>
                  <a:gd name="connsiteY24" fmla="*/ 2269 h 10000"/>
                  <a:gd name="connsiteX25" fmla="*/ 8860 w 10000"/>
                  <a:gd name="connsiteY25" fmla="*/ 2252 h 10000"/>
                  <a:gd name="connsiteX26" fmla="*/ 9003 w 10000"/>
                  <a:gd name="connsiteY26" fmla="*/ 2263 h 10000"/>
                  <a:gd name="connsiteX27" fmla="*/ 9282 w 10000"/>
                  <a:gd name="connsiteY27" fmla="*/ 2452 h 10000"/>
                  <a:gd name="connsiteX28" fmla="*/ 9397 w 10000"/>
                  <a:gd name="connsiteY28" fmla="*/ 2452 h 10000"/>
                  <a:gd name="connsiteX29" fmla="*/ 9510 w 10000"/>
                  <a:gd name="connsiteY29" fmla="*/ 2472 h 10000"/>
                  <a:gd name="connsiteX30" fmla="*/ 9660 w 10000"/>
                  <a:gd name="connsiteY30" fmla="*/ 2396 h 10000"/>
                  <a:gd name="connsiteX31" fmla="*/ 9782 w 10000"/>
                  <a:gd name="connsiteY31" fmla="*/ 2452 h 10000"/>
                  <a:gd name="connsiteX32" fmla="*/ 9910 w 10000"/>
                  <a:gd name="connsiteY32" fmla="*/ 2520 h 10000"/>
                  <a:gd name="connsiteX33" fmla="*/ 9986 w 10000"/>
                  <a:gd name="connsiteY33" fmla="*/ 2520 h 10000"/>
                  <a:gd name="connsiteX34" fmla="*/ 10000 w 10000"/>
                  <a:gd name="connsiteY34" fmla="*/ 2596 h 10000"/>
                  <a:gd name="connsiteX35" fmla="*/ 9970 w 10000"/>
                  <a:gd name="connsiteY35" fmla="*/ 2653 h 10000"/>
                  <a:gd name="connsiteX36" fmla="*/ 9826 w 10000"/>
                  <a:gd name="connsiteY36" fmla="*/ 2846 h 10000"/>
                  <a:gd name="connsiteX37" fmla="*/ 9601 w 10000"/>
                  <a:gd name="connsiteY37" fmla="*/ 3400 h 10000"/>
                  <a:gd name="connsiteX38" fmla="*/ 9434 w 10000"/>
                  <a:gd name="connsiteY38" fmla="*/ 3852 h 10000"/>
                  <a:gd name="connsiteX39" fmla="*/ 9373 w 10000"/>
                  <a:gd name="connsiteY39" fmla="*/ 4108 h 10000"/>
                  <a:gd name="connsiteX40" fmla="*/ 9208 w 10000"/>
                  <a:gd name="connsiteY40" fmla="*/ 4455 h 10000"/>
                  <a:gd name="connsiteX41" fmla="*/ 9184 w 10000"/>
                  <a:gd name="connsiteY41" fmla="*/ 4769 h 10000"/>
                  <a:gd name="connsiteX42" fmla="*/ 9041 w 10000"/>
                  <a:gd name="connsiteY42" fmla="*/ 5039 h 10000"/>
                  <a:gd name="connsiteX43" fmla="*/ 9057 w 10000"/>
                  <a:gd name="connsiteY43" fmla="*/ 5181 h 10000"/>
                  <a:gd name="connsiteX44" fmla="*/ 8959 w 10000"/>
                  <a:gd name="connsiteY44" fmla="*/ 5499 h 10000"/>
                  <a:gd name="connsiteX45" fmla="*/ 8951 w 10000"/>
                  <a:gd name="connsiteY45" fmla="*/ 5807 h 10000"/>
                  <a:gd name="connsiteX46" fmla="*/ 8911 w 10000"/>
                  <a:gd name="connsiteY46" fmla="*/ 6007 h 10000"/>
                  <a:gd name="connsiteX47" fmla="*/ 8955 w 10000"/>
                  <a:gd name="connsiteY47" fmla="*/ 6115 h 10000"/>
                  <a:gd name="connsiteX48" fmla="*/ 8999 w 10000"/>
                  <a:gd name="connsiteY48" fmla="*/ 6199 h 10000"/>
                  <a:gd name="connsiteX49" fmla="*/ 8925 w 10000"/>
                  <a:gd name="connsiteY49" fmla="*/ 6328 h 10000"/>
                  <a:gd name="connsiteX50" fmla="*/ 8708 w 10000"/>
                  <a:gd name="connsiteY50" fmla="*/ 6295 h 10000"/>
                  <a:gd name="connsiteX51" fmla="*/ 8370 w 10000"/>
                  <a:gd name="connsiteY51" fmla="*/ 6319 h 10000"/>
                  <a:gd name="connsiteX52" fmla="*/ 8204 w 10000"/>
                  <a:gd name="connsiteY52" fmla="*/ 6386 h 10000"/>
                  <a:gd name="connsiteX53" fmla="*/ 8081 w 10000"/>
                  <a:gd name="connsiteY53" fmla="*/ 6569 h 10000"/>
                  <a:gd name="connsiteX54" fmla="*/ 7932 w 10000"/>
                  <a:gd name="connsiteY54" fmla="*/ 6908 h 10000"/>
                  <a:gd name="connsiteX55" fmla="*/ 7863 w 10000"/>
                  <a:gd name="connsiteY55" fmla="*/ 7227 h 10000"/>
                  <a:gd name="connsiteX56" fmla="*/ 7765 w 10000"/>
                  <a:gd name="connsiteY56" fmla="*/ 7551 h 10000"/>
                  <a:gd name="connsiteX57" fmla="*/ 7630 w 10000"/>
                  <a:gd name="connsiteY57" fmla="*/ 8058 h 10000"/>
                  <a:gd name="connsiteX58" fmla="*/ 7591 w 10000"/>
                  <a:gd name="connsiteY58" fmla="*/ 8348 h 10000"/>
                  <a:gd name="connsiteX59" fmla="*/ 7591 w 10000"/>
                  <a:gd name="connsiteY59" fmla="*/ 8774 h 10000"/>
                  <a:gd name="connsiteX60" fmla="*/ 7449 w 10000"/>
                  <a:gd name="connsiteY60" fmla="*/ 8975 h 10000"/>
                  <a:gd name="connsiteX61" fmla="*/ 7425 w 10000"/>
                  <a:gd name="connsiteY61" fmla="*/ 9258 h 10000"/>
                  <a:gd name="connsiteX62" fmla="*/ 7395 w 10000"/>
                  <a:gd name="connsiteY62" fmla="*/ 9440 h 10000"/>
                  <a:gd name="connsiteX63" fmla="*/ 7409 w 10000"/>
                  <a:gd name="connsiteY63" fmla="*/ 9621 h 10000"/>
                  <a:gd name="connsiteX64" fmla="*/ 7349 w 10000"/>
                  <a:gd name="connsiteY64"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7995 w 10000"/>
                  <a:gd name="connsiteY14" fmla="*/ 453 h 10000"/>
                  <a:gd name="connsiteX15" fmla="*/ 8262 w 10000"/>
                  <a:gd name="connsiteY15" fmla="*/ 67 h 10000"/>
                  <a:gd name="connsiteX16" fmla="*/ 8194 w 10000"/>
                  <a:gd name="connsiteY16" fmla="*/ 902 h 10000"/>
                  <a:gd name="connsiteX17" fmla="*/ 8255 w 10000"/>
                  <a:gd name="connsiteY17" fmla="*/ 1112 h 10000"/>
                  <a:gd name="connsiteX18" fmla="*/ 8271 w 10000"/>
                  <a:gd name="connsiteY18" fmla="*/ 1290 h 10000"/>
                  <a:gd name="connsiteX19" fmla="*/ 8285 w 10000"/>
                  <a:gd name="connsiteY19" fmla="*/ 1507 h 10000"/>
                  <a:gd name="connsiteX20" fmla="*/ 8392 w 10000"/>
                  <a:gd name="connsiteY20" fmla="*/ 1832 h 10000"/>
                  <a:gd name="connsiteX21" fmla="*/ 8503 w 10000"/>
                  <a:gd name="connsiteY21" fmla="*/ 2010 h 10000"/>
                  <a:gd name="connsiteX22" fmla="*/ 8603 w 10000"/>
                  <a:gd name="connsiteY22" fmla="*/ 2112 h 10000"/>
                  <a:gd name="connsiteX23" fmla="*/ 8700 w 10000"/>
                  <a:gd name="connsiteY23" fmla="*/ 2154 h 10000"/>
                  <a:gd name="connsiteX24" fmla="*/ 8785 w 10000"/>
                  <a:gd name="connsiteY24" fmla="*/ 2269 h 10000"/>
                  <a:gd name="connsiteX25" fmla="*/ 8860 w 10000"/>
                  <a:gd name="connsiteY25" fmla="*/ 2252 h 10000"/>
                  <a:gd name="connsiteX26" fmla="*/ 9003 w 10000"/>
                  <a:gd name="connsiteY26" fmla="*/ 2263 h 10000"/>
                  <a:gd name="connsiteX27" fmla="*/ 9282 w 10000"/>
                  <a:gd name="connsiteY27" fmla="*/ 2452 h 10000"/>
                  <a:gd name="connsiteX28" fmla="*/ 9397 w 10000"/>
                  <a:gd name="connsiteY28" fmla="*/ 2452 h 10000"/>
                  <a:gd name="connsiteX29" fmla="*/ 9510 w 10000"/>
                  <a:gd name="connsiteY29" fmla="*/ 2472 h 10000"/>
                  <a:gd name="connsiteX30" fmla="*/ 9660 w 10000"/>
                  <a:gd name="connsiteY30" fmla="*/ 2396 h 10000"/>
                  <a:gd name="connsiteX31" fmla="*/ 9782 w 10000"/>
                  <a:gd name="connsiteY31" fmla="*/ 2452 h 10000"/>
                  <a:gd name="connsiteX32" fmla="*/ 9910 w 10000"/>
                  <a:gd name="connsiteY32" fmla="*/ 2520 h 10000"/>
                  <a:gd name="connsiteX33" fmla="*/ 9986 w 10000"/>
                  <a:gd name="connsiteY33" fmla="*/ 2520 h 10000"/>
                  <a:gd name="connsiteX34" fmla="*/ 10000 w 10000"/>
                  <a:gd name="connsiteY34" fmla="*/ 2596 h 10000"/>
                  <a:gd name="connsiteX35" fmla="*/ 9970 w 10000"/>
                  <a:gd name="connsiteY35" fmla="*/ 2653 h 10000"/>
                  <a:gd name="connsiteX36" fmla="*/ 9826 w 10000"/>
                  <a:gd name="connsiteY36" fmla="*/ 2846 h 10000"/>
                  <a:gd name="connsiteX37" fmla="*/ 9601 w 10000"/>
                  <a:gd name="connsiteY37" fmla="*/ 3400 h 10000"/>
                  <a:gd name="connsiteX38" fmla="*/ 9434 w 10000"/>
                  <a:gd name="connsiteY38" fmla="*/ 3852 h 10000"/>
                  <a:gd name="connsiteX39" fmla="*/ 9373 w 10000"/>
                  <a:gd name="connsiteY39" fmla="*/ 4108 h 10000"/>
                  <a:gd name="connsiteX40" fmla="*/ 9208 w 10000"/>
                  <a:gd name="connsiteY40" fmla="*/ 4455 h 10000"/>
                  <a:gd name="connsiteX41" fmla="*/ 9184 w 10000"/>
                  <a:gd name="connsiteY41" fmla="*/ 4769 h 10000"/>
                  <a:gd name="connsiteX42" fmla="*/ 9041 w 10000"/>
                  <a:gd name="connsiteY42" fmla="*/ 5039 h 10000"/>
                  <a:gd name="connsiteX43" fmla="*/ 9057 w 10000"/>
                  <a:gd name="connsiteY43" fmla="*/ 5181 h 10000"/>
                  <a:gd name="connsiteX44" fmla="*/ 8959 w 10000"/>
                  <a:gd name="connsiteY44" fmla="*/ 5499 h 10000"/>
                  <a:gd name="connsiteX45" fmla="*/ 8951 w 10000"/>
                  <a:gd name="connsiteY45" fmla="*/ 5807 h 10000"/>
                  <a:gd name="connsiteX46" fmla="*/ 8911 w 10000"/>
                  <a:gd name="connsiteY46" fmla="*/ 6007 h 10000"/>
                  <a:gd name="connsiteX47" fmla="*/ 8955 w 10000"/>
                  <a:gd name="connsiteY47" fmla="*/ 6115 h 10000"/>
                  <a:gd name="connsiteX48" fmla="*/ 8999 w 10000"/>
                  <a:gd name="connsiteY48" fmla="*/ 6199 h 10000"/>
                  <a:gd name="connsiteX49" fmla="*/ 8925 w 10000"/>
                  <a:gd name="connsiteY49" fmla="*/ 6328 h 10000"/>
                  <a:gd name="connsiteX50" fmla="*/ 8708 w 10000"/>
                  <a:gd name="connsiteY50" fmla="*/ 6295 h 10000"/>
                  <a:gd name="connsiteX51" fmla="*/ 8370 w 10000"/>
                  <a:gd name="connsiteY51" fmla="*/ 6319 h 10000"/>
                  <a:gd name="connsiteX52" fmla="*/ 8204 w 10000"/>
                  <a:gd name="connsiteY52" fmla="*/ 6386 h 10000"/>
                  <a:gd name="connsiteX53" fmla="*/ 8081 w 10000"/>
                  <a:gd name="connsiteY53" fmla="*/ 6569 h 10000"/>
                  <a:gd name="connsiteX54" fmla="*/ 7932 w 10000"/>
                  <a:gd name="connsiteY54" fmla="*/ 6908 h 10000"/>
                  <a:gd name="connsiteX55" fmla="*/ 7863 w 10000"/>
                  <a:gd name="connsiteY55" fmla="*/ 7227 h 10000"/>
                  <a:gd name="connsiteX56" fmla="*/ 7765 w 10000"/>
                  <a:gd name="connsiteY56" fmla="*/ 7551 h 10000"/>
                  <a:gd name="connsiteX57" fmla="*/ 7630 w 10000"/>
                  <a:gd name="connsiteY57" fmla="*/ 8058 h 10000"/>
                  <a:gd name="connsiteX58" fmla="*/ 7591 w 10000"/>
                  <a:gd name="connsiteY58" fmla="*/ 8348 h 10000"/>
                  <a:gd name="connsiteX59" fmla="*/ 7591 w 10000"/>
                  <a:gd name="connsiteY59" fmla="*/ 8774 h 10000"/>
                  <a:gd name="connsiteX60" fmla="*/ 7449 w 10000"/>
                  <a:gd name="connsiteY60" fmla="*/ 8975 h 10000"/>
                  <a:gd name="connsiteX61" fmla="*/ 7425 w 10000"/>
                  <a:gd name="connsiteY61" fmla="*/ 9258 h 10000"/>
                  <a:gd name="connsiteX62" fmla="*/ 7395 w 10000"/>
                  <a:gd name="connsiteY62" fmla="*/ 9440 h 10000"/>
                  <a:gd name="connsiteX63" fmla="*/ 7409 w 10000"/>
                  <a:gd name="connsiteY63" fmla="*/ 9621 h 10000"/>
                  <a:gd name="connsiteX64" fmla="*/ 7349 w 10000"/>
                  <a:gd name="connsiteY64"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7995 w 10000"/>
                  <a:gd name="connsiteY14" fmla="*/ 453 h 10000"/>
                  <a:gd name="connsiteX15" fmla="*/ 8262 w 10000"/>
                  <a:gd name="connsiteY15" fmla="*/ 67 h 10000"/>
                  <a:gd name="connsiteX16" fmla="*/ 8194 w 10000"/>
                  <a:gd name="connsiteY16" fmla="*/ 902 h 10000"/>
                  <a:gd name="connsiteX17" fmla="*/ 8255 w 10000"/>
                  <a:gd name="connsiteY17" fmla="*/ 1112 h 10000"/>
                  <a:gd name="connsiteX18" fmla="*/ 8271 w 10000"/>
                  <a:gd name="connsiteY18" fmla="*/ 1290 h 10000"/>
                  <a:gd name="connsiteX19" fmla="*/ 8285 w 10000"/>
                  <a:gd name="connsiteY19" fmla="*/ 1507 h 10000"/>
                  <a:gd name="connsiteX20" fmla="*/ 8392 w 10000"/>
                  <a:gd name="connsiteY20" fmla="*/ 1832 h 10000"/>
                  <a:gd name="connsiteX21" fmla="*/ 8503 w 10000"/>
                  <a:gd name="connsiteY21" fmla="*/ 2010 h 10000"/>
                  <a:gd name="connsiteX22" fmla="*/ 8603 w 10000"/>
                  <a:gd name="connsiteY22" fmla="*/ 2112 h 10000"/>
                  <a:gd name="connsiteX23" fmla="*/ 8700 w 10000"/>
                  <a:gd name="connsiteY23" fmla="*/ 2154 h 10000"/>
                  <a:gd name="connsiteX24" fmla="*/ 8785 w 10000"/>
                  <a:gd name="connsiteY24" fmla="*/ 2269 h 10000"/>
                  <a:gd name="connsiteX25" fmla="*/ 8860 w 10000"/>
                  <a:gd name="connsiteY25" fmla="*/ 2252 h 10000"/>
                  <a:gd name="connsiteX26" fmla="*/ 9003 w 10000"/>
                  <a:gd name="connsiteY26" fmla="*/ 2263 h 10000"/>
                  <a:gd name="connsiteX27" fmla="*/ 9282 w 10000"/>
                  <a:gd name="connsiteY27" fmla="*/ 2452 h 10000"/>
                  <a:gd name="connsiteX28" fmla="*/ 9397 w 10000"/>
                  <a:gd name="connsiteY28" fmla="*/ 2452 h 10000"/>
                  <a:gd name="connsiteX29" fmla="*/ 9510 w 10000"/>
                  <a:gd name="connsiteY29" fmla="*/ 2472 h 10000"/>
                  <a:gd name="connsiteX30" fmla="*/ 9660 w 10000"/>
                  <a:gd name="connsiteY30" fmla="*/ 2396 h 10000"/>
                  <a:gd name="connsiteX31" fmla="*/ 9782 w 10000"/>
                  <a:gd name="connsiteY31" fmla="*/ 2452 h 10000"/>
                  <a:gd name="connsiteX32" fmla="*/ 9910 w 10000"/>
                  <a:gd name="connsiteY32" fmla="*/ 2520 h 10000"/>
                  <a:gd name="connsiteX33" fmla="*/ 9986 w 10000"/>
                  <a:gd name="connsiteY33" fmla="*/ 2520 h 10000"/>
                  <a:gd name="connsiteX34" fmla="*/ 10000 w 10000"/>
                  <a:gd name="connsiteY34" fmla="*/ 2596 h 10000"/>
                  <a:gd name="connsiteX35" fmla="*/ 9970 w 10000"/>
                  <a:gd name="connsiteY35" fmla="*/ 2653 h 10000"/>
                  <a:gd name="connsiteX36" fmla="*/ 9826 w 10000"/>
                  <a:gd name="connsiteY36" fmla="*/ 2846 h 10000"/>
                  <a:gd name="connsiteX37" fmla="*/ 9601 w 10000"/>
                  <a:gd name="connsiteY37" fmla="*/ 3400 h 10000"/>
                  <a:gd name="connsiteX38" fmla="*/ 9434 w 10000"/>
                  <a:gd name="connsiteY38" fmla="*/ 3852 h 10000"/>
                  <a:gd name="connsiteX39" fmla="*/ 9373 w 10000"/>
                  <a:gd name="connsiteY39" fmla="*/ 4108 h 10000"/>
                  <a:gd name="connsiteX40" fmla="*/ 9208 w 10000"/>
                  <a:gd name="connsiteY40" fmla="*/ 4455 h 10000"/>
                  <a:gd name="connsiteX41" fmla="*/ 9184 w 10000"/>
                  <a:gd name="connsiteY41" fmla="*/ 4769 h 10000"/>
                  <a:gd name="connsiteX42" fmla="*/ 9041 w 10000"/>
                  <a:gd name="connsiteY42" fmla="*/ 5039 h 10000"/>
                  <a:gd name="connsiteX43" fmla="*/ 9057 w 10000"/>
                  <a:gd name="connsiteY43" fmla="*/ 5181 h 10000"/>
                  <a:gd name="connsiteX44" fmla="*/ 8959 w 10000"/>
                  <a:gd name="connsiteY44" fmla="*/ 5499 h 10000"/>
                  <a:gd name="connsiteX45" fmla="*/ 8951 w 10000"/>
                  <a:gd name="connsiteY45" fmla="*/ 5807 h 10000"/>
                  <a:gd name="connsiteX46" fmla="*/ 8911 w 10000"/>
                  <a:gd name="connsiteY46" fmla="*/ 6007 h 10000"/>
                  <a:gd name="connsiteX47" fmla="*/ 8955 w 10000"/>
                  <a:gd name="connsiteY47" fmla="*/ 6115 h 10000"/>
                  <a:gd name="connsiteX48" fmla="*/ 8999 w 10000"/>
                  <a:gd name="connsiteY48" fmla="*/ 6199 h 10000"/>
                  <a:gd name="connsiteX49" fmla="*/ 8925 w 10000"/>
                  <a:gd name="connsiteY49" fmla="*/ 6328 h 10000"/>
                  <a:gd name="connsiteX50" fmla="*/ 8708 w 10000"/>
                  <a:gd name="connsiteY50" fmla="*/ 6295 h 10000"/>
                  <a:gd name="connsiteX51" fmla="*/ 8370 w 10000"/>
                  <a:gd name="connsiteY51" fmla="*/ 6319 h 10000"/>
                  <a:gd name="connsiteX52" fmla="*/ 8204 w 10000"/>
                  <a:gd name="connsiteY52" fmla="*/ 6386 h 10000"/>
                  <a:gd name="connsiteX53" fmla="*/ 8081 w 10000"/>
                  <a:gd name="connsiteY53" fmla="*/ 6569 h 10000"/>
                  <a:gd name="connsiteX54" fmla="*/ 7932 w 10000"/>
                  <a:gd name="connsiteY54" fmla="*/ 6908 h 10000"/>
                  <a:gd name="connsiteX55" fmla="*/ 7863 w 10000"/>
                  <a:gd name="connsiteY55" fmla="*/ 7227 h 10000"/>
                  <a:gd name="connsiteX56" fmla="*/ 7765 w 10000"/>
                  <a:gd name="connsiteY56" fmla="*/ 7551 h 10000"/>
                  <a:gd name="connsiteX57" fmla="*/ 7630 w 10000"/>
                  <a:gd name="connsiteY57" fmla="*/ 8058 h 10000"/>
                  <a:gd name="connsiteX58" fmla="*/ 7591 w 10000"/>
                  <a:gd name="connsiteY58" fmla="*/ 8348 h 10000"/>
                  <a:gd name="connsiteX59" fmla="*/ 7591 w 10000"/>
                  <a:gd name="connsiteY59" fmla="*/ 8774 h 10000"/>
                  <a:gd name="connsiteX60" fmla="*/ 7449 w 10000"/>
                  <a:gd name="connsiteY60" fmla="*/ 8975 h 10000"/>
                  <a:gd name="connsiteX61" fmla="*/ 7425 w 10000"/>
                  <a:gd name="connsiteY61" fmla="*/ 9258 h 10000"/>
                  <a:gd name="connsiteX62" fmla="*/ 7395 w 10000"/>
                  <a:gd name="connsiteY62" fmla="*/ 9440 h 10000"/>
                  <a:gd name="connsiteX63" fmla="*/ 7409 w 10000"/>
                  <a:gd name="connsiteY63" fmla="*/ 9621 h 10000"/>
                  <a:gd name="connsiteX64" fmla="*/ 7349 w 10000"/>
                  <a:gd name="connsiteY64"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408 w 10000"/>
                  <a:gd name="connsiteY10" fmla="*/ 2295 h 10000"/>
                  <a:gd name="connsiteX11" fmla="*/ 6829 w 10000"/>
                  <a:gd name="connsiteY11" fmla="*/ 1988 h 10000"/>
                  <a:gd name="connsiteX12" fmla="*/ 7185 w 10000"/>
                  <a:gd name="connsiteY12" fmla="*/ 1857 h 10000"/>
                  <a:gd name="connsiteX13" fmla="*/ 7833 w 10000"/>
                  <a:gd name="connsiteY13" fmla="*/ 1506 h 10000"/>
                  <a:gd name="connsiteX14" fmla="*/ 7995 w 10000"/>
                  <a:gd name="connsiteY14" fmla="*/ 453 h 10000"/>
                  <a:gd name="connsiteX15" fmla="*/ 7768 w 10000"/>
                  <a:gd name="connsiteY15" fmla="*/ 58 h 10000"/>
                  <a:gd name="connsiteX16" fmla="*/ 8262 w 10000"/>
                  <a:gd name="connsiteY16" fmla="*/ 67 h 10000"/>
                  <a:gd name="connsiteX17" fmla="*/ 8194 w 10000"/>
                  <a:gd name="connsiteY17" fmla="*/ 902 h 10000"/>
                  <a:gd name="connsiteX18" fmla="*/ 8255 w 10000"/>
                  <a:gd name="connsiteY18" fmla="*/ 1112 h 10000"/>
                  <a:gd name="connsiteX19" fmla="*/ 8271 w 10000"/>
                  <a:gd name="connsiteY19" fmla="*/ 1290 h 10000"/>
                  <a:gd name="connsiteX20" fmla="*/ 8285 w 10000"/>
                  <a:gd name="connsiteY20" fmla="*/ 1507 h 10000"/>
                  <a:gd name="connsiteX21" fmla="*/ 8392 w 10000"/>
                  <a:gd name="connsiteY21" fmla="*/ 1832 h 10000"/>
                  <a:gd name="connsiteX22" fmla="*/ 8503 w 10000"/>
                  <a:gd name="connsiteY22" fmla="*/ 2010 h 10000"/>
                  <a:gd name="connsiteX23" fmla="*/ 8603 w 10000"/>
                  <a:gd name="connsiteY23" fmla="*/ 2112 h 10000"/>
                  <a:gd name="connsiteX24" fmla="*/ 8700 w 10000"/>
                  <a:gd name="connsiteY24" fmla="*/ 2154 h 10000"/>
                  <a:gd name="connsiteX25" fmla="*/ 8785 w 10000"/>
                  <a:gd name="connsiteY25" fmla="*/ 2269 h 10000"/>
                  <a:gd name="connsiteX26" fmla="*/ 8860 w 10000"/>
                  <a:gd name="connsiteY26" fmla="*/ 2252 h 10000"/>
                  <a:gd name="connsiteX27" fmla="*/ 9003 w 10000"/>
                  <a:gd name="connsiteY27" fmla="*/ 2263 h 10000"/>
                  <a:gd name="connsiteX28" fmla="*/ 9282 w 10000"/>
                  <a:gd name="connsiteY28" fmla="*/ 2452 h 10000"/>
                  <a:gd name="connsiteX29" fmla="*/ 9397 w 10000"/>
                  <a:gd name="connsiteY29" fmla="*/ 2452 h 10000"/>
                  <a:gd name="connsiteX30" fmla="*/ 9510 w 10000"/>
                  <a:gd name="connsiteY30" fmla="*/ 2472 h 10000"/>
                  <a:gd name="connsiteX31" fmla="*/ 9660 w 10000"/>
                  <a:gd name="connsiteY31" fmla="*/ 2396 h 10000"/>
                  <a:gd name="connsiteX32" fmla="*/ 9782 w 10000"/>
                  <a:gd name="connsiteY32" fmla="*/ 2452 h 10000"/>
                  <a:gd name="connsiteX33" fmla="*/ 9910 w 10000"/>
                  <a:gd name="connsiteY33" fmla="*/ 2520 h 10000"/>
                  <a:gd name="connsiteX34" fmla="*/ 9986 w 10000"/>
                  <a:gd name="connsiteY34" fmla="*/ 2520 h 10000"/>
                  <a:gd name="connsiteX35" fmla="*/ 10000 w 10000"/>
                  <a:gd name="connsiteY35" fmla="*/ 2596 h 10000"/>
                  <a:gd name="connsiteX36" fmla="*/ 9970 w 10000"/>
                  <a:gd name="connsiteY36" fmla="*/ 2653 h 10000"/>
                  <a:gd name="connsiteX37" fmla="*/ 9826 w 10000"/>
                  <a:gd name="connsiteY37" fmla="*/ 2846 h 10000"/>
                  <a:gd name="connsiteX38" fmla="*/ 9601 w 10000"/>
                  <a:gd name="connsiteY38" fmla="*/ 3400 h 10000"/>
                  <a:gd name="connsiteX39" fmla="*/ 9434 w 10000"/>
                  <a:gd name="connsiteY39" fmla="*/ 3852 h 10000"/>
                  <a:gd name="connsiteX40" fmla="*/ 9373 w 10000"/>
                  <a:gd name="connsiteY40" fmla="*/ 4108 h 10000"/>
                  <a:gd name="connsiteX41" fmla="*/ 9208 w 10000"/>
                  <a:gd name="connsiteY41" fmla="*/ 4455 h 10000"/>
                  <a:gd name="connsiteX42" fmla="*/ 9184 w 10000"/>
                  <a:gd name="connsiteY42" fmla="*/ 4769 h 10000"/>
                  <a:gd name="connsiteX43" fmla="*/ 9041 w 10000"/>
                  <a:gd name="connsiteY43" fmla="*/ 5039 h 10000"/>
                  <a:gd name="connsiteX44" fmla="*/ 9057 w 10000"/>
                  <a:gd name="connsiteY44" fmla="*/ 5181 h 10000"/>
                  <a:gd name="connsiteX45" fmla="*/ 8959 w 10000"/>
                  <a:gd name="connsiteY45" fmla="*/ 5499 h 10000"/>
                  <a:gd name="connsiteX46" fmla="*/ 8951 w 10000"/>
                  <a:gd name="connsiteY46" fmla="*/ 5807 h 10000"/>
                  <a:gd name="connsiteX47" fmla="*/ 8911 w 10000"/>
                  <a:gd name="connsiteY47" fmla="*/ 6007 h 10000"/>
                  <a:gd name="connsiteX48" fmla="*/ 8955 w 10000"/>
                  <a:gd name="connsiteY48" fmla="*/ 6115 h 10000"/>
                  <a:gd name="connsiteX49" fmla="*/ 8999 w 10000"/>
                  <a:gd name="connsiteY49" fmla="*/ 6199 h 10000"/>
                  <a:gd name="connsiteX50" fmla="*/ 8925 w 10000"/>
                  <a:gd name="connsiteY50" fmla="*/ 6328 h 10000"/>
                  <a:gd name="connsiteX51" fmla="*/ 8708 w 10000"/>
                  <a:gd name="connsiteY51" fmla="*/ 6295 h 10000"/>
                  <a:gd name="connsiteX52" fmla="*/ 8370 w 10000"/>
                  <a:gd name="connsiteY52" fmla="*/ 6319 h 10000"/>
                  <a:gd name="connsiteX53" fmla="*/ 8204 w 10000"/>
                  <a:gd name="connsiteY53" fmla="*/ 6386 h 10000"/>
                  <a:gd name="connsiteX54" fmla="*/ 8081 w 10000"/>
                  <a:gd name="connsiteY54" fmla="*/ 6569 h 10000"/>
                  <a:gd name="connsiteX55" fmla="*/ 7932 w 10000"/>
                  <a:gd name="connsiteY55" fmla="*/ 6908 h 10000"/>
                  <a:gd name="connsiteX56" fmla="*/ 7863 w 10000"/>
                  <a:gd name="connsiteY56" fmla="*/ 7227 h 10000"/>
                  <a:gd name="connsiteX57" fmla="*/ 7765 w 10000"/>
                  <a:gd name="connsiteY57" fmla="*/ 7551 h 10000"/>
                  <a:gd name="connsiteX58" fmla="*/ 7630 w 10000"/>
                  <a:gd name="connsiteY58" fmla="*/ 8058 h 10000"/>
                  <a:gd name="connsiteX59" fmla="*/ 7591 w 10000"/>
                  <a:gd name="connsiteY59" fmla="*/ 8348 h 10000"/>
                  <a:gd name="connsiteX60" fmla="*/ 7591 w 10000"/>
                  <a:gd name="connsiteY60" fmla="*/ 8774 h 10000"/>
                  <a:gd name="connsiteX61" fmla="*/ 7449 w 10000"/>
                  <a:gd name="connsiteY61" fmla="*/ 8975 h 10000"/>
                  <a:gd name="connsiteX62" fmla="*/ 7425 w 10000"/>
                  <a:gd name="connsiteY62" fmla="*/ 9258 h 10000"/>
                  <a:gd name="connsiteX63" fmla="*/ 7395 w 10000"/>
                  <a:gd name="connsiteY63" fmla="*/ 9440 h 10000"/>
                  <a:gd name="connsiteX64" fmla="*/ 7409 w 10000"/>
                  <a:gd name="connsiteY64" fmla="*/ 9621 h 10000"/>
                  <a:gd name="connsiteX65" fmla="*/ 7349 w 10000"/>
                  <a:gd name="connsiteY65"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6829 w 10000"/>
                  <a:gd name="connsiteY10" fmla="*/ 1988 h 10000"/>
                  <a:gd name="connsiteX11" fmla="*/ 7185 w 10000"/>
                  <a:gd name="connsiteY11" fmla="*/ 1857 h 10000"/>
                  <a:gd name="connsiteX12" fmla="*/ 7833 w 10000"/>
                  <a:gd name="connsiteY12" fmla="*/ 1506 h 10000"/>
                  <a:gd name="connsiteX13" fmla="*/ 7995 w 10000"/>
                  <a:gd name="connsiteY13" fmla="*/ 453 h 10000"/>
                  <a:gd name="connsiteX14" fmla="*/ 7768 w 10000"/>
                  <a:gd name="connsiteY14" fmla="*/ 58 h 10000"/>
                  <a:gd name="connsiteX15" fmla="*/ 8262 w 10000"/>
                  <a:gd name="connsiteY15" fmla="*/ 67 h 10000"/>
                  <a:gd name="connsiteX16" fmla="*/ 8194 w 10000"/>
                  <a:gd name="connsiteY16" fmla="*/ 902 h 10000"/>
                  <a:gd name="connsiteX17" fmla="*/ 8255 w 10000"/>
                  <a:gd name="connsiteY17" fmla="*/ 1112 h 10000"/>
                  <a:gd name="connsiteX18" fmla="*/ 8271 w 10000"/>
                  <a:gd name="connsiteY18" fmla="*/ 1290 h 10000"/>
                  <a:gd name="connsiteX19" fmla="*/ 8285 w 10000"/>
                  <a:gd name="connsiteY19" fmla="*/ 1507 h 10000"/>
                  <a:gd name="connsiteX20" fmla="*/ 8392 w 10000"/>
                  <a:gd name="connsiteY20" fmla="*/ 1832 h 10000"/>
                  <a:gd name="connsiteX21" fmla="*/ 8503 w 10000"/>
                  <a:gd name="connsiteY21" fmla="*/ 2010 h 10000"/>
                  <a:gd name="connsiteX22" fmla="*/ 8603 w 10000"/>
                  <a:gd name="connsiteY22" fmla="*/ 2112 h 10000"/>
                  <a:gd name="connsiteX23" fmla="*/ 8700 w 10000"/>
                  <a:gd name="connsiteY23" fmla="*/ 2154 h 10000"/>
                  <a:gd name="connsiteX24" fmla="*/ 8785 w 10000"/>
                  <a:gd name="connsiteY24" fmla="*/ 2269 h 10000"/>
                  <a:gd name="connsiteX25" fmla="*/ 8860 w 10000"/>
                  <a:gd name="connsiteY25" fmla="*/ 2252 h 10000"/>
                  <a:gd name="connsiteX26" fmla="*/ 9003 w 10000"/>
                  <a:gd name="connsiteY26" fmla="*/ 2263 h 10000"/>
                  <a:gd name="connsiteX27" fmla="*/ 9282 w 10000"/>
                  <a:gd name="connsiteY27" fmla="*/ 2452 h 10000"/>
                  <a:gd name="connsiteX28" fmla="*/ 9397 w 10000"/>
                  <a:gd name="connsiteY28" fmla="*/ 2452 h 10000"/>
                  <a:gd name="connsiteX29" fmla="*/ 9510 w 10000"/>
                  <a:gd name="connsiteY29" fmla="*/ 2472 h 10000"/>
                  <a:gd name="connsiteX30" fmla="*/ 9660 w 10000"/>
                  <a:gd name="connsiteY30" fmla="*/ 2396 h 10000"/>
                  <a:gd name="connsiteX31" fmla="*/ 9782 w 10000"/>
                  <a:gd name="connsiteY31" fmla="*/ 2452 h 10000"/>
                  <a:gd name="connsiteX32" fmla="*/ 9910 w 10000"/>
                  <a:gd name="connsiteY32" fmla="*/ 2520 h 10000"/>
                  <a:gd name="connsiteX33" fmla="*/ 9986 w 10000"/>
                  <a:gd name="connsiteY33" fmla="*/ 2520 h 10000"/>
                  <a:gd name="connsiteX34" fmla="*/ 10000 w 10000"/>
                  <a:gd name="connsiteY34" fmla="*/ 2596 h 10000"/>
                  <a:gd name="connsiteX35" fmla="*/ 9970 w 10000"/>
                  <a:gd name="connsiteY35" fmla="*/ 2653 h 10000"/>
                  <a:gd name="connsiteX36" fmla="*/ 9826 w 10000"/>
                  <a:gd name="connsiteY36" fmla="*/ 2846 h 10000"/>
                  <a:gd name="connsiteX37" fmla="*/ 9601 w 10000"/>
                  <a:gd name="connsiteY37" fmla="*/ 3400 h 10000"/>
                  <a:gd name="connsiteX38" fmla="*/ 9434 w 10000"/>
                  <a:gd name="connsiteY38" fmla="*/ 3852 h 10000"/>
                  <a:gd name="connsiteX39" fmla="*/ 9373 w 10000"/>
                  <a:gd name="connsiteY39" fmla="*/ 4108 h 10000"/>
                  <a:gd name="connsiteX40" fmla="*/ 9208 w 10000"/>
                  <a:gd name="connsiteY40" fmla="*/ 4455 h 10000"/>
                  <a:gd name="connsiteX41" fmla="*/ 9184 w 10000"/>
                  <a:gd name="connsiteY41" fmla="*/ 4769 h 10000"/>
                  <a:gd name="connsiteX42" fmla="*/ 9041 w 10000"/>
                  <a:gd name="connsiteY42" fmla="*/ 5039 h 10000"/>
                  <a:gd name="connsiteX43" fmla="*/ 9057 w 10000"/>
                  <a:gd name="connsiteY43" fmla="*/ 5181 h 10000"/>
                  <a:gd name="connsiteX44" fmla="*/ 8959 w 10000"/>
                  <a:gd name="connsiteY44" fmla="*/ 5499 h 10000"/>
                  <a:gd name="connsiteX45" fmla="*/ 8951 w 10000"/>
                  <a:gd name="connsiteY45" fmla="*/ 5807 h 10000"/>
                  <a:gd name="connsiteX46" fmla="*/ 8911 w 10000"/>
                  <a:gd name="connsiteY46" fmla="*/ 6007 h 10000"/>
                  <a:gd name="connsiteX47" fmla="*/ 8955 w 10000"/>
                  <a:gd name="connsiteY47" fmla="*/ 6115 h 10000"/>
                  <a:gd name="connsiteX48" fmla="*/ 8999 w 10000"/>
                  <a:gd name="connsiteY48" fmla="*/ 6199 h 10000"/>
                  <a:gd name="connsiteX49" fmla="*/ 8925 w 10000"/>
                  <a:gd name="connsiteY49" fmla="*/ 6328 h 10000"/>
                  <a:gd name="connsiteX50" fmla="*/ 8708 w 10000"/>
                  <a:gd name="connsiteY50" fmla="*/ 6295 h 10000"/>
                  <a:gd name="connsiteX51" fmla="*/ 8370 w 10000"/>
                  <a:gd name="connsiteY51" fmla="*/ 6319 h 10000"/>
                  <a:gd name="connsiteX52" fmla="*/ 8204 w 10000"/>
                  <a:gd name="connsiteY52" fmla="*/ 6386 h 10000"/>
                  <a:gd name="connsiteX53" fmla="*/ 8081 w 10000"/>
                  <a:gd name="connsiteY53" fmla="*/ 6569 h 10000"/>
                  <a:gd name="connsiteX54" fmla="*/ 7932 w 10000"/>
                  <a:gd name="connsiteY54" fmla="*/ 6908 h 10000"/>
                  <a:gd name="connsiteX55" fmla="*/ 7863 w 10000"/>
                  <a:gd name="connsiteY55" fmla="*/ 7227 h 10000"/>
                  <a:gd name="connsiteX56" fmla="*/ 7765 w 10000"/>
                  <a:gd name="connsiteY56" fmla="*/ 7551 h 10000"/>
                  <a:gd name="connsiteX57" fmla="*/ 7630 w 10000"/>
                  <a:gd name="connsiteY57" fmla="*/ 8058 h 10000"/>
                  <a:gd name="connsiteX58" fmla="*/ 7591 w 10000"/>
                  <a:gd name="connsiteY58" fmla="*/ 8348 h 10000"/>
                  <a:gd name="connsiteX59" fmla="*/ 7591 w 10000"/>
                  <a:gd name="connsiteY59" fmla="*/ 8774 h 10000"/>
                  <a:gd name="connsiteX60" fmla="*/ 7449 w 10000"/>
                  <a:gd name="connsiteY60" fmla="*/ 8975 h 10000"/>
                  <a:gd name="connsiteX61" fmla="*/ 7425 w 10000"/>
                  <a:gd name="connsiteY61" fmla="*/ 9258 h 10000"/>
                  <a:gd name="connsiteX62" fmla="*/ 7395 w 10000"/>
                  <a:gd name="connsiteY62" fmla="*/ 9440 h 10000"/>
                  <a:gd name="connsiteX63" fmla="*/ 7409 w 10000"/>
                  <a:gd name="connsiteY63" fmla="*/ 9621 h 10000"/>
                  <a:gd name="connsiteX64" fmla="*/ 7349 w 10000"/>
                  <a:gd name="connsiteY64"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6181 w 10000"/>
                  <a:gd name="connsiteY9" fmla="*/ 1418 h 10000"/>
                  <a:gd name="connsiteX10" fmla="*/ 7185 w 10000"/>
                  <a:gd name="connsiteY10" fmla="*/ 1857 h 10000"/>
                  <a:gd name="connsiteX11" fmla="*/ 7833 w 10000"/>
                  <a:gd name="connsiteY11" fmla="*/ 1506 h 10000"/>
                  <a:gd name="connsiteX12" fmla="*/ 7995 w 10000"/>
                  <a:gd name="connsiteY12" fmla="*/ 453 h 10000"/>
                  <a:gd name="connsiteX13" fmla="*/ 7768 w 10000"/>
                  <a:gd name="connsiteY13" fmla="*/ 58 h 10000"/>
                  <a:gd name="connsiteX14" fmla="*/ 8262 w 10000"/>
                  <a:gd name="connsiteY14" fmla="*/ 67 h 10000"/>
                  <a:gd name="connsiteX15" fmla="*/ 8194 w 10000"/>
                  <a:gd name="connsiteY15" fmla="*/ 902 h 10000"/>
                  <a:gd name="connsiteX16" fmla="*/ 8255 w 10000"/>
                  <a:gd name="connsiteY16" fmla="*/ 1112 h 10000"/>
                  <a:gd name="connsiteX17" fmla="*/ 8271 w 10000"/>
                  <a:gd name="connsiteY17" fmla="*/ 1290 h 10000"/>
                  <a:gd name="connsiteX18" fmla="*/ 8285 w 10000"/>
                  <a:gd name="connsiteY18" fmla="*/ 1507 h 10000"/>
                  <a:gd name="connsiteX19" fmla="*/ 8392 w 10000"/>
                  <a:gd name="connsiteY19" fmla="*/ 1832 h 10000"/>
                  <a:gd name="connsiteX20" fmla="*/ 8503 w 10000"/>
                  <a:gd name="connsiteY20" fmla="*/ 2010 h 10000"/>
                  <a:gd name="connsiteX21" fmla="*/ 8603 w 10000"/>
                  <a:gd name="connsiteY21" fmla="*/ 2112 h 10000"/>
                  <a:gd name="connsiteX22" fmla="*/ 8700 w 10000"/>
                  <a:gd name="connsiteY22" fmla="*/ 2154 h 10000"/>
                  <a:gd name="connsiteX23" fmla="*/ 8785 w 10000"/>
                  <a:gd name="connsiteY23" fmla="*/ 2269 h 10000"/>
                  <a:gd name="connsiteX24" fmla="*/ 8860 w 10000"/>
                  <a:gd name="connsiteY24" fmla="*/ 2252 h 10000"/>
                  <a:gd name="connsiteX25" fmla="*/ 9003 w 10000"/>
                  <a:gd name="connsiteY25" fmla="*/ 2263 h 10000"/>
                  <a:gd name="connsiteX26" fmla="*/ 9282 w 10000"/>
                  <a:gd name="connsiteY26" fmla="*/ 2452 h 10000"/>
                  <a:gd name="connsiteX27" fmla="*/ 9397 w 10000"/>
                  <a:gd name="connsiteY27" fmla="*/ 2452 h 10000"/>
                  <a:gd name="connsiteX28" fmla="*/ 9510 w 10000"/>
                  <a:gd name="connsiteY28" fmla="*/ 2472 h 10000"/>
                  <a:gd name="connsiteX29" fmla="*/ 9660 w 10000"/>
                  <a:gd name="connsiteY29" fmla="*/ 2396 h 10000"/>
                  <a:gd name="connsiteX30" fmla="*/ 9782 w 10000"/>
                  <a:gd name="connsiteY30" fmla="*/ 2452 h 10000"/>
                  <a:gd name="connsiteX31" fmla="*/ 9910 w 10000"/>
                  <a:gd name="connsiteY31" fmla="*/ 2520 h 10000"/>
                  <a:gd name="connsiteX32" fmla="*/ 9986 w 10000"/>
                  <a:gd name="connsiteY32" fmla="*/ 2520 h 10000"/>
                  <a:gd name="connsiteX33" fmla="*/ 10000 w 10000"/>
                  <a:gd name="connsiteY33" fmla="*/ 2596 h 10000"/>
                  <a:gd name="connsiteX34" fmla="*/ 9970 w 10000"/>
                  <a:gd name="connsiteY34" fmla="*/ 2653 h 10000"/>
                  <a:gd name="connsiteX35" fmla="*/ 9826 w 10000"/>
                  <a:gd name="connsiteY35" fmla="*/ 2846 h 10000"/>
                  <a:gd name="connsiteX36" fmla="*/ 9601 w 10000"/>
                  <a:gd name="connsiteY36" fmla="*/ 3400 h 10000"/>
                  <a:gd name="connsiteX37" fmla="*/ 9434 w 10000"/>
                  <a:gd name="connsiteY37" fmla="*/ 3852 h 10000"/>
                  <a:gd name="connsiteX38" fmla="*/ 9373 w 10000"/>
                  <a:gd name="connsiteY38" fmla="*/ 4108 h 10000"/>
                  <a:gd name="connsiteX39" fmla="*/ 9208 w 10000"/>
                  <a:gd name="connsiteY39" fmla="*/ 4455 h 10000"/>
                  <a:gd name="connsiteX40" fmla="*/ 9184 w 10000"/>
                  <a:gd name="connsiteY40" fmla="*/ 4769 h 10000"/>
                  <a:gd name="connsiteX41" fmla="*/ 9041 w 10000"/>
                  <a:gd name="connsiteY41" fmla="*/ 5039 h 10000"/>
                  <a:gd name="connsiteX42" fmla="*/ 9057 w 10000"/>
                  <a:gd name="connsiteY42" fmla="*/ 5181 h 10000"/>
                  <a:gd name="connsiteX43" fmla="*/ 8959 w 10000"/>
                  <a:gd name="connsiteY43" fmla="*/ 5499 h 10000"/>
                  <a:gd name="connsiteX44" fmla="*/ 8951 w 10000"/>
                  <a:gd name="connsiteY44" fmla="*/ 5807 h 10000"/>
                  <a:gd name="connsiteX45" fmla="*/ 8911 w 10000"/>
                  <a:gd name="connsiteY45" fmla="*/ 6007 h 10000"/>
                  <a:gd name="connsiteX46" fmla="*/ 8955 w 10000"/>
                  <a:gd name="connsiteY46" fmla="*/ 6115 h 10000"/>
                  <a:gd name="connsiteX47" fmla="*/ 8999 w 10000"/>
                  <a:gd name="connsiteY47" fmla="*/ 6199 h 10000"/>
                  <a:gd name="connsiteX48" fmla="*/ 8925 w 10000"/>
                  <a:gd name="connsiteY48" fmla="*/ 6328 h 10000"/>
                  <a:gd name="connsiteX49" fmla="*/ 8708 w 10000"/>
                  <a:gd name="connsiteY49" fmla="*/ 6295 h 10000"/>
                  <a:gd name="connsiteX50" fmla="*/ 8370 w 10000"/>
                  <a:gd name="connsiteY50" fmla="*/ 6319 h 10000"/>
                  <a:gd name="connsiteX51" fmla="*/ 8204 w 10000"/>
                  <a:gd name="connsiteY51" fmla="*/ 6386 h 10000"/>
                  <a:gd name="connsiteX52" fmla="*/ 8081 w 10000"/>
                  <a:gd name="connsiteY52" fmla="*/ 6569 h 10000"/>
                  <a:gd name="connsiteX53" fmla="*/ 7932 w 10000"/>
                  <a:gd name="connsiteY53" fmla="*/ 6908 h 10000"/>
                  <a:gd name="connsiteX54" fmla="*/ 7863 w 10000"/>
                  <a:gd name="connsiteY54" fmla="*/ 7227 h 10000"/>
                  <a:gd name="connsiteX55" fmla="*/ 7765 w 10000"/>
                  <a:gd name="connsiteY55" fmla="*/ 7551 h 10000"/>
                  <a:gd name="connsiteX56" fmla="*/ 7630 w 10000"/>
                  <a:gd name="connsiteY56" fmla="*/ 8058 h 10000"/>
                  <a:gd name="connsiteX57" fmla="*/ 7591 w 10000"/>
                  <a:gd name="connsiteY57" fmla="*/ 8348 h 10000"/>
                  <a:gd name="connsiteX58" fmla="*/ 7591 w 10000"/>
                  <a:gd name="connsiteY58" fmla="*/ 8774 h 10000"/>
                  <a:gd name="connsiteX59" fmla="*/ 7449 w 10000"/>
                  <a:gd name="connsiteY59" fmla="*/ 8975 h 10000"/>
                  <a:gd name="connsiteX60" fmla="*/ 7425 w 10000"/>
                  <a:gd name="connsiteY60" fmla="*/ 9258 h 10000"/>
                  <a:gd name="connsiteX61" fmla="*/ 7395 w 10000"/>
                  <a:gd name="connsiteY61" fmla="*/ 9440 h 10000"/>
                  <a:gd name="connsiteX62" fmla="*/ 7409 w 10000"/>
                  <a:gd name="connsiteY62" fmla="*/ 9621 h 10000"/>
                  <a:gd name="connsiteX63" fmla="*/ 7349 w 10000"/>
                  <a:gd name="connsiteY63"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6343 w 10000"/>
                  <a:gd name="connsiteY8" fmla="*/ 1243 h 10000"/>
                  <a:gd name="connsiteX9" fmla="*/ 7185 w 10000"/>
                  <a:gd name="connsiteY9" fmla="*/ 1857 h 10000"/>
                  <a:gd name="connsiteX10" fmla="*/ 7833 w 10000"/>
                  <a:gd name="connsiteY10" fmla="*/ 1506 h 10000"/>
                  <a:gd name="connsiteX11" fmla="*/ 7995 w 10000"/>
                  <a:gd name="connsiteY11" fmla="*/ 453 h 10000"/>
                  <a:gd name="connsiteX12" fmla="*/ 7768 w 10000"/>
                  <a:gd name="connsiteY12" fmla="*/ 58 h 10000"/>
                  <a:gd name="connsiteX13" fmla="*/ 8262 w 10000"/>
                  <a:gd name="connsiteY13" fmla="*/ 67 h 10000"/>
                  <a:gd name="connsiteX14" fmla="*/ 8194 w 10000"/>
                  <a:gd name="connsiteY14" fmla="*/ 902 h 10000"/>
                  <a:gd name="connsiteX15" fmla="*/ 8255 w 10000"/>
                  <a:gd name="connsiteY15" fmla="*/ 1112 h 10000"/>
                  <a:gd name="connsiteX16" fmla="*/ 8271 w 10000"/>
                  <a:gd name="connsiteY16" fmla="*/ 1290 h 10000"/>
                  <a:gd name="connsiteX17" fmla="*/ 8285 w 10000"/>
                  <a:gd name="connsiteY17" fmla="*/ 1507 h 10000"/>
                  <a:gd name="connsiteX18" fmla="*/ 8392 w 10000"/>
                  <a:gd name="connsiteY18" fmla="*/ 1832 h 10000"/>
                  <a:gd name="connsiteX19" fmla="*/ 8503 w 10000"/>
                  <a:gd name="connsiteY19" fmla="*/ 2010 h 10000"/>
                  <a:gd name="connsiteX20" fmla="*/ 8603 w 10000"/>
                  <a:gd name="connsiteY20" fmla="*/ 2112 h 10000"/>
                  <a:gd name="connsiteX21" fmla="*/ 8700 w 10000"/>
                  <a:gd name="connsiteY21" fmla="*/ 2154 h 10000"/>
                  <a:gd name="connsiteX22" fmla="*/ 8785 w 10000"/>
                  <a:gd name="connsiteY22" fmla="*/ 2269 h 10000"/>
                  <a:gd name="connsiteX23" fmla="*/ 8860 w 10000"/>
                  <a:gd name="connsiteY23" fmla="*/ 2252 h 10000"/>
                  <a:gd name="connsiteX24" fmla="*/ 9003 w 10000"/>
                  <a:gd name="connsiteY24" fmla="*/ 2263 h 10000"/>
                  <a:gd name="connsiteX25" fmla="*/ 9282 w 10000"/>
                  <a:gd name="connsiteY25" fmla="*/ 2452 h 10000"/>
                  <a:gd name="connsiteX26" fmla="*/ 9397 w 10000"/>
                  <a:gd name="connsiteY26" fmla="*/ 2452 h 10000"/>
                  <a:gd name="connsiteX27" fmla="*/ 9510 w 10000"/>
                  <a:gd name="connsiteY27" fmla="*/ 2472 h 10000"/>
                  <a:gd name="connsiteX28" fmla="*/ 9660 w 10000"/>
                  <a:gd name="connsiteY28" fmla="*/ 2396 h 10000"/>
                  <a:gd name="connsiteX29" fmla="*/ 9782 w 10000"/>
                  <a:gd name="connsiteY29" fmla="*/ 2452 h 10000"/>
                  <a:gd name="connsiteX30" fmla="*/ 9910 w 10000"/>
                  <a:gd name="connsiteY30" fmla="*/ 2520 h 10000"/>
                  <a:gd name="connsiteX31" fmla="*/ 9986 w 10000"/>
                  <a:gd name="connsiteY31" fmla="*/ 2520 h 10000"/>
                  <a:gd name="connsiteX32" fmla="*/ 10000 w 10000"/>
                  <a:gd name="connsiteY32" fmla="*/ 2596 h 10000"/>
                  <a:gd name="connsiteX33" fmla="*/ 9970 w 10000"/>
                  <a:gd name="connsiteY33" fmla="*/ 2653 h 10000"/>
                  <a:gd name="connsiteX34" fmla="*/ 9826 w 10000"/>
                  <a:gd name="connsiteY34" fmla="*/ 2846 h 10000"/>
                  <a:gd name="connsiteX35" fmla="*/ 9601 w 10000"/>
                  <a:gd name="connsiteY35" fmla="*/ 3400 h 10000"/>
                  <a:gd name="connsiteX36" fmla="*/ 9434 w 10000"/>
                  <a:gd name="connsiteY36" fmla="*/ 3852 h 10000"/>
                  <a:gd name="connsiteX37" fmla="*/ 9373 w 10000"/>
                  <a:gd name="connsiteY37" fmla="*/ 4108 h 10000"/>
                  <a:gd name="connsiteX38" fmla="*/ 9208 w 10000"/>
                  <a:gd name="connsiteY38" fmla="*/ 4455 h 10000"/>
                  <a:gd name="connsiteX39" fmla="*/ 9184 w 10000"/>
                  <a:gd name="connsiteY39" fmla="*/ 4769 h 10000"/>
                  <a:gd name="connsiteX40" fmla="*/ 9041 w 10000"/>
                  <a:gd name="connsiteY40" fmla="*/ 5039 h 10000"/>
                  <a:gd name="connsiteX41" fmla="*/ 9057 w 10000"/>
                  <a:gd name="connsiteY41" fmla="*/ 5181 h 10000"/>
                  <a:gd name="connsiteX42" fmla="*/ 8959 w 10000"/>
                  <a:gd name="connsiteY42" fmla="*/ 5499 h 10000"/>
                  <a:gd name="connsiteX43" fmla="*/ 8951 w 10000"/>
                  <a:gd name="connsiteY43" fmla="*/ 5807 h 10000"/>
                  <a:gd name="connsiteX44" fmla="*/ 8911 w 10000"/>
                  <a:gd name="connsiteY44" fmla="*/ 6007 h 10000"/>
                  <a:gd name="connsiteX45" fmla="*/ 8955 w 10000"/>
                  <a:gd name="connsiteY45" fmla="*/ 6115 h 10000"/>
                  <a:gd name="connsiteX46" fmla="*/ 8999 w 10000"/>
                  <a:gd name="connsiteY46" fmla="*/ 6199 h 10000"/>
                  <a:gd name="connsiteX47" fmla="*/ 8925 w 10000"/>
                  <a:gd name="connsiteY47" fmla="*/ 6328 h 10000"/>
                  <a:gd name="connsiteX48" fmla="*/ 8708 w 10000"/>
                  <a:gd name="connsiteY48" fmla="*/ 6295 h 10000"/>
                  <a:gd name="connsiteX49" fmla="*/ 8370 w 10000"/>
                  <a:gd name="connsiteY49" fmla="*/ 6319 h 10000"/>
                  <a:gd name="connsiteX50" fmla="*/ 8204 w 10000"/>
                  <a:gd name="connsiteY50" fmla="*/ 6386 h 10000"/>
                  <a:gd name="connsiteX51" fmla="*/ 8081 w 10000"/>
                  <a:gd name="connsiteY51" fmla="*/ 6569 h 10000"/>
                  <a:gd name="connsiteX52" fmla="*/ 7932 w 10000"/>
                  <a:gd name="connsiteY52" fmla="*/ 6908 h 10000"/>
                  <a:gd name="connsiteX53" fmla="*/ 7863 w 10000"/>
                  <a:gd name="connsiteY53" fmla="*/ 7227 h 10000"/>
                  <a:gd name="connsiteX54" fmla="*/ 7765 w 10000"/>
                  <a:gd name="connsiteY54" fmla="*/ 7551 h 10000"/>
                  <a:gd name="connsiteX55" fmla="*/ 7630 w 10000"/>
                  <a:gd name="connsiteY55" fmla="*/ 8058 h 10000"/>
                  <a:gd name="connsiteX56" fmla="*/ 7591 w 10000"/>
                  <a:gd name="connsiteY56" fmla="*/ 8348 h 10000"/>
                  <a:gd name="connsiteX57" fmla="*/ 7591 w 10000"/>
                  <a:gd name="connsiteY57" fmla="*/ 8774 h 10000"/>
                  <a:gd name="connsiteX58" fmla="*/ 7449 w 10000"/>
                  <a:gd name="connsiteY58" fmla="*/ 8975 h 10000"/>
                  <a:gd name="connsiteX59" fmla="*/ 7425 w 10000"/>
                  <a:gd name="connsiteY59" fmla="*/ 9258 h 10000"/>
                  <a:gd name="connsiteX60" fmla="*/ 7395 w 10000"/>
                  <a:gd name="connsiteY60" fmla="*/ 9440 h 10000"/>
                  <a:gd name="connsiteX61" fmla="*/ 7409 w 10000"/>
                  <a:gd name="connsiteY61" fmla="*/ 9621 h 10000"/>
                  <a:gd name="connsiteX62" fmla="*/ 7349 w 10000"/>
                  <a:gd name="connsiteY62"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6278 w 10000"/>
                  <a:gd name="connsiteY7" fmla="*/ 1023 h 10000"/>
                  <a:gd name="connsiteX8" fmla="*/ 7185 w 10000"/>
                  <a:gd name="connsiteY8" fmla="*/ 1857 h 10000"/>
                  <a:gd name="connsiteX9" fmla="*/ 7833 w 10000"/>
                  <a:gd name="connsiteY9" fmla="*/ 1506 h 10000"/>
                  <a:gd name="connsiteX10" fmla="*/ 7995 w 10000"/>
                  <a:gd name="connsiteY10" fmla="*/ 453 h 10000"/>
                  <a:gd name="connsiteX11" fmla="*/ 7768 w 10000"/>
                  <a:gd name="connsiteY11" fmla="*/ 58 h 10000"/>
                  <a:gd name="connsiteX12" fmla="*/ 8262 w 10000"/>
                  <a:gd name="connsiteY12" fmla="*/ 67 h 10000"/>
                  <a:gd name="connsiteX13" fmla="*/ 8194 w 10000"/>
                  <a:gd name="connsiteY13" fmla="*/ 902 h 10000"/>
                  <a:gd name="connsiteX14" fmla="*/ 8255 w 10000"/>
                  <a:gd name="connsiteY14" fmla="*/ 1112 h 10000"/>
                  <a:gd name="connsiteX15" fmla="*/ 8271 w 10000"/>
                  <a:gd name="connsiteY15" fmla="*/ 1290 h 10000"/>
                  <a:gd name="connsiteX16" fmla="*/ 8285 w 10000"/>
                  <a:gd name="connsiteY16" fmla="*/ 1507 h 10000"/>
                  <a:gd name="connsiteX17" fmla="*/ 8392 w 10000"/>
                  <a:gd name="connsiteY17" fmla="*/ 1832 h 10000"/>
                  <a:gd name="connsiteX18" fmla="*/ 8503 w 10000"/>
                  <a:gd name="connsiteY18" fmla="*/ 2010 h 10000"/>
                  <a:gd name="connsiteX19" fmla="*/ 8603 w 10000"/>
                  <a:gd name="connsiteY19" fmla="*/ 2112 h 10000"/>
                  <a:gd name="connsiteX20" fmla="*/ 8700 w 10000"/>
                  <a:gd name="connsiteY20" fmla="*/ 2154 h 10000"/>
                  <a:gd name="connsiteX21" fmla="*/ 8785 w 10000"/>
                  <a:gd name="connsiteY21" fmla="*/ 2269 h 10000"/>
                  <a:gd name="connsiteX22" fmla="*/ 8860 w 10000"/>
                  <a:gd name="connsiteY22" fmla="*/ 2252 h 10000"/>
                  <a:gd name="connsiteX23" fmla="*/ 9003 w 10000"/>
                  <a:gd name="connsiteY23" fmla="*/ 2263 h 10000"/>
                  <a:gd name="connsiteX24" fmla="*/ 9282 w 10000"/>
                  <a:gd name="connsiteY24" fmla="*/ 2452 h 10000"/>
                  <a:gd name="connsiteX25" fmla="*/ 9397 w 10000"/>
                  <a:gd name="connsiteY25" fmla="*/ 2452 h 10000"/>
                  <a:gd name="connsiteX26" fmla="*/ 9510 w 10000"/>
                  <a:gd name="connsiteY26" fmla="*/ 2472 h 10000"/>
                  <a:gd name="connsiteX27" fmla="*/ 9660 w 10000"/>
                  <a:gd name="connsiteY27" fmla="*/ 2396 h 10000"/>
                  <a:gd name="connsiteX28" fmla="*/ 9782 w 10000"/>
                  <a:gd name="connsiteY28" fmla="*/ 2452 h 10000"/>
                  <a:gd name="connsiteX29" fmla="*/ 9910 w 10000"/>
                  <a:gd name="connsiteY29" fmla="*/ 2520 h 10000"/>
                  <a:gd name="connsiteX30" fmla="*/ 9986 w 10000"/>
                  <a:gd name="connsiteY30" fmla="*/ 2520 h 10000"/>
                  <a:gd name="connsiteX31" fmla="*/ 10000 w 10000"/>
                  <a:gd name="connsiteY31" fmla="*/ 2596 h 10000"/>
                  <a:gd name="connsiteX32" fmla="*/ 9970 w 10000"/>
                  <a:gd name="connsiteY32" fmla="*/ 2653 h 10000"/>
                  <a:gd name="connsiteX33" fmla="*/ 9826 w 10000"/>
                  <a:gd name="connsiteY33" fmla="*/ 2846 h 10000"/>
                  <a:gd name="connsiteX34" fmla="*/ 9601 w 10000"/>
                  <a:gd name="connsiteY34" fmla="*/ 3400 h 10000"/>
                  <a:gd name="connsiteX35" fmla="*/ 9434 w 10000"/>
                  <a:gd name="connsiteY35" fmla="*/ 3852 h 10000"/>
                  <a:gd name="connsiteX36" fmla="*/ 9373 w 10000"/>
                  <a:gd name="connsiteY36" fmla="*/ 4108 h 10000"/>
                  <a:gd name="connsiteX37" fmla="*/ 9208 w 10000"/>
                  <a:gd name="connsiteY37" fmla="*/ 4455 h 10000"/>
                  <a:gd name="connsiteX38" fmla="*/ 9184 w 10000"/>
                  <a:gd name="connsiteY38" fmla="*/ 4769 h 10000"/>
                  <a:gd name="connsiteX39" fmla="*/ 9041 w 10000"/>
                  <a:gd name="connsiteY39" fmla="*/ 5039 h 10000"/>
                  <a:gd name="connsiteX40" fmla="*/ 9057 w 10000"/>
                  <a:gd name="connsiteY40" fmla="*/ 5181 h 10000"/>
                  <a:gd name="connsiteX41" fmla="*/ 8959 w 10000"/>
                  <a:gd name="connsiteY41" fmla="*/ 5499 h 10000"/>
                  <a:gd name="connsiteX42" fmla="*/ 8951 w 10000"/>
                  <a:gd name="connsiteY42" fmla="*/ 5807 h 10000"/>
                  <a:gd name="connsiteX43" fmla="*/ 8911 w 10000"/>
                  <a:gd name="connsiteY43" fmla="*/ 6007 h 10000"/>
                  <a:gd name="connsiteX44" fmla="*/ 8955 w 10000"/>
                  <a:gd name="connsiteY44" fmla="*/ 6115 h 10000"/>
                  <a:gd name="connsiteX45" fmla="*/ 8999 w 10000"/>
                  <a:gd name="connsiteY45" fmla="*/ 6199 h 10000"/>
                  <a:gd name="connsiteX46" fmla="*/ 8925 w 10000"/>
                  <a:gd name="connsiteY46" fmla="*/ 6328 h 10000"/>
                  <a:gd name="connsiteX47" fmla="*/ 8708 w 10000"/>
                  <a:gd name="connsiteY47" fmla="*/ 6295 h 10000"/>
                  <a:gd name="connsiteX48" fmla="*/ 8370 w 10000"/>
                  <a:gd name="connsiteY48" fmla="*/ 6319 h 10000"/>
                  <a:gd name="connsiteX49" fmla="*/ 8204 w 10000"/>
                  <a:gd name="connsiteY49" fmla="*/ 6386 h 10000"/>
                  <a:gd name="connsiteX50" fmla="*/ 8081 w 10000"/>
                  <a:gd name="connsiteY50" fmla="*/ 6569 h 10000"/>
                  <a:gd name="connsiteX51" fmla="*/ 7932 w 10000"/>
                  <a:gd name="connsiteY51" fmla="*/ 6908 h 10000"/>
                  <a:gd name="connsiteX52" fmla="*/ 7863 w 10000"/>
                  <a:gd name="connsiteY52" fmla="*/ 7227 h 10000"/>
                  <a:gd name="connsiteX53" fmla="*/ 7765 w 10000"/>
                  <a:gd name="connsiteY53" fmla="*/ 7551 h 10000"/>
                  <a:gd name="connsiteX54" fmla="*/ 7630 w 10000"/>
                  <a:gd name="connsiteY54" fmla="*/ 8058 h 10000"/>
                  <a:gd name="connsiteX55" fmla="*/ 7591 w 10000"/>
                  <a:gd name="connsiteY55" fmla="*/ 8348 h 10000"/>
                  <a:gd name="connsiteX56" fmla="*/ 7591 w 10000"/>
                  <a:gd name="connsiteY56" fmla="*/ 8774 h 10000"/>
                  <a:gd name="connsiteX57" fmla="*/ 7449 w 10000"/>
                  <a:gd name="connsiteY57" fmla="*/ 8975 h 10000"/>
                  <a:gd name="connsiteX58" fmla="*/ 7425 w 10000"/>
                  <a:gd name="connsiteY58" fmla="*/ 9258 h 10000"/>
                  <a:gd name="connsiteX59" fmla="*/ 7395 w 10000"/>
                  <a:gd name="connsiteY59" fmla="*/ 9440 h 10000"/>
                  <a:gd name="connsiteX60" fmla="*/ 7409 w 10000"/>
                  <a:gd name="connsiteY60" fmla="*/ 9621 h 10000"/>
                  <a:gd name="connsiteX61" fmla="*/ 7349 w 10000"/>
                  <a:gd name="connsiteY61"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6440 w 10000"/>
                  <a:gd name="connsiteY6" fmla="*/ 892 h 10000"/>
                  <a:gd name="connsiteX7" fmla="*/ 7185 w 10000"/>
                  <a:gd name="connsiteY7" fmla="*/ 1857 h 10000"/>
                  <a:gd name="connsiteX8" fmla="*/ 7833 w 10000"/>
                  <a:gd name="connsiteY8" fmla="*/ 1506 h 10000"/>
                  <a:gd name="connsiteX9" fmla="*/ 7995 w 10000"/>
                  <a:gd name="connsiteY9" fmla="*/ 453 h 10000"/>
                  <a:gd name="connsiteX10" fmla="*/ 7768 w 10000"/>
                  <a:gd name="connsiteY10" fmla="*/ 58 h 10000"/>
                  <a:gd name="connsiteX11" fmla="*/ 8262 w 10000"/>
                  <a:gd name="connsiteY11" fmla="*/ 67 h 10000"/>
                  <a:gd name="connsiteX12" fmla="*/ 8194 w 10000"/>
                  <a:gd name="connsiteY12" fmla="*/ 902 h 10000"/>
                  <a:gd name="connsiteX13" fmla="*/ 8255 w 10000"/>
                  <a:gd name="connsiteY13" fmla="*/ 1112 h 10000"/>
                  <a:gd name="connsiteX14" fmla="*/ 8271 w 10000"/>
                  <a:gd name="connsiteY14" fmla="*/ 1290 h 10000"/>
                  <a:gd name="connsiteX15" fmla="*/ 8285 w 10000"/>
                  <a:gd name="connsiteY15" fmla="*/ 1507 h 10000"/>
                  <a:gd name="connsiteX16" fmla="*/ 8392 w 10000"/>
                  <a:gd name="connsiteY16" fmla="*/ 1832 h 10000"/>
                  <a:gd name="connsiteX17" fmla="*/ 8503 w 10000"/>
                  <a:gd name="connsiteY17" fmla="*/ 2010 h 10000"/>
                  <a:gd name="connsiteX18" fmla="*/ 8603 w 10000"/>
                  <a:gd name="connsiteY18" fmla="*/ 2112 h 10000"/>
                  <a:gd name="connsiteX19" fmla="*/ 8700 w 10000"/>
                  <a:gd name="connsiteY19" fmla="*/ 2154 h 10000"/>
                  <a:gd name="connsiteX20" fmla="*/ 8785 w 10000"/>
                  <a:gd name="connsiteY20" fmla="*/ 2269 h 10000"/>
                  <a:gd name="connsiteX21" fmla="*/ 8860 w 10000"/>
                  <a:gd name="connsiteY21" fmla="*/ 2252 h 10000"/>
                  <a:gd name="connsiteX22" fmla="*/ 9003 w 10000"/>
                  <a:gd name="connsiteY22" fmla="*/ 2263 h 10000"/>
                  <a:gd name="connsiteX23" fmla="*/ 9282 w 10000"/>
                  <a:gd name="connsiteY23" fmla="*/ 2452 h 10000"/>
                  <a:gd name="connsiteX24" fmla="*/ 9397 w 10000"/>
                  <a:gd name="connsiteY24" fmla="*/ 2452 h 10000"/>
                  <a:gd name="connsiteX25" fmla="*/ 9510 w 10000"/>
                  <a:gd name="connsiteY25" fmla="*/ 2472 h 10000"/>
                  <a:gd name="connsiteX26" fmla="*/ 9660 w 10000"/>
                  <a:gd name="connsiteY26" fmla="*/ 2396 h 10000"/>
                  <a:gd name="connsiteX27" fmla="*/ 9782 w 10000"/>
                  <a:gd name="connsiteY27" fmla="*/ 2452 h 10000"/>
                  <a:gd name="connsiteX28" fmla="*/ 9910 w 10000"/>
                  <a:gd name="connsiteY28" fmla="*/ 2520 h 10000"/>
                  <a:gd name="connsiteX29" fmla="*/ 9986 w 10000"/>
                  <a:gd name="connsiteY29" fmla="*/ 2520 h 10000"/>
                  <a:gd name="connsiteX30" fmla="*/ 10000 w 10000"/>
                  <a:gd name="connsiteY30" fmla="*/ 2596 h 10000"/>
                  <a:gd name="connsiteX31" fmla="*/ 9970 w 10000"/>
                  <a:gd name="connsiteY31" fmla="*/ 2653 h 10000"/>
                  <a:gd name="connsiteX32" fmla="*/ 9826 w 10000"/>
                  <a:gd name="connsiteY32" fmla="*/ 2846 h 10000"/>
                  <a:gd name="connsiteX33" fmla="*/ 9601 w 10000"/>
                  <a:gd name="connsiteY33" fmla="*/ 3400 h 10000"/>
                  <a:gd name="connsiteX34" fmla="*/ 9434 w 10000"/>
                  <a:gd name="connsiteY34" fmla="*/ 3852 h 10000"/>
                  <a:gd name="connsiteX35" fmla="*/ 9373 w 10000"/>
                  <a:gd name="connsiteY35" fmla="*/ 4108 h 10000"/>
                  <a:gd name="connsiteX36" fmla="*/ 9208 w 10000"/>
                  <a:gd name="connsiteY36" fmla="*/ 4455 h 10000"/>
                  <a:gd name="connsiteX37" fmla="*/ 9184 w 10000"/>
                  <a:gd name="connsiteY37" fmla="*/ 4769 h 10000"/>
                  <a:gd name="connsiteX38" fmla="*/ 9041 w 10000"/>
                  <a:gd name="connsiteY38" fmla="*/ 5039 h 10000"/>
                  <a:gd name="connsiteX39" fmla="*/ 9057 w 10000"/>
                  <a:gd name="connsiteY39" fmla="*/ 5181 h 10000"/>
                  <a:gd name="connsiteX40" fmla="*/ 8959 w 10000"/>
                  <a:gd name="connsiteY40" fmla="*/ 5499 h 10000"/>
                  <a:gd name="connsiteX41" fmla="*/ 8951 w 10000"/>
                  <a:gd name="connsiteY41" fmla="*/ 5807 h 10000"/>
                  <a:gd name="connsiteX42" fmla="*/ 8911 w 10000"/>
                  <a:gd name="connsiteY42" fmla="*/ 6007 h 10000"/>
                  <a:gd name="connsiteX43" fmla="*/ 8955 w 10000"/>
                  <a:gd name="connsiteY43" fmla="*/ 6115 h 10000"/>
                  <a:gd name="connsiteX44" fmla="*/ 8999 w 10000"/>
                  <a:gd name="connsiteY44" fmla="*/ 6199 h 10000"/>
                  <a:gd name="connsiteX45" fmla="*/ 8925 w 10000"/>
                  <a:gd name="connsiteY45" fmla="*/ 6328 h 10000"/>
                  <a:gd name="connsiteX46" fmla="*/ 8708 w 10000"/>
                  <a:gd name="connsiteY46" fmla="*/ 6295 h 10000"/>
                  <a:gd name="connsiteX47" fmla="*/ 8370 w 10000"/>
                  <a:gd name="connsiteY47" fmla="*/ 6319 h 10000"/>
                  <a:gd name="connsiteX48" fmla="*/ 8204 w 10000"/>
                  <a:gd name="connsiteY48" fmla="*/ 6386 h 10000"/>
                  <a:gd name="connsiteX49" fmla="*/ 8081 w 10000"/>
                  <a:gd name="connsiteY49" fmla="*/ 6569 h 10000"/>
                  <a:gd name="connsiteX50" fmla="*/ 7932 w 10000"/>
                  <a:gd name="connsiteY50" fmla="*/ 6908 h 10000"/>
                  <a:gd name="connsiteX51" fmla="*/ 7863 w 10000"/>
                  <a:gd name="connsiteY51" fmla="*/ 7227 h 10000"/>
                  <a:gd name="connsiteX52" fmla="*/ 7765 w 10000"/>
                  <a:gd name="connsiteY52" fmla="*/ 7551 h 10000"/>
                  <a:gd name="connsiteX53" fmla="*/ 7630 w 10000"/>
                  <a:gd name="connsiteY53" fmla="*/ 8058 h 10000"/>
                  <a:gd name="connsiteX54" fmla="*/ 7591 w 10000"/>
                  <a:gd name="connsiteY54" fmla="*/ 8348 h 10000"/>
                  <a:gd name="connsiteX55" fmla="*/ 7591 w 10000"/>
                  <a:gd name="connsiteY55" fmla="*/ 8774 h 10000"/>
                  <a:gd name="connsiteX56" fmla="*/ 7449 w 10000"/>
                  <a:gd name="connsiteY56" fmla="*/ 8975 h 10000"/>
                  <a:gd name="connsiteX57" fmla="*/ 7425 w 10000"/>
                  <a:gd name="connsiteY57" fmla="*/ 9258 h 10000"/>
                  <a:gd name="connsiteX58" fmla="*/ 7395 w 10000"/>
                  <a:gd name="connsiteY58" fmla="*/ 9440 h 10000"/>
                  <a:gd name="connsiteX59" fmla="*/ 7409 w 10000"/>
                  <a:gd name="connsiteY59" fmla="*/ 9621 h 10000"/>
                  <a:gd name="connsiteX60" fmla="*/ 7349 w 10000"/>
                  <a:gd name="connsiteY60"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7185 w 10000"/>
                  <a:gd name="connsiteY6" fmla="*/ 1857 h 10000"/>
                  <a:gd name="connsiteX7" fmla="*/ 7833 w 10000"/>
                  <a:gd name="connsiteY7" fmla="*/ 1506 h 10000"/>
                  <a:gd name="connsiteX8" fmla="*/ 7995 w 10000"/>
                  <a:gd name="connsiteY8" fmla="*/ 453 h 10000"/>
                  <a:gd name="connsiteX9" fmla="*/ 7768 w 10000"/>
                  <a:gd name="connsiteY9" fmla="*/ 58 h 10000"/>
                  <a:gd name="connsiteX10" fmla="*/ 8262 w 10000"/>
                  <a:gd name="connsiteY10" fmla="*/ 67 h 10000"/>
                  <a:gd name="connsiteX11" fmla="*/ 8194 w 10000"/>
                  <a:gd name="connsiteY11" fmla="*/ 902 h 10000"/>
                  <a:gd name="connsiteX12" fmla="*/ 8255 w 10000"/>
                  <a:gd name="connsiteY12" fmla="*/ 1112 h 10000"/>
                  <a:gd name="connsiteX13" fmla="*/ 8271 w 10000"/>
                  <a:gd name="connsiteY13" fmla="*/ 1290 h 10000"/>
                  <a:gd name="connsiteX14" fmla="*/ 8285 w 10000"/>
                  <a:gd name="connsiteY14" fmla="*/ 1507 h 10000"/>
                  <a:gd name="connsiteX15" fmla="*/ 8392 w 10000"/>
                  <a:gd name="connsiteY15" fmla="*/ 1832 h 10000"/>
                  <a:gd name="connsiteX16" fmla="*/ 8503 w 10000"/>
                  <a:gd name="connsiteY16" fmla="*/ 2010 h 10000"/>
                  <a:gd name="connsiteX17" fmla="*/ 8603 w 10000"/>
                  <a:gd name="connsiteY17" fmla="*/ 2112 h 10000"/>
                  <a:gd name="connsiteX18" fmla="*/ 8700 w 10000"/>
                  <a:gd name="connsiteY18" fmla="*/ 2154 h 10000"/>
                  <a:gd name="connsiteX19" fmla="*/ 8785 w 10000"/>
                  <a:gd name="connsiteY19" fmla="*/ 2269 h 10000"/>
                  <a:gd name="connsiteX20" fmla="*/ 8860 w 10000"/>
                  <a:gd name="connsiteY20" fmla="*/ 2252 h 10000"/>
                  <a:gd name="connsiteX21" fmla="*/ 9003 w 10000"/>
                  <a:gd name="connsiteY21" fmla="*/ 2263 h 10000"/>
                  <a:gd name="connsiteX22" fmla="*/ 9282 w 10000"/>
                  <a:gd name="connsiteY22" fmla="*/ 2452 h 10000"/>
                  <a:gd name="connsiteX23" fmla="*/ 9397 w 10000"/>
                  <a:gd name="connsiteY23" fmla="*/ 2452 h 10000"/>
                  <a:gd name="connsiteX24" fmla="*/ 9510 w 10000"/>
                  <a:gd name="connsiteY24" fmla="*/ 2472 h 10000"/>
                  <a:gd name="connsiteX25" fmla="*/ 9660 w 10000"/>
                  <a:gd name="connsiteY25" fmla="*/ 2396 h 10000"/>
                  <a:gd name="connsiteX26" fmla="*/ 9782 w 10000"/>
                  <a:gd name="connsiteY26" fmla="*/ 2452 h 10000"/>
                  <a:gd name="connsiteX27" fmla="*/ 9910 w 10000"/>
                  <a:gd name="connsiteY27" fmla="*/ 2520 h 10000"/>
                  <a:gd name="connsiteX28" fmla="*/ 9986 w 10000"/>
                  <a:gd name="connsiteY28" fmla="*/ 2520 h 10000"/>
                  <a:gd name="connsiteX29" fmla="*/ 10000 w 10000"/>
                  <a:gd name="connsiteY29" fmla="*/ 2596 h 10000"/>
                  <a:gd name="connsiteX30" fmla="*/ 9970 w 10000"/>
                  <a:gd name="connsiteY30" fmla="*/ 2653 h 10000"/>
                  <a:gd name="connsiteX31" fmla="*/ 9826 w 10000"/>
                  <a:gd name="connsiteY31" fmla="*/ 2846 h 10000"/>
                  <a:gd name="connsiteX32" fmla="*/ 9601 w 10000"/>
                  <a:gd name="connsiteY32" fmla="*/ 3400 h 10000"/>
                  <a:gd name="connsiteX33" fmla="*/ 9434 w 10000"/>
                  <a:gd name="connsiteY33" fmla="*/ 3852 h 10000"/>
                  <a:gd name="connsiteX34" fmla="*/ 9373 w 10000"/>
                  <a:gd name="connsiteY34" fmla="*/ 4108 h 10000"/>
                  <a:gd name="connsiteX35" fmla="*/ 9208 w 10000"/>
                  <a:gd name="connsiteY35" fmla="*/ 4455 h 10000"/>
                  <a:gd name="connsiteX36" fmla="*/ 9184 w 10000"/>
                  <a:gd name="connsiteY36" fmla="*/ 4769 h 10000"/>
                  <a:gd name="connsiteX37" fmla="*/ 9041 w 10000"/>
                  <a:gd name="connsiteY37" fmla="*/ 5039 h 10000"/>
                  <a:gd name="connsiteX38" fmla="*/ 9057 w 10000"/>
                  <a:gd name="connsiteY38" fmla="*/ 5181 h 10000"/>
                  <a:gd name="connsiteX39" fmla="*/ 8959 w 10000"/>
                  <a:gd name="connsiteY39" fmla="*/ 5499 h 10000"/>
                  <a:gd name="connsiteX40" fmla="*/ 8951 w 10000"/>
                  <a:gd name="connsiteY40" fmla="*/ 5807 h 10000"/>
                  <a:gd name="connsiteX41" fmla="*/ 8911 w 10000"/>
                  <a:gd name="connsiteY41" fmla="*/ 6007 h 10000"/>
                  <a:gd name="connsiteX42" fmla="*/ 8955 w 10000"/>
                  <a:gd name="connsiteY42" fmla="*/ 6115 h 10000"/>
                  <a:gd name="connsiteX43" fmla="*/ 8999 w 10000"/>
                  <a:gd name="connsiteY43" fmla="*/ 6199 h 10000"/>
                  <a:gd name="connsiteX44" fmla="*/ 8925 w 10000"/>
                  <a:gd name="connsiteY44" fmla="*/ 6328 h 10000"/>
                  <a:gd name="connsiteX45" fmla="*/ 8708 w 10000"/>
                  <a:gd name="connsiteY45" fmla="*/ 6295 h 10000"/>
                  <a:gd name="connsiteX46" fmla="*/ 8370 w 10000"/>
                  <a:gd name="connsiteY46" fmla="*/ 6319 h 10000"/>
                  <a:gd name="connsiteX47" fmla="*/ 8204 w 10000"/>
                  <a:gd name="connsiteY47" fmla="*/ 6386 h 10000"/>
                  <a:gd name="connsiteX48" fmla="*/ 8081 w 10000"/>
                  <a:gd name="connsiteY48" fmla="*/ 6569 h 10000"/>
                  <a:gd name="connsiteX49" fmla="*/ 7932 w 10000"/>
                  <a:gd name="connsiteY49" fmla="*/ 6908 h 10000"/>
                  <a:gd name="connsiteX50" fmla="*/ 7863 w 10000"/>
                  <a:gd name="connsiteY50" fmla="*/ 7227 h 10000"/>
                  <a:gd name="connsiteX51" fmla="*/ 7765 w 10000"/>
                  <a:gd name="connsiteY51" fmla="*/ 7551 h 10000"/>
                  <a:gd name="connsiteX52" fmla="*/ 7630 w 10000"/>
                  <a:gd name="connsiteY52" fmla="*/ 8058 h 10000"/>
                  <a:gd name="connsiteX53" fmla="*/ 7591 w 10000"/>
                  <a:gd name="connsiteY53" fmla="*/ 8348 h 10000"/>
                  <a:gd name="connsiteX54" fmla="*/ 7591 w 10000"/>
                  <a:gd name="connsiteY54" fmla="*/ 8774 h 10000"/>
                  <a:gd name="connsiteX55" fmla="*/ 7449 w 10000"/>
                  <a:gd name="connsiteY55" fmla="*/ 8975 h 10000"/>
                  <a:gd name="connsiteX56" fmla="*/ 7425 w 10000"/>
                  <a:gd name="connsiteY56" fmla="*/ 9258 h 10000"/>
                  <a:gd name="connsiteX57" fmla="*/ 7395 w 10000"/>
                  <a:gd name="connsiteY57" fmla="*/ 9440 h 10000"/>
                  <a:gd name="connsiteX58" fmla="*/ 7409 w 10000"/>
                  <a:gd name="connsiteY58" fmla="*/ 9621 h 10000"/>
                  <a:gd name="connsiteX59" fmla="*/ 7349 w 10000"/>
                  <a:gd name="connsiteY59"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7833 w 10000"/>
                  <a:gd name="connsiteY6" fmla="*/ 1506 h 10000"/>
                  <a:gd name="connsiteX7" fmla="*/ 7995 w 10000"/>
                  <a:gd name="connsiteY7" fmla="*/ 453 h 10000"/>
                  <a:gd name="connsiteX8" fmla="*/ 7768 w 10000"/>
                  <a:gd name="connsiteY8" fmla="*/ 58 h 10000"/>
                  <a:gd name="connsiteX9" fmla="*/ 8262 w 10000"/>
                  <a:gd name="connsiteY9" fmla="*/ 67 h 10000"/>
                  <a:gd name="connsiteX10" fmla="*/ 8194 w 10000"/>
                  <a:gd name="connsiteY10" fmla="*/ 902 h 10000"/>
                  <a:gd name="connsiteX11" fmla="*/ 8255 w 10000"/>
                  <a:gd name="connsiteY11" fmla="*/ 1112 h 10000"/>
                  <a:gd name="connsiteX12" fmla="*/ 8271 w 10000"/>
                  <a:gd name="connsiteY12" fmla="*/ 1290 h 10000"/>
                  <a:gd name="connsiteX13" fmla="*/ 8285 w 10000"/>
                  <a:gd name="connsiteY13" fmla="*/ 1507 h 10000"/>
                  <a:gd name="connsiteX14" fmla="*/ 8392 w 10000"/>
                  <a:gd name="connsiteY14" fmla="*/ 1832 h 10000"/>
                  <a:gd name="connsiteX15" fmla="*/ 8503 w 10000"/>
                  <a:gd name="connsiteY15" fmla="*/ 2010 h 10000"/>
                  <a:gd name="connsiteX16" fmla="*/ 8603 w 10000"/>
                  <a:gd name="connsiteY16" fmla="*/ 2112 h 10000"/>
                  <a:gd name="connsiteX17" fmla="*/ 8700 w 10000"/>
                  <a:gd name="connsiteY17" fmla="*/ 2154 h 10000"/>
                  <a:gd name="connsiteX18" fmla="*/ 8785 w 10000"/>
                  <a:gd name="connsiteY18" fmla="*/ 2269 h 10000"/>
                  <a:gd name="connsiteX19" fmla="*/ 8860 w 10000"/>
                  <a:gd name="connsiteY19" fmla="*/ 2252 h 10000"/>
                  <a:gd name="connsiteX20" fmla="*/ 9003 w 10000"/>
                  <a:gd name="connsiteY20" fmla="*/ 2263 h 10000"/>
                  <a:gd name="connsiteX21" fmla="*/ 9282 w 10000"/>
                  <a:gd name="connsiteY21" fmla="*/ 2452 h 10000"/>
                  <a:gd name="connsiteX22" fmla="*/ 9397 w 10000"/>
                  <a:gd name="connsiteY22" fmla="*/ 2452 h 10000"/>
                  <a:gd name="connsiteX23" fmla="*/ 9510 w 10000"/>
                  <a:gd name="connsiteY23" fmla="*/ 2472 h 10000"/>
                  <a:gd name="connsiteX24" fmla="*/ 9660 w 10000"/>
                  <a:gd name="connsiteY24" fmla="*/ 2396 h 10000"/>
                  <a:gd name="connsiteX25" fmla="*/ 9782 w 10000"/>
                  <a:gd name="connsiteY25" fmla="*/ 2452 h 10000"/>
                  <a:gd name="connsiteX26" fmla="*/ 9910 w 10000"/>
                  <a:gd name="connsiteY26" fmla="*/ 2520 h 10000"/>
                  <a:gd name="connsiteX27" fmla="*/ 9986 w 10000"/>
                  <a:gd name="connsiteY27" fmla="*/ 2520 h 10000"/>
                  <a:gd name="connsiteX28" fmla="*/ 10000 w 10000"/>
                  <a:gd name="connsiteY28" fmla="*/ 2596 h 10000"/>
                  <a:gd name="connsiteX29" fmla="*/ 9970 w 10000"/>
                  <a:gd name="connsiteY29" fmla="*/ 2653 h 10000"/>
                  <a:gd name="connsiteX30" fmla="*/ 9826 w 10000"/>
                  <a:gd name="connsiteY30" fmla="*/ 2846 h 10000"/>
                  <a:gd name="connsiteX31" fmla="*/ 9601 w 10000"/>
                  <a:gd name="connsiteY31" fmla="*/ 3400 h 10000"/>
                  <a:gd name="connsiteX32" fmla="*/ 9434 w 10000"/>
                  <a:gd name="connsiteY32" fmla="*/ 3852 h 10000"/>
                  <a:gd name="connsiteX33" fmla="*/ 9373 w 10000"/>
                  <a:gd name="connsiteY33" fmla="*/ 4108 h 10000"/>
                  <a:gd name="connsiteX34" fmla="*/ 9208 w 10000"/>
                  <a:gd name="connsiteY34" fmla="*/ 4455 h 10000"/>
                  <a:gd name="connsiteX35" fmla="*/ 9184 w 10000"/>
                  <a:gd name="connsiteY35" fmla="*/ 4769 h 10000"/>
                  <a:gd name="connsiteX36" fmla="*/ 9041 w 10000"/>
                  <a:gd name="connsiteY36" fmla="*/ 5039 h 10000"/>
                  <a:gd name="connsiteX37" fmla="*/ 9057 w 10000"/>
                  <a:gd name="connsiteY37" fmla="*/ 5181 h 10000"/>
                  <a:gd name="connsiteX38" fmla="*/ 8959 w 10000"/>
                  <a:gd name="connsiteY38" fmla="*/ 5499 h 10000"/>
                  <a:gd name="connsiteX39" fmla="*/ 8951 w 10000"/>
                  <a:gd name="connsiteY39" fmla="*/ 5807 h 10000"/>
                  <a:gd name="connsiteX40" fmla="*/ 8911 w 10000"/>
                  <a:gd name="connsiteY40" fmla="*/ 6007 h 10000"/>
                  <a:gd name="connsiteX41" fmla="*/ 8955 w 10000"/>
                  <a:gd name="connsiteY41" fmla="*/ 6115 h 10000"/>
                  <a:gd name="connsiteX42" fmla="*/ 8999 w 10000"/>
                  <a:gd name="connsiteY42" fmla="*/ 6199 h 10000"/>
                  <a:gd name="connsiteX43" fmla="*/ 8925 w 10000"/>
                  <a:gd name="connsiteY43" fmla="*/ 6328 h 10000"/>
                  <a:gd name="connsiteX44" fmla="*/ 8708 w 10000"/>
                  <a:gd name="connsiteY44" fmla="*/ 6295 h 10000"/>
                  <a:gd name="connsiteX45" fmla="*/ 8370 w 10000"/>
                  <a:gd name="connsiteY45" fmla="*/ 6319 h 10000"/>
                  <a:gd name="connsiteX46" fmla="*/ 8204 w 10000"/>
                  <a:gd name="connsiteY46" fmla="*/ 6386 h 10000"/>
                  <a:gd name="connsiteX47" fmla="*/ 8081 w 10000"/>
                  <a:gd name="connsiteY47" fmla="*/ 6569 h 10000"/>
                  <a:gd name="connsiteX48" fmla="*/ 7932 w 10000"/>
                  <a:gd name="connsiteY48" fmla="*/ 6908 h 10000"/>
                  <a:gd name="connsiteX49" fmla="*/ 7863 w 10000"/>
                  <a:gd name="connsiteY49" fmla="*/ 7227 h 10000"/>
                  <a:gd name="connsiteX50" fmla="*/ 7765 w 10000"/>
                  <a:gd name="connsiteY50" fmla="*/ 7551 h 10000"/>
                  <a:gd name="connsiteX51" fmla="*/ 7630 w 10000"/>
                  <a:gd name="connsiteY51" fmla="*/ 8058 h 10000"/>
                  <a:gd name="connsiteX52" fmla="*/ 7591 w 10000"/>
                  <a:gd name="connsiteY52" fmla="*/ 8348 h 10000"/>
                  <a:gd name="connsiteX53" fmla="*/ 7591 w 10000"/>
                  <a:gd name="connsiteY53" fmla="*/ 8774 h 10000"/>
                  <a:gd name="connsiteX54" fmla="*/ 7449 w 10000"/>
                  <a:gd name="connsiteY54" fmla="*/ 8975 h 10000"/>
                  <a:gd name="connsiteX55" fmla="*/ 7425 w 10000"/>
                  <a:gd name="connsiteY55" fmla="*/ 9258 h 10000"/>
                  <a:gd name="connsiteX56" fmla="*/ 7395 w 10000"/>
                  <a:gd name="connsiteY56" fmla="*/ 9440 h 10000"/>
                  <a:gd name="connsiteX57" fmla="*/ 7409 w 10000"/>
                  <a:gd name="connsiteY57" fmla="*/ 9621 h 10000"/>
                  <a:gd name="connsiteX58" fmla="*/ 7349 w 10000"/>
                  <a:gd name="connsiteY58"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7995 w 10000"/>
                  <a:gd name="connsiteY6" fmla="*/ 453 h 10000"/>
                  <a:gd name="connsiteX7" fmla="*/ 7768 w 10000"/>
                  <a:gd name="connsiteY7" fmla="*/ 58 h 10000"/>
                  <a:gd name="connsiteX8" fmla="*/ 8262 w 10000"/>
                  <a:gd name="connsiteY8" fmla="*/ 67 h 10000"/>
                  <a:gd name="connsiteX9" fmla="*/ 8194 w 10000"/>
                  <a:gd name="connsiteY9" fmla="*/ 902 h 10000"/>
                  <a:gd name="connsiteX10" fmla="*/ 8255 w 10000"/>
                  <a:gd name="connsiteY10" fmla="*/ 1112 h 10000"/>
                  <a:gd name="connsiteX11" fmla="*/ 8271 w 10000"/>
                  <a:gd name="connsiteY11" fmla="*/ 1290 h 10000"/>
                  <a:gd name="connsiteX12" fmla="*/ 8285 w 10000"/>
                  <a:gd name="connsiteY12" fmla="*/ 1507 h 10000"/>
                  <a:gd name="connsiteX13" fmla="*/ 8392 w 10000"/>
                  <a:gd name="connsiteY13" fmla="*/ 1832 h 10000"/>
                  <a:gd name="connsiteX14" fmla="*/ 8503 w 10000"/>
                  <a:gd name="connsiteY14" fmla="*/ 2010 h 10000"/>
                  <a:gd name="connsiteX15" fmla="*/ 8603 w 10000"/>
                  <a:gd name="connsiteY15" fmla="*/ 2112 h 10000"/>
                  <a:gd name="connsiteX16" fmla="*/ 8700 w 10000"/>
                  <a:gd name="connsiteY16" fmla="*/ 2154 h 10000"/>
                  <a:gd name="connsiteX17" fmla="*/ 8785 w 10000"/>
                  <a:gd name="connsiteY17" fmla="*/ 2269 h 10000"/>
                  <a:gd name="connsiteX18" fmla="*/ 8860 w 10000"/>
                  <a:gd name="connsiteY18" fmla="*/ 2252 h 10000"/>
                  <a:gd name="connsiteX19" fmla="*/ 9003 w 10000"/>
                  <a:gd name="connsiteY19" fmla="*/ 2263 h 10000"/>
                  <a:gd name="connsiteX20" fmla="*/ 9282 w 10000"/>
                  <a:gd name="connsiteY20" fmla="*/ 2452 h 10000"/>
                  <a:gd name="connsiteX21" fmla="*/ 9397 w 10000"/>
                  <a:gd name="connsiteY21" fmla="*/ 2452 h 10000"/>
                  <a:gd name="connsiteX22" fmla="*/ 9510 w 10000"/>
                  <a:gd name="connsiteY22" fmla="*/ 2472 h 10000"/>
                  <a:gd name="connsiteX23" fmla="*/ 9660 w 10000"/>
                  <a:gd name="connsiteY23" fmla="*/ 2396 h 10000"/>
                  <a:gd name="connsiteX24" fmla="*/ 9782 w 10000"/>
                  <a:gd name="connsiteY24" fmla="*/ 2452 h 10000"/>
                  <a:gd name="connsiteX25" fmla="*/ 9910 w 10000"/>
                  <a:gd name="connsiteY25" fmla="*/ 2520 h 10000"/>
                  <a:gd name="connsiteX26" fmla="*/ 9986 w 10000"/>
                  <a:gd name="connsiteY26" fmla="*/ 2520 h 10000"/>
                  <a:gd name="connsiteX27" fmla="*/ 10000 w 10000"/>
                  <a:gd name="connsiteY27" fmla="*/ 2596 h 10000"/>
                  <a:gd name="connsiteX28" fmla="*/ 9970 w 10000"/>
                  <a:gd name="connsiteY28" fmla="*/ 2653 h 10000"/>
                  <a:gd name="connsiteX29" fmla="*/ 9826 w 10000"/>
                  <a:gd name="connsiteY29" fmla="*/ 2846 h 10000"/>
                  <a:gd name="connsiteX30" fmla="*/ 9601 w 10000"/>
                  <a:gd name="connsiteY30" fmla="*/ 3400 h 10000"/>
                  <a:gd name="connsiteX31" fmla="*/ 9434 w 10000"/>
                  <a:gd name="connsiteY31" fmla="*/ 3852 h 10000"/>
                  <a:gd name="connsiteX32" fmla="*/ 9373 w 10000"/>
                  <a:gd name="connsiteY32" fmla="*/ 4108 h 10000"/>
                  <a:gd name="connsiteX33" fmla="*/ 9208 w 10000"/>
                  <a:gd name="connsiteY33" fmla="*/ 4455 h 10000"/>
                  <a:gd name="connsiteX34" fmla="*/ 9184 w 10000"/>
                  <a:gd name="connsiteY34" fmla="*/ 4769 h 10000"/>
                  <a:gd name="connsiteX35" fmla="*/ 9041 w 10000"/>
                  <a:gd name="connsiteY35" fmla="*/ 5039 h 10000"/>
                  <a:gd name="connsiteX36" fmla="*/ 9057 w 10000"/>
                  <a:gd name="connsiteY36" fmla="*/ 5181 h 10000"/>
                  <a:gd name="connsiteX37" fmla="*/ 8959 w 10000"/>
                  <a:gd name="connsiteY37" fmla="*/ 5499 h 10000"/>
                  <a:gd name="connsiteX38" fmla="*/ 8951 w 10000"/>
                  <a:gd name="connsiteY38" fmla="*/ 5807 h 10000"/>
                  <a:gd name="connsiteX39" fmla="*/ 8911 w 10000"/>
                  <a:gd name="connsiteY39" fmla="*/ 6007 h 10000"/>
                  <a:gd name="connsiteX40" fmla="*/ 8955 w 10000"/>
                  <a:gd name="connsiteY40" fmla="*/ 6115 h 10000"/>
                  <a:gd name="connsiteX41" fmla="*/ 8999 w 10000"/>
                  <a:gd name="connsiteY41" fmla="*/ 6199 h 10000"/>
                  <a:gd name="connsiteX42" fmla="*/ 8925 w 10000"/>
                  <a:gd name="connsiteY42" fmla="*/ 6328 h 10000"/>
                  <a:gd name="connsiteX43" fmla="*/ 8708 w 10000"/>
                  <a:gd name="connsiteY43" fmla="*/ 6295 h 10000"/>
                  <a:gd name="connsiteX44" fmla="*/ 8370 w 10000"/>
                  <a:gd name="connsiteY44" fmla="*/ 6319 h 10000"/>
                  <a:gd name="connsiteX45" fmla="*/ 8204 w 10000"/>
                  <a:gd name="connsiteY45" fmla="*/ 6386 h 10000"/>
                  <a:gd name="connsiteX46" fmla="*/ 8081 w 10000"/>
                  <a:gd name="connsiteY46" fmla="*/ 6569 h 10000"/>
                  <a:gd name="connsiteX47" fmla="*/ 7932 w 10000"/>
                  <a:gd name="connsiteY47" fmla="*/ 6908 h 10000"/>
                  <a:gd name="connsiteX48" fmla="*/ 7863 w 10000"/>
                  <a:gd name="connsiteY48" fmla="*/ 7227 h 10000"/>
                  <a:gd name="connsiteX49" fmla="*/ 7765 w 10000"/>
                  <a:gd name="connsiteY49" fmla="*/ 7551 h 10000"/>
                  <a:gd name="connsiteX50" fmla="*/ 7630 w 10000"/>
                  <a:gd name="connsiteY50" fmla="*/ 8058 h 10000"/>
                  <a:gd name="connsiteX51" fmla="*/ 7591 w 10000"/>
                  <a:gd name="connsiteY51" fmla="*/ 8348 h 10000"/>
                  <a:gd name="connsiteX52" fmla="*/ 7591 w 10000"/>
                  <a:gd name="connsiteY52" fmla="*/ 8774 h 10000"/>
                  <a:gd name="connsiteX53" fmla="*/ 7449 w 10000"/>
                  <a:gd name="connsiteY53" fmla="*/ 8975 h 10000"/>
                  <a:gd name="connsiteX54" fmla="*/ 7425 w 10000"/>
                  <a:gd name="connsiteY54" fmla="*/ 9258 h 10000"/>
                  <a:gd name="connsiteX55" fmla="*/ 7395 w 10000"/>
                  <a:gd name="connsiteY55" fmla="*/ 9440 h 10000"/>
                  <a:gd name="connsiteX56" fmla="*/ 7409 w 10000"/>
                  <a:gd name="connsiteY56" fmla="*/ 9621 h 10000"/>
                  <a:gd name="connsiteX57" fmla="*/ 7349 w 10000"/>
                  <a:gd name="connsiteY57" fmla="*/ 9849 h 10000"/>
                  <a:gd name="connsiteX0" fmla="*/ 7194 w 10000"/>
                  <a:gd name="connsiteY0" fmla="*/ 10000 h 10000"/>
                  <a:gd name="connsiteX1" fmla="*/ 1453 w 10000"/>
                  <a:gd name="connsiteY1" fmla="*/ 9862 h 10000"/>
                  <a:gd name="connsiteX2" fmla="*/ 1452 w 10000"/>
                  <a:gd name="connsiteY2" fmla="*/ 3963 h 10000"/>
                  <a:gd name="connsiteX3" fmla="*/ 0 w 10000"/>
                  <a:gd name="connsiteY3" fmla="*/ 3869 h 10000"/>
                  <a:gd name="connsiteX4" fmla="*/ 21 w 10000"/>
                  <a:gd name="connsiteY4" fmla="*/ 0 h 10000"/>
                  <a:gd name="connsiteX5" fmla="*/ 6019 w 10000"/>
                  <a:gd name="connsiteY5" fmla="*/ 14 h 10000"/>
                  <a:gd name="connsiteX6" fmla="*/ 7768 w 10000"/>
                  <a:gd name="connsiteY6" fmla="*/ 58 h 10000"/>
                  <a:gd name="connsiteX7" fmla="*/ 8262 w 10000"/>
                  <a:gd name="connsiteY7" fmla="*/ 67 h 10000"/>
                  <a:gd name="connsiteX8" fmla="*/ 8194 w 10000"/>
                  <a:gd name="connsiteY8" fmla="*/ 902 h 10000"/>
                  <a:gd name="connsiteX9" fmla="*/ 8255 w 10000"/>
                  <a:gd name="connsiteY9" fmla="*/ 1112 h 10000"/>
                  <a:gd name="connsiteX10" fmla="*/ 8271 w 10000"/>
                  <a:gd name="connsiteY10" fmla="*/ 1290 h 10000"/>
                  <a:gd name="connsiteX11" fmla="*/ 8285 w 10000"/>
                  <a:gd name="connsiteY11" fmla="*/ 1507 h 10000"/>
                  <a:gd name="connsiteX12" fmla="*/ 8392 w 10000"/>
                  <a:gd name="connsiteY12" fmla="*/ 1832 h 10000"/>
                  <a:gd name="connsiteX13" fmla="*/ 8503 w 10000"/>
                  <a:gd name="connsiteY13" fmla="*/ 2010 h 10000"/>
                  <a:gd name="connsiteX14" fmla="*/ 8603 w 10000"/>
                  <a:gd name="connsiteY14" fmla="*/ 2112 h 10000"/>
                  <a:gd name="connsiteX15" fmla="*/ 8700 w 10000"/>
                  <a:gd name="connsiteY15" fmla="*/ 2154 h 10000"/>
                  <a:gd name="connsiteX16" fmla="*/ 8785 w 10000"/>
                  <a:gd name="connsiteY16" fmla="*/ 2269 h 10000"/>
                  <a:gd name="connsiteX17" fmla="*/ 8860 w 10000"/>
                  <a:gd name="connsiteY17" fmla="*/ 2252 h 10000"/>
                  <a:gd name="connsiteX18" fmla="*/ 9003 w 10000"/>
                  <a:gd name="connsiteY18" fmla="*/ 2263 h 10000"/>
                  <a:gd name="connsiteX19" fmla="*/ 9282 w 10000"/>
                  <a:gd name="connsiteY19" fmla="*/ 2452 h 10000"/>
                  <a:gd name="connsiteX20" fmla="*/ 9397 w 10000"/>
                  <a:gd name="connsiteY20" fmla="*/ 2452 h 10000"/>
                  <a:gd name="connsiteX21" fmla="*/ 9510 w 10000"/>
                  <a:gd name="connsiteY21" fmla="*/ 2472 h 10000"/>
                  <a:gd name="connsiteX22" fmla="*/ 9660 w 10000"/>
                  <a:gd name="connsiteY22" fmla="*/ 2396 h 10000"/>
                  <a:gd name="connsiteX23" fmla="*/ 9782 w 10000"/>
                  <a:gd name="connsiteY23" fmla="*/ 2452 h 10000"/>
                  <a:gd name="connsiteX24" fmla="*/ 9910 w 10000"/>
                  <a:gd name="connsiteY24" fmla="*/ 2520 h 10000"/>
                  <a:gd name="connsiteX25" fmla="*/ 9986 w 10000"/>
                  <a:gd name="connsiteY25" fmla="*/ 2520 h 10000"/>
                  <a:gd name="connsiteX26" fmla="*/ 10000 w 10000"/>
                  <a:gd name="connsiteY26" fmla="*/ 2596 h 10000"/>
                  <a:gd name="connsiteX27" fmla="*/ 9970 w 10000"/>
                  <a:gd name="connsiteY27" fmla="*/ 2653 h 10000"/>
                  <a:gd name="connsiteX28" fmla="*/ 9826 w 10000"/>
                  <a:gd name="connsiteY28" fmla="*/ 2846 h 10000"/>
                  <a:gd name="connsiteX29" fmla="*/ 9601 w 10000"/>
                  <a:gd name="connsiteY29" fmla="*/ 3400 h 10000"/>
                  <a:gd name="connsiteX30" fmla="*/ 9434 w 10000"/>
                  <a:gd name="connsiteY30" fmla="*/ 3852 h 10000"/>
                  <a:gd name="connsiteX31" fmla="*/ 9373 w 10000"/>
                  <a:gd name="connsiteY31" fmla="*/ 4108 h 10000"/>
                  <a:gd name="connsiteX32" fmla="*/ 9208 w 10000"/>
                  <a:gd name="connsiteY32" fmla="*/ 4455 h 10000"/>
                  <a:gd name="connsiteX33" fmla="*/ 9184 w 10000"/>
                  <a:gd name="connsiteY33" fmla="*/ 4769 h 10000"/>
                  <a:gd name="connsiteX34" fmla="*/ 9041 w 10000"/>
                  <a:gd name="connsiteY34" fmla="*/ 5039 h 10000"/>
                  <a:gd name="connsiteX35" fmla="*/ 9057 w 10000"/>
                  <a:gd name="connsiteY35" fmla="*/ 5181 h 10000"/>
                  <a:gd name="connsiteX36" fmla="*/ 8959 w 10000"/>
                  <a:gd name="connsiteY36" fmla="*/ 5499 h 10000"/>
                  <a:gd name="connsiteX37" fmla="*/ 8951 w 10000"/>
                  <a:gd name="connsiteY37" fmla="*/ 5807 h 10000"/>
                  <a:gd name="connsiteX38" fmla="*/ 8911 w 10000"/>
                  <a:gd name="connsiteY38" fmla="*/ 6007 h 10000"/>
                  <a:gd name="connsiteX39" fmla="*/ 8955 w 10000"/>
                  <a:gd name="connsiteY39" fmla="*/ 6115 h 10000"/>
                  <a:gd name="connsiteX40" fmla="*/ 8999 w 10000"/>
                  <a:gd name="connsiteY40" fmla="*/ 6199 h 10000"/>
                  <a:gd name="connsiteX41" fmla="*/ 8925 w 10000"/>
                  <a:gd name="connsiteY41" fmla="*/ 6328 h 10000"/>
                  <a:gd name="connsiteX42" fmla="*/ 8708 w 10000"/>
                  <a:gd name="connsiteY42" fmla="*/ 6295 h 10000"/>
                  <a:gd name="connsiteX43" fmla="*/ 8370 w 10000"/>
                  <a:gd name="connsiteY43" fmla="*/ 6319 h 10000"/>
                  <a:gd name="connsiteX44" fmla="*/ 8204 w 10000"/>
                  <a:gd name="connsiteY44" fmla="*/ 6386 h 10000"/>
                  <a:gd name="connsiteX45" fmla="*/ 8081 w 10000"/>
                  <a:gd name="connsiteY45" fmla="*/ 6569 h 10000"/>
                  <a:gd name="connsiteX46" fmla="*/ 7932 w 10000"/>
                  <a:gd name="connsiteY46" fmla="*/ 6908 h 10000"/>
                  <a:gd name="connsiteX47" fmla="*/ 7863 w 10000"/>
                  <a:gd name="connsiteY47" fmla="*/ 7227 h 10000"/>
                  <a:gd name="connsiteX48" fmla="*/ 7765 w 10000"/>
                  <a:gd name="connsiteY48" fmla="*/ 7551 h 10000"/>
                  <a:gd name="connsiteX49" fmla="*/ 7630 w 10000"/>
                  <a:gd name="connsiteY49" fmla="*/ 8058 h 10000"/>
                  <a:gd name="connsiteX50" fmla="*/ 7591 w 10000"/>
                  <a:gd name="connsiteY50" fmla="*/ 8348 h 10000"/>
                  <a:gd name="connsiteX51" fmla="*/ 7591 w 10000"/>
                  <a:gd name="connsiteY51" fmla="*/ 8774 h 10000"/>
                  <a:gd name="connsiteX52" fmla="*/ 7449 w 10000"/>
                  <a:gd name="connsiteY52" fmla="*/ 8975 h 10000"/>
                  <a:gd name="connsiteX53" fmla="*/ 7425 w 10000"/>
                  <a:gd name="connsiteY53" fmla="*/ 9258 h 10000"/>
                  <a:gd name="connsiteX54" fmla="*/ 7395 w 10000"/>
                  <a:gd name="connsiteY54" fmla="*/ 9440 h 10000"/>
                  <a:gd name="connsiteX55" fmla="*/ 7409 w 10000"/>
                  <a:gd name="connsiteY55" fmla="*/ 9621 h 10000"/>
                  <a:gd name="connsiteX56" fmla="*/ 7349 w 10000"/>
                  <a:gd name="connsiteY56" fmla="*/ 984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00" h="10000">
                    <a:moveTo>
                      <a:pt x="7194" y="10000"/>
                    </a:moveTo>
                    <a:lnTo>
                      <a:pt x="1453" y="9862"/>
                    </a:lnTo>
                    <a:cubicBezTo>
                      <a:pt x="1453" y="7893"/>
                      <a:pt x="1452" y="5931"/>
                      <a:pt x="1452" y="3963"/>
                    </a:cubicBezTo>
                    <a:lnTo>
                      <a:pt x="0" y="3869"/>
                    </a:lnTo>
                    <a:cubicBezTo>
                      <a:pt x="7" y="2579"/>
                      <a:pt x="14" y="1285"/>
                      <a:pt x="21" y="0"/>
                    </a:cubicBezTo>
                    <a:lnTo>
                      <a:pt x="6019" y="14"/>
                    </a:lnTo>
                    <a:cubicBezTo>
                      <a:pt x="7310" y="24"/>
                      <a:pt x="7394" y="49"/>
                      <a:pt x="7768" y="58"/>
                    </a:cubicBezTo>
                    <a:lnTo>
                      <a:pt x="8262" y="67"/>
                    </a:lnTo>
                    <a:cubicBezTo>
                      <a:pt x="8282" y="477"/>
                      <a:pt x="8211" y="653"/>
                      <a:pt x="8194" y="902"/>
                    </a:cubicBezTo>
                    <a:cubicBezTo>
                      <a:pt x="8225" y="978"/>
                      <a:pt x="8152" y="1012"/>
                      <a:pt x="8255" y="1112"/>
                    </a:cubicBezTo>
                    <a:cubicBezTo>
                      <a:pt x="8268" y="1178"/>
                      <a:pt x="8266" y="1226"/>
                      <a:pt x="8271" y="1290"/>
                    </a:cubicBezTo>
                    <a:cubicBezTo>
                      <a:pt x="8276" y="1361"/>
                      <a:pt x="8266" y="1417"/>
                      <a:pt x="8285" y="1507"/>
                    </a:cubicBezTo>
                    <a:cubicBezTo>
                      <a:pt x="8306" y="1598"/>
                      <a:pt x="8357" y="1748"/>
                      <a:pt x="8392" y="1832"/>
                    </a:cubicBezTo>
                    <a:cubicBezTo>
                      <a:pt x="8428" y="1913"/>
                      <a:pt x="8466" y="1958"/>
                      <a:pt x="8503" y="2010"/>
                    </a:cubicBezTo>
                    <a:cubicBezTo>
                      <a:pt x="8538" y="2049"/>
                      <a:pt x="8570" y="2089"/>
                      <a:pt x="8603" y="2112"/>
                    </a:cubicBezTo>
                    <a:cubicBezTo>
                      <a:pt x="8636" y="2141"/>
                      <a:pt x="8669" y="2125"/>
                      <a:pt x="8700" y="2154"/>
                    </a:cubicBezTo>
                    <a:cubicBezTo>
                      <a:pt x="8729" y="2178"/>
                      <a:pt x="8757" y="2252"/>
                      <a:pt x="8785" y="2269"/>
                    </a:cubicBezTo>
                    <a:cubicBezTo>
                      <a:pt x="8812" y="2282"/>
                      <a:pt x="8826" y="2252"/>
                      <a:pt x="8860" y="2252"/>
                    </a:cubicBezTo>
                    <a:cubicBezTo>
                      <a:pt x="8895" y="2252"/>
                      <a:pt x="8932" y="2229"/>
                      <a:pt x="9003" y="2263"/>
                    </a:cubicBezTo>
                    <a:cubicBezTo>
                      <a:pt x="9132" y="2335"/>
                      <a:pt x="9217" y="2420"/>
                      <a:pt x="9282" y="2452"/>
                    </a:cubicBezTo>
                    <a:cubicBezTo>
                      <a:pt x="9349" y="2482"/>
                      <a:pt x="9358" y="2449"/>
                      <a:pt x="9397" y="2452"/>
                    </a:cubicBezTo>
                    <a:cubicBezTo>
                      <a:pt x="9434" y="2456"/>
                      <a:pt x="9467" y="2480"/>
                      <a:pt x="9510" y="2472"/>
                    </a:cubicBezTo>
                    <a:cubicBezTo>
                      <a:pt x="9552" y="2462"/>
                      <a:pt x="9615" y="2398"/>
                      <a:pt x="9660" y="2396"/>
                    </a:cubicBezTo>
                    <a:cubicBezTo>
                      <a:pt x="9706" y="2393"/>
                      <a:pt x="9741" y="2432"/>
                      <a:pt x="9782" y="2452"/>
                    </a:cubicBezTo>
                    <a:cubicBezTo>
                      <a:pt x="9823" y="2472"/>
                      <a:pt x="9877" y="2511"/>
                      <a:pt x="9910" y="2520"/>
                    </a:cubicBezTo>
                    <a:cubicBezTo>
                      <a:pt x="9942" y="2532"/>
                      <a:pt x="9970" y="2507"/>
                      <a:pt x="9986" y="2520"/>
                    </a:cubicBezTo>
                    <a:cubicBezTo>
                      <a:pt x="10000" y="2534"/>
                      <a:pt x="10002" y="2575"/>
                      <a:pt x="10000" y="2596"/>
                    </a:cubicBezTo>
                    <a:cubicBezTo>
                      <a:pt x="9999" y="2619"/>
                      <a:pt x="9999" y="2613"/>
                      <a:pt x="9970" y="2653"/>
                    </a:cubicBezTo>
                    <a:cubicBezTo>
                      <a:pt x="9942" y="2697"/>
                      <a:pt x="9887" y="2721"/>
                      <a:pt x="9826" y="2846"/>
                    </a:cubicBezTo>
                    <a:cubicBezTo>
                      <a:pt x="9765" y="2966"/>
                      <a:pt x="9666" y="3234"/>
                      <a:pt x="9601" y="3400"/>
                    </a:cubicBezTo>
                    <a:cubicBezTo>
                      <a:pt x="9533" y="3630"/>
                      <a:pt x="9472" y="3731"/>
                      <a:pt x="9434" y="3852"/>
                    </a:cubicBezTo>
                    <a:cubicBezTo>
                      <a:pt x="9397" y="3969"/>
                      <a:pt x="9412" y="4011"/>
                      <a:pt x="9373" y="4108"/>
                    </a:cubicBezTo>
                    <a:cubicBezTo>
                      <a:pt x="9336" y="4207"/>
                      <a:pt x="9240" y="4344"/>
                      <a:pt x="9208" y="4455"/>
                    </a:cubicBezTo>
                    <a:cubicBezTo>
                      <a:pt x="9180" y="4523"/>
                      <a:pt x="9184" y="4769"/>
                      <a:pt x="9184" y="4769"/>
                    </a:cubicBezTo>
                    <a:cubicBezTo>
                      <a:pt x="9108" y="4916"/>
                      <a:pt x="9023" y="4971"/>
                      <a:pt x="9041" y="5039"/>
                    </a:cubicBezTo>
                    <a:cubicBezTo>
                      <a:pt x="9051" y="5072"/>
                      <a:pt x="9057" y="5181"/>
                      <a:pt x="9057" y="5181"/>
                    </a:cubicBezTo>
                    <a:cubicBezTo>
                      <a:pt x="9044" y="5289"/>
                      <a:pt x="8975" y="5398"/>
                      <a:pt x="8959" y="5499"/>
                    </a:cubicBezTo>
                    <a:cubicBezTo>
                      <a:pt x="8941" y="5600"/>
                      <a:pt x="8959" y="5718"/>
                      <a:pt x="8951" y="5807"/>
                    </a:cubicBezTo>
                    <a:cubicBezTo>
                      <a:pt x="8943" y="5892"/>
                      <a:pt x="8911" y="5961"/>
                      <a:pt x="8911" y="6007"/>
                    </a:cubicBezTo>
                    <a:cubicBezTo>
                      <a:pt x="8911" y="6058"/>
                      <a:pt x="8941" y="6083"/>
                      <a:pt x="8955" y="6115"/>
                    </a:cubicBezTo>
                    <a:cubicBezTo>
                      <a:pt x="8971" y="6147"/>
                      <a:pt x="9003" y="6163"/>
                      <a:pt x="8999" y="6199"/>
                    </a:cubicBezTo>
                    <a:cubicBezTo>
                      <a:pt x="8993" y="6278"/>
                      <a:pt x="8973" y="6316"/>
                      <a:pt x="8925" y="6328"/>
                    </a:cubicBezTo>
                    <a:cubicBezTo>
                      <a:pt x="8877" y="6339"/>
                      <a:pt x="8803" y="6300"/>
                      <a:pt x="8708" y="6295"/>
                    </a:cubicBezTo>
                    <a:cubicBezTo>
                      <a:pt x="8550" y="6319"/>
                      <a:pt x="8452" y="6300"/>
                      <a:pt x="8370" y="6319"/>
                    </a:cubicBezTo>
                    <a:cubicBezTo>
                      <a:pt x="8285" y="6330"/>
                      <a:pt x="8250" y="6344"/>
                      <a:pt x="8204" y="6386"/>
                    </a:cubicBezTo>
                    <a:cubicBezTo>
                      <a:pt x="8156" y="6431"/>
                      <a:pt x="8127" y="6487"/>
                      <a:pt x="8081" y="6569"/>
                    </a:cubicBezTo>
                    <a:cubicBezTo>
                      <a:pt x="8065" y="6639"/>
                      <a:pt x="7932" y="6908"/>
                      <a:pt x="7932" y="6908"/>
                    </a:cubicBezTo>
                    <a:cubicBezTo>
                      <a:pt x="7921" y="7046"/>
                      <a:pt x="7880" y="7091"/>
                      <a:pt x="7863" y="7227"/>
                    </a:cubicBezTo>
                    <a:cubicBezTo>
                      <a:pt x="7854" y="7299"/>
                      <a:pt x="7765" y="7551"/>
                      <a:pt x="7765" y="7551"/>
                    </a:cubicBezTo>
                    <a:cubicBezTo>
                      <a:pt x="7729" y="7690"/>
                      <a:pt x="7656" y="7928"/>
                      <a:pt x="7630" y="8058"/>
                    </a:cubicBezTo>
                    <a:cubicBezTo>
                      <a:pt x="7602" y="8183"/>
                      <a:pt x="7596" y="8226"/>
                      <a:pt x="7591" y="8348"/>
                    </a:cubicBezTo>
                    <a:cubicBezTo>
                      <a:pt x="7585" y="8461"/>
                      <a:pt x="7616" y="8669"/>
                      <a:pt x="7591" y="8774"/>
                    </a:cubicBezTo>
                    <a:cubicBezTo>
                      <a:pt x="7537" y="8831"/>
                      <a:pt x="7449" y="8975"/>
                      <a:pt x="7449" y="8975"/>
                    </a:cubicBezTo>
                    <a:cubicBezTo>
                      <a:pt x="7438" y="9057"/>
                      <a:pt x="7456" y="9175"/>
                      <a:pt x="7425" y="9258"/>
                    </a:cubicBezTo>
                    <a:cubicBezTo>
                      <a:pt x="7382" y="9330"/>
                      <a:pt x="7397" y="9376"/>
                      <a:pt x="7395" y="9440"/>
                    </a:cubicBezTo>
                    <a:cubicBezTo>
                      <a:pt x="7391" y="9498"/>
                      <a:pt x="7418" y="9553"/>
                      <a:pt x="7409" y="9621"/>
                    </a:cubicBezTo>
                    <a:cubicBezTo>
                      <a:pt x="7382" y="9711"/>
                      <a:pt x="7365" y="9776"/>
                      <a:pt x="7349" y="9849"/>
                    </a:cubicBezTo>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26" name="Freeform 253">
                <a:extLst>
                  <a:ext uri="{FF2B5EF4-FFF2-40B4-BE49-F238E27FC236}">
                    <a16:creationId xmlns:a16="http://schemas.microsoft.com/office/drawing/2014/main" id="{666BF2D1-3BCA-4140-81D5-624FFFE6F0A2}"/>
                  </a:ext>
                </a:extLst>
              </p:cNvPr>
              <p:cNvSpPr>
                <a:spLocks noChangeAspect="1"/>
              </p:cNvSpPr>
              <p:nvPr/>
            </p:nvSpPr>
            <p:spPr bwMode="auto">
              <a:xfrm>
                <a:off x="-2283680" y="255625"/>
                <a:ext cx="530242" cy="678147"/>
              </a:xfrm>
              <a:custGeom>
                <a:avLst/>
                <a:gdLst>
                  <a:gd name="T0" fmla="*/ 23 w 311"/>
                  <a:gd name="T1" fmla="*/ 8 h 368"/>
                  <a:gd name="T2" fmla="*/ 43 w 311"/>
                  <a:gd name="T3" fmla="*/ 11 h 368"/>
                  <a:gd name="T4" fmla="*/ 65 w 311"/>
                  <a:gd name="T5" fmla="*/ 14 h 368"/>
                  <a:gd name="T6" fmla="*/ 80 w 311"/>
                  <a:gd name="T7" fmla="*/ 20 h 368"/>
                  <a:gd name="T8" fmla="*/ 105 w 311"/>
                  <a:gd name="T9" fmla="*/ 33 h 368"/>
                  <a:gd name="T10" fmla="*/ 122 w 311"/>
                  <a:gd name="T11" fmla="*/ 47 h 368"/>
                  <a:gd name="T12" fmla="*/ 136 w 311"/>
                  <a:gd name="T13" fmla="*/ 63 h 368"/>
                  <a:gd name="T14" fmla="*/ 155 w 311"/>
                  <a:gd name="T15" fmla="*/ 86 h 368"/>
                  <a:gd name="T16" fmla="*/ 164 w 311"/>
                  <a:gd name="T17" fmla="*/ 117 h 368"/>
                  <a:gd name="T18" fmla="*/ 175 w 311"/>
                  <a:gd name="T19" fmla="*/ 134 h 368"/>
                  <a:gd name="T20" fmla="*/ 185 w 311"/>
                  <a:gd name="T21" fmla="*/ 148 h 368"/>
                  <a:gd name="T22" fmla="*/ 196 w 311"/>
                  <a:gd name="T23" fmla="*/ 158 h 368"/>
                  <a:gd name="T24" fmla="*/ 202 w 311"/>
                  <a:gd name="T25" fmla="*/ 172 h 368"/>
                  <a:gd name="T26" fmla="*/ 201 w 311"/>
                  <a:gd name="T27" fmla="*/ 178 h 368"/>
                  <a:gd name="T28" fmla="*/ 203 w 311"/>
                  <a:gd name="T29" fmla="*/ 183 h 368"/>
                  <a:gd name="T30" fmla="*/ 214 w 311"/>
                  <a:gd name="T31" fmla="*/ 182 h 368"/>
                  <a:gd name="T32" fmla="*/ 218 w 311"/>
                  <a:gd name="T33" fmla="*/ 195 h 368"/>
                  <a:gd name="T34" fmla="*/ 220 w 311"/>
                  <a:gd name="T35" fmla="*/ 210 h 368"/>
                  <a:gd name="T36" fmla="*/ 224 w 311"/>
                  <a:gd name="T37" fmla="*/ 226 h 368"/>
                  <a:gd name="T38" fmla="*/ 231 w 311"/>
                  <a:gd name="T39" fmla="*/ 247 h 368"/>
                  <a:gd name="T40" fmla="*/ 240 w 311"/>
                  <a:gd name="T41" fmla="*/ 261 h 368"/>
                  <a:gd name="T42" fmla="*/ 240 w 311"/>
                  <a:gd name="T43" fmla="*/ 284 h 368"/>
                  <a:gd name="T44" fmla="*/ 243 w 311"/>
                  <a:gd name="T45" fmla="*/ 296 h 368"/>
                  <a:gd name="T46" fmla="*/ 248 w 311"/>
                  <a:gd name="T47" fmla="*/ 309 h 368"/>
                  <a:gd name="T48" fmla="*/ 254 w 311"/>
                  <a:gd name="T49" fmla="*/ 324 h 368"/>
                  <a:gd name="T50" fmla="*/ 258 w 311"/>
                  <a:gd name="T51" fmla="*/ 329 h 368"/>
                  <a:gd name="T52" fmla="*/ 267 w 311"/>
                  <a:gd name="T53" fmla="*/ 333 h 368"/>
                  <a:gd name="T54" fmla="*/ 281 w 311"/>
                  <a:gd name="T55" fmla="*/ 333 h 368"/>
                  <a:gd name="T56" fmla="*/ 273 w 311"/>
                  <a:gd name="T57" fmla="*/ 326 h 368"/>
                  <a:gd name="T58" fmla="*/ 271 w 311"/>
                  <a:gd name="T59" fmla="*/ 319 h 368"/>
                  <a:gd name="T60" fmla="*/ 271 w 311"/>
                  <a:gd name="T61" fmla="*/ 309 h 368"/>
                  <a:gd name="T62" fmla="*/ 271 w 311"/>
                  <a:gd name="T63" fmla="*/ 300 h 368"/>
                  <a:gd name="T64" fmla="*/ 278 w 311"/>
                  <a:gd name="T65" fmla="*/ 301 h 368"/>
                  <a:gd name="T66" fmla="*/ 277 w 311"/>
                  <a:gd name="T67" fmla="*/ 289 h 368"/>
                  <a:gd name="T68" fmla="*/ 279 w 311"/>
                  <a:gd name="T69" fmla="*/ 272 h 368"/>
                  <a:gd name="T70" fmla="*/ 290 w 311"/>
                  <a:gd name="T71" fmla="*/ 264 h 368"/>
                  <a:gd name="T72" fmla="*/ 305 w 311"/>
                  <a:gd name="T73" fmla="*/ 237 h 368"/>
                  <a:gd name="T74" fmla="*/ 298 w 311"/>
                  <a:gd name="T75" fmla="*/ 212 h 368"/>
                  <a:gd name="T76" fmla="*/ 296 w 311"/>
                  <a:gd name="T77" fmla="*/ 203 h 368"/>
                  <a:gd name="T78" fmla="*/ 292 w 311"/>
                  <a:gd name="T79" fmla="*/ 194 h 368"/>
                  <a:gd name="T80" fmla="*/ 278 w 311"/>
                  <a:gd name="T81" fmla="*/ 187 h 368"/>
                  <a:gd name="T82" fmla="*/ 276 w 311"/>
                  <a:gd name="T83" fmla="*/ 176 h 368"/>
                  <a:gd name="T84" fmla="*/ 285 w 311"/>
                  <a:gd name="T85" fmla="*/ 179 h 368"/>
                  <a:gd name="T86" fmla="*/ 294 w 311"/>
                  <a:gd name="T87" fmla="*/ 183 h 368"/>
                  <a:gd name="T88" fmla="*/ 298 w 311"/>
                  <a:gd name="T89" fmla="*/ 196 h 368"/>
                  <a:gd name="T90" fmla="*/ 305 w 311"/>
                  <a:gd name="T91" fmla="*/ 202 h 368"/>
                  <a:gd name="T92" fmla="*/ 303 w 311"/>
                  <a:gd name="T93" fmla="*/ 192 h 368"/>
                  <a:gd name="T94" fmla="*/ 303 w 311"/>
                  <a:gd name="T95" fmla="*/ 186 h 368"/>
                  <a:gd name="T96" fmla="*/ 307 w 311"/>
                  <a:gd name="T97" fmla="*/ 206 h 368"/>
                  <a:gd name="T98" fmla="*/ 310 w 311"/>
                  <a:gd name="T99" fmla="*/ 219 h 368"/>
                  <a:gd name="T100" fmla="*/ 310 w 311"/>
                  <a:gd name="T101" fmla="*/ 245 h 368"/>
                  <a:gd name="T102" fmla="*/ 299 w 311"/>
                  <a:gd name="T103" fmla="*/ 268 h 368"/>
                  <a:gd name="T104" fmla="*/ 288 w 311"/>
                  <a:gd name="T105" fmla="*/ 290 h 368"/>
                  <a:gd name="T106" fmla="*/ 295 w 311"/>
                  <a:gd name="T107" fmla="*/ 326 h 368"/>
                  <a:gd name="T108" fmla="*/ 299 w 311"/>
                  <a:gd name="T109" fmla="*/ 368 h 368"/>
                  <a:gd name="T110" fmla="*/ 8 w 311"/>
                  <a:gd name="T111" fmla="*/ 78 h 368"/>
                  <a:gd name="T112" fmla="*/ 2 w 311"/>
                  <a:gd name="T113" fmla="*/ 55 h 368"/>
                  <a:gd name="connsiteX0" fmla="*/ 73 w 10009"/>
                  <a:gd name="connsiteY0" fmla="*/ 177 h 9932"/>
                  <a:gd name="connsiteX1" fmla="*/ 523 w 10009"/>
                  <a:gd name="connsiteY1" fmla="*/ 14 h 9932"/>
                  <a:gd name="connsiteX2" fmla="*/ 749 w 10009"/>
                  <a:gd name="connsiteY2" fmla="*/ 149 h 9932"/>
                  <a:gd name="connsiteX3" fmla="*/ 941 w 10009"/>
                  <a:gd name="connsiteY3" fmla="*/ 204 h 9932"/>
                  <a:gd name="connsiteX4" fmla="*/ 1102 w 10009"/>
                  <a:gd name="connsiteY4" fmla="*/ 177 h 9932"/>
                  <a:gd name="connsiteX5" fmla="*/ 1392 w 10009"/>
                  <a:gd name="connsiteY5" fmla="*/ 231 h 9932"/>
                  <a:gd name="connsiteX6" fmla="*/ 1649 w 10009"/>
                  <a:gd name="connsiteY6" fmla="*/ 312 h 9932"/>
                  <a:gd name="connsiteX7" fmla="*/ 1874 w 10009"/>
                  <a:gd name="connsiteY7" fmla="*/ 312 h 9932"/>
                  <a:gd name="connsiteX8" fmla="*/ 2099 w 10009"/>
                  <a:gd name="connsiteY8" fmla="*/ 312 h 9932"/>
                  <a:gd name="connsiteX9" fmla="*/ 2195 w 10009"/>
                  <a:gd name="connsiteY9" fmla="*/ 367 h 9932"/>
                  <a:gd name="connsiteX10" fmla="*/ 2324 w 10009"/>
                  <a:gd name="connsiteY10" fmla="*/ 503 h 9932"/>
                  <a:gd name="connsiteX11" fmla="*/ 2581 w 10009"/>
                  <a:gd name="connsiteY11" fmla="*/ 475 h 9932"/>
                  <a:gd name="connsiteX12" fmla="*/ 2903 w 10009"/>
                  <a:gd name="connsiteY12" fmla="*/ 557 h 9932"/>
                  <a:gd name="connsiteX13" fmla="*/ 2999 w 10009"/>
                  <a:gd name="connsiteY13" fmla="*/ 639 h 9932"/>
                  <a:gd name="connsiteX14" fmla="*/ 3385 w 10009"/>
                  <a:gd name="connsiteY14" fmla="*/ 829 h 9932"/>
                  <a:gd name="connsiteX15" fmla="*/ 3642 w 10009"/>
                  <a:gd name="connsiteY15" fmla="*/ 937 h 9932"/>
                  <a:gd name="connsiteX16" fmla="*/ 3803 w 10009"/>
                  <a:gd name="connsiteY16" fmla="*/ 1073 h 9932"/>
                  <a:gd name="connsiteX17" fmla="*/ 3932 w 10009"/>
                  <a:gd name="connsiteY17" fmla="*/ 1209 h 9932"/>
                  <a:gd name="connsiteX18" fmla="*/ 4125 w 10009"/>
                  <a:gd name="connsiteY18" fmla="*/ 1399 h 9932"/>
                  <a:gd name="connsiteX19" fmla="*/ 4286 w 10009"/>
                  <a:gd name="connsiteY19" fmla="*/ 1508 h 9932"/>
                  <a:gd name="connsiteX20" fmla="*/ 4382 w 10009"/>
                  <a:gd name="connsiteY20" fmla="*/ 1644 h 9932"/>
                  <a:gd name="connsiteX21" fmla="*/ 4511 w 10009"/>
                  <a:gd name="connsiteY21" fmla="*/ 1753 h 9932"/>
                  <a:gd name="connsiteX22" fmla="*/ 4704 w 10009"/>
                  <a:gd name="connsiteY22" fmla="*/ 1997 h 9932"/>
                  <a:gd name="connsiteX23" fmla="*/ 4993 w 10009"/>
                  <a:gd name="connsiteY23" fmla="*/ 2269 h 9932"/>
                  <a:gd name="connsiteX24" fmla="*/ 5122 w 10009"/>
                  <a:gd name="connsiteY24" fmla="*/ 2622 h 9932"/>
                  <a:gd name="connsiteX25" fmla="*/ 5218 w 10009"/>
                  <a:gd name="connsiteY25" fmla="*/ 2894 h 9932"/>
                  <a:gd name="connsiteX26" fmla="*/ 5282 w 10009"/>
                  <a:gd name="connsiteY26" fmla="*/ 3111 h 9932"/>
                  <a:gd name="connsiteX27" fmla="*/ 5347 w 10009"/>
                  <a:gd name="connsiteY27" fmla="*/ 3247 h 9932"/>
                  <a:gd name="connsiteX28" fmla="*/ 5475 w 10009"/>
                  <a:gd name="connsiteY28" fmla="*/ 3410 h 9932"/>
                  <a:gd name="connsiteX29" fmla="*/ 5636 w 10009"/>
                  <a:gd name="connsiteY29" fmla="*/ 3573 h 9932"/>
                  <a:gd name="connsiteX30" fmla="*/ 5700 w 10009"/>
                  <a:gd name="connsiteY30" fmla="*/ 3682 h 9932"/>
                  <a:gd name="connsiteX31" fmla="*/ 5829 w 10009"/>
                  <a:gd name="connsiteY31" fmla="*/ 3791 h 9932"/>
                  <a:gd name="connsiteX32" fmla="*/ 5958 w 10009"/>
                  <a:gd name="connsiteY32" fmla="*/ 3954 h 9932"/>
                  <a:gd name="connsiteX33" fmla="*/ 5990 w 10009"/>
                  <a:gd name="connsiteY33" fmla="*/ 4035 h 9932"/>
                  <a:gd name="connsiteX34" fmla="*/ 6150 w 10009"/>
                  <a:gd name="connsiteY34" fmla="*/ 4171 h 9932"/>
                  <a:gd name="connsiteX35" fmla="*/ 6311 w 10009"/>
                  <a:gd name="connsiteY35" fmla="*/ 4225 h 9932"/>
                  <a:gd name="connsiteX36" fmla="*/ 6408 w 10009"/>
                  <a:gd name="connsiteY36" fmla="*/ 4334 h 9932"/>
                  <a:gd name="connsiteX37" fmla="*/ 6408 w 10009"/>
                  <a:gd name="connsiteY37" fmla="*/ 4443 h 9932"/>
                  <a:gd name="connsiteX38" fmla="*/ 6504 w 10009"/>
                  <a:gd name="connsiteY38" fmla="*/ 4606 h 9932"/>
                  <a:gd name="connsiteX39" fmla="*/ 6633 w 10009"/>
                  <a:gd name="connsiteY39" fmla="*/ 4796 h 9932"/>
                  <a:gd name="connsiteX40" fmla="*/ 6536 w 10009"/>
                  <a:gd name="connsiteY40" fmla="*/ 4823 h 9932"/>
                  <a:gd name="connsiteX41" fmla="*/ 6472 w 10009"/>
                  <a:gd name="connsiteY41" fmla="*/ 4769 h 9932"/>
                  <a:gd name="connsiteX42" fmla="*/ 6343 w 10009"/>
                  <a:gd name="connsiteY42" fmla="*/ 4769 h 9932"/>
                  <a:gd name="connsiteX43" fmla="*/ 6440 w 10009"/>
                  <a:gd name="connsiteY43" fmla="*/ 4878 h 9932"/>
                  <a:gd name="connsiteX44" fmla="*/ 6536 w 10009"/>
                  <a:gd name="connsiteY44" fmla="*/ 4905 h 9932"/>
                  <a:gd name="connsiteX45" fmla="*/ 6633 w 10009"/>
                  <a:gd name="connsiteY45" fmla="*/ 4878 h 9932"/>
                  <a:gd name="connsiteX46" fmla="*/ 6794 w 10009"/>
                  <a:gd name="connsiteY46" fmla="*/ 4878 h 9932"/>
                  <a:gd name="connsiteX47" fmla="*/ 6890 w 10009"/>
                  <a:gd name="connsiteY47" fmla="*/ 4878 h 9932"/>
                  <a:gd name="connsiteX48" fmla="*/ 6922 w 10009"/>
                  <a:gd name="connsiteY48" fmla="*/ 4959 h 9932"/>
                  <a:gd name="connsiteX49" fmla="*/ 7019 w 10009"/>
                  <a:gd name="connsiteY49" fmla="*/ 5068 h 9932"/>
                  <a:gd name="connsiteX50" fmla="*/ 7019 w 10009"/>
                  <a:gd name="connsiteY50" fmla="*/ 5231 h 9932"/>
                  <a:gd name="connsiteX51" fmla="*/ 7083 w 10009"/>
                  <a:gd name="connsiteY51" fmla="*/ 5367 h 9932"/>
                  <a:gd name="connsiteX52" fmla="*/ 7051 w 10009"/>
                  <a:gd name="connsiteY52" fmla="*/ 5475 h 9932"/>
                  <a:gd name="connsiteX53" fmla="*/ 7083 w 10009"/>
                  <a:gd name="connsiteY53" fmla="*/ 5639 h 9932"/>
                  <a:gd name="connsiteX54" fmla="*/ 7147 w 10009"/>
                  <a:gd name="connsiteY54" fmla="*/ 5802 h 9932"/>
                  <a:gd name="connsiteX55" fmla="*/ 7212 w 10009"/>
                  <a:gd name="connsiteY55" fmla="*/ 5937 h 9932"/>
                  <a:gd name="connsiteX56" fmla="*/ 7212 w 10009"/>
                  <a:gd name="connsiteY56" fmla="*/ 6073 h 9932"/>
                  <a:gd name="connsiteX57" fmla="*/ 7340 w 10009"/>
                  <a:gd name="connsiteY57" fmla="*/ 6291 h 9932"/>
                  <a:gd name="connsiteX58" fmla="*/ 7404 w 10009"/>
                  <a:gd name="connsiteY58" fmla="*/ 6454 h 9932"/>
                  <a:gd name="connsiteX59" fmla="*/ 7437 w 10009"/>
                  <a:gd name="connsiteY59" fmla="*/ 6644 h 9932"/>
                  <a:gd name="connsiteX60" fmla="*/ 7533 w 10009"/>
                  <a:gd name="connsiteY60" fmla="*/ 6725 h 9932"/>
                  <a:gd name="connsiteX61" fmla="*/ 7630 w 10009"/>
                  <a:gd name="connsiteY61" fmla="*/ 6889 h 9932"/>
                  <a:gd name="connsiteX62" fmla="*/ 7726 w 10009"/>
                  <a:gd name="connsiteY62" fmla="*/ 7024 h 9932"/>
                  <a:gd name="connsiteX63" fmla="*/ 7790 w 10009"/>
                  <a:gd name="connsiteY63" fmla="*/ 7187 h 9932"/>
                  <a:gd name="connsiteX64" fmla="*/ 7726 w 10009"/>
                  <a:gd name="connsiteY64" fmla="*/ 7405 h 9932"/>
                  <a:gd name="connsiteX65" fmla="*/ 7726 w 10009"/>
                  <a:gd name="connsiteY65" fmla="*/ 7649 h 9932"/>
                  <a:gd name="connsiteX66" fmla="*/ 7855 w 10009"/>
                  <a:gd name="connsiteY66" fmla="*/ 7785 h 9932"/>
                  <a:gd name="connsiteX67" fmla="*/ 7823 w 10009"/>
                  <a:gd name="connsiteY67" fmla="*/ 7894 h 9932"/>
                  <a:gd name="connsiteX68" fmla="*/ 7823 w 10009"/>
                  <a:gd name="connsiteY68" fmla="*/ 7975 h 9932"/>
                  <a:gd name="connsiteX69" fmla="*/ 7887 w 10009"/>
                  <a:gd name="connsiteY69" fmla="*/ 8111 h 9932"/>
                  <a:gd name="connsiteX70" fmla="*/ 8015 w 10009"/>
                  <a:gd name="connsiteY70" fmla="*/ 8193 h 9932"/>
                  <a:gd name="connsiteX71" fmla="*/ 7983 w 10009"/>
                  <a:gd name="connsiteY71" fmla="*/ 8329 h 9932"/>
                  <a:gd name="connsiteX72" fmla="*/ 8048 w 10009"/>
                  <a:gd name="connsiteY72" fmla="*/ 8465 h 9932"/>
                  <a:gd name="connsiteX73" fmla="*/ 8015 w 10009"/>
                  <a:gd name="connsiteY73" fmla="*/ 8573 h 9932"/>
                  <a:gd name="connsiteX74" fmla="*/ 8176 w 10009"/>
                  <a:gd name="connsiteY74" fmla="*/ 8736 h 9932"/>
                  <a:gd name="connsiteX75" fmla="*/ 8176 w 10009"/>
                  <a:gd name="connsiteY75" fmla="*/ 8818 h 9932"/>
                  <a:gd name="connsiteX76" fmla="*/ 8208 w 10009"/>
                  <a:gd name="connsiteY76" fmla="*/ 8899 h 9932"/>
                  <a:gd name="connsiteX77" fmla="*/ 8305 w 10009"/>
                  <a:gd name="connsiteY77" fmla="*/ 8872 h 9932"/>
                  <a:gd name="connsiteX78" fmla="*/ 8401 w 10009"/>
                  <a:gd name="connsiteY78" fmla="*/ 8872 h 9932"/>
                  <a:gd name="connsiteX79" fmla="*/ 8530 w 10009"/>
                  <a:gd name="connsiteY79" fmla="*/ 8927 h 9932"/>
                  <a:gd name="connsiteX80" fmla="*/ 8594 w 10009"/>
                  <a:gd name="connsiteY80" fmla="*/ 8981 h 9932"/>
                  <a:gd name="connsiteX81" fmla="*/ 8755 w 10009"/>
                  <a:gd name="connsiteY81" fmla="*/ 8954 h 9932"/>
                  <a:gd name="connsiteX82" fmla="*/ 8980 w 10009"/>
                  <a:gd name="connsiteY82" fmla="*/ 9008 h 9932"/>
                  <a:gd name="connsiteX83" fmla="*/ 9044 w 10009"/>
                  <a:gd name="connsiteY83" fmla="*/ 8981 h 9932"/>
                  <a:gd name="connsiteX84" fmla="*/ 8980 w 10009"/>
                  <a:gd name="connsiteY84" fmla="*/ 8791 h 9932"/>
                  <a:gd name="connsiteX85" fmla="*/ 8884 w 10009"/>
                  <a:gd name="connsiteY85" fmla="*/ 8764 h 9932"/>
                  <a:gd name="connsiteX86" fmla="*/ 8787 w 10009"/>
                  <a:gd name="connsiteY86" fmla="*/ 8791 h 9932"/>
                  <a:gd name="connsiteX87" fmla="*/ 8755 w 10009"/>
                  <a:gd name="connsiteY87" fmla="*/ 8709 h 9932"/>
                  <a:gd name="connsiteX88" fmla="*/ 8723 w 10009"/>
                  <a:gd name="connsiteY88" fmla="*/ 8655 h 9932"/>
                  <a:gd name="connsiteX89" fmla="*/ 8723 w 10009"/>
                  <a:gd name="connsiteY89" fmla="*/ 8600 h 9932"/>
                  <a:gd name="connsiteX90" fmla="*/ 8787 w 10009"/>
                  <a:gd name="connsiteY90" fmla="*/ 8519 h 9932"/>
                  <a:gd name="connsiteX91" fmla="*/ 8755 w 10009"/>
                  <a:gd name="connsiteY91" fmla="*/ 8410 h 9932"/>
                  <a:gd name="connsiteX92" fmla="*/ 8723 w 10009"/>
                  <a:gd name="connsiteY92" fmla="*/ 8329 h 9932"/>
                  <a:gd name="connsiteX93" fmla="*/ 8594 w 10009"/>
                  <a:gd name="connsiteY93" fmla="*/ 8356 h 9932"/>
                  <a:gd name="connsiteX94" fmla="*/ 8626 w 10009"/>
                  <a:gd name="connsiteY94" fmla="*/ 8220 h 9932"/>
                  <a:gd name="connsiteX95" fmla="*/ 8723 w 10009"/>
                  <a:gd name="connsiteY95" fmla="*/ 8084 h 9932"/>
                  <a:gd name="connsiteX96" fmla="*/ 8787 w 10009"/>
                  <a:gd name="connsiteY96" fmla="*/ 8111 h 9932"/>
                  <a:gd name="connsiteX97" fmla="*/ 8851 w 10009"/>
                  <a:gd name="connsiteY97" fmla="*/ 8166 h 9932"/>
                  <a:gd name="connsiteX98" fmla="*/ 8948 w 10009"/>
                  <a:gd name="connsiteY98" fmla="*/ 8111 h 9932"/>
                  <a:gd name="connsiteX99" fmla="*/ 9012 w 10009"/>
                  <a:gd name="connsiteY99" fmla="*/ 8030 h 9932"/>
                  <a:gd name="connsiteX100" fmla="*/ 8948 w 10009"/>
                  <a:gd name="connsiteY100" fmla="*/ 7921 h 9932"/>
                  <a:gd name="connsiteX101" fmla="*/ 8916 w 10009"/>
                  <a:gd name="connsiteY101" fmla="*/ 7785 h 9932"/>
                  <a:gd name="connsiteX102" fmla="*/ 8819 w 10009"/>
                  <a:gd name="connsiteY102" fmla="*/ 7704 h 9932"/>
                  <a:gd name="connsiteX103" fmla="*/ 8980 w 10009"/>
                  <a:gd name="connsiteY103" fmla="*/ 7541 h 9932"/>
                  <a:gd name="connsiteX104" fmla="*/ 8980 w 10009"/>
                  <a:gd name="connsiteY104" fmla="*/ 7323 h 9932"/>
                  <a:gd name="connsiteX105" fmla="*/ 9012 w 10009"/>
                  <a:gd name="connsiteY105" fmla="*/ 7242 h 9932"/>
                  <a:gd name="connsiteX106" fmla="*/ 9109 w 10009"/>
                  <a:gd name="connsiteY106" fmla="*/ 7160 h 9932"/>
                  <a:gd name="connsiteX107" fmla="*/ 9334 w 10009"/>
                  <a:gd name="connsiteY107" fmla="*/ 7106 h 9932"/>
                  <a:gd name="connsiteX108" fmla="*/ 9559 w 10009"/>
                  <a:gd name="connsiteY108" fmla="*/ 7052 h 9932"/>
                  <a:gd name="connsiteX109" fmla="*/ 9848 w 10009"/>
                  <a:gd name="connsiteY109" fmla="*/ 6698 h 9932"/>
                  <a:gd name="connsiteX110" fmla="*/ 9816 w 10009"/>
                  <a:gd name="connsiteY110" fmla="*/ 6372 h 9932"/>
                  <a:gd name="connsiteX111" fmla="*/ 9816 w 10009"/>
                  <a:gd name="connsiteY111" fmla="*/ 6155 h 9932"/>
                  <a:gd name="connsiteX112" fmla="*/ 9816 w 10009"/>
                  <a:gd name="connsiteY112" fmla="*/ 5965 h 9932"/>
                  <a:gd name="connsiteX113" fmla="*/ 9591 w 10009"/>
                  <a:gd name="connsiteY113" fmla="*/ 5693 h 9932"/>
                  <a:gd name="connsiteX114" fmla="*/ 9559 w 10009"/>
                  <a:gd name="connsiteY114" fmla="*/ 5639 h 9932"/>
                  <a:gd name="connsiteX115" fmla="*/ 9591 w 10009"/>
                  <a:gd name="connsiteY115" fmla="*/ 5557 h 9932"/>
                  <a:gd name="connsiteX116" fmla="*/ 9527 w 10009"/>
                  <a:gd name="connsiteY116" fmla="*/ 5448 h 9932"/>
                  <a:gd name="connsiteX117" fmla="*/ 9462 w 10009"/>
                  <a:gd name="connsiteY117" fmla="*/ 5367 h 9932"/>
                  <a:gd name="connsiteX118" fmla="*/ 9269 w 10009"/>
                  <a:gd name="connsiteY118" fmla="*/ 5285 h 9932"/>
                  <a:gd name="connsiteX119" fmla="*/ 9398 w 10009"/>
                  <a:gd name="connsiteY119" fmla="*/ 5204 h 9932"/>
                  <a:gd name="connsiteX120" fmla="*/ 9366 w 10009"/>
                  <a:gd name="connsiteY120" fmla="*/ 5149 h 9932"/>
                  <a:gd name="connsiteX121" fmla="*/ 9173 w 10009"/>
                  <a:gd name="connsiteY121" fmla="*/ 5122 h 9932"/>
                  <a:gd name="connsiteX122" fmla="*/ 8948 w 10009"/>
                  <a:gd name="connsiteY122" fmla="*/ 5014 h 9932"/>
                  <a:gd name="connsiteX123" fmla="*/ 8980 w 10009"/>
                  <a:gd name="connsiteY123" fmla="*/ 4932 h 9932"/>
                  <a:gd name="connsiteX124" fmla="*/ 8787 w 10009"/>
                  <a:gd name="connsiteY124" fmla="*/ 4878 h 9932"/>
                  <a:gd name="connsiteX125" fmla="*/ 8884 w 10009"/>
                  <a:gd name="connsiteY125" fmla="*/ 4715 h 9932"/>
                  <a:gd name="connsiteX126" fmla="*/ 8948 w 10009"/>
                  <a:gd name="connsiteY126" fmla="*/ 4769 h 9932"/>
                  <a:gd name="connsiteX127" fmla="*/ 8980 w 10009"/>
                  <a:gd name="connsiteY127" fmla="*/ 4687 h 9932"/>
                  <a:gd name="connsiteX128" fmla="*/ 9173 w 10009"/>
                  <a:gd name="connsiteY128" fmla="*/ 4796 h 9932"/>
                  <a:gd name="connsiteX129" fmla="*/ 9237 w 10009"/>
                  <a:gd name="connsiteY129" fmla="*/ 4796 h 9932"/>
                  <a:gd name="connsiteX130" fmla="*/ 9366 w 10009"/>
                  <a:gd name="connsiteY130" fmla="*/ 4823 h 9932"/>
                  <a:gd name="connsiteX131" fmla="*/ 9462 w 10009"/>
                  <a:gd name="connsiteY131" fmla="*/ 4905 h 9932"/>
                  <a:gd name="connsiteX132" fmla="*/ 9527 w 10009"/>
                  <a:gd name="connsiteY132" fmla="*/ 4986 h 9932"/>
                  <a:gd name="connsiteX133" fmla="*/ 9623 w 10009"/>
                  <a:gd name="connsiteY133" fmla="*/ 5149 h 9932"/>
                  <a:gd name="connsiteX134" fmla="*/ 9591 w 10009"/>
                  <a:gd name="connsiteY134" fmla="*/ 5258 h 9932"/>
                  <a:gd name="connsiteX135" fmla="*/ 9623 w 10009"/>
                  <a:gd name="connsiteY135" fmla="*/ 5367 h 9932"/>
                  <a:gd name="connsiteX136" fmla="*/ 9752 w 10009"/>
                  <a:gd name="connsiteY136" fmla="*/ 5475 h 9932"/>
                  <a:gd name="connsiteX137" fmla="*/ 9816 w 10009"/>
                  <a:gd name="connsiteY137" fmla="*/ 5421 h 9932"/>
                  <a:gd name="connsiteX138" fmla="*/ 9752 w 10009"/>
                  <a:gd name="connsiteY138" fmla="*/ 5312 h 9932"/>
                  <a:gd name="connsiteX139" fmla="*/ 9816 w 10009"/>
                  <a:gd name="connsiteY139" fmla="*/ 5204 h 9932"/>
                  <a:gd name="connsiteX140" fmla="*/ 9752 w 10009"/>
                  <a:gd name="connsiteY140" fmla="*/ 5149 h 9932"/>
                  <a:gd name="connsiteX141" fmla="*/ 9752 w 10009"/>
                  <a:gd name="connsiteY141" fmla="*/ 5095 h 9932"/>
                  <a:gd name="connsiteX142" fmla="*/ 9687 w 10009"/>
                  <a:gd name="connsiteY142" fmla="*/ 5068 h 9932"/>
                  <a:gd name="connsiteX143" fmla="*/ 9752 w 10009"/>
                  <a:gd name="connsiteY143" fmla="*/ 4986 h 9932"/>
                  <a:gd name="connsiteX144" fmla="*/ 9880 w 10009"/>
                  <a:gd name="connsiteY144" fmla="*/ 5149 h 9932"/>
                  <a:gd name="connsiteX145" fmla="*/ 9880 w 10009"/>
                  <a:gd name="connsiteY145" fmla="*/ 5367 h 9932"/>
                  <a:gd name="connsiteX146" fmla="*/ 9880 w 10009"/>
                  <a:gd name="connsiteY146" fmla="*/ 5530 h 9932"/>
                  <a:gd name="connsiteX147" fmla="*/ 9977 w 10009"/>
                  <a:gd name="connsiteY147" fmla="*/ 5666 h 9932"/>
                  <a:gd name="connsiteX148" fmla="*/ 9913 w 10009"/>
                  <a:gd name="connsiteY148" fmla="*/ 5774 h 9932"/>
                  <a:gd name="connsiteX149" fmla="*/ 9977 w 10009"/>
                  <a:gd name="connsiteY149" fmla="*/ 5883 h 9932"/>
                  <a:gd name="connsiteX150" fmla="*/ 9945 w 10009"/>
                  <a:gd name="connsiteY150" fmla="*/ 6019 h 9932"/>
                  <a:gd name="connsiteX151" fmla="*/ 10009 w 10009"/>
                  <a:gd name="connsiteY151" fmla="*/ 6264 h 9932"/>
                  <a:gd name="connsiteX152" fmla="*/ 9977 w 10009"/>
                  <a:gd name="connsiteY152" fmla="*/ 6590 h 9932"/>
                  <a:gd name="connsiteX153" fmla="*/ 9816 w 10009"/>
                  <a:gd name="connsiteY153" fmla="*/ 6861 h 9932"/>
                  <a:gd name="connsiteX154" fmla="*/ 9720 w 10009"/>
                  <a:gd name="connsiteY154" fmla="*/ 7024 h 9932"/>
                  <a:gd name="connsiteX155" fmla="*/ 9623 w 10009"/>
                  <a:gd name="connsiteY155" fmla="*/ 7215 h 9932"/>
                  <a:gd name="connsiteX156" fmla="*/ 9430 w 10009"/>
                  <a:gd name="connsiteY156" fmla="*/ 7378 h 9932"/>
                  <a:gd name="connsiteX157" fmla="*/ 9302 w 10009"/>
                  <a:gd name="connsiteY157" fmla="*/ 7595 h 9932"/>
                  <a:gd name="connsiteX158" fmla="*/ 9269 w 10009"/>
                  <a:gd name="connsiteY158" fmla="*/ 7812 h 9932"/>
                  <a:gd name="connsiteX159" fmla="*/ 9173 w 10009"/>
                  <a:gd name="connsiteY159" fmla="*/ 7948 h 9932"/>
                  <a:gd name="connsiteX160" fmla="*/ 9302 w 10009"/>
                  <a:gd name="connsiteY160" fmla="*/ 8383 h 9932"/>
                  <a:gd name="connsiteX161" fmla="*/ 9495 w 10009"/>
                  <a:gd name="connsiteY161" fmla="*/ 8791 h 9932"/>
                  <a:gd name="connsiteX162" fmla="*/ 9687 w 10009"/>
                  <a:gd name="connsiteY162" fmla="*/ 9225 h 9932"/>
                  <a:gd name="connsiteX163" fmla="*/ 9720 w 10009"/>
                  <a:gd name="connsiteY163" fmla="*/ 9633 h 9932"/>
                  <a:gd name="connsiteX164" fmla="*/ 9623 w 10009"/>
                  <a:gd name="connsiteY164" fmla="*/ 9932 h 9932"/>
                  <a:gd name="connsiteX165" fmla="*/ 73 w 10009"/>
                  <a:gd name="connsiteY165" fmla="*/ 9878 h 9932"/>
                  <a:gd name="connsiteX166" fmla="*/ 73 w 10009"/>
                  <a:gd name="connsiteY166" fmla="*/ 2242 h 9932"/>
                  <a:gd name="connsiteX167" fmla="*/ 266 w 10009"/>
                  <a:gd name="connsiteY167" fmla="*/ 2052 h 9932"/>
                  <a:gd name="connsiteX168" fmla="*/ 363 w 10009"/>
                  <a:gd name="connsiteY168" fmla="*/ 1834 h 9932"/>
                  <a:gd name="connsiteX169" fmla="*/ 234 w 10009"/>
                  <a:gd name="connsiteY169" fmla="*/ 1562 h 9932"/>
                  <a:gd name="connsiteX170" fmla="*/ 73 w 10009"/>
                  <a:gd name="connsiteY170" fmla="*/ 1427 h 9932"/>
                  <a:gd name="connsiteX171" fmla="*/ 73 w 10009"/>
                  <a:gd name="connsiteY171" fmla="*/ 177 h 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0009" h="9932">
                    <a:moveTo>
                      <a:pt x="73" y="177"/>
                    </a:moveTo>
                    <a:cubicBezTo>
                      <a:pt x="138" y="-68"/>
                      <a:pt x="427" y="14"/>
                      <a:pt x="523" y="14"/>
                    </a:cubicBezTo>
                    <a:cubicBezTo>
                      <a:pt x="620" y="14"/>
                      <a:pt x="620" y="122"/>
                      <a:pt x="749" y="149"/>
                    </a:cubicBezTo>
                    <a:cubicBezTo>
                      <a:pt x="813" y="177"/>
                      <a:pt x="877" y="177"/>
                      <a:pt x="941" y="204"/>
                    </a:cubicBezTo>
                    <a:cubicBezTo>
                      <a:pt x="1006" y="204"/>
                      <a:pt x="1038" y="177"/>
                      <a:pt x="1102" y="177"/>
                    </a:cubicBezTo>
                    <a:cubicBezTo>
                      <a:pt x="1167" y="177"/>
                      <a:pt x="1295" y="204"/>
                      <a:pt x="1392" y="231"/>
                    </a:cubicBezTo>
                    <a:cubicBezTo>
                      <a:pt x="1488" y="231"/>
                      <a:pt x="1552" y="285"/>
                      <a:pt x="1649" y="312"/>
                    </a:cubicBezTo>
                    <a:lnTo>
                      <a:pt x="1874" y="312"/>
                    </a:lnTo>
                    <a:lnTo>
                      <a:pt x="2099" y="312"/>
                    </a:lnTo>
                    <a:cubicBezTo>
                      <a:pt x="2131" y="312"/>
                      <a:pt x="2131" y="340"/>
                      <a:pt x="2195" y="367"/>
                    </a:cubicBezTo>
                    <a:cubicBezTo>
                      <a:pt x="2228" y="394"/>
                      <a:pt x="2260" y="475"/>
                      <a:pt x="2324" y="503"/>
                    </a:cubicBezTo>
                    <a:cubicBezTo>
                      <a:pt x="2388" y="503"/>
                      <a:pt x="2485" y="448"/>
                      <a:pt x="2581" y="475"/>
                    </a:cubicBezTo>
                    <a:cubicBezTo>
                      <a:pt x="2678" y="475"/>
                      <a:pt x="2806" y="530"/>
                      <a:pt x="2903" y="557"/>
                    </a:cubicBezTo>
                    <a:cubicBezTo>
                      <a:pt x="2967" y="584"/>
                      <a:pt x="2903" y="611"/>
                      <a:pt x="2999" y="639"/>
                    </a:cubicBezTo>
                    <a:cubicBezTo>
                      <a:pt x="3096" y="693"/>
                      <a:pt x="3257" y="774"/>
                      <a:pt x="3385" y="829"/>
                    </a:cubicBezTo>
                    <a:cubicBezTo>
                      <a:pt x="3482" y="856"/>
                      <a:pt x="3578" y="883"/>
                      <a:pt x="3642" y="937"/>
                    </a:cubicBezTo>
                    <a:cubicBezTo>
                      <a:pt x="3707" y="965"/>
                      <a:pt x="3739" y="1019"/>
                      <a:pt x="3803" y="1073"/>
                    </a:cubicBezTo>
                    <a:cubicBezTo>
                      <a:pt x="3835" y="1100"/>
                      <a:pt x="3900" y="1155"/>
                      <a:pt x="3932" y="1209"/>
                    </a:cubicBezTo>
                    <a:cubicBezTo>
                      <a:pt x="3996" y="1264"/>
                      <a:pt x="4253" y="1481"/>
                      <a:pt x="4125" y="1399"/>
                    </a:cubicBezTo>
                    <a:cubicBezTo>
                      <a:pt x="4318" y="1535"/>
                      <a:pt x="4125" y="1481"/>
                      <a:pt x="4286" y="1508"/>
                    </a:cubicBezTo>
                    <a:cubicBezTo>
                      <a:pt x="4350" y="1562"/>
                      <a:pt x="4350" y="1590"/>
                      <a:pt x="4382" y="1644"/>
                    </a:cubicBezTo>
                    <a:cubicBezTo>
                      <a:pt x="4414" y="1671"/>
                      <a:pt x="4446" y="1671"/>
                      <a:pt x="4511" y="1753"/>
                    </a:cubicBezTo>
                    <a:cubicBezTo>
                      <a:pt x="4543" y="1807"/>
                      <a:pt x="4639" y="1916"/>
                      <a:pt x="4704" y="1997"/>
                    </a:cubicBezTo>
                    <a:cubicBezTo>
                      <a:pt x="4993" y="2160"/>
                      <a:pt x="4800" y="2187"/>
                      <a:pt x="4993" y="2269"/>
                    </a:cubicBezTo>
                    <a:cubicBezTo>
                      <a:pt x="5057" y="2459"/>
                      <a:pt x="5025" y="2541"/>
                      <a:pt x="5122" y="2622"/>
                    </a:cubicBezTo>
                    <a:cubicBezTo>
                      <a:pt x="5154" y="2731"/>
                      <a:pt x="5186" y="2812"/>
                      <a:pt x="5218" y="2894"/>
                    </a:cubicBezTo>
                    <a:cubicBezTo>
                      <a:pt x="5250" y="2975"/>
                      <a:pt x="5250" y="3057"/>
                      <a:pt x="5282" y="3111"/>
                    </a:cubicBezTo>
                    <a:cubicBezTo>
                      <a:pt x="5314" y="3166"/>
                      <a:pt x="5314" y="3193"/>
                      <a:pt x="5347" y="3247"/>
                    </a:cubicBezTo>
                    <a:cubicBezTo>
                      <a:pt x="5379" y="3274"/>
                      <a:pt x="5443" y="3356"/>
                      <a:pt x="5475" y="3410"/>
                    </a:cubicBezTo>
                    <a:cubicBezTo>
                      <a:pt x="5540" y="3465"/>
                      <a:pt x="5572" y="3519"/>
                      <a:pt x="5636" y="3573"/>
                    </a:cubicBezTo>
                    <a:cubicBezTo>
                      <a:pt x="5668" y="3628"/>
                      <a:pt x="5668" y="3655"/>
                      <a:pt x="5700" y="3682"/>
                    </a:cubicBezTo>
                    <a:cubicBezTo>
                      <a:pt x="5732" y="3736"/>
                      <a:pt x="5797" y="3764"/>
                      <a:pt x="5829" y="3791"/>
                    </a:cubicBezTo>
                    <a:cubicBezTo>
                      <a:pt x="5893" y="3845"/>
                      <a:pt x="5925" y="3899"/>
                      <a:pt x="5958" y="3954"/>
                    </a:cubicBezTo>
                    <a:cubicBezTo>
                      <a:pt x="5990" y="3981"/>
                      <a:pt x="5925" y="4008"/>
                      <a:pt x="5990" y="4035"/>
                    </a:cubicBezTo>
                    <a:cubicBezTo>
                      <a:pt x="6022" y="4090"/>
                      <a:pt x="6086" y="4144"/>
                      <a:pt x="6150" y="4171"/>
                    </a:cubicBezTo>
                    <a:cubicBezTo>
                      <a:pt x="6183" y="4198"/>
                      <a:pt x="6247" y="4198"/>
                      <a:pt x="6311" y="4225"/>
                    </a:cubicBezTo>
                    <a:cubicBezTo>
                      <a:pt x="6343" y="4253"/>
                      <a:pt x="6408" y="4307"/>
                      <a:pt x="6408" y="4334"/>
                    </a:cubicBezTo>
                    <a:cubicBezTo>
                      <a:pt x="6440" y="4361"/>
                      <a:pt x="6408" y="4389"/>
                      <a:pt x="6408" y="4443"/>
                    </a:cubicBezTo>
                    <a:cubicBezTo>
                      <a:pt x="6408" y="4524"/>
                      <a:pt x="6311" y="4470"/>
                      <a:pt x="6504" y="4606"/>
                    </a:cubicBezTo>
                    <a:cubicBezTo>
                      <a:pt x="6633" y="4769"/>
                      <a:pt x="6601" y="4715"/>
                      <a:pt x="6633" y="4796"/>
                    </a:cubicBezTo>
                    <a:cubicBezTo>
                      <a:pt x="6633" y="4823"/>
                      <a:pt x="6601" y="4823"/>
                      <a:pt x="6536" y="4823"/>
                    </a:cubicBezTo>
                    <a:lnTo>
                      <a:pt x="6472" y="4769"/>
                    </a:lnTo>
                    <a:lnTo>
                      <a:pt x="6343" y="4769"/>
                    </a:lnTo>
                    <a:cubicBezTo>
                      <a:pt x="6343" y="4796"/>
                      <a:pt x="6408" y="4850"/>
                      <a:pt x="6440" y="4878"/>
                    </a:cubicBezTo>
                    <a:cubicBezTo>
                      <a:pt x="6504" y="4905"/>
                      <a:pt x="6536" y="4905"/>
                      <a:pt x="6536" y="4905"/>
                    </a:cubicBezTo>
                    <a:cubicBezTo>
                      <a:pt x="6568" y="4905"/>
                      <a:pt x="6601" y="4878"/>
                      <a:pt x="6633" y="4878"/>
                    </a:cubicBezTo>
                    <a:lnTo>
                      <a:pt x="6794" y="4878"/>
                    </a:lnTo>
                    <a:cubicBezTo>
                      <a:pt x="6826" y="4878"/>
                      <a:pt x="6890" y="4850"/>
                      <a:pt x="6890" y="4878"/>
                    </a:cubicBezTo>
                    <a:cubicBezTo>
                      <a:pt x="6922" y="4878"/>
                      <a:pt x="6890" y="4905"/>
                      <a:pt x="6922" y="4959"/>
                    </a:cubicBezTo>
                    <a:cubicBezTo>
                      <a:pt x="6922" y="4986"/>
                      <a:pt x="6986" y="5014"/>
                      <a:pt x="7019" y="5068"/>
                    </a:cubicBezTo>
                    <a:lnTo>
                      <a:pt x="7019" y="5231"/>
                    </a:lnTo>
                    <a:cubicBezTo>
                      <a:pt x="7051" y="5285"/>
                      <a:pt x="7083" y="5312"/>
                      <a:pt x="7083" y="5367"/>
                    </a:cubicBezTo>
                    <a:cubicBezTo>
                      <a:pt x="7115" y="5421"/>
                      <a:pt x="7019" y="5394"/>
                      <a:pt x="7051" y="5475"/>
                    </a:cubicBezTo>
                    <a:cubicBezTo>
                      <a:pt x="7051" y="5503"/>
                      <a:pt x="7083" y="5584"/>
                      <a:pt x="7083" y="5639"/>
                    </a:cubicBezTo>
                    <a:cubicBezTo>
                      <a:pt x="7115" y="5693"/>
                      <a:pt x="7147" y="5747"/>
                      <a:pt x="7147" y="5802"/>
                    </a:cubicBezTo>
                    <a:cubicBezTo>
                      <a:pt x="7179" y="5856"/>
                      <a:pt x="7212" y="5883"/>
                      <a:pt x="7212" y="5937"/>
                    </a:cubicBezTo>
                    <a:cubicBezTo>
                      <a:pt x="7244" y="5992"/>
                      <a:pt x="7212" y="6019"/>
                      <a:pt x="7212" y="6073"/>
                    </a:cubicBezTo>
                    <a:cubicBezTo>
                      <a:pt x="7244" y="6128"/>
                      <a:pt x="7340" y="6209"/>
                      <a:pt x="7340" y="6291"/>
                    </a:cubicBezTo>
                    <a:cubicBezTo>
                      <a:pt x="7372" y="6345"/>
                      <a:pt x="7372" y="6399"/>
                      <a:pt x="7404" y="6454"/>
                    </a:cubicBezTo>
                    <a:cubicBezTo>
                      <a:pt x="7404" y="6535"/>
                      <a:pt x="7404" y="6590"/>
                      <a:pt x="7437" y="6644"/>
                    </a:cubicBezTo>
                    <a:cubicBezTo>
                      <a:pt x="7469" y="6698"/>
                      <a:pt x="7501" y="6698"/>
                      <a:pt x="7533" y="6725"/>
                    </a:cubicBezTo>
                    <a:cubicBezTo>
                      <a:pt x="7565" y="6780"/>
                      <a:pt x="7597" y="6834"/>
                      <a:pt x="7630" y="6889"/>
                    </a:cubicBezTo>
                    <a:cubicBezTo>
                      <a:pt x="7662" y="6916"/>
                      <a:pt x="7726" y="6970"/>
                      <a:pt x="7726" y="7024"/>
                    </a:cubicBezTo>
                    <a:cubicBezTo>
                      <a:pt x="7758" y="7052"/>
                      <a:pt x="7790" y="7106"/>
                      <a:pt x="7790" y="7187"/>
                    </a:cubicBezTo>
                    <a:cubicBezTo>
                      <a:pt x="7790" y="7242"/>
                      <a:pt x="7726" y="7323"/>
                      <a:pt x="7726" y="7405"/>
                    </a:cubicBezTo>
                    <a:cubicBezTo>
                      <a:pt x="7694" y="7486"/>
                      <a:pt x="7694" y="7595"/>
                      <a:pt x="7726" y="7649"/>
                    </a:cubicBezTo>
                    <a:cubicBezTo>
                      <a:pt x="7726" y="7731"/>
                      <a:pt x="7758" y="7731"/>
                      <a:pt x="7855" y="7785"/>
                    </a:cubicBezTo>
                    <a:cubicBezTo>
                      <a:pt x="7855" y="7840"/>
                      <a:pt x="7823" y="7867"/>
                      <a:pt x="7823" y="7894"/>
                    </a:cubicBezTo>
                    <a:cubicBezTo>
                      <a:pt x="7823" y="7921"/>
                      <a:pt x="7790" y="7948"/>
                      <a:pt x="7823" y="7975"/>
                    </a:cubicBezTo>
                    <a:cubicBezTo>
                      <a:pt x="7823" y="8030"/>
                      <a:pt x="7855" y="8084"/>
                      <a:pt x="7887" y="8111"/>
                    </a:cubicBezTo>
                    <a:cubicBezTo>
                      <a:pt x="7919" y="8139"/>
                      <a:pt x="8015" y="8139"/>
                      <a:pt x="8015" y="8193"/>
                    </a:cubicBezTo>
                    <a:cubicBezTo>
                      <a:pt x="8048" y="8220"/>
                      <a:pt x="7983" y="8274"/>
                      <a:pt x="7983" y="8329"/>
                    </a:cubicBezTo>
                    <a:cubicBezTo>
                      <a:pt x="7983" y="8383"/>
                      <a:pt x="8048" y="8437"/>
                      <a:pt x="8048" y="8465"/>
                    </a:cubicBezTo>
                    <a:cubicBezTo>
                      <a:pt x="8048" y="8492"/>
                      <a:pt x="8015" y="8546"/>
                      <a:pt x="8015" y="8573"/>
                    </a:cubicBezTo>
                    <a:cubicBezTo>
                      <a:pt x="8048" y="8628"/>
                      <a:pt x="8144" y="8682"/>
                      <a:pt x="8176" y="8736"/>
                    </a:cubicBezTo>
                    <a:cubicBezTo>
                      <a:pt x="8176" y="8764"/>
                      <a:pt x="8144" y="8791"/>
                      <a:pt x="8176" y="8818"/>
                    </a:cubicBezTo>
                    <a:cubicBezTo>
                      <a:pt x="8176" y="8845"/>
                      <a:pt x="8208" y="8872"/>
                      <a:pt x="8208" y="8899"/>
                    </a:cubicBezTo>
                    <a:cubicBezTo>
                      <a:pt x="8241" y="8899"/>
                      <a:pt x="8273" y="8872"/>
                      <a:pt x="8305" y="8872"/>
                    </a:cubicBezTo>
                    <a:lnTo>
                      <a:pt x="8401" y="8872"/>
                    </a:lnTo>
                    <a:cubicBezTo>
                      <a:pt x="8433" y="8872"/>
                      <a:pt x="8498" y="8899"/>
                      <a:pt x="8530" y="8927"/>
                    </a:cubicBezTo>
                    <a:cubicBezTo>
                      <a:pt x="8562" y="8927"/>
                      <a:pt x="8562" y="8981"/>
                      <a:pt x="8594" y="8981"/>
                    </a:cubicBezTo>
                    <a:cubicBezTo>
                      <a:pt x="8626" y="8981"/>
                      <a:pt x="8691" y="8954"/>
                      <a:pt x="8755" y="8954"/>
                    </a:cubicBezTo>
                    <a:cubicBezTo>
                      <a:pt x="8819" y="8954"/>
                      <a:pt x="8948" y="9008"/>
                      <a:pt x="8980" y="9008"/>
                    </a:cubicBezTo>
                    <a:cubicBezTo>
                      <a:pt x="9044" y="9008"/>
                      <a:pt x="9044" y="9008"/>
                      <a:pt x="9044" y="8981"/>
                    </a:cubicBezTo>
                    <a:cubicBezTo>
                      <a:pt x="9044" y="8954"/>
                      <a:pt x="9044" y="8845"/>
                      <a:pt x="8980" y="8791"/>
                    </a:cubicBezTo>
                    <a:cubicBezTo>
                      <a:pt x="8948" y="8764"/>
                      <a:pt x="8916" y="8764"/>
                      <a:pt x="8884" y="8764"/>
                    </a:cubicBezTo>
                    <a:cubicBezTo>
                      <a:pt x="8851" y="8764"/>
                      <a:pt x="8787" y="8818"/>
                      <a:pt x="8787" y="8791"/>
                    </a:cubicBezTo>
                    <a:cubicBezTo>
                      <a:pt x="8755" y="8791"/>
                      <a:pt x="8755" y="8736"/>
                      <a:pt x="8755" y="8709"/>
                    </a:cubicBezTo>
                    <a:cubicBezTo>
                      <a:pt x="8755" y="8682"/>
                      <a:pt x="8755" y="8682"/>
                      <a:pt x="8723" y="8655"/>
                    </a:cubicBezTo>
                    <a:lnTo>
                      <a:pt x="8723" y="8600"/>
                    </a:lnTo>
                    <a:cubicBezTo>
                      <a:pt x="8723" y="8573"/>
                      <a:pt x="8787" y="8546"/>
                      <a:pt x="8787" y="8519"/>
                    </a:cubicBezTo>
                    <a:cubicBezTo>
                      <a:pt x="8787" y="8492"/>
                      <a:pt x="8755" y="8437"/>
                      <a:pt x="8755" y="8410"/>
                    </a:cubicBezTo>
                    <a:cubicBezTo>
                      <a:pt x="8755" y="8383"/>
                      <a:pt x="8755" y="8356"/>
                      <a:pt x="8723" y="8329"/>
                    </a:cubicBezTo>
                    <a:cubicBezTo>
                      <a:pt x="8723" y="8329"/>
                      <a:pt x="8626" y="8383"/>
                      <a:pt x="8594" y="8356"/>
                    </a:cubicBezTo>
                    <a:cubicBezTo>
                      <a:pt x="8594" y="8329"/>
                      <a:pt x="8594" y="8247"/>
                      <a:pt x="8626" y="8220"/>
                    </a:cubicBezTo>
                    <a:cubicBezTo>
                      <a:pt x="8626" y="8166"/>
                      <a:pt x="8691" y="8111"/>
                      <a:pt x="8723" y="8084"/>
                    </a:cubicBezTo>
                    <a:cubicBezTo>
                      <a:pt x="8755" y="8057"/>
                      <a:pt x="8755" y="8111"/>
                      <a:pt x="8787" y="8111"/>
                    </a:cubicBezTo>
                    <a:cubicBezTo>
                      <a:pt x="8787" y="8111"/>
                      <a:pt x="8819" y="8166"/>
                      <a:pt x="8851" y="8166"/>
                    </a:cubicBezTo>
                    <a:cubicBezTo>
                      <a:pt x="8851" y="8139"/>
                      <a:pt x="8851" y="8193"/>
                      <a:pt x="8948" y="8111"/>
                    </a:cubicBezTo>
                    <a:cubicBezTo>
                      <a:pt x="8980" y="8084"/>
                      <a:pt x="9012" y="8084"/>
                      <a:pt x="9012" y="8030"/>
                    </a:cubicBezTo>
                    <a:cubicBezTo>
                      <a:pt x="9012" y="8003"/>
                      <a:pt x="8948" y="7948"/>
                      <a:pt x="8948" y="7921"/>
                    </a:cubicBezTo>
                    <a:cubicBezTo>
                      <a:pt x="8916" y="7867"/>
                      <a:pt x="8948" y="7840"/>
                      <a:pt x="8916" y="7785"/>
                    </a:cubicBezTo>
                    <a:cubicBezTo>
                      <a:pt x="8916" y="7758"/>
                      <a:pt x="8819" y="7758"/>
                      <a:pt x="8819" y="7704"/>
                    </a:cubicBezTo>
                    <a:cubicBezTo>
                      <a:pt x="8851" y="7622"/>
                      <a:pt x="8948" y="7595"/>
                      <a:pt x="8980" y="7541"/>
                    </a:cubicBezTo>
                    <a:cubicBezTo>
                      <a:pt x="9012" y="7486"/>
                      <a:pt x="8980" y="7378"/>
                      <a:pt x="8980" y="7323"/>
                    </a:cubicBezTo>
                    <a:cubicBezTo>
                      <a:pt x="9012" y="7242"/>
                      <a:pt x="9012" y="7269"/>
                      <a:pt x="9012" y="7242"/>
                    </a:cubicBezTo>
                    <a:lnTo>
                      <a:pt x="9109" y="7160"/>
                    </a:lnTo>
                    <a:cubicBezTo>
                      <a:pt x="9173" y="7106"/>
                      <a:pt x="9237" y="7106"/>
                      <a:pt x="9334" y="7106"/>
                    </a:cubicBezTo>
                    <a:cubicBezTo>
                      <a:pt x="9398" y="7079"/>
                      <a:pt x="9462" y="7106"/>
                      <a:pt x="9559" y="7052"/>
                    </a:cubicBezTo>
                    <a:cubicBezTo>
                      <a:pt x="9720" y="6943"/>
                      <a:pt x="9752" y="6780"/>
                      <a:pt x="9848" y="6698"/>
                    </a:cubicBezTo>
                    <a:cubicBezTo>
                      <a:pt x="9977" y="6617"/>
                      <a:pt x="9752" y="6427"/>
                      <a:pt x="9816" y="6372"/>
                    </a:cubicBezTo>
                    <a:cubicBezTo>
                      <a:pt x="9720" y="6291"/>
                      <a:pt x="9880" y="6209"/>
                      <a:pt x="9816" y="6155"/>
                    </a:cubicBezTo>
                    <a:cubicBezTo>
                      <a:pt x="9816" y="6073"/>
                      <a:pt x="9848" y="6046"/>
                      <a:pt x="9816" y="5965"/>
                    </a:cubicBezTo>
                    <a:cubicBezTo>
                      <a:pt x="9913" y="5802"/>
                      <a:pt x="9687" y="5774"/>
                      <a:pt x="9591" y="5693"/>
                    </a:cubicBezTo>
                    <a:cubicBezTo>
                      <a:pt x="9559" y="5639"/>
                      <a:pt x="9559" y="5666"/>
                      <a:pt x="9559" y="5639"/>
                    </a:cubicBezTo>
                    <a:cubicBezTo>
                      <a:pt x="9559" y="5611"/>
                      <a:pt x="9591" y="5584"/>
                      <a:pt x="9591" y="5557"/>
                    </a:cubicBezTo>
                    <a:cubicBezTo>
                      <a:pt x="9559" y="5530"/>
                      <a:pt x="9559" y="5475"/>
                      <a:pt x="9527" y="5448"/>
                    </a:cubicBezTo>
                    <a:cubicBezTo>
                      <a:pt x="9495" y="5421"/>
                      <a:pt x="9495" y="5421"/>
                      <a:pt x="9462" y="5367"/>
                    </a:cubicBezTo>
                    <a:cubicBezTo>
                      <a:pt x="9398" y="5340"/>
                      <a:pt x="9302" y="5312"/>
                      <a:pt x="9269" y="5285"/>
                    </a:cubicBezTo>
                    <a:cubicBezTo>
                      <a:pt x="9269" y="5258"/>
                      <a:pt x="9398" y="5231"/>
                      <a:pt x="9398" y="5204"/>
                    </a:cubicBezTo>
                    <a:cubicBezTo>
                      <a:pt x="9430" y="5177"/>
                      <a:pt x="9398" y="5149"/>
                      <a:pt x="9366" y="5149"/>
                    </a:cubicBezTo>
                    <a:cubicBezTo>
                      <a:pt x="9334" y="5122"/>
                      <a:pt x="9237" y="5122"/>
                      <a:pt x="9173" y="5122"/>
                    </a:cubicBezTo>
                    <a:cubicBezTo>
                      <a:pt x="9109" y="5041"/>
                      <a:pt x="8980" y="5041"/>
                      <a:pt x="8948" y="5014"/>
                    </a:cubicBezTo>
                    <a:cubicBezTo>
                      <a:pt x="8916" y="4986"/>
                      <a:pt x="9012" y="4959"/>
                      <a:pt x="8980" y="4932"/>
                    </a:cubicBezTo>
                    <a:cubicBezTo>
                      <a:pt x="8948" y="4905"/>
                      <a:pt x="8787" y="4905"/>
                      <a:pt x="8787" y="4878"/>
                    </a:cubicBezTo>
                    <a:cubicBezTo>
                      <a:pt x="8755" y="4823"/>
                      <a:pt x="8851" y="4715"/>
                      <a:pt x="8884" y="4715"/>
                    </a:cubicBezTo>
                    <a:cubicBezTo>
                      <a:pt x="8916" y="4687"/>
                      <a:pt x="8884" y="4742"/>
                      <a:pt x="8948" y="4769"/>
                    </a:cubicBezTo>
                    <a:cubicBezTo>
                      <a:pt x="8980" y="4742"/>
                      <a:pt x="8916" y="4687"/>
                      <a:pt x="8980" y="4687"/>
                    </a:cubicBezTo>
                    <a:cubicBezTo>
                      <a:pt x="9012" y="4687"/>
                      <a:pt x="9141" y="4796"/>
                      <a:pt x="9173" y="4796"/>
                    </a:cubicBezTo>
                    <a:cubicBezTo>
                      <a:pt x="9205" y="4823"/>
                      <a:pt x="9205" y="4769"/>
                      <a:pt x="9237" y="4796"/>
                    </a:cubicBezTo>
                    <a:cubicBezTo>
                      <a:pt x="9302" y="4796"/>
                      <a:pt x="9334" y="4823"/>
                      <a:pt x="9366" y="4823"/>
                    </a:cubicBezTo>
                    <a:cubicBezTo>
                      <a:pt x="9398" y="4850"/>
                      <a:pt x="9462" y="4878"/>
                      <a:pt x="9462" y="4905"/>
                    </a:cubicBezTo>
                    <a:cubicBezTo>
                      <a:pt x="9495" y="4932"/>
                      <a:pt x="9495" y="4932"/>
                      <a:pt x="9527" y="4986"/>
                    </a:cubicBezTo>
                    <a:cubicBezTo>
                      <a:pt x="9591" y="5041"/>
                      <a:pt x="9559" y="5068"/>
                      <a:pt x="9623" y="5149"/>
                    </a:cubicBezTo>
                    <a:cubicBezTo>
                      <a:pt x="9623" y="5177"/>
                      <a:pt x="9527" y="5204"/>
                      <a:pt x="9591" y="5258"/>
                    </a:cubicBezTo>
                    <a:cubicBezTo>
                      <a:pt x="9591" y="5285"/>
                      <a:pt x="9591" y="5340"/>
                      <a:pt x="9623" y="5367"/>
                    </a:cubicBezTo>
                    <a:cubicBezTo>
                      <a:pt x="9655" y="5421"/>
                      <a:pt x="9720" y="5475"/>
                      <a:pt x="9752" y="5475"/>
                    </a:cubicBezTo>
                    <a:cubicBezTo>
                      <a:pt x="9752" y="5503"/>
                      <a:pt x="9816" y="5448"/>
                      <a:pt x="9816" y="5421"/>
                    </a:cubicBezTo>
                    <a:cubicBezTo>
                      <a:pt x="9816" y="5394"/>
                      <a:pt x="9752" y="5340"/>
                      <a:pt x="9752" y="5312"/>
                    </a:cubicBezTo>
                    <a:cubicBezTo>
                      <a:pt x="9752" y="5258"/>
                      <a:pt x="9816" y="5231"/>
                      <a:pt x="9816" y="5204"/>
                    </a:cubicBezTo>
                    <a:cubicBezTo>
                      <a:pt x="9816" y="5204"/>
                      <a:pt x="9752" y="5177"/>
                      <a:pt x="9752" y="5149"/>
                    </a:cubicBezTo>
                    <a:cubicBezTo>
                      <a:pt x="9752" y="5122"/>
                      <a:pt x="9784" y="5122"/>
                      <a:pt x="9752" y="5095"/>
                    </a:cubicBezTo>
                    <a:cubicBezTo>
                      <a:pt x="9752" y="5095"/>
                      <a:pt x="9687" y="5095"/>
                      <a:pt x="9687" y="5068"/>
                    </a:cubicBezTo>
                    <a:cubicBezTo>
                      <a:pt x="9687" y="5068"/>
                      <a:pt x="9720" y="4986"/>
                      <a:pt x="9752" y="4986"/>
                    </a:cubicBezTo>
                    <a:cubicBezTo>
                      <a:pt x="9752" y="4959"/>
                      <a:pt x="9848" y="5041"/>
                      <a:pt x="9880" y="5149"/>
                    </a:cubicBezTo>
                    <a:lnTo>
                      <a:pt x="9880" y="5367"/>
                    </a:lnTo>
                    <a:lnTo>
                      <a:pt x="9880" y="5530"/>
                    </a:lnTo>
                    <a:cubicBezTo>
                      <a:pt x="9913" y="5584"/>
                      <a:pt x="9977" y="5639"/>
                      <a:pt x="9977" y="5666"/>
                    </a:cubicBezTo>
                    <a:cubicBezTo>
                      <a:pt x="9977" y="5693"/>
                      <a:pt x="9913" y="5720"/>
                      <a:pt x="9913" y="5774"/>
                    </a:cubicBezTo>
                    <a:cubicBezTo>
                      <a:pt x="9913" y="5802"/>
                      <a:pt x="9977" y="5856"/>
                      <a:pt x="9977" y="5883"/>
                    </a:cubicBezTo>
                    <a:cubicBezTo>
                      <a:pt x="9977" y="5937"/>
                      <a:pt x="9945" y="5937"/>
                      <a:pt x="9945" y="6019"/>
                    </a:cubicBezTo>
                    <a:cubicBezTo>
                      <a:pt x="9945" y="6073"/>
                      <a:pt x="10009" y="6182"/>
                      <a:pt x="10009" y="6264"/>
                    </a:cubicBezTo>
                    <a:cubicBezTo>
                      <a:pt x="10009" y="6372"/>
                      <a:pt x="10009" y="6481"/>
                      <a:pt x="9977" y="6590"/>
                    </a:cubicBezTo>
                    <a:cubicBezTo>
                      <a:pt x="9945" y="6671"/>
                      <a:pt x="9848" y="6807"/>
                      <a:pt x="9816" y="6861"/>
                    </a:cubicBezTo>
                    <a:cubicBezTo>
                      <a:pt x="9784" y="6943"/>
                      <a:pt x="9752" y="6970"/>
                      <a:pt x="9720" y="7024"/>
                    </a:cubicBezTo>
                    <a:cubicBezTo>
                      <a:pt x="9623" y="7106"/>
                      <a:pt x="9655" y="7133"/>
                      <a:pt x="9623" y="7215"/>
                    </a:cubicBezTo>
                    <a:lnTo>
                      <a:pt x="9430" y="7378"/>
                    </a:lnTo>
                    <a:cubicBezTo>
                      <a:pt x="9398" y="7459"/>
                      <a:pt x="9366" y="7486"/>
                      <a:pt x="9302" y="7595"/>
                    </a:cubicBezTo>
                    <a:cubicBezTo>
                      <a:pt x="9269" y="7677"/>
                      <a:pt x="9302" y="7758"/>
                      <a:pt x="9269" y="7812"/>
                    </a:cubicBezTo>
                    <a:cubicBezTo>
                      <a:pt x="9237" y="7894"/>
                      <a:pt x="9173" y="7867"/>
                      <a:pt x="9173" y="7948"/>
                    </a:cubicBezTo>
                    <a:cubicBezTo>
                      <a:pt x="9173" y="8057"/>
                      <a:pt x="9237" y="8220"/>
                      <a:pt x="9302" y="8383"/>
                    </a:cubicBezTo>
                    <a:cubicBezTo>
                      <a:pt x="9366" y="8519"/>
                      <a:pt x="9430" y="8655"/>
                      <a:pt x="9495" y="8791"/>
                    </a:cubicBezTo>
                    <a:cubicBezTo>
                      <a:pt x="9527" y="8954"/>
                      <a:pt x="9687" y="9035"/>
                      <a:pt x="9687" y="9225"/>
                    </a:cubicBezTo>
                    <a:cubicBezTo>
                      <a:pt x="9752" y="9361"/>
                      <a:pt x="9720" y="9524"/>
                      <a:pt x="9720" y="9633"/>
                    </a:cubicBezTo>
                    <a:cubicBezTo>
                      <a:pt x="9687" y="9769"/>
                      <a:pt x="9655" y="9742"/>
                      <a:pt x="9623" y="9932"/>
                    </a:cubicBezTo>
                    <a:lnTo>
                      <a:pt x="73" y="9878"/>
                    </a:lnTo>
                    <a:cubicBezTo>
                      <a:pt x="105" y="8492"/>
                      <a:pt x="-108" y="3628"/>
                      <a:pt x="73" y="2242"/>
                    </a:cubicBezTo>
                    <a:cubicBezTo>
                      <a:pt x="73" y="2106"/>
                      <a:pt x="170" y="2079"/>
                      <a:pt x="266" y="2052"/>
                    </a:cubicBezTo>
                    <a:cubicBezTo>
                      <a:pt x="459" y="1997"/>
                      <a:pt x="298" y="1943"/>
                      <a:pt x="363" y="1834"/>
                    </a:cubicBezTo>
                    <a:cubicBezTo>
                      <a:pt x="234" y="1671"/>
                      <a:pt x="298" y="1698"/>
                      <a:pt x="234" y="1562"/>
                    </a:cubicBezTo>
                    <a:cubicBezTo>
                      <a:pt x="41" y="1535"/>
                      <a:pt x="138" y="1399"/>
                      <a:pt x="73" y="1427"/>
                    </a:cubicBezTo>
                    <a:cubicBezTo>
                      <a:pt x="73" y="1182"/>
                      <a:pt x="9" y="421"/>
                      <a:pt x="73" y="177"/>
                    </a:cubicBezTo>
                    <a:close/>
                  </a:path>
                </a:pathLst>
              </a:custGeom>
              <a:solidFill>
                <a:srgbClr val="00B050">
                  <a:alpha val="27000"/>
                </a:srgb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grpSp>
            <p:nvGrpSpPr>
              <p:cNvPr id="27" name="Group 2063">
                <a:extLst>
                  <a:ext uri="{FF2B5EF4-FFF2-40B4-BE49-F238E27FC236}">
                    <a16:creationId xmlns:a16="http://schemas.microsoft.com/office/drawing/2014/main" id="{D7DE5467-F9D9-4619-9EE0-6DF6F4DA5223}"/>
                  </a:ext>
                </a:extLst>
              </p:cNvPr>
              <p:cNvGrpSpPr>
                <a:grpSpLocks noChangeAspect="1"/>
              </p:cNvGrpSpPr>
              <p:nvPr/>
            </p:nvGrpSpPr>
            <p:grpSpPr bwMode="auto">
              <a:xfrm>
                <a:off x="-1788490" y="834051"/>
                <a:ext cx="279082" cy="118754"/>
                <a:chOff x="4283" y="477"/>
                <a:chExt cx="166" cy="64"/>
              </a:xfrm>
              <a:noFill/>
            </p:grpSpPr>
            <p:sp>
              <p:nvSpPr>
                <p:cNvPr id="38" name="Freeform 530">
                  <a:extLst>
                    <a:ext uri="{FF2B5EF4-FFF2-40B4-BE49-F238E27FC236}">
                      <a16:creationId xmlns:a16="http://schemas.microsoft.com/office/drawing/2014/main" id="{6B05D969-5EDE-4A45-9005-1D0A7A2B2190}"/>
                    </a:ext>
                  </a:extLst>
                </p:cNvPr>
                <p:cNvSpPr>
                  <a:spLocks noChangeAspect="1"/>
                </p:cNvSpPr>
                <p:nvPr/>
              </p:nvSpPr>
              <p:spPr bwMode="auto">
                <a:xfrm>
                  <a:off x="4331" y="477"/>
                  <a:ext cx="44" cy="60"/>
                </a:xfrm>
                <a:custGeom>
                  <a:avLst/>
                  <a:gdLst>
                    <a:gd name="T0" fmla="*/ 20 w 341"/>
                    <a:gd name="T1" fmla="*/ 28 h 515"/>
                    <a:gd name="T2" fmla="*/ 29 w 341"/>
                    <a:gd name="T3" fmla="*/ 1 h 515"/>
                    <a:gd name="T4" fmla="*/ 86 w 341"/>
                    <a:gd name="T5" fmla="*/ 5 h 515"/>
                    <a:gd name="T6" fmla="*/ 99 w 341"/>
                    <a:gd name="T7" fmla="*/ 13 h 515"/>
                    <a:gd name="T8" fmla="*/ 107 w 341"/>
                    <a:gd name="T9" fmla="*/ 40 h 515"/>
                    <a:gd name="T10" fmla="*/ 119 w 341"/>
                    <a:gd name="T11" fmla="*/ 95 h 515"/>
                    <a:gd name="T12" fmla="*/ 131 w 341"/>
                    <a:gd name="T13" fmla="*/ 110 h 515"/>
                    <a:gd name="T14" fmla="*/ 137 w 341"/>
                    <a:gd name="T15" fmla="*/ 128 h 515"/>
                    <a:gd name="T16" fmla="*/ 158 w 341"/>
                    <a:gd name="T17" fmla="*/ 152 h 515"/>
                    <a:gd name="T18" fmla="*/ 167 w 341"/>
                    <a:gd name="T19" fmla="*/ 164 h 515"/>
                    <a:gd name="T20" fmla="*/ 191 w 341"/>
                    <a:gd name="T21" fmla="*/ 212 h 515"/>
                    <a:gd name="T22" fmla="*/ 209 w 341"/>
                    <a:gd name="T23" fmla="*/ 221 h 515"/>
                    <a:gd name="T24" fmla="*/ 221 w 341"/>
                    <a:gd name="T25" fmla="*/ 254 h 515"/>
                    <a:gd name="T26" fmla="*/ 254 w 341"/>
                    <a:gd name="T27" fmla="*/ 295 h 515"/>
                    <a:gd name="T28" fmla="*/ 260 w 341"/>
                    <a:gd name="T29" fmla="*/ 311 h 515"/>
                    <a:gd name="T30" fmla="*/ 266 w 341"/>
                    <a:gd name="T31" fmla="*/ 329 h 515"/>
                    <a:gd name="T32" fmla="*/ 275 w 341"/>
                    <a:gd name="T33" fmla="*/ 347 h 515"/>
                    <a:gd name="T34" fmla="*/ 287 w 341"/>
                    <a:gd name="T35" fmla="*/ 365 h 515"/>
                    <a:gd name="T36" fmla="*/ 305 w 341"/>
                    <a:gd name="T37" fmla="*/ 424 h 515"/>
                    <a:gd name="T38" fmla="*/ 320 w 341"/>
                    <a:gd name="T39" fmla="*/ 452 h 515"/>
                    <a:gd name="T40" fmla="*/ 330 w 341"/>
                    <a:gd name="T41" fmla="*/ 478 h 515"/>
                    <a:gd name="T42" fmla="*/ 341 w 341"/>
                    <a:gd name="T43" fmla="*/ 496 h 515"/>
                    <a:gd name="T44" fmla="*/ 332 w 341"/>
                    <a:gd name="T45" fmla="*/ 515 h 515"/>
                    <a:gd name="T46" fmla="*/ 309 w 341"/>
                    <a:gd name="T47" fmla="*/ 502 h 515"/>
                    <a:gd name="T48" fmla="*/ 297 w 341"/>
                    <a:gd name="T49" fmla="*/ 490 h 515"/>
                    <a:gd name="T50" fmla="*/ 293 w 341"/>
                    <a:gd name="T51" fmla="*/ 487 h 515"/>
                    <a:gd name="T52" fmla="*/ 279 w 341"/>
                    <a:gd name="T53" fmla="*/ 478 h 515"/>
                    <a:gd name="T54" fmla="*/ 258 w 341"/>
                    <a:gd name="T55" fmla="*/ 463 h 515"/>
                    <a:gd name="T56" fmla="*/ 252 w 341"/>
                    <a:gd name="T57" fmla="*/ 448 h 515"/>
                    <a:gd name="T58" fmla="*/ 222 w 341"/>
                    <a:gd name="T59" fmla="*/ 398 h 515"/>
                    <a:gd name="T60" fmla="*/ 204 w 341"/>
                    <a:gd name="T61" fmla="*/ 379 h 515"/>
                    <a:gd name="T62" fmla="*/ 192 w 341"/>
                    <a:gd name="T63" fmla="*/ 367 h 515"/>
                    <a:gd name="T64" fmla="*/ 177 w 341"/>
                    <a:gd name="T65" fmla="*/ 352 h 515"/>
                    <a:gd name="T66" fmla="*/ 153 w 341"/>
                    <a:gd name="T67" fmla="*/ 325 h 515"/>
                    <a:gd name="T68" fmla="*/ 123 w 341"/>
                    <a:gd name="T69" fmla="*/ 292 h 515"/>
                    <a:gd name="T70" fmla="*/ 111 w 341"/>
                    <a:gd name="T71" fmla="*/ 274 h 515"/>
                    <a:gd name="T72" fmla="*/ 105 w 341"/>
                    <a:gd name="T73" fmla="*/ 260 h 515"/>
                    <a:gd name="T74" fmla="*/ 96 w 341"/>
                    <a:gd name="T75" fmla="*/ 230 h 515"/>
                    <a:gd name="T76" fmla="*/ 84 w 341"/>
                    <a:gd name="T77" fmla="*/ 218 h 515"/>
                    <a:gd name="T78" fmla="*/ 68 w 341"/>
                    <a:gd name="T79" fmla="*/ 197 h 515"/>
                    <a:gd name="T80" fmla="*/ 84 w 341"/>
                    <a:gd name="T81" fmla="*/ 172 h 515"/>
                    <a:gd name="T82" fmla="*/ 95 w 341"/>
                    <a:gd name="T83" fmla="*/ 188 h 515"/>
                    <a:gd name="T84" fmla="*/ 117 w 341"/>
                    <a:gd name="T85" fmla="*/ 208 h 515"/>
                    <a:gd name="T86" fmla="*/ 131 w 341"/>
                    <a:gd name="T87" fmla="*/ 239 h 515"/>
                    <a:gd name="T88" fmla="*/ 152 w 341"/>
                    <a:gd name="T89" fmla="*/ 284 h 515"/>
                    <a:gd name="T90" fmla="*/ 179 w 341"/>
                    <a:gd name="T91" fmla="*/ 314 h 515"/>
                    <a:gd name="T92" fmla="*/ 192 w 341"/>
                    <a:gd name="T93" fmla="*/ 319 h 515"/>
                    <a:gd name="T94" fmla="*/ 180 w 341"/>
                    <a:gd name="T95" fmla="*/ 296 h 515"/>
                    <a:gd name="T96" fmla="*/ 165 w 341"/>
                    <a:gd name="T97" fmla="*/ 268 h 515"/>
                    <a:gd name="T98" fmla="*/ 152 w 341"/>
                    <a:gd name="T99" fmla="*/ 239 h 515"/>
                    <a:gd name="T100" fmla="*/ 129 w 341"/>
                    <a:gd name="T101" fmla="*/ 205 h 515"/>
                    <a:gd name="T102" fmla="*/ 104 w 341"/>
                    <a:gd name="T103" fmla="*/ 163 h 515"/>
                    <a:gd name="T104" fmla="*/ 99 w 341"/>
                    <a:gd name="T105" fmla="*/ 143 h 515"/>
                    <a:gd name="T106" fmla="*/ 90 w 341"/>
                    <a:gd name="T107" fmla="*/ 130 h 515"/>
                    <a:gd name="T108" fmla="*/ 45 w 341"/>
                    <a:gd name="T109" fmla="*/ 109 h 515"/>
                    <a:gd name="T110" fmla="*/ 33 w 341"/>
                    <a:gd name="T111" fmla="*/ 97 h 515"/>
                    <a:gd name="T112" fmla="*/ 9 w 341"/>
                    <a:gd name="T113" fmla="*/ 73 h 515"/>
                    <a:gd name="T114" fmla="*/ 0 w 341"/>
                    <a:gd name="T115" fmla="*/ 59 h 515"/>
                    <a:gd name="T116" fmla="*/ 11 w 341"/>
                    <a:gd name="T117" fmla="*/ 44 h 515"/>
                    <a:gd name="T118" fmla="*/ 11 w 341"/>
                    <a:gd name="T119" fmla="*/ 25 h 515"/>
                    <a:gd name="T120" fmla="*/ 24 w 341"/>
                    <a:gd name="T121" fmla="*/ 11 h 515"/>
                    <a:gd name="T122" fmla="*/ 20 w 341"/>
                    <a:gd name="T123" fmla="*/ 2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 h="515">
                      <a:moveTo>
                        <a:pt x="20" y="28"/>
                      </a:moveTo>
                      <a:cubicBezTo>
                        <a:pt x="21" y="11"/>
                        <a:pt x="17" y="8"/>
                        <a:pt x="29" y="1"/>
                      </a:cubicBezTo>
                      <a:cubicBezTo>
                        <a:pt x="67" y="2"/>
                        <a:pt x="63" y="0"/>
                        <a:pt x="86" y="5"/>
                      </a:cubicBezTo>
                      <a:cubicBezTo>
                        <a:pt x="90" y="8"/>
                        <a:pt x="95" y="10"/>
                        <a:pt x="99" y="13"/>
                      </a:cubicBezTo>
                      <a:cubicBezTo>
                        <a:pt x="104" y="22"/>
                        <a:pt x="102" y="31"/>
                        <a:pt x="107" y="40"/>
                      </a:cubicBezTo>
                      <a:cubicBezTo>
                        <a:pt x="106" y="53"/>
                        <a:pt x="99" y="92"/>
                        <a:pt x="119" y="95"/>
                      </a:cubicBezTo>
                      <a:cubicBezTo>
                        <a:pt x="128" y="99"/>
                        <a:pt x="127" y="102"/>
                        <a:pt x="131" y="110"/>
                      </a:cubicBezTo>
                      <a:cubicBezTo>
                        <a:pt x="132" y="116"/>
                        <a:pt x="134" y="122"/>
                        <a:pt x="137" y="128"/>
                      </a:cubicBezTo>
                      <a:cubicBezTo>
                        <a:pt x="139" y="138"/>
                        <a:pt x="148" y="150"/>
                        <a:pt x="158" y="152"/>
                      </a:cubicBezTo>
                      <a:cubicBezTo>
                        <a:pt x="163" y="155"/>
                        <a:pt x="164" y="159"/>
                        <a:pt x="167" y="164"/>
                      </a:cubicBezTo>
                      <a:cubicBezTo>
                        <a:pt x="169" y="181"/>
                        <a:pt x="170" y="208"/>
                        <a:pt x="191" y="212"/>
                      </a:cubicBezTo>
                      <a:cubicBezTo>
                        <a:pt x="196" y="218"/>
                        <a:pt x="202" y="220"/>
                        <a:pt x="209" y="221"/>
                      </a:cubicBezTo>
                      <a:cubicBezTo>
                        <a:pt x="223" y="228"/>
                        <a:pt x="213" y="243"/>
                        <a:pt x="221" y="254"/>
                      </a:cubicBezTo>
                      <a:cubicBezTo>
                        <a:pt x="224" y="271"/>
                        <a:pt x="240" y="286"/>
                        <a:pt x="254" y="295"/>
                      </a:cubicBezTo>
                      <a:cubicBezTo>
                        <a:pt x="257" y="300"/>
                        <a:pt x="257" y="306"/>
                        <a:pt x="260" y="311"/>
                      </a:cubicBezTo>
                      <a:cubicBezTo>
                        <a:pt x="261" y="317"/>
                        <a:pt x="263" y="323"/>
                        <a:pt x="266" y="329"/>
                      </a:cubicBezTo>
                      <a:cubicBezTo>
                        <a:pt x="267" y="336"/>
                        <a:pt x="269" y="342"/>
                        <a:pt x="275" y="347"/>
                      </a:cubicBezTo>
                      <a:cubicBezTo>
                        <a:pt x="276" y="353"/>
                        <a:pt x="282" y="361"/>
                        <a:pt x="287" y="365"/>
                      </a:cubicBezTo>
                      <a:cubicBezTo>
                        <a:pt x="298" y="383"/>
                        <a:pt x="294" y="405"/>
                        <a:pt x="305" y="424"/>
                      </a:cubicBezTo>
                      <a:cubicBezTo>
                        <a:pt x="307" y="435"/>
                        <a:pt x="311" y="445"/>
                        <a:pt x="320" y="452"/>
                      </a:cubicBezTo>
                      <a:cubicBezTo>
                        <a:pt x="325" y="461"/>
                        <a:pt x="326" y="469"/>
                        <a:pt x="330" y="478"/>
                      </a:cubicBezTo>
                      <a:cubicBezTo>
                        <a:pt x="333" y="484"/>
                        <a:pt x="338" y="489"/>
                        <a:pt x="341" y="496"/>
                      </a:cubicBezTo>
                      <a:cubicBezTo>
                        <a:pt x="340" y="503"/>
                        <a:pt x="332" y="515"/>
                        <a:pt x="332" y="515"/>
                      </a:cubicBezTo>
                      <a:cubicBezTo>
                        <a:pt x="322" y="513"/>
                        <a:pt x="320" y="504"/>
                        <a:pt x="309" y="502"/>
                      </a:cubicBezTo>
                      <a:cubicBezTo>
                        <a:pt x="304" y="494"/>
                        <a:pt x="307" y="498"/>
                        <a:pt x="297" y="490"/>
                      </a:cubicBezTo>
                      <a:cubicBezTo>
                        <a:pt x="296" y="489"/>
                        <a:pt x="293" y="487"/>
                        <a:pt x="293" y="487"/>
                      </a:cubicBezTo>
                      <a:cubicBezTo>
                        <a:pt x="289" y="480"/>
                        <a:pt x="287" y="479"/>
                        <a:pt x="279" y="478"/>
                      </a:cubicBezTo>
                      <a:cubicBezTo>
                        <a:pt x="271" y="474"/>
                        <a:pt x="266" y="468"/>
                        <a:pt x="258" y="463"/>
                      </a:cubicBezTo>
                      <a:cubicBezTo>
                        <a:pt x="255" y="458"/>
                        <a:pt x="255" y="453"/>
                        <a:pt x="252" y="448"/>
                      </a:cubicBezTo>
                      <a:cubicBezTo>
                        <a:pt x="248" y="428"/>
                        <a:pt x="240" y="409"/>
                        <a:pt x="222" y="398"/>
                      </a:cubicBezTo>
                      <a:cubicBezTo>
                        <a:pt x="216" y="391"/>
                        <a:pt x="212" y="384"/>
                        <a:pt x="204" y="379"/>
                      </a:cubicBezTo>
                      <a:cubicBezTo>
                        <a:pt x="201" y="373"/>
                        <a:pt x="198" y="370"/>
                        <a:pt x="192" y="367"/>
                      </a:cubicBezTo>
                      <a:cubicBezTo>
                        <a:pt x="188" y="360"/>
                        <a:pt x="184" y="356"/>
                        <a:pt x="177" y="352"/>
                      </a:cubicBezTo>
                      <a:cubicBezTo>
                        <a:pt x="171" y="343"/>
                        <a:pt x="162" y="332"/>
                        <a:pt x="153" y="325"/>
                      </a:cubicBezTo>
                      <a:cubicBezTo>
                        <a:pt x="147" y="315"/>
                        <a:pt x="133" y="298"/>
                        <a:pt x="123" y="292"/>
                      </a:cubicBezTo>
                      <a:cubicBezTo>
                        <a:pt x="119" y="286"/>
                        <a:pt x="115" y="280"/>
                        <a:pt x="111" y="274"/>
                      </a:cubicBezTo>
                      <a:cubicBezTo>
                        <a:pt x="110" y="268"/>
                        <a:pt x="108" y="265"/>
                        <a:pt x="105" y="260"/>
                      </a:cubicBezTo>
                      <a:cubicBezTo>
                        <a:pt x="104" y="249"/>
                        <a:pt x="106" y="236"/>
                        <a:pt x="96" y="230"/>
                      </a:cubicBezTo>
                      <a:cubicBezTo>
                        <a:pt x="88" y="219"/>
                        <a:pt x="92" y="223"/>
                        <a:pt x="84" y="218"/>
                      </a:cubicBezTo>
                      <a:cubicBezTo>
                        <a:pt x="79" y="211"/>
                        <a:pt x="75" y="202"/>
                        <a:pt x="68" y="197"/>
                      </a:cubicBezTo>
                      <a:cubicBezTo>
                        <a:pt x="69" y="172"/>
                        <a:pt x="63" y="168"/>
                        <a:pt x="84" y="172"/>
                      </a:cubicBezTo>
                      <a:cubicBezTo>
                        <a:pt x="92" y="177"/>
                        <a:pt x="91" y="181"/>
                        <a:pt x="95" y="188"/>
                      </a:cubicBezTo>
                      <a:cubicBezTo>
                        <a:pt x="97" y="198"/>
                        <a:pt x="108" y="204"/>
                        <a:pt x="117" y="208"/>
                      </a:cubicBezTo>
                      <a:cubicBezTo>
                        <a:pt x="121" y="219"/>
                        <a:pt x="124" y="229"/>
                        <a:pt x="131" y="239"/>
                      </a:cubicBezTo>
                      <a:cubicBezTo>
                        <a:pt x="134" y="256"/>
                        <a:pt x="141" y="270"/>
                        <a:pt x="152" y="284"/>
                      </a:cubicBezTo>
                      <a:cubicBezTo>
                        <a:pt x="154" y="299"/>
                        <a:pt x="164" y="311"/>
                        <a:pt x="179" y="314"/>
                      </a:cubicBezTo>
                      <a:cubicBezTo>
                        <a:pt x="183" y="316"/>
                        <a:pt x="188" y="317"/>
                        <a:pt x="192" y="319"/>
                      </a:cubicBezTo>
                      <a:cubicBezTo>
                        <a:pt x="190" y="310"/>
                        <a:pt x="183" y="304"/>
                        <a:pt x="180" y="296"/>
                      </a:cubicBezTo>
                      <a:cubicBezTo>
                        <a:pt x="178" y="284"/>
                        <a:pt x="170" y="279"/>
                        <a:pt x="165" y="268"/>
                      </a:cubicBezTo>
                      <a:cubicBezTo>
                        <a:pt x="164" y="256"/>
                        <a:pt x="162" y="247"/>
                        <a:pt x="152" y="239"/>
                      </a:cubicBezTo>
                      <a:cubicBezTo>
                        <a:pt x="146" y="228"/>
                        <a:pt x="137" y="215"/>
                        <a:pt x="129" y="205"/>
                      </a:cubicBezTo>
                      <a:cubicBezTo>
                        <a:pt x="128" y="185"/>
                        <a:pt x="120" y="175"/>
                        <a:pt x="104" y="163"/>
                      </a:cubicBezTo>
                      <a:cubicBezTo>
                        <a:pt x="101" y="156"/>
                        <a:pt x="102" y="150"/>
                        <a:pt x="99" y="143"/>
                      </a:cubicBezTo>
                      <a:cubicBezTo>
                        <a:pt x="98" y="135"/>
                        <a:pt x="97" y="134"/>
                        <a:pt x="90" y="130"/>
                      </a:cubicBezTo>
                      <a:cubicBezTo>
                        <a:pt x="79" y="112"/>
                        <a:pt x="64" y="113"/>
                        <a:pt x="45" y="109"/>
                      </a:cubicBezTo>
                      <a:cubicBezTo>
                        <a:pt x="37" y="98"/>
                        <a:pt x="41" y="102"/>
                        <a:pt x="33" y="97"/>
                      </a:cubicBezTo>
                      <a:cubicBezTo>
                        <a:pt x="27" y="90"/>
                        <a:pt x="18" y="75"/>
                        <a:pt x="9" y="73"/>
                      </a:cubicBezTo>
                      <a:cubicBezTo>
                        <a:pt x="1" y="63"/>
                        <a:pt x="3" y="68"/>
                        <a:pt x="0" y="59"/>
                      </a:cubicBezTo>
                      <a:cubicBezTo>
                        <a:pt x="4" y="54"/>
                        <a:pt x="8" y="50"/>
                        <a:pt x="11" y="44"/>
                      </a:cubicBezTo>
                      <a:cubicBezTo>
                        <a:pt x="10" y="34"/>
                        <a:pt x="7" y="32"/>
                        <a:pt x="11" y="25"/>
                      </a:cubicBezTo>
                      <a:cubicBezTo>
                        <a:pt x="15" y="20"/>
                        <a:pt x="24" y="11"/>
                        <a:pt x="24" y="11"/>
                      </a:cubicBezTo>
                      <a:lnTo>
                        <a:pt x="20" y="28"/>
                      </a:lnTo>
                      <a:close/>
                    </a:path>
                  </a:pathLst>
                </a:custGeom>
                <a:grpFill/>
                <a:ln w="635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39" name="Freeform 532">
                  <a:extLst>
                    <a:ext uri="{FF2B5EF4-FFF2-40B4-BE49-F238E27FC236}">
                      <a16:creationId xmlns:a16="http://schemas.microsoft.com/office/drawing/2014/main" id="{B20C06A6-4EA6-4777-B43E-63E1A7838FE5}"/>
                    </a:ext>
                  </a:extLst>
                </p:cNvPr>
                <p:cNvSpPr>
                  <a:spLocks noChangeAspect="1"/>
                </p:cNvSpPr>
                <p:nvPr/>
              </p:nvSpPr>
              <p:spPr bwMode="auto">
                <a:xfrm>
                  <a:off x="4283" y="507"/>
                  <a:ext cx="1" cy="25"/>
                </a:xfrm>
                <a:custGeom>
                  <a:avLst/>
                  <a:gdLst>
                    <a:gd name="T0" fmla="*/ 10 w 10"/>
                    <a:gd name="T1" fmla="*/ 0 h 210"/>
                    <a:gd name="T2" fmla="*/ 10 w 10"/>
                    <a:gd name="T3" fmla="*/ 142 h 210"/>
                    <a:gd name="T4" fmla="*/ 0 w 10"/>
                    <a:gd name="T5" fmla="*/ 210 h 210"/>
                  </a:gdLst>
                  <a:ahLst/>
                  <a:cxnLst>
                    <a:cxn ang="0">
                      <a:pos x="T0" y="T1"/>
                    </a:cxn>
                    <a:cxn ang="0">
                      <a:pos x="T2" y="T3"/>
                    </a:cxn>
                    <a:cxn ang="0">
                      <a:pos x="T4" y="T5"/>
                    </a:cxn>
                  </a:cxnLst>
                  <a:rect l="0" t="0" r="r" b="b"/>
                  <a:pathLst>
                    <a:path w="10" h="210">
                      <a:moveTo>
                        <a:pt x="10" y="0"/>
                      </a:moveTo>
                      <a:lnTo>
                        <a:pt x="10" y="142"/>
                      </a:lnTo>
                      <a:lnTo>
                        <a:pt x="0" y="210"/>
                      </a:lnTo>
                    </a:path>
                  </a:pathLst>
                </a:custGeom>
                <a:grpFill/>
                <a:ln w="3175" cap="flat">
                  <a:solidFill>
                    <a:srgbClr val="FF66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0" name="Text Box 536">
                  <a:extLst>
                    <a:ext uri="{FF2B5EF4-FFF2-40B4-BE49-F238E27FC236}">
                      <a16:creationId xmlns:a16="http://schemas.microsoft.com/office/drawing/2014/main" id="{5B298584-F428-4914-B9BD-5AFF924B687E}"/>
                    </a:ext>
                  </a:extLst>
                </p:cNvPr>
                <p:cNvSpPr txBox="1">
                  <a:spLocks noChangeAspect="1" noChangeArrowheads="1"/>
                </p:cNvSpPr>
                <p:nvPr/>
              </p:nvSpPr>
              <p:spPr bwMode="auto">
                <a:xfrm>
                  <a:off x="4378" y="493"/>
                  <a:ext cx="71" cy="4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altLang="es-MX" sz="200" b="1" i="0" u="none" strike="noStrike" kern="0" cap="none" spc="0" normalizeH="0" baseline="0" noProof="0" dirty="0">
                      <a:ln>
                        <a:noFill/>
                      </a:ln>
                      <a:solidFill>
                        <a:prstClr val="black"/>
                      </a:solidFill>
                      <a:effectLst/>
                      <a:uLnTx/>
                      <a:uFillTx/>
                      <a:latin typeface="Arial" charset="0"/>
                    </a:rPr>
                    <a:t>Isla Mujeres</a:t>
                  </a:r>
                </a:p>
              </p:txBody>
            </p:sp>
            <p:sp>
              <p:nvSpPr>
                <p:cNvPr id="41" name="Rectangle 544">
                  <a:extLst>
                    <a:ext uri="{FF2B5EF4-FFF2-40B4-BE49-F238E27FC236}">
                      <a16:creationId xmlns:a16="http://schemas.microsoft.com/office/drawing/2014/main" id="{CD7CA4A6-9A3D-4B02-9E1A-DC55DA40F732}"/>
                    </a:ext>
                  </a:extLst>
                </p:cNvPr>
                <p:cNvSpPr>
                  <a:spLocks noChangeAspect="1" noChangeArrowheads="1"/>
                </p:cNvSpPr>
                <p:nvPr/>
              </p:nvSpPr>
              <p:spPr bwMode="auto">
                <a:xfrm>
                  <a:off x="4335" y="480"/>
                  <a:ext cx="6" cy="5"/>
                </a:xfrm>
                <a:prstGeom prst="rect">
                  <a:avLst/>
                </a:prstGeom>
                <a:grpFill/>
                <a:ln w="317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42" name="Freeform 545">
                  <a:extLst>
                    <a:ext uri="{FF2B5EF4-FFF2-40B4-BE49-F238E27FC236}">
                      <a16:creationId xmlns:a16="http://schemas.microsoft.com/office/drawing/2014/main" id="{4933B696-E289-4314-979E-9AC01F05CDEE}"/>
                    </a:ext>
                  </a:extLst>
                </p:cNvPr>
                <p:cNvSpPr>
                  <a:spLocks noChangeAspect="1"/>
                </p:cNvSpPr>
                <p:nvPr/>
              </p:nvSpPr>
              <p:spPr bwMode="auto">
                <a:xfrm>
                  <a:off x="4340" y="485"/>
                  <a:ext cx="29" cy="44"/>
                </a:xfrm>
                <a:custGeom>
                  <a:avLst/>
                  <a:gdLst>
                    <a:gd name="T0" fmla="*/ 0 w 223"/>
                    <a:gd name="T1" fmla="*/ 0 h 377"/>
                    <a:gd name="T2" fmla="*/ 180 w 223"/>
                    <a:gd name="T3" fmla="*/ 276 h 377"/>
                    <a:gd name="T4" fmla="*/ 223 w 223"/>
                    <a:gd name="T5" fmla="*/ 377 h 377"/>
                    <a:gd name="T6" fmla="*/ 210 w 223"/>
                    <a:gd name="T7" fmla="*/ 335 h 377"/>
                    <a:gd name="T8" fmla="*/ 180 w 223"/>
                    <a:gd name="T9" fmla="*/ 278 h 377"/>
                    <a:gd name="T10" fmla="*/ 151 w 223"/>
                    <a:gd name="T11" fmla="*/ 287 h 377"/>
                    <a:gd name="T12" fmla="*/ 126 w 223"/>
                    <a:gd name="T13" fmla="*/ 281 h 377"/>
                    <a:gd name="T14" fmla="*/ 78 w 223"/>
                    <a:gd name="T15" fmla="*/ 234 h 377"/>
                    <a:gd name="T16" fmla="*/ 57 w 223"/>
                    <a:gd name="T17" fmla="*/ 197 h 377"/>
                    <a:gd name="T18" fmla="*/ 48 w 223"/>
                    <a:gd name="T19" fmla="*/ 165 h 377"/>
                    <a:gd name="T20" fmla="*/ 18 w 223"/>
                    <a:gd name="T21" fmla="*/ 1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377">
                      <a:moveTo>
                        <a:pt x="0" y="0"/>
                      </a:moveTo>
                      <a:cubicBezTo>
                        <a:pt x="27" y="46"/>
                        <a:pt x="143" y="213"/>
                        <a:pt x="180" y="276"/>
                      </a:cubicBezTo>
                      <a:cubicBezTo>
                        <a:pt x="217" y="339"/>
                        <a:pt x="218" y="367"/>
                        <a:pt x="223" y="377"/>
                      </a:cubicBezTo>
                      <a:lnTo>
                        <a:pt x="210" y="335"/>
                      </a:lnTo>
                      <a:lnTo>
                        <a:pt x="180" y="278"/>
                      </a:lnTo>
                      <a:lnTo>
                        <a:pt x="151" y="287"/>
                      </a:lnTo>
                      <a:lnTo>
                        <a:pt x="126" y="281"/>
                      </a:lnTo>
                      <a:lnTo>
                        <a:pt x="78" y="234"/>
                      </a:lnTo>
                      <a:lnTo>
                        <a:pt x="57" y="197"/>
                      </a:lnTo>
                      <a:lnTo>
                        <a:pt x="48" y="165"/>
                      </a:lnTo>
                      <a:lnTo>
                        <a:pt x="18" y="129"/>
                      </a:lnTo>
                    </a:path>
                  </a:pathLst>
                </a:custGeom>
                <a:solidFill>
                  <a:srgbClr val="00B050">
                    <a:alpha val="27000"/>
                  </a:srgbClr>
                </a:solidFill>
                <a:ln w="3175" cap="flat" cmpd="sng">
                  <a:solidFill>
                    <a:sysClr val="windowText" lastClr="000000"/>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grpSp>
          <p:sp>
            <p:nvSpPr>
              <p:cNvPr id="28" name="52 Forma libre">
                <a:extLst>
                  <a:ext uri="{FF2B5EF4-FFF2-40B4-BE49-F238E27FC236}">
                    <a16:creationId xmlns:a16="http://schemas.microsoft.com/office/drawing/2014/main" id="{21027962-3225-4529-952E-2E8F7CFA3A2E}"/>
                  </a:ext>
                </a:extLst>
              </p:cNvPr>
              <p:cNvSpPr/>
              <p:nvPr/>
            </p:nvSpPr>
            <p:spPr>
              <a:xfrm>
                <a:off x="-6012133" y="4834884"/>
                <a:ext cx="2868127" cy="1922100"/>
              </a:xfrm>
              <a:custGeom>
                <a:avLst/>
                <a:gdLst>
                  <a:gd name="connsiteX0" fmla="*/ 7144 w 2117433"/>
                  <a:gd name="connsiteY0" fmla="*/ 142124 h 1447049"/>
                  <a:gd name="connsiteX1" fmla="*/ 0 w 2117433"/>
                  <a:gd name="connsiteY1" fmla="*/ 1447049 h 1447049"/>
                  <a:gd name="connsiteX2" fmla="*/ 247650 w 2117433"/>
                  <a:gd name="connsiteY2" fmla="*/ 1444667 h 1447049"/>
                  <a:gd name="connsiteX3" fmla="*/ 242887 w 2117433"/>
                  <a:gd name="connsiteY3" fmla="*/ 1301792 h 1447049"/>
                  <a:gd name="connsiteX4" fmla="*/ 254794 w 2117433"/>
                  <a:gd name="connsiteY4" fmla="*/ 1285124 h 1447049"/>
                  <a:gd name="connsiteX5" fmla="*/ 261937 w 2117433"/>
                  <a:gd name="connsiteY5" fmla="*/ 1282742 h 1447049"/>
                  <a:gd name="connsiteX6" fmla="*/ 269081 w 2117433"/>
                  <a:gd name="connsiteY6" fmla="*/ 1268455 h 1447049"/>
                  <a:gd name="connsiteX7" fmla="*/ 288131 w 2117433"/>
                  <a:gd name="connsiteY7" fmla="*/ 1263692 h 1447049"/>
                  <a:gd name="connsiteX8" fmla="*/ 302419 w 2117433"/>
                  <a:gd name="connsiteY8" fmla="*/ 1258930 h 1447049"/>
                  <a:gd name="connsiteX9" fmla="*/ 307181 w 2117433"/>
                  <a:gd name="connsiteY9" fmla="*/ 1251786 h 1447049"/>
                  <a:gd name="connsiteX10" fmla="*/ 323850 w 2117433"/>
                  <a:gd name="connsiteY10" fmla="*/ 1244642 h 1447049"/>
                  <a:gd name="connsiteX11" fmla="*/ 364331 w 2117433"/>
                  <a:gd name="connsiteY11" fmla="*/ 1239880 h 1447049"/>
                  <a:gd name="connsiteX12" fmla="*/ 385762 w 2117433"/>
                  <a:gd name="connsiteY12" fmla="*/ 1227974 h 1447049"/>
                  <a:gd name="connsiteX13" fmla="*/ 402431 w 2117433"/>
                  <a:gd name="connsiteY13" fmla="*/ 1235117 h 1447049"/>
                  <a:gd name="connsiteX14" fmla="*/ 404812 w 2117433"/>
                  <a:gd name="connsiteY14" fmla="*/ 1242261 h 1447049"/>
                  <a:gd name="connsiteX15" fmla="*/ 419100 w 2117433"/>
                  <a:gd name="connsiteY15" fmla="*/ 1249405 h 1447049"/>
                  <a:gd name="connsiteX16" fmla="*/ 428625 w 2117433"/>
                  <a:gd name="connsiteY16" fmla="*/ 1270836 h 1447049"/>
                  <a:gd name="connsiteX17" fmla="*/ 435769 w 2117433"/>
                  <a:gd name="connsiteY17" fmla="*/ 1273217 h 1447049"/>
                  <a:gd name="connsiteX18" fmla="*/ 438150 w 2117433"/>
                  <a:gd name="connsiteY18" fmla="*/ 1285124 h 1447049"/>
                  <a:gd name="connsiteX19" fmla="*/ 452437 w 2117433"/>
                  <a:gd name="connsiteY19" fmla="*/ 1289886 h 1447049"/>
                  <a:gd name="connsiteX20" fmla="*/ 478631 w 2117433"/>
                  <a:gd name="connsiteY20" fmla="*/ 1287505 h 1447049"/>
                  <a:gd name="connsiteX21" fmla="*/ 502444 w 2117433"/>
                  <a:gd name="connsiteY21" fmla="*/ 1285124 h 1447049"/>
                  <a:gd name="connsiteX22" fmla="*/ 511969 w 2117433"/>
                  <a:gd name="connsiteY22" fmla="*/ 1304174 h 1447049"/>
                  <a:gd name="connsiteX23" fmla="*/ 519112 w 2117433"/>
                  <a:gd name="connsiteY23" fmla="*/ 1308936 h 1447049"/>
                  <a:gd name="connsiteX24" fmla="*/ 531019 w 2117433"/>
                  <a:gd name="connsiteY24" fmla="*/ 1325605 h 1447049"/>
                  <a:gd name="connsiteX25" fmla="*/ 552450 w 2117433"/>
                  <a:gd name="connsiteY25" fmla="*/ 1335130 h 1447049"/>
                  <a:gd name="connsiteX26" fmla="*/ 561975 w 2117433"/>
                  <a:gd name="connsiteY26" fmla="*/ 1349417 h 1447049"/>
                  <a:gd name="connsiteX27" fmla="*/ 578644 w 2117433"/>
                  <a:gd name="connsiteY27" fmla="*/ 1354180 h 1447049"/>
                  <a:gd name="connsiteX28" fmla="*/ 614362 w 2117433"/>
                  <a:gd name="connsiteY28" fmla="*/ 1351799 h 1447049"/>
                  <a:gd name="connsiteX29" fmla="*/ 611981 w 2117433"/>
                  <a:gd name="connsiteY29" fmla="*/ 1337511 h 1447049"/>
                  <a:gd name="connsiteX30" fmla="*/ 621506 w 2117433"/>
                  <a:gd name="connsiteY30" fmla="*/ 1316080 h 1447049"/>
                  <a:gd name="connsiteX31" fmla="*/ 633412 w 2117433"/>
                  <a:gd name="connsiteY31" fmla="*/ 1299411 h 1447049"/>
                  <a:gd name="connsiteX32" fmla="*/ 652462 w 2117433"/>
                  <a:gd name="connsiteY32" fmla="*/ 1301792 h 1447049"/>
                  <a:gd name="connsiteX33" fmla="*/ 659606 w 2117433"/>
                  <a:gd name="connsiteY33" fmla="*/ 1299411 h 1447049"/>
                  <a:gd name="connsiteX34" fmla="*/ 669131 w 2117433"/>
                  <a:gd name="connsiteY34" fmla="*/ 1277980 h 1447049"/>
                  <a:gd name="connsiteX35" fmla="*/ 676275 w 2117433"/>
                  <a:gd name="connsiteY35" fmla="*/ 1275599 h 1447049"/>
                  <a:gd name="connsiteX36" fmla="*/ 683419 w 2117433"/>
                  <a:gd name="connsiteY36" fmla="*/ 1270836 h 1447049"/>
                  <a:gd name="connsiteX37" fmla="*/ 685800 w 2117433"/>
                  <a:gd name="connsiteY37" fmla="*/ 1263692 h 1447049"/>
                  <a:gd name="connsiteX38" fmla="*/ 690562 w 2117433"/>
                  <a:gd name="connsiteY38" fmla="*/ 1256549 h 1447049"/>
                  <a:gd name="connsiteX39" fmla="*/ 692944 w 2117433"/>
                  <a:gd name="connsiteY39" fmla="*/ 1249405 h 1447049"/>
                  <a:gd name="connsiteX40" fmla="*/ 700087 w 2117433"/>
                  <a:gd name="connsiteY40" fmla="*/ 1244642 h 1447049"/>
                  <a:gd name="connsiteX41" fmla="*/ 709612 w 2117433"/>
                  <a:gd name="connsiteY41" fmla="*/ 1230355 h 1447049"/>
                  <a:gd name="connsiteX42" fmla="*/ 711994 w 2117433"/>
                  <a:gd name="connsiteY42" fmla="*/ 1223211 h 1447049"/>
                  <a:gd name="connsiteX43" fmla="*/ 719137 w 2117433"/>
                  <a:gd name="connsiteY43" fmla="*/ 1208924 h 1447049"/>
                  <a:gd name="connsiteX44" fmla="*/ 716756 w 2117433"/>
                  <a:gd name="connsiteY44" fmla="*/ 1194636 h 1447049"/>
                  <a:gd name="connsiteX45" fmla="*/ 716756 w 2117433"/>
                  <a:gd name="connsiteY45" fmla="*/ 1180349 h 1447049"/>
                  <a:gd name="connsiteX46" fmla="*/ 738187 w 2117433"/>
                  <a:gd name="connsiteY46" fmla="*/ 1175586 h 1447049"/>
                  <a:gd name="connsiteX47" fmla="*/ 752475 w 2117433"/>
                  <a:gd name="connsiteY47" fmla="*/ 1170824 h 1447049"/>
                  <a:gd name="connsiteX48" fmla="*/ 759619 w 2117433"/>
                  <a:gd name="connsiteY48" fmla="*/ 1166061 h 1447049"/>
                  <a:gd name="connsiteX49" fmla="*/ 762000 w 2117433"/>
                  <a:gd name="connsiteY49" fmla="*/ 1158917 h 1447049"/>
                  <a:gd name="connsiteX50" fmla="*/ 776287 w 2117433"/>
                  <a:gd name="connsiteY50" fmla="*/ 1149392 h 1447049"/>
                  <a:gd name="connsiteX51" fmla="*/ 783431 w 2117433"/>
                  <a:gd name="connsiteY51" fmla="*/ 1147011 h 1447049"/>
                  <a:gd name="connsiteX52" fmla="*/ 773906 w 2117433"/>
                  <a:gd name="connsiteY52" fmla="*/ 1132724 h 1447049"/>
                  <a:gd name="connsiteX53" fmla="*/ 804862 w 2117433"/>
                  <a:gd name="connsiteY53" fmla="*/ 1051761 h 1447049"/>
                  <a:gd name="connsiteX54" fmla="*/ 828675 w 2117433"/>
                  <a:gd name="connsiteY54" fmla="*/ 1049380 h 1447049"/>
                  <a:gd name="connsiteX55" fmla="*/ 859631 w 2117433"/>
                  <a:gd name="connsiteY55" fmla="*/ 1008899 h 1447049"/>
                  <a:gd name="connsiteX56" fmla="*/ 866775 w 2117433"/>
                  <a:gd name="connsiteY56" fmla="*/ 985086 h 1447049"/>
                  <a:gd name="connsiteX57" fmla="*/ 888206 w 2117433"/>
                  <a:gd name="connsiteY57" fmla="*/ 989849 h 1447049"/>
                  <a:gd name="connsiteX58" fmla="*/ 897731 w 2117433"/>
                  <a:gd name="connsiteY58" fmla="*/ 958892 h 1447049"/>
                  <a:gd name="connsiteX59" fmla="*/ 900112 w 2117433"/>
                  <a:gd name="connsiteY59" fmla="*/ 942224 h 1447049"/>
                  <a:gd name="connsiteX60" fmla="*/ 902494 w 2117433"/>
                  <a:gd name="connsiteY60" fmla="*/ 935080 h 1447049"/>
                  <a:gd name="connsiteX61" fmla="*/ 916781 w 2117433"/>
                  <a:gd name="connsiteY61" fmla="*/ 930317 h 1447049"/>
                  <a:gd name="connsiteX62" fmla="*/ 923925 w 2117433"/>
                  <a:gd name="connsiteY62" fmla="*/ 927936 h 1447049"/>
                  <a:gd name="connsiteX63" fmla="*/ 928687 w 2117433"/>
                  <a:gd name="connsiteY63" fmla="*/ 913649 h 1447049"/>
                  <a:gd name="connsiteX64" fmla="*/ 923925 w 2117433"/>
                  <a:gd name="connsiteY64" fmla="*/ 887455 h 1447049"/>
                  <a:gd name="connsiteX65" fmla="*/ 926306 w 2117433"/>
                  <a:gd name="connsiteY65" fmla="*/ 875549 h 1447049"/>
                  <a:gd name="connsiteX66" fmla="*/ 928687 w 2117433"/>
                  <a:gd name="connsiteY66" fmla="*/ 868405 h 1447049"/>
                  <a:gd name="connsiteX67" fmla="*/ 931069 w 2117433"/>
                  <a:gd name="connsiteY67" fmla="*/ 854117 h 1447049"/>
                  <a:gd name="connsiteX68" fmla="*/ 933450 w 2117433"/>
                  <a:gd name="connsiteY68" fmla="*/ 846974 h 1447049"/>
                  <a:gd name="connsiteX69" fmla="*/ 938212 w 2117433"/>
                  <a:gd name="connsiteY69" fmla="*/ 830305 h 1447049"/>
                  <a:gd name="connsiteX70" fmla="*/ 942975 w 2117433"/>
                  <a:gd name="connsiteY70" fmla="*/ 823161 h 1447049"/>
                  <a:gd name="connsiteX71" fmla="*/ 957262 w 2117433"/>
                  <a:gd name="connsiteY71" fmla="*/ 818399 h 1447049"/>
                  <a:gd name="connsiteX72" fmla="*/ 964406 w 2117433"/>
                  <a:gd name="connsiteY72" fmla="*/ 813636 h 1447049"/>
                  <a:gd name="connsiteX73" fmla="*/ 978694 w 2117433"/>
                  <a:gd name="connsiteY73" fmla="*/ 806492 h 1447049"/>
                  <a:gd name="connsiteX74" fmla="*/ 995362 w 2117433"/>
                  <a:gd name="connsiteY74" fmla="*/ 789824 h 1447049"/>
                  <a:gd name="connsiteX75" fmla="*/ 1009650 w 2117433"/>
                  <a:gd name="connsiteY75" fmla="*/ 785061 h 1447049"/>
                  <a:gd name="connsiteX76" fmla="*/ 1016794 w 2117433"/>
                  <a:gd name="connsiteY76" fmla="*/ 782680 h 1447049"/>
                  <a:gd name="connsiteX77" fmla="*/ 1019175 w 2117433"/>
                  <a:gd name="connsiteY77" fmla="*/ 775536 h 1447049"/>
                  <a:gd name="connsiteX78" fmla="*/ 1012031 w 2117433"/>
                  <a:gd name="connsiteY78" fmla="*/ 773155 h 1447049"/>
                  <a:gd name="connsiteX79" fmla="*/ 1004887 w 2117433"/>
                  <a:gd name="connsiteY79" fmla="*/ 768392 h 1447049"/>
                  <a:gd name="connsiteX80" fmla="*/ 995362 w 2117433"/>
                  <a:gd name="connsiteY80" fmla="*/ 758867 h 1447049"/>
                  <a:gd name="connsiteX81" fmla="*/ 990600 w 2117433"/>
                  <a:gd name="connsiteY81" fmla="*/ 751724 h 1447049"/>
                  <a:gd name="connsiteX82" fmla="*/ 992981 w 2117433"/>
                  <a:gd name="connsiteY82" fmla="*/ 725530 h 1447049"/>
                  <a:gd name="connsiteX83" fmla="*/ 1016794 w 2117433"/>
                  <a:gd name="connsiteY83" fmla="*/ 696955 h 1447049"/>
                  <a:gd name="connsiteX84" fmla="*/ 1028700 w 2117433"/>
                  <a:gd name="connsiteY84" fmla="*/ 680286 h 1447049"/>
                  <a:gd name="connsiteX85" fmla="*/ 1031081 w 2117433"/>
                  <a:gd name="connsiteY85" fmla="*/ 670761 h 1447049"/>
                  <a:gd name="connsiteX86" fmla="*/ 1033462 w 2117433"/>
                  <a:gd name="connsiteY86" fmla="*/ 663617 h 1447049"/>
                  <a:gd name="connsiteX87" fmla="*/ 1035844 w 2117433"/>
                  <a:gd name="connsiteY87" fmla="*/ 642186 h 1447049"/>
                  <a:gd name="connsiteX88" fmla="*/ 1038225 w 2117433"/>
                  <a:gd name="connsiteY88" fmla="*/ 635042 h 1447049"/>
                  <a:gd name="connsiteX89" fmla="*/ 1045369 w 2117433"/>
                  <a:gd name="connsiteY89" fmla="*/ 630280 h 1447049"/>
                  <a:gd name="connsiteX90" fmla="*/ 1052512 w 2117433"/>
                  <a:gd name="connsiteY90" fmla="*/ 627899 h 1447049"/>
                  <a:gd name="connsiteX91" fmla="*/ 1059656 w 2117433"/>
                  <a:gd name="connsiteY91" fmla="*/ 623136 h 1447049"/>
                  <a:gd name="connsiteX92" fmla="*/ 1062037 w 2117433"/>
                  <a:gd name="connsiteY92" fmla="*/ 615992 h 1447049"/>
                  <a:gd name="connsiteX93" fmla="*/ 1073944 w 2117433"/>
                  <a:gd name="connsiteY93" fmla="*/ 604086 h 1447049"/>
                  <a:gd name="connsiteX94" fmla="*/ 1083469 w 2117433"/>
                  <a:gd name="connsiteY94" fmla="*/ 606467 h 1447049"/>
                  <a:gd name="connsiteX95" fmla="*/ 1095375 w 2117433"/>
                  <a:gd name="connsiteY95" fmla="*/ 608849 h 1447049"/>
                  <a:gd name="connsiteX96" fmla="*/ 1102519 w 2117433"/>
                  <a:gd name="connsiteY96" fmla="*/ 611230 h 1447049"/>
                  <a:gd name="connsiteX97" fmla="*/ 1119187 w 2117433"/>
                  <a:gd name="connsiteY97" fmla="*/ 613611 h 1447049"/>
                  <a:gd name="connsiteX98" fmla="*/ 1147762 w 2117433"/>
                  <a:gd name="connsiteY98" fmla="*/ 611230 h 1447049"/>
                  <a:gd name="connsiteX99" fmla="*/ 1150144 w 2117433"/>
                  <a:gd name="connsiteY99" fmla="*/ 604086 h 1447049"/>
                  <a:gd name="connsiteX100" fmla="*/ 1162050 w 2117433"/>
                  <a:gd name="connsiteY100" fmla="*/ 601705 h 1447049"/>
                  <a:gd name="connsiteX101" fmla="*/ 1188244 w 2117433"/>
                  <a:gd name="connsiteY101" fmla="*/ 623136 h 1447049"/>
                  <a:gd name="connsiteX102" fmla="*/ 1197769 w 2117433"/>
                  <a:gd name="connsiteY102" fmla="*/ 623136 h 1447049"/>
                  <a:gd name="connsiteX103" fmla="*/ 1214437 w 2117433"/>
                  <a:gd name="connsiteY103" fmla="*/ 611230 h 1447049"/>
                  <a:gd name="connsiteX104" fmla="*/ 1221581 w 2117433"/>
                  <a:gd name="connsiteY104" fmla="*/ 608849 h 1447049"/>
                  <a:gd name="connsiteX105" fmla="*/ 1264444 w 2117433"/>
                  <a:gd name="connsiteY105" fmla="*/ 606467 h 1447049"/>
                  <a:gd name="connsiteX106" fmla="*/ 1293019 w 2117433"/>
                  <a:gd name="connsiteY106" fmla="*/ 604086 h 1447049"/>
                  <a:gd name="connsiteX107" fmla="*/ 1309687 w 2117433"/>
                  <a:gd name="connsiteY107" fmla="*/ 601705 h 1447049"/>
                  <a:gd name="connsiteX108" fmla="*/ 1319212 w 2117433"/>
                  <a:gd name="connsiteY108" fmla="*/ 589799 h 1447049"/>
                  <a:gd name="connsiteX109" fmla="*/ 1331119 w 2117433"/>
                  <a:gd name="connsiteY109" fmla="*/ 580274 h 1447049"/>
                  <a:gd name="connsiteX110" fmla="*/ 1340644 w 2117433"/>
                  <a:gd name="connsiteY110" fmla="*/ 558842 h 1447049"/>
                  <a:gd name="connsiteX111" fmla="*/ 1343025 w 2117433"/>
                  <a:gd name="connsiteY111" fmla="*/ 549317 h 1447049"/>
                  <a:gd name="connsiteX112" fmla="*/ 1350169 w 2117433"/>
                  <a:gd name="connsiteY112" fmla="*/ 535030 h 1447049"/>
                  <a:gd name="connsiteX113" fmla="*/ 1352550 w 2117433"/>
                  <a:gd name="connsiteY113" fmla="*/ 525505 h 1447049"/>
                  <a:gd name="connsiteX114" fmla="*/ 1354931 w 2117433"/>
                  <a:gd name="connsiteY114" fmla="*/ 513599 h 1447049"/>
                  <a:gd name="connsiteX115" fmla="*/ 1369219 w 2117433"/>
                  <a:gd name="connsiteY115" fmla="*/ 506455 h 1447049"/>
                  <a:gd name="connsiteX116" fmla="*/ 1381125 w 2117433"/>
                  <a:gd name="connsiteY116" fmla="*/ 494549 h 1447049"/>
                  <a:gd name="connsiteX117" fmla="*/ 1383506 w 2117433"/>
                  <a:gd name="connsiteY117" fmla="*/ 475499 h 1447049"/>
                  <a:gd name="connsiteX118" fmla="*/ 1385887 w 2117433"/>
                  <a:gd name="connsiteY118" fmla="*/ 468355 h 1447049"/>
                  <a:gd name="connsiteX119" fmla="*/ 1390650 w 2117433"/>
                  <a:gd name="connsiteY119" fmla="*/ 446924 h 1447049"/>
                  <a:gd name="connsiteX120" fmla="*/ 1400175 w 2117433"/>
                  <a:gd name="connsiteY120" fmla="*/ 432636 h 1447049"/>
                  <a:gd name="connsiteX121" fmla="*/ 1404937 w 2117433"/>
                  <a:gd name="connsiteY121" fmla="*/ 425492 h 1447049"/>
                  <a:gd name="connsiteX122" fmla="*/ 1416844 w 2117433"/>
                  <a:gd name="connsiteY122" fmla="*/ 408824 h 1447049"/>
                  <a:gd name="connsiteX123" fmla="*/ 1419225 w 2117433"/>
                  <a:gd name="connsiteY123" fmla="*/ 394536 h 1447049"/>
                  <a:gd name="connsiteX124" fmla="*/ 1426369 w 2117433"/>
                  <a:gd name="connsiteY124" fmla="*/ 389774 h 1447049"/>
                  <a:gd name="connsiteX125" fmla="*/ 1428750 w 2117433"/>
                  <a:gd name="connsiteY125" fmla="*/ 363580 h 1447049"/>
                  <a:gd name="connsiteX126" fmla="*/ 1428750 w 2117433"/>
                  <a:gd name="connsiteY126" fmla="*/ 363580 h 1447049"/>
                  <a:gd name="connsiteX127" fmla="*/ 1450181 w 2117433"/>
                  <a:gd name="connsiteY127" fmla="*/ 361199 h 1447049"/>
                  <a:gd name="connsiteX128" fmla="*/ 1452562 w 2117433"/>
                  <a:gd name="connsiteY128" fmla="*/ 354055 h 1447049"/>
                  <a:gd name="connsiteX129" fmla="*/ 1457325 w 2117433"/>
                  <a:gd name="connsiteY129" fmla="*/ 346911 h 1447049"/>
                  <a:gd name="connsiteX130" fmla="*/ 1454944 w 2117433"/>
                  <a:gd name="connsiteY130" fmla="*/ 330242 h 1447049"/>
                  <a:gd name="connsiteX131" fmla="*/ 1440656 w 2117433"/>
                  <a:gd name="connsiteY131" fmla="*/ 335005 h 1447049"/>
                  <a:gd name="connsiteX132" fmla="*/ 1426369 w 2117433"/>
                  <a:gd name="connsiteY132" fmla="*/ 342149 h 1447049"/>
                  <a:gd name="connsiteX133" fmla="*/ 1416844 w 2117433"/>
                  <a:gd name="connsiteY133" fmla="*/ 354055 h 1447049"/>
                  <a:gd name="connsiteX134" fmla="*/ 1409700 w 2117433"/>
                  <a:gd name="connsiteY134" fmla="*/ 349292 h 1447049"/>
                  <a:gd name="connsiteX135" fmla="*/ 1395412 w 2117433"/>
                  <a:gd name="connsiteY135" fmla="*/ 342149 h 1447049"/>
                  <a:gd name="connsiteX136" fmla="*/ 1393031 w 2117433"/>
                  <a:gd name="connsiteY136" fmla="*/ 330242 h 1447049"/>
                  <a:gd name="connsiteX137" fmla="*/ 1433512 w 2117433"/>
                  <a:gd name="connsiteY137" fmla="*/ 323099 h 1447049"/>
                  <a:gd name="connsiteX138" fmla="*/ 1447800 w 2117433"/>
                  <a:gd name="connsiteY138" fmla="*/ 306430 h 1447049"/>
                  <a:gd name="connsiteX139" fmla="*/ 1459706 w 2117433"/>
                  <a:gd name="connsiteY139" fmla="*/ 294524 h 1447049"/>
                  <a:gd name="connsiteX140" fmla="*/ 1466850 w 2117433"/>
                  <a:gd name="connsiteY140" fmla="*/ 263567 h 1447049"/>
                  <a:gd name="connsiteX141" fmla="*/ 1473994 w 2117433"/>
                  <a:gd name="connsiteY141" fmla="*/ 258805 h 1447049"/>
                  <a:gd name="connsiteX142" fmla="*/ 1478756 w 2117433"/>
                  <a:gd name="connsiteY142" fmla="*/ 232611 h 1447049"/>
                  <a:gd name="connsiteX143" fmla="*/ 1481137 w 2117433"/>
                  <a:gd name="connsiteY143" fmla="*/ 225467 h 1447049"/>
                  <a:gd name="connsiteX144" fmla="*/ 1493044 w 2117433"/>
                  <a:gd name="connsiteY144" fmla="*/ 227849 h 1447049"/>
                  <a:gd name="connsiteX145" fmla="*/ 1485900 w 2117433"/>
                  <a:gd name="connsiteY145" fmla="*/ 232611 h 1447049"/>
                  <a:gd name="connsiteX146" fmla="*/ 1483519 w 2117433"/>
                  <a:gd name="connsiteY146" fmla="*/ 246899 h 1447049"/>
                  <a:gd name="connsiteX147" fmla="*/ 1478756 w 2117433"/>
                  <a:gd name="connsiteY147" fmla="*/ 254042 h 1447049"/>
                  <a:gd name="connsiteX148" fmla="*/ 1476375 w 2117433"/>
                  <a:gd name="connsiteY148" fmla="*/ 261186 h 1447049"/>
                  <a:gd name="connsiteX149" fmla="*/ 1473994 w 2117433"/>
                  <a:gd name="connsiteY149" fmla="*/ 287380 h 1447049"/>
                  <a:gd name="connsiteX150" fmla="*/ 1469231 w 2117433"/>
                  <a:gd name="connsiteY150" fmla="*/ 292142 h 1447049"/>
                  <a:gd name="connsiteX151" fmla="*/ 1476375 w 2117433"/>
                  <a:gd name="connsiteY151" fmla="*/ 311192 h 1447049"/>
                  <a:gd name="connsiteX152" fmla="*/ 1485900 w 2117433"/>
                  <a:gd name="connsiteY152" fmla="*/ 292142 h 1447049"/>
                  <a:gd name="connsiteX153" fmla="*/ 1493044 w 2117433"/>
                  <a:gd name="connsiteY153" fmla="*/ 289761 h 1447049"/>
                  <a:gd name="connsiteX154" fmla="*/ 1495425 w 2117433"/>
                  <a:gd name="connsiteY154" fmla="*/ 261186 h 1447049"/>
                  <a:gd name="connsiteX155" fmla="*/ 1497806 w 2117433"/>
                  <a:gd name="connsiteY155" fmla="*/ 254042 h 1447049"/>
                  <a:gd name="connsiteX156" fmla="*/ 1504950 w 2117433"/>
                  <a:gd name="connsiteY156" fmla="*/ 251661 h 1447049"/>
                  <a:gd name="connsiteX157" fmla="*/ 1507331 w 2117433"/>
                  <a:gd name="connsiteY157" fmla="*/ 244517 h 1447049"/>
                  <a:gd name="connsiteX158" fmla="*/ 1519237 w 2117433"/>
                  <a:gd name="connsiteY158" fmla="*/ 234992 h 1447049"/>
                  <a:gd name="connsiteX159" fmla="*/ 1521619 w 2117433"/>
                  <a:gd name="connsiteY159" fmla="*/ 227849 h 1447049"/>
                  <a:gd name="connsiteX160" fmla="*/ 1526381 w 2117433"/>
                  <a:gd name="connsiteY160" fmla="*/ 220705 h 1447049"/>
                  <a:gd name="connsiteX161" fmla="*/ 1531144 w 2117433"/>
                  <a:gd name="connsiteY161" fmla="*/ 206417 h 1447049"/>
                  <a:gd name="connsiteX162" fmla="*/ 1533525 w 2117433"/>
                  <a:gd name="connsiteY162" fmla="*/ 199274 h 1447049"/>
                  <a:gd name="connsiteX163" fmla="*/ 1540669 w 2117433"/>
                  <a:gd name="connsiteY163" fmla="*/ 184986 h 1447049"/>
                  <a:gd name="connsiteX164" fmla="*/ 1545431 w 2117433"/>
                  <a:gd name="connsiteY164" fmla="*/ 177842 h 1447049"/>
                  <a:gd name="connsiteX165" fmla="*/ 1557337 w 2117433"/>
                  <a:gd name="connsiteY165" fmla="*/ 180224 h 1447049"/>
                  <a:gd name="connsiteX166" fmla="*/ 1562100 w 2117433"/>
                  <a:gd name="connsiteY166" fmla="*/ 206417 h 1447049"/>
                  <a:gd name="connsiteX167" fmla="*/ 1564481 w 2117433"/>
                  <a:gd name="connsiteY167" fmla="*/ 158792 h 1447049"/>
                  <a:gd name="connsiteX168" fmla="*/ 1576387 w 2117433"/>
                  <a:gd name="connsiteY168" fmla="*/ 146886 h 1447049"/>
                  <a:gd name="connsiteX169" fmla="*/ 1590675 w 2117433"/>
                  <a:gd name="connsiteY169" fmla="*/ 142124 h 1447049"/>
                  <a:gd name="connsiteX170" fmla="*/ 1602581 w 2117433"/>
                  <a:gd name="connsiteY170" fmla="*/ 132599 h 1447049"/>
                  <a:gd name="connsiteX171" fmla="*/ 1616869 w 2117433"/>
                  <a:gd name="connsiteY171" fmla="*/ 163555 h 1447049"/>
                  <a:gd name="connsiteX172" fmla="*/ 1612106 w 2117433"/>
                  <a:gd name="connsiteY172" fmla="*/ 184986 h 1447049"/>
                  <a:gd name="connsiteX173" fmla="*/ 1609725 w 2117433"/>
                  <a:gd name="connsiteY173" fmla="*/ 192130 h 1447049"/>
                  <a:gd name="connsiteX174" fmla="*/ 1602581 w 2117433"/>
                  <a:gd name="connsiteY174" fmla="*/ 194511 h 1447049"/>
                  <a:gd name="connsiteX175" fmla="*/ 1604962 w 2117433"/>
                  <a:gd name="connsiteY175" fmla="*/ 201655 h 1447049"/>
                  <a:gd name="connsiteX176" fmla="*/ 1607344 w 2117433"/>
                  <a:gd name="connsiteY176" fmla="*/ 211180 h 1447049"/>
                  <a:gd name="connsiteX177" fmla="*/ 1612106 w 2117433"/>
                  <a:gd name="connsiteY177" fmla="*/ 218324 h 1447049"/>
                  <a:gd name="connsiteX178" fmla="*/ 1626394 w 2117433"/>
                  <a:gd name="connsiteY178" fmla="*/ 223086 h 1447049"/>
                  <a:gd name="connsiteX179" fmla="*/ 1633537 w 2117433"/>
                  <a:gd name="connsiteY179" fmla="*/ 227849 h 1447049"/>
                  <a:gd name="connsiteX180" fmla="*/ 1638300 w 2117433"/>
                  <a:gd name="connsiteY180" fmla="*/ 242136 h 1447049"/>
                  <a:gd name="connsiteX181" fmla="*/ 1640681 w 2117433"/>
                  <a:gd name="connsiteY181" fmla="*/ 251661 h 1447049"/>
                  <a:gd name="connsiteX182" fmla="*/ 1647825 w 2117433"/>
                  <a:gd name="connsiteY182" fmla="*/ 256424 h 1447049"/>
                  <a:gd name="connsiteX183" fmla="*/ 1652587 w 2117433"/>
                  <a:gd name="connsiteY183" fmla="*/ 270711 h 1447049"/>
                  <a:gd name="connsiteX184" fmla="*/ 1657350 w 2117433"/>
                  <a:gd name="connsiteY184" fmla="*/ 296905 h 1447049"/>
                  <a:gd name="connsiteX185" fmla="*/ 1654969 w 2117433"/>
                  <a:gd name="connsiteY185" fmla="*/ 325480 h 1447049"/>
                  <a:gd name="connsiteX186" fmla="*/ 1643062 w 2117433"/>
                  <a:gd name="connsiteY186" fmla="*/ 358817 h 1447049"/>
                  <a:gd name="connsiteX187" fmla="*/ 1652587 w 2117433"/>
                  <a:gd name="connsiteY187" fmla="*/ 389774 h 1447049"/>
                  <a:gd name="connsiteX188" fmla="*/ 1650206 w 2117433"/>
                  <a:gd name="connsiteY188" fmla="*/ 439780 h 1447049"/>
                  <a:gd name="connsiteX189" fmla="*/ 1640681 w 2117433"/>
                  <a:gd name="connsiteY189" fmla="*/ 442161 h 1447049"/>
                  <a:gd name="connsiteX190" fmla="*/ 1635919 w 2117433"/>
                  <a:gd name="connsiteY190" fmla="*/ 461211 h 1447049"/>
                  <a:gd name="connsiteX191" fmla="*/ 1633537 w 2117433"/>
                  <a:gd name="connsiteY191" fmla="*/ 468355 h 1447049"/>
                  <a:gd name="connsiteX192" fmla="*/ 1612106 w 2117433"/>
                  <a:gd name="connsiteY192" fmla="*/ 480261 h 1447049"/>
                  <a:gd name="connsiteX193" fmla="*/ 1609725 w 2117433"/>
                  <a:gd name="connsiteY193" fmla="*/ 492167 h 1447049"/>
                  <a:gd name="connsiteX194" fmla="*/ 1607344 w 2117433"/>
                  <a:gd name="connsiteY194" fmla="*/ 499311 h 1447049"/>
                  <a:gd name="connsiteX195" fmla="*/ 1609725 w 2117433"/>
                  <a:gd name="connsiteY195" fmla="*/ 513599 h 1447049"/>
                  <a:gd name="connsiteX196" fmla="*/ 1614487 w 2117433"/>
                  <a:gd name="connsiteY196" fmla="*/ 527886 h 1447049"/>
                  <a:gd name="connsiteX197" fmla="*/ 1616869 w 2117433"/>
                  <a:gd name="connsiteY197" fmla="*/ 535030 h 1447049"/>
                  <a:gd name="connsiteX198" fmla="*/ 1614487 w 2117433"/>
                  <a:gd name="connsiteY198" fmla="*/ 561224 h 1447049"/>
                  <a:gd name="connsiteX199" fmla="*/ 1607344 w 2117433"/>
                  <a:gd name="connsiteY199" fmla="*/ 563605 h 1447049"/>
                  <a:gd name="connsiteX200" fmla="*/ 1597819 w 2117433"/>
                  <a:gd name="connsiteY200" fmla="*/ 577892 h 1447049"/>
                  <a:gd name="connsiteX201" fmla="*/ 1583531 w 2117433"/>
                  <a:gd name="connsiteY201" fmla="*/ 587417 h 1447049"/>
                  <a:gd name="connsiteX202" fmla="*/ 1576387 w 2117433"/>
                  <a:gd name="connsiteY202" fmla="*/ 592180 h 1447049"/>
                  <a:gd name="connsiteX203" fmla="*/ 1571625 w 2117433"/>
                  <a:gd name="connsiteY203" fmla="*/ 599324 h 1447049"/>
                  <a:gd name="connsiteX204" fmla="*/ 1564481 w 2117433"/>
                  <a:gd name="connsiteY204" fmla="*/ 601705 h 1447049"/>
                  <a:gd name="connsiteX205" fmla="*/ 1569244 w 2117433"/>
                  <a:gd name="connsiteY205" fmla="*/ 625517 h 1447049"/>
                  <a:gd name="connsiteX206" fmla="*/ 1571625 w 2117433"/>
                  <a:gd name="connsiteY206" fmla="*/ 635042 h 1447049"/>
                  <a:gd name="connsiteX207" fmla="*/ 1578769 w 2117433"/>
                  <a:gd name="connsiteY207" fmla="*/ 637424 h 1447049"/>
                  <a:gd name="connsiteX208" fmla="*/ 1621631 w 2117433"/>
                  <a:gd name="connsiteY208" fmla="*/ 642186 h 1447049"/>
                  <a:gd name="connsiteX209" fmla="*/ 1626394 w 2117433"/>
                  <a:gd name="connsiteY209" fmla="*/ 656474 h 1447049"/>
                  <a:gd name="connsiteX210" fmla="*/ 1633537 w 2117433"/>
                  <a:gd name="connsiteY210" fmla="*/ 661236 h 1447049"/>
                  <a:gd name="connsiteX211" fmla="*/ 1640681 w 2117433"/>
                  <a:gd name="connsiteY211" fmla="*/ 663617 h 1447049"/>
                  <a:gd name="connsiteX212" fmla="*/ 1666875 w 2117433"/>
                  <a:gd name="connsiteY212" fmla="*/ 668380 h 1447049"/>
                  <a:gd name="connsiteX213" fmla="*/ 1690687 w 2117433"/>
                  <a:gd name="connsiteY213" fmla="*/ 673142 h 1447049"/>
                  <a:gd name="connsiteX214" fmla="*/ 1695450 w 2117433"/>
                  <a:gd name="connsiteY214" fmla="*/ 680286 h 1447049"/>
                  <a:gd name="connsiteX215" fmla="*/ 1731169 w 2117433"/>
                  <a:gd name="connsiteY215" fmla="*/ 687430 h 1447049"/>
                  <a:gd name="connsiteX216" fmla="*/ 1735931 w 2117433"/>
                  <a:gd name="connsiteY216" fmla="*/ 687430 h 1447049"/>
                  <a:gd name="connsiteX217" fmla="*/ 1735931 w 2117433"/>
                  <a:gd name="connsiteY217" fmla="*/ 749342 h 1447049"/>
                  <a:gd name="connsiteX218" fmla="*/ 1757362 w 2117433"/>
                  <a:gd name="connsiteY218" fmla="*/ 751724 h 1447049"/>
                  <a:gd name="connsiteX219" fmla="*/ 1776412 w 2117433"/>
                  <a:gd name="connsiteY219" fmla="*/ 756486 h 1447049"/>
                  <a:gd name="connsiteX220" fmla="*/ 1785937 w 2117433"/>
                  <a:gd name="connsiteY220" fmla="*/ 777917 h 1447049"/>
                  <a:gd name="connsiteX221" fmla="*/ 1793081 w 2117433"/>
                  <a:gd name="connsiteY221" fmla="*/ 782680 h 1447049"/>
                  <a:gd name="connsiteX222" fmla="*/ 1795462 w 2117433"/>
                  <a:gd name="connsiteY222" fmla="*/ 789824 h 1447049"/>
                  <a:gd name="connsiteX223" fmla="*/ 1809750 w 2117433"/>
                  <a:gd name="connsiteY223" fmla="*/ 794586 h 1447049"/>
                  <a:gd name="connsiteX224" fmla="*/ 1807369 w 2117433"/>
                  <a:gd name="connsiteY224" fmla="*/ 804111 h 1447049"/>
                  <a:gd name="connsiteX225" fmla="*/ 1797844 w 2117433"/>
                  <a:gd name="connsiteY225" fmla="*/ 806492 h 1447049"/>
                  <a:gd name="connsiteX226" fmla="*/ 1795462 w 2117433"/>
                  <a:gd name="connsiteY226" fmla="*/ 851736 h 1447049"/>
                  <a:gd name="connsiteX227" fmla="*/ 1793081 w 2117433"/>
                  <a:gd name="connsiteY227" fmla="*/ 866024 h 1447049"/>
                  <a:gd name="connsiteX228" fmla="*/ 1785937 w 2117433"/>
                  <a:gd name="connsiteY228" fmla="*/ 868405 h 1447049"/>
                  <a:gd name="connsiteX229" fmla="*/ 1795462 w 2117433"/>
                  <a:gd name="connsiteY229" fmla="*/ 877930 h 1447049"/>
                  <a:gd name="connsiteX230" fmla="*/ 1802606 w 2117433"/>
                  <a:gd name="connsiteY230" fmla="*/ 880311 h 1447049"/>
                  <a:gd name="connsiteX231" fmla="*/ 1793081 w 2117433"/>
                  <a:gd name="connsiteY231" fmla="*/ 930317 h 1447049"/>
                  <a:gd name="connsiteX232" fmla="*/ 1785937 w 2117433"/>
                  <a:gd name="connsiteY232" fmla="*/ 932699 h 1447049"/>
                  <a:gd name="connsiteX233" fmla="*/ 1781175 w 2117433"/>
                  <a:gd name="connsiteY233" fmla="*/ 939842 h 1447049"/>
                  <a:gd name="connsiteX234" fmla="*/ 1793081 w 2117433"/>
                  <a:gd name="connsiteY234" fmla="*/ 956511 h 1447049"/>
                  <a:gd name="connsiteX235" fmla="*/ 1802606 w 2117433"/>
                  <a:gd name="connsiteY235" fmla="*/ 958892 h 1447049"/>
                  <a:gd name="connsiteX236" fmla="*/ 1809750 w 2117433"/>
                  <a:gd name="connsiteY236" fmla="*/ 963655 h 1447049"/>
                  <a:gd name="connsiteX237" fmla="*/ 1824037 w 2117433"/>
                  <a:gd name="connsiteY237" fmla="*/ 989849 h 1447049"/>
                  <a:gd name="connsiteX238" fmla="*/ 1783556 w 2117433"/>
                  <a:gd name="connsiteY238" fmla="*/ 989849 h 1447049"/>
                  <a:gd name="connsiteX239" fmla="*/ 1783556 w 2117433"/>
                  <a:gd name="connsiteY239" fmla="*/ 1008899 h 1447049"/>
                  <a:gd name="connsiteX240" fmla="*/ 1788319 w 2117433"/>
                  <a:gd name="connsiteY240" fmla="*/ 1006517 h 1447049"/>
                  <a:gd name="connsiteX241" fmla="*/ 1809750 w 2117433"/>
                  <a:gd name="connsiteY241" fmla="*/ 1004136 h 1447049"/>
                  <a:gd name="connsiteX242" fmla="*/ 1816894 w 2117433"/>
                  <a:gd name="connsiteY242" fmla="*/ 1006517 h 1447049"/>
                  <a:gd name="connsiteX243" fmla="*/ 1840706 w 2117433"/>
                  <a:gd name="connsiteY243" fmla="*/ 1004136 h 1447049"/>
                  <a:gd name="connsiteX244" fmla="*/ 1854994 w 2117433"/>
                  <a:gd name="connsiteY244" fmla="*/ 1001755 h 1447049"/>
                  <a:gd name="connsiteX245" fmla="*/ 1854994 w 2117433"/>
                  <a:gd name="connsiteY245" fmla="*/ 954130 h 1447049"/>
                  <a:gd name="connsiteX246" fmla="*/ 1854994 w 2117433"/>
                  <a:gd name="connsiteY246" fmla="*/ 951749 h 1447049"/>
                  <a:gd name="connsiteX247" fmla="*/ 1859756 w 2117433"/>
                  <a:gd name="connsiteY247" fmla="*/ 930317 h 1447049"/>
                  <a:gd name="connsiteX248" fmla="*/ 1871662 w 2117433"/>
                  <a:gd name="connsiteY248" fmla="*/ 904124 h 1447049"/>
                  <a:gd name="connsiteX249" fmla="*/ 1878806 w 2117433"/>
                  <a:gd name="connsiteY249" fmla="*/ 899361 h 1447049"/>
                  <a:gd name="connsiteX250" fmla="*/ 1881187 w 2117433"/>
                  <a:gd name="connsiteY250" fmla="*/ 887455 h 1447049"/>
                  <a:gd name="connsiteX251" fmla="*/ 1874044 w 2117433"/>
                  <a:gd name="connsiteY251" fmla="*/ 889836 h 1447049"/>
                  <a:gd name="connsiteX252" fmla="*/ 1869281 w 2117433"/>
                  <a:gd name="connsiteY252" fmla="*/ 896980 h 1447049"/>
                  <a:gd name="connsiteX253" fmla="*/ 1852612 w 2117433"/>
                  <a:gd name="connsiteY253" fmla="*/ 894599 h 1447049"/>
                  <a:gd name="connsiteX254" fmla="*/ 1854994 w 2117433"/>
                  <a:gd name="connsiteY254" fmla="*/ 882692 h 1447049"/>
                  <a:gd name="connsiteX255" fmla="*/ 1854994 w 2117433"/>
                  <a:gd name="connsiteY255" fmla="*/ 868405 h 1447049"/>
                  <a:gd name="connsiteX256" fmla="*/ 1871662 w 2117433"/>
                  <a:gd name="connsiteY256" fmla="*/ 858880 h 1447049"/>
                  <a:gd name="connsiteX257" fmla="*/ 1885950 w 2117433"/>
                  <a:gd name="connsiteY257" fmla="*/ 818399 h 1447049"/>
                  <a:gd name="connsiteX258" fmla="*/ 1890712 w 2117433"/>
                  <a:gd name="connsiteY258" fmla="*/ 801730 h 1447049"/>
                  <a:gd name="connsiteX259" fmla="*/ 1909762 w 2117433"/>
                  <a:gd name="connsiteY259" fmla="*/ 768392 h 1447049"/>
                  <a:gd name="connsiteX260" fmla="*/ 1916906 w 2117433"/>
                  <a:gd name="connsiteY260" fmla="*/ 763630 h 1447049"/>
                  <a:gd name="connsiteX261" fmla="*/ 1926431 w 2117433"/>
                  <a:gd name="connsiteY261" fmla="*/ 751724 h 1447049"/>
                  <a:gd name="connsiteX262" fmla="*/ 1938337 w 2117433"/>
                  <a:gd name="connsiteY262" fmla="*/ 739817 h 1447049"/>
                  <a:gd name="connsiteX263" fmla="*/ 1940719 w 2117433"/>
                  <a:gd name="connsiteY263" fmla="*/ 727911 h 1447049"/>
                  <a:gd name="connsiteX264" fmla="*/ 1945481 w 2117433"/>
                  <a:gd name="connsiteY264" fmla="*/ 699336 h 1447049"/>
                  <a:gd name="connsiteX265" fmla="*/ 1947862 w 2117433"/>
                  <a:gd name="connsiteY265" fmla="*/ 658855 h 1447049"/>
                  <a:gd name="connsiteX266" fmla="*/ 1952625 w 2117433"/>
                  <a:gd name="connsiteY266" fmla="*/ 635042 h 1447049"/>
                  <a:gd name="connsiteX267" fmla="*/ 1957387 w 2117433"/>
                  <a:gd name="connsiteY267" fmla="*/ 615992 h 1447049"/>
                  <a:gd name="connsiteX268" fmla="*/ 1964531 w 2117433"/>
                  <a:gd name="connsiteY268" fmla="*/ 585036 h 1447049"/>
                  <a:gd name="connsiteX269" fmla="*/ 1971675 w 2117433"/>
                  <a:gd name="connsiteY269" fmla="*/ 582655 h 1447049"/>
                  <a:gd name="connsiteX270" fmla="*/ 1978819 w 2117433"/>
                  <a:gd name="connsiteY270" fmla="*/ 539792 h 1447049"/>
                  <a:gd name="connsiteX271" fmla="*/ 1983581 w 2117433"/>
                  <a:gd name="connsiteY271" fmla="*/ 511217 h 1447049"/>
                  <a:gd name="connsiteX272" fmla="*/ 1988344 w 2117433"/>
                  <a:gd name="connsiteY272" fmla="*/ 504074 h 1447049"/>
                  <a:gd name="connsiteX273" fmla="*/ 1995487 w 2117433"/>
                  <a:gd name="connsiteY273" fmla="*/ 475499 h 1447049"/>
                  <a:gd name="connsiteX274" fmla="*/ 1997869 w 2117433"/>
                  <a:gd name="connsiteY274" fmla="*/ 418349 h 1447049"/>
                  <a:gd name="connsiteX275" fmla="*/ 2000250 w 2117433"/>
                  <a:gd name="connsiteY275" fmla="*/ 411205 h 1447049"/>
                  <a:gd name="connsiteX276" fmla="*/ 2002631 w 2117433"/>
                  <a:gd name="connsiteY276" fmla="*/ 382630 h 1447049"/>
                  <a:gd name="connsiteX277" fmla="*/ 2012156 w 2117433"/>
                  <a:gd name="connsiteY277" fmla="*/ 339767 h 1447049"/>
                  <a:gd name="connsiteX278" fmla="*/ 2016919 w 2117433"/>
                  <a:gd name="connsiteY278" fmla="*/ 332624 h 1447049"/>
                  <a:gd name="connsiteX279" fmla="*/ 2024062 w 2117433"/>
                  <a:gd name="connsiteY279" fmla="*/ 330242 h 1447049"/>
                  <a:gd name="connsiteX280" fmla="*/ 2035969 w 2117433"/>
                  <a:gd name="connsiteY280" fmla="*/ 311192 h 1447049"/>
                  <a:gd name="connsiteX281" fmla="*/ 2045494 w 2117433"/>
                  <a:gd name="connsiteY281" fmla="*/ 301667 h 1447049"/>
                  <a:gd name="connsiteX282" fmla="*/ 2050256 w 2117433"/>
                  <a:gd name="connsiteY282" fmla="*/ 294524 h 1447049"/>
                  <a:gd name="connsiteX283" fmla="*/ 2064544 w 2117433"/>
                  <a:gd name="connsiteY283" fmla="*/ 287380 h 1447049"/>
                  <a:gd name="connsiteX284" fmla="*/ 2069306 w 2117433"/>
                  <a:gd name="connsiteY284" fmla="*/ 280236 h 1447049"/>
                  <a:gd name="connsiteX285" fmla="*/ 2074069 w 2117433"/>
                  <a:gd name="connsiteY285" fmla="*/ 246899 h 1447049"/>
                  <a:gd name="connsiteX286" fmla="*/ 2076450 w 2117433"/>
                  <a:gd name="connsiteY286" fmla="*/ 199274 h 1447049"/>
                  <a:gd name="connsiteX287" fmla="*/ 2085975 w 2117433"/>
                  <a:gd name="connsiteY287" fmla="*/ 184986 h 1447049"/>
                  <a:gd name="connsiteX288" fmla="*/ 2090737 w 2117433"/>
                  <a:gd name="connsiteY288" fmla="*/ 170699 h 1447049"/>
                  <a:gd name="connsiteX289" fmla="*/ 2095500 w 2117433"/>
                  <a:gd name="connsiteY289" fmla="*/ 134980 h 1447049"/>
                  <a:gd name="connsiteX290" fmla="*/ 2100262 w 2117433"/>
                  <a:gd name="connsiteY290" fmla="*/ 120692 h 1447049"/>
                  <a:gd name="connsiteX291" fmla="*/ 2105025 w 2117433"/>
                  <a:gd name="connsiteY291" fmla="*/ 113549 h 1447049"/>
                  <a:gd name="connsiteX292" fmla="*/ 2107406 w 2117433"/>
                  <a:gd name="connsiteY292" fmla="*/ 106405 h 1447049"/>
                  <a:gd name="connsiteX293" fmla="*/ 2112169 w 2117433"/>
                  <a:gd name="connsiteY293" fmla="*/ 42111 h 1447049"/>
                  <a:gd name="connsiteX294" fmla="*/ 2116931 w 2117433"/>
                  <a:gd name="connsiteY294" fmla="*/ 23061 h 1447049"/>
                  <a:gd name="connsiteX295" fmla="*/ 2093119 w 2117433"/>
                  <a:gd name="connsiteY295" fmla="*/ 42111 h 1447049"/>
                  <a:gd name="connsiteX296" fmla="*/ 2074069 w 2117433"/>
                  <a:gd name="connsiteY296" fmla="*/ 34967 h 1447049"/>
                  <a:gd name="connsiteX297" fmla="*/ 2066925 w 2117433"/>
                  <a:gd name="connsiteY297" fmla="*/ 32586 h 1447049"/>
                  <a:gd name="connsiteX298" fmla="*/ 1564481 w 2117433"/>
                  <a:gd name="connsiteY298" fmla="*/ 30205 h 1447049"/>
                  <a:gd name="connsiteX299" fmla="*/ 1566862 w 2117433"/>
                  <a:gd name="connsiteY299" fmla="*/ 87355 h 1447049"/>
                  <a:gd name="connsiteX300" fmla="*/ 1493044 w 2117433"/>
                  <a:gd name="connsiteY300" fmla="*/ 92117 h 1447049"/>
                  <a:gd name="connsiteX301" fmla="*/ 1493044 w 2117433"/>
                  <a:gd name="connsiteY301" fmla="*/ 120692 h 1447049"/>
                  <a:gd name="connsiteX302" fmla="*/ 1473994 w 2117433"/>
                  <a:gd name="connsiteY302" fmla="*/ 127836 h 1447049"/>
                  <a:gd name="connsiteX303" fmla="*/ 1452562 w 2117433"/>
                  <a:gd name="connsiteY303" fmla="*/ 130217 h 1447049"/>
                  <a:gd name="connsiteX304" fmla="*/ 1452562 w 2117433"/>
                  <a:gd name="connsiteY304" fmla="*/ 130217 h 1447049"/>
                  <a:gd name="connsiteX305" fmla="*/ 1440656 w 2117433"/>
                  <a:gd name="connsiteY305" fmla="*/ 146886 h 1447049"/>
                  <a:gd name="connsiteX306" fmla="*/ 1438275 w 2117433"/>
                  <a:gd name="connsiteY306" fmla="*/ 161174 h 1447049"/>
                  <a:gd name="connsiteX307" fmla="*/ 1423987 w 2117433"/>
                  <a:gd name="connsiteY307" fmla="*/ 165936 h 1447049"/>
                  <a:gd name="connsiteX308" fmla="*/ 1404937 w 2117433"/>
                  <a:gd name="connsiteY308" fmla="*/ 163555 h 1447049"/>
                  <a:gd name="connsiteX309" fmla="*/ 1397794 w 2117433"/>
                  <a:gd name="connsiteY309" fmla="*/ 161174 h 1447049"/>
                  <a:gd name="connsiteX310" fmla="*/ 1376362 w 2117433"/>
                  <a:gd name="connsiteY310" fmla="*/ 165936 h 1447049"/>
                  <a:gd name="connsiteX311" fmla="*/ 1369219 w 2117433"/>
                  <a:gd name="connsiteY311" fmla="*/ 170699 h 1447049"/>
                  <a:gd name="connsiteX312" fmla="*/ 1357312 w 2117433"/>
                  <a:gd name="connsiteY312" fmla="*/ 182605 h 1447049"/>
                  <a:gd name="connsiteX313" fmla="*/ 1345406 w 2117433"/>
                  <a:gd name="connsiteY313" fmla="*/ 189749 h 1447049"/>
                  <a:gd name="connsiteX314" fmla="*/ 1347787 w 2117433"/>
                  <a:gd name="connsiteY314" fmla="*/ 192130 h 1447049"/>
                  <a:gd name="connsiteX315" fmla="*/ 1345406 w 2117433"/>
                  <a:gd name="connsiteY315" fmla="*/ 215942 h 1447049"/>
                  <a:gd name="connsiteX316" fmla="*/ 1338262 w 2117433"/>
                  <a:gd name="connsiteY316" fmla="*/ 218324 h 1447049"/>
                  <a:gd name="connsiteX317" fmla="*/ 1316831 w 2117433"/>
                  <a:gd name="connsiteY317" fmla="*/ 230230 h 1447049"/>
                  <a:gd name="connsiteX318" fmla="*/ 1309687 w 2117433"/>
                  <a:gd name="connsiteY318" fmla="*/ 251661 h 1447049"/>
                  <a:gd name="connsiteX319" fmla="*/ 1304925 w 2117433"/>
                  <a:gd name="connsiteY319" fmla="*/ 265949 h 1447049"/>
                  <a:gd name="connsiteX320" fmla="*/ 1297781 w 2117433"/>
                  <a:gd name="connsiteY320" fmla="*/ 268330 h 1447049"/>
                  <a:gd name="connsiteX321" fmla="*/ 1295400 w 2117433"/>
                  <a:gd name="connsiteY321" fmla="*/ 275474 h 1447049"/>
                  <a:gd name="connsiteX322" fmla="*/ 1285875 w 2117433"/>
                  <a:gd name="connsiteY322" fmla="*/ 289761 h 1447049"/>
                  <a:gd name="connsiteX323" fmla="*/ 1285875 w 2117433"/>
                  <a:gd name="connsiteY323" fmla="*/ 306430 h 1447049"/>
                  <a:gd name="connsiteX324" fmla="*/ 1231106 w 2117433"/>
                  <a:gd name="connsiteY324" fmla="*/ 358817 h 1447049"/>
                  <a:gd name="connsiteX325" fmla="*/ 1207294 w 2117433"/>
                  <a:gd name="connsiteY325" fmla="*/ 365961 h 1447049"/>
                  <a:gd name="connsiteX326" fmla="*/ 1200150 w 2117433"/>
                  <a:gd name="connsiteY326" fmla="*/ 399299 h 1447049"/>
                  <a:gd name="connsiteX327" fmla="*/ 1188244 w 2117433"/>
                  <a:gd name="connsiteY327" fmla="*/ 418349 h 1447049"/>
                  <a:gd name="connsiteX328" fmla="*/ 1171575 w 2117433"/>
                  <a:gd name="connsiteY328" fmla="*/ 432636 h 1447049"/>
                  <a:gd name="connsiteX329" fmla="*/ 1157287 w 2117433"/>
                  <a:gd name="connsiteY329" fmla="*/ 449305 h 1447049"/>
                  <a:gd name="connsiteX330" fmla="*/ 1154906 w 2117433"/>
                  <a:gd name="connsiteY330" fmla="*/ 468355 h 1447049"/>
                  <a:gd name="connsiteX331" fmla="*/ 947737 w 2117433"/>
                  <a:gd name="connsiteY331" fmla="*/ 427874 h 1447049"/>
                  <a:gd name="connsiteX332" fmla="*/ 945356 w 2117433"/>
                  <a:gd name="connsiteY332" fmla="*/ 465974 h 1447049"/>
                  <a:gd name="connsiteX333" fmla="*/ 740569 w 2117433"/>
                  <a:gd name="connsiteY333" fmla="*/ 468355 h 1447049"/>
                  <a:gd name="connsiteX334" fmla="*/ 745331 w 2117433"/>
                  <a:gd name="connsiteY334" fmla="*/ 294524 h 1447049"/>
                  <a:gd name="connsiteX335" fmla="*/ 654844 w 2117433"/>
                  <a:gd name="connsiteY335" fmla="*/ 296905 h 1447049"/>
                  <a:gd name="connsiteX336" fmla="*/ 654844 w 2117433"/>
                  <a:gd name="connsiteY336" fmla="*/ 223086 h 1447049"/>
                  <a:gd name="connsiteX337" fmla="*/ 535781 w 2117433"/>
                  <a:gd name="connsiteY337" fmla="*/ 220705 h 1447049"/>
                  <a:gd name="connsiteX338" fmla="*/ 538162 w 2117433"/>
                  <a:gd name="connsiteY338" fmla="*/ 242136 h 1447049"/>
                  <a:gd name="connsiteX339" fmla="*/ 535781 w 2117433"/>
                  <a:gd name="connsiteY339" fmla="*/ 249280 h 1447049"/>
                  <a:gd name="connsiteX340" fmla="*/ 528637 w 2117433"/>
                  <a:gd name="connsiteY340" fmla="*/ 251661 h 1447049"/>
                  <a:gd name="connsiteX341" fmla="*/ 490537 w 2117433"/>
                  <a:gd name="connsiteY341" fmla="*/ 249280 h 1447049"/>
                  <a:gd name="connsiteX342" fmla="*/ 483394 w 2117433"/>
                  <a:gd name="connsiteY342" fmla="*/ 244517 h 1447049"/>
                  <a:gd name="connsiteX343" fmla="*/ 478631 w 2117433"/>
                  <a:gd name="connsiteY343" fmla="*/ 242136 h 1447049"/>
                  <a:gd name="connsiteX344" fmla="*/ 478631 w 2117433"/>
                  <a:gd name="connsiteY344" fmla="*/ 220705 h 1447049"/>
                  <a:gd name="connsiteX345" fmla="*/ 428625 w 2117433"/>
                  <a:gd name="connsiteY345" fmla="*/ 220705 h 1447049"/>
                  <a:gd name="connsiteX346" fmla="*/ 428625 w 2117433"/>
                  <a:gd name="connsiteY346" fmla="*/ 161174 h 1447049"/>
                  <a:gd name="connsiteX347" fmla="*/ 364331 w 2117433"/>
                  <a:gd name="connsiteY347" fmla="*/ 170699 h 1447049"/>
                  <a:gd name="connsiteX348" fmla="*/ 364331 w 2117433"/>
                  <a:gd name="connsiteY348" fmla="*/ 134980 h 1447049"/>
                  <a:gd name="connsiteX349" fmla="*/ 359569 w 2117433"/>
                  <a:gd name="connsiteY349" fmla="*/ 130217 h 1447049"/>
                  <a:gd name="connsiteX350" fmla="*/ 340519 w 2117433"/>
                  <a:gd name="connsiteY350" fmla="*/ 139742 h 1447049"/>
                  <a:gd name="connsiteX351" fmla="*/ 328612 w 2117433"/>
                  <a:gd name="connsiteY351" fmla="*/ 142124 h 1447049"/>
                  <a:gd name="connsiteX352" fmla="*/ 314325 w 2117433"/>
                  <a:gd name="connsiteY352" fmla="*/ 146886 h 1447049"/>
                  <a:gd name="connsiteX353" fmla="*/ 7144 w 2117433"/>
                  <a:gd name="connsiteY353" fmla="*/ 142124 h 1447049"/>
                  <a:gd name="connsiteX0" fmla="*/ 7144 w 2112406"/>
                  <a:gd name="connsiteY0" fmla="*/ 111919 h 1416844"/>
                  <a:gd name="connsiteX1" fmla="*/ 0 w 2112406"/>
                  <a:gd name="connsiteY1" fmla="*/ 1416844 h 1416844"/>
                  <a:gd name="connsiteX2" fmla="*/ 247650 w 2112406"/>
                  <a:gd name="connsiteY2" fmla="*/ 1414462 h 1416844"/>
                  <a:gd name="connsiteX3" fmla="*/ 242887 w 2112406"/>
                  <a:gd name="connsiteY3" fmla="*/ 1271587 h 1416844"/>
                  <a:gd name="connsiteX4" fmla="*/ 254794 w 2112406"/>
                  <a:gd name="connsiteY4" fmla="*/ 1254919 h 1416844"/>
                  <a:gd name="connsiteX5" fmla="*/ 261937 w 2112406"/>
                  <a:gd name="connsiteY5" fmla="*/ 1252537 h 1416844"/>
                  <a:gd name="connsiteX6" fmla="*/ 269081 w 2112406"/>
                  <a:gd name="connsiteY6" fmla="*/ 1238250 h 1416844"/>
                  <a:gd name="connsiteX7" fmla="*/ 288131 w 2112406"/>
                  <a:gd name="connsiteY7" fmla="*/ 1233487 h 1416844"/>
                  <a:gd name="connsiteX8" fmla="*/ 302419 w 2112406"/>
                  <a:gd name="connsiteY8" fmla="*/ 1228725 h 1416844"/>
                  <a:gd name="connsiteX9" fmla="*/ 307181 w 2112406"/>
                  <a:gd name="connsiteY9" fmla="*/ 1221581 h 1416844"/>
                  <a:gd name="connsiteX10" fmla="*/ 323850 w 2112406"/>
                  <a:gd name="connsiteY10" fmla="*/ 1214437 h 1416844"/>
                  <a:gd name="connsiteX11" fmla="*/ 364331 w 2112406"/>
                  <a:gd name="connsiteY11" fmla="*/ 1209675 h 1416844"/>
                  <a:gd name="connsiteX12" fmla="*/ 385762 w 2112406"/>
                  <a:gd name="connsiteY12" fmla="*/ 1197769 h 1416844"/>
                  <a:gd name="connsiteX13" fmla="*/ 402431 w 2112406"/>
                  <a:gd name="connsiteY13" fmla="*/ 1204912 h 1416844"/>
                  <a:gd name="connsiteX14" fmla="*/ 404812 w 2112406"/>
                  <a:gd name="connsiteY14" fmla="*/ 1212056 h 1416844"/>
                  <a:gd name="connsiteX15" fmla="*/ 419100 w 2112406"/>
                  <a:gd name="connsiteY15" fmla="*/ 1219200 h 1416844"/>
                  <a:gd name="connsiteX16" fmla="*/ 428625 w 2112406"/>
                  <a:gd name="connsiteY16" fmla="*/ 1240631 h 1416844"/>
                  <a:gd name="connsiteX17" fmla="*/ 435769 w 2112406"/>
                  <a:gd name="connsiteY17" fmla="*/ 1243012 h 1416844"/>
                  <a:gd name="connsiteX18" fmla="*/ 438150 w 2112406"/>
                  <a:gd name="connsiteY18" fmla="*/ 1254919 h 1416844"/>
                  <a:gd name="connsiteX19" fmla="*/ 452437 w 2112406"/>
                  <a:gd name="connsiteY19" fmla="*/ 1259681 h 1416844"/>
                  <a:gd name="connsiteX20" fmla="*/ 478631 w 2112406"/>
                  <a:gd name="connsiteY20" fmla="*/ 1257300 h 1416844"/>
                  <a:gd name="connsiteX21" fmla="*/ 502444 w 2112406"/>
                  <a:gd name="connsiteY21" fmla="*/ 1254919 h 1416844"/>
                  <a:gd name="connsiteX22" fmla="*/ 511969 w 2112406"/>
                  <a:gd name="connsiteY22" fmla="*/ 1273969 h 1416844"/>
                  <a:gd name="connsiteX23" fmla="*/ 519112 w 2112406"/>
                  <a:gd name="connsiteY23" fmla="*/ 1278731 h 1416844"/>
                  <a:gd name="connsiteX24" fmla="*/ 531019 w 2112406"/>
                  <a:gd name="connsiteY24" fmla="*/ 1295400 h 1416844"/>
                  <a:gd name="connsiteX25" fmla="*/ 552450 w 2112406"/>
                  <a:gd name="connsiteY25" fmla="*/ 1304925 h 1416844"/>
                  <a:gd name="connsiteX26" fmla="*/ 561975 w 2112406"/>
                  <a:gd name="connsiteY26" fmla="*/ 1319212 h 1416844"/>
                  <a:gd name="connsiteX27" fmla="*/ 578644 w 2112406"/>
                  <a:gd name="connsiteY27" fmla="*/ 1323975 h 1416844"/>
                  <a:gd name="connsiteX28" fmla="*/ 614362 w 2112406"/>
                  <a:gd name="connsiteY28" fmla="*/ 1321594 h 1416844"/>
                  <a:gd name="connsiteX29" fmla="*/ 611981 w 2112406"/>
                  <a:gd name="connsiteY29" fmla="*/ 1307306 h 1416844"/>
                  <a:gd name="connsiteX30" fmla="*/ 621506 w 2112406"/>
                  <a:gd name="connsiteY30" fmla="*/ 1285875 h 1416844"/>
                  <a:gd name="connsiteX31" fmla="*/ 633412 w 2112406"/>
                  <a:gd name="connsiteY31" fmla="*/ 1269206 h 1416844"/>
                  <a:gd name="connsiteX32" fmla="*/ 652462 w 2112406"/>
                  <a:gd name="connsiteY32" fmla="*/ 1271587 h 1416844"/>
                  <a:gd name="connsiteX33" fmla="*/ 659606 w 2112406"/>
                  <a:gd name="connsiteY33" fmla="*/ 1269206 h 1416844"/>
                  <a:gd name="connsiteX34" fmla="*/ 669131 w 2112406"/>
                  <a:gd name="connsiteY34" fmla="*/ 1247775 h 1416844"/>
                  <a:gd name="connsiteX35" fmla="*/ 676275 w 2112406"/>
                  <a:gd name="connsiteY35" fmla="*/ 1245394 h 1416844"/>
                  <a:gd name="connsiteX36" fmla="*/ 683419 w 2112406"/>
                  <a:gd name="connsiteY36" fmla="*/ 1240631 h 1416844"/>
                  <a:gd name="connsiteX37" fmla="*/ 685800 w 2112406"/>
                  <a:gd name="connsiteY37" fmla="*/ 1233487 h 1416844"/>
                  <a:gd name="connsiteX38" fmla="*/ 690562 w 2112406"/>
                  <a:gd name="connsiteY38" fmla="*/ 1226344 h 1416844"/>
                  <a:gd name="connsiteX39" fmla="*/ 692944 w 2112406"/>
                  <a:gd name="connsiteY39" fmla="*/ 1219200 h 1416844"/>
                  <a:gd name="connsiteX40" fmla="*/ 700087 w 2112406"/>
                  <a:gd name="connsiteY40" fmla="*/ 1214437 h 1416844"/>
                  <a:gd name="connsiteX41" fmla="*/ 709612 w 2112406"/>
                  <a:gd name="connsiteY41" fmla="*/ 1200150 h 1416844"/>
                  <a:gd name="connsiteX42" fmla="*/ 711994 w 2112406"/>
                  <a:gd name="connsiteY42" fmla="*/ 1193006 h 1416844"/>
                  <a:gd name="connsiteX43" fmla="*/ 719137 w 2112406"/>
                  <a:gd name="connsiteY43" fmla="*/ 1178719 h 1416844"/>
                  <a:gd name="connsiteX44" fmla="*/ 716756 w 2112406"/>
                  <a:gd name="connsiteY44" fmla="*/ 1164431 h 1416844"/>
                  <a:gd name="connsiteX45" fmla="*/ 716756 w 2112406"/>
                  <a:gd name="connsiteY45" fmla="*/ 1150144 h 1416844"/>
                  <a:gd name="connsiteX46" fmla="*/ 738187 w 2112406"/>
                  <a:gd name="connsiteY46" fmla="*/ 1145381 h 1416844"/>
                  <a:gd name="connsiteX47" fmla="*/ 752475 w 2112406"/>
                  <a:gd name="connsiteY47" fmla="*/ 1140619 h 1416844"/>
                  <a:gd name="connsiteX48" fmla="*/ 759619 w 2112406"/>
                  <a:gd name="connsiteY48" fmla="*/ 1135856 h 1416844"/>
                  <a:gd name="connsiteX49" fmla="*/ 762000 w 2112406"/>
                  <a:gd name="connsiteY49" fmla="*/ 1128712 h 1416844"/>
                  <a:gd name="connsiteX50" fmla="*/ 776287 w 2112406"/>
                  <a:gd name="connsiteY50" fmla="*/ 1119187 h 1416844"/>
                  <a:gd name="connsiteX51" fmla="*/ 783431 w 2112406"/>
                  <a:gd name="connsiteY51" fmla="*/ 1116806 h 1416844"/>
                  <a:gd name="connsiteX52" fmla="*/ 773906 w 2112406"/>
                  <a:gd name="connsiteY52" fmla="*/ 1102519 h 1416844"/>
                  <a:gd name="connsiteX53" fmla="*/ 804862 w 2112406"/>
                  <a:gd name="connsiteY53" fmla="*/ 1021556 h 1416844"/>
                  <a:gd name="connsiteX54" fmla="*/ 828675 w 2112406"/>
                  <a:gd name="connsiteY54" fmla="*/ 1019175 h 1416844"/>
                  <a:gd name="connsiteX55" fmla="*/ 859631 w 2112406"/>
                  <a:gd name="connsiteY55" fmla="*/ 978694 h 1416844"/>
                  <a:gd name="connsiteX56" fmla="*/ 866775 w 2112406"/>
                  <a:gd name="connsiteY56" fmla="*/ 954881 h 1416844"/>
                  <a:gd name="connsiteX57" fmla="*/ 888206 w 2112406"/>
                  <a:gd name="connsiteY57" fmla="*/ 959644 h 1416844"/>
                  <a:gd name="connsiteX58" fmla="*/ 897731 w 2112406"/>
                  <a:gd name="connsiteY58" fmla="*/ 928687 h 1416844"/>
                  <a:gd name="connsiteX59" fmla="*/ 900112 w 2112406"/>
                  <a:gd name="connsiteY59" fmla="*/ 912019 h 1416844"/>
                  <a:gd name="connsiteX60" fmla="*/ 902494 w 2112406"/>
                  <a:gd name="connsiteY60" fmla="*/ 904875 h 1416844"/>
                  <a:gd name="connsiteX61" fmla="*/ 916781 w 2112406"/>
                  <a:gd name="connsiteY61" fmla="*/ 900112 h 1416844"/>
                  <a:gd name="connsiteX62" fmla="*/ 923925 w 2112406"/>
                  <a:gd name="connsiteY62" fmla="*/ 897731 h 1416844"/>
                  <a:gd name="connsiteX63" fmla="*/ 928687 w 2112406"/>
                  <a:gd name="connsiteY63" fmla="*/ 883444 h 1416844"/>
                  <a:gd name="connsiteX64" fmla="*/ 923925 w 2112406"/>
                  <a:gd name="connsiteY64" fmla="*/ 857250 h 1416844"/>
                  <a:gd name="connsiteX65" fmla="*/ 926306 w 2112406"/>
                  <a:gd name="connsiteY65" fmla="*/ 845344 h 1416844"/>
                  <a:gd name="connsiteX66" fmla="*/ 928687 w 2112406"/>
                  <a:gd name="connsiteY66" fmla="*/ 838200 h 1416844"/>
                  <a:gd name="connsiteX67" fmla="*/ 931069 w 2112406"/>
                  <a:gd name="connsiteY67" fmla="*/ 823912 h 1416844"/>
                  <a:gd name="connsiteX68" fmla="*/ 933450 w 2112406"/>
                  <a:gd name="connsiteY68" fmla="*/ 816769 h 1416844"/>
                  <a:gd name="connsiteX69" fmla="*/ 938212 w 2112406"/>
                  <a:gd name="connsiteY69" fmla="*/ 800100 h 1416844"/>
                  <a:gd name="connsiteX70" fmla="*/ 942975 w 2112406"/>
                  <a:gd name="connsiteY70" fmla="*/ 792956 h 1416844"/>
                  <a:gd name="connsiteX71" fmla="*/ 957262 w 2112406"/>
                  <a:gd name="connsiteY71" fmla="*/ 788194 h 1416844"/>
                  <a:gd name="connsiteX72" fmla="*/ 964406 w 2112406"/>
                  <a:gd name="connsiteY72" fmla="*/ 783431 h 1416844"/>
                  <a:gd name="connsiteX73" fmla="*/ 978694 w 2112406"/>
                  <a:gd name="connsiteY73" fmla="*/ 776287 h 1416844"/>
                  <a:gd name="connsiteX74" fmla="*/ 995362 w 2112406"/>
                  <a:gd name="connsiteY74" fmla="*/ 759619 h 1416844"/>
                  <a:gd name="connsiteX75" fmla="*/ 1009650 w 2112406"/>
                  <a:gd name="connsiteY75" fmla="*/ 754856 h 1416844"/>
                  <a:gd name="connsiteX76" fmla="*/ 1016794 w 2112406"/>
                  <a:gd name="connsiteY76" fmla="*/ 752475 h 1416844"/>
                  <a:gd name="connsiteX77" fmla="*/ 1019175 w 2112406"/>
                  <a:gd name="connsiteY77" fmla="*/ 745331 h 1416844"/>
                  <a:gd name="connsiteX78" fmla="*/ 1012031 w 2112406"/>
                  <a:gd name="connsiteY78" fmla="*/ 742950 h 1416844"/>
                  <a:gd name="connsiteX79" fmla="*/ 1004887 w 2112406"/>
                  <a:gd name="connsiteY79" fmla="*/ 738187 h 1416844"/>
                  <a:gd name="connsiteX80" fmla="*/ 995362 w 2112406"/>
                  <a:gd name="connsiteY80" fmla="*/ 728662 h 1416844"/>
                  <a:gd name="connsiteX81" fmla="*/ 990600 w 2112406"/>
                  <a:gd name="connsiteY81" fmla="*/ 721519 h 1416844"/>
                  <a:gd name="connsiteX82" fmla="*/ 992981 w 2112406"/>
                  <a:gd name="connsiteY82" fmla="*/ 695325 h 1416844"/>
                  <a:gd name="connsiteX83" fmla="*/ 1016794 w 2112406"/>
                  <a:gd name="connsiteY83" fmla="*/ 666750 h 1416844"/>
                  <a:gd name="connsiteX84" fmla="*/ 1028700 w 2112406"/>
                  <a:gd name="connsiteY84" fmla="*/ 650081 h 1416844"/>
                  <a:gd name="connsiteX85" fmla="*/ 1031081 w 2112406"/>
                  <a:gd name="connsiteY85" fmla="*/ 640556 h 1416844"/>
                  <a:gd name="connsiteX86" fmla="*/ 1033462 w 2112406"/>
                  <a:gd name="connsiteY86" fmla="*/ 633412 h 1416844"/>
                  <a:gd name="connsiteX87" fmla="*/ 1035844 w 2112406"/>
                  <a:gd name="connsiteY87" fmla="*/ 611981 h 1416844"/>
                  <a:gd name="connsiteX88" fmla="*/ 1038225 w 2112406"/>
                  <a:gd name="connsiteY88" fmla="*/ 604837 h 1416844"/>
                  <a:gd name="connsiteX89" fmla="*/ 1045369 w 2112406"/>
                  <a:gd name="connsiteY89" fmla="*/ 600075 h 1416844"/>
                  <a:gd name="connsiteX90" fmla="*/ 1052512 w 2112406"/>
                  <a:gd name="connsiteY90" fmla="*/ 597694 h 1416844"/>
                  <a:gd name="connsiteX91" fmla="*/ 1059656 w 2112406"/>
                  <a:gd name="connsiteY91" fmla="*/ 592931 h 1416844"/>
                  <a:gd name="connsiteX92" fmla="*/ 1062037 w 2112406"/>
                  <a:gd name="connsiteY92" fmla="*/ 585787 h 1416844"/>
                  <a:gd name="connsiteX93" fmla="*/ 1073944 w 2112406"/>
                  <a:gd name="connsiteY93" fmla="*/ 573881 h 1416844"/>
                  <a:gd name="connsiteX94" fmla="*/ 1083469 w 2112406"/>
                  <a:gd name="connsiteY94" fmla="*/ 576262 h 1416844"/>
                  <a:gd name="connsiteX95" fmla="*/ 1095375 w 2112406"/>
                  <a:gd name="connsiteY95" fmla="*/ 578644 h 1416844"/>
                  <a:gd name="connsiteX96" fmla="*/ 1102519 w 2112406"/>
                  <a:gd name="connsiteY96" fmla="*/ 581025 h 1416844"/>
                  <a:gd name="connsiteX97" fmla="*/ 1119187 w 2112406"/>
                  <a:gd name="connsiteY97" fmla="*/ 583406 h 1416844"/>
                  <a:gd name="connsiteX98" fmla="*/ 1147762 w 2112406"/>
                  <a:gd name="connsiteY98" fmla="*/ 581025 h 1416844"/>
                  <a:gd name="connsiteX99" fmla="*/ 1150144 w 2112406"/>
                  <a:gd name="connsiteY99" fmla="*/ 573881 h 1416844"/>
                  <a:gd name="connsiteX100" fmla="*/ 1162050 w 2112406"/>
                  <a:gd name="connsiteY100" fmla="*/ 571500 h 1416844"/>
                  <a:gd name="connsiteX101" fmla="*/ 1188244 w 2112406"/>
                  <a:gd name="connsiteY101" fmla="*/ 592931 h 1416844"/>
                  <a:gd name="connsiteX102" fmla="*/ 1197769 w 2112406"/>
                  <a:gd name="connsiteY102" fmla="*/ 592931 h 1416844"/>
                  <a:gd name="connsiteX103" fmla="*/ 1214437 w 2112406"/>
                  <a:gd name="connsiteY103" fmla="*/ 581025 h 1416844"/>
                  <a:gd name="connsiteX104" fmla="*/ 1221581 w 2112406"/>
                  <a:gd name="connsiteY104" fmla="*/ 578644 h 1416844"/>
                  <a:gd name="connsiteX105" fmla="*/ 1264444 w 2112406"/>
                  <a:gd name="connsiteY105" fmla="*/ 576262 h 1416844"/>
                  <a:gd name="connsiteX106" fmla="*/ 1293019 w 2112406"/>
                  <a:gd name="connsiteY106" fmla="*/ 573881 h 1416844"/>
                  <a:gd name="connsiteX107" fmla="*/ 1309687 w 2112406"/>
                  <a:gd name="connsiteY107" fmla="*/ 571500 h 1416844"/>
                  <a:gd name="connsiteX108" fmla="*/ 1319212 w 2112406"/>
                  <a:gd name="connsiteY108" fmla="*/ 559594 h 1416844"/>
                  <a:gd name="connsiteX109" fmla="*/ 1331119 w 2112406"/>
                  <a:gd name="connsiteY109" fmla="*/ 550069 h 1416844"/>
                  <a:gd name="connsiteX110" fmla="*/ 1340644 w 2112406"/>
                  <a:gd name="connsiteY110" fmla="*/ 528637 h 1416844"/>
                  <a:gd name="connsiteX111" fmla="*/ 1343025 w 2112406"/>
                  <a:gd name="connsiteY111" fmla="*/ 519112 h 1416844"/>
                  <a:gd name="connsiteX112" fmla="*/ 1350169 w 2112406"/>
                  <a:gd name="connsiteY112" fmla="*/ 504825 h 1416844"/>
                  <a:gd name="connsiteX113" fmla="*/ 1352550 w 2112406"/>
                  <a:gd name="connsiteY113" fmla="*/ 495300 h 1416844"/>
                  <a:gd name="connsiteX114" fmla="*/ 1354931 w 2112406"/>
                  <a:gd name="connsiteY114" fmla="*/ 483394 h 1416844"/>
                  <a:gd name="connsiteX115" fmla="*/ 1369219 w 2112406"/>
                  <a:gd name="connsiteY115" fmla="*/ 476250 h 1416844"/>
                  <a:gd name="connsiteX116" fmla="*/ 1381125 w 2112406"/>
                  <a:gd name="connsiteY116" fmla="*/ 464344 h 1416844"/>
                  <a:gd name="connsiteX117" fmla="*/ 1383506 w 2112406"/>
                  <a:gd name="connsiteY117" fmla="*/ 445294 h 1416844"/>
                  <a:gd name="connsiteX118" fmla="*/ 1385887 w 2112406"/>
                  <a:gd name="connsiteY118" fmla="*/ 438150 h 1416844"/>
                  <a:gd name="connsiteX119" fmla="*/ 1390650 w 2112406"/>
                  <a:gd name="connsiteY119" fmla="*/ 416719 h 1416844"/>
                  <a:gd name="connsiteX120" fmla="*/ 1400175 w 2112406"/>
                  <a:gd name="connsiteY120" fmla="*/ 402431 h 1416844"/>
                  <a:gd name="connsiteX121" fmla="*/ 1404937 w 2112406"/>
                  <a:gd name="connsiteY121" fmla="*/ 395287 h 1416844"/>
                  <a:gd name="connsiteX122" fmla="*/ 1416844 w 2112406"/>
                  <a:gd name="connsiteY122" fmla="*/ 378619 h 1416844"/>
                  <a:gd name="connsiteX123" fmla="*/ 1419225 w 2112406"/>
                  <a:gd name="connsiteY123" fmla="*/ 364331 h 1416844"/>
                  <a:gd name="connsiteX124" fmla="*/ 1426369 w 2112406"/>
                  <a:gd name="connsiteY124" fmla="*/ 359569 h 1416844"/>
                  <a:gd name="connsiteX125" fmla="*/ 1428750 w 2112406"/>
                  <a:gd name="connsiteY125" fmla="*/ 333375 h 1416844"/>
                  <a:gd name="connsiteX126" fmla="*/ 1428750 w 2112406"/>
                  <a:gd name="connsiteY126" fmla="*/ 333375 h 1416844"/>
                  <a:gd name="connsiteX127" fmla="*/ 1450181 w 2112406"/>
                  <a:gd name="connsiteY127" fmla="*/ 330994 h 1416844"/>
                  <a:gd name="connsiteX128" fmla="*/ 1452562 w 2112406"/>
                  <a:gd name="connsiteY128" fmla="*/ 323850 h 1416844"/>
                  <a:gd name="connsiteX129" fmla="*/ 1457325 w 2112406"/>
                  <a:gd name="connsiteY129" fmla="*/ 316706 h 1416844"/>
                  <a:gd name="connsiteX130" fmla="*/ 1454944 w 2112406"/>
                  <a:gd name="connsiteY130" fmla="*/ 300037 h 1416844"/>
                  <a:gd name="connsiteX131" fmla="*/ 1440656 w 2112406"/>
                  <a:gd name="connsiteY131" fmla="*/ 304800 h 1416844"/>
                  <a:gd name="connsiteX132" fmla="*/ 1426369 w 2112406"/>
                  <a:gd name="connsiteY132" fmla="*/ 311944 h 1416844"/>
                  <a:gd name="connsiteX133" fmla="*/ 1416844 w 2112406"/>
                  <a:gd name="connsiteY133" fmla="*/ 323850 h 1416844"/>
                  <a:gd name="connsiteX134" fmla="*/ 1409700 w 2112406"/>
                  <a:gd name="connsiteY134" fmla="*/ 319087 h 1416844"/>
                  <a:gd name="connsiteX135" fmla="*/ 1395412 w 2112406"/>
                  <a:gd name="connsiteY135" fmla="*/ 311944 h 1416844"/>
                  <a:gd name="connsiteX136" fmla="*/ 1393031 w 2112406"/>
                  <a:gd name="connsiteY136" fmla="*/ 300037 h 1416844"/>
                  <a:gd name="connsiteX137" fmla="*/ 1433512 w 2112406"/>
                  <a:gd name="connsiteY137" fmla="*/ 292894 h 1416844"/>
                  <a:gd name="connsiteX138" fmla="*/ 1447800 w 2112406"/>
                  <a:gd name="connsiteY138" fmla="*/ 276225 h 1416844"/>
                  <a:gd name="connsiteX139" fmla="*/ 1459706 w 2112406"/>
                  <a:gd name="connsiteY139" fmla="*/ 264319 h 1416844"/>
                  <a:gd name="connsiteX140" fmla="*/ 1466850 w 2112406"/>
                  <a:gd name="connsiteY140" fmla="*/ 233362 h 1416844"/>
                  <a:gd name="connsiteX141" fmla="*/ 1473994 w 2112406"/>
                  <a:gd name="connsiteY141" fmla="*/ 228600 h 1416844"/>
                  <a:gd name="connsiteX142" fmla="*/ 1478756 w 2112406"/>
                  <a:gd name="connsiteY142" fmla="*/ 202406 h 1416844"/>
                  <a:gd name="connsiteX143" fmla="*/ 1481137 w 2112406"/>
                  <a:gd name="connsiteY143" fmla="*/ 195262 h 1416844"/>
                  <a:gd name="connsiteX144" fmla="*/ 1493044 w 2112406"/>
                  <a:gd name="connsiteY144" fmla="*/ 197644 h 1416844"/>
                  <a:gd name="connsiteX145" fmla="*/ 1485900 w 2112406"/>
                  <a:gd name="connsiteY145" fmla="*/ 202406 h 1416844"/>
                  <a:gd name="connsiteX146" fmla="*/ 1483519 w 2112406"/>
                  <a:gd name="connsiteY146" fmla="*/ 216694 h 1416844"/>
                  <a:gd name="connsiteX147" fmla="*/ 1478756 w 2112406"/>
                  <a:gd name="connsiteY147" fmla="*/ 223837 h 1416844"/>
                  <a:gd name="connsiteX148" fmla="*/ 1476375 w 2112406"/>
                  <a:gd name="connsiteY148" fmla="*/ 230981 h 1416844"/>
                  <a:gd name="connsiteX149" fmla="*/ 1473994 w 2112406"/>
                  <a:gd name="connsiteY149" fmla="*/ 257175 h 1416844"/>
                  <a:gd name="connsiteX150" fmla="*/ 1469231 w 2112406"/>
                  <a:gd name="connsiteY150" fmla="*/ 261937 h 1416844"/>
                  <a:gd name="connsiteX151" fmla="*/ 1476375 w 2112406"/>
                  <a:gd name="connsiteY151" fmla="*/ 280987 h 1416844"/>
                  <a:gd name="connsiteX152" fmla="*/ 1485900 w 2112406"/>
                  <a:gd name="connsiteY152" fmla="*/ 261937 h 1416844"/>
                  <a:gd name="connsiteX153" fmla="*/ 1493044 w 2112406"/>
                  <a:gd name="connsiteY153" fmla="*/ 259556 h 1416844"/>
                  <a:gd name="connsiteX154" fmla="*/ 1495425 w 2112406"/>
                  <a:gd name="connsiteY154" fmla="*/ 230981 h 1416844"/>
                  <a:gd name="connsiteX155" fmla="*/ 1497806 w 2112406"/>
                  <a:gd name="connsiteY155" fmla="*/ 223837 h 1416844"/>
                  <a:gd name="connsiteX156" fmla="*/ 1504950 w 2112406"/>
                  <a:gd name="connsiteY156" fmla="*/ 221456 h 1416844"/>
                  <a:gd name="connsiteX157" fmla="*/ 1507331 w 2112406"/>
                  <a:gd name="connsiteY157" fmla="*/ 214312 h 1416844"/>
                  <a:gd name="connsiteX158" fmla="*/ 1519237 w 2112406"/>
                  <a:gd name="connsiteY158" fmla="*/ 204787 h 1416844"/>
                  <a:gd name="connsiteX159" fmla="*/ 1521619 w 2112406"/>
                  <a:gd name="connsiteY159" fmla="*/ 197644 h 1416844"/>
                  <a:gd name="connsiteX160" fmla="*/ 1526381 w 2112406"/>
                  <a:gd name="connsiteY160" fmla="*/ 190500 h 1416844"/>
                  <a:gd name="connsiteX161" fmla="*/ 1531144 w 2112406"/>
                  <a:gd name="connsiteY161" fmla="*/ 176212 h 1416844"/>
                  <a:gd name="connsiteX162" fmla="*/ 1533525 w 2112406"/>
                  <a:gd name="connsiteY162" fmla="*/ 169069 h 1416844"/>
                  <a:gd name="connsiteX163" fmla="*/ 1540669 w 2112406"/>
                  <a:gd name="connsiteY163" fmla="*/ 154781 h 1416844"/>
                  <a:gd name="connsiteX164" fmla="*/ 1545431 w 2112406"/>
                  <a:gd name="connsiteY164" fmla="*/ 147637 h 1416844"/>
                  <a:gd name="connsiteX165" fmla="*/ 1557337 w 2112406"/>
                  <a:gd name="connsiteY165" fmla="*/ 150019 h 1416844"/>
                  <a:gd name="connsiteX166" fmla="*/ 1562100 w 2112406"/>
                  <a:gd name="connsiteY166" fmla="*/ 176212 h 1416844"/>
                  <a:gd name="connsiteX167" fmla="*/ 1564481 w 2112406"/>
                  <a:gd name="connsiteY167" fmla="*/ 128587 h 1416844"/>
                  <a:gd name="connsiteX168" fmla="*/ 1576387 w 2112406"/>
                  <a:gd name="connsiteY168" fmla="*/ 116681 h 1416844"/>
                  <a:gd name="connsiteX169" fmla="*/ 1590675 w 2112406"/>
                  <a:gd name="connsiteY169" fmla="*/ 111919 h 1416844"/>
                  <a:gd name="connsiteX170" fmla="*/ 1602581 w 2112406"/>
                  <a:gd name="connsiteY170" fmla="*/ 102394 h 1416844"/>
                  <a:gd name="connsiteX171" fmla="*/ 1616869 w 2112406"/>
                  <a:gd name="connsiteY171" fmla="*/ 133350 h 1416844"/>
                  <a:gd name="connsiteX172" fmla="*/ 1612106 w 2112406"/>
                  <a:gd name="connsiteY172" fmla="*/ 154781 h 1416844"/>
                  <a:gd name="connsiteX173" fmla="*/ 1609725 w 2112406"/>
                  <a:gd name="connsiteY173" fmla="*/ 161925 h 1416844"/>
                  <a:gd name="connsiteX174" fmla="*/ 1602581 w 2112406"/>
                  <a:gd name="connsiteY174" fmla="*/ 164306 h 1416844"/>
                  <a:gd name="connsiteX175" fmla="*/ 1604962 w 2112406"/>
                  <a:gd name="connsiteY175" fmla="*/ 171450 h 1416844"/>
                  <a:gd name="connsiteX176" fmla="*/ 1607344 w 2112406"/>
                  <a:gd name="connsiteY176" fmla="*/ 180975 h 1416844"/>
                  <a:gd name="connsiteX177" fmla="*/ 1612106 w 2112406"/>
                  <a:gd name="connsiteY177" fmla="*/ 188119 h 1416844"/>
                  <a:gd name="connsiteX178" fmla="*/ 1626394 w 2112406"/>
                  <a:gd name="connsiteY178" fmla="*/ 192881 h 1416844"/>
                  <a:gd name="connsiteX179" fmla="*/ 1633537 w 2112406"/>
                  <a:gd name="connsiteY179" fmla="*/ 197644 h 1416844"/>
                  <a:gd name="connsiteX180" fmla="*/ 1638300 w 2112406"/>
                  <a:gd name="connsiteY180" fmla="*/ 211931 h 1416844"/>
                  <a:gd name="connsiteX181" fmla="*/ 1640681 w 2112406"/>
                  <a:gd name="connsiteY181" fmla="*/ 221456 h 1416844"/>
                  <a:gd name="connsiteX182" fmla="*/ 1647825 w 2112406"/>
                  <a:gd name="connsiteY182" fmla="*/ 226219 h 1416844"/>
                  <a:gd name="connsiteX183" fmla="*/ 1652587 w 2112406"/>
                  <a:gd name="connsiteY183" fmla="*/ 240506 h 1416844"/>
                  <a:gd name="connsiteX184" fmla="*/ 1657350 w 2112406"/>
                  <a:gd name="connsiteY184" fmla="*/ 266700 h 1416844"/>
                  <a:gd name="connsiteX185" fmla="*/ 1654969 w 2112406"/>
                  <a:gd name="connsiteY185" fmla="*/ 295275 h 1416844"/>
                  <a:gd name="connsiteX186" fmla="*/ 1643062 w 2112406"/>
                  <a:gd name="connsiteY186" fmla="*/ 328612 h 1416844"/>
                  <a:gd name="connsiteX187" fmla="*/ 1652587 w 2112406"/>
                  <a:gd name="connsiteY187" fmla="*/ 359569 h 1416844"/>
                  <a:gd name="connsiteX188" fmla="*/ 1650206 w 2112406"/>
                  <a:gd name="connsiteY188" fmla="*/ 409575 h 1416844"/>
                  <a:gd name="connsiteX189" fmla="*/ 1640681 w 2112406"/>
                  <a:gd name="connsiteY189" fmla="*/ 411956 h 1416844"/>
                  <a:gd name="connsiteX190" fmla="*/ 1635919 w 2112406"/>
                  <a:gd name="connsiteY190" fmla="*/ 431006 h 1416844"/>
                  <a:gd name="connsiteX191" fmla="*/ 1633537 w 2112406"/>
                  <a:gd name="connsiteY191" fmla="*/ 438150 h 1416844"/>
                  <a:gd name="connsiteX192" fmla="*/ 1612106 w 2112406"/>
                  <a:gd name="connsiteY192" fmla="*/ 450056 h 1416844"/>
                  <a:gd name="connsiteX193" fmla="*/ 1609725 w 2112406"/>
                  <a:gd name="connsiteY193" fmla="*/ 461962 h 1416844"/>
                  <a:gd name="connsiteX194" fmla="*/ 1607344 w 2112406"/>
                  <a:gd name="connsiteY194" fmla="*/ 469106 h 1416844"/>
                  <a:gd name="connsiteX195" fmla="*/ 1609725 w 2112406"/>
                  <a:gd name="connsiteY195" fmla="*/ 483394 h 1416844"/>
                  <a:gd name="connsiteX196" fmla="*/ 1614487 w 2112406"/>
                  <a:gd name="connsiteY196" fmla="*/ 497681 h 1416844"/>
                  <a:gd name="connsiteX197" fmla="*/ 1616869 w 2112406"/>
                  <a:gd name="connsiteY197" fmla="*/ 504825 h 1416844"/>
                  <a:gd name="connsiteX198" fmla="*/ 1614487 w 2112406"/>
                  <a:gd name="connsiteY198" fmla="*/ 531019 h 1416844"/>
                  <a:gd name="connsiteX199" fmla="*/ 1607344 w 2112406"/>
                  <a:gd name="connsiteY199" fmla="*/ 533400 h 1416844"/>
                  <a:gd name="connsiteX200" fmla="*/ 1597819 w 2112406"/>
                  <a:gd name="connsiteY200" fmla="*/ 547687 h 1416844"/>
                  <a:gd name="connsiteX201" fmla="*/ 1583531 w 2112406"/>
                  <a:gd name="connsiteY201" fmla="*/ 557212 h 1416844"/>
                  <a:gd name="connsiteX202" fmla="*/ 1576387 w 2112406"/>
                  <a:gd name="connsiteY202" fmla="*/ 561975 h 1416844"/>
                  <a:gd name="connsiteX203" fmla="*/ 1571625 w 2112406"/>
                  <a:gd name="connsiteY203" fmla="*/ 569119 h 1416844"/>
                  <a:gd name="connsiteX204" fmla="*/ 1564481 w 2112406"/>
                  <a:gd name="connsiteY204" fmla="*/ 571500 h 1416844"/>
                  <a:gd name="connsiteX205" fmla="*/ 1569244 w 2112406"/>
                  <a:gd name="connsiteY205" fmla="*/ 595312 h 1416844"/>
                  <a:gd name="connsiteX206" fmla="*/ 1571625 w 2112406"/>
                  <a:gd name="connsiteY206" fmla="*/ 604837 h 1416844"/>
                  <a:gd name="connsiteX207" fmla="*/ 1578769 w 2112406"/>
                  <a:gd name="connsiteY207" fmla="*/ 607219 h 1416844"/>
                  <a:gd name="connsiteX208" fmla="*/ 1621631 w 2112406"/>
                  <a:gd name="connsiteY208" fmla="*/ 611981 h 1416844"/>
                  <a:gd name="connsiteX209" fmla="*/ 1626394 w 2112406"/>
                  <a:gd name="connsiteY209" fmla="*/ 626269 h 1416844"/>
                  <a:gd name="connsiteX210" fmla="*/ 1633537 w 2112406"/>
                  <a:gd name="connsiteY210" fmla="*/ 631031 h 1416844"/>
                  <a:gd name="connsiteX211" fmla="*/ 1640681 w 2112406"/>
                  <a:gd name="connsiteY211" fmla="*/ 633412 h 1416844"/>
                  <a:gd name="connsiteX212" fmla="*/ 1666875 w 2112406"/>
                  <a:gd name="connsiteY212" fmla="*/ 638175 h 1416844"/>
                  <a:gd name="connsiteX213" fmla="*/ 1690687 w 2112406"/>
                  <a:gd name="connsiteY213" fmla="*/ 642937 h 1416844"/>
                  <a:gd name="connsiteX214" fmla="*/ 1695450 w 2112406"/>
                  <a:gd name="connsiteY214" fmla="*/ 650081 h 1416844"/>
                  <a:gd name="connsiteX215" fmla="*/ 1731169 w 2112406"/>
                  <a:gd name="connsiteY215" fmla="*/ 657225 h 1416844"/>
                  <a:gd name="connsiteX216" fmla="*/ 1735931 w 2112406"/>
                  <a:gd name="connsiteY216" fmla="*/ 657225 h 1416844"/>
                  <a:gd name="connsiteX217" fmla="*/ 1735931 w 2112406"/>
                  <a:gd name="connsiteY217" fmla="*/ 719137 h 1416844"/>
                  <a:gd name="connsiteX218" fmla="*/ 1757362 w 2112406"/>
                  <a:gd name="connsiteY218" fmla="*/ 721519 h 1416844"/>
                  <a:gd name="connsiteX219" fmla="*/ 1776412 w 2112406"/>
                  <a:gd name="connsiteY219" fmla="*/ 726281 h 1416844"/>
                  <a:gd name="connsiteX220" fmla="*/ 1785937 w 2112406"/>
                  <a:gd name="connsiteY220" fmla="*/ 747712 h 1416844"/>
                  <a:gd name="connsiteX221" fmla="*/ 1793081 w 2112406"/>
                  <a:gd name="connsiteY221" fmla="*/ 752475 h 1416844"/>
                  <a:gd name="connsiteX222" fmla="*/ 1795462 w 2112406"/>
                  <a:gd name="connsiteY222" fmla="*/ 759619 h 1416844"/>
                  <a:gd name="connsiteX223" fmla="*/ 1809750 w 2112406"/>
                  <a:gd name="connsiteY223" fmla="*/ 764381 h 1416844"/>
                  <a:gd name="connsiteX224" fmla="*/ 1807369 w 2112406"/>
                  <a:gd name="connsiteY224" fmla="*/ 773906 h 1416844"/>
                  <a:gd name="connsiteX225" fmla="*/ 1797844 w 2112406"/>
                  <a:gd name="connsiteY225" fmla="*/ 776287 h 1416844"/>
                  <a:gd name="connsiteX226" fmla="*/ 1795462 w 2112406"/>
                  <a:gd name="connsiteY226" fmla="*/ 821531 h 1416844"/>
                  <a:gd name="connsiteX227" fmla="*/ 1793081 w 2112406"/>
                  <a:gd name="connsiteY227" fmla="*/ 835819 h 1416844"/>
                  <a:gd name="connsiteX228" fmla="*/ 1785937 w 2112406"/>
                  <a:gd name="connsiteY228" fmla="*/ 838200 h 1416844"/>
                  <a:gd name="connsiteX229" fmla="*/ 1795462 w 2112406"/>
                  <a:gd name="connsiteY229" fmla="*/ 847725 h 1416844"/>
                  <a:gd name="connsiteX230" fmla="*/ 1802606 w 2112406"/>
                  <a:gd name="connsiteY230" fmla="*/ 850106 h 1416844"/>
                  <a:gd name="connsiteX231" fmla="*/ 1793081 w 2112406"/>
                  <a:gd name="connsiteY231" fmla="*/ 900112 h 1416844"/>
                  <a:gd name="connsiteX232" fmla="*/ 1785937 w 2112406"/>
                  <a:gd name="connsiteY232" fmla="*/ 902494 h 1416844"/>
                  <a:gd name="connsiteX233" fmla="*/ 1781175 w 2112406"/>
                  <a:gd name="connsiteY233" fmla="*/ 909637 h 1416844"/>
                  <a:gd name="connsiteX234" fmla="*/ 1793081 w 2112406"/>
                  <a:gd name="connsiteY234" fmla="*/ 926306 h 1416844"/>
                  <a:gd name="connsiteX235" fmla="*/ 1802606 w 2112406"/>
                  <a:gd name="connsiteY235" fmla="*/ 928687 h 1416844"/>
                  <a:gd name="connsiteX236" fmla="*/ 1809750 w 2112406"/>
                  <a:gd name="connsiteY236" fmla="*/ 933450 h 1416844"/>
                  <a:gd name="connsiteX237" fmla="*/ 1824037 w 2112406"/>
                  <a:gd name="connsiteY237" fmla="*/ 959644 h 1416844"/>
                  <a:gd name="connsiteX238" fmla="*/ 1783556 w 2112406"/>
                  <a:gd name="connsiteY238" fmla="*/ 959644 h 1416844"/>
                  <a:gd name="connsiteX239" fmla="*/ 1783556 w 2112406"/>
                  <a:gd name="connsiteY239" fmla="*/ 978694 h 1416844"/>
                  <a:gd name="connsiteX240" fmla="*/ 1788319 w 2112406"/>
                  <a:gd name="connsiteY240" fmla="*/ 976312 h 1416844"/>
                  <a:gd name="connsiteX241" fmla="*/ 1809750 w 2112406"/>
                  <a:gd name="connsiteY241" fmla="*/ 973931 h 1416844"/>
                  <a:gd name="connsiteX242" fmla="*/ 1816894 w 2112406"/>
                  <a:gd name="connsiteY242" fmla="*/ 976312 h 1416844"/>
                  <a:gd name="connsiteX243" fmla="*/ 1840706 w 2112406"/>
                  <a:gd name="connsiteY243" fmla="*/ 973931 h 1416844"/>
                  <a:gd name="connsiteX244" fmla="*/ 1854994 w 2112406"/>
                  <a:gd name="connsiteY244" fmla="*/ 971550 h 1416844"/>
                  <a:gd name="connsiteX245" fmla="*/ 1854994 w 2112406"/>
                  <a:gd name="connsiteY245" fmla="*/ 923925 h 1416844"/>
                  <a:gd name="connsiteX246" fmla="*/ 1854994 w 2112406"/>
                  <a:gd name="connsiteY246" fmla="*/ 921544 h 1416844"/>
                  <a:gd name="connsiteX247" fmla="*/ 1859756 w 2112406"/>
                  <a:gd name="connsiteY247" fmla="*/ 900112 h 1416844"/>
                  <a:gd name="connsiteX248" fmla="*/ 1871662 w 2112406"/>
                  <a:gd name="connsiteY248" fmla="*/ 873919 h 1416844"/>
                  <a:gd name="connsiteX249" fmla="*/ 1878806 w 2112406"/>
                  <a:gd name="connsiteY249" fmla="*/ 869156 h 1416844"/>
                  <a:gd name="connsiteX250" fmla="*/ 1881187 w 2112406"/>
                  <a:gd name="connsiteY250" fmla="*/ 857250 h 1416844"/>
                  <a:gd name="connsiteX251" fmla="*/ 1874044 w 2112406"/>
                  <a:gd name="connsiteY251" fmla="*/ 859631 h 1416844"/>
                  <a:gd name="connsiteX252" fmla="*/ 1869281 w 2112406"/>
                  <a:gd name="connsiteY252" fmla="*/ 866775 h 1416844"/>
                  <a:gd name="connsiteX253" fmla="*/ 1852612 w 2112406"/>
                  <a:gd name="connsiteY253" fmla="*/ 864394 h 1416844"/>
                  <a:gd name="connsiteX254" fmla="*/ 1854994 w 2112406"/>
                  <a:gd name="connsiteY254" fmla="*/ 852487 h 1416844"/>
                  <a:gd name="connsiteX255" fmla="*/ 1854994 w 2112406"/>
                  <a:gd name="connsiteY255" fmla="*/ 838200 h 1416844"/>
                  <a:gd name="connsiteX256" fmla="*/ 1871662 w 2112406"/>
                  <a:gd name="connsiteY256" fmla="*/ 828675 h 1416844"/>
                  <a:gd name="connsiteX257" fmla="*/ 1885950 w 2112406"/>
                  <a:gd name="connsiteY257" fmla="*/ 788194 h 1416844"/>
                  <a:gd name="connsiteX258" fmla="*/ 1890712 w 2112406"/>
                  <a:gd name="connsiteY258" fmla="*/ 771525 h 1416844"/>
                  <a:gd name="connsiteX259" fmla="*/ 1909762 w 2112406"/>
                  <a:gd name="connsiteY259" fmla="*/ 738187 h 1416844"/>
                  <a:gd name="connsiteX260" fmla="*/ 1916906 w 2112406"/>
                  <a:gd name="connsiteY260" fmla="*/ 733425 h 1416844"/>
                  <a:gd name="connsiteX261" fmla="*/ 1926431 w 2112406"/>
                  <a:gd name="connsiteY261" fmla="*/ 721519 h 1416844"/>
                  <a:gd name="connsiteX262" fmla="*/ 1938337 w 2112406"/>
                  <a:gd name="connsiteY262" fmla="*/ 709612 h 1416844"/>
                  <a:gd name="connsiteX263" fmla="*/ 1940719 w 2112406"/>
                  <a:gd name="connsiteY263" fmla="*/ 697706 h 1416844"/>
                  <a:gd name="connsiteX264" fmla="*/ 1945481 w 2112406"/>
                  <a:gd name="connsiteY264" fmla="*/ 669131 h 1416844"/>
                  <a:gd name="connsiteX265" fmla="*/ 1947862 w 2112406"/>
                  <a:gd name="connsiteY265" fmla="*/ 628650 h 1416844"/>
                  <a:gd name="connsiteX266" fmla="*/ 1952625 w 2112406"/>
                  <a:gd name="connsiteY266" fmla="*/ 604837 h 1416844"/>
                  <a:gd name="connsiteX267" fmla="*/ 1957387 w 2112406"/>
                  <a:gd name="connsiteY267" fmla="*/ 585787 h 1416844"/>
                  <a:gd name="connsiteX268" fmla="*/ 1964531 w 2112406"/>
                  <a:gd name="connsiteY268" fmla="*/ 554831 h 1416844"/>
                  <a:gd name="connsiteX269" fmla="*/ 1971675 w 2112406"/>
                  <a:gd name="connsiteY269" fmla="*/ 552450 h 1416844"/>
                  <a:gd name="connsiteX270" fmla="*/ 1978819 w 2112406"/>
                  <a:gd name="connsiteY270" fmla="*/ 509587 h 1416844"/>
                  <a:gd name="connsiteX271" fmla="*/ 1983581 w 2112406"/>
                  <a:gd name="connsiteY271" fmla="*/ 481012 h 1416844"/>
                  <a:gd name="connsiteX272" fmla="*/ 1988344 w 2112406"/>
                  <a:gd name="connsiteY272" fmla="*/ 473869 h 1416844"/>
                  <a:gd name="connsiteX273" fmla="*/ 1995487 w 2112406"/>
                  <a:gd name="connsiteY273" fmla="*/ 445294 h 1416844"/>
                  <a:gd name="connsiteX274" fmla="*/ 1997869 w 2112406"/>
                  <a:gd name="connsiteY274" fmla="*/ 388144 h 1416844"/>
                  <a:gd name="connsiteX275" fmla="*/ 2000250 w 2112406"/>
                  <a:gd name="connsiteY275" fmla="*/ 381000 h 1416844"/>
                  <a:gd name="connsiteX276" fmla="*/ 2002631 w 2112406"/>
                  <a:gd name="connsiteY276" fmla="*/ 352425 h 1416844"/>
                  <a:gd name="connsiteX277" fmla="*/ 2012156 w 2112406"/>
                  <a:gd name="connsiteY277" fmla="*/ 309562 h 1416844"/>
                  <a:gd name="connsiteX278" fmla="*/ 2016919 w 2112406"/>
                  <a:gd name="connsiteY278" fmla="*/ 302419 h 1416844"/>
                  <a:gd name="connsiteX279" fmla="*/ 2024062 w 2112406"/>
                  <a:gd name="connsiteY279" fmla="*/ 300037 h 1416844"/>
                  <a:gd name="connsiteX280" fmla="*/ 2035969 w 2112406"/>
                  <a:gd name="connsiteY280" fmla="*/ 280987 h 1416844"/>
                  <a:gd name="connsiteX281" fmla="*/ 2045494 w 2112406"/>
                  <a:gd name="connsiteY281" fmla="*/ 271462 h 1416844"/>
                  <a:gd name="connsiteX282" fmla="*/ 2050256 w 2112406"/>
                  <a:gd name="connsiteY282" fmla="*/ 264319 h 1416844"/>
                  <a:gd name="connsiteX283" fmla="*/ 2064544 w 2112406"/>
                  <a:gd name="connsiteY283" fmla="*/ 257175 h 1416844"/>
                  <a:gd name="connsiteX284" fmla="*/ 2069306 w 2112406"/>
                  <a:gd name="connsiteY284" fmla="*/ 250031 h 1416844"/>
                  <a:gd name="connsiteX285" fmla="*/ 2074069 w 2112406"/>
                  <a:gd name="connsiteY285" fmla="*/ 216694 h 1416844"/>
                  <a:gd name="connsiteX286" fmla="*/ 2076450 w 2112406"/>
                  <a:gd name="connsiteY286" fmla="*/ 169069 h 1416844"/>
                  <a:gd name="connsiteX287" fmla="*/ 2085975 w 2112406"/>
                  <a:gd name="connsiteY287" fmla="*/ 154781 h 1416844"/>
                  <a:gd name="connsiteX288" fmla="*/ 2090737 w 2112406"/>
                  <a:gd name="connsiteY288" fmla="*/ 140494 h 1416844"/>
                  <a:gd name="connsiteX289" fmla="*/ 2095500 w 2112406"/>
                  <a:gd name="connsiteY289" fmla="*/ 104775 h 1416844"/>
                  <a:gd name="connsiteX290" fmla="*/ 2100262 w 2112406"/>
                  <a:gd name="connsiteY290" fmla="*/ 90487 h 1416844"/>
                  <a:gd name="connsiteX291" fmla="*/ 2105025 w 2112406"/>
                  <a:gd name="connsiteY291" fmla="*/ 83344 h 1416844"/>
                  <a:gd name="connsiteX292" fmla="*/ 2107406 w 2112406"/>
                  <a:gd name="connsiteY292" fmla="*/ 76200 h 1416844"/>
                  <a:gd name="connsiteX293" fmla="*/ 2112169 w 2112406"/>
                  <a:gd name="connsiteY293" fmla="*/ 11906 h 1416844"/>
                  <a:gd name="connsiteX294" fmla="*/ 2093119 w 2112406"/>
                  <a:gd name="connsiteY294" fmla="*/ 11906 h 1416844"/>
                  <a:gd name="connsiteX295" fmla="*/ 2074069 w 2112406"/>
                  <a:gd name="connsiteY295" fmla="*/ 4762 h 1416844"/>
                  <a:gd name="connsiteX296" fmla="*/ 2066925 w 2112406"/>
                  <a:gd name="connsiteY296" fmla="*/ 2381 h 1416844"/>
                  <a:gd name="connsiteX297" fmla="*/ 1564481 w 2112406"/>
                  <a:gd name="connsiteY297" fmla="*/ 0 h 1416844"/>
                  <a:gd name="connsiteX298" fmla="*/ 1566862 w 2112406"/>
                  <a:gd name="connsiteY298" fmla="*/ 57150 h 1416844"/>
                  <a:gd name="connsiteX299" fmla="*/ 1493044 w 2112406"/>
                  <a:gd name="connsiteY299" fmla="*/ 61912 h 1416844"/>
                  <a:gd name="connsiteX300" fmla="*/ 1493044 w 2112406"/>
                  <a:gd name="connsiteY300" fmla="*/ 90487 h 1416844"/>
                  <a:gd name="connsiteX301" fmla="*/ 1473994 w 2112406"/>
                  <a:gd name="connsiteY301" fmla="*/ 97631 h 1416844"/>
                  <a:gd name="connsiteX302" fmla="*/ 1452562 w 2112406"/>
                  <a:gd name="connsiteY302" fmla="*/ 100012 h 1416844"/>
                  <a:gd name="connsiteX303" fmla="*/ 1452562 w 2112406"/>
                  <a:gd name="connsiteY303" fmla="*/ 100012 h 1416844"/>
                  <a:gd name="connsiteX304" fmla="*/ 1440656 w 2112406"/>
                  <a:gd name="connsiteY304" fmla="*/ 116681 h 1416844"/>
                  <a:gd name="connsiteX305" fmla="*/ 1438275 w 2112406"/>
                  <a:gd name="connsiteY305" fmla="*/ 130969 h 1416844"/>
                  <a:gd name="connsiteX306" fmla="*/ 1423987 w 2112406"/>
                  <a:gd name="connsiteY306" fmla="*/ 135731 h 1416844"/>
                  <a:gd name="connsiteX307" fmla="*/ 1404937 w 2112406"/>
                  <a:gd name="connsiteY307" fmla="*/ 133350 h 1416844"/>
                  <a:gd name="connsiteX308" fmla="*/ 1397794 w 2112406"/>
                  <a:gd name="connsiteY308" fmla="*/ 130969 h 1416844"/>
                  <a:gd name="connsiteX309" fmla="*/ 1376362 w 2112406"/>
                  <a:gd name="connsiteY309" fmla="*/ 135731 h 1416844"/>
                  <a:gd name="connsiteX310" fmla="*/ 1369219 w 2112406"/>
                  <a:gd name="connsiteY310" fmla="*/ 140494 h 1416844"/>
                  <a:gd name="connsiteX311" fmla="*/ 1357312 w 2112406"/>
                  <a:gd name="connsiteY311" fmla="*/ 152400 h 1416844"/>
                  <a:gd name="connsiteX312" fmla="*/ 1345406 w 2112406"/>
                  <a:gd name="connsiteY312" fmla="*/ 159544 h 1416844"/>
                  <a:gd name="connsiteX313" fmla="*/ 1347787 w 2112406"/>
                  <a:gd name="connsiteY313" fmla="*/ 161925 h 1416844"/>
                  <a:gd name="connsiteX314" fmla="*/ 1345406 w 2112406"/>
                  <a:gd name="connsiteY314" fmla="*/ 185737 h 1416844"/>
                  <a:gd name="connsiteX315" fmla="*/ 1338262 w 2112406"/>
                  <a:gd name="connsiteY315" fmla="*/ 188119 h 1416844"/>
                  <a:gd name="connsiteX316" fmla="*/ 1316831 w 2112406"/>
                  <a:gd name="connsiteY316" fmla="*/ 200025 h 1416844"/>
                  <a:gd name="connsiteX317" fmla="*/ 1309687 w 2112406"/>
                  <a:gd name="connsiteY317" fmla="*/ 221456 h 1416844"/>
                  <a:gd name="connsiteX318" fmla="*/ 1304925 w 2112406"/>
                  <a:gd name="connsiteY318" fmla="*/ 235744 h 1416844"/>
                  <a:gd name="connsiteX319" fmla="*/ 1297781 w 2112406"/>
                  <a:gd name="connsiteY319" fmla="*/ 238125 h 1416844"/>
                  <a:gd name="connsiteX320" fmla="*/ 1295400 w 2112406"/>
                  <a:gd name="connsiteY320" fmla="*/ 245269 h 1416844"/>
                  <a:gd name="connsiteX321" fmla="*/ 1285875 w 2112406"/>
                  <a:gd name="connsiteY321" fmla="*/ 259556 h 1416844"/>
                  <a:gd name="connsiteX322" fmla="*/ 1285875 w 2112406"/>
                  <a:gd name="connsiteY322" fmla="*/ 276225 h 1416844"/>
                  <a:gd name="connsiteX323" fmla="*/ 1231106 w 2112406"/>
                  <a:gd name="connsiteY323" fmla="*/ 328612 h 1416844"/>
                  <a:gd name="connsiteX324" fmla="*/ 1207294 w 2112406"/>
                  <a:gd name="connsiteY324" fmla="*/ 335756 h 1416844"/>
                  <a:gd name="connsiteX325" fmla="*/ 1200150 w 2112406"/>
                  <a:gd name="connsiteY325" fmla="*/ 369094 h 1416844"/>
                  <a:gd name="connsiteX326" fmla="*/ 1188244 w 2112406"/>
                  <a:gd name="connsiteY326" fmla="*/ 388144 h 1416844"/>
                  <a:gd name="connsiteX327" fmla="*/ 1171575 w 2112406"/>
                  <a:gd name="connsiteY327" fmla="*/ 402431 h 1416844"/>
                  <a:gd name="connsiteX328" fmla="*/ 1157287 w 2112406"/>
                  <a:gd name="connsiteY328" fmla="*/ 419100 h 1416844"/>
                  <a:gd name="connsiteX329" fmla="*/ 1154906 w 2112406"/>
                  <a:gd name="connsiteY329" fmla="*/ 438150 h 1416844"/>
                  <a:gd name="connsiteX330" fmla="*/ 947737 w 2112406"/>
                  <a:gd name="connsiteY330" fmla="*/ 397669 h 1416844"/>
                  <a:gd name="connsiteX331" fmla="*/ 945356 w 2112406"/>
                  <a:gd name="connsiteY331" fmla="*/ 435769 h 1416844"/>
                  <a:gd name="connsiteX332" fmla="*/ 740569 w 2112406"/>
                  <a:gd name="connsiteY332" fmla="*/ 438150 h 1416844"/>
                  <a:gd name="connsiteX333" fmla="*/ 745331 w 2112406"/>
                  <a:gd name="connsiteY333" fmla="*/ 264319 h 1416844"/>
                  <a:gd name="connsiteX334" fmla="*/ 654844 w 2112406"/>
                  <a:gd name="connsiteY334" fmla="*/ 266700 h 1416844"/>
                  <a:gd name="connsiteX335" fmla="*/ 654844 w 2112406"/>
                  <a:gd name="connsiteY335" fmla="*/ 192881 h 1416844"/>
                  <a:gd name="connsiteX336" fmla="*/ 535781 w 2112406"/>
                  <a:gd name="connsiteY336" fmla="*/ 190500 h 1416844"/>
                  <a:gd name="connsiteX337" fmla="*/ 538162 w 2112406"/>
                  <a:gd name="connsiteY337" fmla="*/ 211931 h 1416844"/>
                  <a:gd name="connsiteX338" fmla="*/ 535781 w 2112406"/>
                  <a:gd name="connsiteY338" fmla="*/ 219075 h 1416844"/>
                  <a:gd name="connsiteX339" fmla="*/ 528637 w 2112406"/>
                  <a:gd name="connsiteY339" fmla="*/ 221456 h 1416844"/>
                  <a:gd name="connsiteX340" fmla="*/ 490537 w 2112406"/>
                  <a:gd name="connsiteY340" fmla="*/ 219075 h 1416844"/>
                  <a:gd name="connsiteX341" fmla="*/ 483394 w 2112406"/>
                  <a:gd name="connsiteY341" fmla="*/ 214312 h 1416844"/>
                  <a:gd name="connsiteX342" fmla="*/ 478631 w 2112406"/>
                  <a:gd name="connsiteY342" fmla="*/ 211931 h 1416844"/>
                  <a:gd name="connsiteX343" fmla="*/ 478631 w 2112406"/>
                  <a:gd name="connsiteY343" fmla="*/ 190500 h 1416844"/>
                  <a:gd name="connsiteX344" fmla="*/ 428625 w 2112406"/>
                  <a:gd name="connsiteY344" fmla="*/ 190500 h 1416844"/>
                  <a:gd name="connsiteX345" fmla="*/ 428625 w 2112406"/>
                  <a:gd name="connsiteY345" fmla="*/ 130969 h 1416844"/>
                  <a:gd name="connsiteX346" fmla="*/ 364331 w 2112406"/>
                  <a:gd name="connsiteY346" fmla="*/ 140494 h 1416844"/>
                  <a:gd name="connsiteX347" fmla="*/ 364331 w 2112406"/>
                  <a:gd name="connsiteY347" fmla="*/ 104775 h 1416844"/>
                  <a:gd name="connsiteX348" fmla="*/ 359569 w 2112406"/>
                  <a:gd name="connsiteY348" fmla="*/ 100012 h 1416844"/>
                  <a:gd name="connsiteX349" fmla="*/ 340519 w 2112406"/>
                  <a:gd name="connsiteY349" fmla="*/ 109537 h 1416844"/>
                  <a:gd name="connsiteX350" fmla="*/ 328612 w 2112406"/>
                  <a:gd name="connsiteY350" fmla="*/ 111919 h 1416844"/>
                  <a:gd name="connsiteX351" fmla="*/ 314325 w 2112406"/>
                  <a:gd name="connsiteY351" fmla="*/ 116681 h 1416844"/>
                  <a:gd name="connsiteX352" fmla="*/ 7144 w 2112406"/>
                  <a:gd name="connsiteY352" fmla="*/ 111919 h 141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2112406" h="1416844">
                    <a:moveTo>
                      <a:pt x="7144" y="111919"/>
                    </a:moveTo>
                    <a:cubicBezTo>
                      <a:pt x="4763" y="546894"/>
                      <a:pt x="2381" y="981869"/>
                      <a:pt x="0" y="1416844"/>
                    </a:cubicBezTo>
                    <a:lnTo>
                      <a:pt x="247650" y="1414462"/>
                    </a:lnTo>
                    <a:lnTo>
                      <a:pt x="242887" y="1271587"/>
                    </a:lnTo>
                    <a:cubicBezTo>
                      <a:pt x="246856" y="1266031"/>
                      <a:pt x="249966" y="1259747"/>
                      <a:pt x="254794" y="1254919"/>
                    </a:cubicBezTo>
                    <a:cubicBezTo>
                      <a:pt x="256569" y="1253144"/>
                      <a:pt x="260162" y="1254312"/>
                      <a:pt x="261937" y="1252537"/>
                    </a:cubicBezTo>
                    <a:cubicBezTo>
                      <a:pt x="279183" y="1235291"/>
                      <a:pt x="247011" y="1255906"/>
                      <a:pt x="269081" y="1238250"/>
                    </a:cubicBezTo>
                    <a:cubicBezTo>
                      <a:pt x="271570" y="1236258"/>
                      <a:pt x="287460" y="1233670"/>
                      <a:pt x="288131" y="1233487"/>
                    </a:cubicBezTo>
                    <a:cubicBezTo>
                      <a:pt x="292974" y="1232166"/>
                      <a:pt x="302419" y="1228725"/>
                      <a:pt x="302419" y="1228725"/>
                    </a:cubicBezTo>
                    <a:cubicBezTo>
                      <a:pt x="304006" y="1226344"/>
                      <a:pt x="305157" y="1223605"/>
                      <a:pt x="307181" y="1221581"/>
                    </a:cubicBezTo>
                    <a:cubicBezTo>
                      <a:pt x="312979" y="1215783"/>
                      <a:pt x="316202" y="1216622"/>
                      <a:pt x="323850" y="1214437"/>
                    </a:cubicBezTo>
                    <a:cubicBezTo>
                      <a:pt x="345493" y="1208253"/>
                      <a:pt x="311049" y="1213481"/>
                      <a:pt x="364331" y="1209675"/>
                    </a:cubicBezTo>
                    <a:cubicBezTo>
                      <a:pt x="380707" y="1198758"/>
                      <a:pt x="373189" y="1201960"/>
                      <a:pt x="385762" y="1197769"/>
                    </a:cubicBezTo>
                    <a:cubicBezTo>
                      <a:pt x="391481" y="1199199"/>
                      <a:pt x="398320" y="1199774"/>
                      <a:pt x="402431" y="1204912"/>
                    </a:cubicBezTo>
                    <a:cubicBezTo>
                      <a:pt x="403999" y="1206872"/>
                      <a:pt x="403244" y="1210096"/>
                      <a:pt x="404812" y="1212056"/>
                    </a:cubicBezTo>
                    <a:cubicBezTo>
                      <a:pt x="408170" y="1216253"/>
                      <a:pt x="414393" y="1217631"/>
                      <a:pt x="419100" y="1219200"/>
                    </a:cubicBezTo>
                    <a:cubicBezTo>
                      <a:pt x="420556" y="1223567"/>
                      <a:pt x="423478" y="1236514"/>
                      <a:pt x="428625" y="1240631"/>
                    </a:cubicBezTo>
                    <a:cubicBezTo>
                      <a:pt x="430585" y="1242199"/>
                      <a:pt x="433388" y="1242218"/>
                      <a:pt x="435769" y="1243012"/>
                    </a:cubicBezTo>
                    <a:cubicBezTo>
                      <a:pt x="436563" y="1246981"/>
                      <a:pt x="435288" y="1252057"/>
                      <a:pt x="438150" y="1254919"/>
                    </a:cubicBezTo>
                    <a:cubicBezTo>
                      <a:pt x="441700" y="1258469"/>
                      <a:pt x="452437" y="1259681"/>
                      <a:pt x="452437" y="1259681"/>
                    </a:cubicBezTo>
                    <a:cubicBezTo>
                      <a:pt x="461168" y="1258887"/>
                      <a:pt x="470058" y="1259137"/>
                      <a:pt x="478631" y="1257300"/>
                    </a:cubicBezTo>
                    <a:cubicBezTo>
                      <a:pt x="505409" y="1251562"/>
                      <a:pt x="453596" y="1247939"/>
                      <a:pt x="502444" y="1254919"/>
                    </a:cubicBezTo>
                    <a:cubicBezTo>
                      <a:pt x="518674" y="1265739"/>
                      <a:pt x="500562" y="1251156"/>
                      <a:pt x="511969" y="1273969"/>
                    </a:cubicBezTo>
                    <a:cubicBezTo>
                      <a:pt x="513249" y="1276528"/>
                      <a:pt x="516731" y="1277144"/>
                      <a:pt x="519112" y="1278731"/>
                    </a:cubicBezTo>
                    <a:cubicBezTo>
                      <a:pt x="524669" y="1295400"/>
                      <a:pt x="519112" y="1291432"/>
                      <a:pt x="531019" y="1295400"/>
                    </a:cubicBezTo>
                    <a:cubicBezTo>
                      <a:pt x="537026" y="1313422"/>
                      <a:pt x="526825" y="1289978"/>
                      <a:pt x="552450" y="1304925"/>
                    </a:cubicBezTo>
                    <a:cubicBezTo>
                      <a:pt x="557394" y="1307809"/>
                      <a:pt x="556422" y="1317823"/>
                      <a:pt x="561975" y="1319212"/>
                    </a:cubicBezTo>
                    <a:cubicBezTo>
                      <a:pt x="573935" y="1322203"/>
                      <a:pt x="568395" y="1320559"/>
                      <a:pt x="578644" y="1323975"/>
                    </a:cubicBezTo>
                    <a:cubicBezTo>
                      <a:pt x="590550" y="1323181"/>
                      <a:pt x="603689" y="1326930"/>
                      <a:pt x="614362" y="1321594"/>
                    </a:cubicBezTo>
                    <a:cubicBezTo>
                      <a:pt x="618681" y="1319435"/>
                      <a:pt x="611981" y="1312134"/>
                      <a:pt x="611981" y="1307306"/>
                    </a:cubicBezTo>
                    <a:cubicBezTo>
                      <a:pt x="611981" y="1286663"/>
                      <a:pt x="609347" y="1289927"/>
                      <a:pt x="621506" y="1285875"/>
                    </a:cubicBezTo>
                    <a:cubicBezTo>
                      <a:pt x="627063" y="1269206"/>
                      <a:pt x="621506" y="1273175"/>
                      <a:pt x="633412" y="1269206"/>
                    </a:cubicBezTo>
                    <a:cubicBezTo>
                      <a:pt x="639762" y="1270000"/>
                      <a:pt x="646063" y="1271587"/>
                      <a:pt x="652462" y="1271587"/>
                    </a:cubicBezTo>
                    <a:cubicBezTo>
                      <a:pt x="654972" y="1271587"/>
                      <a:pt x="658147" y="1271248"/>
                      <a:pt x="659606" y="1269206"/>
                    </a:cubicBezTo>
                    <a:cubicBezTo>
                      <a:pt x="664939" y="1261740"/>
                      <a:pt x="661776" y="1253659"/>
                      <a:pt x="669131" y="1247775"/>
                    </a:cubicBezTo>
                    <a:cubicBezTo>
                      <a:pt x="671091" y="1246207"/>
                      <a:pt x="673894" y="1246188"/>
                      <a:pt x="676275" y="1245394"/>
                    </a:cubicBezTo>
                    <a:cubicBezTo>
                      <a:pt x="678656" y="1243806"/>
                      <a:pt x="681631" y="1242866"/>
                      <a:pt x="683419" y="1240631"/>
                    </a:cubicBezTo>
                    <a:cubicBezTo>
                      <a:pt x="684987" y="1238671"/>
                      <a:pt x="684678" y="1235732"/>
                      <a:pt x="685800" y="1233487"/>
                    </a:cubicBezTo>
                    <a:cubicBezTo>
                      <a:pt x="687080" y="1230927"/>
                      <a:pt x="689282" y="1228903"/>
                      <a:pt x="690562" y="1226344"/>
                    </a:cubicBezTo>
                    <a:cubicBezTo>
                      <a:pt x="691685" y="1224099"/>
                      <a:pt x="691376" y="1221160"/>
                      <a:pt x="692944" y="1219200"/>
                    </a:cubicBezTo>
                    <a:cubicBezTo>
                      <a:pt x="694732" y="1216965"/>
                      <a:pt x="697706" y="1216025"/>
                      <a:pt x="700087" y="1214437"/>
                    </a:cubicBezTo>
                    <a:cubicBezTo>
                      <a:pt x="705751" y="1197451"/>
                      <a:pt x="697720" y="1217989"/>
                      <a:pt x="709612" y="1200150"/>
                    </a:cubicBezTo>
                    <a:cubicBezTo>
                      <a:pt x="711004" y="1198061"/>
                      <a:pt x="710871" y="1195251"/>
                      <a:pt x="711994" y="1193006"/>
                    </a:cubicBezTo>
                    <a:cubicBezTo>
                      <a:pt x="721224" y="1174546"/>
                      <a:pt x="713154" y="1196669"/>
                      <a:pt x="719137" y="1178719"/>
                    </a:cubicBezTo>
                    <a:cubicBezTo>
                      <a:pt x="718343" y="1173956"/>
                      <a:pt x="718283" y="1169012"/>
                      <a:pt x="716756" y="1164431"/>
                    </a:cubicBezTo>
                    <a:cubicBezTo>
                      <a:pt x="714083" y="1156410"/>
                      <a:pt x="706731" y="1158164"/>
                      <a:pt x="716756" y="1150144"/>
                    </a:cubicBezTo>
                    <a:cubicBezTo>
                      <a:pt x="719855" y="1147665"/>
                      <a:pt x="738013" y="1145424"/>
                      <a:pt x="738187" y="1145381"/>
                    </a:cubicBezTo>
                    <a:cubicBezTo>
                      <a:pt x="743057" y="1144164"/>
                      <a:pt x="752475" y="1140619"/>
                      <a:pt x="752475" y="1140619"/>
                    </a:cubicBezTo>
                    <a:cubicBezTo>
                      <a:pt x="754856" y="1139031"/>
                      <a:pt x="757831" y="1138091"/>
                      <a:pt x="759619" y="1135856"/>
                    </a:cubicBezTo>
                    <a:cubicBezTo>
                      <a:pt x="761187" y="1133896"/>
                      <a:pt x="760225" y="1130487"/>
                      <a:pt x="762000" y="1128712"/>
                    </a:cubicBezTo>
                    <a:cubicBezTo>
                      <a:pt x="766047" y="1124665"/>
                      <a:pt x="770857" y="1120997"/>
                      <a:pt x="776287" y="1119187"/>
                    </a:cubicBezTo>
                    <a:lnTo>
                      <a:pt x="783431" y="1116806"/>
                    </a:lnTo>
                    <a:lnTo>
                      <a:pt x="773906" y="1102519"/>
                    </a:lnTo>
                    <a:lnTo>
                      <a:pt x="804862" y="1021556"/>
                    </a:lnTo>
                    <a:lnTo>
                      <a:pt x="828675" y="1019175"/>
                    </a:lnTo>
                    <a:lnTo>
                      <a:pt x="859631" y="978694"/>
                    </a:lnTo>
                    <a:lnTo>
                      <a:pt x="866775" y="954881"/>
                    </a:lnTo>
                    <a:cubicBezTo>
                      <a:pt x="873919" y="956469"/>
                      <a:pt x="880913" y="959036"/>
                      <a:pt x="888206" y="959644"/>
                    </a:cubicBezTo>
                    <a:cubicBezTo>
                      <a:pt x="903890" y="960951"/>
                      <a:pt x="897150" y="934206"/>
                      <a:pt x="897731" y="928687"/>
                    </a:cubicBezTo>
                    <a:cubicBezTo>
                      <a:pt x="898318" y="923105"/>
                      <a:pt x="899011" y="917522"/>
                      <a:pt x="900112" y="912019"/>
                    </a:cubicBezTo>
                    <a:cubicBezTo>
                      <a:pt x="900604" y="909558"/>
                      <a:pt x="900451" y="906334"/>
                      <a:pt x="902494" y="904875"/>
                    </a:cubicBezTo>
                    <a:cubicBezTo>
                      <a:pt x="906579" y="901957"/>
                      <a:pt x="912019" y="901700"/>
                      <a:pt x="916781" y="900112"/>
                    </a:cubicBezTo>
                    <a:lnTo>
                      <a:pt x="923925" y="897731"/>
                    </a:lnTo>
                    <a:cubicBezTo>
                      <a:pt x="925512" y="892969"/>
                      <a:pt x="929310" y="888425"/>
                      <a:pt x="928687" y="883444"/>
                    </a:cubicBezTo>
                    <a:cubicBezTo>
                      <a:pt x="925995" y="861903"/>
                      <a:pt x="928329" y="870465"/>
                      <a:pt x="923925" y="857250"/>
                    </a:cubicBezTo>
                    <a:cubicBezTo>
                      <a:pt x="924719" y="853281"/>
                      <a:pt x="925324" y="849270"/>
                      <a:pt x="926306" y="845344"/>
                    </a:cubicBezTo>
                    <a:cubicBezTo>
                      <a:pt x="926915" y="842909"/>
                      <a:pt x="928142" y="840650"/>
                      <a:pt x="928687" y="838200"/>
                    </a:cubicBezTo>
                    <a:cubicBezTo>
                      <a:pt x="929734" y="833487"/>
                      <a:pt x="930021" y="828625"/>
                      <a:pt x="931069" y="823912"/>
                    </a:cubicBezTo>
                    <a:cubicBezTo>
                      <a:pt x="931614" y="821462"/>
                      <a:pt x="932761" y="819182"/>
                      <a:pt x="933450" y="816769"/>
                    </a:cubicBezTo>
                    <a:cubicBezTo>
                      <a:pt x="934467" y="813210"/>
                      <a:pt x="936309" y="803905"/>
                      <a:pt x="938212" y="800100"/>
                    </a:cubicBezTo>
                    <a:cubicBezTo>
                      <a:pt x="939492" y="797540"/>
                      <a:pt x="940548" y="794473"/>
                      <a:pt x="942975" y="792956"/>
                    </a:cubicBezTo>
                    <a:cubicBezTo>
                      <a:pt x="947232" y="790295"/>
                      <a:pt x="957262" y="788194"/>
                      <a:pt x="957262" y="788194"/>
                    </a:cubicBezTo>
                    <a:cubicBezTo>
                      <a:pt x="959643" y="786606"/>
                      <a:pt x="961846" y="784711"/>
                      <a:pt x="964406" y="783431"/>
                    </a:cubicBezTo>
                    <a:cubicBezTo>
                      <a:pt x="984124" y="773572"/>
                      <a:pt x="958220" y="789937"/>
                      <a:pt x="978694" y="776287"/>
                    </a:cubicBezTo>
                    <a:cubicBezTo>
                      <a:pt x="981987" y="766407"/>
                      <a:pt x="981034" y="764395"/>
                      <a:pt x="995362" y="759619"/>
                    </a:cubicBezTo>
                    <a:lnTo>
                      <a:pt x="1009650" y="754856"/>
                    </a:lnTo>
                    <a:lnTo>
                      <a:pt x="1016794" y="752475"/>
                    </a:lnTo>
                    <a:cubicBezTo>
                      <a:pt x="1017588" y="750094"/>
                      <a:pt x="1020298" y="747576"/>
                      <a:pt x="1019175" y="745331"/>
                    </a:cubicBezTo>
                    <a:cubicBezTo>
                      <a:pt x="1018052" y="743086"/>
                      <a:pt x="1014276" y="744073"/>
                      <a:pt x="1012031" y="742950"/>
                    </a:cubicBezTo>
                    <a:cubicBezTo>
                      <a:pt x="1009471" y="741670"/>
                      <a:pt x="1007268" y="739775"/>
                      <a:pt x="1004887" y="738187"/>
                    </a:cubicBezTo>
                    <a:cubicBezTo>
                      <a:pt x="999692" y="722603"/>
                      <a:pt x="1006907" y="737898"/>
                      <a:pt x="995362" y="728662"/>
                    </a:cubicBezTo>
                    <a:cubicBezTo>
                      <a:pt x="993127" y="726874"/>
                      <a:pt x="992187" y="723900"/>
                      <a:pt x="990600" y="721519"/>
                    </a:cubicBezTo>
                    <a:cubicBezTo>
                      <a:pt x="994328" y="706604"/>
                      <a:pt x="992981" y="715267"/>
                      <a:pt x="992981" y="695325"/>
                    </a:cubicBezTo>
                    <a:lnTo>
                      <a:pt x="1016794" y="666750"/>
                    </a:lnTo>
                    <a:cubicBezTo>
                      <a:pt x="1020763" y="661194"/>
                      <a:pt x="1025430" y="656075"/>
                      <a:pt x="1028700" y="650081"/>
                    </a:cubicBezTo>
                    <a:cubicBezTo>
                      <a:pt x="1030267" y="647208"/>
                      <a:pt x="1030182" y="643703"/>
                      <a:pt x="1031081" y="640556"/>
                    </a:cubicBezTo>
                    <a:cubicBezTo>
                      <a:pt x="1031771" y="638142"/>
                      <a:pt x="1032668" y="635793"/>
                      <a:pt x="1033462" y="633412"/>
                    </a:cubicBezTo>
                    <a:cubicBezTo>
                      <a:pt x="1034256" y="626268"/>
                      <a:pt x="1034662" y="619071"/>
                      <a:pt x="1035844" y="611981"/>
                    </a:cubicBezTo>
                    <a:cubicBezTo>
                      <a:pt x="1036257" y="609505"/>
                      <a:pt x="1036657" y="606797"/>
                      <a:pt x="1038225" y="604837"/>
                    </a:cubicBezTo>
                    <a:cubicBezTo>
                      <a:pt x="1040013" y="602602"/>
                      <a:pt x="1042809" y="601355"/>
                      <a:pt x="1045369" y="600075"/>
                    </a:cubicBezTo>
                    <a:cubicBezTo>
                      <a:pt x="1047614" y="598953"/>
                      <a:pt x="1050131" y="598488"/>
                      <a:pt x="1052512" y="597694"/>
                    </a:cubicBezTo>
                    <a:cubicBezTo>
                      <a:pt x="1054893" y="596106"/>
                      <a:pt x="1057868" y="595166"/>
                      <a:pt x="1059656" y="592931"/>
                    </a:cubicBezTo>
                    <a:cubicBezTo>
                      <a:pt x="1061224" y="590971"/>
                      <a:pt x="1060914" y="588032"/>
                      <a:pt x="1062037" y="585787"/>
                    </a:cubicBezTo>
                    <a:cubicBezTo>
                      <a:pt x="1066005" y="577851"/>
                      <a:pt x="1066802" y="578643"/>
                      <a:pt x="1073944" y="573881"/>
                    </a:cubicBezTo>
                    <a:cubicBezTo>
                      <a:pt x="1077119" y="574675"/>
                      <a:pt x="1080274" y="575552"/>
                      <a:pt x="1083469" y="576262"/>
                    </a:cubicBezTo>
                    <a:cubicBezTo>
                      <a:pt x="1087420" y="577140"/>
                      <a:pt x="1091449" y="577662"/>
                      <a:pt x="1095375" y="578644"/>
                    </a:cubicBezTo>
                    <a:cubicBezTo>
                      <a:pt x="1097810" y="579253"/>
                      <a:pt x="1100058" y="580533"/>
                      <a:pt x="1102519" y="581025"/>
                    </a:cubicBezTo>
                    <a:cubicBezTo>
                      <a:pt x="1108022" y="582126"/>
                      <a:pt x="1113631" y="582612"/>
                      <a:pt x="1119187" y="583406"/>
                    </a:cubicBezTo>
                    <a:cubicBezTo>
                      <a:pt x="1128712" y="582612"/>
                      <a:pt x="1138627" y="583836"/>
                      <a:pt x="1147762" y="581025"/>
                    </a:cubicBezTo>
                    <a:cubicBezTo>
                      <a:pt x="1150161" y="580287"/>
                      <a:pt x="1148369" y="575656"/>
                      <a:pt x="1150144" y="573881"/>
                    </a:cubicBezTo>
                    <a:cubicBezTo>
                      <a:pt x="1153027" y="570998"/>
                      <a:pt x="1158425" y="571500"/>
                      <a:pt x="1162050" y="571500"/>
                    </a:cubicBezTo>
                    <a:lnTo>
                      <a:pt x="1188244" y="592931"/>
                    </a:lnTo>
                    <a:lnTo>
                      <a:pt x="1197769" y="592931"/>
                    </a:lnTo>
                    <a:cubicBezTo>
                      <a:pt x="1203325" y="588962"/>
                      <a:pt x="1208582" y="584538"/>
                      <a:pt x="1214437" y="581025"/>
                    </a:cubicBezTo>
                    <a:cubicBezTo>
                      <a:pt x="1216589" y="579734"/>
                      <a:pt x="1219082" y="578882"/>
                      <a:pt x="1221581" y="578644"/>
                    </a:cubicBezTo>
                    <a:cubicBezTo>
                      <a:pt x="1235826" y="577287"/>
                      <a:pt x="1250156" y="577056"/>
                      <a:pt x="1264444" y="576262"/>
                    </a:cubicBezTo>
                    <a:cubicBezTo>
                      <a:pt x="1279178" y="566439"/>
                      <a:pt x="1264697" y="573881"/>
                      <a:pt x="1293019" y="573881"/>
                    </a:cubicBezTo>
                    <a:cubicBezTo>
                      <a:pt x="1298631" y="573881"/>
                      <a:pt x="1304131" y="572294"/>
                      <a:pt x="1309687" y="571500"/>
                    </a:cubicBezTo>
                    <a:cubicBezTo>
                      <a:pt x="1314324" y="557592"/>
                      <a:pt x="1308441" y="570365"/>
                      <a:pt x="1319212" y="559594"/>
                    </a:cubicBezTo>
                    <a:cubicBezTo>
                      <a:pt x="1329983" y="548823"/>
                      <a:pt x="1317212" y="554704"/>
                      <a:pt x="1331119" y="550069"/>
                    </a:cubicBezTo>
                    <a:cubicBezTo>
                      <a:pt x="1337372" y="540688"/>
                      <a:pt x="1337244" y="542237"/>
                      <a:pt x="1340644" y="528637"/>
                    </a:cubicBezTo>
                    <a:cubicBezTo>
                      <a:pt x="1341438" y="525462"/>
                      <a:pt x="1341736" y="522120"/>
                      <a:pt x="1343025" y="519112"/>
                    </a:cubicBezTo>
                    <a:cubicBezTo>
                      <a:pt x="1351970" y="498240"/>
                      <a:pt x="1344434" y="524895"/>
                      <a:pt x="1350169" y="504825"/>
                    </a:cubicBezTo>
                    <a:cubicBezTo>
                      <a:pt x="1351068" y="501678"/>
                      <a:pt x="1351840" y="498495"/>
                      <a:pt x="1352550" y="495300"/>
                    </a:cubicBezTo>
                    <a:cubicBezTo>
                      <a:pt x="1353428" y="491349"/>
                      <a:pt x="1352923" y="486908"/>
                      <a:pt x="1354931" y="483394"/>
                    </a:cubicBezTo>
                    <a:cubicBezTo>
                      <a:pt x="1357104" y="479591"/>
                      <a:pt x="1365551" y="477472"/>
                      <a:pt x="1369219" y="476250"/>
                    </a:cubicBezTo>
                    <a:cubicBezTo>
                      <a:pt x="1374156" y="472958"/>
                      <a:pt x="1379362" y="470809"/>
                      <a:pt x="1381125" y="464344"/>
                    </a:cubicBezTo>
                    <a:cubicBezTo>
                      <a:pt x="1382809" y="458170"/>
                      <a:pt x="1382361" y="451590"/>
                      <a:pt x="1383506" y="445294"/>
                    </a:cubicBezTo>
                    <a:cubicBezTo>
                      <a:pt x="1383955" y="442824"/>
                      <a:pt x="1385342" y="440600"/>
                      <a:pt x="1385887" y="438150"/>
                    </a:cubicBezTo>
                    <a:cubicBezTo>
                      <a:pt x="1386891" y="433631"/>
                      <a:pt x="1387673" y="422078"/>
                      <a:pt x="1390650" y="416719"/>
                    </a:cubicBezTo>
                    <a:cubicBezTo>
                      <a:pt x="1393430" y="411715"/>
                      <a:pt x="1397000" y="407194"/>
                      <a:pt x="1400175" y="402431"/>
                    </a:cubicBezTo>
                    <a:cubicBezTo>
                      <a:pt x="1401762" y="400050"/>
                      <a:pt x="1404032" y="398002"/>
                      <a:pt x="1404937" y="395287"/>
                    </a:cubicBezTo>
                    <a:cubicBezTo>
                      <a:pt x="1410494" y="378619"/>
                      <a:pt x="1404938" y="382587"/>
                      <a:pt x="1416844" y="378619"/>
                    </a:cubicBezTo>
                    <a:cubicBezTo>
                      <a:pt x="1417638" y="373856"/>
                      <a:pt x="1417066" y="368650"/>
                      <a:pt x="1419225" y="364331"/>
                    </a:cubicBezTo>
                    <a:cubicBezTo>
                      <a:pt x="1420505" y="361771"/>
                      <a:pt x="1425391" y="362259"/>
                      <a:pt x="1426369" y="359569"/>
                    </a:cubicBezTo>
                    <a:cubicBezTo>
                      <a:pt x="1428925" y="352539"/>
                      <a:pt x="1428750" y="341796"/>
                      <a:pt x="1428750" y="333375"/>
                    </a:cubicBezTo>
                    <a:lnTo>
                      <a:pt x="1428750" y="333375"/>
                    </a:lnTo>
                    <a:cubicBezTo>
                      <a:pt x="1435894" y="332581"/>
                      <a:pt x="1443507" y="333663"/>
                      <a:pt x="1450181" y="330994"/>
                    </a:cubicBezTo>
                    <a:cubicBezTo>
                      <a:pt x="1452512" y="330062"/>
                      <a:pt x="1451439" y="326095"/>
                      <a:pt x="1452562" y="323850"/>
                    </a:cubicBezTo>
                    <a:cubicBezTo>
                      <a:pt x="1453842" y="321290"/>
                      <a:pt x="1455737" y="319087"/>
                      <a:pt x="1457325" y="316706"/>
                    </a:cubicBezTo>
                    <a:cubicBezTo>
                      <a:pt x="1462881" y="300038"/>
                      <a:pt x="1466849" y="304007"/>
                      <a:pt x="1454944" y="300037"/>
                    </a:cubicBezTo>
                    <a:cubicBezTo>
                      <a:pt x="1450181" y="301625"/>
                      <a:pt x="1444833" y="302015"/>
                      <a:pt x="1440656" y="304800"/>
                    </a:cubicBezTo>
                    <a:cubicBezTo>
                      <a:pt x="1431424" y="310954"/>
                      <a:pt x="1436227" y="308657"/>
                      <a:pt x="1426369" y="311944"/>
                    </a:cubicBezTo>
                    <a:cubicBezTo>
                      <a:pt x="1424882" y="316403"/>
                      <a:pt x="1424023" y="323850"/>
                      <a:pt x="1416844" y="323850"/>
                    </a:cubicBezTo>
                    <a:cubicBezTo>
                      <a:pt x="1413982" y="323850"/>
                      <a:pt x="1412260" y="320367"/>
                      <a:pt x="1409700" y="319087"/>
                    </a:cubicBezTo>
                    <a:cubicBezTo>
                      <a:pt x="1389974" y="309224"/>
                      <a:pt x="1415895" y="325597"/>
                      <a:pt x="1395412" y="311944"/>
                    </a:cubicBezTo>
                    <a:cubicBezTo>
                      <a:pt x="1392529" y="303294"/>
                      <a:pt x="1393031" y="307310"/>
                      <a:pt x="1393031" y="300037"/>
                    </a:cubicBezTo>
                    <a:lnTo>
                      <a:pt x="1433512" y="292894"/>
                    </a:lnTo>
                    <a:cubicBezTo>
                      <a:pt x="1438275" y="287338"/>
                      <a:pt x="1442625" y="281400"/>
                      <a:pt x="1447800" y="276225"/>
                    </a:cubicBezTo>
                    <a:cubicBezTo>
                      <a:pt x="1463674" y="260351"/>
                      <a:pt x="1447008" y="283365"/>
                      <a:pt x="1459706" y="264319"/>
                    </a:cubicBezTo>
                    <a:cubicBezTo>
                      <a:pt x="1460949" y="251885"/>
                      <a:pt x="1458172" y="242039"/>
                      <a:pt x="1466850" y="233362"/>
                    </a:cubicBezTo>
                    <a:cubicBezTo>
                      <a:pt x="1468874" y="231338"/>
                      <a:pt x="1471613" y="230187"/>
                      <a:pt x="1473994" y="228600"/>
                    </a:cubicBezTo>
                    <a:cubicBezTo>
                      <a:pt x="1479454" y="212216"/>
                      <a:pt x="1473371" y="232025"/>
                      <a:pt x="1478756" y="202406"/>
                    </a:cubicBezTo>
                    <a:cubicBezTo>
                      <a:pt x="1479205" y="199936"/>
                      <a:pt x="1480343" y="197643"/>
                      <a:pt x="1481137" y="195262"/>
                    </a:cubicBezTo>
                    <a:cubicBezTo>
                      <a:pt x="1485106" y="196056"/>
                      <a:pt x="1490799" y="194276"/>
                      <a:pt x="1493044" y="197644"/>
                    </a:cubicBezTo>
                    <a:cubicBezTo>
                      <a:pt x="1494632" y="200025"/>
                      <a:pt x="1487180" y="199846"/>
                      <a:pt x="1485900" y="202406"/>
                    </a:cubicBezTo>
                    <a:cubicBezTo>
                      <a:pt x="1483741" y="206725"/>
                      <a:pt x="1485046" y="212113"/>
                      <a:pt x="1483519" y="216694"/>
                    </a:cubicBezTo>
                    <a:cubicBezTo>
                      <a:pt x="1482614" y="219409"/>
                      <a:pt x="1480344" y="221456"/>
                      <a:pt x="1478756" y="223837"/>
                    </a:cubicBezTo>
                    <a:cubicBezTo>
                      <a:pt x="1477962" y="226218"/>
                      <a:pt x="1476730" y="228496"/>
                      <a:pt x="1476375" y="230981"/>
                    </a:cubicBezTo>
                    <a:cubicBezTo>
                      <a:pt x="1475135" y="239660"/>
                      <a:pt x="1475965" y="248632"/>
                      <a:pt x="1473994" y="257175"/>
                    </a:cubicBezTo>
                    <a:cubicBezTo>
                      <a:pt x="1473489" y="259363"/>
                      <a:pt x="1470819" y="260350"/>
                      <a:pt x="1469231" y="261937"/>
                    </a:cubicBezTo>
                    <a:lnTo>
                      <a:pt x="1476375" y="280987"/>
                    </a:lnTo>
                    <a:cubicBezTo>
                      <a:pt x="1479550" y="274637"/>
                      <a:pt x="1481541" y="267541"/>
                      <a:pt x="1485900" y="261937"/>
                    </a:cubicBezTo>
                    <a:cubicBezTo>
                      <a:pt x="1487441" y="259956"/>
                      <a:pt x="1492306" y="261955"/>
                      <a:pt x="1493044" y="259556"/>
                    </a:cubicBezTo>
                    <a:cubicBezTo>
                      <a:pt x="1495855" y="250421"/>
                      <a:pt x="1494162" y="240455"/>
                      <a:pt x="1495425" y="230981"/>
                    </a:cubicBezTo>
                    <a:cubicBezTo>
                      <a:pt x="1495757" y="228493"/>
                      <a:pt x="1496031" y="225612"/>
                      <a:pt x="1497806" y="223837"/>
                    </a:cubicBezTo>
                    <a:cubicBezTo>
                      <a:pt x="1499581" y="222062"/>
                      <a:pt x="1502569" y="222250"/>
                      <a:pt x="1504950" y="221456"/>
                    </a:cubicBezTo>
                    <a:cubicBezTo>
                      <a:pt x="1505744" y="219075"/>
                      <a:pt x="1505556" y="216087"/>
                      <a:pt x="1507331" y="214312"/>
                    </a:cubicBezTo>
                    <a:cubicBezTo>
                      <a:pt x="1521067" y="200576"/>
                      <a:pt x="1508663" y="225934"/>
                      <a:pt x="1519237" y="204787"/>
                    </a:cubicBezTo>
                    <a:cubicBezTo>
                      <a:pt x="1520360" y="202542"/>
                      <a:pt x="1520496" y="199889"/>
                      <a:pt x="1521619" y="197644"/>
                    </a:cubicBezTo>
                    <a:cubicBezTo>
                      <a:pt x="1522899" y="195084"/>
                      <a:pt x="1525219" y="193115"/>
                      <a:pt x="1526381" y="190500"/>
                    </a:cubicBezTo>
                    <a:cubicBezTo>
                      <a:pt x="1528420" y="185912"/>
                      <a:pt x="1529556" y="180975"/>
                      <a:pt x="1531144" y="176212"/>
                    </a:cubicBezTo>
                    <a:cubicBezTo>
                      <a:pt x="1531938" y="173831"/>
                      <a:pt x="1532133" y="171157"/>
                      <a:pt x="1533525" y="169069"/>
                    </a:cubicBezTo>
                    <a:cubicBezTo>
                      <a:pt x="1547172" y="148596"/>
                      <a:pt x="1530810" y="174499"/>
                      <a:pt x="1540669" y="154781"/>
                    </a:cubicBezTo>
                    <a:cubicBezTo>
                      <a:pt x="1541949" y="152221"/>
                      <a:pt x="1543844" y="150018"/>
                      <a:pt x="1545431" y="147637"/>
                    </a:cubicBezTo>
                    <a:cubicBezTo>
                      <a:pt x="1549400" y="148431"/>
                      <a:pt x="1555834" y="146261"/>
                      <a:pt x="1557337" y="150019"/>
                    </a:cubicBezTo>
                    <a:cubicBezTo>
                      <a:pt x="1565250" y="169801"/>
                      <a:pt x="1554991" y="197543"/>
                      <a:pt x="1562100" y="176212"/>
                    </a:cubicBezTo>
                    <a:cubicBezTo>
                      <a:pt x="1562894" y="160337"/>
                      <a:pt x="1562425" y="144348"/>
                      <a:pt x="1564481" y="128587"/>
                    </a:cubicBezTo>
                    <a:cubicBezTo>
                      <a:pt x="1565116" y="123721"/>
                      <a:pt x="1572579" y="118373"/>
                      <a:pt x="1576387" y="116681"/>
                    </a:cubicBezTo>
                    <a:cubicBezTo>
                      <a:pt x="1580975" y="114642"/>
                      <a:pt x="1590675" y="111919"/>
                      <a:pt x="1590675" y="111919"/>
                    </a:cubicBezTo>
                    <a:cubicBezTo>
                      <a:pt x="1599687" y="105911"/>
                      <a:pt x="1595795" y="109180"/>
                      <a:pt x="1602581" y="102394"/>
                    </a:cubicBezTo>
                    <a:lnTo>
                      <a:pt x="1616869" y="133350"/>
                    </a:lnTo>
                    <a:cubicBezTo>
                      <a:pt x="1615281" y="140494"/>
                      <a:pt x="1613881" y="147682"/>
                      <a:pt x="1612106" y="154781"/>
                    </a:cubicBezTo>
                    <a:cubicBezTo>
                      <a:pt x="1611497" y="157216"/>
                      <a:pt x="1611500" y="160150"/>
                      <a:pt x="1609725" y="161925"/>
                    </a:cubicBezTo>
                    <a:cubicBezTo>
                      <a:pt x="1607950" y="163700"/>
                      <a:pt x="1604962" y="163512"/>
                      <a:pt x="1602581" y="164306"/>
                    </a:cubicBezTo>
                    <a:cubicBezTo>
                      <a:pt x="1603375" y="166687"/>
                      <a:pt x="1604272" y="169036"/>
                      <a:pt x="1604962" y="171450"/>
                    </a:cubicBezTo>
                    <a:cubicBezTo>
                      <a:pt x="1605861" y="174597"/>
                      <a:pt x="1606055" y="177967"/>
                      <a:pt x="1607344" y="180975"/>
                    </a:cubicBezTo>
                    <a:cubicBezTo>
                      <a:pt x="1608471" y="183605"/>
                      <a:pt x="1609679" y="186602"/>
                      <a:pt x="1612106" y="188119"/>
                    </a:cubicBezTo>
                    <a:cubicBezTo>
                      <a:pt x="1616363" y="190780"/>
                      <a:pt x="1626394" y="192881"/>
                      <a:pt x="1626394" y="192881"/>
                    </a:cubicBezTo>
                    <a:cubicBezTo>
                      <a:pt x="1628775" y="194469"/>
                      <a:pt x="1632020" y="195217"/>
                      <a:pt x="1633537" y="197644"/>
                    </a:cubicBezTo>
                    <a:cubicBezTo>
                      <a:pt x="1636198" y="201901"/>
                      <a:pt x="1637083" y="207061"/>
                      <a:pt x="1638300" y="211931"/>
                    </a:cubicBezTo>
                    <a:cubicBezTo>
                      <a:pt x="1639094" y="215106"/>
                      <a:pt x="1638866" y="218733"/>
                      <a:pt x="1640681" y="221456"/>
                    </a:cubicBezTo>
                    <a:cubicBezTo>
                      <a:pt x="1642269" y="223837"/>
                      <a:pt x="1645444" y="224631"/>
                      <a:pt x="1647825" y="226219"/>
                    </a:cubicBezTo>
                    <a:cubicBezTo>
                      <a:pt x="1649412" y="230981"/>
                      <a:pt x="1651964" y="235525"/>
                      <a:pt x="1652587" y="240506"/>
                    </a:cubicBezTo>
                    <a:cubicBezTo>
                      <a:pt x="1655280" y="262047"/>
                      <a:pt x="1652946" y="253485"/>
                      <a:pt x="1657350" y="266700"/>
                    </a:cubicBezTo>
                    <a:lnTo>
                      <a:pt x="1654969" y="295275"/>
                    </a:lnTo>
                    <a:lnTo>
                      <a:pt x="1643062" y="328612"/>
                    </a:lnTo>
                    <a:lnTo>
                      <a:pt x="1652587" y="359569"/>
                    </a:lnTo>
                    <a:cubicBezTo>
                      <a:pt x="1653284" y="365844"/>
                      <a:pt x="1659847" y="407165"/>
                      <a:pt x="1650206" y="409575"/>
                    </a:cubicBezTo>
                    <a:lnTo>
                      <a:pt x="1640681" y="411956"/>
                    </a:lnTo>
                    <a:cubicBezTo>
                      <a:pt x="1635235" y="428295"/>
                      <a:pt x="1641670" y="408003"/>
                      <a:pt x="1635919" y="431006"/>
                    </a:cubicBezTo>
                    <a:cubicBezTo>
                      <a:pt x="1635310" y="433441"/>
                      <a:pt x="1635312" y="436375"/>
                      <a:pt x="1633537" y="438150"/>
                    </a:cubicBezTo>
                    <a:cubicBezTo>
                      <a:pt x="1625348" y="446339"/>
                      <a:pt x="1621090" y="447062"/>
                      <a:pt x="1612106" y="450056"/>
                    </a:cubicBezTo>
                    <a:cubicBezTo>
                      <a:pt x="1611312" y="454025"/>
                      <a:pt x="1610707" y="458036"/>
                      <a:pt x="1609725" y="461962"/>
                    </a:cubicBezTo>
                    <a:cubicBezTo>
                      <a:pt x="1609116" y="464397"/>
                      <a:pt x="1607344" y="466596"/>
                      <a:pt x="1607344" y="469106"/>
                    </a:cubicBezTo>
                    <a:cubicBezTo>
                      <a:pt x="1607344" y="473934"/>
                      <a:pt x="1608554" y="478710"/>
                      <a:pt x="1609725" y="483394"/>
                    </a:cubicBezTo>
                    <a:cubicBezTo>
                      <a:pt x="1610942" y="488264"/>
                      <a:pt x="1612900" y="492919"/>
                      <a:pt x="1614487" y="497681"/>
                    </a:cubicBezTo>
                    <a:lnTo>
                      <a:pt x="1616869" y="504825"/>
                    </a:lnTo>
                    <a:cubicBezTo>
                      <a:pt x="1616075" y="513556"/>
                      <a:pt x="1617259" y="522702"/>
                      <a:pt x="1614487" y="531019"/>
                    </a:cubicBezTo>
                    <a:cubicBezTo>
                      <a:pt x="1613693" y="533400"/>
                      <a:pt x="1609119" y="531625"/>
                      <a:pt x="1607344" y="533400"/>
                    </a:cubicBezTo>
                    <a:cubicBezTo>
                      <a:pt x="1603297" y="537447"/>
                      <a:pt x="1602581" y="544512"/>
                      <a:pt x="1597819" y="547687"/>
                    </a:cubicBezTo>
                    <a:lnTo>
                      <a:pt x="1583531" y="557212"/>
                    </a:lnTo>
                    <a:lnTo>
                      <a:pt x="1576387" y="561975"/>
                    </a:lnTo>
                    <a:cubicBezTo>
                      <a:pt x="1574800" y="564356"/>
                      <a:pt x="1573860" y="567331"/>
                      <a:pt x="1571625" y="569119"/>
                    </a:cubicBezTo>
                    <a:cubicBezTo>
                      <a:pt x="1569665" y="570687"/>
                      <a:pt x="1565090" y="569065"/>
                      <a:pt x="1564481" y="571500"/>
                    </a:cubicBezTo>
                    <a:cubicBezTo>
                      <a:pt x="1562583" y="579092"/>
                      <a:pt x="1567159" y="588015"/>
                      <a:pt x="1569244" y="595312"/>
                    </a:cubicBezTo>
                    <a:cubicBezTo>
                      <a:pt x="1570143" y="598459"/>
                      <a:pt x="1569581" y="602281"/>
                      <a:pt x="1571625" y="604837"/>
                    </a:cubicBezTo>
                    <a:cubicBezTo>
                      <a:pt x="1573193" y="606797"/>
                      <a:pt x="1576284" y="606864"/>
                      <a:pt x="1578769" y="607219"/>
                    </a:cubicBezTo>
                    <a:cubicBezTo>
                      <a:pt x="1593000" y="609252"/>
                      <a:pt x="1621631" y="611981"/>
                      <a:pt x="1621631" y="611981"/>
                    </a:cubicBezTo>
                    <a:cubicBezTo>
                      <a:pt x="1623219" y="616744"/>
                      <a:pt x="1622217" y="623484"/>
                      <a:pt x="1626394" y="626269"/>
                    </a:cubicBezTo>
                    <a:cubicBezTo>
                      <a:pt x="1628775" y="627856"/>
                      <a:pt x="1630977" y="629751"/>
                      <a:pt x="1633537" y="631031"/>
                    </a:cubicBezTo>
                    <a:cubicBezTo>
                      <a:pt x="1635782" y="632153"/>
                      <a:pt x="1638267" y="632722"/>
                      <a:pt x="1640681" y="633412"/>
                    </a:cubicBezTo>
                    <a:cubicBezTo>
                      <a:pt x="1654337" y="637314"/>
                      <a:pt x="1649220" y="635060"/>
                      <a:pt x="1666875" y="638175"/>
                    </a:cubicBezTo>
                    <a:cubicBezTo>
                      <a:pt x="1674846" y="639582"/>
                      <a:pt x="1690687" y="642937"/>
                      <a:pt x="1690687" y="642937"/>
                    </a:cubicBezTo>
                    <a:cubicBezTo>
                      <a:pt x="1692275" y="645318"/>
                      <a:pt x="1693023" y="648564"/>
                      <a:pt x="1695450" y="650081"/>
                    </a:cubicBezTo>
                    <a:cubicBezTo>
                      <a:pt x="1704334" y="655634"/>
                      <a:pt x="1722248" y="656414"/>
                      <a:pt x="1731169" y="657225"/>
                    </a:cubicBezTo>
                    <a:cubicBezTo>
                      <a:pt x="1732750" y="657369"/>
                      <a:pt x="1734344" y="657225"/>
                      <a:pt x="1735931" y="657225"/>
                    </a:cubicBezTo>
                    <a:lnTo>
                      <a:pt x="1735931" y="719137"/>
                    </a:lnTo>
                    <a:cubicBezTo>
                      <a:pt x="1743075" y="719931"/>
                      <a:pt x="1750284" y="720270"/>
                      <a:pt x="1757362" y="721519"/>
                    </a:cubicBezTo>
                    <a:cubicBezTo>
                      <a:pt x="1763808" y="722657"/>
                      <a:pt x="1776412" y="726281"/>
                      <a:pt x="1776412" y="726281"/>
                    </a:cubicBezTo>
                    <a:cubicBezTo>
                      <a:pt x="1778770" y="733353"/>
                      <a:pt x="1780277" y="742052"/>
                      <a:pt x="1785937" y="747712"/>
                    </a:cubicBezTo>
                    <a:cubicBezTo>
                      <a:pt x="1787961" y="749736"/>
                      <a:pt x="1790700" y="750887"/>
                      <a:pt x="1793081" y="752475"/>
                    </a:cubicBezTo>
                    <a:cubicBezTo>
                      <a:pt x="1793875" y="754856"/>
                      <a:pt x="1793419" y="758160"/>
                      <a:pt x="1795462" y="759619"/>
                    </a:cubicBezTo>
                    <a:cubicBezTo>
                      <a:pt x="1799547" y="762537"/>
                      <a:pt x="1809750" y="764381"/>
                      <a:pt x="1809750" y="764381"/>
                    </a:cubicBezTo>
                    <a:cubicBezTo>
                      <a:pt x="1808956" y="767556"/>
                      <a:pt x="1809683" y="771592"/>
                      <a:pt x="1807369" y="773906"/>
                    </a:cubicBezTo>
                    <a:cubicBezTo>
                      <a:pt x="1805055" y="776220"/>
                      <a:pt x="1798638" y="773112"/>
                      <a:pt x="1797844" y="776287"/>
                    </a:cubicBezTo>
                    <a:cubicBezTo>
                      <a:pt x="1794181" y="790938"/>
                      <a:pt x="1796666" y="806477"/>
                      <a:pt x="1795462" y="821531"/>
                    </a:cubicBezTo>
                    <a:cubicBezTo>
                      <a:pt x="1795077" y="826344"/>
                      <a:pt x="1795477" y="831627"/>
                      <a:pt x="1793081" y="835819"/>
                    </a:cubicBezTo>
                    <a:cubicBezTo>
                      <a:pt x="1791836" y="837998"/>
                      <a:pt x="1788318" y="837406"/>
                      <a:pt x="1785937" y="838200"/>
                    </a:cubicBezTo>
                    <a:cubicBezTo>
                      <a:pt x="1804988" y="844549"/>
                      <a:pt x="1782762" y="835025"/>
                      <a:pt x="1795462" y="847725"/>
                    </a:cubicBezTo>
                    <a:cubicBezTo>
                      <a:pt x="1797237" y="849500"/>
                      <a:pt x="1800225" y="849312"/>
                      <a:pt x="1802606" y="850106"/>
                    </a:cubicBezTo>
                    <a:cubicBezTo>
                      <a:pt x="1801011" y="880414"/>
                      <a:pt x="1812614" y="890346"/>
                      <a:pt x="1793081" y="900112"/>
                    </a:cubicBezTo>
                    <a:cubicBezTo>
                      <a:pt x="1790836" y="901235"/>
                      <a:pt x="1788318" y="901700"/>
                      <a:pt x="1785937" y="902494"/>
                    </a:cubicBezTo>
                    <a:cubicBezTo>
                      <a:pt x="1784350" y="904875"/>
                      <a:pt x="1781175" y="906775"/>
                      <a:pt x="1781175" y="909637"/>
                    </a:cubicBezTo>
                    <a:cubicBezTo>
                      <a:pt x="1781175" y="923586"/>
                      <a:pt x="1783952" y="923698"/>
                      <a:pt x="1793081" y="926306"/>
                    </a:cubicBezTo>
                    <a:cubicBezTo>
                      <a:pt x="1796228" y="927205"/>
                      <a:pt x="1799431" y="927893"/>
                      <a:pt x="1802606" y="928687"/>
                    </a:cubicBezTo>
                    <a:cubicBezTo>
                      <a:pt x="1804987" y="930275"/>
                      <a:pt x="1807009" y="932628"/>
                      <a:pt x="1809750" y="933450"/>
                    </a:cubicBezTo>
                    <a:cubicBezTo>
                      <a:pt x="1833941" y="940707"/>
                      <a:pt x="1827511" y="924919"/>
                      <a:pt x="1824037" y="959644"/>
                    </a:cubicBezTo>
                    <a:cubicBezTo>
                      <a:pt x="1815337" y="958401"/>
                      <a:pt x="1790404" y="953481"/>
                      <a:pt x="1783556" y="959644"/>
                    </a:cubicBezTo>
                    <a:cubicBezTo>
                      <a:pt x="1778836" y="963892"/>
                      <a:pt x="1783556" y="972344"/>
                      <a:pt x="1783556" y="978694"/>
                    </a:cubicBezTo>
                    <a:lnTo>
                      <a:pt x="1788319" y="976312"/>
                    </a:lnTo>
                    <a:cubicBezTo>
                      <a:pt x="1795463" y="975518"/>
                      <a:pt x="1802562" y="973931"/>
                      <a:pt x="1809750" y="973931"/>
                    </a:cubicBezTo>
                    <a:cubicBezTo>
                      <a:pt x="1812260" y="973931"/>
                      <a:pt x="1814384" y="976312"/>
                      <a:pt x="1816894" y="976312"/>
                    </a:cubicBezTo>
                    <a:cubicBezTo>
                      <a:pt x="1824871" y="976312"/>
                      <a:pt x="1832791" y="974920"/>
                      <a:pt x="1840706" y="973931"/>
                    </a:cubicBezTo>
                    <a:cubicBezTo>
                      <a:pt x="1845497" y="973332"/>
                      <a:pt x="1853668" y="976193"/>
                      <a:pt x="1854994" y="971550"/>
                    </a:cubicBezTo>
                    <a:cubicBezTo>
                      <a:pt x="1859355" y="956286"/>
                      <a:pt x="1854994" y="939800"/>
                      <a:pt x="1854994" y="923925"/>
                    </a:cubicBezTo>
                    <a:lnTo>
                      <a:pt x="1854994" y="921544"/>
                    </a:lnTo>
                    <a:cubicBezTo>
                      <a:pt x="1856581" y="914400"/>
                      <a:pt x="1858223" y="907268"/>
                      <a:pt x="1859756" y="900112"/>
                    </a:cubicBezTo>
                    <a:cubicBezTo>
                      <a:pt x="1861818" y="890489"/>
                      <a:pt x="1861931" y="880407"/>
                      <a:pt x="1871662" y="873919"/>
                    </a:cubicBezTo>
                    <a:lnTo>
                      <a:pt x="1878806" y="869156"/>
                    </a:lnTo>
                    <a:cubicBezTo>
                      <a:pt x="1879600" y="865187"/>
                      <a:pt x="1882997" y="860870"/>
                      <a:pt x="1881187" y="857250"/>
                    </a:cubicBezTo>
                    <a:cubicBezTo>
                      <a:pt x="1880065" y="855005"/>
                      <a:pt x="1876004" y="858063"/>
                      <a:pt x="1874044" y="859631"/>
                    </a:cubicBezTo>
                    <a:cubicBezTo>
                      <a:pt x="1871809" y="861419"/>
                      <a:pt x="1870869" y="864394"/>
                      <a:pt x="1869281" y="866775"/>
                    </a:cubicBezTo>
                    <a:cubicBezTo>
                      <a:pt x="1863725" y="865981"/>
                      <a:pt x="1856581" y="868363"/>
                      <a:pt x="1852612" y="864394"/>
                    </a:cubicBezTo>
                    <a:cubicBezTo>
                      <a:pt x="1849750" y="861532"/>
                      <a:pt x="1854627" y="856518"/>
                      <a:pt x="1854994" y="852487"/>
                    </a:cubicBezTo>
                    <a:cubicBezTo>
                      <a:pt x="1855425" y="847744"/>
                      <a:pt x="1854994" y="842962"/>
                      <a:pt x="1854994" y="838200"/>
                    </a:cubicBezTo>
                    <a:lnTo>
                      <a:pt x="1871662" y="828675"/>
                    </a:lnTo>
                    <a:lnTo>
                      <a:pt x="1885950" y="788194"/>
                    </a:lnTo>
                    <a:lnTo>
                      <a:pt x="1890712" y="771525"/>
                    </a:lnTo>
                    <a:cubicBezTo>
                      <a:pt x="1892359" y="768231"/>
                      <a:pt x="1904714" y="741552"/>
                      <a:pt x="1909762" y="738187"/>
                    </a:cubicBezTo>
                    <a:lnTo>
                      <a:pt x="1916906" y="733425"/>
                    </a:lnTo>
                    <a:cubicBezTo>
                      <a:pt x="1921541" y="719517"/>
                      <a:pt x="1915660" y="732289"/>
                      <a:pt x="1926431" y="721519"/>
                    </a:cubicBezTo>
                    <a:cubicBezTo>
                      <a:pt x="1942313" y="705638"/>
                      <a:pt x="1919282" y="722318"/>
                      <a:pt x="1938337" y="709612"/>
                    </a:cubicBezTo>
                    <a:cubicBezTo>
                      <a:pt x="1939131" y="705643"/>
                      <a:pt x="1940147" y="701713"/>
                      <a:pt x="1940719" y="697706"/>
                    </a:cubicBezTo>
                    <a:cubicBezTo>
                      <a:pt x="1944708" y="669788"/>
                      <a:pt x="1940363" y="684488"/>
                      <a:pt x="1945481" y="669131"/>
                    </a:cubicBezTo>
                    <a:cubicBezTo>
                      <a:pt x="1946275" y="655637"/>
                      <a:pt x="1946691" y="642116"/>
                      <a:pt x="1947862" y="628650"/>
                    </a:cubicBezTo>
                    <a:cubicBezTo>
                      <a:pt x="1948861" y="617158"/>
                      <a:pt x="1950375" y="614963"/>
                      <a:pt x="1952625" y="604837"/>
                    </a:cubicBezTo>
                    <a:cubicBezTo>
                      <a:pt x="1956456" y="587596"/>
                      <a:pt x="1953132" y="598553"/>
                      <a:pt x="1957387" y="585787"/>
                    </a:cubicBezTo>
                    <a:cubicBezTo>
                      <a:pt x="1957555" y="584615"/>
                      <a:pt x="1960610" y="556138"/>
                      <a:pt x="1964531" y="554831"/>
                    </a:cubicBezTo>
                    <a:lnTo>
                      <a:pt x="1971675" y="552450"/>
                    </a:lnTo>
                    <a:cubicBezTo>
                      <a:pt x="1983232" y="535113"/>
                      <a:pt x="1975512" y="549263"/>
                      <a:pt x="1978819" y="509587"/>
                    </a:cubicBezTo>
                    <a:cubicBezTo>
                      <a:pt x="1979347" y="503255"/>
                      <a:pt x="1979671" y="488831"/>
                      <a:pt x="1983581" y="481012"/>
                    </a:cubicBezTo>
                    <a:cubicBezTo>
                      <a:pt x="1984861" y="478452"/>
                      <a:pt x="1986756" y="476250"/>
                      <a:pt x="1988344" y="473869"/>
                    </a:cubicBezTo>
                    <a:cubicBezTo>
                      <a:pt x="1994633" y="455001"/>
                      <a:pt x="1992281" y="464533"/>
                      <a:pt x="1995487" y="445294"/>
                    </a:cubicBezTo>
                    <a:cubicBezTo>
                      <a:pt x="1996281" y="426244"/>
                      <a:pt x="1996460" y="407158"/>
                      <a:pt x="1997869" y="388144"/>
                    </a:cubicBezTo>
                    <a:cubicBezTo>
                      <a:pt x="1998054" y="385641"/>
                      <a:pt x="1999918" y="383488"/>
                      <a:pt x="2000250" y="381000"/>
                    </a:cubicBezTo>
                    <a:cubicBezTo>
                      <a:pt x="2001513" y="371526"/>
                      <a:pt x="2001950" y="361959"/>
                      <a:pt x="2002631" y="352425"/>
                    </a:cubicBezTo>
                    <a:cubicBezTo>
                      <a:pt x="2005574" y="311213"/>
                      <a:pt x="1994338" y="321441"/>
                      <a:pt x="2012156" y="309562"/>
                    </a:cubicBezTo>
                    <a:cubicBezTo>
                      <a:pt x="2013744" y="307181"/>
                      <a:pt x="2014684" y="304207"/>
                      <a:pt x="2016919" y="302419"/>
                    </a:cubicBezTo>
                    <a:cubicBezTo>
                      <a:pt x="2018879" y="300851"/>
                      <a:pt x="2022603" y="302079"/>
                      <a:pt x="2024062" y="300037"/>
                    </a:cubicBezTo>
                    <a:cubicBezTo>
                      <a:pt x="2042093" y="274792"/>
                      <a:pt x="2017600" y="293234"/>
                      <a:pt x="2035969" y="280987"/>
                    </a:cubicBezTo>
                    <a:cubicBezTo>
                      <a:pt x="2041164" y="265403"/>
                      <a:pt x="2033949" y="280698"/>
                      <a:pt x="2045494" y="271462"/>
                    </a:cubicBezTo>
                    <a:cubicBezTo>
                      <a:pt x="2047729" y="269674"/>
                      <a:pt x="2048233" y="266342"/>
                      <a:pt x="2050256" y="264319"/>
                    </a:cubicBezTo>
                    <a:cubicBezTo>
                      <a:pt x="2054873" y="259702"/>
                      <a:pt x="2058732" y="259112"/>
                      <a:pt x="2064544" y="257175"/>
                    </a:cubicBezTo>
                    <a:cubicBezTo>
                      <a:pt x="2066131" y="254794"/>
                      <a:pt x="2068026" y="252591"/>
                      <a:pt x="2069306" y="250031"/>
                    </a:cubicBezTo>
                    <a:cubicBezTo>
                      <a:pt x="2073828" y="240986"/>
                      <a:pt x="2073664" y="222978"/>
                      <a:pt x="2074069" y="216694"/>
                    </a:cubicBezTo>
                    <a:cubicBezTo>
                      <a:pt x="2075092" y="200832"/>
                      <a:pt x="2073448" y="184678"/>
                      <a:pt x="2076450" y="169069"/>
                    </a:cubicBezTo>
                    <a:cubicBezTo>
                      <a:pt x="2077531" y="163448"/>
                      <a:pt x="2085975" y="154781"/>
                      <a:pt x="2085975" y="154781"/>
                    </a:cubicBezTo>
                    <a:cubicBezTo>
                      <a:pt x="2087562" y="150019"/>
                      <a:pt x="2090282" y="145493"/>
                      <a:pt x="2090737" y="140494"/>
                    </a:cubicBezTo>
                    <a:cubicBezTo>
                      <a:pt x="2092365" y="122592"/>
                      <a:pt x="2091385" y="118494"/>
                      <a:pt x="2095500" y="104775"/>
                    </a:cubicBezTo>
                    <a:cubicBezTo>
                      <a:pt x="2096942" y="99966"/>
                      <a:pt x="2097477" y="94664"/>
                      <a:pt x="2100262" y="90487"/>
                    </a:cubicBezTo>
                    <a:lnTo>
                      <a:pt x="2105025" y="83344"/>
                    </a:lnTo>
                    <a:cubicBezTo>
                      <a:pt x="2105819" y="80963"/>
                      <a:pt x="2106993" y="78676"/>
                      <a:pt x="2107406" y="76200"/>
                    </a:cubicBezTo>
                    <a:cubicBezTo>
                      <a:pt x="2112406" y="46198"/>
                      <a:pt x="2107320" y="50694"/>
                      <a:pt x="2112169" y="11906"/>
                    </a:cubicBezTo>
                    <a:cubicBezTo>
                      <a:pt x="2109788" y="1190"/>
                      <a:pt x="2099469" y="13097"/>
                      <a:pt x="2093119" y="11906"/>
                    </a:cubicBezTo>
                    <a:lnTo>
                      <a:pt x="2074069" y="4762"/>
                    </a:lnTo>
                    <a:cubicBezTo>
                      <a:pt x="2071710" y="3904"/>
                      <a:pt x="2066925" y="2381"/>
                      <a:pt x="2066925" y="2381"/>
                    </a:cubicBezTo>
                    <a:lnTo>
                      <a:pt x="1564481" y="0"/>
                    </a:lnTo>
                    <a:cubicBezTo>
                      <a:pt x="1565275" y="19050"/>
                      <a:pt x="1566068" y="38100"/>
                      <a:pt x="1566862" y="57150"/>
                    </a:cubicBezTo>
                    <a:lnTo>
                      <a:pt x="1493044" y="61912"/>
                    </a:lnTo>
                    <a:lnTo>
                      <a:pt x="1493044" y="90487"/>
                    </a:lnTo>
                    <a:cubicBezTo>
                      <a:pt x="1486694" y="92868"/>
                      <a:pt x="1480596" y="96078"/>
                      <a:pt x="1473994" y="97631"/>
                    </a:cubicBezTo>
                    <a:cubicBezTo>
                      <a:pt x="1466997" y="99277"/>
                      <a:pt x="1452562" y="100012"/>
                      <a:pt x="1452562" y="100012"/>
                    </a:cubicBezTo>
                    <a:lnTo>
                      <a:pt x="1452562" y="100012"/>
                    </a:lnTo>
                    <a:cubicBezTo>
                      <a:pt x="1448593" y="105568"/>
                      <a:pt x="1443517" y="110481"/>
                      <a:pt x="1440656" y="116681"/>
                    </a:cubicBezTo>
                    <a:cubicBezTo>
                      <a:pt x="1438633" y="121065"/>
                      <a:pt x="1441455" y="127335"/>
                      <a:pt x="1438275" y="130969"/>
                    </a:cubicBezTo>
                    <a:cubicBezTo>
                      <a:pt x="1434969" y="134747"/>
                      <a:pt x="1423987" y="135731"/>
                      <a:pt x="1423987" y="135731"/>
                    </a:cubicBezTo>
                    <a:cubicBezTo>
                      <a:pt x="1417637" y="134937"/>
                      <a:pt x="1411233" y="134495"/>
                      <a:pt x="1404937" y="133350"/>
                    </a:cubicBezTo>
                    <a:cubicBezTo>
                      <a:pt x="1402468" y="132901"/>
                      <a:pt x="1400304" y="130969"/>
                      <a:pt x="1397794" y="130969"/>
                    </a:cubicBezTo>
                    <a:cubicBezTo>
                      <a:pt x="1389412" y="130969"/>
                      <a:pt x="1383729" y="133276"/>
                      <a:pt x="1376362" y="135731"/>
                    </a:cubicBezTo>
                    <a:cubicBezTo>
                      <a:pt x="1373981" y="137319"/>
                      <a:pt x="1371243" y="138470"/>
                      <a:pt x="1369219" y="140494"/>
                    </a:cubicBezTo>
                    <a:cubicBezTo>
                      <a:pt x="1360966" y="148747"/>
                      <a:pt x="1368739" y="147321"/>
                      <a:pt x="1357312" y="152400"/>
                    </a:cubicBezTo>
                    <a:cubicBezTo>
                      <a:pt x="1343141" y="158698"/>
                      <a:pt x="1339212" y="153347"/>
                      <a:pt x="1345406" y="159544"/>
                    </a:cubicBezTo>
                    <a:lnTo>
                      <a:pt x="1347787" y="161925"/>
                    </a:lnTo>
                    <a:cubicBezTo>
                      <a:pt x="1346993" y="169862"/>
                      <a:pt x="1348132" y="178240"/>
                      <a:pt x="1345406" y="185737"/>
                    </a:cubicBezTo>
                    <a:cubicBezTo>
                      <a:pt x="1344548" y="188096"/>
                      <a:pt x="1340456" y="186900"/>
                      <a:pt x="1338262" y="188119"/>
                    </a:cubicBezTo>
                    <a:cubicBezTo>
                      <a:pt x="1313703" y="201764"/>
                      <a:pt x="1332994" y="194638"/>
                      <a:pt x="1316831" y="200025"/>
                    </a:cubicBezTo>
                    <a:cubicBezTo>
                      <a:pt x="1308040" y="213214"/>
                      <a:pt x="1314820" y="200925"/>
                      <a:pt x="1309687" y="221456"/>
                    </a:cubicBezTo>
                    <a:cubicBezTo>
                      <a:pt x="1308469" y="226326"/>
                      <a:pt x="1309688" y="234157"/>
                      <a:pt x="1304925" y="235744"/>
                    </a:cubicBezTo>
                    <a:lnTo>
                      <a:pt x="1297781" y="238125"/>
                    </a:lnTo>
                    <a:cubicBezTo>
                      <a:pt x="1296987" y="240506"/>
                      <a:pt x="1296619" y="243075"/>
                      <a:pt x="1295400" y="245269"/>
                    </a:cubicBezTo>
                    <a:cubicBezTo>
                      <a:pt x="1292620" y="250272"/>
                      <a:pt x="1285875" y="253832"/>
                      <a:pt x="1285875" y="259556"/>
                    </a:cubicBezTo>
                    <a:lnTo>
                      <a:pt x="1285875" y="276225"/>
                    </a:lnTo>
                    <a:lnTo>
                      <a:pt x="1231106" y="328612"/>
                    </a:lnTo>
                    <a:lnTo>
                      <a:pt x="1207294" y="335756"/>
                    </a:lnTo>
                    <a:lnTo>
                      <a:pt x="1200150" y="369094"/>
                    </a:lnTo>
                    <a:lnTo>
                      <a:pt x="1188244" y="388144"/>
                    </a:lnTo>
                    <a:lnTo>
                      <a:pt x="1171575" y="402431"/>
                    </a:lnTo>
                    <a:lnTo>
                      <a:pt x="1157287" y="419100"/>
                    </a:lnTo>
                    <a:lnTo>
                      <a:pt x="1154906" y="438150"/>
                    </a:lnTo>
                    <a:lnTo>
                      <a:pt x="947737" y="397669"/>
                    </a:lnTo>
                    <a:lnTo>
                      <a:pt x="945356" y="435769"/>
                    </a:lnTo>
                    <a:lnTo>
                      <a:pt x="740569" y="438150"/>
                    </a:lnTo>
                    <a:lnTo>
                      <a:pt x="745331" y="264319"/>
                    </a:lnTo>
                    <a:lnTo>
                      <a:pt x="654844" y="266700"/>
                    </a:lnTo>
                    <a:lnTo>
                      <a:pt x="654844" y="192881"/>
                    </a:lnTo>
                    <a:lnTo>
                      <a:pt x="535781" y="190500"/>
                    </a:lnTo>
                    <a:cubicBezTo>
                      <a:pt x="536575" y="197644"/>
                      <a:pt x="538162" y="204743"/>
                      <a:pt x="538162" y="211931"/>
                    </a:cubicBezTo>
                    <a:cubicBezTo>
                      <a:pt x="538162" y="214441"/>
                      <a:pt x="537556" y="217300"/>
                      <a:pt x="535781" y="219075"/>
                    </a:cubicBezTo>
                    <a:cubicBezTo>
                      <a:pt x="534006" y="220850"/>
                      <a:pt x="531018" y="220662"/>
                      <a:pt x="528637" y="221456"/>
                    </a:cubicBezTo>
                    <a:cubicBezTo>
                      <a:pt x="515937" y="220662"/>
                      <a:pt x="503106" y="221060"/>
                      <a:pt x="490537" y="219075"/>
                    </a:cubicBezTo>
                    <a:cubicBezTo>
                      <a:pt x="487710" y="218629"/>
                      <a:pt x="485848" y="215784"/>
                      <a:pt x="483394" y="214312"/>
                    </a:cubicBezTo>
                    <a:cubicBezTo>
                      <a:pt x="481872" y="213399"/>
                      <a:pt x="480219" y="212725"/>
                      <a:pt x="478631" y="211931"/>
                    </a:cubicBezTo>
                    <a:lnTo>
                      <a:pt x="478631" y="190500"/>
                    </a:lnTo>
                    <a:lnTo>
                      <a:pt x="428625" y="190500"/>
                    </a:lnTo>
                    <a:lnTo>
                      <a:pt x="428625" y="130969"/>
                    </a:lnTo>
                    <a:lnTo>
                      <a:pt x="364331" y="140494"/>
                    </a:lnTo>
                    <a:lnTo>
                      <a:pt x="364331" y="104775"/>
                    </a:lnTo>
                    <a:lnTo>
                      <a:pt x="359569" y="100012"/>
                    </a:lnTo>
                    <a:cubicBezTo>
                      <a:pt x="353219" y="103187"/>
                      <a:pt x="347145" y="106988"/>
                      <a:pt x="340519" y="109537"/>
                    </a:cubicBezTo>
                    <a:cubicBezTo>
                      <a:pt x="336741" y="110990"/>
                      <a:pt x="332402" y="110498"/>
                      <a:pt x="328612" y="111919"/>
                    </a:cubicBezTo>
                    <a:cubicBezTo>
                      <a:pt x="312391" y="118002"/>
                      <a:pt x="330236" y="116681"/>
                      <a:pt x="314325" y="116681"/>
                    </a:cubicBezTo>
                    <a:lnTo>
                      <a:pt x="7144" y="111919"/>
                    </a:lnTo>
                    <a:close/>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29" name="Freeform 1359">
                <a:extLst>
                  <a:ext uri="{FF2B5EF4-FFF2-40B4-BE49-F238E27FC236}">
                    <a16:creationId xmlns:a16="http://schemas.microsoft.com/office/drawing/2014/main" id="{56E0CB82-1B5F-4B1E-B6CC-EF2D2BE560D9}"/>
                  </a:ext>
                </a:extLst>
              </p:cNvPr>
              <p:cNvSpPr>
                <a:spLocks noChangeAspect="1"/>
              </p:cNvSpPr>
              <p:nvPr/>
            </p:nvSpPr>
            <p:spPr bwMode="auto">
              <a:xfrm>
                <a:off x="-6015130" y="2753156"/>
                <a:ext cx="1539408" cy="1504103"/>
              </a:xfrm>
              <a:custGeom>
                <a:avLst/>
                <a:gdLst>
                  <a:gd name="T0" fmla="*/ 2 w 1033"/>
                  <a:gd name="T1" fmla="*/ 654 h 1026"/>
                  <a:gd name="T2" fmla="*/ 1 w 1033"/>
                  <a:gd name="T3" fmla="*/ 1025 h 1026"/>
                  <a:gd name="T4" fmla="*/ 860 w 1033"/>
                  <a:gd name="T5" fmla="*/ 1025 h 1026"/>
                  <a:gd name="T6" fmla="*/ 847 w 1033"/>
                  <a:gd name="T7" fmla="*/ 887 h 1026"/>
                  <a:gd name="T8" fmla="*/ 828 w 1033"/>
                  <a:gd name="T9" fmla="*/ 792 h 1026"/>
                  <a:gd name="T10" fmla="*/ 773 w 1033"/>
                  <a:gd name="T11" fmla="*/ 595 h 1026"/>
                  <a:gd name="T12" fmla="*/ 732 w 1033"/>
                  <a:gd name="T13" fmla="*/ 591 h 1026"/>
                  <a:gd name="T14" fmla="*/ 804 w 1033"/>
                  <a:gd name="T15" fmla="*/ 504 h 1026"/>
                  <a:gd name="T16" fmla="*/ 1029 w 1033"/>
                  <a:gd name="T17" fmla="*/ 516 h 1026"/>
                  <a:gd name="T18" fmla="*/ 1033 w 1033"/>
                  <a:gd name="T19" fmla="*/ 29 h 1026"/>
                  <a:gd name="T20" fmla="*/ 1002 w 1033"/>
                  <a:gd name="T21" fmla="*/ 2 h 1026"/>
                  <a:gd name="T22" fmla="*/ 2 w 1033"/>
                  <a:gd name="T23" fmla="*/ 654 h 10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3"/>
                  <a:gd name="T37" fmla="*/ 0 h 1026"/>
                  <a:gd name="T38" fmla="*/ 1033 w 1033"/>
                  <a:gd name="T39" fmla="*/ 1026 h 10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3" h="1026">
                    <a:moveTo>
                      <a:pt x="2" y="654"/>
                    </a:moveTo>
                    <a:cubicBezTo>
                      <a:pt x="0" y="888"/>
                      <a:pt x="5" y="944"/>
                      <a:pt x="1" y="1025"/>
                    </a:cubicBezTo>
                    <a:cubicBezTo>
                      <a:pt x="159" y="1023"/>
                      <a:pt x="701" y="1026"/>
                      <a:pt x="860" y="1025"/>
                    </a:cubicBezTo>
                    <a:cubicBezTo>
                      <a:pt x="854" y="947"/>
                      <a:pt x="852" y="926"/>
                      <a:pt x="847" y="887"/>
                    </a:cubicBezTo>
                    <a:lnTo>
                      <a:pt x="828" y="792"/>
                    </a:lnTo>
                    <a:lnTo>
                      <a:pt x="773" y="595"/>
                    </a:lnTo>
                    <a:lnTo>
                      <a:pt x="732" y="591"/>
                    </a:lnTo>
                    <a:cubicBezTo>
                      <a:pt x="781" y="526"/>
                      <a:pt x="766" y="550"/>
                      <a:pt x="804" y="504"/>
                    </a:cubicBezTo>
                    <a:cubicBezTo>
                      <a:pt x="905" y="511"/>
                      <a:pt x="932" y="512"/>
                      <a:pt x="1029" y="516"/>
                    </a:cubicBezTo>
                    <a:cubicBezTo>
                      <a:pt x="1029" y="347"/>
                      <a:pt x="1031" y="120"/>
                      <a:pt x="1033" y="29"/>
                    </a:cubicBezTo>
                    <a:cubicBezTo>
                      <a:pt x="997" y="0"/>
                      <a:pt x="1024" y="19"/>
                      <a:pt x="1002" y="2"/>
                    </a:cubicBezTo>
                    <a:cubicBezTo>
                      <a:pt x="830" y="107"/>
                      <a:pt x="193" y="531"/>
                      <a:pt x="2" y="654"/>
                    </a:cubicBezTo>
                    <a:close/>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30" name="314 Forma libre">
                <a:extLst>
                  <a:ext uri="{FF2B5EF4-FFF2-40B4-BE49-F238E27FC236}">
                    <a16:creationId xmlns:a16="http://schemas.microsoft.com/office/drawing/2014/main" id="{18251222-500B-492A-9747-00D4A87C6A2E}"/>
                  </a:ext>
                </a:extLst>
              </p:cNvPr>
              <p:cNvSpPr/>
              <p:nvPr/>
            </p:nvSpPr>
            <p:spPr>
              <a:xfrm>
                <a:off x="-6003244" y="4252915"/>
                <a:ext cx="3019756" cy="1175873"/>
              </a:xfrm>
              <a:custGeom>
                <a:avLst/>
                <a:gdLst>
                  <a:gd name="connsiteX0" fmla="*/ 0 w 2226872"/>
                  <a:gd name="connsiteY0" fmla="*/ 0 h 866775"/>
                  <a:gd name="connsiteX1" fmla="*/ 933450 w 2226872"/>
                  <a:gd name="connsiteY1" fmla="*/ 4762 h 866775"/>
                  <a:gd name="connsiteX2" fmla="*/ 933450 w 2226872"/>
                  <a:gd name="connsiteY2" fmla="*/ 92869 h 866775"/>
                  <a:gd name="connsiteX3" fmla="*/ 1045368 w 2226872"/>
                  <a:gd name="connsiteY3" fmla="*/ 111919 h 866775"/>
                  <a:gd name="connsiteX4" fmla="*/ 1178718 w 2226872"/>
                  <a:gd name="connsiteY4" fmla="*/ 247650 h 866775"/>
                  <a:gd name="connsiteX5" fmla="*/ 1390650 w 2226872"/>
                  <a:gd name="connsiteY5" fmla="*/ 247650 h 866775"/>
                  <a:gd name="connsiteX6" fmla="*/ 1440656 w 2226872"/>
                  <a:gd name="connsiteY6" fmla="*/ 161925 h 866775"/>
                  <a:gd name="connsiteX7" fmla="*/ 2209800 w 2226872"/>
                  <a:gd name="connsiteY7" fmla="*/ 176212 h 866775"/>
                  <a:gd name="connsiteX8" fmla="*/ 2214562 w 2226872"/>
                  <a:gd name="connsiteY8" fmla="*/ 178594 h 866775"/>
                  <a:gd name="connsiteX9" fmla="*/ 2216943 w 2226872"/>
                  <a:gd name="connsiteY9" fmla="*/ 200025 h 866775"/>
                  <a:gd name="connsiteX10" fmla="*/ 2221706 w 2226872"/>
                  <a:gd name="connsiteY10" fmla="*/ 214312 h 866775"/>
                  <a:gd name="connsiteX11" fmla="*/ 2224087 w 2226872"/>
                  <a:gd name="connsiteY11" fmla="*/ 221456 h 866775"/>
                  <a:gd name="connsiteX12" fmla="*/ 2214562 w 2226872"/>
                  <a:gd name="connsiteY12" fmla="*/ 233362 h 866775"/>
                  <a:gd name="connsiteX13" fmla="*/ 2212181 w 2226872"/>
                  <a:gd name="connsiteY13" fmla="*/ 240506 h 866775"/>
                  <a:gd name="connsiteX14" fmla="*/ 2205037 w 2226872"/>
                  <a:gd name="connsiteY14" fmla="*/ 264319 h 866775"/>
                  <a:gd name="connsiteX15" fmla="*/ 2197893 w 2226872"/>
                  <a:gd name="connsiteY15" fmla="*/ 269081 h 866775"/>
                  <a:gd name="connsiteX16" fmla="*/ 2193131 w 2226872"/>
                  <a:gd name="connsiteY16" fmla="*/ 285750 h 866775"/>
                  <a:gd name="connsiteX17" fmla="*/ 2188368 w 2226872"/>
                  <a:gd name="connsiteY17" fmla="*/ 300037 h 866775"/>
                  <a:gd name="connsiteX18" fmla="*/ 2174081 w 2226872"/>
                  <a:gd name="connsiteY18" fmla="*/ 304800 h 866775"/>
                  <a:gd name="connsiteX19" fmla="*/ 2171700 w 2226872"/>
                  <a:gd name="connsiteY19" fmla="*/ 311944 h 866775"/>
                  <a:gd name="connsiteX20" fmla="*/ 2157412 w 2226872"/>
                  <a:gd name="connsiteY20" fmla="*/ 333375 h 866775"/>
                  <a:gd name="connsiteX21" fmla="*/ 2152650 w 2226872"/>
                  <a:gd name="connsiteY21" fmla="*/ 340519 h 866775"/>
                  <a:gd name="connsiteX22" fmla="*/ 2147887 w 2226872"/>
                  <a:gd name="connsiteY22" fmla="*/ 354806 h 866775"/>
                  <a:gd name="connsiteX23" fmla="*/ 2135981 w 2226872"/>
                  <a:gd name="connsiteY23" fmla="*/ 385762 h 866775"/>
                  <a:gd name="connsiteX24" fmla="*/ 2131218 w 2226872"/>
                  <a:gd name="connsiteY24" fmla="*/ 392906 h 866775"/>
                  <a:gd name="connsiteX25" fmla="*/ 2128837 w 2226872"/>
                  <a:gd name="connsiteY25" fmla="*/ 400050 h 866775"/>
                  <a:gd name="connsiteX26" fmla="*/ 2126456 w 2226872"/>
                  <a:gd name="connsiteY26" fmla="*/ 428625 h 866775"/>
                  <a:gd name="connsiteX27" fmla="*/ 2119312 w 2226872"/>
                  <a:gd name="connsiteY27" fmla="*/ 431006 h 866775"/>
                  <a:gd name="connsiteX28" fmla="*/ 2105025 w 2226872"/>
                  <a:gd name="connsiteY28" fmla="*/ 440531 h 866775"/>
                  <a:gd name="connsiteX29" fmla="*/ 2105025 w 2226872"/>
                  <a:gd name="connsiteY29" fmla="*/ 440531 h 866775"/>
                  <a:gd name="connsiteX30" fmla="*/ 2078831 w 2226872"/>
                  <a:gd name="connsiteY30" fmla="*/ 438150 h 866775"/>
                  <a:gd name="connsiteX31" fmla="*/ 2071687 w 2226872"/>
                  <a:gd name="connsiteY31" fmla="*/ 435769 h 866775"/>
                  <a:gd name="connsiteX32" fmla="*/ 2064543 w 2226872"/>
                  <a:gd name="connsiteY32" fmla="*/ 431006 h 866775"/>
                  <a:gd name="connsiteX33" fmla="*/ 2043112 w 2226872"/>
                  <a:gd name="connsiteY33" fmla="*/ 431006 h 866775"/>
                  <a:gd name="connsiteX34" fmla="*/ 1554956 w 2226872"/>
                  <a:gd name="connsiteY34" fmla="*/ 428625 h 866775"/>
                  <a:gd name="connsiteX35" fmla="*/ 1559718 w 2226872"/>
                  <a:gd name="connsiteY35" fmla="*/ 490537 h 866775"/>
                  <a:gd name="connsiteX36" fmla="*/ 1485900 w 2226872"/>
                  <a:gd name="connsiteY36" fmla="*/ 488156 h 866775"/>
                  <a:gd name="connsiteX37" fmla="*/ 1483518 w 2226872"/>
                  <a:gd name="connsiteY37" fmla="*/ 523875 h 866775"/>
                  <a:gd name="connsiteX38" fmla="*/ 1462087 w 2226872"/>
                  <a:gd name="connsiteY38" fmla="*/ 526256 h 866775"/>
                  <a:gd name="connsiteX39" fmla="*/ 1445418 w 2226872"/>
                  <a:gd name="connsiteY39" fmla="*/ 531019 h 866775"/>
                  <a:gd name="connsiteX40" fmla="*/ 1433512 w 2226872"/>
                  <a:gd name="connsiteY40" fmla="*/ 550069 h 866775"/>
                  <a:gd name="connsiteX41" fmla="*/ 1421606 w 2226872"/>
                  <a:gd name="connsiteY41" fmla="*/ 566737 h 866775"/>
                  <a:gd name="connsiteX42" fmla="*/ 1407318 w 2226872"/>
                  <a:gd name="connsiteY42" fmla="*/ 564356 h 866775"/>
                  <a:gd name="connsiteX43" fmla="*/ 1400175 w 2226872"/>
                  <a:gd name="connsiteY43" fmla="*/ 559594 h 866775"/>
                  <a:gd name="connsiteX44" fmla="*/ 1378743 w 2226872"/>
                  <a:gd name="connsiteY44" fmla="*/ 561975 h 866775"/>
                  <a:gd name="connsiteX45" fmla="*/ 1371600 w 2226872"/>
                  <a:gd name="connsiteY45" fmla="*/ 566737 h 866775"/>
                  <a:gd name="connsiteX46" fmla="*/ 1362075 w 2226872"/>
                  <a:gd name="connsiteY46" fmla="*/ 569119 h 866775"/>
                  <a:gd name="connsiteX47" fmla="*/ 1357312 w 2226872"/>
                  <a:gd name="connsiteY47" fmla="*/ 576262 h 866775"/>
                  <a:gd name="connsiteX48" fmla="*/ 1350168 w 2226872"/>
                  <a:gd name="connsiteY48" fmla="*/ 590550 h 866775"/>
                  <a:gd name="connsiteX49" fmla="*/ 1343025 w 2226872"/>
                  <a:gd name="connsiteY49" fmla="*/ 592931 h 866775"/>
                  <a:gd name="connsiteX50" fmla="*/ 1340643 w 2226872"/>
                  <a:gd name="connsiteY50" fmla="*/ 600075 h 866775"/>
                  <a:gd name="connsiteX51" fmla="*/ 1338262 w 2226872"/>
                  <a:gd name="connsiteY51" fmla="*/ 614362 h 866775"/>
                  <a:gd name="connsiteX52" fmla="*/ 1326356 w 2226872"/>
                  <a:gd name="connsiteY52" fmla="*/ 626269 h 866775"/>
                  <a:gd name="connsiteX53" fmla="*/ 1319212 w 2226872"/>
                  <a:gd name="connsiteY53" fmla="*/ 628650 h 866775"/>
                  <a:gd name="connsiteX54" fmla="*/ 1314450 w 2226872"/>
                  <a:gd name="connsiteY54" fmla="*/ 635794 h 866775"/>
                  <a:gd name="connsiteX55" fmla="*/ 1307306 w 2226872"/>
                  <a:gd name="connsiteY55" fmla="*/ 638175 h 866775"/>
                  <a:gd name="connsiteX56" fmla="*/ 1300162 w 2226872"/>
                  <a:gd name="connsiteY56" fmla="*/ 659606 h 866775"/>
                  <a:gd name="connsiteX57" fmla="*/ 1297781 w 2226872"/>
                  <a:gd name="connsiteY57" fmla="*/ 666750 h 866775"/>
                  <a:gd name="connsiteX58" fmla="*/ 1293018 w 2226872"/>
                  <a:gd name="connsiteY58" fmla="*/ 673894 h 866775"/>
                  <a:gd name="connsiteX59" fmla="*/ 1285875 w 2226872"/>
                  <a:gd name="connsiteY59" fmla="*/ 676275 h 866775"/>
                  <a:gd name="connsiteX60" fmla="*/ 1278731 w 2226872"/>
                  <a:gd name="connsiteY60" fmla="*/ 690562 h 866775"/>
                  <a:gd name="connsiteX61" fmla="*/ 1278731 w 2226872"/>
                  <a:gd name="connsiteY61" fmla="*/ 695325 h 866775"/>
                  <a:gd name="connsiteX62" fmla="*/ 1278731 w 2226872"/>
                  <a:gd name="connsiteY62" fmla="*/ 709612 h 866775"/>
                  <a:gd name="connsiteX63" fmla="*/ 1223962 w 2226872"/>
                  <a:gd name="connsiteY63" fmla="*/ 757237 h 866775"/>
                  <a:gd name="connsiteX64" fmla="*/ 1200150 w 2226872"/>
                  <a:gd name="connsiteY64" fmla="*/ 769144 h 866775"/>
                  <a:gd name="connsiteX65" fmla="*/ 1193006 w 2226872"/>
                  <a:gd name="connsiteY65" fmla="*/ 800100 h 866775"/>
                  <a:gd name="connsiteX66" fmla="*/ 1185862 w 2226872"/>
                  <a:gd name="connsiteY66" fmla="*/ 816769 h 866775"/>
                  <a:gd name="connsiteX67" fmla="*/ 1162050 w 2226872"/>
                  <a:gd name="connsiteY67" fmla="*/ 833437 h 866775"/>
                  <a:gd name="connsiteX68" fmla="*/ 1154906 w 2226872"/>
                  <a:gd name="connsiteY68" fmla="*/ 838200 h 866775"/>
                  <a:gd name="connsiteX69" fmla="*/ 1152525 w 2226872"/>
                  <a:gd name="connsiteY69" fmla="*/ 845344 h 866775"/>
                  <a:gd name="connsiteX70" fmla="*/ 1150143 w 2226872"/>
                  <a:gd name="connsiteY70" fmla="*/ 866775 h 866775"/>
                  <a:gd name="connsiteX71" fmla="*/ 940593 w 2226872"/>
                  <a:gd name="connsiteY71" fmla="*/ 826294 h 866775"/>
                  <a:gd name="connsiteX72" fmla="*/ 938212 w 2226872"/>
                  <a:gd name="connsiteY72" fmla="*/ 866775 h 866775"/>
                  <a:gd name="connsiteX73" fmla="*/ 735806 w 2226872"/>
                  <a:gd name="connsiteY73" fmla="*/ 866775 h 866775"/>
                  <a:gd name="connsiteX74" fmla="*/ 740568 w 2226872"/>
                  <a:gd name="connsiteY74" fmla="*/ 695325 h 866775"/>
                  <a:gd name="connsiteX75" fmla="*/ 650081 w 2226872"/>
                  <a:gd name="connsiteY75" fmla="*/ 690562 h 866775"/>
                  <a:gd name="connsiteX76" fmla="*/ 650081 w 2226872"/>
                  <a:gd name="connsiteY76" fmla="*/ 621506 h 866775"/>
                  <a:gd name="connsiteX77" fmla="*/ 531018 w 2226872"/>
                  <a:gd name="connsiteY77" fmla="*/ 621506 h 866775"/>
                  <a:gd name="connsiteX78" fmla="*/ 528637 w 2226872"/>
                  <a:gd name="connsiteY78" fmla="*/ 647700 h 866775"/>
                  <a:gd name="connsiteX79" fmla="*/ 476250 w 2226872"/>
                  <a:gd name="connsiteY79" fmla="*/ 640556 h 866775"/>
                  <a:gd name="connsiteX80" fmla="*/ 473868 w 2226872"/>
                  <a:gd name="connsiteY80" fmla="*/ 621506 h 866775"/>
                  <a:gd name="connsiteX81" fmla="*/ 421481 w 2226872"/>
                  <a:gd name="connsiteY81" fmla="*/ 621506 h 866775"/>
                  <a:gd name="connsiteX82" fmla="*/ 423862 w 2226872"/>
                  <a:gd name="connsiteY82" fmla="*/ 559594 h 866775"/>
                  <a:gd name="connsiteX83" fmla="*/ 361950 w 2226872"/>
                  <a:gd name="connsiteY83" fmla="*/ 571500 h 866775"/>
                  <a:gd name="connsiteX84" fmla="*/ 359568 w 2226872"/>
                  <a:gd name="connsiteY84" fmla="*/ 533400 h 866775"/>
                  <a:gd name="connsiteX85" fmla="*/ 338137 w 2226872"/>
                  <a:gd name="connsiteY85" fmla="*/ 538162 h 866775"/>
                  <a:gd name="connsiteX86" fmla="*/ 311943 w 2226872"/>
                  <a:gd name="connsiteY86" fmla="*/ 540544 h 866775"/>
                  <a:gd name="connsiteX87" fmla="*/ 254793 w 2226872"/>
                  <a:gd name="connsiteY87" fmla="*/ 542925 h 866775"/>
                  <a:gd name="connsiteX88" fmla="*/ 0 w 2226872"/>
                  <a:gd name="connsiteY88" fmla="*/ 542925 h 866775"/>
                  <a:gd name="connsiteX89" fmla="*/ 0 w 2226872"/>
                  <a:gd name="connsiteY89" fmla="*/ 0 h 866775"/>
                  <a:gd name="connsiteX0" fmla="*/ 0 w 2224087"/>
                  <a:gd name="connsiteY0" fmla="*/ 0 h 866775"/>
                  <a:gd name="connsiteX1" fmla="*/ 933450 w 2224087"/>
                  <a:gd name="connsiteY1" fmla="*/ 4762 h 866775"/>
                  <a:gd name="connsiteX2" fmla="*/ 937659 w 2224087"/>
                  <a:gd name="connsiteY2" fmla="*/ 92869 h 866775"/>
                  <a:gd name="connsiteX3" fmla="*/ 1045368 w 2224087"/>
                  <a:gd name="connsiteY3" fmla="*/ 111919 h 866775"/>
                  <a:gd name="connsiteX4" fmla="*/ 1178718 w 2224087"/>
                  <a:gd name="connsiteY4" fmla="*/ 247650 h 866775"/>
                  <a:gd name="connsiteX5" fmla="*/ 1390650 w 2224087"/>
                  <a:gd name="connsiteY5" fmla="*/ 247650 h 866775"/>
                  <a:gd name="connsiteX6" fmla="*/ 1440656 w 2224087"/>
                  <a:gd name="connsiteY6" fmla="*/ 161925 h 866775"/>
                  <a:gd name="connsiteX7" fmla="*/ 2209800 w 2224087"/>
                  <a:gd name="connsiteY7" fmla="*/ 176212 h 866775"/>
                  <a:gd name="connsiteX8" fmla="*/ 2214562 w 2224087"/>
                  <a:gd name="connsiteY8" fmla="*/ 178594 h 866775"/>
                  <a:gd name="connsiteX9" fmla="*/ 2216943 w 2224087"/>
                  <a:gd name="connsiteY9" fmla="*/ 200025 h 866775"/>
                  <a:gd name="connsiteX10" fmla="*/ 2221706 w 2224087"/>
                  <a:gd name="connsiteY10" fmla="*/ 214312 h 866775"/>
                  <a:gd name="connsiteX11" fmla="*/ 2224087 w 2224087"/>
                  <a:gd name="connsiteY11" fmla="*/ 221456 h 866775"/>
                  <a:gd name="connsiteX12" fmla="*/ 2214562 w 2224087"/>
                  <a:gd name="connsiteY12" fmla="*/ 233362 h 866775"/>
                  <a:gd name="connsiteX13" fmla="*/ 2212181 w 2224087"/>
                  <a:gd name="connsiteY13" fmla="*/ 240506 h 866775"/>
                  <a:gd name="connsiteX14" fmla="*/ 2205037 w 2224087"/>
                  <a:gd name="connsiteY14" fmla="*/ 264319 h 866775"/>
                  <a:gd name="connsiteX15" fmla="*/ 2197893 w 2224087"/>
                  <a:gd name="connsiteY15" fmla="*/ 269081 h 866775"/>
                  <a:gd name="connsiteX16" fmla="*/ 2193131 w 2224087"/>
                  <a:gd name="connsiteY16" fmla="*/ 285750 h 866775"/>
                  <a:gd name="connsiteX17" fmla="*/ 2188368 w 2224087"/>
                  <a:gd name="connsiteY17" fmla="*/ 300037 h 866775"/>
                  <a:gd name="connsiteX18" fmla="*/ 2174081 w 2224087"/>
                  <a:gd name="connsiteY18" fmla="*/ 304800 h 866775"/>
                  <a:gd name="connsiteX19" fmla="*/ 2171700 w 2224087"/>
                  <a:gd name="connsiteY19" fmla="*/ 311944 h 866775"/>
                  <a:gd name="connsiteX20" fmla="*/ 2157412 w 2224087"/>
                  <a:gd name="connsiteY20" fmla="*/ 333375 h 866775"/>
                  <a:gd name="connsiteX21" fmla="*/ 2152650 w 2224087"/>
                  <a:gd name="connsiteY21" fmla="*/ 340519 h 866775"/>
                  <a:gd name="connsiteX22" fmla="*/ 2147887 w 2224087"/>
                  <a:gd name="connsiteY22" fmla="*/ 354806 h 866775"/>
                  <a:gd name="connsiteX23" fmla="*/ 2135981 w 2224087"/>
                  <a:gd name="connsiteY23" fmla="*/ 385762 h 866775"/>
                  <a:gd name="connsiteX24" fmla="*/ 2131218 w 2224087"/>
                  <a:gd name="connsiteY24" fmla="*/ 392906 h 866775"/>
                  <a:gd name="connsiteX25" fmla="*/ 2128837 w 2224087"/>
                  <a:gd name="connsiteY25" fmla="*/ 400050 h 866775"/>
                  <a:gd name="connsiteX26" fmla="*/ 2126456 w 2224087"/>
                  <a:gd name="connsiteY26" fmla="*/ 428625 h 866775"/>
                  <a:gd name="connsiteX27" fmla="*/ 2119312 w 2224087"/>
                  <a:gd name="connsiteY27" fmla="*/ 431006 h 866775"/>
                  <a:gd name="connsiteX28" fmla="*/ 2105025 w 2224087"/>
                  <a:gd name="connsiteY28" fmla="*/ 440531 h 866775"/>
                  <a:gd name="connsiteX29" fmla="*/ 2105025 w 2224087"/>
                  <a:gd name="connsiteY29" fmla="*/ 440531 h 866775"/>
                  <a:gd name="connsiteX30" fmla="*/ 2078831 w 2224087"/>
                  <a:gd name="connsiteY30" fmla="*/ 438150 h 866775"/>
                  <a:gd name="connsiteX31" fmla="*/ 2071687 w 2224087"/>
                  <a:gd name="connsiteY31" fmla="*/ 435769 h 866775"/>
                  <a:gd name="connsiteX32" fmla="*/ 2064543 w 2224087"/>
                  <a:gd name="connsiteY32" fmla="*/ 431006 h 866775"/>
                  <a:gd name="connsiteX33" fmla="*/ 2043112 w 2224087"/>
                  <a:gd name="connsiteY33" fmla="*/ 431006 h 866775"/>
                  <a:gd name="connsiteX34" fmla="*/ 1554956 w 2224087"/>
                  <a:gd name="connsiteY34" fmla="*/ 428625 h 866775"/>
                  <a:gd name="connsiteX35" fmla="*/ 1559718 w 2224087"/>
                  <a:gd name="connsiteY35" fmla="*/ 490537 h 866775"/>
                  <a:gd name="connsiteX36" fmla="*/ 1485900 w 2224087"/>
                  <a:gd name="connsiteY36" fmla="*/ 488156 h 866775"/>
                  <a:gd name="connsiteX37" fmla="*/ 1483518 w 2224087"/>
                  <a:gd name="connsiteY37" fmla="*/ 523875 h 866775"/>
                  <a:gd name="connsiteX38" fmla="*/ 1462087 w 2224087"/>
                  <a:gd name="connsiteY38" fmla="*/ 526256 h 866775"/>
                  <a:gd name="connsiteX39" fmla="*/ 1445418 w 2224087"/>
                  <a:gd name="connsiteY39" fmla="*/ 531019 h 866775"/>
                  <a:gd name="connsiteX40" fmla="*/ 1433512 w 2224087"/>
                  <a:gd name="connsiteY40" fmla="*/ 550069 h 866775"/>
                  <a:gd name="connsiteX41" fmla="*/ 1421606 w 2224087"/>
                  <a:gd name="connsiteY41" fmla="*/ 566737 h 866775"/>
                  <a:gd name="connsiteX42" fmla="*/ 1407318 w 2224087"/>
                  <a:gd name="connsiteY42" fmla="*/ 564356 h 866775"/>
                  <a:gd name="connsiteX43" fmla="*/ 1400175 w 2224087"/>
                  <a:gd name="connsiteY43" fmla="*/ 559594 h 866775"/>
                  <a:gd name="connsiteX44" fmla="*/ 1378743 w 2224087"/>
                  <a:gd name="connsiteY44" fmla="*/ 561975 h 866775"/>
                  <a:gd name="connsiteX45" fmla="*/ 1371600 w 2224087"/>
                  <a:gd name="connsiteY45" fmla="*/ 566737 h 866775"/>
                  <a:gd name="connsiteX46" fmla="*/ 1362075 w 2224087"/>
                  <a:gd name="connsiteY46" fmla="*/ 569119 h 866775"/>
                  <a:gd name="connsiteX47" fmla="*/ 1357312 w 2224087"/>
                  <a:gd name="connsiteY47" fmla="*/ 576262 h 866775"/>
                  <a:gd name="connsiteX48" fmla="*/ 1350168 w 2224087"/>
                  <a:gd name="connsiteY48" fmla="*/ 590550 h 866775"/>
                  <a:gd name="connsiteX49" fmla="*/ 1343025 w 2224087"/>
                  <a:gd name="connsiteY49" fmla="*/ 592931 h 866775"/>
                  <a:gd name="connsiteX50" fmla="*/ 1340643 w 2224087"/>
                  <a:gd name="connsiteY50" fmla="*/ 600075 h 866775"/>
                  <a:gd name="connsiteX51" fmla="*/ 1338262 w 2224087"/>
                  <a:gd name="connsiteY51" fmla="*/ 614362 h 866775"/>
                  <a:gd name="connsiteX52" fmla="*/ 1326356 w 2224087"/>
                  <a:gd name="connsiteY52" fmla="*/ 626269 h 866775"/>
                  <a:gd name="connsiteX53" fmla="*/ 1319212 w 2224087"/>
                  <a:gd name="connsiteY53" fmla="*/ 628650 h 866775"/>
                  <a:gd name="connsiteX54" fmla="*/ 1314450 w 2224087"/>
                  <a:gd name="connsiteY54" fmla="*/ 635794 h 866775"/>
                  <a:gd name="connsiteX55" fmla="*/ 1307306 w 2224087"/>
                  <a:gd name="connsiteY55" fmla="*/ 638175 h 866775"/>
                  <a:gd name="connsiteX56" fmla="*/ 1300162 w 2224087"/>
                  <a:gd name="connsiteY56" fmla="*/ 659606 h 866775"/>
                  <a:gd name="connsiteX57" fmla="*/ 1297781 w 2224087"/>
                  <a:gd name="connsiteY57" fmla="*/ 666750 h 866775"/>
                  <a:gd name="connsiteX58" fmla="*/ 1293018 w 2224087"/>
                  <a:gd name="connsiteY58" fmla="*/ 673894 h 866775"/>
                  <a:gd name="connsiteX59" fmla="*/ 1285875 w 2224087"/>
                  <a:gd name="connsiteY59" fmla="*/ 676275 h 866775"/>
                  <a:gd name="connsiteX60" fmla="*/ 1278731 w 2224087"/>
                  <a:gd name="connsiteY60" fmla="*/ 690562 h 866775"/>
                  <a:gd name="connsiteX61" fmla="*/ 1278731 w 2224087"/>
                  <a:gd name="connsiteY61" fmla="*/ 695325 h 866775"/>
                  <a:gd name="connsiteX62" fmla="*/ 1278731 w 2224087"/>
                  <a:gd name="connsiteY62" fmla="*/ 709612 h 866775"/>
                  <a:gd name="connsiteX63" fmla="*/ 1223962 w 2224087"/>
                  <a:gd name="connsiteY63" fmla="*/ 757237 h 866775"/>
                  <a:gd name="connsiteX64" fmla="*/ 1200150 w 2224087"/>
                  <a:gd name="connsiteY64" fmla="*/ 769144 h 866775"/>
                  <a:gd name="connsiteX65" fmla="*/ 1193006 w 2224087"/>
                  <a:gd name="connsiteY65" fmla="*/ 800100 h 866775"/>
                  <a:gd name="connsiteX66" fmla="*/ 1185862 w 2224087"/>
                  <a:gd name="connsiteY66" fmla="*/ 816769 h 866775"/>
                  <a:gd name="connsiteX67" fmla="*/ 1162050 w 2224087"/>
                  <a:gd name="connsiteY67" fmla="*/ 833437 h 866775"/>
                  <a:gd name="connsiteX68" fmla="*/ 1154906 w 2224087"/>
                  <a:gd name="connsiteY68" fmla="*/ 838200 h 866775"/>
                  <a:gd name="connsiteX69" fmla="*/ 1152525 w 2224087"/>
                  <a:gd name="connsiteY69" fmla="*/ 845344 h 866775"/>
                  <a:gd name="connsiteX70" fmla="*/ 1150143 w 2224087"/>
                  <a:gd name="connsiteY70" fmla="*/ 866775 h 866775"/>
                  <a:gd name="connsiteX71" fmla="*/ 940593 w 2224087"/>
                  <a:gd name="connsiteY71" fmla="*/ 826294 h 866775"/>
                  <a:gd name="connsiteX72" fmla="*/ 938212 w 2224087"/>
                  <a:gd name="connsiteY72" fmla="*/ 866775 h 866775"/>
                  <a:gd name="connsiteX73" fmla="*/ 735806 w 2224087"/>
                  <a:gd name="connsiteY73" fmla="*/ 866775 h 866775"/>
                  <a:gd name="connsiteX74" fmla="*/ 740568 w 2224087"/>
                  <a:gd name="connsiteY74" fmla="*/ 695325 h 866775"/>
                  <a:gd name="connsiteX75" fmla="*/ 650081 w 2224087"/>
                  <a:gd name="connsiteY75" fmla="*/ 690562 h 866775"/>
                  <a:gd name="connsiteX76" fmla="*/ 650081 w 2224087"/>
                  <a:gd name="connsiteY76" fmla="*/ 621506 h 866775"/>
                  <a:gd name="connsiteX77" fmla="*/ 531018 w 2224087"/>
                  <a:gd name="connsiteY77" fmla="*/ 621506 h 866775"/>
                  <a:gd name="connsiteX78" fmla="*/ 528637 w 2224087"/>
                  <a:gd name="connsiteY78" fmla="*/ 647700 h 866775"/>
                  <a:gd name="connsiteX79" fmla="*/ 476250 w 2224087"/>
                  <a:gd name="connsiteY79" fmla="*/ 640556 h 866775"/>
                  <a:gd name="connsiteX80" fmla="*/ 473868 w 2224087"/>
                  <a:gd name="connsiteY80" fmla="*/ 621506 h 866775"/>
                  <a:gd name="connsiteX81" fmla="*/ 421481 w 2224087"/>
                  <a:gd name="connsiteY81" fmla="*/ 621506 h 866775"/>
                  <a:gd name="connsiteX82" fmla="*/ 423862 w 2224087"/>
                  <a:gd name="connsiteY82" fmla="*/ 559594 h 866775"/>
                  <a:gd name="connsiteX83" fmla="*/ 361950 w 2224087"/>
                  <a:gd name="connsiteY83" fmla="*/ 571500 h 866775"/>
                  <a:gd name="connsiteX84" fmla="*/ 359568 w 2224087"/>
                  <a:gd name="connsiteY84" fmla="*/ 533400 h 866775"/>
                  <a:gd name="connsiteX85" fmla="*/ 338137 w 2224087"/>
                  <a:gd name="connsiteY85" fmla="*/ 538162 h 866775"/>
                  <a:gd name="connsiteX86" fmla="*/ 311943 w 2224087"/>
                  <a:gd name="connsiteY86" fmla="*/ 540544 h 866775"/>
                  <a:gd name="connsiteX87" fmla="*/ 254793 w 2224087"/>
                  <a:gd name="connsiteY87" fmla="*/ 542925 h 866775"/>
                  <a:gd name="connsiteX88" fmla="*/ 0 w 2224087"/>
                  <a:gd name="connsiteY88" fmla="*/ 542925 h 866775"/>
                  <a:gd name="connsiteX89" fmla="*/ 0 w 2224087"/>
                  <a:gd name="connsiteY89" fmla="*/ 0 h 866775"/>
                  <a:gd name="connsiteX0" fmla="*/ 0 w 2224087"/>
                  <a:gd name="connsiteY0" fmla="*/ 0 h 866775"/>
                  <a:gd name="connsiteX1" fmla="*/ 937660 w 2224087"/>
                  <a:gd name="connsiteY1" fmla="*/ 4762 h 866775"/>
                  <a:gd name="connsiteX2" fmla="*/ 937659 w 2224087"/>
                  <a:gd name="connsiteY2" fmla="*/ 92869 h 866775"/>
                  <a:gd name="connsiteX3" fmla="*/ 1045368 w 2224087"/>
                  <a:gd name="connsiteY3" fmla="*/ 111919 h 866775"/>
                  <a:gd name="connsiteX4" fmla="*/ 1178718 w 2224087"/>
                  <a:gd name="connsiteY4" fmla="*/ 247650 h 866775"/>
                  <a:gd name="connsiteX5" fmla="*/ 1390650 w 2224087"/>
                  <a:gd name="connsiteY5" fmla="*/ 247650 h 866775"/>
                  <a:gd name="connsiteX6" fmla="*/ 1440656 w 2224087"/>
                  <a:gd name="connsiteY6" fmla="*/ 161925 h 866775"/>
                  <a:gd name="connsiteX7" fmla="*/ 2209800 w 2224087"/>
                  <a:gd name="connsiteY7" fmla="*/ 176212 h 866775"/>
                  <a:gd name="connsiteX8" fmla="*/ 2214562 w 2224087"/>
                  <a:gd name="connsiteY8" fmla="*/ 178594 h 866775"/>
                  <a:gd name="connsiteX9" fmla="*/ 2216943 w 2224087"/>
                  <a:gd name="connsiteY9" fmla="*/ 200025 h 866775"/>
                  <a:gd name="connsiteX10" fmla="*/ 2221706 w 2224087"/>
                  <a:gd name="connsiteY10" fmla="*/ 214312 h 866775"/>
                  <a:gd name="connsiteX11" fmla="*/ 2224087 w 2224087"/>
                  <a:gd name="connsiteY11" fmla="*/ 221456 h 866775"/>
                  <a:gd name="connsiteX12" fmla="*/ 2214562 w 2224087"/>
                  <a:gd name="connsiteY12" fmla="*/ 233362 h 866775"/>
                  <a:gd name="connsiteX13" fmla="*/ 2212181 w 2224087"/>
                  <a:gd name="connsiteY13" fmla="*/ 240506 h 866775"/>
                  <a:gd name="connsiteX14" fmla="*/ 2205037 w 2224087"/>
                  <a:gd name="connsiteY14" fmla="*/ 264319 h 866775"/>
                  <a:gd name="connsiteX15" fmla="*/ 2197893 w 2224087"/>
                  <a:gd name="connsiteY15" fmla="*/ 269081 h 866775"/>
                  <a:gd name="connsiteX16" fmla="*/ 2193131 w 2224087"/>
                  <a:gd name="connsiteY16" fmla="*/ 285750 h 866775"/>
                  <a:gd name="connsiteX17" fmla="*/ 2188368 w 2224087"/>
                  <a:gd name="connsiteY17" fmla="*/ 300037 h 866775"/>
                  <a:gd name="connsiteX18" fmla="*/ 2174081 w 2224087"/>
                  <a:gd name="connsiteY18" fmla="*/ 304800 h 866775"/>
                  <a:gd name="connsiteX19" fmla="*/ 2171700 w 2224087"/>
                  <a:gd name="connsiteY19" fmla="*/ 311944 h 866775"/>
                  <a:gd name="connsiteX20" fmla="*/ 2157412 w 2224087"/>
                  <a:gd name="connsiteY20" fmla="*/ 333375 h 866775"/>
                  <a:gd name="connsiteX21" fmla="*/ 2152650 w 2224087"/>
                  <a:gd name="connsiteY21" fmla="*/ 340519 h 866775"/>
                  <a:gd name="connsiteX22" fmla="*/ 2147887 w 2224087"/>
                  <a:gd name="connsiteY22" fmla="*/ 354806 h 866775"/>
                  <a:gd name="connsiteX23" fmla="*/ 2135981 w 2224087"/>
                  <a:gd name="connsiteY23" fmla="*/ 385762 h 866775"/>
                  <a:gd name="connsiteX24" fmla="*/ 2131218 w 2224087"/>
                  <a:gd name="connsiteY24" fmla="*/ 392906 h 866775"/>
                  <a:gd name="connsiteX25" fmla="*/ 2128837 w 2224087"/>
                  <a:gd name="connsiteY25" fmla="*/ 400050 h 866775"/>
                  <a:gd name="connsiteX26" fmla="*/ 2126456 w 2224087"/>
                  <a:gd name="connsiteY26" fmla="*/ 428625 h 866775"/>
                  <a:gd name="connsiteX27" fmla="*/ 2119312 w 2224087"/>
                  <a:gd name="connsiteY27" fmla="*/ 431006 h 866775"/>
                  <a:gd name="connsiteX28" fmla="*/ 2105025 w 2224087"/>
                  <a:gd name="connsiteY28" fmla="*/ 440531 h 866775"/>
                  <a:gd name="connsiteX29" fmla="*/ 2105025 w 2224087"/>
                  <a:gd name="connsiteY29" fmla="*/ 440531 h 866775"/>
                  <a:gd name="connsiteX30" fmla="*/ 2078831 w 2224087"/>
                  <a:gd name="connsiteY30" fmla="*/ 438150 h 866775"/>
                  <a:gd name="connsiteX31" fmla="*/ 2071687 w 2224087"/>
                  <a:gd name="connsiteY31" fmla="*/ 435769 h 866775"/>
                  <a:gd name="connsiteX32" fmla="*/ 2064543 w 2224087"/>
                  <a:gd name="connsiteY32" fmla="*/ 431006 h 866775"/>
                  <a:gd name="connsiteX33" fmla="*/ 2043112 w 2224087"/>
                  <a:gd name="connsiteY33" fmla="*/ 431006 h 866775"/>
                  <a:gd name="connsiteX34" fmla="*/ 1554956 w 2224087"/>
                  <a:gd name="connsiteY34" fmla="*/ 428625 h 866775"/>
                  <a:gd name="connsiteX35" fmla="*/ 1559718 w 2224087"/>
                  <a:gd name="connsiteY35" fmla="*/ 490537 h 866775"/>
                  <a:gd name="connsiteX36" fmla="*/ 1485900 w 2224087"/>
                  <a:gd name="connsiteY36" fmla="*/ 488156 h 866775"/>
                  <a:gd name="connsiteX37" fmla="*/ 1483518 w 2224087"/>
                  <a:gd name="connsiteY37" fmla="*/ 523875 h 866775"/>
                  <a:gd name="connsiteX38" fmla="*/ 1462087 w 2224087"/>
                  <a:gd name="connsiteY38" fmla="*/ 526256 h 866775"/>
                  <a:gd name="connsiteX39" fmla="*/ 1445418 w 2224087"/>
                  <a:gd name="connsiteY39" fmla="*/ 531019 h 866775"/>
                  <a:gd name="connsiteX40" fmla="*/ 1433512 w 2224087"/>
                  <a:gd name="connsiteY40" fmla="*/ 550069 h 866775"/>
                  <a:gd name="connsiteX41" fmla="*/ 1421606 w 2224087"/>
                  <a:gd name="connsiteY41" fmla="*/ 566737 h 866775"/>
                  <a:gd name="connsiteX42" fmla="*/ 1407318 w 2224087"/>
                  <a:gd name="connsiteY42" fmla="*/ 564356 h 866775"/>
                  <a:gd name="connsiteX43" fmla="*/ 1400175 w 2224087"/>
                  <a:gd name="connsiteY43" fmla="*/ 559594 h 866775"/>
                  <a:gd name="connsiteX44" fmla="*/ 1378743 w 2224087"/>
                  <a:gd name="connsiteY44" fmla="*/ 561975 h 866775"/>
                  <a:gd name="connsiteX45" fmla="*/ 1371600 w 2224087"/>
                  <a:gd name="connsiteY45" fmla="*/ 566737 h 866775"/>
                  <a:gd name="connsiteX46" fmla="*/ 1362075 w 2224087"/>
                  <a:gd name="connsiteY46" fmla="*/ 569119 h 866775"/>
                  <a:gd name="connsiteX47" fmla="*/ 1357312 w 2224087"/>
                  <a:gd name="connsiteY47" fmla="*/ 576262 h 866775"/>
                  <a:gd name="connsiteX48" fmla="*/ 1350168 w 2224087"/>
                  <a:gd name="connsiteY48" fmla="*/ 590550 h 866775"/>
                  <a:gd name="connsiteX49" fmla="*/ 1343025 w 2224087"/>
                  <a:gd name="connsiteY49" fmla="*/ 592931 h 866775"/>
                  <a:gd name="connsiteX50" fmla="*/ 1340643 w 2224087"/>
                  <a:gd name="connsiteY50" fmla="*/ 600075 h 866775"/>
                  <a:gd name="connsiteX51" fmla="*/ 1338262 w 2224087"/>
                  <a:gd name="connsiteY51" fmla="*/ 614362 h 866775"/>
                  <a:gd name="connsiteX52" fmla="*/ 1326356 w 2224087"/>
                  <a:gd name="connsiteY52" fmla="*/ 626269 h 866775"/>
                  <a:gd name="connsiteX53" fmla="*/ 1319212 w 2224087"/>
                  <a:gd name="connsiteY53" fmla="*/ 628650 h 866775"/>
                  <a:gd name="connsiteX54" fmla="*/ 1314450 w 2224087"/>
                  <a:gd name="connsiteY54" fmla="*/ 635794 h 866775"/>
                  <a:gd name="connsiteX55" fmla="*/ 1307306 w 2224087"/>
                  <a:gd name="connsiteY55" fmla="*/ 638175 h 866775"/>
                  <a:gd name="connsiteX56" fmla="*/ 1300162 w 2224087"/>
                  <a:gd name="connsiteY56" fmla="*/ 659606 h 866775"/>
                  <a:gd name="connsiteX57" fmla="*/ 1297781 w 2224087"/>
                  <a:gd name="connsiteY57" fmla="*/ 666750 h 866775"/>
                  <a:gd name="connsiteX58" fmla="*/ 1293018 w 2224087"/>
                  <a:gd name="connsiteY58" fmla="*/ 673894 h 866775"/>
                  <a:gd name="connsiteX59" fmla="*/ 1285875 w 2224087"/>
                  <a:gd name="connsiteY59" fmla="*/ 676275 h 866775"/>
                  <a:gd name="connsiteX60" fmla="*/ 1278731 w 2224087"/>
                  <a:gd name="connsiteY60" fmla="*/ 690562 h 866775"/>
                  <a:gd name="connsiteX61" fmla="*/ 1278731 w 2224087"/>
                  <a:gd name="connsiteY61" fmla="*/ 695325 h 866775"/>
                  <a:gd name="connsiteX62" fmla="*/ 1278731 w 2224087"/>
                  <a:gd name="connsiteY62" fmla="*/ 709612 h 866775"/>
                  <a:gd name="connsiteX63" fmla="*/ 1223962 w 2224087"/>
                  <a:gd name="connsiteY63" fmla="*/ 757237 h 866775"/>
                  <a:gd name="connsiteX64" fmla="*/ 1200150 w 2224087"/>
                  <a:gd name="connsiteY64" fmla="*/ 769144 h 866775"/>
                  <a:gd name="connsiteX65" fmla="*/ 1193006 w 2224087"/>
                  <a:gd name="connsiteY65" fmla="*/ 800100 h 866775"/>
                  <a:gd name="connsiteX66" fmla="*/ 1185862 w 2224087"/>
                  <a:gd name="connsiteY66" fmla="*/ 816769 h 866775"/>
                  <a:gd name="connsiteX67" fmla="*/ 1162050 w 2224087"/>
                  <a:gd name="connsiteY67" fmla="*/ 833437 h 866775"/>
                  <a:gd name="connsiteX68" fmla="*/ 1154906 w 2224087"/>
                  <a:gd name="connsiteY68" fmla="*/ 838200 h 866775"/>
                  <a:gd name="connsiteX69" fmla="*/ 1152525 w 2224087"/>
                  <a:gd name="connsiteY69" fmla="*/ 845344 h 866775"/>
                  <a:gd name="connsiteX70" fmla="*/ 1150143 w 2224087"/>
                  <a:gd name="connsiteY70" fmla="*/ 866775 h 866775"/>
                  <a:gd name="connsiteX71" fmla="*/ 940593 w 2224087"/>
                  <a:gd name="connsiteY71" fmla="*/ 826294 h 866775"/>
                  <a:gd name="connsiteX72" fmla="*/ 938212 w 2224087"/>
                  <a:gd name="connsiteY72" fmla="*/ 866775 h 866775"/>
                  <a:gd name="connsiteX73" fmla="*/ 735806 w 2224087"/>
                  <a:gd name="connsiteY73" fmla="*/ 866775 h 866775"/>
                  <a:gd name="connsiteX74" fmla="*/ 740568 w 2224087"/>
                  <a:gd name="connsiteY74" fmla="*/ 695325 h 866775"/>
                  <a:gd name="connsiteX75" fmla="*/ 650081 w 2224087"/>
                  <a:gd name="connsiteY75" fmla="*/ 690562 h 866775"/>
                  <a:gd name="connsiteX76" fmla="*/ 650081 w 2224087"/>
                  <a:gd name="connsiteY76" fmla="*/ 621506 h 866775"/>
                  <a:gd name="connsiteX77" fmla="*/ 531018 w 2224087"/>
                  <a:gd name="connsiteY77" fmla="*/ 621506 h 866775"/>
                  <a:gd name="connsiteX78" fmla="*/ 528637 w 2224087"/>
                  <a:gd name="connsiteY78" fmla="*/ 647700 h 866775"/>
                  <a:gd name="connsiteX79" fmla="*/ 476250 w 2224087"/>
                  <a:gd name="connsiteY79" fmla="*/ 640556 h 866775"/>
                  <a:gd name="connsiteX80" fmla="*/ 473868 w 2224087"/>
                  <a:gd name="connsiteY80" fmla="*/ 621506 h 866775"/>
                  <a:gd name="connsiteX81" fmla="*/ 421481 w 2224087"/>
                  <a:gd name="connsiteY81" fmla="*/ 621506 h 866775"/>
                  <a:gd name="connsiteX82" fmla="*/ 423862 w 2224087"/>
                  <a:gd name="connsiteY82" fmla="*/ 559594 h 866775"/>
                  <a:gd name="connsiteX83" fmla="*/ 361950 w 2224087"/>
                  <a:gd name="connsiteY83" fmla="*/ 571500 h 866775"/>
                  <a:gd name="connsiteX84" fmla="*/ 359568 w 2224087"/>
                  <a:gd name="connsiteY84" fmla="*/ 533400 h 866775"/>
                  <a:gd name="connsiteX85" fmla="*/ 338137 w 2224087"/>
                  <a:gd name="connsiteY85" fmla="*/ 538162 h 866775"/>
                  <a:gd name="connsiteX86" fmla="*/ 311943 w 2224087"/>
                  <a:gd name="connsiteY86" fmla="*/ 540544 h 866775"/>
                  <a:gd name="connsiteX87" fmla="*/ 254793 w 2224087"/>
                  <a:gd name="connsiteY87" fmla="*/ 542925 h 866775"/>
                  <a:gd name="connsiteX88" fmla="*/ 0 w 2224087"/>
                  <a:gd name="connsiteY88" fmla="*/ 542925 h 866775"/>
                  <a:gd name="connsiteX89" fmla="*/ 0 w 2224087"/>
                  <a:gd name="connsiteY89" fmla="*/ 0 h 866775"/>
                  <a:gd name="connsiteX0" fmla="*/ 0 w 2224087"/>
                  <a:gd name="connsiteY0" fmla="*/ 0 h 866775"/>
                  <a:gd name="connsiteX1" fmla="*/ 937660 w 2224087"/>
                  <a:gd name="connsiteY1" fmla="*/ 3358 h 866775"/>
                  <a:gd name="connsiteX2" fmla="*/ 937659 w 2224087"/>
                  <a:gd name="connsiteY2" fmla="*/ 92869 h 866775"/>
                  <a:gd name="connsiteX3" fmla="*/ 1045368 w 2224087"/>
                  <a:gd name="connsiteY3" fmla="*/ 111919 h 866775"/>
                  <a:gd name="connsiteX4" fmla="*/ 1178718 w 2224087"/>
                  <a:gd name="connsiteY4" fmla="*/ 247650 h 866775"/>
                  <a:gd name="connsiteX5" fmla="*/ 1390650 w 2224087"/>
                  <a:gd name="connsiteY5" fmla="*/ 247650 h 866775"/>
                  <a:gd name="connsiteX6" fmla="*/ 1440656 w 2224087"/>
                  <a:gd name="connsiteY6" fmla="*/ 161925 h 866775"/>
                  <a:gd name="connsiteX7" fmla="*/ 2209800 w 2224087"/>
                  <a:gd name="connsiteY7" fmla="*/ 176212 h 866775"/>
                  <a:gd name="connsiteX8" fmla="*/ 2214562 w 2224087"/>
                  <a:gd name="connsiteY8" fmla="*/ 178594 h 866775"/>
                  <a:gd name="connsiteX9" fmla="*/ 2216943 w 2224087"/>
                  <a:gd name="connsiteY9" fmla="*/ 200025 h 866775"/>
                  <a:gd name="connsiteX10" fmla="*/ 2221706 w 2224087"/>
                  <a:gd name="connsiteY10" fmla="*/ 214312 h 866775"/>
                  <a:gd name="connsiteX11" fmla="*/ 2224087 w 2224087"/>
                  <a:gd name="connsiteY11" fmla="*/ 221456 h 866775"/>
                  <a:gd name="connsiteX12" fmla="*/ 2214562 w 2224087"/>
                  <a:gd name="connsiteY12" fmla="*/ 233362 h 866775"/>
                  <a:gd name="connsiteX13" fmla="*/ 2212181 w 2224087"/>
                  <a:gd name="connsiteY13" fmla="*/ 240506 h 866775"/>
                  <a:gd name="connsiteX14" fmla="*/ 2205037 w 2224087"/>
                  <a:gd name="connsiteY14" fmla="*/ 264319 h 866775"/>
                  <a:gd name="connsiteX15" fmla="*/ 2197893 w 2224087"/>
                  <a:gd name="connsiteY15" fmla="*/ 269081 h 866775"/>
                  <a:gd name="connsiteX16" fmla="*/ 2193131 w 2224087"/>
                  <a:gd name="connsiteY16" fmla="*/ 285750 h 866775"/>
                  <a:gd name="connsiteX17" fmla="*/ 2188368 w 2224087"/>
                  <a:gd name="connsiteY17" fmla="*/ 300037 h 866775"/>
                  <a:gd name="connsiteX18" fmla="*/ 2174081 w 2224087"/>
                  <a:gd name="connsiteY18" fmla="*/ 304800 h 866775"/>
                  <a:gd name="connsiteX19" fmla="*/ 2171700 w 2224087"/>
                  <a:gd name="connsiteY19" fmla="*/ 311944 h 866775"/>
                  <a:gd name="connsiteX20" fmla="*/ 2157412 w 2224087"/>
                  <a:gd name="connsiteY20" fmla="*/ 333375 h 866775"/>
                  <a:gd name="connsiteX21" fmla="*/ 2152650 w 2224087"/>
                  <a:gd name="connsiteY21" fmla="*/ 340519 h 866775"/>
                  <a:gd name="connsiteX22" fmla="*/ 2147887 w 2224087"/>
                  <a:gd name="connsiteY22" fmla="*/ 354806 h 866775"/>
                  <a:gd name="connsiteX23" fmla="*/ 2135981 w 2224087"/>
                  <a:gd name="connsiteY23" fmla="*/ 385762 h 866775"/>
                  <a:gd name="connsiteX24" fmla="*/ 2131218 w 2224087"/>
                  <a:gd name="connsiteY24" fmla="*/ 392906 h 866775"/>
                  <a:gd name="connsiteX25" fmla="*/ 2128837 w 2224087"/>
                  <a:gd name="connsiteY25" fmla="*/ 400050 h 866775"/>
                  <a:gd name="connsiteX26" fmla="*/ 2126456 w 2224087"/>
                  <a:gd name="connsiteY26" fmla="*/ 428625 h 866775"/>
                  <a:gd name="connsiteX27" fmla="*/ 2119312 w 2224087"/>
                  <a:gd name="connsiteY27" fmla="*/ 431006 h 866775"/>
                  <a:gd name="connsiteX28" fmla="*/ 2105025 w 2224087"/>
                  <a:gd name="connsiteY28" fmla="*/ 440531 h 866775"/>
                  <a:gd name="connsiteX29" fmla="*/ 2105025 w 2224087"/>
                  <a:gd name="connsiteY29" fmla="*/ 440531 h 866775"/>
                  <a:gd name="connsiteX30" fmla="*/ 2078831 w 2224087"/>
                  <a:gd name="connsiteY30" fmla="*/ 438150 h 866775"/>
                  <a:gd name="connsiteX31" fmla="*/ 2071687 w 2224087"/>
                  <a:gd name="connsiteY31" fmla="*/ 435769 h 866775"/>
                  <a:gd name="connsiteX32" fmla="*/ 2064543 w 2224087"/>
                  <a:gd name="connsiteY32" fmla="*/ 431006 h 866775"/>
                  <a:gd name="connsiteX33" fmla="*/ 2043112 w 2224087"/>
                  <a:gd name="connsiteY33" fmla="*/ 431006 h 866775"/>
                  <a:gd name="connsiteX34" fmla="*/ 1554956 w 2224087"/>
                  <a:gd name="connsiteY34" fmla="*/ 428625 h 866775"/>
                  <a:gd name="connsiteX35" fmla="*/ 1559718 w 2224087"/>
                  <a:gd name="connsiteY35" fmla="*/ 490537 h 866775"/>
                  <a:gd name="connsiteX36" fmla="*/ 1485900 w 2224087"/>
                  <a:gd name="connsiteY36" fmla="*/ 488156 h 866775"/>
                  <a:gd name="connsiteX37" fmla="*/ 1483518 w 2224087"/>
                  <a:gd name="connsiteY37" fmla="*/ 523875 h 866775"/>
                  <a:gd name="connsiteX38" fmla="*/ 1462087 w 2224087"/>
                  <a:gd name="connsiteY38" fmla="*/ 526256 h 866775"/>
                  <a:gd name="connsiteX39" fmla="*/ 1445418 w 2224087"/>
                  <a:gd name="connsiteY39" fmla="*/ 531019 h 866775"/>
                  <a:gd name="connsiteX40" fmla="*/ 1433512 w 2224087"/>
                  <a:gd name="connsiteY40" fmla="*/ 550069 h 866775"/>
                  <a:gd name="connsiteX41" fmla="*/ 1421606 w 2224087"/>
                  <a:gd name="connsiteY41" fmla="*/ 566737 h 866775"/>
                  <a:gd name="connsiteX42" fmla="*/ 1407318 w 2224087"/>
                  <a:gd name="connsiteY42" fmla="*/ 564356 h 866775"/>
                  <a:gd name="connsiteX43" fmla="*/ 1400175 w 2224087"/>
                  <a:gd name="connsiteY43" fmla="*/ 559594 h 866775"/>
                  <a:gd name="connsiteX44" fmla="*/ 1378743 w 2224087"/>
                  <a:gd name="connsiteY44" fmla="*/ 561975 h 866775"/>
                  <a:gd name="connsiteX45" fmla="*/ 1371600 w 2224087"/>
                  <a:gd name="connsiteY45" fmla="*/ 566737 h 866775"/>
                  <a:gd name="connsiteX46" fmla="*/ 1362075 w 2224087"/>
                  <a:gd name="connsiteY46" fmla="*/ 569119 h 866775"/>
                  <a:gd name="connsiteX47" fmla="*/ 1357312 w 2224087"/>
                  <a:gd name="connsiteY47" fmla="*/ 576262 h 866775"/>
                  <a:gd name="connsiteX48" fmla="*/ 1350168 w 2224087"/>
                  <a:gd name="connsiteY48" fmla="*/ 590550 h 866775"/>
                  <a:gd name="connsiteX49" fmla="*/ 1343025 w 2224087"/>
                  <a:gd name="connsiteY49" fmla="*/ 592931 h 866775"/>
                  <a:gd name="connsiteX50" fmla="*/ 1340643 w 2224087"/>
                  <a:gd name="connsiteY50" fmla="*/ 600075 h 866775"/>
                  <a:gd name="connsiteX51" fmla="*/ 1338262 w 2224087"/>
                  <a:gd name="connsiteY51" fmla="*/ 614362 h 866775"/>
                  <a:gd name="connsiteX52" fmla="*/ 1326356 w 2224087"/>
                  <a:gd name="connsiteY52" fmla="*/ 626269 h 866775"/>
                  <a:gd name="connsiteX53" fmla="*/ 1319212 w 2224087"/>
                  <a:gd name="connsiteY53" fmla="*/ 628650 h 866775"/>
                  <a:gd name="connsiteX54" fmla="*/ 1314450 w 2224087"/>
                  <a:gd name="connsiteY54" fmla="*/ 635794 h 866775"/>
                  <a:gd name="connsiteX55" fmla="*/ 1307306 w 2224087"/>
                  <a:gd name="connsiteY55" fmla="*/ 638175 h 866775"/>
                  <a:gd name="connsiteX56" fmla="*/ 1300162 w 2224087"/>
                  <a:gd name="connsiteY56" fmla="*/ 659606 h 866775"/>
                  <a:gd name="connsiteX57" fmla="*/ 1297781 w 2224087"/>
                  <a:gd name="connsiteY57" fmla="*/ 666750 h 866775"/>
                  <a:gd name="connsiteX58" fmla="*/ 1293018 w 2224087"/>
                  <a:gd name="connsiteY58" fmla="*/ 673894 h 866775"/>
                  <a:gd name="connsiteX59" fmla="*/ 1285875 w 2224087"/>
                  <a:gd name="connsiteY59" fmla="*/ 676275 h 866775"/>
                  <a:gd name="connsiteX60" fmla="*/ 1278731 w 2224087"/>
                  <a:gd name="connsiteY60" fmla="*/ 690562 h 866775"/>
                  <a:gd name="connsiteX61" fmla="*/ 1278731 w 2224087"/>
                  <a:gd name="connsiteY61" fmla="*/ 695325 h 866775"/>
                  <a:gd name="connsiteX62" fmla="*/ 1278731 w 2224087"/>
                  <a:gd name="connsiteY62" fmla="*/ 709612 h 866775"/>
                  <a:gd name="connsiteX63" fmla="*/ 1223962 w 2224087"/>
                  <a:gd name="connsiteY63" fmla="*/ 757237 h 866775"/>
                  <a:gd name="connsiteX64" fmla="*/ 1200150 w 2224087"/>
                  <a:gd name="connsiteY64" fmla="*/ 769144 h 866775"/>
                  <a:gd name="connsiteX65" fmla="*/ 1193006 w 2224087"/>
                  <a:gd name="connsiteY65" fmla="*/ 800100 h 866775"/>
                  <a:gd name="connsiteX66" fmla="*/ 1185862 w 2224087"/>
                  <a:gd name="connsiteY66" fmla="*/ 816769 h 866775"/>
                  <a:gd name="connsiteX67" fmla="*/ 1162050 w 2224087"/>
                  <a:gd name="connsiteY67" fmla="*/ 833437 h 866775"/>
                  <a:gd name="connsiteX68" fmla="*/ 1154906 w 2224087"/>
                  <a:gd name="connsiteY68" fmla="*/ 838200 h 866775"/>
                  <a:gd name="connsiteX69" fmla="*/ 1152525 w 2224087"/>
                  <a:gd name="connsiteY69" fmla="*/ 845344 h 866775"/>
                  <a:gd name="connsiteX70" fmla="*/ 1150143 w 2224087"/>
                  <a:gd name="connsiteY70" fmla="*/ 866775 h 866775"/>
                  <a:gd name="connsiteX71" fmla="*/ 940593 w 2224087"/>
                  <a:gd name="connsiteY71" fmla="*/ 826294 h 866775"/>
                  <a:gd name="connsiteX72" fmla="*/ 938212 w 2224087"/>
                  <a:gd name="connsiteY72" fmla="*/ 866775 h 866775"/>
                  <a:gd name="connsiteX73" fmla="*/ 735806 w 2224087"/>
                  <a:gd name="connsiteY73" fmla="*/ 866775 h 866775"/>
                  <a:gd name="connsiteX74" fmla="*/ 740568 w 2224087"/>
                  <a:gd name="connsiteY74" fmla="*/ 695325 h 866775"/>
                  <a:gd name="connsiteX75" fmla="*/ 650081 w 2224087"/>
                  <a:gd name="connsiteY75" fmla="*/ 690562 h 866775"/>
                  <a:gd name="connsiteX76" fmla="*/ 650081 w 2224087"/>
                  <a:gd name="connsiteY76" fmla="*/ 621506 h 866775"/>
                  <a:gd name="connsiteX77" fmla="*/ 531018 w 2224087"/>
                  <a:gd name="connsiteY77" fmla="*/ 621506 h 866775"/>
                  <a:gd name="connsiteX78" fmla="*/ 528637 w 2224087"/>
                  <a:gd name="connsiteY78" fmla="*/ 647700 h 866775"/>
                  <a:gd name="connsiteX79" fmla="*/ 476250 w 2224087"/>
                  <a:gd name="connsiteY79" fmla="*/ 640556 h 866775"/>
                  <a:gd name="connsiteX80" fmla="*/ 473868 w 2224087"/>
                  <a:gd name="connsiteY80" fmla="*/ 621506 h 866775"/>
                  <a:gd name="connsiteX81" fmla="*/ 421481 w 2224087"/>
                  <a:gd name="connsiteY81" fmla="*/ 621506 h 866775"/>
                  <a:gd name="connsiteX82" fmla="*/ 423862 w 2224087"/>
                  <a:gd name="connsiteY82" fmla="*/ 559594 h 866775"/>
                  <a:gd name="connsiteX83" fmla="*/ 361950 w 2224087"/>
                  <a:gd name="connsiteY83" fmla="*/ 571500 h 866775"/>
                  <a:gd name="connsiteX84" fmla="*/ 359568 w 2224087"/>
                  <a:gd name="connsiteY84" fmla="*/ 533400 h 866775"/>
                  <a:gd name="connsiteX85" fmla="*/ 338137 w 2224087"/>
                  <a:gd name="connsiteY85" fmla="*/ 538162 h 866775"/>
                  <a:gd name="connsiteX86" fmla="*/ 311943 w 2224087"/>
                  <a:gd name="connsiteY86" fmla="*/ 540544 h 866775"/>
                  <a:gd name="connsiteX87" fmla="*/ 254793 w 2224087"/>
                  <a:gd name="connsiteY87" fmla="*/ 542925 h 866775"/>
                  <a:gd name="connsiteX88" fmla="*/ 0 w 2224087"/>
                  <a:gd name="connsiteY88" fmla="*/ 542925 h 866775"/>
                  <a:gd name="connsiteX89" fmla="*/ 0 w 2224087"/>
                  <a:gd name="connsiteY89" fmla="*/ 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24087" h="866775">
                    <a:moveTo>
                      <a:pt x="0" y="0"/>
                    </a:moveTo>
                    <a:lnTo>
                      <a:pt x="937660" y="3358"/>
                    </a:lnTo>
                    <a:cubicBezTo>
                      <a:pt x="937660" y="32727"/>
                      <a:pt x="937659" y="63500"/>
                      <a:pt x="937659" y="92869"/>
                    </a:cubicBezTo>
                    <a:lnTo>
                      <a:pt x="1045368" y="111919"/>
                    </a:lnTo>
                    <a:lnTo>
                      <a:pt x="1178718" y="247650"/>
                    </a:lnTo>
                    <a:lnTo>
                      <a:pt x="1390650" y="247650"/>
                    </a:lnTo>
                    <a:lnTo>
                      <a:pt x="1440656" y="161925"/>
                    </a:lnTo>
                    <a:lnTo>
                      <a:pt x="2209800" y="176212"/>
                    </a:lnTo>
                    <a:lnTo>
                      <a:pt x="2214562" y="178594"/>
                    </a:lnTo>
                    <a:cubicBezTo>
                      <a:pt x="2215356" y="185738"/>
                      <a:pt x="2215533" y="192977"/>
                      <a:pt x="2216943" y="200025"/>
                    </a:cubicBezTo>
                    <a:cubicBezTo>
                      <a:pt x="2217928" y="204948"/>
                      <a:pt x="2220118" y="209550"/>
                      <a:pt x="2221706" y="214312"/>
                    </a:cubicBezTo>
                    <a:lnTo>
                      <a:pt x="2224087" y="221456"/>
                    </a:lnTo>
                    <a:cubicBezTo>
                      <a:pt x="2218102" y="239413"/>
                      <a:pt x="2226872" y="217975"/>
                      <a:pt x="2214562" y="233362"/>
                    </a:cubicBezTo>
                    <a:cubicBezTo>
                      <a:pt x="2212994" y="235322"/>
                      <a:pt x="2212975" y="238125"/>
                      <a:pt x="2212181" y="240506"/>
                    </a:cubicBezTo>
                    <a:cubicBezTo>
                      <a:pt x="2210682" y="250999"/>
                      <a:pt x="2212257" y="257099"/>
                      <a:pt x="2205037" y="264319"/>
                    </a:cubicBezTo>
                    <a:cubicBezTo>
                      <a:pt x="2203013" y="266343"/>
                      <a:pt x="2200274" y="267494"/>
                      <a:pt x="2197893" y="269081"/>
                    </a:cubicBezTo>
                    <a:cubicBezTo>
                      <a:pt x="2189879" y="293128"/>
                      <a:pt x="2202117" y="255800"/>
                      <a:pt x="2193131" y="285750"/>
                    </a:cubicBezTo>
                    <a:cubicBezTo>
                      <a:pt x="2191688" y="290558"/>
                      <a:pt x="2193130" y="298449"/>
                      <a:pt x="2188368" y="300037"/>
                    </a:cubicBezTo>
                    <a:lnTo>
                      <a:pt x="2174081" y="304800"/>
                    </a:lnTo>
                    <a:cubicBezTo>
                      <a:pt x="2173287" y="307181"/>
                      <a:pt x="2172919" y="309750"/>
                      <a:pt x="2171700" y="311944"/>
                    </a:cubicBezTo>
                    <a:cubicBezTo>
                      <a:pt x="2171696" y="311952"/>
                      <a:pt x="2159796" y="329800"/>
                      <a:pt x="2157412" y="333375"/>
                    </a:cubicBezTo>
                    <a:cubicBezTo>
                      <a:pt x="2155825" y="335756"/>
                      <a:pt x="2153555" y="337804"/>
                      <a:pt x="2152650" y="340519"/>
                    </a:cubicBezTo>
                    <a:lnTo>
                      <a:pt x="2147887" y="354806"/>
                    </a:lnTo>
                    <a:cubicBezTo>
                      <a:pt x="2144697" y="377141"/>
                      <a:pt x="2148619" y="366805"/>
                      <a:pt x="2135981" y="385762"/>
                    </a:cubicBezTo>
                    <a:lnTo>
                      <a:pt x="2131218" y="392906"/>
                    </a:lnTo>
                    <a:cubicBezTo>
                      <a:pt x="2130424" y="395287"/>
                      <a:pt x="2129169" y="397562"/>
                      <a:pt x="2128837" y="400050"/>
                    </a:cubicBezTo>
                    <a:cubicBezTo>
                      <a:pt x="2127574" y="409524"/>
                      <a:pt x="2129267" y="419490"/>
                      <a:pt x="2126456" y="428625"/>
                    </a:cubicBezTo>
                    <a:cubicBezTo>
                      <a:pt x="2125718" y="431024"/>
                      <a:pt x="2121693" y="430212"/>
                      <a:pt x="2119312" y="431006"/>
                    </a:cubicBezTo>
                    <a:lnTo>
                      <a:pt x="2105025" y="440531"/>
                    </a:lnTo>
                    <a:lnTo>
                      <a:pt x="2105025" y="440531"/>
                    </a:lnTo>
                    <a:cubicBezTo>
                      <a:pt x="2096294" y="439737"/>
                      <a:pt x="2087510" y="439390"/>
                      <a:pt x="2078831" y="438150"/>
                    </a:cubicBezTo>
                    <a:cubicBezTo>
                      <a:pt x="2076346" y="437795"/>
                      <a:pt x="2073932" y="436892"/>
                      <a:pt x="2071687" y="435769"/>
                    </a:cubicBezTo>
                    <a:cubicBezTo>
                      <a:pt x="2069127" y="434489"/>
                      <a:pt x="2067366" y="431477"/>
                      <a:pt x="2064543" y="431006"/>
                    </a:cubicBezTo>
                    <a:cubicBezTo>
                      <a:pt x="2057497" y="429831"/>
                      <a:pt x="2050256" y="431006"/>
                      <a:pt x="2043112" y="431006"/>
                    </a:cubicBezTo>
                    <a:lnTo>
                      <a:pt x="1554956" y="428625"/>
                    </a:lnTo>
                    <a:lnTo>
                      <a:pt x="1559718" y="490537"/>
                    </a:lnTo>
                    <a:lnTo>
                      <a:pt x="1485900" y="488156"/>
                    </a:lnTo>
                    <a:cubicBezTo>
                      <a:pt x="1485106" y="500062"/>
                      <a:pt x="1489842" y="513756"/>
                      <a:pt x="1483518" y="523875"/>
                    </a:cubicBezTo>
                    <a:cubicBezTo>
                      <a:pt x="1479709" y="529970"/>
                      <a:pt x="1469191" y="525163"/>
                      <a:pt x="1462087" y="526256"/>
                    </a:cubicBezTo>
                    <a:cubicBezTo>
                      <a:pt x="1456529" y="527111"/>
                      <a:pt x="1450756" y="529239"/>
                      <a:pt x="1445418" y="531019"/>
                    </a:cubicBezTo>
                    <a:cubicBezTo>
                      <a:pt x="1439751" y="548021"/>
                      <a:pt x="1444833" y="542521"/>
                      <a:pt x="1433512" y="550069"/>
                    </a:cubicBezTo>
                    <a:cubicBezTo>
                      <a:pt x="1427956" y="566737"/>
                      <a:pt x="1433512" y="562769"/>
                      <a:pt x="1421606" y="566737"/>
                    </a:cubicBezTo>
                    <a:cubicBezTo>
                      <a:pt x="1416843" y="565943"/>
                      <a:pt x="1411899" y="565883"/>
                      <a:pt x="1407318" y="564356"/>
                    </a:cubicBezTo>
                    <a:cubicBezTo>
                      <a:pt x="1404603" y="563451"/>
                      <a:pt x="1403027" y="559832"/>
                      <a:pt x="1400175" y="559594"/>
                    </a:cubicBezTo>
                    <a:cubicBezTo>
                      <a:pt x="1393012" y="558997"/>
                      <a:pt x="1385887" y="561181"/>
                      <a:pt x="1378743" y="561975"/>
                    </a:cubicBezTo>
                    <a:cubicBezTo>
                      <a:pt x="1376362" y="563562"/>
                      <a:pt x="1374230" y="565610"/>
                      <a:pt x="1371600" y="566737"/>
                    </a:cubicBezTo>
                    <a:cubicBezTo>
                      <a:pt x="1368592" y="568026"/>
                      <a:pt x="1364798" y="567304"/>
                      <a:pt x="1362075" y="569119"/>
                    </a:cubicBezTo>
                    <a:cubicBezTo>
                      <a:pt x="1359694" y="570706"/>
                      <a:pt x="1358900" y="573881"/>
                      <a:pt x="1357312" y="576262"/>
                    </a:cubicBezTo>
                    <a:cubicBezTo>
                      <a:pt x="1355743" y="580969"/>
                      <a:pt x="1354366" y="587192"/>
                      <a:pt x="1350168" y="590550"/>
                    </a:cubicBezTo>
                    <a:cubicBezTo>
                      <a:pt x="1348208" y="592118"/>
                      <a:pt x="1345406" y="592137"/>
                      <a:pt x="1343025" y="592931"/>
                    </a:cubicBezTo>
                    <a:cubicBezTo>
                      <a:pt x="1342231" y="595312"/>
                      <a:pt x="1341188" y="597625"/>
                      <a:pt x="1340643" y="600075"/>
                    </a:cubicBezTo>
                    <a:cubicBezTo>
                      <a:pt x="1339596" y="604788"/>
                      <a:pt x="1339789" y="609782"/>
                      <a:pt x="1338262" y="614362"/>
                    </a:cubicBezTo>
                    <a:cubicBezTo>
                      <a:pt x="1336357" y="620077"/>
                      <a:pt x="1331436" y="623729"/>
                      <a:pt x="1326356" y="626269"/>
                    </a:cubicBezTo>
                    <a:cubicBezTo>
                      <a:pt x="1324111" y="627392"/>
                      <a:pt x="1321593" y="627856"/>
                      <a:pt x="1319212" y="628650"/>
                    </a:cubicBezTo>
                    <a:cubicBezTo>
                      <a:pt x="1317625" y="631031"/>
                      <a:pt x="1316685" y="634006"/>
                      <a:pt x="1314450" y="635794"/>
                    </a:cubicBezTo>
                    <a:cubicBezTo>
                      <a:pt x="1312490" y="637362"/>
                      <a:pt x="1308765" y="636133"/>
                      <a:pt x="1307306" y="638175"/>
                    </a:cubicBezTo>
                    <a:cubicBezTo>
                      <a:pt x="1307303" y="638179"/>
                      <a:pt x="1301353" y="656032"/>
                      <a:pt x="1300162" y="659606"/>
                    </a:cubicBezTo>
                    <a:cubicBezTo>
                      <a:pt x="1299368" y="661987"/>
                      <a:pt x="1299173" y="664662"/>
                      <a:pt x="1297781" y="666750"/>
                    </a:cubicBezTo>
                    <a:cubicBezTo>
                      <a:pt x="1296193" y="669131"/>
                      <a:pt x="1295253" y="672106"/>
                      <a:pt x="1293018" y="673894"/>
                    </a:cubicBezTo>
                    <a:cubicBezTo>
                      <a:pt x="1291058" y="675462"/>
                      <a:pt x="1288256" y="675481"/>
                      <a:pt x="1285875" y="676275"/>
                    </a:cubicBezTo>
                    <a:cubicBezTo>
                      <a:pt x="1281861" y="682295"/>
                      <a:pt x="1280139" y="683520"/>
                      <a:pt x="1278731" y="690562"/>
                    </a:cubicBezTo>
                    <a:cubicBezTo>
                      <a:pt x="1278420" y="692119"/>
                      <a:pt x="1278731" y="693737"/>
                      <a:pt x="1278731" y="695325"/>
                    </a:cubicBezTo>
                    <a:lnTo>
                      <a:pt x="1278731" y="709612"/>
                    </a:lnTo>
                    <a:lnTo>
                      <a:pt x="1223962" y="757237"/>
                    </a:lnTo>
                    <a:lnTo>
                      <a:pt x="1200150" y="769144"/>
                    </a:lnTo>
                    <a:lnTo>
                      <a:pt x="1193006" y="800100"/>
                    </a:lnTo>
                    <a:lnTo>
                      <a:pt x="1185862" y="816769"/>
                    </a:lnTo>
                    <a:lnTo>
                      <a:pt x="1162050" y="833437"/>
                    </a:lnTo>
                    <a:cubicBezTo>
                      <a:pt x="1159697" y="835066"/>
                      <a:pt x="1154906" y="838200"/>
                      <a:pt x="1154906" y="838200"/>
                    </a:cubicBezTo>
                    <a:cubicBezTo>
                      <a:pt x="1154112" y="840581"/>
                      <a:pt x="1153017" y="842883"/>
                      <a:pt x="1152525" y="845344"/>
                    </a:cubicBezTo>
                    <a:cubicBezTo>
                      <a:pt x="1149918" y="858375"/>
                      <a:pt x="1150143" y="857873"/>
                      <a:pt x="1150143" y="866775"/>
                    </a:cubicBezTo>
                    <a:lnTo>
                      <a:pt x="940593" y="826294"/>
                    </a:lnTo>
                    <a:lnTo>
                      <a:pt x="938212" y="866775"/>
                    </a:lnTo>
                    <a:lnTo>
                      <a:pt x="735806" y="866775"/>
                    </a:lnTo>
                    <a:lnTo>
                      <a:pt x="740568" y="695325"/>
                    </a:lnTo>
                    <a:lnTo>
                      <a:pt x="650081" y="690562"/>
                    </a:lnTo>
                    <a:lnTo>
                      <a:pt x="650081" y="621506"/>
                    </a:lnTo>
                    <a:lnTo>
                      <a:pt x="531018" y="621506"/>
                    </a:lnTo>
                    <a:cubicBezTo>
                      <a:pt x="530224" y="630237"/>
                      <a:pt x="536479" y="643779"/>
                      <a:pt x="528637" y="647700"/>
                    </a:cubicBezTo>
                    <a:cubicBezTo>
                      <a:pt x="503317" y="660360"/>
                      <a:pt x="491641" y="650819"/>
                      <a:pt x="476250" y="640556"/>
                    </a:cubicBezTo>
                    <a:cubicBezTo>
                      <a:pt x="472613" y="629647"/>
                      <a:pt x="473868" y="635922"/>
                      <a:pt x="473868" y="621506"/>
                    </a:cubicBezTo>
                    <a:lnTo>
                      <a:pt x="421481" y="621506"/>
                    </a:lnTo>
                    <a:cubicBezTo>
                      <a:pt x="422275" y="600869"/>
                      <a:pt x="423068" y="580231"/>
                      <a:pt x="423862" y="559594"/>
                    </a:cubicBezTo>
                    <a:lnTo>
                      <a:pt x="361950" y="571500"/>
                    </a:lnTo>
                    <a:lnTo>
                      <a:pt x="359568" y="533400"/>
                    </a:lnTo>
                    <a:cubicBezTo>
                      <a:pt x="352424" y="534987"/>
                      <a:pt x="345374" y="537076"/>
                      <a:pt x="338137" y="538162"/>
                    </a:cubicBezTo>
                    <a:cubicBezTo>
                      <a:pt x="329467" y="539463"/>
                      <a:pt x="320693" y="539997"/>
                      <a:pt x="311943" y="540544"/>
                    </a:cubicBezTo>
                    <a:cubicBezTo>
                      <a:pt x="272039" y="543038"/>
                      <a:pt x="276844" y="542925"/>
                      <a:pt x="254793" y="542925"/>
                    </a:cubicBezTo>
                    <a:lnTo>
                      <a:pt x="0" y="542925"/>
                    </a:lnTo>
                    <a:lnTo>
                      <a:pt x="0" y="0"/>
                    </a:lnTo>
                    <a:close/>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31" name="Freeform 127">
                <a:extLst>
                  <a:ext uri="{FF2B5EF4-FFF2-40B4-BE49-F238E27FC236}">
                    <a16:creationId xmlns:a16="http://schemas.microsoft.com/office/drawing/2014/main" id="{4DE0C092-EB86-47C4-8A2C-8929AE527C6E}"/>
                  </a:ext>
                </a:extLst>
              </p:cNvPr>
              <p:cNvSpPr>
                <a:spLocks noChangeAspect="1"/>
              </p:cNvSpPr>
              <p:nvPr/>
            </p:nvSpPr>
            <p:spPr bwMode="auto">
              <a:xfrm>
                <a:off x="-3277255" y="231165"/>
                <a:ext cx="1008730" cy="1734054"/>
              </a:xfrm>
              <a:custGeom>
                <a:avLst/>
                <a:gdLst>
                  <a:gd name="T0" fmla="*/ 144 w 587"/>
                  <a:gd name="T1" fmla="*/ 601 h 907"/>
                  <a:gd name="T2" fmla="*/ 34 w 587"/>
                  <a:gd name="T3" fmla="*/ 770 h 907"/>
                  <a:gd name="T4" fmla="*/ 156 w 587"/>
                  <a:gd name="T5" fmla="*/ 907 h 907"/>
                  <a:gd name="T6" fmla="*/ 379 w 587"/>
                  <a:gd name="T7" fmla="*/ 824 h 907"/>
                  <a:gd name="T8" fmla="*/ 446 w 587"/>
                  <a:gd name="T9" fmla="*/ 775 h 907"/>
                  <a:gd name="T10" fmla="*/ 463 w 587"/>
                  <a:gd name="T11" fmla="*/ 686 h 907"/>
                  <a:gd name="T12" fmla="*/ 422 w 587"/>
                  <a:gd name="T13" fmla="*/ 468 h 907"/>
                  <a:gd name="T14" fmla="*/ 582 w 587"/>
                  <a:gd name="T15" fmla="*/ 66 h 907"/>
                  <a:gd name="T16" fmla="*/ 568 w 587"/>
                  <a:gd name="T17" fmla="*/ 51 h 907"/>
                  <a:gd name="T18" fmla="*/ 545 w 587"/>
                  <a:gd name="T19" fmla="*/ 63 h 907"/>
                  <a:gd name="T20" fmla="*/ 516 w 587"/>
                  <a:gd name="T21" fmla="*/ 74 h 907"/>
                  <a:gd name="T22" fmla="*/ 487 w 587"/>
                  <a:gd name="T23" fmla="*/ 88 h 907"/>
                  <a:gd name="T24" fmla="*/ 441 w 587"/>
                  <a:gd name="T25" fmla="*/ 86 h 907"/>
                  <a:gd name="T26" fmla="*/ 421 w 587"/>
                  <a:gd name="T27" fmla="*/ 96 h 907"/>
                  <a:gd name="T28" fmla="*/ 405 w 587"/>
                  <a:gd name="T29" fmla="*/ 83 h 907"/>
                  <a:gd name="T30" fmla="*/ 387 w 587"/>
                  <a:gd name="T31" fmla="*/ 72 h 907"/>
                  <a:gd name="T32" fmla="*/ 368 w 587"/>
                  <a:gd name="T33" fmla="*/ 59 h 907"/>
                  <a:gd name="T34" fmla="*/ 361 w 587"/>
                  <a:gd name="T35" fmla="*/ 74 h 907"/>
                  <a:gd name="T36" fmla="*/ 358 w 587"/>
                  <a:gd name="T37" fmla="*/ 68 h 907"/>
                  <a:gd name="T38" fmla="*/ 348 w 587"/>
                  <a:gd name="T39" fmla="*/ 83 h 907"/>
                  <a:gd name="T40" fmla="*/ 341 w 587"/>
                  <a:gd name="T41" fmla="*/ 103 h 907"/>
                  <a:gd name="T42" fmla="*/ 329 w 587"/>
                  <a:gd name="T43" fmla="*/ 111 h 907"/>
                  <a:gd name="T44" fmla="*/ 316 w 587"/>
                  <a:gd name="T45" fmla="*/ 99 h 907"/>
                  <a:gd name="T46" fmla="*/ 345 w 587"/>
                  <a:gd name="T47" fmla="*/ 79 h 907"/>
                  <a:gd name="T48" fmla="*/ 360 w 587"/>
                  <a:gd name="T49" fmla="*/ 58 h 907"/>
                  <a:gd name="T50" fmla="*/ 408 w 587"/>
                  <a:gd name="T51" fmla="*/ 69 h 907"/>
                  <a:gd name="T52" fmla="*/ 483 w 587"/>
                  <a:gd name="T53" fmla="*/ 70 h 907"/>
                  <a:gd name="T54" fmla="*/ 518 w 587"/>
                  <a:gd name="T55" fmla="*/ 59 h 907"/>
                  <a:gd name="T56" fmla="*/ 556 w 587"/>
                  <a:gd name="T57" fmla="*/ 43 h 907"/>
                  <a:gd name="T58" fmla="*/ 575 w 587"/>
                  <a:gd name="T59" fmla="*/ 23 h 907"/>
                  <a:gd name="T60" fmla="*/ 584 w 587"/>
                  <a:gd name="T61" fmla="*/ 96 h 907"/>
                  <a:gd name="T62" fmla="*/ 566 w 587"/>
                  <a:gd name="T63" fmla="*/ 145 h 907"/>
                  <a:gd name="T64" fmla="*/ 548 w 587"/>
                  <a:gd name="T65" fmla="*/ 143 h 907"/>
                  <a:gd name="T66" fmla="*/ 537 w 587"/>
                  <a:gd name="T67" fmla="*/ 153 h 907"/>
                  <a:gd name="T68" fmla="*/ 516 w 587"/>
                  <a:gd name="T69" fmla="*/ 162 h 907"/>
                  <a:gd name="T70" fmla="*/ 500 w 587"/>
                  <a:gd name="T71" fmla="*/ 158 h 907"/>
                  <a:gd name="T72" fmla="*/ 483 w 587"/>
                  <a:gd name="T73" fmla="*/ 166 h 907"/>
                  <a:gd name="T74" fmla="*/ 476 w 587"/>
                  <a:gd name="T75" fmla="*/ 173 h 907"/>
                  <a:gd name="T76" fmla="*/ 461 w 587"/>
                  <a:gd name="T77" fmla="*/ 170 h 907"/>
                  <a:gd name="T78" fmla="*/ 442 w 587"/>
                  <a:gd name="T79" fmla="*/ 165 h 907"/>
                  <a:gd name="T80" fmla="*/ 435 w 587"/>
                  <a:gd name="T81" fmla="*/ 167 h 907"/>
                  <a:gd name="T82" fmla="*/ 414 w 587"/>
                  <a:gd name="T83" fmla="*/ 166 h 907"/>
                  <a:gd name="T84" fmla="*/ 393 w 587"/>
                  <a:gd name="T85" fmla="*/ 164 h 907"/>
                  <a:gd name="T86" fmla="*/ 371 w 587"/>
                  <a:gd name="T87" fmla="*/ 169 h 907"/>
                  <a:gd name="T88" fmla="*/ 331 w 587"/>
                  <a:gd name="T89" fmla="*/ 149 h 907"/>
                  <a:gd name="T90" fmla="*/ 303 w 587"/>
                  <a:gd name="T91" fmla="*/ 143 h 907"/>
                  <a:gd name="T92" fmla="*/ 266 w 587"/>
                  <a:gd name="T93" fmla="*/ 140 h 907"/>
                  <a:gd name="T94" fmla="*/ 232 w 587"/>
                  <a:gd name="T95" fmla="*/ 144 h 907"/>
                  <a:gd name="T96" fmla="*/ 228 w 587"/>
                  <a:gd name="T97" fmla="*/ 129 h 9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7"/>
                  <a:gd name="T148" fmla="*/ 0 h 907"/>
                  <a:gd name="T149" fmla="*/ 587 w 587"/>
                  <a:gd name="T150" fmla="*/ 907 h 907"/>
                  <a:gd name="connsiteX0" fmla="*/ 3152 w 9966"/>
                  <a:gd name="connsiteY0" fmla="*/ 1227 h 9915"/>
                  <a:gd name="connsiteX1" fmla="*/ 2930 w 9966"/>
                  <a:gd name="connsiteY1" fmla="*/ 6045 h 9915"/>
                  <a:gd name="connsiteX2" fmla="*/ 2453 w 9966"/>
                  <a:gd name="connsiteY2" fmla="*/ 6541 h 9915"/>
                  <a:gd name="connsiteX3" fmla="*/ 1567 w 9966"/>
                  <a:gd name="connsiteY3" fmla="*/ 7412 h 9915"/>
                  <a:gd name="connsiteX4" fmla="*/ 1107 w 9966"/>
                  <a:gd name="connsiteY4" fmla="*/ 7875 h 9915"/>
                  <a:gd name="connsiteX5" fmla="*/ 579 w 9966"/>
                  <a:gd name="connsiteY5" fmla="*/ 8405 h 9915"/>
                  <a:gd name="connsiteX6" fmla="*/ 0 w 9966"/>
                  <a:gd name="connsiteY6" fmla="*/ 9044 h 9915"/>
                  <a:gd name="connsiteX7" fmla="*/ 2606 w 9966"/>
                  <a:gd name="connsiteY7" fmla="*/ 9055 h 9915"/>
                  <a:gd name="connsiteX8" fmla="*/ 2658 w 9966"/>
                  <a:gd name="connsiteY8" fmla="*/ 9915 h 9915"/>
                  <a:gd name="connsiteX9" fmla="*/ 4242 w 9966"/>
                  <a:gd name="connsiteY9" fmla="*/ 9915 h 9915"/>
                  <a:gd name="connsiteX10" fmla="*/ 4242 w 9966"/>
                  <a:gd name="connsiteY10" fmla="*/ 9000 h 9915"/>
                  <a:gd name="connsiteX11" fmla="*/ 6457 w 9966"/>
                  <a:gd name="connsiteY11" fmla="*/ 9000 h 9915"/>
                  <a:gd name="connsiteX12" fmla="*/ 6951 w 9966"/>
                  <a:gd name="connsiteY12" fmla="*/ 8746 h 9915"/>
                  <a:gd name="connsiteX13" fmla="*/ 7257 w 9966"/>
                  <a:gd name="connsiteY13" fmla="*/ 8614 h 9915"/>
                  <a:gd name="connsiteX14" fmla="*/ 7598 w 9966"/>
                  <a:gd name="connsiteY14" fmla="*/ 8460 h 9915"/>
                  <a:gd name="connsiteX15" fmla="*/ 7871 w 9966"/>
                  <a:gd name="connsiteY15" fmla="*/ 8427 h 9915"/>
                  <a:gd name="connsiteX16" fmla="*/ 7888 w 9966"/>
                  <a:gd name="connsiteY16" fmla="*/ 7831 h 9915"/>
                  <a:gd name="connsiteX17" fmla="*/ 7888 w 9966"/>
                  <a:gd name="connsiteY17" fmla="*/ 7478 h 9915"/>
                  <a:gd name="connsiteX18" fmla="*/ 7172 w 9966"/>
                  <a:gd name="connsiteY18" fmla="*/ 7478 h 9915"/>
                  <a:gd name="connsiteX19" fmla="*/ 7172 w 9966"/>
                  <a:gd name="connsiteY19" fmla="*/ 6056 h 9915"/>
                  <a:gd name="connsiteX20" fmla="*/ 7189 w 9966"/>
                  <a:gd name="connsiteY20" fmla="*/ 5075 h 9915"/>
                  <a:gd name="connsiteX21" fmla="*/ 9949 w 9966"/>
                  <a:gd name="connsiteY21" fmla="*/ 5075 h 9915"/>
                  <a:gd name="connsiteX22" fmla="*/ 9966 w 9966"/>
                  <a:gd name="connsiteY22" fmla="*/ 3950 h 9915"/>
                  <a:gd name="connsiteX23" fmla="*/ 9915 w 9966"/>
                  <a:gd name="connsiteY23" fmla="*/ 643 h 9915"/>
                  <a:gd name="connsiteX24" fmla="*/ 9830 w 9966"/>
                  <a:gd name="connsiteY24" fmla="*/ 588 h 9915"/>
                  <a:gd name="connsiteX25" fmla="*/ 9727 w 9966"/>
                  <a:gd name="connsiteY25" fmla="*/ 543 h 9915"/>
                  <a:gd name="connsiteX26" fmla="*/ 9676 w 9966"/>
                  <a:gd name="connsiteY26" fmla="*/ 477 h 9915"/>
                  <a:gd name="connsiteX27" fmla="*/ 9608 w 9966"/>
                  <a:gd name="connsiteY27" fmla="*/ 521 h 9915"/>
                  <a:gd name="connsiteX28" fmla="*/ 9421 w 9966"/>
                  <a:gd name="connsiteY28" fmla="*/ 543 h 9915"/>
                  <a:gd name="connsiteX29" fmla="*/ 9284 w 9966"/>
                  <a:gd name="connsiteY29" fmla="*/ 610 h 9915"/>
                  <a:gd name="connsiteX30" fmla="*/ 9165 w 9966"/>
                  <a:gd name="connsiteY30" fmla="*/ 621 h 9915"/>
                  <a:gd name="connsiteX31" fmla="*/ 9046 w 9966"/>
                  <a:gd name="connsiteY31" fmla="*/ 621 h 9915"/>
                  <a:gd name="connsiteX32" fmla="*/ 8790 w 9966"/>
                  <a:gd name="connsiteY32" fmla="*/ 731 h 9915"/>
                  <a:gd name="connsiteX33" fmla="*/ 8603 w 9966"/>
                  <a:gd name="connsiteY33" fmla="*/ 819 h 9915"/>
                  <a:gd name="connsiteX34" fmla="*/ 8416 w 9966"/>
                  <a:gd name="connsiteY34" fmla="*/ 907 h 9915"/>
                  <a:gd name="connsiteX35" fmla="*/ 8296 w 9966"/>
                  <a:gd name="connsiteY35" fmla="*/ 885 h 9915"/>
                  <a:gd name="connsiteX36" fmla="*/ 7956 w 9966"/>
                  <a:gd name="connsiteY36" fmla="*/ 885 h 9915"/>
                  <a:gd name="connsiteX37" fmla="*/ 7751 w 9966"/>
                  <a:gd name="connsiteY37" fmla="*/ 874 h 9915"/>
                  <a:gd name="connsiteX38" fmla="*/ 7513 w 9966"/>
                  <a:gd name="connsiteY38" fmla="*/ 863 h 9915"/>
                  <a:gd name="connsiteX39" fmla="*/ 7394 w 9966"/>
                  <a:gd name="connsiteY39" fmla="*/ 852 h 9915"/>
                  <a:gd name="connsiteX40" fmla="*/ 7325 w 9966"/>
                  <a:gd name="connsiteY40" fmla="*/ 896 h 9915"/>
                  <a:gd name="connsiteX41" fmla="*/ 7172 w 9966"/>
                  <a:gd name="connsiteY41" fmla="*/ 973 h 9915"/>
                  <a:gd name="connsiteX42" fmla="*/ 7121 w 9966"/>
                  <a:gd name="connsiteY42" fmla="*/ 896 h 9915"/>
                  <a:gd name="connsiteX43" fmla="*/ 7019 w 9966"/>
                  <a:gd name="connsiteY43" fmla="*/ 907 h 9915"/>
                  <a:gd name="connsiteX44" fmla="*/ 6899 w 9966"/>
                  <a:gd name="connsiteY44" fmla="*/ 830 h 9915"/>
                  <a:gd name="connsiteX45" fmla="*/ 6610 w 9966"/>
                  <a:gd name="connsiteY45" fmla="*/ 808 h 9915"/>
                  <a:gd name="connsiteX46" fmla="*/ 6525 w 9966"/>
                  <a:gd name="connsiteY46" fmla="*/ 764 h 9915"/>
                  <a:gd name="connsiteX47" fmla="*/ 6593 w 9966"/>
                  <a:gd name="connsiteY47" fmla="*/ 709 h 9915"/>
                  <a:gd name="connsiteX48" fmla="*/ 6474 w 9966"/>
                  <a:gd name="connsiteY48" fmla="*/ 643 h 9915"/>
                  <a:gd name="connsiteX49" fmla="*/ 6337 w 9966"/>
                  <a:gd name="connsiteY49" fmla="*/ 610 h 9915"/>
                  <a:gd name="connsiteX50" fmla="*/ 6269 w 9966"/>
                  <a:gd name="connsiteY50" fmla="*/ 565 h 9915"/>
                  <a:gd name="connsiteX51" fmla="*/ 6201 w 9966"/>
                  <a:gd name="connsiteY51" fmla="*/ 643 h 9915"/>
                  <a:gd name="connsiteX52" fmla="*/ 6235 w 9966"/>
                  <a:gd name="connsiteY52" fmla="*/ 698 h 9915"/>
                  <a:gd name="connsiteX53" fmla="*/ 6150 w 9966"/>
                  <a:gd name="connsiteY53" fmla="*/ 731 h 9915"/>
                  <a:gd name="connsiteX54" fmla="*/ 6150 w 9966"/>
                  <a:gd name="connsiteY54" fmla="*/ 709 h 9915"/>
                  <a:gd name="connsiteX55" fmla="*/ 6167 w 9966"/>
                  <a:gd name="connsiteY55" fmla="*/ 676 h 9915"/>
                  <a:gd name="connsiteX56" fmla="*/ 6099 w 9966"/>
                  <a:gd name="connsiteY56" fmla="*/ 665 h 9915"/>
                  <a:gd name="connsiteX57" fmla="*/ 6082 w 9966"/>
                  <a:gd name="connsiteY57" fmla="*/ 720 h 9915"/>
                  <a:gd name="connsiteX58" fmla="*/ 6014 w 9966"/>
                  <a:gd name="connsiteY58" fmla="*/ 808 h 9915"/>
                  <a:gd name="connsiteX59" fmla="*/ 5928 w 9966"/>
                  <a:gd name="connsiteY59" fmla="*/ 830 h 9915"/>
                  <a:gd name="connsiteX60" fmla="*/ 5928 w 9966"/>
                  <a:gd name="connsiteY60" fmla="*/ 918 h 9915"/>
                  <a:gd name="connsiteX61" fmla="*/ 5775 w 9966"/>
                  <a:gd name="connsiteY61" fmla="*/ 929 h 9915"/>
                  <a:gd name="connsiteX62" fmla="*/ 5809 w 9966"/>
                  <a:gd name="connsiteY62" fmla="*/ 1051 h 9915"/>
                  <a:gd name="connsiteX63" fmla="*/ 5826 w 9966"/>
                  <a:gd name="connsiteY63" fmla="*/ 1161 h 9915"/>
                  <a:gd name="connsiteX64" fmla="*/ 5758 w 9966"/>
                  <a:gd name="connsiteY64" fmla="*/ 1150 h 9915"/>
                  <a:gd name="connsiteX65" fmla="*/ 5605 w 9966"/>
                  <a:gd name="connsiteY65" fmla="*/ 1139 h 9915"/>
                  <a:gd name="connsiteX66" fmla="*/ 5520 w 9966"/>
                  <a:gd name="connsiteY66" fmla="*/ 1117 h 9915"/>
                  <a:gd name="connsiteX67" fmla="*/ 5486 w 9966"/>
                  <a:gd name="connsiteY67" fmla="*/ 1062 h 9915"/>
                  <a:gd name="connsiteX68" fmla="*/ 5383 w 9966"/>
                  <a:gd name="connsiteY68" fmla="*/ 1007 h 9915"/>
                  <a:gd name="connsiteX69" fmla="*/ 5434 w 9966"/>
                  <a:gd name="connsiteY69" fmla="*/ 962 h 9915"/>
                  <a:gd name="connsiteX70" fmla="*/ 5724 w 9966"/>
                  <a:gd name="connsiteY70" fmla="*/ 841 h 9915"/>
                  <a:gd name="connsiteX71" fmla="*/ 5877 w 9966"/>
                  <a:gd name="connsiteY71" fmla="*/ 786 h 9915"/>
                  <a:gd name="connsiteX72" fmla="*/ 5997 w 9966"/>
                  <a:gd name="connsiteY72" fmla="*/ 709 h 9915"/>
                  <a:gd name="connsiteX73" fmla="*/ 6099 w 9966"/>
                  <a:gd name="connsiteY73" fmla="*/ 632 h 9915"/>
                  <a:gd name="connsiteX74" fmla="*/ 6133 w 9966"/>
                  <a:gd name="connsiteY74" fmla="*/ 554 h 9915"/>
                  <a:gd name="connsiteX75" fmla="*/ 6388 w 9966"/>
                  <a:gd name="connsiteY75" fmla="*/ 488 h 9915"/>
                  <a:gd name="connsiteX76" fmla="*/ 6678 w 9966"/>
                  <a:gd name="connsiteY76" fmla="*/ 588 h 9915"/>
                  <a:gd name="connsiteX77" fmla="*/ 6951 w 9966"/>
                  <a:gd name="connsiteY77" fmla="*/ 676 h 9915"/>
                  <a:gd name="connsiteX78" fmla="*/ 7342 w 9966"/>
                  <a:gd name="connsiteY78" fmla="*/ 720 h 9915"/>
                  <a:gd name="connsiteX79" fmla="*/ 7632 w 9966"/>
                  <a:gd name="connsiteY79" fmla="*/ 731 h 9915"/>
                  <a:gd name="connsiteX80" fmla="*/ 8228 w 9966"/>
                  <a:gd name="connsiteY80" fmla="*/ 687 h 9915"/>
                  <a:gd name="connsiteX81" fmla="*/ 8501 w 9966"/>
                  <a:gd name="connsiteY81" fmla="*/ 621 h 9915"/>
                  <a:gd name="connsiteX82" fmla="*/ 8722 w 9966"/>
                  <a:gd name="connsiteY82" fmla="*/ 565 h 9915"/>
                  <a:gd name="connsiteX83" fmla="*/ 8825 w 9966"/>
                  <a:gd name="connsiteY83" fmla="*/ 565 h 9915"/>
                  <a:gd name="connsiteX84" fmla="*/ 9012 w 9966"/>
                  <a:gd name="connsiteY84" fmla="*/ 499 h 9915"/>
                  <a:gd name="connsiteX85" fmla="*/ 9165 w 9966"/>
                  <a:gd name="connsiteY85" fmla="*/ 466 h 9915"/>
                  <a:gd name="connsiteX86" fmla="*/ 9472 w 9966"/>
                  <a:gd name="connsiteY86" fmla="*/ 389 h 9915"/>
                  <a:gd name="connsiteX87" fmla="*/ 9642 w 9966"/>
                  <a:gd name="connsiteY87" fmla="*/ 312 h 9915"/>
                  <a:gd name="connsiteX88" fmla="*/ 9693 w 9966"/>
                  <a:gd name="connsiteY88" fmla="*/ 235 h 9915"/>
                  <a:gd name="connsiteX89" fmla="*/ 9796 w 9966"/>
                  <a:gd name="connsiteY89" fmla="*/ 169 h 9915"/>
                  <a:gd name="connsiteX90" fmla="*/ 9915 w 9966"/>
                  <a:gd name="connsiteY90" fmla="*/ 102 h 9915"/>
                  <a:gd name="connsiteX91" fmla="*/ 9966 w 9966"/>
                  <a:gd name="connsiteY91" fmla="*/ 58 h 9915"/>
                  <a:gd name="connsiteX92" fmla="*/ 9949 w 9966"/>
                  <a:gd name="connsiteY92" fmla="*/ 973 h 9915"/>
                  <a:gd name="connsiteX93" fmla="*/ 9907 w 9966"/>
                  <a:gd name="connsiteY93" fmla="*/ 1337 h 9915"/>
                  <a:gd name="connsiteX94" fmla="*/ 9744 w 9966"/>
                  <a:gd name="connsiteY94" fmla="*/ 1481 h 9915"/>
                  <a:gd name="connsiteX95" fmla="*/ 9642 w 9966"/>
                  <a:gd name="connsiteY95" fmla="*/ 1514 h 9915"/>
                  <a:gd name="connsiteX96" fmla="*/ 9540 w 9966"/>
                  <a:gd name="connsiteY96" fmla="*/ 1481 h 9915"/>
                  <a:gd name="connsiteX97" fmla="*/ 9421 w 9966"/>
                  <a:gd name="connsiteY97" fmla="*/ 1481 h 9915"/>
                  <a:gd name="connsiteX98" fmla="*/ 9336 w 9966"/>
                  <a:gd name="connsiteY98" fmla="*/ 1492 h 9915"/>
                  <a:gd name="connsiteX99" fmla="*/ 9233 w 9966"/>
                  <a:gd name="connsiteY99" fmla="*/ 1503 h 9915"/>
                  <a:gd name="connsiteX100" fmla="*/ 9199 w 9966"/>
                  <a:gd name="connsiteY100" fmla="*/ 1547 h 9915"/>
                  <a:gd name="connsiteX101" fmla="*/ 9148 w 9966"/>
                  <a:gd name="connsiteY101" fmla="*/ 1602 h 9915"/>
                  <a:gd name="connsiteX102" fmla="*/ 9012 w 9966"/>
                  <a:gd name="connsiteY102" fmla="*/ 1635 h 9915"/>
                  <a:gd name="connsiteX103" fmla="*/ 8893 w 9966"/>
                  <a:gd name="connsiteY103" fmla="*/ 1690 h 9915"/>
                  <a:gd name="connsiteX104" fmla="*/ 8790 w 9966"/>
                  <a:gd name="connsiteY104" fmla="*/ 1701 h 9915"/>
                  <a:gd name="connsiteX105" fmla="*/ 8705 w 9966"/>
                  <a:gd name="connsiteY105" fmla="*/ 1690 h 9915"/>
                  <a:gd name="connsiteX106" fmla="*/ 8603 w 9966"/>
                  <a:gd name="connsiteY106" fmla="*/ 1679 h 9915"/>
                  <a:gd name="connsiteX107" fmla="*/ 8518 w 9966"/>
                  <a:gd name="connsiteY107" fmla="*/ 1657 h 9915"/>
                  <a:gd name="connsiteX108" fmla="*/ 8365 w 9966"/>
                  <a:gd name="connsiteY108" fmla="*/ 1657 h 9915"/>
                  <a:gd name="connsiteX109" fmla="*/ 8245 w 9966"/>
                  <a:gd name="connsiteY109" fmla="*/ 1701 h 9915"/>
                  <a:gd name="connsiteX110" fmla="*/ 8228 w 9966"/>
                  <a:gd name="connsiteY110" fmla="*/ 1745 h 9915"/>
                  <a:gd name="connsiteX111" fmla="*/ 8194 w 9966"/>
                  <a:gd name="connsiteY111" fmla="*/ 1800 h 9915"/>
                  <a:gd name="connsiteX112" fmla="*/ 8177 w 9966"/>
                  <a:gd name="connsiteY112" fmla="*/ 1822 h 9915"/>
                  <a:gd name="connsiteX113" fmla="*/ 8109 w 9966"/>
                  <a:gd name="connsiteY113" fmla="*/ 1822 h 9915"/>
                  <a:gd name="connsiteX114" fmla="*/ 8058 w 9966"/>
                  <a:gd name="connsiteY114" fmla="*/ 1889 h 9915"/>
                  <a:gd name="connsiteX115" fmla="*/ 7939 w 9966"/>
                  <a:gd name="connsiteY115" fmla="*/ 1844 h 9915"/>
                  <a:gd name="connsiteX116" fmla="*/ 7853 w 9966"/>
                  <a:gd name="connsiteY116" fmla="*/ 1789 h 9915"/>
                  <a:gd name="connsiteX117" fmla="*/ 7768 w 9966"/>
                  <a:gd name="connsiteY117" fmla="*/ 1767 h 9915"/>
                  <a:gd name="connsiteX118" fmla="*/ 7683 w 9966"/>
                  <a:gd name="connsiteY118" fmla="*/ 1734 h 9915"/>
                  <a:gd name="connsiteX119" fmla="*/ 7530 w 9966"/>
                  <a:gd name="connsiteY119" fmla="*/ 1734 h 9915"/>
                  <a:gd name="connsiteX120" fmla="*/ 7479 w 9966"/>
                  <a:gd name="connsiteY120" fmla="*/ 1690 h 9915"/>
                  <a:gd name="connsiteX121" fmla="*/ 7428 w 9966"/>
                  <a:gd name="connsiteY121" fmla="*/ 1701 h 9915"/>
                  <a:gd name="connsiteX122" fmla="*/ 7411 w 9966"/>
                  <a:gd name="connsiteY122" fmla="*/ 1756 h 9915"/>
                  <a:gd name="connsiteX123" fmla="*/ 7274 w 9966"/>
                  <a:gd name="connsiteY123" fmla="*/ 1745 h 9915"/>
                  <a:gd name="connsiteX124" fmla="*/ 7155 w 9966"/>
                  <a:gd name="connsiteY124" fmla="*/ 1712 h 9915"/>
                  <a:gd name="connsiteX125" fmla="*/ 7053 w 9966"/>
                  <a:gd name="connsiteY125" fmla="*/ 1745 h 9915"/>
                  <a:gd name="connsiteX126" fmla="*/ 6934 w 9966"/>
                  <a:gd name="connsiteY126" fmla="*/ 1745 h 9915"/>
                  <a:gd name="connsiteX127" fmla="*/ 6814 w 9966"/>
                  <a:gd name="connsiteY127" fmla="*/ 1723 h 9915"/>
                  <a:gd name="connsiteX128" fmla="*/ 6695 w 9966"/>
                  <a:gd name="connsiteY128" fmla="*/ 1723 h 9915"/>
                  <a:gd name="connsiteX129" fmla="*/ 6678 w 9966"/>
                  <a:gd name="connsiteY129" fmla="*/ 1756 h 9915"/>
                  <a:gd name="connsiteX130" fmla="*/ 6525 w 9966"/>
                  <a:gd name="connsiteY130" fmla="*/ 1778 h 9915"/>
                  <a:gd name="connsiteX131" fmla="*/ 6320 w 9966"/>
                  <a:gd name="connsiteY131" fmla="*/ 1778 h 9915"/>
                  <a:gd name="connsiteX132" fmla="*/ 6065 w 9966"/>
                  <a:gd name="connsiteY132" fmla="*/ 1624 h 9915"/>
                  <a:gd name="connsiteX133" fmla="*/ 5792 w 9966"/>
                  <a:gd name="connsiteY133" fmla="*/ 1558 h 9915"/>
                  <a:gd name="connsiteX134" fmla="*/ 5639 w 9966"/>
                  <a:gd name="connsiteY134" fmla="*/ 1558 h 9915"/>
                  <a:gd name="connsiteX135" fmla="*/ 5520 w 9966"/>
                  <a:gd name="connsiteY135" fmla="*/ 1547 h 9915"/>
                  <a:gd name="connsiteX136" fmla="*/ 5332 w 9966"/>
                  <a:gd name="connsiteY136" fmla="*/ 1525 h 9915"/>
                  <a:gd name="connsiteX137" fmla="*/ 5162 w 9966"/>
                  <a:gd name="connsiteY137" fmla="*/ 1492 h 9915"/>
                  <a:gd name="connsiteX138" fmla="*/ 4906 w 9966"/>
                  <a:gd name="connsiteY138" fmla="*/ 1448 h 9915"/>
                  <a:gd name="connsiteX139" fmla="*/ 4651 w 9966"/>
                  <a:gd name="connsiteY139" fmla="*/ 1436 h 9915"/>
                  <a:gd name="connsiteX140" fmla="*/ 4532 w 9966"/>
                  <a:gd name="connsiteY140" fmla="*/ 1459 h 9915"/>
                  <a:gd name="connsiteX141" fmla="*/ 4344 w 9966"/>
                  <a:gd name="connsiteY141" fmla="*/ 1470 h 9915"/>
                  <a:gd name="connsiteX142" fmla="*/ 4242 w 9966"/>
                  <a:gd name="connsiteY142" fmla="*/ 1547 h 9915"/>
                  <a:gd name="connsiteX143" fmla="*/ 3952 w 9966"/>
                  <a:gd name="connsiteY143" fmla="*/ 1503 h 9915"/>
                  <a:gd name="connsiteX144" fmla="*/ 3850 w 9966"/>
                  <a:gd name="connsiteY144" fmla="*/ 1448 h 9915"/>
                  <a:gd name="connsiteX145" fmla="*/ 3884 w 9966"/>
                  <a:gd name="connsiteY145" fmla="*/ 1381 h 9915"/>
                  <a:gd name="connsiteX146" fmla="*/ 3884 w 9966"/>
                  <a:gd name="connsiteY146" fmla="*/ 1337 h 9915"/>
                  <a:gd name="connsiteX147" fmla="*/ 3782 w 9966"/>
                  <a:gd name="connsiteY147" fmla="*/ 1271 h 9915"/>
                  <a:gd name="connsiteX148" fmla="*/ 3152 w 9966"/>
                  <a:gd name="connsiteY148" fmla="*/ 1227 h 9915"/>
                  <a:gd name="connsiteX0" fmla="*/ 3163 w 10000"/>
                  <a:gd name="connsiteY0" fmla="*/ 1238 h 10000"/>
                  <a:gd name="connsiteX1" fmla="*/ 2940 w 10000"/>
                  <a:gd name="connsiteY1" fmla="*/ 6097 h 10000"/>
                  <a:gd name="connsiteX2" fmla="*/ 2461 w 10000"/>
                  <a:gd name="connsiteY2" fmla="*/ 6597 h 10000"/>
                  <a:gd name="connsiteX3" fmla="*/ 1572 w 10000"/>
                  <a:gd name="connsiteY3" fmla="*/ 7476 h 10000"/>
                  <a:gd name="connsiteX4" fmla="*/ 1111 w 10000"/>
                  <a:gd name="connsiteY4" fmla="*/ 7943 h 10000"/>
                  <a:gd name="connsiteX5" fmla="*/ 581 w 10000"/>
                  <a:gd name="connsiteY5" fmla="*/ 8477 h 10000"/>
                  <a:gd name="connsiteX6" fmla="*/ 0 w 10000"/>
                  <a:gd name="connsiteY6" fmla="*/ 9122 h 10000"/>
                  <a:gd name="connsiteX7" fmla="*/ 2615 w 10000"/>
                  <a:gd name="connsiteY7" fmla="*/ 9133 h 10000"/>
                  <a:gd name="connsiteX8" fmla="*/ 2667 w 10000"/>
                  <a:gd name="connsiteY8" fmla="*/ 10000 h 10000"/>
                  <a:gd name="connsiteX9" fmla="*/ 4256 w 10000"/>
                  <a:gd name="connsiteY9" fmla="*/ 10000 h 10000"/>
                  <a:gd name="connsiteX10" fmla="*/ 4256 w 10000"/>
                  <a:gd name="connsiteY10" fmla="*/ 9077 h 10000"/>
                  <a:gd name="connsiteX11" fmla="*/ 6479 w 10000"/>
                  <a:gd name="connsiteY11" fmla="*/ 9077 h 10000"/>
                  <a:gd name="connsiteX12" fmla="*/ 6975 w 10000"/>
                  <a:gd name="connsiteY12" fmla="*/ 8821 h 10000"/>
                  <a:gd name="connsiteX13" fmla="*/ 7282 w 10000"/>
                  <a:gd name="connsiteY13" fmla="*/ 8688 h 10000"/>
                  <a:gd name="connsiteX14" fmla="*/ 7624 w 10000"/>
                  <a:gd name="connsiteY14" fmla="*/ 8533 h 10000"/>
                  <a:gd name="connsiteX15" fmla="*/ 7898 w 10000"/>
                  <a:gd name="connsiteY15" fmla="*/ 8499 h 10000"/>
                  <a:gd name="connsiteX16" fmla="*/ 7915 w 10000"/>
                  <a:gd name="connsiteY16" fmla="*/ 7898 h 10000"/>
                  <a:gd name="connsiteX17" fmla="*/ 7915 w 10000"/>
                  <a:gd name="connsiteY17" fmla="*/ 7542 h 10000"/>
                  <a:gd name="connsiteX18" fmla="*/ 7196 w 10000"/>
                  <a:gd name="connsiteY18" fmla="*/ 7542 h 10000"/>
                  <a:gd name="connsiteX19" fmla="*/ 7196 w 10000"/>
                  <a:gd name="connsiteY19" fmla="*/ 6108 h 10000"/>
                  <a:gd name="connsiteX20" fmla="*/ 7214 w 10000"/>
                  <a:gd name="connsiteY20" fmla="*/ 5119 h 10000"/>
                  <a:gd name="connsiteX21" fmla="*/ 9983 w 10000"/>
                  <a:gd name="connsiteY21" fmla="*/ 5119 h 10000"/>
                  <a:gd name="connsiteX22" fmla="*/ 10000 w 10000"/>
                  <a:gd name="connsiteY22" fmla="*/ 3984 h 10000"/>
                  <a:gd name="connsiteX23" fmla="*/ 9949 w 10000"/>
                  <a:gd name="connsiteY23" fmla="*/ 649 h 10000"/>
                  <a:gd name="connsiteX24" fmla="*/ 9864 w 10000"/>
                  <a:gd name="connsiteY24" fmla="*/ 593 h 10000"/>
                  <a:gd name="connsiteX25" fmla="*/ 9760 w 10000"/>
                  <a:gd name="connsiteY25" fmla="*/ 548 h 10000"/>
                  <a:gd name="connsiteX26" fmla="*/ 9709 w 10000"/>
                  <a:gd name="connsiteY26" fmla="*/ 481 h 10000"/>
                  <a:gd name="connsiteX27" fmla="*/ 9641 w 10000"/>
                  <a:gd name="connsiteY27" fmla="*/ 525 h 10000"/>
                  <a:gd name="connsiteX28" fmla="*/ 9453 w 10000"/>
                  <a:gd name="connsiteY28" fmla="*/ 548 h 10000"/>
                  <a:gd name="connsiteX29" fmla="*/ 9316 w 10000"/>
                  <a:gd name="connsiteY29" fmla="*/ 615 h 10000"/>
                  <a:gd name="connsiteX30" fmla="*/ 9196 w 10000"/>
                  <a:gd name="connsiteY30" fmla="*/ 626 h 10000"/>
                  <a:gd name="connsiteX31" fmla="*/ 9077 w 10000"/>
                  <a:gd name="connsiteY31" fmla="*/ 626 h 10000"/>
                  <a:gd name="connsiteX32" fmla="*/ 8820 w 10000"/>
                  <a:gd name="connsiteY32" fmla="*/ 737 h 10000"/>
                  <a:gd name="connsiteX33" fmla="*/ 8632 w 10000"/>
                  <a:gd name="connsiteY33" fmla="*/ 826 h 10000"/>
                  <a:gd name="connsiteX34" fmla="*/ 8445 w 10000"/>
                  <a:gd name="connsiteY34" fmla="*/ 915 h 10000"/>
                  <a:gd name="connsiteX35" fmla="*/ 8324 w 10000"/>
                  <a:gd name="connsiteY35" fmla="*/ 893 h 10000"/>
                  <a:gd name="connsiteX36" fmla="*/ 7983 w 10000"/>
                  <a:gd name="connsiteY36" fmla="*/ 893 h 10000"/>
                  <a:gd name="connsiteX37" fmla="*/ 7777 w 10000"/>
                  <a:gd name="connsiteY37" fmla="*/ 881 h 10000"/>
                  <a:gd name="connsiteX38" fmla="*/ 7539 w 10000"/>
                  <a:gd name="connsiteY38" fmla="*/ 870 h 10000"/>
                  <a:gd name="connsiteX39" fmla="*/ 7419 w 10000"/>
                  <a:gd name="connsiteY39" fmla="*/ 859 h 10000"/>
                  <a:gd name="connsiteX40" fmla="*/ 7350 w 10000"/>
                  <a:gd name="connsiteY40" fmla="*/ 904 h 10000"/>
                  <a:gd name="connsiteX41" fmla="*/ 7196 w 10000"/>
                  <a:gd name="connsiteY41" fmla="*/ 981 h 10000"/>
                  <a:gd name="connsiteX42" fmla="*/ 7145 w 10000"/>
                  <a:gd name="connsiteY42" fmla="*/ 904 h 10000"/>
                  <a:gd name="connsiteX43" fmla="*/ 7043 w 10000"/>
                  <a:gd name="connsiteY43" fmla="*/ 915 h 10000"/>
                  <a:gd name="connsiteX44" fmla="*/ 6923 w 10000"/>
                  <a:gd name="connsiteY44" fmla="*/ 837 h 10000"/>
                  <a:gd name="connsiteX45" fmla="*/ 6633 w 10000"/>
                  <a:gd name="connsiteY45" fmla="*/ 815 h 10000"/>
                  <a:gd name="connsiteX46" fmla="*/ 6547 w 10000"/>
                  <a:gd name="connsiteY46" fmla="*/ 771 h 10000"/>
                  <a:gd name="connsiteX47" fmla="*/ 6615 w 10000"/>
                  <a:gd name="connsiteY47" fmla="*/ 715 h 10000"/>
                  <a:gd name="connsiteX48" fmla="*/ 6496 w 10000"/>
                  <a:gd name="connsiteY48" fmla="*/ 649 h 10000"/>
                  <a:gd name="connsiteX49" fmla="*/ 6359 w 10000"/>
                  <a:gd name="connsiteY49" fmla="*/ 615 h 10000"/>
                  <a:gd name="connsiteX50" fmla="*/ 6290 w 10000"/>
                  <a:gd name="connsiteY50" fmla="*/ 570 h 10000"/>
                  <a:gd name="connsiteX51" fmla="*/ 6222 w 10000"/>
                  <a:gd name="connsiteY51" fmla="*/ 649 h 10000"/>
                  <a:gd name="connsiteX52" fmla="*/ 6256 w 10000"/>
                  <a:gd name="connsiteY52" fmla="*/ 704 h 10000"/>
                  <a:gd name="connsiteX53" fmla="*/ 6171 w 10000"/>
                  <a:gd name="connsiteY53" fmla="*/ 737 h 10000"/>
                  <a:gd name="connsiteX54" fmla="*/ 6171 w 10000"/>
                  <a:gd name="connsiteY54" fmla="*/ 715 h 10000"/>
                  <a:gd name="connsiteX55" fmla="*/ 6188 w 10000"/>
                  <a:gd name="connsiteY55" fmla="*/ 682 h 10000"/>
                  <a:gd name="connsiteX56" fmla="*/ 6120 w 10000"/>
                  <a:gd name="connsiteY56" fmla="*/ 671 h 10000"/>
                  <a:gd name="connsiteX57" fmla="*/ 6103 w 10000"/>
                  <a:gd name="connsiteY57" fmla="*/ 726 h 10000"/>
                  <a:gd name="connsiteX58" fmla="*/ 6035 w 10000"/>
                  <a:gd name="connsiteY58" fmla="*/ 815 h 10000"/>
                  <a:gd name="connsiteX59" fmla="*/ 5948 w 10000"/>
                  <a:gd name="connsiteY59" fmla="*/ 837 h 10000"/>
                  <a:gd name="connsiteX60" fmla="*/ 5948 w 10000"/>
                  <a:gd name="connsiteY60" fmla="*/ 926 h 10000"/>
                  <a:gd name="connsiteX61" fmla="*/ 5795 w 10000"/>
                  <a:gd name="connsiteY61" fmla="*/ 937 h 10000"/>
                  <a:gd name="connsiteX62" fmla="*/ 5829 w 10000"/>
                  <a:gd name="connsiteY62" fmla="*/ 1060 h 10000"/>
                  <a:gd name="connsiteX63" fmla="*/ 5846 w 10000"/>
                  <a:gd name="connsiteY63" fmla="*/ 1171 h 10000"/>
                  <a:gd name="connsiteX64" fmla="*/ 5778 w 10000"/>
                  <a:gd name="connsiteY64" fmla="*/ 1160 h 10000"/>
                  <a:gd name="connsiteX65" fmla="*/ 5624 w 10000"/>
                  <a:gd name="connsiteY65" fmla="*/ 1149 h 10000"/>
                  <a:gd name="connsiteX66" fmla="*/ 5539 w 10000"/>
                  <a:gd name="connsiteY66" fmla="*/ 1127 h 10000"/>
                  <a:gd name="connsiteX67" fmla="*/ 5505 w 10000"/>
                  <a:gd name="connsiteY67" fmla="*/ 1071 h 10000"/>
                  <a:gd name="connsiteX68" fmla="*/ 5401 w 10000"/>
                  <a:gd name="connsiteY68" fmla="*/ 1016 h 10000"/>
                  <a:gd name="connsiteX69" fmla="*/ 5453 w 10000"/>
                  <a:gd name="connsiteY69" fmla="*/ 970 h 10000"/>
                  <a:gd name="connsiteX70" fmla="*/ 5744 w 10000"/>
                  <a:gd name="connsiteY70" fmla="*/ 848 h 10000"/>
                  <a:gd name="connsiteX71" fmla="*/ 5897 w 10000"/>
                  <a:gd name="connsiteY71" fmla="*/ 793 h 10000"/>
                  <a:gd name="connsiteX72" fmla="*/ 6017 w 10000"/>
                  <a:gd name="connsiteY72" fmla="*/ 715 h 10000"/>
                  <a:gd name="connsiteX73" fmla="*/ 6120 w 10000"/>
                  <a:gd name="connsiteY73" fmla="*/ 637 h 10000"/>
                  <a:gd name="connsiteX74" fmla="*/ 6154 w 10000"/>
                  <a:gd name="connsiteY74" fmla="*/ 559 h 10000"/>
                  <a:gd name="connsiteX75" fmla="*/ 6410 w 10000"/>
                  <a:gd name="connsiteY75" fmla="*/ 492 h 10000"/>
                  <a:gd name="connsiteX76" fmla="*/ 6701 w 10000"/>
                  <a:gd name="connsiteY76" fmla="*/ 593 h 10000"/>
                  <a:gd name="connsiteX77" fmla="*/ 6975 w 10000"/>
                  <a:gd name="connsiteY77" fmla="*/ 682 h 10000"/>
                  <a:gd name="connsiteX78" fmla="*/ 7367 w 10000"/>
                  <a:gd name="connsiteY78" fmla="*/ 726 h 10000"/>
                  <a:gd name="connsiteX79" fmla="*/ 7658 w 10000"/>
                  <a:gd name="connsiteY79" fmla="*/ 737 h 10000"/>
                  <a:gd name="connsiteX80" fmla="*/ 8256 w 10000"/>
                  <a:gd name="connsiteY80" fmla="*/ 693 h 10000"/>
                  <a:gd name="connsiteX81" fmla="*/ 8530 w 10000"/>
                  <a:gd name="connsiteY81" fmla="*/ 626 h 10000"/>
                  <a:gd name="connsiteX82" fmla="*/ 8752 w 10000"/>
                  <a:gd name="connsiteY82" fmla="*/ 570 h 10000"/>
                  <a:gd name="connsiteX83" fmla="*/ 8855 w 10000"/>
                  <a:gd name="connsiteY83" fmla="*/ 570 h 10000"/>
                  <a:gd name="connsiteX84" fmla="*/ 9043 w 10000"/>
                  <a:gd name="connsiteY84" fmla="*/ 503 h 10000"/>
                  <a:gd name="connsiteX85" fmla="*/ 9196 w 10000"/>
                  <a:gd name="connsiteY85" fmla="*/ 470 h 10000"/>
                  <a:gd name="connsiteX86" fmla="*/ 9504 w 10000"/>
                  <a:gd name="connsiteY86" fmla="*/ 392 h 10000"/>
                  <a:gd name="connsiteX87" fmla="*/ 9675 w 10000"/>
                  <a:gd name="connsiteY87" fmla="*/ 315 h 10000"/>
                  <a:gd name="connsiteX88" fmla="*/ 9726 w 10000"/>
                  <a:gd name="connsiteY88" fmla="*/ 237 h 10000"/>
                  <a:gd name="connsiteX89" fmla="*/ 9829 w 10000"/>
                  <a:gd name="connsiteY89" fmla="*/ 170 h 10000"/>
                  <a:gd name="connsiteX90" fmla="*/ 9949 w 10000"/>
                  <a:gd name="connsiteY90" fmla="*/ 103 h 10000"/>
                  <a:gd name="connsiteX91" fmla="*/ 10000 w 10000"/>
                  <a:gd name="connsiteY91" fmla="*/ 58 h 10000"/>
                  <a:gd name="connsiteX92" fmla="*/ 9983 w 10000"/>
                  <a:gd name="connsiteY92" fmla="*/ 981 h 10000"/>
                  <a:gd name="connsiteX93" fmla="*/ 9941 w 10000"/>
                  <a:gd name="connsiteY93" fmla="*/ 1348 h 10000"/>
                  <a:gd name="connsiteX94" fmla="*/ 9777 w 10000"/>
                  <a:gd name="connsiteY94" fmla="*/ 1494 h 10000"/>
                  <a:gd name="connsiteX95" fmla="*/ 9675 w 10000"/>
                  <a:gd name="connsiteY95" fmla="*/ 1527 h 10000"/>
                  <a:gd name="connsiteX96" fmla="*/ 9573 w 10000"/>
                  <a:gd name="connsiteY96" fmla="*/ 1494 h 10000"/>
                  <a:gd name="connsiteX97" fmla="*/ 9453 w 10000"/>
                  <a:gd name="connsiteY97" fmla="*/ 1494 h 10000"/>
                  <a:gd name="connsiteX98" fmla="*/ 9368 w 10000"/>
                  <a:gd name="connsiteY98" fmla="*/ 1505 h 10000"/>
                  <a:gd name="connsiteX99" fmla="*/ 9264 w 10000"/>
                  <a:gd name="connsiteY99" fmla="*/ 1516 h 10000"/>
                  <a:gd name="connsiteX100" fmla="*/ 9230 w 10000"/>
                  <a:gd name="connsiteY100" fmla="*/ 1560 h 10000"/>
                  <a:gd name="connsiteX101" fmla="*/ 9179 w 10000"/>
                  <a:gd name="connsiteY101" fmla="*/ 1616 h 10000"/>
                  <a:gd name="connsiteX102" fmla="*/ 9043 w 10000"/>
                  <a:gd name="connsiteY102" fmla="*/ 1649 h 10000"/>
                  <a:gd name="connsiteX103" fmla="*/ 8923 w 10000"/>
                  <a:gd name="connsiteY103" fmla="*/ 1704 h 10000"/>
                  <a:gd name="connsiteX104" fmla="*/ 8820 w 10000"/>
                  <a:gd name="connsiteY104" fmla="*/ 1716 h 10000"/>
                  <a:gd name="connsiteX105" fmla="*/ 8735 w 10000"/>
                  <a:gd name="connsiteY105" fmla="*/ 1704 h 10000"/>
                  <a:gd name="connsiteX106" fmla="*/ 8632 w 10000"/>
                  <a:gd name="connsiteY106" fmla="*/ 1693 h 10000"/>
                  <a:gd name="connsiteX107" fmla="*/ 8547 w 10000"/>
                  <a:gd name="connsiteY107" fmla="*/ 1671 h 10000"/>
                  <a:gd name="connsiteX108" fmla="*/ 8394 w 10000"/>
                  <a:gd name="connsiteY108" fmla="*/ 1671 h 10000"/>
                  <a:gd name="connsiteX109" fmla="*/ 8273 w 10000"/>
                  <a:gd name="connsiteY109" fmla="*/ 1716 h 10000"/>
                  <a:gd name="connsiteX110" fmla="*/ 8256 w 10000"/>
                  <a:gd name="connsiteY110" fmla="*/ 1760 h 10000"/>
                  <a:gd name="connsiteX111" fmla="*/ 8222 w 10000"/>
                  <a:gd name="connsiteY111" fmla="*/ 1815 h 10000"/>
                  <a:gd name="connsiteX112" fmla="*/ 8205 w 10000"/>
                  <a:gd name="connsiteY112" fmla="*/ 1838 h 10000"/>
                  <a:gd name="connsiteX113" fmla="*/ 8137 w 10000"/>
                  <a:gd name="connsiteY113" fmla="*/ 1838 h 10000"/>
                  <a:gd name="connsiteX114" fmla="*/ 8085 w 10000"/>
                  <a:gd name="connsiteY114" fmla="*/ 1905 h 10000"/>
                  <a:gd name="connsiteX115" fmla="*/ 7966 w 10000"/>
                  <a:gd name="connsiteY115" fmla="*/ 1860 h 10000"/>
                  <a:gd name="connsiteX116" fmla="*/ 7880 w 10000"/>
                  <a:gd name="connsiteY116" fmla="*/ 1804 h 10000"/>
                  <a:gd name="connsiteX117" fmla="*/ 7795 w 10000"/>
                  <a:gd name="connsiteY117" fmla="*/ 1782 h 10000"/>
                  <a:gd name="connsiteX118" fmla="*/ 7709 w 10000"/>
                  <a:gd name="connsiteY118" fmla="*/ 1749 h 10000"/>
                  <a:gd name="connsiteX119" fmla="*/ 7556 w 10000"/>
                  <a:gd name="connsiteY119" fmla="*/ 1749 h 10000"/>
                  <a:gd name="connsiteX120" fmla="*/ 7505 w 10000"/>
                  <a:gd name="connsiteY120" fmla="*/ 1704 h 10000"/>
                  <a:gd name="connsiteX121" fmla="*/ 7453 w 10000"/>
                  <a:gd name="connsiteY121" fmla="*/ 1716 h 10000"/>
                  <a:gd name="connsiteX122" fmla="*/ 7436 w 10000"/>
                  <a:gd name="connsiteY122" fmla="*/ 1771 h 10000"/>
                  <a:gd name="connsiteX123" fmla="*/ 7299 w 10000"/>
                  <a:gd name="connsiteY123" fmla="*/ 1760 h 10000"/>
                  <a:gd name="connsiteX124" fmla="*/ 7179 w 10000"/>
                  <a:gd name="connsiteY124" fmla="*/ 1727 h 10000"/>
                  <a:gd name="connsiteX125" fmla="*/ 7077 w 10000"/>
                  <a:gd name="connsiteY125" fmla="*/ 1760 h 10000"/>
                  <a:gd name="connsiteX126" fmla="*/ 6958 w 10000"/>
                  <a:gd name="connsiteY126" fmla="*/ 1760 h 10000"/>
                  <a:gd name="connsiteX127" fmla="*/ 6837 w 10000"/>
                  <a:gd name="connsiteY127" fmla="*/ 1738 h 10000"/>
                  <a:gd name="connsiteX128" fmla="*/ 6718 w 10000"/>
                  <a:gd name="connsiteY128" fmla="*/ 1738 h 10000"/>
                  <a:gd name="connsiteX129" fmla="*/ 6701 w 10000"/>
                  <a:gd name="connsiteY129" fmla="*/ 1771 h 10000"/>
                  <a:gd name="connsiteX130" fmla="*/ 6547 w 10000"/>
                  <a:gd name="connsiteY130" fmla="*/ 1793 h 10000"/>
                  <a:gd name="connsiteX131" fmla="*/ 6342 w 10000"/>
                  <a:gd name="connsiteY131" fmla="*/ 1793 h 10000"/>
                  <a:gd name="connsiteX132" fmla="*/ 6086 w 10000"/>
                  <a:gd name="connsiteY132" fmla="*/ 1638 h 10000"/>
                  <a:gd name="connsiteX133" fmla="*/ 5812 w 10000"/>
                  <a:gd name="connsiteY133" fmla="*/ 1571 h 10000"/>
                  <a:gd name="connsiteX134" fmla="*/ 5658 w 10000"/>
                  <a:gd name="connsiteY134" fmla="*/ 1571 h 10000"/>
                  <a:gd name="connsiteX135" fmla="*/ 5539 w 10000"/>
                  <a:gd name="connsiteY135" fmla="*/ 1560 h 10000"/>
                  <a:gd name="connsiteX136" fmla="*/ 5350 w 10000"/>
                  <a:gd name="connsiteY136" fmla="*/ 1538 h 10000"/>
                  <a:gd name="connsiteX137" fmla="*/ 5180 w 10000"/>
                  <a:gd name="connsiteY137" fmla="*/ 1505 h 10000"/>
                  <a:gd name="connsiteX138" fmla="*/ 4923 w 10000"/>
                  <a:gd name="connsiteY138" fmla="*/ 1460 h 10000"/>
                  <a:gd name="connsiteX139" fmla="*/ 4667 w 10000"/>
                  <a:gd name="connsiteY139" fmla="*/ 1448 h 10000"/>
                  <a:gd name="connsiteX140" fmla="*/ 4547 w 10000"/>
                  <a:gd name="connsiteY140" fmla="*/ 1472 h 10000"/>
                  <a:gd name="connsiteX141" fmla="*/ 4359 w 10000"/>
                  <a:gd name="connsiteY141" fmla="*/ 1483 h 10000"/>
                  <a:gd name="connsiteX142" fmla="*/ 4256 w 10000"/>
                  <a:gd name="connsiteY142" fmla="*/ 1560 h 10000"/>
                  <a:gd name="connsiteX143" fmla="*/ 3965 w 10000"/>
                  <a:gd name="connsiteY143" fmla="*/ 1516 h 10000"/>
                  <a:gd name="connsiteX144" fmla="*/ 3863 w 10000"/>
                  <a:gd name="connsiteY144" fmla="*/ 1460 h 10000"/>
                  <a:gd name="connsiteX145" fmla="*/ 3897 w 10000"/>
                  <a:gd name="connsiteY145" fmla="*/ 1393 h 10000"/>
                  <a:gd name="connsiteX146" fmla="*/ 3897 w 10000"/>
                  <a:gd name="connsiteY146" fmla="*/ 1348 h 10000"/>
                  <a:gd name="connsiteX147" fmla="*/ 3795 w 10000"/>
                  <a:gd name="connsiteY147" fmla="*/ 1282 h 10000"/>
                  <a:gd name="connsiteX148" fmla="*/ 3163 w 10000"/>
                  <a:gd name="connsiteY148" fmla="*/ 1238 h 10000"/>
                  <a:gd name="connsiteX0" fmla="*/ 3163 w 10000"/>
                  <a:gd name="connsiteY0" fmla="*/ 1238 h 10000"/>
                  <a:gd name="connsiteX1" fmla="*/ 2940 w 10000"/>
                  <a:gd name="connsiteY1" fmla="*/ 6097 h 10000"/>
                  <a:gd name="connsiteX2" fmla="*/ 2461 w 10000"/>
                  <a:gd name="connsiteY2" fmla="*/ 6597 h 10000"/>
                  <a:gd name="connsiteX3" fmla="*/ 1572 w 10000"/>
                  <a:gd name="connsiteY3" fmla="*/ 7476 h 10000"/>
                  <a:gd name="connsiteX4" fmla="*/ 1111 w 10000"/>
                  <a:gd name="connsiteY4" fmla="*/ 7943 h 10000"/>
                  <a:gd name="connsiteX5" fmla="*/ 581 w 10000"/>
                  <a:gd name="connsiteY5" fmla="*/ 8477 h 10000"/>
                  <a:gd name="connsiteX6" fmla="*/ 0 w 10000"/>
                  <a:gd name="connsiteY6" fmla="*/ 9122 h 10000"/>
                  <a:gd name="connsiteX7" fmla="*/ 2615 w 10000"/>
                  <a:gd name="connsiteY7" fmla="*/ 9133 h 10000"/>
                  <a:gd name="connsiteX8" fmla="*/ 2667 w 10000"/>
                  <a:gd name="connsiteY8" fmla="*/ 10000 h 10000"/>
                  <a:gd name="connsiteX9" fmla="*/ 4256 w 10000"/>
                  <a:gd name="connsiteY9" fmla="*/ 10000 h 10000"/>
                  <a:gd name="connsiteX10" fmla="*/ 4256 w 10000"/>
                  <a:gd name="connsiteY10" fmla="*/ 9077 h 10000"/>
                  <a:gd name="connsiteX11" fmla="*/ 6479 w 10000"/>
                  <a:gd name="connsiteY11" fmla="*/ 9077 h 10000"/>
                  <a:gd name="connsiteX12" fmla="*/ 6975 w 10000"/>
                  <a:gd name="connsiteY12" fmla="*/ 8821 h 10000"/>
                  <a:gd name="connsiteX13" fmla="*/ 7282 w 10000"/>
                  <a:gd name="connsiteY13" fmla="*/ 8688 h 10000"/>
                  <a:gd name="connsiteX14" fmla="*/ 7624 w 10000"/>
                  <a:gd name="connsiteY14" fmla="*/ 8533 h 10000"/>
                  <a:gd name="connsiteX15" fmla="*/ 7898 w 10000"/>
                  <a:gd name="connsiteY15" fmla="*/ 8499 h 10000"/>
                  <a:gd name="connsiteX16" fmla="*/ 7915 w 10000"/>
                  <a:gd name="connsiteY16" fmla="*/ 7898 h 10000"/>
                  <a:gd name="connsiteX17" fmla="*/ 7915 w 10000"/>
                  <a:gd name="connsiteY17" fmla="*/ 7542 h 10000"/>
                  <a:gd name="connsiteX18" fmla="*/ 7196 w 10000"/>
                  <a:gd name="connsiteY18" fmla="*/ 7542 h 10000"/>
                  <a:gd name="connsiteX19" fmla="*/ 7196 w 10000"/>
                  <a:gd name="connsiteY19" fmla="*/ 6108 h 10000"/>
                  <a:gd name="connsiteX20" fmla="*/ 7214 w 10000"/>
                  <a:gd name="connsiteY20" fmla="*/ 5119 h 10000"/>
                  <a:gd name="connsiteX21" fmla="*/ 9983 w 10000"/>
                  <a:gd name="connsiteY21" fmla="*/ 5119 h 10000"/>
                  <a:gd name="connsiteX22" fmla="*/ 10000 w 10000"/>
                  <a:gd name="connsiteY22" fmla="*/ 3984 h 10000"/>
                  <a:gd name="connsiteX23" fmla="*/ 9949 w 10000"/>
                  <a:gd name="connsiteY23" fmla="*/ 649 h 10000"/>
                  <a:gd name="connsiteX24" fmla="*/ 9864 w 10000"/>
                  <a:gd name="connsiteY24" fmla="*/ 593 h 10000"/>
                  <a:gd name="connsiteX25" fmla="*/ 9760 w 10000"/>
                  <a:gd name="connsiteY25" fmla="*/ 548 h 10000"/>
                  <a:gd name="connsiteX26" fmla="*/ 9709 w 10000"/>
                  <a:gd name="connsiteY26" fmla="*/ 481 h 10000"/>
                  <a:gd name="connsiteX27" fmla="*/ 9641 w 10000"/>
                  <a:gd name="connsiteY27" fmla="*/ 525 h 10000"/>
                  <a:gd name="connsiteX28" fmla="*/ 9453 w 10000"/>
                  <a:gd name="connsiteY28" fmla="*/ 548 h 10000"/>
                  <a:gd name="connsiteX29" fmla="*/ 9316 w 10000"/>
                  <a:gd name="connsiteY29" fmla="*/ 615 h 10000"/>
                  <a:gd name="connsiteX30" fmla="*/ 9196 w 10000"/>
                  <a:gd name="connsiteY30" fmla="*/ 626 h 10000"/>
                  <a:gd name="connsiteX31" fmla="*/ 9077 w 10000"/>
                  <a:gd name="connsiteY31" fmla="*/ 626 h 10000"/>
                  <a:gd name="connsiteX32" fmla="*/ 8820 w 10000"/>
                  <a:gd name="connsiteY32" fmla="*/ 737 h 10000"/>
                  <a:gd name="connsiteX33" fmla="*/ 8632 w 10000"/>
                  <a:gd name="connsiteY33" fmla="*/ 826 h 10000"/>
                  <a:gd name="connsiteX34" fmla="*/ 8445 w 10000"/>
                  <a:gd name="connsiteY34" fmla="*/ 915 h 10000"/>
                  <a:gd name="connsiteX35" fmla="*/ 8324 w 10000"/>
                  <a:gd name="connsiteY35" fmla="*/ 893 h 10000"/>
                  <a:gd name="connsiteX36" fmla="*/ 7983 w 10000"/>
                  <a:gd name="connsiteY36" fmla="*/ 893 h 10000"/>
                  <a:gd name="connsiteX37" fmla="*/ 7777 w 10000"/>
                  <a:gd name="connsiteY37" fmla="*/ 881 h 10000"/>
                  <a:gd name="connsiteX38" fmla="*/ 7539 w 10000"/>
                  <a:gd name="connsiteY38" fmla="*/ 870 h 10000"/>
                  <a:gd name="connsiteX39" fmla="*/ 7419 w 10000"/>
                  <a:gd name="connsiteY39" fmla="*/ 859 h 10000"/>
                  <a:gd name="connsiteX40" fmla="*/ 7350 w 10000"/>
                  <a:gd name="connsiteY40" fmla="*/ 904 h 10000"/>
                  <a:gd name="connsiteX41" fmla="*/ 7196 w 10000"/>
                  <a:gd name="connsiteY41" fmla="*/ 981 h 10000"/>
                  <a:gd name="connsiteX42" fmla="*/ 7145 w 10000"/>
                  <a:gd name="connsiteY42" fmla="*/ 904 h 10000"/>
                  <a:gd name="connsiteX43" fmla="*/ 7043 w 10000"/>
                  <a:gd name="connsiteY43" fmla="*/ 915 h 10000"/>
                  <a:gd name="connsiteX44" fmla="*/ 6923 w 10000"/>
                  <a:gd name="connsiteY44" fmla="*/ 837 h 10000"/>
                  <a:gd name="connsiteX45" fmla="*/ 6633 w 10000"/>
                  <a:gd name="connsiteY45" fmla="*/ 815 h 10000"/>
                  <a:gd name="connsiteX46" fmla="*/ 6547 w 10000"/>
                  <a:gd name="connsiteY46" fmla="*/ 771 h 10000"/>
                  <a:gd name="connsiteX47" fmla="*/ 6615 w 10000"/>
                  <a:gd name="connsiteY47" fmla="*/ 715 h 10000"/>
                  <a:gd name="connsiteX48" fmla="*/ 6496 w 10000"/>
                  <a:gd name="connsiteY48" fmla="*/ 649 h 10000"/>
                  <a:gd name="connsiteX49" fmla="*/ 6359 w 10000"/>
                  <a:gd name="connsiteY49" fmla="*/ 615 h 10000"/>
                  <a:gd name="connsiteX50" fmla="*/ 6290 w 10000"/>
                  <a:gd name="connsiteY50" fmla="*/ 570 h 10000"/>
                  <a:gd name="connsiteX51" fmla="*/ 6222 w 10000"/>
                  <a:gd name="connsiteY51" fmla="*/ 649 h 10000"/>
                  <a:gd name="connsiteX52" fmla="*/ 6256 w 10000"/>
                  <a:gd name="connsiteY52" fmla="*/ 704 h 10000"/>
                  <a:gd name="connsiteX53" fmla="*/ 6171 w 10000"/>
                  <a:gd name="connsiteY53" fmla="*/ 737 h 10000"/>
                  <a:gd name="connsiteX54" fmla="*/ 6171 w 10000"/>
                  <a:gd name="connsiteY54" fmla="*/ 715 h 10000"/>
                  <a:gd name="connsiteX55" fmla="*/ 6188 w 10000"/>
                  <a:gd name="connsiteY55" fmla="*/ 682 h 10000"/>
                  <a:gd name="connsiteX56" fmla="*/ 6120 w 10000"/>
                  <a:gd name="connsiteY56" fmla="*/ 671 h 10000"/>
                  <a:gd name="connsiteX57" fmla="*/ 6103 w 10000"/>
                  <a:gd name="connsiteY57" fmla="*/ 726 h 10000"/>
                  <a:gd name="connsiteX58" fmla="*/ 6035 w 10000"/>
                  <a:gd name="connsiteY58" fmla="*/ 815 h 10000"/>
                  <a:gd name="connsiteX59" fmla="*/ 5948 w 10000"/>
                  <a:gd name="connsiteY59" fmla="*/ 837 h 10000"/>
                  <a:gd name="connsiteX60" fmla="*/ 5948 w 10000"/>
                  <a:gd name="connsiteY60" fmla="*/ 926 h 10000"/>
                  <a:gd name="connsiteX61" fmla="*/ 5795 w 10000"/>
                  <a:gd name="connsiteY61" fmla="*/ 937 h 10000"/>
                  <a:gd name="connsiteX62" fmla="*/ 5829 w 10000"/>
                  <a:gd name="connsiteY62" fmla="*/ 1060 h 10000"/>
                  <a:gd name="connsiteX63" fmla="*/ 5846 w 10000"/>
                  <a:gd name="connsiteY63" fmla="*/ 1171 h 10000"/>
                  <a:gd name="connsiteX64" fmla="*/ 5778 w 10000"/>
                  <a:gd name="connsiteY64" fmla="*/ 1160 h 10000"/>
                  <a:gd name="connsiteX65" fmla="*/ 5624 w 10000"/>
                  <a:gd name="connsiteY65" fmla="*/ 1149 h 10000"/>
                  <a:gd name="connsiteX66" fmla="*/ 5539 w 10000"/>
                  <a:gd name="connsiteY66" fmla="*/ 1127 h 10000"/>
                  <a:gd name="connsiteX67" fmla="*/ 5505 w 10000"/>
                  <a:gd name="connsiteY67" fmla="*/ 1071 h 10000"/>
                  <a:gd name="connsiteX68" fmla="*/ 5401 w 10000"/>
                  <a:gd name="connsiteY68" fmla="*/ 1016 h 10000"/>
                  <a:gd name="connsiteX69" fmla="*/ 5453 w 10000"/>
                  <a:gd name="connsiteY69" fmla="*/ 970 h 10000"/>
                  <a:gd name="connsiteX70" fmla="*/ 5744 w 10000"/>
                  <a:gd name="connsiteY70" fmla="*/ 848 h 10000"/>
                  <a:gd name="connsiteX71" fmla="*/ 5897 w 10000"/>
                  <a:gd name="connsiteY71" fmla="*/ 793 h 10000"/>
                  <a:gd name="connsiteX72" fmla="*/ 6017 w 10000"/>
                  <a:gd name="connsiteY72" fmla="*/ 715 h 10000"/>
                  <a:gd name="connsiteX73" fmla="*/ 6120 w 10000"/>
                  <a:gd name="connsiteY73" fmla="*/ 637 h 10000"/>
                  <a:gd name="connsiteX74" fmla="*/ 6154 w 10000"/>
                  <a:gd name="connsiteY74" fmla="*/ 559 h 10000"/>
                  <a:gd name="connsiteX75" fmla="*/ 6410 w 10000"/>
                  <a:gd name="connsiteY75" fmla="*/ 492 h 10000"/>
                  <a:gd name="connsiteX76" fmla="*/ 6701 w 10000"/>
                  <a:gd name="connsiteY76" fmla="*/ 593 h 10000"/>
                  <a:gd name="connsiteX77" fmla="*/ 6975 w 10000"/>
                  <a:gd name="connsiteY77" fmla="*/ 682 h 10000"/>
                  <a:gd name="connsiteX78" fmla="*/ 7367 w 10000"/>
                  <a:gd name="connsiteY78" fmla="*/ 726 h 10000"/>
                  <a:gd name="connsiteX79" fmla="*/ 7658 w 10000"/>
                  <a:gd name="connsiteY79" fmla="*/ 737 h 10000"/>
                  <a:gd name="connsiteX80" fmla="*/ 8256 w 10000"/>
                  <a:gd name="connsiteY80" fmla="*/ 693 h 10000"/>
                  <a:gd name="connsiteX81" fmla="*/ 8530 w 10000"/>
                  <a:gd name="connsiteY81" fmla="*/ 626 h 10000"/>
                  <a:gd name="connsiteX82" fmla="*/ 8752 w 10000"/>
                  <a:gd name="connsiteY82" fmla="*/ 570 h 10000"/>
                  <a:gd name="connsiteX83" fmla="*/ 8855 w 10000"/>
                  <a:gd name="connsiteY83" fmla="*/ 570 h 10000"/>
                  <a:gd name="connsiteX84" fmla="*/ 9043 w 10000"/>
                  <a:gd name="connsiteY84" fmla="*/ 503 h 10000"/>
                  <a:gd name="connsiteX85" fmla="*/ 9196 w 10000"/>
                  <a:gd name="connsiteY85" fmla="*/ 470 h 10000"/>
                  <a:gd name="connsiteX86" fmla="*/ 9504 w 10000"/>
                  <a:gd name="connsiteY86" fmla="*/ 392 h 10000"/>
                  <a:gd name="connsiteX87" fmla="*/ 9675 w 10000"/>
                  <a:gd name="connsiteY87" fmla="*/ 315 h 10000"/>
                  <a:gd name="connsiteX88" fmla="*/ 9726 w 10000"/>
                  <a:gd name="connsiteY88" fmla="*/ 237 h 10000"/>
                  <a:gd name="connsiteX89" fmla="*/ 9829 w 10000"/>
                  <a:gd name="connsiteY89" fmla="*/ 170 h 10000"/>
                  <a:gd name="connsiteX90" fmla="*/ 9949 w 10000"/>
                  <a:gd name="connsiteY90" fmla="*/ 103 h 10000"/>
                  <a:gd name="connsiteX91" fmla="*/ 10000 w 10000"/>
                  <a:gd name="connsiteY91" fmla="*/ 58 h 10000"/>
                  <a:gd name="connsiteX92" fmla="*/ 9983 w 10000"/>
                  <a:gd name="connsiteY92" fmla="*/ 981 h 10000"/>
                  <a:gd name="connsiteX93" fmla="*/ 9941 w 10000"/>
                  <a:gd name="connsiteY93" fmla="*/ 1348 h 10000"/>
                  <a:gd name="connsiteX94" fmla="*/ 9777 w 10000"/>
                  <a:gd name="connsiteY94" fmla="*/ 1494 h 10000"/>
                  <a:gd name="connsiteX95" fmla="*/ 9675 w 10000"/>
                  <a:gd name="connsiteY95" fmla="*/ 1527 h 10000"/>
                  <a:gd name="connsiteX96" fmla="*/ 9573 w 10000"/>
                  <a:gd name="connsiteY96" fmla="*/ 1494 h 10000"/>
                  <a:gd name="connsiteX97" fmla="*/ 9453 w 10000"/>
                  <a:gd name="connsiteY97" fmla="*/ 1494 h 10000"/>
                  <a:gd name="connsiteX98" fmla="*/ 9368 w 10000"/>
                  <a:gd name="connsiteY98" fmla="*/ 1505 h 10000"/>
                  <a:gd name="connsiteX99" fmla="*/ 9264 w 10000"/>
                  <a:gd name="connsiteY99" fmla="*/ 1516 h 10000"/>
                  <a:gd name="connsiteX100" fmla="*/ 9230 w 10000"/>
                  <a:gd name="connsiteY100" fmla="*/ 1560 h 10000"/>
                  <a:gd name="connsiteX101" fmla="*/ 9179 w 10000"/>
                  <a:gd name="connsiteY101" fmla="*/ 1616 h 10000"/>
                  <a:gd name="connsiteX102" fmla="*/ 9043 w 10000"/>
                  <a:gd name="connsiteY102" fmla="*/ 1649 h 10000"/>
                  <a:gd name="connsiteX103" fmla="*/ 8923 w 10000"/>
                  <a:gd name="connsiteY103" fmla="*/ 1704 h 10000"/>
                  <a:gd name="connsiteX104" fmla="*/ 8820 w 10000"/>
                  <a:gd name="connsiteY104" fmla="*/ 1716 h 10000"/>
                  <a:gd name="connsiteX105" fmla="*/ 8735 w 10000"/>
                  <a:gd name="connsiteY105" fmla="*/ 1704 h 10000"/>
                  <a:gd name="connsiteX106" fmla="*/ 8632 w 10000"/>
                  <a:gd name="connsiteY106" fmla="*/ 1693 h 10000"/>
                  <a:gd name="connsiteX107" fmla="*/ 8547 w 10000"/>
                  <a:gd name="connsiteY107" fmla="*/ 1671 h 10000"/>
                  <a:gd name="connsiteX108" fmla="*/ 8394 w 10000"/>
                  <a:gd name="connsiteY108" fmla="*/ 1671 h 10000"/>
                  <a:gd name="connsiteX109" fmla="*/ 8273 w 10000"/>
                  <a:gd name="connsiteY109" fmla="*/ 1716 h 10000"/>
                  <a:gd name="connsiteX110" fmla="*/ 8256 w 10000"/>
                  <a:gd name="connsiteY110" fmla="*/ 1760 h 10000"/>
                  <a:gd name="connsiteX111" fmla="*/ 8222 w 10000"/>
                  <a:gd name="connsiteY111" fmla="*/ 1815 h 10000"/>
                  <a:gd name="connsiteX112" fmla="*/ 8205 w 10000"/>
                  <a:gd name="connsiteY112" fmla="*/ 1838 h 10000"/>
                  <a:gd name="connsiteX113" fmla="*/ 8137 w 10000"/>
                  <a:gd name="connsiteY113" fmla="*/ 1838 h 10000"/>
                  <a:gd name="connsiteX114" fmla="*/ 8085 w 10000"/>
                  <a:gd name="connsiteY114" fmla="*/ 1905 h 10000"/>
                  <a:gd name="connsiteX115" fmla="*/ 7966 w 10000"/>
                  <a:gd name="connsiteY115" fmla="*/ 1860 h 10000"/>
                  <a:gd name="connsiteX116" fmla="*/ 7880 w 10000"/>
                  <a:gd name="connsiteY116" fmla="*/ 1804 h 10000"/>
                  <a:gd name="connsiteX117" fmla="*/ 7795 w 10000"/>
                  <a:gd name="connsiteY117" fmla="*/ 1782 h 10000"/>
                  <a:gd name="connsiteX118" fmla="*/ 7709 w 10000"/>
                  <a:gd name="connsiteY118" fmla="*/ 1749 h 10000"/>
                  <a:gd name="connsiteX119" fmla="*/ 7556 w 10000"/>
                  <a:gd name="connsiteY119" fmla="*/ 1749 h 10000"/>
                  <a:gd name="connsiteX120" fmla="*/ 7505 w 10000"/>
                  <a:gd name="connsiteY120" fmla="*/ 1704 h 10000"/>
                  <a:gd name="connsiteX121" fmla="*/ 7453 w 10000"/>
                  <a:gd name="connsiteY121" fmla="*/ 1716 h 10000"/>
                  <a:gd name="connsiteX122" fmla="*/ 7436 w 10000"/>
                  <a:gd name="connsiteY122" fmla="*/ 1771 h 10000"/>
                  <a:gd name="connsiteX123" fmla="*/ 7299 w 10000"/>
                  <a:gd name="connsiteY123" fmla="*/ 1760 h 10000"/>
                  <a:gd name="connsiteX124" fmla="*/ 7179 w 10000"/>
                  <a:gd name="connsiteY124" fmla="*/ 1727 h 10000"/>
                  <a:gd name="connsiteX125" fmla="*/ 7077 w 10000"/>
                  <a:gd name="connsiteY125" fmla="*/ 1760 h 10000"/>
                  <a:gd name="connsiteX126" fmla="*/ 6958 w 10000"/>
                  <a:gd name="connsiteY126" fmla="*/ 1760 h 10000"/>
                  <a:gd name="connsiteX127" fmla="*/ 6837 w 10000"/>
                  <a:gd name="connsiteY127" fmla="*/ 1738 h 10000"/>
                  <a:gd name="connsiteX128" fmla="*/ 6718 w 10000"/>
                  <a:gd name="connsiteY128" fmla="*/ 1738 h 10000"/>
                  <a:gd name="connsiteX129" fmla="*/ 6701 w 10000"/>
                  <a:gd name="connsiteY129" fmla="*/ 1771 h 10000"/>
                  <a:gd name="connsiteX130" fmla="*/ 6547 w 10000"/>
                  <a:gd name="connsiteY130" fmla="*/ 1793 h 10000"/>
                  <a:gd name="connsiteX131" fmla="*/ 6342 w 10000"/>
                  <a:gd name="connsiteY131" fmla="*/ 1793 h 10000"/>
                  <a:gd name="connsiteX132" fmla="*/ 6086 w 10000"/>
                  <a:gd name="connsiteY132" fmla="*/ 1638 h 10000"/>
                  <a:gd name="connsiteX133" fmla="*/ 5812 w 10000"/>
                  <a:gd name="connsiteY133" fmla="*/ 1571 h 10000"/>
                  <a:gd name="connsiteX134" fmla="*/ 5658 w 10000"/>
                  <a:gd name="connsiteY134" fmla="*/ 1571 h 10000"/>
                  <a:gd name="connsiteX135" fmla="*/ 5539 w 10000"/>
                  <a:gd name="connsiteY135" fmla="*/ 1560 h 10000"/>
                  <a:gd name="connsiteX136" fmla="*/ 5350 w 10000"/>
                  <a:gd name="connsiteY136" fmla="*/ 1538 h 10000"/>
                  <a:gd name="connsiteX137" fmla="*/ 5180 w 10000"/>
                  <a:gd name="connsiteY137" fmla="*/ 1505 h 10000"/>
                  <a:gd name="connsiteX138" fmla="*/ 4923 w 10000"/>
                  <a:gd name="connsiteY138" fmla="*/ 1460 h 10000"/>
                  <a:gd name="connsiteX139" fmla="*/ 4667 w 10000"/>
                  <a:gd name="connsiteY139" fmla="*/ 1448 h 10000"/>
                  <a:gd name="connsiteX140" fmla="*/ 4547 w 10000"/>
                  <a:gd name="connsiteY140" fmla="*/ 1472 h 10000"/>
                  <a:gd name="connsiteX141" fmla="*/ 4359 w 10000"/>
                  <a:gd name="connsiteY141" fmla="*/ 1483 h 10000"/>
                  <a:gd name="connsiteX142" fmla="*/ 4256 w 10000"/>
                  <a:gd name="connsiteY142" fmla="*/ 1560 h 10000"/>
                  <a:gd name="connsiteX143" fmla="*/ 3965 w 10000"/>
                  <a:gd name="connsiteY143" fmla="*/ 1516 h 10000"/>
                  <a:gd name="connsiteX144" fmla="*/ 3863 w 10000"/>
                  <a:gd name="connsiteY144" fmla="*/ 1460 h 10000"/>
                  <a:gd name="connsiteX145" fmla="*/ 3897 w 10000"/>
                  <a:gd name="connsiteY145" fmla="*/ 1393 h 10000"/>
                  <a:gd name="connsiteX146" fmla="*/ 3897 w 10000"/>
                  <a:gd name="connsiteY146" fmla="*/ 1348 h 10000"/>
                  <a:gd name="connsiteX147" fmla="*/ 3795 w 10000"/>
                  <a:gd name="connsiteY147" fmla="*/ 1282 h 10000"/>
                  <a:gd name="connsiteX148" fmla="*/ 3163 w 10000"/>
                  <a:gd name="connsiteY148" fmla="*/ 1238 h 10000"/>
                  <a:gd name="connsiteX0" fmla="*/ 3163 w 10000"/>
                  <a:gd name="connsiteY0" fmla="*/ 1238 h 10000"/>
                  <a:gd name="connsiteX1" fmla="*/ 2940 w 10000"/>
                  <a:gd name="connsiteY1" fmla="*/ 6097 h 10000"/>
                  <a:gd name="connsiteX2" fmla="*/ 2461 w 10000"/>
                  <a:gd name="connsiteY2" fmla="*/ 6597 h 10000"/>
                  <a:gd name="connsiteX3" fmla="*/ 1572 w 10000"/>
                  <a:gd name="connsiteY3" fmla="*/ 7476 h 10000"/>
                  <a:gd name="connsiteX4" fmla="*/ 1111 w 10000"/>
                  <a:gd name="connsiteY4" fmla="*/ 7943 h 10000"/>
                  <a:gd name="connsiteX5" fmla="*/ 581 w 10000"/>
                  <a:gd name="connsiteY5" fmla="*/ 8477 h 10000"/>
                  <a:gd name="connsiteX6" fmla="*/ 0 w 10000"/>
                  <a:gd name="connsiteY6" fmla="*/ 9122 h 10000"/>
                  <a:gd name="connsiteX7" fmla="*/ 2615 w 10000"/>
                  <a:gd name="connsiteY7" fmla="*/ 9133 h 10000"/>
                  <a:gd name="connsiteX8" fmla="*/ 2667 w 10000"/>
                  <a:gd name="connsiteY8" fmla="*/ 10000 h 10000"/>
                  <a:gd name="connsiteX9" fmla="*/ 4256 w 10000"/>
                  <a:gd name="connsiteY9" fmla="*/ 10000 h 10000"/>
                  <a:gd name="connsiteX10" fmla="*/ 4256 w 10000"/>
                  <a:gd name="connsiteY10" fmla="*/ 9077 h 10000"/>
                  <a:gd name="connsiteX11" fmla="*/ 6479 w 10000"/>
                  <a:gd name="connsiteY11" fmla="*/ 9077 h 10000"/>
                  <a:gd name="connsiteX12" fmla="*/ 6975 w 10000"/>
                  <a:gd name="connsiteY12" fmla="*/ 8821 h 10000"/>
                  <a:gd name="connsiteX13" fmla="*/ 7282 w 10000"/>
                  <a:gd name="connsiteY13" fmla="*/ 8688 h 10000"/>
                  <a:gd name="connsiteX14" fmla="*/ 7624 w 10000"/>
                  <a:gd name="connsiteY14" fmla="*/ 8533 h 10000"/>
                  <a:gd name="connsiteX15" fmla="*/ 7898 w 10000"/>
                  <a:gd name="connsiteY15" fmla="*/ 8499 h 10000"/>
                  <a:gd name="connsiteX16" fmla="*/ 7915 w 10000"/>
                  <a:gd name="connsiteY16" fmla="*/ 7898 h 10000"/>
                  <a:gd name="connsiteX17" fmla="*/ 7915 w 10000"/>
                  <a:gd name="connsiteY17" fmla="*/ 7542 h 10000"/>
                  <a:gd name="connsiteX18" fmla="*/ 7196 w 10000"/>
                  <a:gd name="connsiteY18" fmla="*/ 7542 h 10000"/>
                  <a:gd name="connsiteX19" fmla="*/ 7196 w 10000"/>
                  <a:gd name="connsiteY19" fmla="*/ 6108 h 10000"/>
                  <a:gd name="connsiteX20" fmla="*/ 7214 w 10000"/>
                  <a:gd name="connsiteY20" fmla="*/ 5119 h 10000"/>
                  <a:gd name="connsiteX21" fmla="*/ 9983 w 10000"/>
                  <a:gd name="connsiteY21" fmla="*/ 5119 h 10000"/>
                  <a:gd name="connsiteX22" fmla="*/ 10000 w 10000"/>
                  <a:gd name="connsiteY22" fmla="*/ 3984 h 10000"/>
                  <a:gd name="connsiteX23" fmla="*/ 9931 w 10000"/>
                  <a:gd name="connsiteY23" fmla="*/ 849 h 10000"/>
                  <a:gd name="connsiteX24" fmla="*/ 9949 w 10000"/>
                  <a:gd name="connsiteY24" fmla="*/ 649 h 10000"/>
                  <a:gd name="connsiteX25" fmla="*/ 9864 w 10000"/>
                  <a:gd name="connsiteY25" fmla="*/ 593 h 10000"/>
                  <a:gd name="connsiteX26" fmla="*/ 9760 w 10000"/>
                  <a:gd name="connsiteY26" fmla="*/ 548 h 10000"/>
                  <a:gd name="connsiteX27" fmla="*/ 9709 w 10000"/>
                  <a:gd name="connsiteY27" fmla="*/ 481 h 10000"/>
                  <a:gd name="connsiteX28" fmla="*/ 9641 w 10000"/>
                  <a:gd name="connsiteY28" fmla="*/ 525 h 10000"/>
                  <a:gd name="connsiteX29" fmla="*/ 9453 w 10000"/>
                  <a:gd name="connsiteY29" fmla="*/ 548 h 10000"/>
                  <a:gd name="connsiteX30" fmla="*/ 9316 w 10000"/>
                  <a:gd name="connsiteY30" fmla="*/ 615 h 10000"/>
                  <a:gd name="connsiteX31" fmla="*/ 9196 w 10000"/>
                  <a:gd name="connsiteY31" fmla="*/ 626 h 10000"/>
                  <a:gd name="connsiteX32" fmla="*/ 9077 w 10000"/>
                  <a:gd name="connsiteY32" fmla="*/ 626 h 10000"/>
                  <a:gd name="connsiteX33" fmla="*/ 8820 w 10000"/>
                  <a:gd name="connsiteY33" fmla="*/ 737 h 10000"/>
                  <a:gd name="connsiteX34" fmla="*/ 8632 w 10000"/>
                  <a:gd name="connsiteY34" fmla="*/ 826 h 10000"/>
                  <a:gd name="connsiteX35" fmla="*/ 8445 w 10000"/>
                  <a:gd name="connsiteY35" fmla="*/ 915 h 10000"/>
                  <a:gd name="connsiteX36" fmla="*/ 8324 w 10000"/>
                  <a:gd name="connsiteY36" fmla="*/ 893 h 10000"/>
                  <a:gd name="connsiteX37" fmla="*/ 7983 w 10000"/>
                  <a:gd name="connsiteY37" fmla="*/ 893 h 10000"/>
                  <a:gd name="connsiteX38" fmla="*/ 7777 w 10000"/>
                  <a:gd name="connsiteY38" fmla="*/ 881 h 10000"/>
                  <a:gd name="connsiteX39" fmla="*/ 7539 w 10000"/>
                  <a:gd name="connsiteY39" fmla="*/ 870 h 10000"/>
                  <a:gd name="connsiteX40" fmla="*/ 7419 w 10000"/>
                  <a:gd name="connsiteY40" fmla="*/ 859 h 10000"/>
                  <a:gd name="connsiteX41" fmla="*/ 7350 w 10000"/>
                  <a:gd name="connsiteY41" fmla="*/ 904 h 10000"/>
                  <a:gd name="connsiteX42" fmla="*/ 7196 w 10000"/>
                  <a:gd name="connsiteY42" fmla="*/ 981 h 10000"/>
                  <a:gd name="connsiteX43" fmla="*/ 7145 w 10000"/>
                  <a:gd name="connsiteY43" fmla="*/ 904 h 10000"/>
                  <a:gd name="connsiteX44" fmla="*/ 7043 w 10000"/>
                  <a:gd name="connsiteY44" fmla="*/ 915 h 10000"/>
                  <a:gd name="connsiteX45" fmla="*/ 6923 w 10000"/>
                  <a:gd name="connsiteY45" fmla="*/ 837 h 10000"/>
                  <a:gd name="connsiteX46" fmla="*/ 6633 w 10000"/>
                  <a:gd name="connsiteY46" fmla="*/ 815 h 10000"/>
                  <a:gd name="connsiteX47" fmla="*/ 6547 w 10000"/>
                  <a:gd name="connsiteY47" fmla="*/ 771 h 10000"/>
                  <a:gd name="connsiteX48" fmla="*/ 6615 w 10000"/>
                  <a:gd name="connsiteY48" fmla="*/ 715 h 10000"/>
                  <a:gd name="connsiteX49" fmla="*/ 6496 w 10000"/>
                  <a:gd name="connsiteY49" fmla="*/ 649 h 10000"/>
                  <a:gd name="connsiteX50" fmla="*/ 6359 w 10000"/>
                  <a:gd name="connsiteY50" fmla="*/ 615 h 10000"/>
                  <a:gd name="connsiteX51" fmla="*/ 6290 w 10000"/>
                  <a:gd name="connsiteY51" fmla="*/ 570 h 10000"/>
                  <a:gd name="connsiteX52" fmla="*/ 6222 w 10000"/>
                  <a:gd name="connsiteY52" fmla="*/ 649 h 10000"/>
                  <a:gd name="connsiteX53" fmla="*/ 6256 w 10000"/>
                  <a:gd name="connsiteY53" fmla="*/ 704 h 10000"/>
                  <a:gd name="connsiteX54" fmla="*/ 6171 w 10000"/>
                  <a:gd name="connsiteY54" fmla="*/ 737 h 10000"/>
                  <a:gd name="connsiteX55" fmla="*/ 6171 w 10000"/>
                  <a:gd name="connsiteY55" fmla="*/ 715 h 10000"/>
                  <a:gd name="connsiteX56" fmla="*/ 6188 w 10000"/>
                  <a:gd name="connsiteY56" fmla="*/ 682 h 10000"/>
                  <a:gd name="connsiteX57" fmla="*/ 6120 w 10000"/>
                  <a:gd name="connsiteY57" fmla="*/ 671 h 10000"/>
                  <a:gd name="connsiteX58" fmla="*/ 6103 w 10000"/>
                  <a:gd name="connsiteY58" fmla="*/ 726 h 10000"/>
                  <a:gd name="connsiteX59" fmla="*/ 6035 w 10000"/>
                  <a:gd name="connsiteY59" fmla="*/ 815 h 10000"/>
                  <a:gd name="connsiteX60" fmla="*/ 5948 w 10000"/>
                  <a:gd name="connsiteY60" fmla="*/ 837 h 10000"/>
                  <a:gd name="connsiteX61" fmla="*/ 5948 w 10000"/>
                  <a:gd name="connsiteY61" fmla="*/ 926 h 10000"/>
                  <a:gd name="connsiteX62" fmla="*/ 5795 w 10000"/>
                  <a:gd name="connsiteY62" fmla="*/ 937 h 10000"/>
                  <a:gd name="connsiteX63" fmla="*/ 5829 w 10000"/>
                  <a:gd name="connsiteY63" fmla="*/ 1060 h 10000"/>
                  <a:gd name="connsiteX64" fmla="*/ 5846 w 10000"/>
                  <a:gd name="connsiteY64" fmla="*/ 1171 h 10000"/>
                  <a:gd name="connsiteX65" fmla="*/ 5778 w 10000"/>
                  <a:gd name="connsiteY65" fmla="*/ 1160 h 10000"/>
                  <a:gd name="connsiteX66" fmla="*/ 5624 w 10000"/>
                  <a:gd name="connsiteY66" fmla="*/ 1149 h 10000"/>
                  <a:gd name="connsiteX67" fmla="*/ 5539 w 10000"/>
                  <a:gd name="connsiteY67" fmla="*/ 1127 h 10000"/>
                  <a:gd name="connsiteX68" fmla="*/ 5505 w 10000"/>
                  <a:gd name="connsiteY68" fmla="*/ 1071 h 10000"/>
                  <a:gd name="connsiteX69" fmla="*/ 5401 w 10000"/>
                  <a:gd name="connsiteY69" fmla="*/ 1016 h 10000"/>
                  <a:gd name="connsiteX70" fmla="*/ 5453 w 10000"/>
                  <a:gd name="connsiteY70" fmla="*/ 970 h 10000"/>
                  <a:gd name="connsiteX71" fmla="*/ 5744 w 10000"/>
                  <a:gd name="connsiteY71" fmla="*/ 848 h 10000"/>
                  <a:gd name="connsiteX72" fmla="*/ 5897 w 10000"/>
                  <a:gd name="connsiteY72" fmla="*/ 793 h 10000"/>
                  <a:gd name="connsiteX73" fmla="*/ 6017 w 10000"/>
                  <a:gd name="connsiteY73" fmla="*/ 715 h 10000"/>
                  <a:gd name="connsiteX74" fmla="*/ 6120 w 10000"/>
                  <a:gd name="connsiteY74" fmla="*/ 637 h 10000"/>
                  <a:gd name="connsiteX75" fmla="*/ 6154 w 10000"/>
                  <a:gd name="connsiteY75" fmla="*/ 559 h 10000"/>
                  <a:gd name="connsiteX76" fmla="*/ 6410 w 10000"/>
                  <a:gd name="connsiteY76" fmla="*/ 492 h 10000"/>
                  <a:gd name="connsiteX77" fmla="*/ 6701 w 10000"/>
                  <a:gd name="connsiteY77" fmla="*/ 593 h 10000"/>
                  <a:gd name="connsiteX78" fmla="*/ 6975 w 10000"/>
                  <a:gd name="connsiteY78" fmla="*/ 682 h 10000"/>
                  <a:gd name="connsiteX79" fmla="*/ 7367 w 10000"/>
                  <a:gd name="connsiteY79" fmla="*/ 726 h 10000"/>
                  <a:gd name="connsiteX80" fmla="*/ 7658 w 10000"/>
                  <a:gd name="connsiteY80" fmla="*/ 737 h 10000"/>
                  <a:gd name="connsiteX81" fmla="*/ 8256 w 10000"/>
                  <a:gd name="connsiteY81" fmla="*/ 693 h 10000"/>
                  <a:gd name="connsiteX82" fmla="*/ 8530 w 10000"/>
                  <a:gd name="connsiteY82" fmla="*/ 626 h 10000"/>
                  <a:gd name="connsiteX83" fmla="*/ 8752 w 10000"/>
                  <a:gd name="connsiteY83" fmla="*/ 570 h 10000"/>
                  <a:gd name="connsiteX84" fmla="*/ 8855 w 10000"/>
                  <a:gd name="connsiteY84" fmla="*/ 570 h 10000"/>
                  <a:gd name="connsiteX85" fmla="*/ 9043 w 10000"/>
                  <a:gd name="connsiteY85" fmla="*/ 503 h 10000"/>
                  <a:gd name="connsiteX86" fmla="*/ 9196 w 10000"/>
                  <a:gd name="connsiteY86" fmla="*/ 470 h 10000"/>
                  <a:gd name="connsiteX87" fmla="*/ 9504 w 10000"/>
                  <a:gd name="connsiteY87" fmla="*/ 392 h 10000"/>
                  <a:gd name="connsiteX88" fmla="*/ 9675 w 10000"/>
                  <a:gd name="connsiteY88" fmla="*/ 315 h 10000"/>
                  <a:gd name="connsiteX89" fmla="*/ 9726 w 10000"/>
                  <a:gd name="connsiteY89" fmla="*/ 237 h 10000"/>
                  <a:gd name="connsiteX90" fmla="*/ 9829 w 10000"/>
                  <a:gd name="connsiteY90" fmla="*/ 170 h 10000"/>
                  <a:gd name="connsiteX91" fmla="*/ 9949 w 10000"/>
                  <a:gd name="connsiteY91" fmla="*/ 103 h 10000"/>
                  <a:gd name="connsiteX92" fmla="*/ 10000 w 10000"/>
                  <a:gd name="connsiteY92" fmla="*/ 58 h 10000"/>
                  <a:gd name="connsiteX93" fmla="*/ 9983 w 10000"/>
                  <a:gd name="connsiteY93" fmla="*/ 981 h 10000"/>
                  <a:gd name="connsiteX94" fmla="*/ 9941 w 10000"/>
                  <a:gd name="connsiteY94" fmla="*/ 1348 h 10000"/>
                  <a:gd name="connsiteX95" fmla="*/ 9777 w 10000"/>
                  <a:gd name="connsiteY95" fmla="*/ 1494 h 10000"/>
                  <a:gd name="connsiteX96" fmla="*/ 9675 w 10000"/>
                  <a:gd name="connsiteY96" fmla="*/ 1527 h 10000"/>
                  <a:gd name="connsiteX97" fmla="*/ 9573 w 10000"/>
                  <a:gd name="connsiteY97" fmla="*/ 1494 h 10000"/>
                  <a:gd name="connsiteX98" fmla="*/ 9453 w 10000"/>
                  <a:gd name="connsiteY98" fmla="*/ 1494 h 10000"/>
                  <a:gd name="connsiteX99" fmla="*/ 9368 w 10000"/>
                  <a:gd name="connsiteY99" fmla="*/ 1505 h 10000"/>
                  <a:gd name="connsiteX100" fmla="*/ 9264 w 10000"/>
                  <a:gd name="connsiteY100" fmla="*/ 1516 h 10000"/>
                  <a:gd name="connsiteX101" fmla="*/ 9230 w 10000"/>
                  <a:gd name="connsiteY101" fmla="*/ 1560 h 10000"/>
                  <a:gd name="connsiteX102" fmla="*/ 9179 w 10000"/>
                  <a:gd name="connsiteY102" fmla="*/ 1616 h 10000"/>
                  <a:gd name="connsiteX103" fmla="*/ 9043 w 10000"/>
                  <a:gd name="connsiteY103" fmla="*/ 1649 h 10000"/>
                  <a:gd name="connsiteX104" fmla="*/ 8923 w 10000"/>
                  <a:gd name="connsiteY104" fmla="*/ 1704 h 10000"/>
                  <a:gd name="connsiteX105" fmla="*/ 8820 w 10000"/>
                  <a:gd name="connsiteY105" fmla="*/ 1716 h 10000"/>
                  <a:gd name="connsiteX106" fmla="*/ 8735 w 10000"/>
                  <a:gd name="connsiteY106" fmla="*/ 1704 h 10000"/>
                  <a:gd name="connsiteX107" fmla="*/ 8632 w 10000"/>
                  <a:gd name="connsiteY107" fmla="*/ 1693 h 10000"/>
                  <a:gd name="connsiteX108" fmla="*/ 8547 w 10000"/>
                  <a:gd name="connsiteY108" fmla="*/ 1671 h 10000"/>
                  <a:gd name="connsiteX109" fmla="*/ 8394 w 10000"/>
                  <a:gd name="connsiteY109" fmla="*/ 1671 h 10000"/>
                  <a:gd name="connsiteX110" fmla="*/ 8273 w 10000"/>
                  <a:gd name="connsiteY110" fmla="*/ 1716 h 10000"/>
                  <a:gd name="connsiteX111" fmla="*/ 8256 w 10000"/>
                  <a:gd name="connsiteY111" fmla="*/ 1760 h 10000"/>
                  <a:gd name="connsiteX112" fmla="*/ 8222 w 10000"/>
                  <a:gd name="connsiteY112" fmla="*/ 1815 h 10000"/>
                  <a:gd name="connsiteX113" fmla="*/ 8205 w 10000"/>
                  <a:gd name="connsiteY113" fmla="*/ 1838 h 10000"/>
                  <a:gd name="connsiteX114" fmla="*/ 8137 w 10000"/>
                  <a:gd name="connsiteY114" fmla="*/ 1838 h 10000"/>
                  <a:gd name="connsiteX115" fmla="*/ 8085 w 10000"/>
                  <a:gd name="connsiteY115" fmla="*/ 1905 h 10000"/>
                  <a:gd name="connsiteX116" fmla="*/ 7966 w 10000"/>
                  <a:gd name="connsiteY116" fmla="*/ 1860 h 10000"/>
                  <a:gd name="connsiteX117" fmla="*/ 7880 w 10000"/>
                  <a:gd name="connsiteY117" fmla="*/ 1804 h 10000"/>
                  <a:gd name="connsiteX118" fmla="*/ 7795 w 10000"/>
                  <a:gd name="connsiteY118" fmla="*/ 1782 h 10000"/>
                  <a:gd name="connsiteX119" fmla="*/ 7709 w 10000"/>
                  <a:gd name="connsiteY119" fmla="*/ 1749 h 10000"/>
                  <a:gd name="connsiteX120" fmla="*/ 7556 w 10000"/>
                  <a:gd name="connsiteY120" fmla="*/ 1749 h 10000"/>
                  <a:gd name="connsiteX121" fmla="*/ 7505 w 10000"/>
                  <a:gd name="connsiteY121" fmla="*/ 1704 h 10000"/>
                  <a:gd name="connsiteX122" fmla="*/ 7453 w 10000"/>
                  <a:gd name="connsiteY122" fmla="*/ 1716 h 10000"/>
                  <a:gd name="connsiteX123" fmla="*/ 7436 w 10000"/>
                  <a:gd name="connsiteY123" fmla="*/ 1771 h 10000"/>
                  <a:gd name="connsiteX124" fmla="*/ 7299 w 10000"/>
                  <a:gd name="connsiteY124" fmla="*/ 1760 h 10000"/>
                  <a:gd name="connsiteX125" fmla="*/ 7179 w 10000"/>
                  <a:gd name="connsiteY125" fmla="*/ 1727 h 10000"/>
                  <a:gd name="connsiteX126" fmla="*/ 7077 w 10000"/>
                  <a:gd name="connsiteY126" fmla="*/ 1760 h 10000"/>
                  <a:gd name="connsiteX127" fmla="*/ 6958 w 10000"/>
                  <a:gd name="connsiteY127" fmla="*/ 1760 h 10000"/>
                  <a:gd name="connsiteX128" fmla="*/ 6837 w 10000"/>
                  <a:gd name="connsiteY128" fmla="*/ 1738 h 10000"/>
                  <a:gd name="connsiteX129" fmla="*/ 6718 w 10000"/>
                  <a:gd name="connsiteY129" fmla="*/ 1738 h 10000"/>
                  <a:gd name="connsiteX130" fmla="*/ 6701 w 10000"/>
                  <a:gd name="connsiteY130" fmla="*/ 1771 h 10000"/>
                  <a:gd name="connsiteX131" fmla="*/ 6547 w 10000"/>
                  <a:gd name="connsiteY131" fmla="*/ 1793 h 10000"/>
                  <a:gd name="connsiteX132" fmla="*/ 6342 w 10000"/>
                  <a:gd name="connsiteY132" fmla="*/ 1793 h 10000"/>
                  <a:gd name="connsiteX133" fmla="*/ 6086 w 10000"/>
                  <a:gd name="connsiteY133" fmla="*/ 1638 h 10000"/>
                  <a:gd name="connsiteX134" fmla="*/ 5812 w 10000"/>
                  <a:gd name="connsiteY134" fmla="*/ 1571 h 10000"/>
                  <a:gd name="connsiteX135" fmla="*/ 5658 w 10000"/>
                  <a:gd name="connsiteY135" fmla="*/ 1571 h 10000"/>
                  <a:gd name="connsiteX136" fmla="*/ 5539 w 10000"/>
                  <a:gd name="connsiteY136" fmla="*/ 1560 h 10000"/>
                  <a:gd name="connsiteX137" fmla="*/ 5350 w 10000"/>
                  <a:gd name="connsiteY137" fmla="*/ 1538 h 10000"/>
                  <a:gd name="connsiteX138" fmla="*/ 5180 w 10000"/>
                  <a:gd name="connsiteY138" fmla="*/ 1505 h 10000"/>
                  <a:gd name="connsiteX139" fmla="*/ 4923 w 10000"/>
                  <a:gd name="connsiteY139" fmla="*/ 1460 h 10000"/>
                  <a:gd name="connsiteX140" fmla="*/ 4667 w 10000"/>
                  <a:gd name="connsiteY140" fmla="*/ 1448 h 10000"/>
                  <a:gd name="connsiteX141" fmla="*/ 4547 w 10000"/>
                  <a:gd name="connsiteY141" fmla="*/ 1472 h 10000"/>
                  <a:gd name="connsiteX142" fmla="*/ 4359 w 10000"/>
                  <a:gd name="connsiteY142" fmla="*/ 1483 h 10000"/>
                  <a:gd name="connsiteX143" fmla="*/ 4256 w 10000"/>
                  <a:gd name="connsiteY143" fmla="*/ 1560 h 10000"/>
                  <a:gd name="connsiteX144" fmla="*/ 3965 w 10000"/>
                  <a:gd name="connsiteY144" fmla="*/ 1516 h 10000"/>
                  <a:gd name="connsiteX145" fmla="*/ 3863 w 10000"/>
                  <a:gd name="connsiteY145" fmla="*/ 1460 h 10000"/>
                  <a:gd name="connsiteX146" fmla="*/ 3897 w 10000"/>
                  <a:gd name="connsiteY146" fmla="*/ 1393 h 10000"/>
                  <a:gd name="connsiteX147" fmla="*/ 3897 w 10000"/>
                  <a:gd name="connsiteY147" fmla="*/ 1348 h 10000"/>
                  <a:gd name="connsiteX148" fmla="*/ 3795 w 10000"/>
                  <a:gd name="connsiteY148" fmla="*/ 1282 h 10000"/>
                  <a:gd name="connsiteX149" fmla="*/ 3163 w 10000"/>
                  <a:gd name="connsiteY149" fmla="*/ 1238 h 10000"/>
                  <a:gd name="connsiteX0" fmla="*/ 3163 w 10122"/>
                  <a:gd name="connsiteY0" fmla="*/ 1238 h 10000"/>
                  <a:gd name="connsiteX1" fmla="*/ 2940 w 10122"/>
                  <a:gd name="connsiteY1" fmla="*/ 6097 h 10000"/>
                  <a:gd name="connsiteX2" fmla="*/ 2461 w 10122"/>
                  <a:gd name="connsiteY2" fmla="*/ 6597 h 10000"/>
                  <a:gd name="connsiteX3" fmla="*/ 1572 w 10122"/>
                  <a:gd name="connsiteY3" fmla="*/ 7476 h 10000"/>
                  <a:gd name="connsiteX4" fmla="*/ 1111 w 10122"/>
                  <a:gd name="connsiteY4" fmla="*/ 7943 h 10000"/>
                  <a:gd name="connsiteX5" fmla="*/ 581 w 10122"/>
                  <a:gd name="connsiteY5" fmla="*/ 8477 h 10000"/>
                  <a:gd name="connsiteX6" fmla="*/ 0 w 10122"/>
                  <a:gd name="connsiteY6" fmla="*/ 9122 h 10000"/>
                  <a:gd name="connsiteX7" fmla="*/ 2615 w 10122"/>
                  <a:gd name="connsiteY7" fmla="*/ 9133 h 10000"/>
                  <a:gd name="connsiteX8" fmla="*/ 2667 w 10122"/>
                  <a:gd name="connsiteY8" fmla="*/ 10000 h 10000"/>
                  <a:gd name="connsiteX9" fmla="*/ 4256 w 10122"/>
                  <a:gd name="connsiteY9" fmla="*/ 10000 h 10000"/>
                  <a:gd name="connsiteX10" fmla="*/ 4256 w 10122"/>
                  <a:gd name="connsiteY10" fmla="*/ 9077 h 10000"/>
                  <a:gd name="connsiteX11" fmla="*/ 6479 w 10122"/>
                  <a:gd name="connsiteY11" fmla="*/ 9077 h 10000"/>
                  <a:gd name="connsiteX12" fmla="*/ 6975 w 10122"/>
                  <a:gd name="connsiteY12" fmla="*/ 8821 h 10000"/>
                  <a:gd name="connsiteX13" fmla="*/ 7282 w 10122"/>
                  <a:gd name="connsiteY13" fmla="*/ 8688 h 10000"/>
                  <a:gd name="connsiteX14" fmla="*/ 7624 w 10122"/>
                  <a:gd name="connsiteY14" fmla="*/ 8533 h 10000"/>
                  <a:gd name="connsiteX15" fmla="*/ 7898 w 10122"/>
                  <a:gd name="connsiteY15" fmla="*/ 8499 h 10000"/>
                  <a:gd name="connsiteX16" fmla="*/ 7915 w 10122"/>
                  <a:gd name="connsiteY16" fmla="*/ 7898 h 10000"/>
                  <a:gd name="connsiteX17" fmla="*/ 7915 w 10122"/>
                  <a:gd name="connsiteY17" fmla="*/ 7542 h 10000"/>
                  <a:gd name="connsiteX18" fmla="*/ 7196 w 10122"/>
                  <a:gd name="connsiteY18" fmla="*/ 7542 h 10000"/>
                  <a:gd name="connsiteX19" fmla="*/ 7196 w 10122"/>
                  <a:gd name="connsiteY19" fmla="*/ 6108 h 10000"/>
                  <a:gd name="connsiteX20" fmla="*/ 7214 w 10122"/>
                  <a:gd name="connsiteY20" fmla="*/ 5119 h 10000"/>
                  <a:gd name="connsiteX21" fmla="*/ 9983 w 10122"/>
                  <a:gd name="connsiteY21" fmla="*/ 5119 h 10000"/>
                  <a:gd name="connsiteX22" fmla="*/ 10000 w 10122"/>
                  <a:gd name="connsiteY22" fmla="*/ 3984 h 10000"/>
                  <a:gd name="connsiteX23" fmla="*/ 10122 w 10122"/>
                  <a:gd name="connsiteY23" fmla="*/ 882 h 10000"/>
                  <a:gd name="connsiteX24" fmla="*/ 9949 w 10122"/>
                  <a:gd name="connsiteY24" fmla="*/ 649 h 10000"/>
                  <a:gd name="connsiteX25" fmla="*/ 9864 w 10122"/>
                  <a:gd name="connsiteY25" fmla="*/ 593 h 10000"/>
                  <a:gd name="connsiteX26" fmla="*/ 9760 w 10122"/>
                  <a:gd name="connsiteY26" fmla="*/ 548 h 10000"/>
                  <a:gd name="connsiteX27" fmla="*/ 9709 w 10122"/>
                  <a:gd name="connsiteY27" fmla="*/ 481 h 10000"/>
                  <a:gd name="connsiteX28" fmla="*/ 9641 w 10122"/>
                  <a:gd name="connsiteY28" fmla="*/ 525 h 10000"/>
                  <a:gd name="connsiteX29" fmla="*/ 9453 w 10122"/>
                  <a:gd name="connsiteY29" fmla="*/ 548 h 10000"/>
                  <a:gd name="connsiteX30" fmla="*/ 9316 w 10122"/>
                  <a:gd name="connsiteY30" fmla="*/ 615 h 10000"/>
                  <a:gd name="connsiteX31" fmla="*/ 9196 w 10122"/>
                  <a:gd name="connsiteY31" fmla="*/ 626 h 10000"/>
                  <a:gd name="connsiteX32" fmla="*/ 9077 w 10122"/>
                  <a:gd name="connsiteY32" fmla="*/ 626 h 10000"/>
                  <a:gd name="connsiteX33" fmla="*/ 8820 w 10122"/>
                  <a:gd name="connsiteY33" fmla="*/ 737 h 10000"/>
                  <a:gd name="connsiteX34" fmla="*/ 8632 w 10122"/>
                  <a:gd name="connsiteY34" fmla="*/ 826 h 10000"/>
                  <a:gd name="connsiteX35" fmla="*/ 8445 w 10122"/>
                  <a:gd name="connsiteY35" fmla="*/ 915 h 10000"/>
                  <a:gd name="connsiteX36" fmla="*/ 8324 w 10122"/>
                  <a:gd name="connsiteY36" fmla="*/ 893 h 10000"/>
                  <a:gd name="connsiteX37" fmla="*/ 7983 w 10122"/>
                  <a:gd name="connsiteY37" fmla="*/ 893 h 10000"/>
                  <a:gd name="connsiteX38" fmla="*/ 7777 w 10122"/>
                  <a:gd name="connsiteY38" fmla="*/ 881 h 10000"/>
                  <a:gd name="connsiteX39" fmla="*/ 7539 w 10122"/>
                  <a:gd name="connsiteY39" fmla="*/ 870 h 10000"/>
                  <a:gd name="connsiteX40" fmla="*/ 7419 w 10122"/>
                  <a:gd name="connsiteY40" fmla="*/ 859 h 10000"/>
                  <a:gd name="connsiteX41" fmla="*/ 7350 w 10122"/>
                  <a:gd name="connsiteY41" fmla="*/ 904 h 10000"/>
                  <a:gd name="connsiteX42" fmla="*/ 7196 w 10122"/>
                  <a:gd name="connsiteY42" fmla="*/ 981 h 10000"/>
                  <a:gd name="connsiteX43" fmla="*/ 7145 w 10122"/>
                  <a:gd name="connsiteY43" fmla="*/ 904 h 10000"/>
                  <a:gd name="connsiteX44" fmla="*/ 7043 w 10122"/>
                  <a:gd name="connsiteY44" fmla="*/ 915 h 10000"/>
                  <a:gd name="connsiteX45" fmla="*/ 6923 w 10122"/>
                  <a:gd name="connsiteY45" fmla="*/ 837 h 10000"/>
                  <a:gd name="connsiteX46" fmla="*/ 6633 w 10122"/>
                  <a:gd name="connsiteY46" fmla="*/ 815 h 10000"/>
                  <a:gd name="connsiteX47" fmla="*/ 6547 w 10122"/>
                  <a:gd name="connsiteY47" fmla="*/ 771 h 10000"/>
                  <a:gd name="connsiteX48" fmla="*/ 6615 w 10122"/>
                  <a:gd name="connsiteY48" fmla="*/ 715 h 10000"/>
                  <a:gd name="connsiteX49" fmla="*/ 6496 w 10122"/>
                  <a:gd name="connsiteY49" fmla="*/ 649 h 10000"/>
                  <a:gd name="connsiteX50" fmla="*/ 6359 w 10122"/>
                  <a:gd name="connsiteY50" fmla="*/ 615 h 10000"/>
                  <a:gd name="connsiteX51" fmla="*/ 6290 w 10122"/>
                  <a:gd name="connsiteY51" fmla="*/ 570 h 10000"/>
                  <a:gd name="connsiteX52" fmla="*/ 6222 w 10122"/>
                  <a:gd name="connsiteY52" fmla="*/ 649 h 10000"/>
                  <a:gd name="connsiteX53" fmla="*/ 6256 w 10122"/>
                  <a:gd name="connsiteY53" fmla="*/ 704 h 10000"/>
                  <a:gd name="connsiteX54" fmla="*/ 6171 w 10122"/>
                  <a:gd name="connsiteY54" fmla="*/ 737 h 10000"/>
                  <a:gd name="connsiteX55" fmla="*/ 6171 w 10122"/>
                  <a:gd name="connsiteY55" fmla="*/ 715 h 10000"/>
                  <a:gd name="connsiteX56" fmla="*/ 6188 w 10122"/>
                  <a:gd name="connsiteY56" fmla="*/ 682 h 10000"/>
                  <a:gd name="connsiteX57" fmla="*/ 6120 w 10122"/>
                  <a:gd name="connsiteY57" fmla="*/ 671 h 10000"/>
                  <a:gd name="connsiteX58" fmla="*/ 6103 w 10122"/>
                  <a:gd name="connsiteY58" fmla="*/ 726 h 10000"/>
                  <a:gd name="connsiteX59" fmla="*/ 6035 w 10122"/>
                  <a:gd name="connsiteY59" fmla="*/ 815 h 10000"/>
                  <a:gd name="connsiteX60" fmla="*/ 5948 w 10122"/>
                  <a:gd name="connsiteY60" fmla="*/ 837 h 10000"/>
                  <a:gd name="connsiteX61" fmla="*/ 5948 w 10122"/>
                  <a:gd name="connsiteY61" fmla="*/ 926 h 10000"/>
                  <a:gd name="connsiteX62" fmla="*/ 5795 w 10122"/>
                  <a:gd name="connsiteY62" fmla="*/ 937 h 10000"/>
                  <a:gd name="connsiteX63" fmla="*/ 5829 w 10122"/>
                  <a:gd name="connsiteY63" fmla="*/ 1060 h 10000"/>
                  <a:gd name="connsiteX64" fmla="*/ 5846 w 10122"/>
                  <a:gd name="connsiteY64" fmla="*/ 1171 h 10000"/>
                  <a:gd name="connsiteX65" fmla="*/ 5778 w 10122"/>
                  <a:gd name="connsiteY65" fmla="*/ 1160 h 10000"/>
                  <a:gd name="connsiteX66" fmla="*/ 5624 w 10122"/>
                  <a:gd name="connsiteY66" fmla="*/ 1149 h 10000"/>
                  <a:gd name="connsiteX67" fmla="*/ 5539 w 10122"/>
                  <a:gd name="connsiteY67" fmla="*/ 1127 h 10000"/>
                  <a:gd name="connsiteX68" fmla="*/ 5505 w 10122"/>
                  <a:gd name="connsiteY68" fmla="*/ 1071 h 10000"/>
                  <a:gd name="connsiteX69" fmla="*/ 5401 w 10122"/>
                  <a:gd name="connsiteY69" fmla="*/ 1016 h 10000"/>
                  <a:gd name="connsiteX70" fmla="*/ 5453 w 10122"/>
                  <a:gd name="connsiteY70" fmla="*/ 970 h 10000"/>
                  <a:gd name="connsiteX71" fmla="*/ 5744 w 10122"/>
                  <a:gd name="connsiteY71" fmla="*/ 848 h 10000"/>
                  <a:gd name="connsiteX72" fmla="*/ 5897 w 10122"/>
                  <a:gd name="connsiteY72" fmla="*/ 793 h 10000"/>
                  <a:gd name="connsiteX73" fmla="*/ 6017 w 10122"/>
                  <a:gd name="connsiteY73" fmla="*/ 715 h 10000"/>
                  <a:gd name="connsiteX74" fmla="*/ 6120 w 10122"/>
                  <a:gd name="connsiteY74" fmla="*/ 637 h 10000"/>
                  <a:gd name="connsiteX75" fmla="*/ 6154 w 10122"/>
                  <a:gd name="connsiteY75" fmla="*/ 559 h 10000"/>
                  <a:gd name="connsiteX76" fmla="*/ 6410 w 10122"/>
                  <a:gd name="connsiteY76" fmla="*/ 492 h 10000"/>
                  <a:gd name="connsiteX77" fmla="*/ 6701 w 10122"/>
                  <a:gd name="connsiteY77" fmla="*/ 593 h 10000"/>
                  <a:gd name="connsiteX78" fmla="*/ 6975 w 10122"/>
                  <a:gd name="connsiteY78" fmla="*/ 682 h 10000"/>
                  <a:gd name="connsiteX79" fmla="*/ 7367 w 10122"/>
                  <a:gd name="connsiteY79" fmla="*/ 726 h 10000"/>
                  <a:gd name="connsiteX80" fmla="*/ 7658 w 10122"/>
                  <a:gd name="connsiteY80" fmla="*/ 737 h 10000"/>
                  <a:gd name="connsiteX81" fmla="*/ 8256 w 10122"/>
                  <a:gd name="connsiteY81" fmla="*/ 693 h 10000"/>
                  <a:gd name="connsiteX82" fmla="*/ 8530 w 10122"/>
                  <a:gd name="connsiteY82" fmla="*/ 626 h 10000"/>
                  <a:gd name="connsiteX83" fmla="*/ 8752 w 10122"/>
                  <a:gd name="connsiteY83" fmla="*/ 570 h 10000"/>
                  <a:gd name="connsiteX84" fmla="*/ 8855 w 10122"/>
                  <a:gd name="connsiteY84" fmla="*/ 570 h 10000"/>
                  <a:gd name="connsiteX85" fmla="*/ 9043 w 10122"/>
                  <a:gd name="connsiteY85" fmla="*/ 503 h 10000"/>
                  <a:gd name="connsiteX86" fmla="*/ 9196 w 10122"/>
                  <a:gd name="connsiteY86" fmla="*/ 470 h 10000"/>
                  <a:gd name="connsiteX87" fmla="*/ 9504 w 10122"/>
                  <a:gd name="connsiteY87" fmla="*/ 392 h 10000"/>
                  <a:gd name="connsiteX88" fmla="*/ 9675 w 10122"/>
                  <a:gd name="connsiteY88" fmla="*/ 315 h 10000"/>
                  <a:gd name="connsiteX89" fmla="*/ 9726 w 10122"/>
                  <a:gd name="connsiteY89" fmla="*/ 237 h 10000"/>
                  <a:gd name="connsiteX90" fmla="*/ 9829 w 10122"/>
                  <a:gd name="connsiteY90" fmla="*/ 170 h 10000"/>
                  <a:gd name="connsiteX91" fmla="*/ 9949 w 10122"/>
                  <a:gd name="connsiteY91" fmla="*/ 103 h 10000"/>
                  <a:gd name="connsiteX92" fmla="*/ 10000 w 10122"/>
                  <a:gd name="connsiteY92" fmla="*/ 58 h 10000"/>
                  <a:gd name="connsiteX93" fmla="*/ 9983 w 10122"/>
                  <a:gd name="connsiteY93" fmla="*/ 981 h 10000"/>
                  <a:gd name="connsiteX94" fmla="*/ 9941 w 10122"/>
                  <a:gd name="connsiteY94" fmla="*/ 1348 h 10000"/>
                  <a:gd name="connsiteX95" fmla="*/ 9777 w 10122"/>
                  <a:gd name="connsiteY95" fmla="*/ 1494 h 10000"/>
                  <a:gd name="connsiteX96" fmla="*/ 9675 w 10122"/>
                  <a:gd name="connsiteY96" fmla="*/ 1527 h 10000"/>
                  <a:gd name="connsiteX97" fmla="*/ 9573 w 10122"/>
                  <a:gd name="connsiteY97" fmla="*/ 1494 h 10000"/>
                  <a:gd name="connsiteX98" fmla="*/ 9453 w 10122"/>
                  <a:gd name="connsiteY98" fmla="*/ 1494 h 10000"/>
                  <a:gd name="connsiteX99" fmla="*/ 9368 w 10122"/>
                  <a:gd name="connsiteY99" fmla="*/ 1505 h 10000"/>
                  <a:gd name="connsiteX100" fmla="*/ 9264 w 10122"/>
                  <a:gd name="connsiteY100" fmla="*/ 1516 h 10000"/>
                  <a:gd name="connsiteX101" fmla="*/ 9230 w 10122"/>
                  <a:gd name="connsiteY101" fmla="*/ 1560 h 10000"/>
                  <a:gd name="connsiteX102" fmla="*/ 9179 w 10122"/>
                  <a:gd name="connsiteY102" fmla="*/ 1616 h 10000"/>
                  <a:gd name="connsiteX103" fmla="*/ 9043 w 10122"/>
                  <a:gd name="connsiteY103" fmla="*/ 1649 h 10000"/>
                  <a:gd name="connsiteX104" fmla="*/ 8923 w 10122"/>
                  <a:gd name="connsiteY104" fmla="*/ 1704 h 10000"/>
                  <a:gd name="connsiteX105" fmla="*/ 8820 w 10122"/>
                  <a:gd name="connsiteY105" fmla="*/ 1716 h 10000"/>
                  <a:gd name="connsiteX106" fmla="*/ 8735 w 10122"/>
                  <a:gd name="connsiteY106" fmla="*/ 1704 h 10000"/>
                  <a:gd name="connsiteX107" fmla="*/ 8632 w 10122"/>
                  <a:gd name="connsiteY107" fmla="*/ 1693 h 10000"/>
                  <a:gd name="connsiteX108" fmla="*/ 8547 w 10122"/>
                  <a:gd name="connsiteY108" fmla="*/ 1671 h 10000"/>
                  <a:gd name="connsiteX109" fmla="*/ 8394 w 10122"/>
                  <a:gd name="connsiteY109" fmla="*/ 1671 h 10000"/>
                  <a:gd name="connsiteX110" fmla="*/ 8273 w 10122"/>
                  <a:gd name="connsiteY110" fmla="*/ 1716 h 10000"/>
                  <a:gd name="connsiteX111" fmla="*/ 8256 w 10122"/>
                  <a:gd name="connsiteY111" fmla="*/ 1760 h 10000"/>
                  <a:gd name="connsiteX112" fmla="*/ 8222 w 10122"/>
                  <a:gd name="connsiteY112" fmla="*/ 1815 h 10000"/>
                  <a:gd name="connsiteX113" fmla="*/ 8205 w 10122"/>
                  <a:gd name="connsiteY113" fmla="*/ 1838 h 10000"/>
                  <a:gd name="connsiteX114" fmla="*/ 8137 w 10122"/>
                  <a:gd name="connsiteY114" fmla="*/ 1838 h 10000"/>
                  <a:gd name="connsiteX115" fmla="*/ 8085 w 10122"/>
                  <a:gd name="connsiteY115" fmla="*/ 1905 h 10000"/>
                  <a:gd name="connsiteX116" fmla="*/ 7966 w 10122"/>
                  <a:gd name="connsiteY116" fmla="*/ 1860 h 10000"/>
                  <a:gd name="connsiteX117" fmla="*/ 7880 w 10122"/>
                  <a:gd name="connsiteY117" fmla="*/ 1804 h 10000"/>
                  <a:gd name="connsiteX118" fmla="*/ 7795 w 10122"/>
                  <a:gd name="connsiteY118" fmla="*/ 1782 h 10000"/>
                  <a:gd name="connsiteX119" fmla="*/ 7709 w 10122"/>
                  <a:gd name="connsiteY119" fmla="*/ 1749 h 10000"/>
                  <a:gd name="connsiteX120" fmla="*/ 7556 w 10122"/>
                  <a:gd name="connsiteY120" fmla="*/ 1749 h 10000"/>
                  <a:gd name="connsiteX121" fmla="*/ 7505 w 10122"/>
                  <a:gd name="connsiteY121" fmla="*/ 1704 h 10000"/>
                  <a:gd name="connsiteX122" fmla="*/ 7453 w 10122"/>
                  <a:gd name="connsiteY122" fmla="*/ 1716 h 10000"/>
                  <a:gd name="connsiteX123" fmla="*/ 7436 w 10122"/>
                  <a:gd name="connsiteY123" fmla="*/ 1771 h 10000"/>
                  <a:gd name="connsiteX124" fmla="*/ 7299 w 10122"/>
                  <a:gd name="connsiteY124" fmla="*/ 1760 h 10000"/>
                  <a:gd name="connsiteX125" fmla="*/ 7179 w 10122"/>
                  <a:gd name="connsiteY125" fmla="*/ 1727 h 10000"/>
                  <a:gd name="connsiteX126" fmla="*/ 7077 w 10122"/>
                  <a:gd name="connsiteY126" fmla="*/ 1760 h 10000"/>
                  <a:gd name="connsiteX127" fmla="*/ 6958 w 10122"/>
                  <a:gd name="connsiteY127" fmla="*/ 1760 h 10000"/>
                  <a:gd name="connsiteX128" fmla="*/ 6837 w 10122"/>
                  <a:gd name="connsiteY128" fmla="*/ 1738 h 10000"/>
                  <a:gd name="connsiteX129" fmla="*/ 6718 w 10122"/>
                  <a:gd name="connsiteY129" fmla="*/ 1738 h 10000"/>
                  <a:gd name="connsiteX130" fmla="*/ 6701 w 10122"/>
                  <a:gd name="connsiteY130" fmla="*/ 1771 h 10000"/>
                  <a:gd name="connsiteX131" fmla="*/ 6547 w 10122"/>
                  <a:gd name="connsiteY131" fmla="*/ 1793 h 10000"/>
                  <a:gd name="connsiteX132" fmla="*/ 6342 w 10122"/>
                  <a:gd name="connsiteY132" fmla="*/ 1793 h 10000"/>
                  <a:gd name="connsiteX133" fmla="*/ 6086 w 10122"/>
                  <a:gd name="connsiteY133" fmla="*/ 1638 h 10000"/>
                  <a:gd name="connsiteX134" fmla="*/ 5812 w 10122"/>
                  <a:gd name="connsiteY134" fmla="*/ 1571 h 10000"/>
                  <a:gd name="connsiteX135" fmla="*/ 5658 w 10122"/>
                  <a:gd name="connsiteY135" fmla="*/ 1571 h 10000"/>
                  <a:gd name="connsiteX136" fmla="*/ 5539 w 10122"/>
                  <a:gd name="connsiteY136" fmla="*/ 1560 h 10000"/>
                  <a:gd name="connsiteX137" fmla="*/ 5350 w 10122"/>
                  <a:gd name="connsiteY137" fmla="*/ 1538 h 10000"/>
                  <a:gd name="connsiteX138" fmla="*/ 5180 w 10122"/>
                  <a:gd name="connsiteY138" fmla="*/ 1505 h 10000"/>
                  <a:gd name="connsiteX139" fmla="*/ 4923 w 10122"/>
                  <a:gd name="connsiteY139" fmla="*/ 1460 h 10000"/>
                  <a:gd name="connsiteX140" fmla="*/ 4667 w 10122"/>
                  <a:gd name="connsiteY140" fmla="*/ 1448 h 10000"/>
                  <a:gd name="connsiteX141" fmla="*/ 4547 w 10122"/>
                  <a:gd name="connsiteY141" fmla="*/ 1472 h 10000"/>
                  <a:gd name="connsiteX142" fmla="*/ 4359 w 10122"/>
                  <a:gd name="connsiteY142" fmla="*/ 1483 h 10000"/>
                  <a:gd name="connsiteX143" fmla="*/ 4256 w 10122"/>
                  <a:gd name="connsiteY143" fmla="*/ 1560 h 10000"/>
                  <a:gd name="connsiteX144" fmla="*/ 3965 w 10122"/>
                  <a:gd name="connsiteY144" fmla="*/ 1516 h 10000"/>
                  <a:gd name="connsiteX145" fmla="*/ 3863 w 10122"/>
                  <a:gd name="connsiteY145" fmla="*/ 1460 h 10000"/>
                  <a:gd name="connsiteX146" fmla="*/ 3897 w 10122"/>
                  <a:gd name="connsiteY146" fmla="*/ 1393 h 10000"/>
                  <a:gd name="connsiteX147" fmla="*/ 3897 w 10122"/>
                  <a:gd name="connsiteY147" fmla="*/ 1348 h 10000"/>
                  <a:gd name="connsiteX148" fmla="*/ 3795 w 10122"/>
                  <a:gd name="connsiteY148" fmla="*/ 1282 h 10000"/>
                  <a:gd name="connsiteX149" fmla="*/ 3163 w 10122"/>
                  <a:gd name="connsiteY149" fmla="*/ 1238 h 10000"/>
                  <a:gd name="connsiteX0" fmla="*/ 3163 w 10122"/>
                  <a:gd name="connsiteY0" fmla="*/ 1238 h 10000"/>
                  <a:gd name="connsiteX1" fmla="*/ 2940 w 10122"/>
                  <a:gd name="connsiteY1" fmla="*/ 6097 h 10000"/>
                  <a:gd name="connsiteX2" fmla="*/ 2461 w 10122"/>
                  <a:gd name="connsiteY2" fmla="*/ 6597 h 10000"/>
                  <a:gd name="connsiteX3" fmla="*/ 1572 w 10122"/>
                  <a:gd name="connsiteY3" fmla="*/ 7476 h 10000"/>
                  <a:gd name="connsiteX4" fmla="*/ 1111 w 10122"/>
                  <a:gd name="connsiteY4" fmla="*/ 7943 h 10000"/>
                  <a:gd name="connsiteX5" fmla="*/ 581 w 10122"/>
                  <a:gd name="connsiteY5" fmla="*/ 8477 h 10000"/>
                  <a:gd name="connsiteX6" fmla="*/ 0 w 10122"/>
                  <a:gd name="connsiteY6" fmla="*/ 9122 h 10000"/>
                  <a:gd name="connsiteX7" fmla="*/ 2615 w 10122"/>
                  <a:gd name="connsiteY7" fmla="*/ 9133 h 10000"/>
                  <a:gd name="connsiteX8" fmla="*/ 2667 w 10122"/>
                  <a:gd name="connsiteY8" fmla="*/ 10000 h 10000"/>
                  <a:gd name="connsiteX9" fmla="*/ 4256 w 10122"/>
                  <a:gd name="connsiteY9" fmla="*/ 10000 h 10000"/>
                  <a:gd name="connsiteX10" fmla="*/ 4256 w 10122"/>
                  <a:gd name="connsiteY10" fmla="*/ 9077 h 10000"/>
                  <a:gd name="connsiteX11" fmla="*/ 6479 w 10122"/>
                  <a:gd name="connsiteY11" fmla="*/ 9077 h 10000"/>
                  <a:gd name="connsiteX12" fmla="*/ 6975 w 10122"/>
                  <a:gd name="connsiteY12" fmla="*/ 8821 h 10000"/>
                  <a:gd name="connsiteX13" fmla="*/ 7282 w 10122"/>
                  <a:gd name="connsiteY13" fmla="*/ 8688 h 10000"/>
                  <a:gd name="connsiteX14" fmla="*/ 7624 w 10122"/>
                  <a:gd name="connsiteY14" fmla="*/ 8533 h 10000"/>
                  <a:gd name="connsiteX15" fmla="*/ 7898 w 10122"/>
                  <a:gd name="connsiteY15" fmla="*/ 8499 h 10000"/>
                  <a:gd name="connsiteX16" fmla="*/ 7915 w 10122"/>
                  <a:gd name="connsiteY16" fmla="*/ 7898 h 10000"/>
                  <a:gd name="connsiteX17" fmla="*/ 7915 w 10122"/>
                  <a:gd name="connsiteY17" fmla="*/ 7542 h 10000"/>
                  <a:gd name="connsiteX18" fmla="*/ 7196 w 10122"/>
                  <a:gd name="connsiteY18" fmla="*/ 7542 h 10000"/>
                  <a:gd name="connsiteX19" fmla="*/ 7196 w 10122"/>
                  <a:gd name="connsiteY19" fmla="*/ 6108 h 10000"/>
                  <a:gd name="connsiteX20" fmla="*/ 7214 w 10122"/>
                  <a:gd name="connsiteY20" fmla="*/ 5119 h 10000"/>
                  <a:gd name="connsiteX21" fmla="*/ 9983 w 10122"/>
                  <a:gd name="connsiteY21" fmla="*/ 5119 h 10000"/>
                  <a:gd name="connsiteX22" fmla="*/ 10000 w 10122"/>
                  <a:gd name="connsiteY22" fmla="*/ 3984 h 10000"/>
                  <a:gd name="connsiteX23" fmla="*/ 10122 w 10122"/>
                  <a:gd name="connsiteY23" fmla="*/ 882 h 10000"/>
                  <a:gd name="connsiteX24" fmla="*/ 9949 w 10122"/>
                  <a:gd name="connsiteY24" fmla="*/ 649 h 10000"/>
                  <a:gd name="connsiteX25" fmla="*/ 9864 w 10122"/>
                  <a:gd name="connsiteY25" fmla="*/ 593 h 10000"/>
                  <a:gd name="connsiteX26" fmla="*/ 9760 w 10122"/>
                  <a:gd name="connsiteY26" fmla="*/ 548 h 10000"/>
                  <a:gd name="connsiteX27" fmla="*/ 9709 w 10122"/>
                  <a:gd name="connsiteY27" fmla="*/ 481 h 10000"/>
                  <a:gd name="connsiteX28" fmla="*/ 9641 w 10122"/>
                  <a:gd name="connsiteY28" fmla="*/ 525 h 10000"/>
                  <a:gd name="connsiteX29" fmla="*/ 9453 w 10122"/>
                  <a:gd name="connsiteY29" fmla="*/ 548 h 10000"/>
                  <a:gd name="connsiteX30" fmla="*/ 9316 w 10122"/>
                  <a:gd name="connsiteY30" fmla="*/ 615 h 10000"/>
                  <a:gd name="connsiteX31" fmla="*/ 9196 w 10122"/>
                  <a:gd name="connsiteY31" fmla="*/ 626 h 10000"/>
                  <a:gd name="connsiteX32" fmla="*/ 9077 w 10122"/>
                  <a:gd name="connsiteY32" fmla="*/ 626 h 10000"/>
                  <a:gd name="connsiteX33" fmla="*/ 8820 w 10122"/>
                  <a:gd name="connsiteY33" fmla="*/ 737 h 10000"/>
                  <a:gd name="connsiteX34" fmla="*/ 8632 w 10122"/>
                  <a:gd name="connsiteY34" fmla="*/ 826 h 10000"/>
                  <a:gd name="connsiteX35" fmla="*/ 8445 w 10122"/>
                  <a:gd name="connsiteY35" fmla="*/ 915 h 10000"/>
                  <a:gd name="connsiteX36" fmla="*/ 8324 w 10122"/>
                  <a:gd name="connsiteY36" fmla="*/ 893 h 10000"/>
                  <a:gd name="connsiteX37" fmla="*/ 7983 w 10122"/>
                  <a:gd name="connsiteY37" fmla="*/ 893 h 10000"/>
                  <a:gd name="connsiteX38" fmla="*/ 7777 w 10122"/>
                  <a:gd name="connsiteY38" fmla="*/ 881 h 10000"/>
                  <a:gd name="connsiteX39" fmla="*/ 7539 w 10122"/>
                  <a:gd name="connsiteY39" fmla="*/ 870 h 10000"/>
                  <a:gd name="connsiteX40" fmla="*/ 7419 w 10122"/>
                  <a:gd name="connsiteY40" fmla="*/ 859 h 10000"/>
                  <a:gd name="connsiteX41" fmla="*/ 7350 w 10122"/>
                  <a:gd name="connsiteY41" fmla="*/ 904 h 10000"/>
                  <a:gd name="connsiteX42" fmla="*/ 7196 w 10122"/>
                  <a:gd name="connsiteY42" fmla="*/ 981 h 10000"/>
                  <a:gd name="connsiteX43" fmla="*/ 7145 w 10122"/>
                  <a:gd name="connsiteY43" fmla="*/ 904 h 10000"/>
                  <a:gd name="connsiteX44" fmla="*/ 7043 w 10122"/>
                  <a:gd name="connsiteY44" fmla="*/ 915 h 10000"/>
                  <a:gd name="connsiteX45" fmla="*/ 6923 w 10122"/>
                  <a:gd name="connsiteY45" fmla="*/ 837 h 10000"/>
                  <a:gd name="connsiteX46" fmla="*/ 6633 w 10122"/>
                  <a:gd name="connsiteY46" fmla="*/ 815 h 10000"/>
                  <a:gd name="connsiteX47" fmla="*/ 6547 w 10122"/>
                  <a:gd name="connsiteY47" fmla="*/ 771 h 10000"/>
                  <a:gd name="connsiteX48" fmla="*/ 6615 w 10122"/>
                  <a:gd name="connsiteY48" fmla="*/ 715 h 10000"/>
                  <a:gd name="connsiteX49" fmla="*/ 6496 w 10122"/>
                  <a:gd name="connsiteY49" fmla="*/ 649 h 10000"/>
                  <a:gd name="connsiteX50" fmla="*/ 6359 w 10122"/>
                  <a:gd name="connsiteY50" fmla="*/ 615 h 10000"/>
                  <a:gd name="connsiteX51" fmla="*/ 6290 w 10122"/>
                  <a:gd name="connsiteY51" fmla="*/ 570 h 10000"/>
                  <a:gd name="connsiteX52" fmla="*/ 6222 w 10122"/>
                  <a:gd name="connsiteY52" fmla="*/ 649 h 10000"/>
                  <a:gd name="connsiteX53" fmla="*/ 6256 w 10122"/>
                  <a:gd name="connsiteY53" fmla="*/ 704 h 10000"/>
                  <a:gd name="connsiteX54" fmla="*/ 6171 w 10122"/>
                  <a:gd name="connsiteY54" fmla="*/ 737 h 10000"/>
                  <a:gd name="connsiteX55" fmla="*/ 6171 w 10122"/>
                  <a:gd name="connsiteY55" fmla="*/ 715 h 10000"/>
                  <a:gd name="connsiteX56" fmla="*/ 6188 w 10122"/>
                  <a:gd name="connsiteY56" fmla="*/ 682 h 10000"/>
                  <a:gd name="connsiteX57" fmla="*/ 6120 w 10122"/>
                  <a:gd name="connsiteY57" fmla="*/ 671 h 10000"/>
                  <a:gd name="connsiteX58" fmla="*/ 6103 w 10122"/>
                  <a:gd name="connsiteY58" fmla="*/ 726 h 10000"/>
                  <a:gd name="connsiteX59" fmla="*/ 6035 w 10122"/>
                  <a:gd name="connsiteY59" fmla="*/ 815 h 10000"/>
                  <a:gd name="connsiteX60" fmla="*/ 5948 w 10122"/>
                  <a:gd name="connsiteY60" fmla="*/ 837 h 10000"/>
                  <a:gd name="connsiteX61" fmla="*/ 5948 w 10122"/>
                  <a:gd name="connsiteY61" fmla="*/ 926 h 10000"/>
                  <a:gd name="connsiteX62" fmla="*/ 5795 w 10122"/>
                  <a:gd name="connsiteY62" fmla="*/ 937 h 10000"/>
                  <a:gd name="connsiteX63" fmla="*/ 5829 w 10122"/>
                  <a:gd name="connsiteY63" fmla="*/ 1060 h 10000"/>
                  <a:gd name="connsiteX64" fmla="*/ 5846 w 10122"/>
                  <a:gd name="connsiteY64" fmla="*/ 1171 h 10000"/>
                  <a:gd name="connsiteX65" fmla="*/ 5778 w 10122"/>
                  <a:gd name="connsiteY65" fmla="*/ 1160 h 10000"/>
                  <a:gd name="connsiteX66" fmla="*/ 5624 w 10122"/>
                  <a:gd name="connsiteY66" fmla="*/ 1149 h 10000"/>
                  <a:gd name="connsiteX67" fmla="*/ 5539 w 10122"/>
                  <a:gd name="connsiteY67" fmla="*/ 1127 h 10000"/>
                  <a:gd name="connsiteX68" fmla="*/ 5505 w 10122"/>
                  <a:gd name="connsiteY68" fmla="*/ 1071 h 10000"/>
                  <a:gd name="connsiteX69" fmla="*/ 5401 w 10122"/>
                  <a:gd name="connsiteY69" fmla="*/ 1016 h 10000"/>
                  <a:gd name="connsiteX70" fmla="*/ 5453 w 10122"/>
                  <a:gd name="connsiteY70" fmla="*/ 970 h 10000"/>
                  <a:gd name="connsiteX71" fmla="*/ 5744 w 10122"/>
                  <a:gd name="connsiteY71" fmla="*/ 848 h 10000"/>
                  <a:gd name="connsiteX72" fmla="*/ 5897 w 10122"/>
                  <a:gd name="connsiteY72" fmla="*/ 793 h 10000"/>
                  <a:gd name="connsiteX73" fmla="*/ 6017 w 10122"/>
                  <a:gd name="connsiteY73" fmla="*/ 715 h 10000"/>
                  <a:gd name="connsiteX74" fmla="*/ 6120 w 10122"/>
                  <a:gd name="connsiteY74" fmla="*/ 637 h 10000"/>
                  <a:gd name="connsiteX75" fmla="*/ 6154 w 10122"/>
                  <a:gd name="connsiteY75" fmla="*/ 559 h 10000"/>
                  <a:gd name="connsiteX76" fmla="*/ 6410 w 10122"/>
                  <a:gd name="connsiteY76" fmla="*/ 492 h 10000"/>
                  <a:gd name="connsiteX77" fmla="*/ 6701 w 10122"/>
                  <a:gd name="connsiteY77" fmla="*/ 593 h 10000"/>
                  <a:gd name="connsiteX78" fmla="*/ 6975 w 10122"/>
                  <a:gd name="connsiteY78" fmla="*/ 682 h 10000"/>
                  <a:gd name="connsiteX79" fmla="*/ 7367 w 10122"/>
                  <a:gd name="connsiteY79" fmla="*/ 726 h 10000"/>
                  <a:gd name="connsiteX80" fmla="*/ 7658 w 10122"/>
                  <a:gd name="connsiteY80" fmla="*/ 737 h 10000"/>
                  <a:gd name="connsiteX81" fmla="*/ 8256 w 10122"/>
                  <a:gd name="connsiteY81" fmla="*/ 693 h 10000"/>
                  <a:gd name="connsiteX82" fmla="*/ 8530 w 10122"/>
                  <a:gd name="connsiteY82" fmla="*/ 626 h 10000"/>
                  <a:gd name="connsiteX83" fmla="*/ 8752 w 10122"/>
                  <a:gd name="connsiteY83" fmla="*/ 570 h 10000"/>
                  <a:gd name="connsiteX84" fmla="*/ 8855 w 10122"/>
                  <a:gd name="connsiteY84" fmla="*/ 570 h 10000"/>
                  <a:gd name="connsiteX85" fmla="*/ 9043 w 10122"/>
                  <a:gd name="connsiteY85" fmla="*/ 503 h 10000"/>
                  <a:gd name="connsiteX86" fmla="*/ 9196 w 10122"/>
                  <a:gd name="connsiteY86" fmla="*/ 470 h 10000"/>
                  <a:gd name="connsiteX87" fmla="*/ 9504 w 10122"/>
                  <a:gd name="connsiteY87" fmla="*/ 392 h 10000"/>
                  <a:gd name="connsiteX88" fmla="*/ 9675 w 10122"/>
                  <a:gd name="connsiteY88" fmla="*/ 315 h 10000"/>
                  <a:gd name="connsiteX89" fmla="*/ 9726 w 10122"/>
                  <a:gd name="connsiteY89" fmla="*/ 237 h 10000"/>
                  <a:gd name="connsiteX90" fmla="*/ 9829 w 10122"/>
                  <a:gd name="connsiteY90" fmla="*/ 170 h 10000"/>
                  <a:gd name="connsiteX91" fmla="*/ 9949 w 10122"/>
                  <a:gd name="connsiteY91" fmla="*/ 103 h 10000"/>
                  <a:gd name="connsiteX92" fmla="*/ 10000 w 10122"/>
                  <a:gd name="connsiteY92" fmla="*/ 58 h 10000"/>
                  <a:gd name="connsiteX93" fmla="*/ 9983 w 10122"/>
                  <a:gd name="connsiteY93" fmla="*/ 981 h 10000"/>
                  <a:gd name="connsiteX94" fmla="*/ 9941 w 10122"/>
                  <a:gd name="connsiteY94" fmla="*/ 1348 h 10000"/>
                  <a:gd name="connsiteX95" fmla="*/ 9777 w 10122"/>
                  <a:gd name="connsiteY95" fmla="*/ 1494 h 10000"/>
                  <a:gd name="connsiteX96" fmla="*/ 9675 w 10122"/>
                  <a:gd name="connsiteY96" fmla="*/ 1527 h 10000"/>
                  <a:gd name="connsiteX97" fmla="*/ 9573 w 10122"/>
                  <a:gd name="connsiteY97" fmla="*/ 1494 h 10000"/>
                  <a:gd name="connsiteX98" fmla="*/ 9453 w 10122"/>
                  <a:gd name="connsiteY98" fmla="*/ 1494 h 10000"/>
                  <a:gd name="connsiteX99" fmla="*/ 9368 w 10122"/>
                  <a:gd name="connsiteY99" fmla="*/ 1505 h 10000"/>
                  <a:gd name="connsiteX100" fmla="*/ 9264 w 10122"/>
                  <a:gd name="connsiteY100" fmla="*/ 1516 h 10000"/>
                  <a:gd name="connsiteX101" fmla="*/ 9230 w 10122"/>
                  <a:gd name="connsiteY101" fmla="*/ 1560 h 10000"/>
                  <a:gd name="connsiteX102" fmla="*/ 9179 w 10122"/>
                  <a:gd name="connsiteY102" fmla="*/ 1616 h 10000"/>
                  <a:gd name="connsiteX103" fmla="*/ 9043 w 10122"/>
                  <a:gd name="connsiteY103" fmla="*/ 1649 h 10000"/>
                  <a:gd name="connsiteX104" fmla="*/ 8923 w 10122"/>
                  <a:gd name="connsiteY104" fmla="*/ 1704 h 10000"/>
                  <a:gd name="connsiteX105" fmla="*/ 8820 w 10122"/>
                  <a:gd name="connsiteY105" fmla="*/ 1716 h 10000"/>
                  <a:gd name="connsiteX106" fmla="*/ 8735 w 10122"/>
                  <a:gd name="connsiteY106" fmla="*/ 1704 h 10000"/>
                  <a:gd name="connsiteX107" fmla="*/ 8632 w 10122"/>
                  <a:gd name="connsiteY107" fmla="*/ 1693 h 10000"/>
                  <a:gd name="connsiteX108" fmla="*/ 8547 w 10122"/>
                  <a:gd name="connsiteY108" fmla="*/ 1671 h 10000"/>
                  <a:gd name="connsiteX109" fmla="*/ 8394 w 10122"/>
                  <a:gd name="connsiteY109" fmla="*/ 1671 h 10000"/>
                  <a:gd name="connsiteX110" fmla="*/ 8273 w 10122"/>
                  <a:gd name="connsiteY110" fmla="*/ 1716 h 10000"/>
                  <a:gd name="connsiteX111" fmla="*/ 8256 w 10122"/>
                  <a:gd name="connsiteY111" fmla="*/ 1760 h 10000"/>
                  <a:gd name="connsiteX112" fmla="*/ 8222 w 10122"/>
                  <a:gd name="connsiteY112" fmla="*/ 1815 h 10000"/>
                  <a:gd name="connsiteX113" fmla="*/ 8205 w 10122"/>
                  <a:gd name="connsiteY113" fmla="*/ 1838 h 10000"/>
                  <a:gd name="connsiteX114" fmla="*/ 8137 w 10122"/>
                  <a:gd name="connsiteY114" fmla="*/ 1838 h 10000"/>
                  <a:gd name="connsiteX115" fmla="*/ 8085 w 10122"/>
                  <a:gd name="connsiteY115" fmla="*/ 1905 h 10000"/>
                  <a:gd name="connsiteX116" fmla="*/ 7966 w 10122"/>
                  <a:gd name="connsiteY116" fmla="*/ 1860 h 10000"/>
                  <a:gd name="connsiteX117" fmla="*/ 7880 w 10122"/>
                  <a:gd name="connsiteY117" fmla="*/ 1804 h 10000"/>
                  <a:gd name="connsiteX118" fmla="*/ 7795 w 10122"/>
                  <a:gd name="connsiteY118" fmla="*/ 1782 h 10000"/>
                  <a:gd name="connsiteX119" fmla="*/ 7709 w 10122"/>
                  <a:gd name="connsiteY119" fmla="*/ 1749 h 10000"/>
                  <a:gd name="connsiteX120" fmla="*/ 7556 w 10122"/>
                  <a:gd name="connsiteY120" fmla="*/ 1749 h 10000"/>
                  <a:gd name="connsiteX121" fmla="*/ 7505 w 10122"/>
                  <a:gd name="connsiteY121" fmla="*/ 1704 h 10000"/>
                  <a:gd name="connsiteX122" fmla="*/ 7453 w 10122"/>
                  <a:gd name="connsiteY122" fmla="*/ 1716 h 10000"/>
                  <a:gd name="connsiteX123" fmla="*/ 7436 w 10122"/>
                  <a:gd name="connsiteY123" fmla="*/ 1771 h 10000"/>
                  <a:gd name="connsiteX124" fmla="*/ 7299 w 10122"/>
                  <a:gd name="connsiteY124" fmla="*/ 1760 h 10000"/>
                  <a:gd name="connsiteX125" fmla="*/ 7179 w 10122"/>
                  <a:gd name="connsiteY125" fmla="*/ 1727 h 10000"/>
                  <a:gd name="connsiteX126" fmla="*/ 7077 w 10122"/>
                  <a:gd name="connsiteY126" fmla="*/ 1760 h 10000"/>
                  <a:gd name="connsiteX127" fmla="*/ 6958 w 10122"/>
                  <a:gd name="connsiteY127" fmla="*/ 1760 h 10000"/>
                  <a:gd name="connsiteX128" fmla="*/ 6837 w 10122"/>
                  <a:gd name="connsiteY128" fmla="*/ 1738 h 10000"/>
                  <a:gd name="connsiteX129" fmla="*/ 6718 w 10122"/>
                  <a:gd name="connsiteY129" fmla="*/ 1738 h 10000"/>
                  <a:gd name="connsiteX130" fmla="*/ 6701 w 10122"/>
                  <a:gd name="connsiteY130" fmla="*/ 1771 h 10000"/>
                  <a:gd name="connsiteX131" fmla="*/ 6547 w 10122"/>
                  <a:gd name="connsiteY131" fmla="*/ 1793 h 10000"/>
                  <a:gd name="connsiteX132" fmla="*/ 6342 w 10122"/>
                  <a:gd name="connsiteY132" fmla="*/ 1793 h 10000"/>
                  <a:gd name="connsiteX133" fmla="*/ 6086 w 10122"/>
                  <a:gd name="connsiteY133" fmla="*/ 1638 h 10000"/>
                  <a:gd name="connsiteX134" fmla="*/ 5812 w 10122"/>
                  <a:gd name="connsiteY134" fmla="*/ 1571 h 10000"/>
                  <a:gd name="connsiteX135" fmla="*/ 5658 w 10122"/>
                  <a:gd name="connsiteY135" fmla="*/ 1571 h 10000"/>
                  <a:gd name="connsiteX136" fmla="*/ 5539 w 10122"/>
                  <a:gd name="connsiteY136" fmla="*/ 1560 h 10000"/>
                  <a:gd name="connsiteX137" fmla="*/ 5350 w 10122"/>
                  <a:gd name="connsiteY137" fmla="*/ 1538 h 10000"/>
                  <a:gd name="connsiteX138" fmla="*/ 5180 w 10122"/>
                  <a:gd name="connsiteY138" fmla="*/ 1505 h 10000"/>
                  <a:gd name="connsiteX139" fmla="*/ 4923 w 10122"/>
                  <a:gd name="connsiteY139" fmla="*/ 1460 h 10000"/>
                  <a:gd name="connsiteX140" fmla="*/ 4667 w 10122"/>
                  <a:gd name="connsiteY140" fmla="*/ 1448 h 10000"/>
                  <a:gd name="connsiteX141" fmla="*/ 4547 w 10122"/>
                  <a:gd name="connsiteY141" fmla="*/ 1472 h 10000"/>
                  <a:gd name="connsiteX142" fmla="*/ 4359 w 10122"/>
                  <a:gd name="connsiteY142" fmla="*/ 1483 h 10000"/>
                  <a:gd name="connsiteX143" fmla="*/ 4256 w 10122"/>
                  <a:gd name="connsiteY143" fmla="*/ 1560 h 10000"/>
                  <a:gd name="connsiteX144" fmla="*/ 3965 w 10122"/>
                  <a:gd name="connsiteY144" fmla="*/ 1516 h 10000"/>
                  <a:gd name="connsiteX145" fmla="*/ 3863 w 10122"/>
                  <a:gd name="connsiteY145" fmla="*/ 1460 h 10000"/>
                  <a:gd name="connsiteX146" fmla="*/ 3897 w 10122"/>
                  <a:gd name="connsiteY146" fmla="*/ 1393 h 10000"/>
                  <a:gd name="connsiteX147" fmla="*/ 3897 w 10122"/>
                  <a:gd name="connsiteY147" fmla="*/ 1348 h 10000"/>
                  <a:gd name="connsiteX148" fmla="*/ 3795 w 10122"/>
                  <a:gd name="connsiteY148" fmla="*/ 1282 h 10000"/>
                  <a:gd name="connsiteX149" fmla="*/ 3163 w 10122"/>
                  <a:gd name="connsiteY149" fmla="*/ 1238 h 10000"/>
                  <a:gd name="connsiteX0" fmla="*/ 3163 w 10122"/>
                  <a:gd name="connsiteY0" fmla="*/ 1238 h 10000"/>
                  <a:gd name="connsiteX1" fmla="*/ 2940 w 10122"/>
                  <a:gd name="connsiteY1" fmla="*/ 6097 h 10000"/>
                  <a:gd name="connsiteX2" fmla="*/ 2461 w 10122"/>
                  <a:gd name="connsiteY2" fmla="*/ 6597 h 10000"/>
                  <a:gd name="connsiteX3" fmla="*/ 1572 w 10122"/>
                  <a:gd name="connsiteY3" fmla="*/ 7476 h 10000"/>
                  <a:gd name="connsiteX4" fmla="*/ 1111 w 10122"/>
                  <a:gd name="connsiteY4" fmla="*/ 7943 h 10000"/>
                  <a:gd name="connsiteX5" fmla="*/ 581 w 10122"/>
                  <a:gd name="connsiteY5" fmla="*/ 8477 h 10000"/>
                  <a:gd name="connsiteX6" fmla="*/ 0 w 10122"/>
                  <a:gd name="connsiteY6" fmla="*/ 9122 h 10000"/>
                  <a:gd name="connsiteX7" fmla="*/ 2615 w 10122"/>
                  <a:gd name="connsiteY7" fmla="*/ 9133 h 10000"/>
                  <a:gd name="connsiteX8" fmla="*/ 2667 w 10122"/>
                  <a:gd name="connsiteY8" fmla="*/ 10000 h 10000"/>
                  <a:gd name="connsiteX9" fmla="*/ 4256 w 10122"/>
                  <a:gd name="connsiteY9" fmla="*/ 10000 h 10000"/>
                  <a:gd name="connsiteX10" fmla="*/ 4256 w 10122"/>
                  <a:gd name="connsiteY10" fmla="*/ 9077 h 10000"/>
                  <a:gd name="connsiteX11" fmla="*/ 6479 w 10122"/>
                  <a:gd name="connsiteY11" fmla="*/ 9077 h 10000"/>
                  <a:gd name="connsiteX12" fmla="*/ 6975 w 10122"/>
                  <a:gd name="connsiteY12" fmla="*/ 8821 h 10000"/>
                  <a:gd name="connsiteX13" fmla="*/ 7282 w 10122"/>
                  <a:gd name="connsiteY13" fmla="*/ 8688 h 10000"/>
                  <a:gd name="connsiteX14" fmla="*/ 7624 w 10122"/>
                  <a:gd name="connsiteY14" fmla="*/ 8533 h 10000"/>
                  <a:gd name="connsiteX15" fmla="*/ 7898 w 10122"/>
                  <a:gd name="connsiteY15" fmla="*/ 8499 h 10000"/>
                  <a:gd name="connsiteX16" fmla="*/ 7915 w 10122"/>
                  <a:gd name="connsiteY16" fmla="*/ 7898 h 10000"/>
                  <a:gd name="connsiteX17" fmla="*/ 7915 w 10122"/>
                  <a:gd name="connsiteY17" fmla="*/ 7542 h 10000"/>
                  <a:gd name="connsiteX18" fmla="*/ 7196 w 10122"/>
                  <a:gd name="connsiteY18" fmla="*/ 7542 h 10000"/>
                  <a:gd name="connsiteX19" fmla="*/ 7196 w 10122"/>
                  <a:gd name="connsiteY19" fmla="*/ 6108 h 10000"/>
                  <a:gd name="connsiteX20" fmla="*/ 7214 w 10122"/>
                  <a:gd name="connsiteY20" fmla="*/ 5119 h 10000"/>
                  <a:gd name="connsiteX21" fmla="*/ 9983 w 10122"/>
                  <a:gd name="connsiteY21" fmla="*/ 5119 h 10000"/>
                  <a:gd name="connsiteX22" fmla="*/ 10000 w 10122"/>
                  <a:gd name="connsiteY22" fmla="*/ 3984 h 10000"/>
                  <a:gd name="connsiteX23" fmla="*/ 10122 w 10122"/>
                  <a:gd name="connsiteY23" fmla="*/ 882 h 10000"/>
                  <a:gd name="connsiteX24" fmla="*/ 9949 w 10122"/>
                  <a:gd name="connsiteY24" fmla="*/ 649 h 10000"/>
                  <a:gd name="connsiteX25" fmla="*/ 9864 w 10122"/>
                  <a:gd name="connsiteY25" fmla="*/ 593 h 10000"/>
                  <a:gd name="connsiteX26" fmla="*/ 9760 w 10122"/>
                  <a:gd name="connsiteY26" fmla="*/ 548 h 10000"/>
                  <a:gd name="connsiteX27" fmla="*/ 9709 w 10122"/>
                  <a:gd name="connsiteY27" fmla="*/ 481 h 10000"/>
                  <a:gd name="connsiteX28" fmla="*/ 9641 w 10122"/>
                  <a:gd name="connsiteY28" fmla="*/ 525 h 10000"/>
                  <a:gd name="connsiteX29" fmla="*/ 9453 w 10122"/>
                  <a:gd name="connsiteY29" fmla="*/ 548 h 10000"/>
                  <a:gd name="connsiteX30" fmla="*/ 9316 w 10122"/>
                  <a:gd name="connsiteY30" fmla="*/ 615 h 10000"/>
                  <a:gd name="connsiteX31" fmla="*/ 9196 w 10122"/>
                  <a:gd name="connsiteY31" fmla="*/ 626 h 10000"/>
                  <a:gd name="connsiteX32" fmla="*/ 9077 w 10122"/>
                  <a:gd name="connsiteY32" fmla="*/ 626 h 10000"/>
                  <a:gd name="connsiteX33" fmla="*/ 8820 w 10122"/>
                  <a:gd name="connsiteY33" fmla="*/ 737 h 10000"/>
                  <a:gd name="connsiteX34" fmla="*/ 8632 w 10122"/>
                  <a:gd name="connsiteY34" fmla="*/ 826 h 10000"/>
                  <a:gd name="connsiteX35" fmla="*/ 8445 w 10122"/>
                  <a:gd name="connsiteY35" fmla="*/ 915 h 10000"/>
                  <a:gd name="connsiteX36" fmla="*/ 8324 w 10122"/>
                  <a:gd name="connsiteY36" fmla="*/ 893 h 10000"/>
                  <a:gd name="connsiteX37" fmla="*/ 7983 w 10122"/>
                  <a:gd name="connsiteY37" fmla="*/ 893 h 10000"/>
                  <a:gd name="connsiteX38" fmla="*/ 7777 w 10122"/>
                  <a:gd name="connsiteY38" fmla="*/ 881 h 10000"/>
                  <a:gd name="connsiteX39" fmla="*/ 7539 w 10122"/>
                  <a:gd name="connsiteY39" fmla="*/ 870 h 10000"/>
                  <a:gd name="connsiteX40" fmla="*/ 7419 w 10122"/>
                  <a:gd name="connsiteY40" fmla="*/ 859 h 10000"/>
                  <a:gd name="connsiteX41" fmla="*/ 7350 w 10122"/>
                  <a:gd name="connsiteY41" fmla="*/ 904 h 10000"/>
                  <a:gd name="connsiteX42" fmla="*/ 7196 w 10122"/>
                  <a:gd name="connsiteY42" fmla="*/ 981 h 10000"/>
                  <a:gd name="connsiteX43" fmla="*/ 7145 w 10122"/>
                  <a:gd name="connsiteY43" fmla="*/ 904 h 10000"/>
                  <a:gd name="connsiteX44" fmla="*/ 7043 w 10122"/>
                  <a:gd name="connsiteY44" fmla="*/ 915 h 10000"/>
                  <a:gd name="connsiteX45" fmla="*/ 6923 w 10122"/>
                  <a:gd name="connsiteY45" fmla="*/ 837 h 10000"/>
                  <a:gd name="connsiteX46" fmla="*/ 6633 w 10122"/>
                  <a:gd name="connsiteY46" fmla="*/ 815 h 10000"/>
                  <a:gd name="connsiteX47" fmla="*/ 6547 w 10122"/>
                  <a:gd name="connsiteY47" fmla="*/ 771 h 10000"/>
                  <a:gd name="connsiteX48" fmla="*/ 6615 w 10122"/>
                  <a:gd name="connsiteY48" fmla="*/ 715 h 10000"/>
                  <a:gd name="connsiteX49" fmla="*/ 6496 w 10122"/>
                  <a:gd name="connsiteY49" fmla="*/ 649 h 10000"/>
                  <a:gd name="connsiteX50" fmla="*/ 6359 w 10122"/>
                  <a:gd name="connsiteY50" fmla="*/ 615 h 10000"/>
                  <a:gd name="connsiteX51" fmla="*/ 6290 w 10122"/>
                  <a:gd name="connsiteY51" fmla="*/ 570 h 10000"/>
                  <a:gd name="connsiteX52" fmla="*/ 6222 w 10122"/>
                  <a:gd name="connsiteY52" fmla="*/ 649 h 10000"/>
                  <a:gd name="connsiteX53" fmla="*/ 6256 w 10122"/>
                  <a:gd name="connsiteY53" fmla="*/ 704 h 10000"/>
                  <a:gd name="connsiteX54" fmla="*/ 6171 w 10122"/>
                  <a:gd name="connsiteY54" fmla="*/ 737 h 10000"/>
                  <a:gd name="connsiteX55" fmla="*/ 6171 w 10122"/>
                  <a:gd name="connsiteY55" fmla="*/ 715 h 10000"/>
                  <a:gd name="connsiteX56" fmla="*/ 6188 w 10122"/>
                  <a:gd name="connsiteY56" fmla="*/ 682 h 10000"/>
                  <a:gd name="connsiteX57" fmla="*/ 6120 w 10122"/>
                  <a:gd name="connsiteY57" fmla="*/ 671 h 10000"/>
                  <a:gd name="connsiteX58" fmla="*/ 6103 w 10122"/>
                  <a:gd name="connsiteY58" fmla="*/ 726 h 10000"/>
                  <a:gd name="connsiteX59" fmla="*/ 6035 w 10122"/>
                  <a:gd name="connsiteY59" fmla="*/ 815 h 10000"/>
                  <a:gd name="connsiteX60" fmla="*/ 5948 w 10122"/>
                  <a:gd name="connsiteY60" fmla="*/ 837 h 10000"/>
                  <a:gd name="connsiteX61" fmla="*/ 5948 w 10122"/>
                  <a:gd name="connsiteY61" fmla="*/ 926 h 10000"/>
                  <a:gd name="connsiteX62" fmla="*/ 5795 w 10122"/>
                  <a:gd name="connsiteY62" fmla="*/ 937 h 10000"/>
                  <a:gd name="connsiteX63" fmla="*/ 5829 w 10122"/>
                  <a:gd name="connsiteY63" fmla="*/ 1060 h 10000"/>
                  <a:gd name="connsiteX64" fmla="*/ 5846 w 10122"/>
                  <a:gd name="connsiteY64" fmla="*/ 1171 h 10000"/>
                  <a:gd name="connsiteX65" fmla="*/ 5778 w 10122"/>
                  <a:gd name="connsiteY65" fmla="*/ 1160 h 10000"/>
                  <a:gd name="connsiteX66" fmla="*/ 5624 w 10122"/>
                  <a:gd name="connsiteY66" fmla="*/ 1149 h 10000"/>
                  <a:gd name="connsiteX67" fmla="*/ 5539 w 10122"/>
                  <a:gd name="connsiteY67" fmla="*/ 1127 h 10000"/>
                  <a:gd name="connsiteX68" fmla="*/ 5505 w 10122"/>
                  <a:gd name="connsiteY68" fmla="*/ 1071 h 10000"/>
                  <a:gd name="connsiteX69" fmla="*/ 5401 w 10122"/>
                  <a:gd name="connsiteY69" fmla="*/ 1016 h 10000"/>
                  <a:gd name="connsiteX70" fmla="*/ 5453 w 10122"/>
                  <a:gd name="connsiteY70" fmla="*/ 970 h 10000"/>
                  <a:gd name="connsiteX71" fmla="*/ 5744 w 10122"/>
                  <a:gd name="connsiteY71" fmla="*/ 848 h 10000"/>
                  <a:gd name="connsiteX72" fmla="*/ 5897 w 10122"/>
                  <a:gd name="connsiteY72" fmla="*/ 793 h 10000"/>
                  <a:gd name="connsiteX73" fmla="*/ 6017 w 10122"/>
                  <a:gd name="connsiteY73" fmla="*/ 715 h 10000"/>
                  <a:gd name="connsiteX74" fmla="*/ 6120 w 10122"/>
                  <a:gd name="connsiteY74" fmla="*/ 637 h 10000"/>
                  <a:gd name="connsiteX75" fmla="*/ 6154 w 10122"/>
                  <a:gd name="connsiteY75" fmla="*/ 559 h 10000"/>
                  <a:gd name="connsiteX76" fmla="*/ 6410 w 10122"/>
                  <a:gd name="connsiteY76" fmla="*/ 492 h 10000"/>
                  <a:gd name="connsiteX77" fmla="*/ 6701 w 10122"/>
                  <a:gd name="connsiteY77" fmla="*/ 593 h 10000"/>
                  <a:gd name="connsiteX78" fmla="*/ 6975 w 10122"/>
                  <a:gd name="connsiteY78" fmla="*/ 682 h 10000"/>
                  <a:gd name="connsiteX79" fmla="*/ 7367 w 10122"/>
                  <a:gd name="connsiteY79" fmla="*/ 726 h 10000"/>
                  <a:gd name="connsiteX80" fmla="*/ 7658 w 10122"/>
                  <a:gd name="connsiteY80" fmla="*/ 737 h 10000"/>
                  <a:gd name="connsiteX81" fmla="*/ 8256 w 10122"/>
                  <a:gd name="connsiteY81" fmla="*/ 693 h 10000"/>
                  <a:gd name="connsiteX82" fmla="*/ 8530 w 10122"/>
                  <a:gd name="connsiteY82" fmla="*/ 626 h 10000"/>
                  <a:gd name="connsiteX83" fmla="*/ 8752 w 10122"/>
                  <a:gd name="connsiteY83" fmla="*/ 570 h 10000"/>
                  <a:gd name="connsiteX84" fmla="*/ 8855 w 10122"/>
                  <a:gd name="connsiteY84" fmla="*/ 570 h 10000"/>
                  <a:gd name="connsiteX85" fmla="*/ 9043 w 10122"/>
                  <a:gd name="connsiteY85" fmla="*/ 503 h 10000"/>
                  <a:gd name="connsiteX86" fmla="*/ 9196 w 10122"/>
                  <a:gd name="connsiteY86" fmla="*/ 470 h 10000"/>
                  <a:gd name="connsiteX87" fmla="*/ 9504 w 10122"/>
                  <a:gd name="connsiteY87" fmla="*/ 392 h 10000"/>
                  <a:gd name="connsiteX88" fmla="*/ 9675 w 10122"/>
                  <a:gd name="connsiteY88" fmla="*/ 315 h 10000"/>
                  <a:gd name="connsiteX89" fmla="*/ 9726 w 10122"/>
                  <a:gd name="connsiteY89" fmla="*/ 237 h 10000"/>
                  <a:gd name="connsiteX90" fmla="*/ 9829 w 10122"/>
                  <a:gd name="connsiteY90" fmla="*/ 170 h 10000"/>
                  <a:gd name="connsiteX91" fmla="*/ 9949 w 10122"/>
                  <a:gd name="connsiteY91" fmla="*/ 103 h 10000"/>
                  <a:gd name="connsiteX92" fmla="*/ 10000 w 10122"/>
                  <a:gd name="connsiteY92" fmla="*/ 58 h 10000"/>
                  <a:gd name="connsiteX93" fmla="*/ 9983 w 10122"/>
                  <a:gd name="connsiteY93" fmla="*/ 981 h 10000"/>
                  <a:gd name="connsiteX94" fmla="*/ 9941 w 10122"/>
                  <a:gd name="connsiteY94" fmla="*/ 1348 h 10000"/>
                  <a:gd name="connsiteX95" fmla="*/ 9777 w 10122"/>
                  <a:gd name="connsiteY95" fmla="*/ 1494 h 10000"/>
                  <a:gd name="connsiteX96" fmla="*/ 9675 w 10122"/>
                  <a:gd name="connsiteY96" fmla="*/ 1527 h 10000"/>
                  <a:gd name="connsiteX97" fmla="*/ 9573 w 10122"/>
                  <a:gd name="connsiteY97" fmla="*/ 1494 h 10000"/>
                  <a:gd name="connsiteX98" fmla="*/ 9453 w 10122"/>
                  <a:gd name="connsiteY98" fmla="*/ 1494 h 10000"/>
                  <a:gd name="connsiteX99" fmla="*/ 9368 w 10122"/>
                  <a:gd name="connsiteY99" fmla="*/ 1505 h 10000"/>
                  <a:gd name="connsiteX100" fmla="*/ 9264 w 10122"/>
                  <a:gd name="connsiteY100" fmla="*/ 1516 h 10000"/>
                  <a:gd name="connsiteX101" fmla="*/ 9230 w 10122"/>
                  <a:gd name="connsiteY101" fmla="*/ 1560 h 10000"/>
                  <a:gd name="connsiteX102" fmla="*/ 9179 w 10122"/>
                  <a:gd name="connsiteY102" fmla="*/ 1616 h 10000"/>
                  <a:gd name="connsiteX103" fmla="*/ 9043 w 10122"/>
                  <a:gd name="connsiteY103" fmla="*/ 1649 h 10000"/>
                  <a:gd name="connsiteX104" fmla="*/ 8923 w 10122"/>
                  <a:gd name="connsiteY104" fmla="*/ 1704 h 10000"/>
                  <a:gd name="connsiteX105" fmla="*/ 8820 w 10122"/>
                  <a:gd name="connsiteY105" fmla="*/ 1716 h 10000"/>
                  <a:gd name="connsiteX106" fmla="*/ 8735 w 10122"/>
                  <a:gd name="connsiteY106" fmla="*/ 1704 h 10000"/>
                  <a:gd name="connsiteX107" fmla="*/ 8632 w 10122"/>
                  <a:gd name="connsiteY107" fmla="*/ 1693 h 10000"/>
                  <a:gd name="connsiteX108" fmla="*/ 8547 w 10122"/>
                  <a:gd name="connsiteY108" fmla="*/ 1671 h 10000"/>
                  <a:gd name="connsiteX109" fmla="*/ 8394 w 10122"/>
                  <a:gd name="connsiteY109" fmla="*/ 1671 h 10000"/>
                  <a:gd name="connsiteX110" fmla="*/ 8273 w 10122"/>
                  <a:gd name="connsiteY110" fmla="*/ 1716 h 10000"/>
                  <a:gd name="connsiteX111" fmla="*/ 8256 w 10122"/>
                  <a:gd name="connsiteY111" fmla="*/ 1760 h 10000"/>
                  <a:gd name="connsiteX112" fmla="*/ 8222 w 10122"/>
                  <a:gd name="connsiteY112" fmla="*/ 1815 h 10000"/>
                  <a:gd name="connsiteX113" fmla="*/ 8205 w 10122"/>
                  <a:gd name="connsiteY113" fmla="*/ 1838 h 10000"/>
                  <a:gd name="connsiteX114" fmla="*/ 8137 w 10122"/>
                  <a:gd name="connsiteY114" fmla="*/ 1838 h 10000"/>
                  <a:gd name="connsiteX115" fmla="*/ 8085 w 10122"/>
                  <a:gd name="connsiteY115" fmla="*/ 1905 h 10000"/>
                  <a:gd name="connsiteX116" fmla="*/ 7966 w 10122"/>
                  <a:gd name="connsiteY116" fmla="*/ 1860 h 10000"/>
                  <a:gd name="connsiteX117" fmla="*/ 7880 w 10122"/>
                  <a:gd name="connsiteY117" fmla="*/ 1804 h 10000"/>
                  <a:gd name="connsiteX118" fmla="*/ 7795 w 10122"/>
                  <a:gd name="connsiteY118" fmla="*/ 1782 h 10000"/>
                  <a:gd name="connsiteX119" fmla="*/ 7709 w 10122"/>
                  <a:gd name="connsiteY119" fmla="*/ 1749 h 10000"/>
                  <a:gd name="connsiteX120" fmla="*/ 7556 w 10122"/>
                  <a:gd name="connsiteY120" fmla="*/ 1749 h 10000"/>
                  <a:gd name="connsiteX121" fmla="*/ 7505 w 10122"/>
                  <a:gd name="connsiteY121" fmla="*/ 1704 h 10000"/>
                  <a:gd name="connsiteX122" fmla="*/ 7453 w 10122"/>
                  <a:gd name="connsiteY122" fmla="*/ 1716 h 10000"/>
                  <a:gd name="connsiteX123" fmla="*/ 7436 w 10122"/>
                  <a:gd name="connsiteY123" fmla="*/ 1771 h 10000"/>
                  <a:gd name="connsiteX124" fmla="*/ 7299 w 10122"/>
                  <a:gd name="connsiteY124" fmla="*/ 1760 h 10000"/>
                  <a:gd name="connsiteX125" fmla="*/ 7179 w 10122"/>
                  <a:gd name="connsiteY125" fmla="*/ 1727 h 10000"/>
                  <a:gd name="connsiteX126" fmla="*/ 7077 w 10122"/>
                  <a:gd name="connsiteY126" fmla="*/ 1760 h 10000"/>
                  <a:gd name="connsiteX127" fmla="*/ 6958 w 10122"/>
                  <a:gd name="connsiteY127" fmla="*/ 1760 h 10000"/>
                  <a:gd name="connsiteX128" fmla="*/ 6837 w 10122"/>
                  <a:gd name="connsiteY128" fmla="*/ 1738 h 10000"/>
                  <a:gd name="connsiteX129" fmla="*/ 6718 w 10122"/>
                  <a:gd name="connsiteY129" fmla="*/ 1738 h 10000"/>
                  <a:gd name="connsiteX130" fmla="*/ 6701 w 10122"/>
                  <a:gd name="connsiteY130" fmla="*/ 1771 h 10000"/>
                  <a:gd name="connsiteX131" fmla="*/ 6547 w 10122"/>
                  <a:gd name="connsiteY131" fmla="*/ 1793 h 10000"/>
                  <a:gd name="connsiteX132" fmla="*/ 6342 w 10122"/>
                  <a:gd name="connsiteY132" fmla="*/ 1793 h 10000"/>
                  <a:gd name="connsiteX133" fmla="*/ 6086 w 10122"/>
                  <a:gd name="connsiteY133" fmla="*/ 1638 h 10000"/>
                  <a:gd name="connsiteX134" fmla="*/ 5812 w 10122"/>
                  <a:gd name="connsiteY134" fmla="*/ 1571 h 10000"/>
                  <a:gd name="connsiteX135" fmla="*/ 5658 w 10122"/>
                  <a:gd name="connsiteY135" fmla="*/ 1571 h 10000"/>
                  <a:gd name="connsiteX136" fmla="*/ 5539 w 10122"/>
                  <a:gd name="connsiteY136" fmla="*/ 1560 h 10000"/>
                  <a:gd name="connsiteX137" fmla="*/ 5350 w 10122"/>
                  <a:gd name="connsiteY137" fmla="*/ 1538 h 10000"/>
                  <a:gd name="connsiteX138" fmla="*/ 5180 w 10122"/>
                  <a:gd name="connsiteY138" fmla="*/ 1505 h 10000"/>
                  <a:gd name="connsiteX139" fmla="*/ 4923 w 10122"/>
                  <a:gd name="connsiteY139" fmla="*/ 1460 h 10000"/>
                  <a:gd name="connsiteX140" fmla="*/ 4667 w 10122"/>
                  <a:gd name="connsiteY140" fmla="*/ 1448 h 10000"/>
                  <a:gd name="connsiteX141" fmla="*/ 4547 w 10122"/>
                  <a:gd name="connsiteY141" fmla="*/ 1472 h 10000"/>
                  <a:gd name="connsiteX142" fmla="*/ 4359 w 10122"/>
                  <a:gd name="connsiteY142" fmla="*/ 1483 h 10000"/>
                  <a:gd name="connsiteX143" fmla="*/ 4256 w 10122"/>
                  <a:gd name="connsiteY143" fmla="*/ 1560 h 10000"/>
                  <a:gd name="connsiteX144" fmla="*/ 3965 w 10122"/>
                  <a:gd name="connsiteY144" fmla="*/ 1516 h 10000"/>
                  <a:gd name="connsiteX145" fmla="*/ 3863 w 10122"/>
                  <a:gd name="connsiteY145" fmla="*/ 1460 h 10000"/>
                  <a:gd name="connsiteX146" fmla="*/ 3897 w 10122"/>
                  <a:gd name="connsiteY146" fmla="*/ 1393 h 10000"/>
                  <a:gd name="connsiteX147" fmla="*/ 3897 w 10122"/>
                  <a:gd name="connsiteY147" fmla="*/ 1348 h 10000"/>
                  <a:gd name="connsiteX148" fmla="*/ 3795 w 10122"/>
                  <a:gd name="connsiteY148" fmla="*/ 1282 h 10000"/>
                  <a:gd name="connsiteX149" fmla="*/ 3163 w 10122"/>
                  <a:gd name="connsiteY149" fmla="*/ 1238 h 10000"/>
                  <a:gd name="connsiteX0" fmla="*/ 3163 w 10122"/>
                  <a:gd name="connsiteY0" fmla="*/ 1238 h 10000"/>
                  <a:gd name="connsiteX1" fmla="*/ 2940 w 10122"/>
                  <a:gd name="connsiteY1" fmla="*/ 6097 h 10000"/>
                  <a:gd name="connsiteX2" fmla="*/ 2461 w 10122"/>
                  <a:gd name="connsiteY2" fmla="*/ 6597 h 10000"/>
                  <a:gd name="connsiteX3" fmla="*/ 1572 w 10122"/>
                  <a:gd name="connsiteY3" fmla="*/ 7476 h 10000"/>
                  <a:gd name="connsiteX4" fmla="*/ 1111 w 10122"/>
                  <a:gd name="connsiteY4" fmla="*/ 7943 h 10000"/>
                  <a:gd name="connsiteX5" fmla="*/ 581 w 10122"/>
                  <a:gd name="connsiteY5" fmla="*/ 8477 h 10000"/>
                  <a:gd name="connsiteX6" fmla="*/ 0 w 10122"/>
                  <a:gd name="connsiteY6" fmla="*/ 9122 h 10000"/>
                  <a:gd name="connsiteX7" fmla="*/ 2615 w 10122"/>
                  <a:gd name="connsiteY7" fmla="*/ 9133 h 10000"/>
                  <a:gd name="connsiteX8" fmla="*/ 2667 w 10122"/>
                  <a:gd name="connsiteY8" fmla="*/ 10000 h 10000"/>
                  <a:gd name="connsiteX9" fmla="*/ 4256 w 10122"/>
                  <a:gd name="connsiteY9" fmla="*/ 10000 h 10000"/>
                  <a:gd name="connsiteX10" fmla="*/ 4256 w 10122"/>
                  <a:gd name="connsiteY10" fmla="*/ 9077 h 10000"/>
                  <a:gd name="connsiteX11" fmla="*/ 6479 w 10122"/>
                  <a:gd name="connsiteY11" fmla="*/ 9077 h 10000"/>
                  <a:gd name="connsiteX12" fmla="*/ 6975 w 10122"/>
                  <a:gd name="connsiteY12" fmla="*/ 8821 h 10000"/>
                  <a:gd name="connsiteX13" fmla="*/ 7282 w 10122"/>
                  <a:gd name="connsiteY13" fmla="*/ 8688 h 10000"/>
                  <a:gd name="connsiteX14" fmla="*/ 7624 w 10122"/>
                  <a:gd name="connsiteY14" fmla="*/ 8533 h 10000"/>
                  <a:gd name="connsiteX15" fmla="*/ 7898 w 10122"/>
                  <a:gd name="connsiteY15" fmla="*/ 8499 h 10000"/>
                  <a:gd name="connsiteX16" fmla="*/ 7915 w 10122"/>
                  <a:gd name="connsiteY16" fmla="*/ 7898 h 10000"/>
                  <a:gd name="connsiteX17" fmla="*/ 7915 w 10122"/>
                  <a:gd name="connsiteY17" fmla="*/ 7542 h 10000"/>
                  <a:gd name="connsiteX18" fmla="*/ 7196 w 10122"/>
                  <a:gd name="connsiteY18" fmla="*/ 7542 h 10000"/>
                  <a:gd name="connsiteX19" fmla="*/ 7196 w 10122"/>
                  <a:gd name="connsiteY19" fmla="*/ 6108 h 10000"/>
                  <a:gd name="connsiteX20" fmla="*/ 7214 w 10122"/>
                  <a:gd name="connsiteY20" fmla="*/ 5119 h 10000"/>
                  <a:gd name="connsiteX21" fmla="*/ 9983 w 10122"/>
                  <a:gd name="connsiteY21" fmla="*/ 5119 h 10000"/>
                  <a:gd name="connsiteX22" fmla="*/ 10000 w 10122"/>
                  <a:gd name="connsiteY22" fmla="*/ 3984 h 10000"/>
                  <a:gd name="connsiteX23" fmla="*/ 10122 w 10122"/>
                  <a:gd name="connsiteY23" fmla="*/ 882 h 10000"/>
                  <a:gd name="connsiteX24" fmla="*/ 9949 w 10122"/>
                  <a:gd name="connsiteY24" fmla="*/ 649 h 10000"/>
                  <a:gd name="connsiteX25" fmla="*/ 9864 w 10122"/>
                  <a:gd name="connsiteY25" fmla="*/ 593 h 10000"/>
                  <a:gd name="connsiteX26" fmla="*/ 9760 w 10122"/>
                  <a:gd name="connsiteY26" fmla="*/ 548 h 10000"/>
                  <a:gd name="connsiteX27" fmla="*/ 9709 w 10122"/>
                  <a:gd name="connsiteY27" fmla="*/ 481 h 10000"/>
                  <a:gd name="connsiteX28" fmla="*/ 9641 w 10122"/>
                  <a:gd name="connsiteY28" fmla="*/ 525 h 10000"/>
                  <a:gd name="connsiteX29" fmla="*/ 9453 w 10122"/>
                  <a:gd name="connsiteY29" fmla="*/ 548 h 10000"/>
                  <a:gd name="connsiteX30" fmla="*/ 9316 w 10122"/>
                  <a:gd name="connsiteY30" fmla="*/ 615 h 10000"/>
                  <a:gd name="connsiteX31" fmla="*/ 9196 w 10122"/>
                  <a:gd name="connsiteY31" fmla="*/ 626 h 10000"/>
                  <a:gd name="connsiteX32" fmla="*/ 9077 w 10122"/>
                  <a:gd name="connsiteY32" fmla="*/ 626 h 10000"/>
                  <a:gd name="connsiteX33" fmla="*/ 8820 w 10122"/>
                  <a:gd name="connsiteY33" fmla="*/ 737 h 10000"/>
                  <a:gd name="connsiteX34" fmla="*/ 8632 w 10122"/>
                  <a:gd name="connsiteY34" fmla="*/ 826 h 10000"/>
                  <a:gd name="connsiteX35" fmla="*/ 8445 w 10122"/>
                  <a:gd name="connsiteY35" fmla="*/ 915 h 10000"/>
                  <a:gd name="connsiteX36" fmla="*/ 8324 w 10122"/>
                  <a:gd name="connsiteY36" fmla="*/ 893 h 10000"/>
                  <a:gd name="connsiteX37" fmla="*/ 7983 w 10122"/>
                  <a:gd name="connsiteY37" fmla="*/ 893 h 10000"/>
                  <a:gd name="connsiteX38" fmla="*/ 7777 w 10122"/>
                  <a:gd name="connsiteY38" fmla="*/ 881 h 10000"/>
                  <a:gd name="connsiteX39" fmla="*/ 7539 w 10122"/>
                  <a:gd name="connsiteY39" fmla="*/ 870 h 10000"/>
                  <a:gd name="connsiteX40" fmla="*/ 7419 w 10122"/>
                  <a:gd name="connsiteY40" fmla="*/ 859 h 10000"/>
                  <a:gd name="connsiteX41" fmla="*/ 7350 w 10122"/>
                  <a:gd name="connsiteY41" fmla="*/ 904 h 10000"/>
                  <a:gd name="connsiteX42" fmla="*/ 7196 w 10122"/>
                  <a:gd name="connsiteY42" fmla="*/ 981 h 10000"/>
                  <a:gd name="connsiteX43" fmla="*/ 7145 w 10122"/>
                  <a:gd name="connsiteY43" fmla="*/ 904 h 10000"/>
                  <a:gd name="connsiteX44" fmla="*/ 7043 w 10122"/>
                  <a:gd name="connsiteY44" fmla="*/ 915 h 10000"/>
                  <a:gd name="connsiteX45" fmla="*/ 6923 w 10122"/>
                  <a:gd name="connsiteY45" fmla="*/ 837 h 10000"/>
                  <a:gd name="connsiteX46" fmla="*/ 6633 w 10122"/>
                  <a:gd name="connsiteY46" fmla="*/ 815 h 10000"/>
                  <a:gd name="connsiteX47" fmla="*/ 6547 w 10122"/>
                  <a:gd name="connsiteY47" fmla="*/ 771 h 10000"/>
                  <a:gd name="connsiteX48" fmla="*/ 6615 w 10122"/>
                  <a:gd name="connsiteY48" fmla="*/ 715 h 10000"/>
                  <a:gd name="connsiteX49" fmla="*/ 6496 w 10122"/>
                  <a:gd name="connsiteY49" fmla="*/ 649 h 10000"/>
                  <a:gd name="connsiteX50" fmla="*/ 6359 w 10122"/>
                  <a:gd name="connsiteY50" fmla="*/ 615 h 10000"/>
                  <a:gd name="connsiteX51" fmla="*/ 6290 w 10122"/>
                  <a:gd name="connsiteY51" fmla="*/ 570 h 10000"/>
                  <a:gd name="connsiteX52" fmla="*/ 6222 w 10122"/>
                  <a:gd name="connsiteY52" fmla="*/ 649 h 10000"/>
                  <a:gd name="connsiteX53" fmla="*/ 6256 w 10122"/>
                  <a:gd name="connsiteY53" fmla="*/ 704 h 10000"/>
                  <a:gd name="connsiteX54" fmla="*/ 6171 w 10122"/>
                  <a:gd name="connsiteY54" fmla="*/ 737 h 10000"/>
                  <a:gd name="connsiteX55" fmla="*/ 6171 w 10122"/>
                  <a:gd name="connsiteY55" fmla="*/ 715 h 10000"/>
                  <a:gd name="connsiteX56" fmla="*/ 6188 w 10122"/>
                  <a:gd name="connsiteY56" fmla="*/ 682 h 10000"/>
                  <a:gd name="connsiteX57" fmla="*/ 6120 w 10122"/>
                  <a:gd name="connsiteY57" fmla="*/ 671 h 10000"/>
                  <a:gd name="connsiteX58" fmla="*/ 6103 w 10122"/>
                  <a:gd name="connsiteY58" fmla="*/ 726 h 10000"/>
                  <a:gd name="connsiteX59" fmla="*/ 6035 w 10122"/>
                  <a:gd name="connsiteY59" fmla="*/ 815 h 10000"/>
                  <a:gd name="connsiteX60" fmla="*/ 5948 w 10122"/>
                  <a:gd name="connsiteY60" fmla="*/ 837 h 10000"/>
                  <a:gd name="connsiteX61" fmla="*/ 5948 w 10122"/>
                  <a:gd name="connsiteY61" fmla="*/ 926 h 10000"/>
                  <a:gd name="connsiteX62" fmla="*/ 5795 w 10122"/>
                  <a:gd name="connsiteY62" fmla="*/ 937 h 10000"/>
                  <a:gd name="connsiteX63" fmla="*/ 5829 w 10122"/>
                  <a:gd name="connsiteY63" fmla="*/ 1060 h 10000"/>
                  <a:gd name="connsiteX64" fmla="*/ 5846 w 10122"/>
                  <a:gd name="connsiteY64" fmla="*/ 1171 h 10000"/>
                  <a:gd name="connsiteX65" fmla="*/ 5778 w 10122"/>
                  <a:gd name="connsiteY65" fmla="*/ 1160 h 10000"/>
                  <a:gd name="connsiteX66" fmla="*/ 5624 w 10122"/>
                  <a:gd name="connsiteY66" fmla="*/ 1149 h 10000"/>
                  <a:gd name="connsiteX67" fmla="*/ 5539 w 10122"/>
                  <a:gd name="connsiteY67" fmla="*/ 1127 h 10000"/>
                  <a:gd name="connsiteX68" fmla="*/ 5505 w 10122"/>
                  <a:gd name="connsiteY68" fmla="*/ 1071 h 10000"/>
                  <a:gd name="connsiteX69" fmla="*/ 5401 w 10122"/>
                  <a:gd name="connsiteY69" fmla="*/ 1016 h 10000"/>
                  <a:gd name="connsiteX70" fmla="*/ 5453 w 10122"/>
                  <a:gd name="connsiteY70" fmla="*/ 970 h 10000"/>
                  <a:gd name="connsiteX71" fmla="*/ 5744 w 10122"/>
                  <a:gd name="connsiteY71" fmla="*/ 848 h 10000"/>
                  <a:gd name="connsiteX72" fmla="*/ 5897 w 10122"/>
                  <a:gd name="connsiteY72" fmla="*/ 793 h 10000"/>
                  <a:gd name="connsiteX73" fmla="*/ 6017 w 10122"/>
                  <a:gd name="connsiteY73" fmla="*/ 715 h 10000"/>
                  <a:gd name="connsiteX74" fmla="*/ 6120 w 10122"/>
                  <a:gd name="connsiteY74" fmla="*/ 637 h 10000"/>
                  <a:gd name="connsiteX75" fmla="*/ 6154 w 10122"/>
                  <a:gd name="connsiteY75" fmla="*/ 559 h 10000"/>
                  <a:gd name="connsiteX76" fmla="*/ 6410 w 10122"/>
                  <a:gd name="connsiteY76" fmla="*/ 492 h 10000"/>
                  <a:gd name="connsiteX77" fmla="*/ 6701 w 10122"/>
                  <a:gd name="connsiteY77" fmla="*/ 593 h 10000"/>
                  <a:gd name="connsiteX78" fmla="*/ 6975 w 10122"/>
                  <a:gd name="connsiteY78" fmla="*/ 682 h 10000"/>
                  <a:gd name="connsiteX79" fmla="*/ 7367 w 10122"/>
                  <a:gd name="connsiteY79" fmla="*/ 726 h 10000"/>
                  <a:gd name="connsiteX80" fmla="*/ 7658 w 10122"/>
                  <a:gd name="connsiteY80" fmla="*/ 737 h 10000"/>
                  <a:gd name="connsiteX81" fmla="*/ 8256 w 10122"/>
                  <a:gd name="connsiteY81" fmla="*/ 693 h 10000"/>
                  <a:gd name="connsiteX82" fmla="*/ 8530 w 10122"/>
                  <a:gd name="connsiteY82" fmla="*/ 626 h 10000"/>
                  <a:gd name="connsiteX83" fmla="*/ 8752 w 10122"/>
                  <a:gd name="connsiteY83" fmla="*/ 570 h 10000"/>
                  <a:gd name="connsiteX84" fmla="*/ 8855 w 10122"/>
                  <a:gd name="connsiteY84" fmla="*/ 570 h 10000"/>
                  <a:gd name="connsiteX85" fmla="*/ 9043 w 10122"/>
                  <a:gd name="connsiteY85" fmla="*/ 503 h 10000"/>
                  <a:gd name="connsiteX86" fmla="*/ 9196 w 10122"/>
                  <a:gd name="connsiteY86" fmla="*/ 470 h 10000"/>
                  <a:gd name="connsiteX87" fmla="*/ 9504 w 10122"/>
                  <a:gd name="connsiteY87" fmla="*/ 392 h 10000"/>
                  <a:gd name="connsiteX88" fmla="*/ 9675 w 10122"/>
                  <a:gd name="connsiteY88" fmla="*/ 315 h 10000"/>
                  <a:gd name="connsiteX89" fmla="*/ 9726 w 10122"/>
                  <a:gd name="connsiteY89" fmla="*/ 237 h 10000"/>
                  <a:gd name="connsiteX90" fmla="*/ 9829 w 10122"/>
                  <a:gd name="connsiteY90" fmla="*/ 170 h 10000"/>
                  <a:gd name="connsiteX91" fmla="*/ 9949 w 10122"/>
                  <a:gd name="connsiteY91" fmla="*/ 103 h 10000"/>
                  <a:gd name="connsiteX92" fmla="*/ 10000 w 10122"/>
                  <a:gd name="connsiteY92" fmla="*/ 58 h 10000"/>
                  <a:gd name="connsiteX93" fmla="*/ 10008 w 10122"/>
                  <a:gd name="connsiteY93" fmla="*/ 827 h 10000"/>
                  <a:gd name="connsiteX94" fmla="*/ 9983 w 10122"/>
                  <a:gd name="connsiteY94" fmla="*/ 981 h 10000"/>
                  <a:gd name="connsiteX95" fmla="*/ 9941 w 10122"/>
                  <a:gd name="connsiteY95" fmla="*/ 1348 h 10000"/>
                  <a:gd name="connsiteX96" fmla="*/ 9777 w 10122"/>
                  <a:gd name="connsiteY96" fmla="*/ 1494 h 10000"/>
                  <a:gd name="connsiteX97" fmla="*/ 9675 w 10122"/>
                  <a:gd name="connsiteY97" fmla="*/ 1527 h 10000"/>
                  <a:gd name="connsiteX98" fmla="*/ 9573 w 10122"/>
                  <a:gd name="connsiteY98" fmla="*/ 1494 h 10000"/>
                  <a:gd name="connsiteX99" fmla="*/ 9453 w 10122"/>
                  <a:gd name="connsiteY99" fmla="*/ 1494 h 10000"/>
                  <a:gd name="connsiteX100" fmla="*/ 9368 w 10122"/>
                  <a:gd name="connsiteY100" fmla="*/ 1505 h 10000"/>
                  <a:gd name="connsiteX101" fmla="*/ 9264 w 10122"/>
                  <a:gd name="connsiteY101" fmla="*/ 1516 h 10000"/>
                  <a:gd name="connsiteX102" fmla="*/ 9230 w 10122"/>
                  <a:gd name="connsiteY102" fmla="*/ 1560 h 10000"/>
                  <a:gd name="connsiteX103" fmla="*/ 9179 w 10122"/>
                  <a:gd name="connsiteY103" fmla="*/ 1616 h 10000"/>
                  <a:gd name="connsiteX104" fmla="*/ 9043 w 10122"/>
                  <a:gd name="connsiteY104" fmla="*/ 1649 h 10000"/>
                  <a:gd name="connsiteX105" fmla="*/ 8923 w 10122"/>
                  <a:gd name="connsiteY105" fmla="*/ 1704 h 10000"/>
                  <a:gd name="connsiteX106" fmla="*/ 8820 w 10122"/>
                  <a:gd name="connsiteY106" fmla="*/ 1716 h 10000"/>
                  <a:gd name="connsiteX107" fmla="*/ 8735 w 10122"/>
                  <a:gd name="connsiteY107" fmla="*/ 1704 h 10000"/>
                  <a:gd name="connsiteX108" fmla="*/ 8632 w 10122"/>
                  <a:gd name="connsiteY108" fmla="*/ 1693 h 10000"/>
                  <a:gd name="connsiteX109" fmla="*/ 8547 w 10122"/>
                  <a:gd name="connsiteY109" fmla="*/ 1671 h 10000"/>
                  <a:gd name="connsiteX110" fmla="*/ 8394 w 10122"/>
                  <a:gd name="connsiteY110" fmla="*/ 1671 h 10000"/>
                  <a:gd name="connsiteX111" fmla="*/ 8273 w 10122"/>
                  <a:gd name="connsiteY111" fmla="*/ 1716 h 10000"/>
                  <a:gd name="connsiteX112" fmla="*/ 8256 w 10122"/>
                  <a:gd name="connsiteY112" fmla="*/ 1760 h 10000"/>
                  <a:gd name="connsiteX113" fmla="*/ 8222 w 10122"/>
                  <a:gd name="connsiteY113" fmla="*/ 1815 h 10000"/>
                  <a:gd name="connsiteX114" fmla="*/ 8205 w 10122"/>
                  <a:gd name="connsiteY114" fmla="*/ 1838 h 10000"/>
                  <a:gd name="connsiteX115" fmla="*/ 8137 w 10122"/>
                  <a:gd name="connsiteY115" fmla="*/ 1838 h 10000"/>
                  <a:gd name="connsiteX116" fmla="*/ 8085 w 10122"/>
                  <a:gd name="connsiteY116" fmla="*/ 1905 h 10000"/>
                  <a:gd name="connsiteX117" fmla="*/ 7966 w 10122"/>
                  <a:gd name="connsiteY117" fmla="*/ 1860 h 10000"/>
                  <a:gd name="connsiteX118" fmla="*/ 7880 w 10122"/>
                  <a:gd name="connsiteY118" fmla="*/ 1804 h 10000"/>
                  <a:gd name="connsiteX119" fmla="*/ 7795 w 10122"/>
                  <a:gd name="connsiteY119" fmla="*/ 1782 h 10000"/>
                  <a:gd name="connsiteX120" fmla="*/ 7709 w 10122"/>
                  <a:gd name="connsiteY120" fmla="*/ 1749 h 10000"/>
                  <a:gd name="connsiteX121" fmla="*/ 7556 w 10122"/>
                  <a:gd name="connsiteY121" fmla="*/ 1749 h 10000"/>
                  <a:gd name="connsiteX122" fmla="*/ 7505 w 10122"/>
                  <a:gd name="connsiteY122" fmla="*/ 1704 h 10000"/>
                  <a:gd name="connsiteX123" fmla="*/ 7453 w 10122"/>
                  <a:gd name="connsiteY123" fmla="*/ 1716 h 10000"/>
                  <a:gd name="connsiteX124" fmla="*/ 7436 w 10122"/>
                  <a:gd name="connsiteY124" fmla="*/ 1771 h 10000"/>
                  <a:gd name="connsiteX125" fmla="*/ 7299 w 10122"/>
                  <a:gd name="connsiteY125" fmla="*/ 1760 h 10000"/>
                  <a:gd name="connsiteX126" fmla="*/ 7179 w 10122"/>
                  <a:gd name="connsiteY126" fmla="*/ 1727 h 10000"/>
                  <a:gd name="connsiteX127" fmla="*/ 7077 w 10122"/>
                  <a:gd name="connsiteY127" fmla="*/ 1760 h 10000"/>
                  <a:gd name="connsiteX128" fmla="*/ 6958 w 10122"/>
                  <a:gd name="connsiteY128" fmla="*/ 1760 h 10000"/>
                  <a:gd name="connsiteX129" fmla="*/ 6837 w 10122"/>
                  <a:gd name="connsiteY129" fmla="*/ 1738 h 10000"/>
                  <a:gd name="connsiteX130" fmla="*/ 6718 w 10122"/>
                  <a:gd name="connsiteY130" fmla="*/ 1738 h 10000"/>
                  <a:gd name="connsiteX131" fmla="*/ 6701 w 10122"/>
                  <a:gd name="connsiteY131" fmla="*/ 1771 h 10000"/>
                  <a:gd name="connsiteX132" fmla="*/ 6547 w 10122"/>
                  <a:gd name="connsiteY132" fmla="*/ 1793 h 10000"/>
                  <a:gd name="connsiteX133" fmla="*/ 6342 w 10122"/>
                  <a:gd name="connsiteY133" fmla="*/ 1793 h 10000"/>
                  <a:gd name="connsiteX134" fmla="*/ 6086 w 10122"/>
                  <a:gd name="connsiteY134" fmla="*/ 1638 h 10000"/>
                  <a:gd name="connsiteX135" fmla="*/ 5812 w 10122"/>
                  <a:gd name="connsiteY135" fmla="*/ 1571 h 10000"/>
                  <a:gd name="connsiteX136" fmla="*/ 5658 w 10122"/>
                  <a:gd name="connsiteY136" fmla="*/ 1571 h 10000"/>
                  <a:gd name="connsiteX137" fmla="*/ 5539 w 10122"/>
                  <a:gd name="connsiteY137" fmla="*/ 1560 h 10000"/>
                  <a:gd name="connsiteX138" fmla="*/ 5350 w 10122"/>
                  <a:gd name="connsiteY138" fmla="*/ 1538 h 10000"/>
                  <a:gd name="connsiteX139" fmla="*/ 5180 w 10122"/>
                  <a:gd name="connsiteY139" fmla="*/ 1505 h 10000"/>
                  <a:gd name="connsiteX140" fmla="*/ 4923 w 10122"/>
                  <a:gd name="connsiteY140" fmla="*/ 1460 h 10000"/>
                  <a:gd name="connsiteX141" fmla="*/ 4667 w 10122"/>
                  <a:gd name="connsiteY141" fmla="*/ 1448 h 10000"/>
                  <a:gd name="connsiteX142" fmla="*/ 4547 w 10122"/>
                  <a:gd name="connsiteY142" fmla="*/ 1472 h 10000"/>
                  <a:gd name="connsiteX143" fmla="*/ 4359 w 10122"/>
                  <a:gd name="connsiteY143" fmla="*/ 1483 h 10000"/>
                  <a:gd name="connsiteX144" fmla="*/ 4256 w 10122"/>
                  <a:gd name="connsiteY144" fmla="*/ 1560 h 10000"/>
                  <a:gd name="connsiteX145" fmla="*/ 3965 w 10122"/>
                  <a:gd name="connsiteY145" fmla="*/ 1516 h 10000"/>
                  <a:gd name="connsiteX146" fmla="*/ 3863 w 10122"/>
                  <a:gd name="connsiteY146" fmla="*/ 1460 h 10000"/>
                  <a:gd name="connsiteX147" fmla="*/ 3897 w 10122"/>
                  <a:gd name="connsiteY147" fmla="*/ 1393 h 10000"/>
                  <a:gd name="connsiteX148" fmla="*/ 3897 w 10122"/>
                  <a:gd name="connsiteY148" fmla="*/ 1348 h 10000"/>
                  <a:gd name="connsiteX149" fmla="*/ 3795 w 10122"/>
                  <a:gd name="connsiteY149" fmla="*/ 1282 h 10000"/>
                  <a:gd name="connsiteX150" fmla="*/ 3163 w 10122"/>
                  <a:gd name="connsiteY150" fmla="*/ 1238 h 10000"/>
                  <a:gd name="connsiteX0" fmla="*/ 3163 w 10122"/>
                  <a:gd name="connsiteY0" fmla="*/ 1233 h 9995"/>
                  <a:gd name="connsiteX1" fmla="*/ 2940 w 10122"/>
                  <a:gd name="connsiteY1" fmla="*/ 6092 h 9995"/>
                  <a:gd name="connsiteX2" fmla="*/ 2461 w 10122"/>
                  <a:gd name="connsiteY2" fmla="*/ 6592 h 9995"/>
                  <a:gd name="connsiteX3" fmla="*/ 1572 w 10122"/>
                  <a:gd name="connsiteY3" fmla="*/ 7471 h 9995"/>
                  <a:gd name="connsiteX4" fmla="*/ 1111 w 10122"/>
                  <a:gd name="connsiteY4" fmla="*/ 7938 h 9995"/>
                  <a:gd name="connsiteX5" fmla="*/ 581 w 10122"/>
                  <a:gd name="connsiteY5" fmla="*/ 8472 h 9995"/>
                  <a:gd name="connsiteX6" fmla="*/ 0 w 10122"/>
                  <a:gd name="connsiteY6" fmla="*/ 9117 h 9995"/>
                  <a:gd name="connsiteX7" fmla="*/ 2615 w 10122"/>
                  <a:gd name="connsiteY7" fmla="*/ 9128 h 9995"/>
                  <a:gd name="connsiteX8" fmla="*/ 2667 w 10122"/>
                  <a:gd name="connsiteY8" fmla="*/ 9995 h 9995"/>
                  <a:gd name="connsiteX9" fmla="*/ 4256 w 10122"/>
                  <a:gd name="connsiteY9" fmla="*/ 9995 h 9995"/>
                  <a:gd name="connsiteX10" fmla="*/ 4256 w 10122"/>
                  <a:gd name="connsiteY10" fmla="*/ 9072 h 9995"/>
                  <a:gd name="connsiteX11" fmla="*/ 6479 w 10122"/>
                  <a:gd name="connsiteY11" fmla="*/ 9072 h 9995"/>
                  <a:gd name="connsiteX12" fmla="*/ 6975 w 10122"/>
                  <a:gd name="connsiteY12" fmla="*/ 8816 h 9995"/>
                  <a:gd name="connsiteX13" fmla="*/ 7282 w 10122"/>
                  <a:gd name="connsiteY13" fmla="*/ 8683 h 9995"/>
                  <a:gd name="connsiteX14" fmla="*/ 7624 w 10122"/>
                  <a:gd name="connsiteY14" fmla="*/ 8528 h 9995"/>
                  <a:gd name="connsiteX15" fmla="*/ 7898 w 10122"/>
                  <a:gd name="connsiteY15" fmla="*/ 8494 h 9995"/>
                  <a:gd name="connsiteX16" fmla="*/ 7915 w 10122"/>
                  <a:gd name="connsiteY16" fmla="*/ 7893 h 9995"/>
                  <a:gd name="connsiteX17" fmla="*/ 7915 w 10122"/>
                  <a:gd name="connsiteY17" fmla="*/ 7537 h 9995"/>
                  <a:gd name="connsiteX18" fmla="*/ 7196 w 10122"/>
                  <a:gd name="connsiteY18" fmla="*/ 7537 h 9995"/>
                  <a:gd name="connsiteX19" fmla="*/ 7196 w 10122"/>
                  <a:gd name="connsiteY19" fmla="*/ 6103 h 9995"/>
                  <a:gd name="connsiteX20" fmla="*/ 7214 w 10122"/>
                  <a:gd name="connsiteY20" fmla="*/ 5114 h 9995"/>
                  <a:gd name="connsiteX21" fmla="*/ 9983 w 10122"/>
                  <a:gd name="connsiteY21" fmla="*/ 5114 h 9995"/>
                  <a:gd name="connsiteX22" fmla="*/ 10000 w 10122"/>
                  <a:gd name="connsiteY22" fmla="*/ 3979 h 9995"/>
                  <a:gd name="connsiteX23" fmla="*/ 10122 w 10122"/>
                  <a:gd name="connsiteY23" fmla="*/ 877 h 9995"/>
                  <a:gd name="connsiteX24" fmla="*/ 9949 w 10122"/>
                  <a:gd name="connsiteY24" fmla="*/ 644 h 9995"/>
                  <a:gd name="connsiteX25" fmla="*/ 9864 w 10122"/>
                  <a:gd name="connsiteY25" fmla="*/ 588 h 9995"/>
                  <a:gd name="connsiteX26" fmla="*/ 9760 w 10122"/>
                  <a:gd name="connsiteY26" fmla="*/ 543 h 9995"/>
                  <a:gd name="connsiteX27" fmla="*/ 9709 w 10122"/>
                  <a:gd name="connsiteY27" fmla="*/ 476 h 9995"/>
                  <a:gd name="connsiteX28" fmla="*/ 9641 w 10122"/>
                  <a:gd name="connsiteY28" fmla="*/ 520 h 9995"/>
                  <a:gd name="connsiteX29" fmla="*/ 9453 w 10122"/>
                  <a:gd name="connsiteY29" fmla="*/ 543 h 9995"/>
                  <a:gd name="connsiteX30" fmla="*/ 9316 w 10122"/>
                  <a:gd name="connsiteY30" fmla="*/ 610 h 9995"/>
                  <a:gd name="connsiteX31" fmla="*/ 9196 w 10122"/>
                  <a:gd name="connsiteY31" fmla="*/ 621 h 9995"/>
                  <a:gd name="connsiteX32" fmla="*/ 9077 w 10122"/>
                  <a:gd name="connsiteY32" fmla="*/ 621 h 9995"/>
                  <a:gd name="connsiteX33" fmla="*/ 8820 w 10122"/>
                  <a:gd name="connsiteY33" fmla="*/ 732 h 9995"/>
                  <a:gd name="connsiteX34" fmla="*/ 8632 w 10122"/>
                  <a:gd name="connsiteY34" fmla="*/ 821 h 9995"/>
                  <a:gd name="connsiteX35" fmla="*/ 8445 w 10122"/>
                  <a:gd name="connsiteY35" fmla="*/ 910 h 9995"/>
                  <a:gd name="connsiteX36" fmla="*/ 8324 w 10122"/>
                  <a:gd name="connsiteY36" fmla="*/ 888 h 9995"/>
                  <a:gd name="connsiteX37" fmla="*/ 7983 w 10122"/>
                  <a:gd name="connsiteY37" fmla="*/ 888 h 9995"/>
                  <a:gd name="connsiteX38" fmla="*/ 7777 w 10122"/>
                  <a:gd name="connsiteY38" fmla="*/ 876 h 9995"/>
                  <a:gd name="connsiteX39" fmla="*/ 7539 w 10122"/>
                  <a:gd name="connsiteY39" fmla="*/ 865 h 9995"/>
                  <a:gd name="connsiteX40" fmla="*/ 7419 w 10122"/>
                  <a:gd name="connsiteY40" fmla="*/ 854 h 9995"/>
                  <a:gd name="connsiteX41" fmla="*/ 7350 w 10122"/>
                  <a:gd name="connsiteY41" fmla="*/ 899 h 9995"/>
                  <a:gd name="connsiteX42" fmla="*/ 7196 w 10122"/>
                  <a:gd name="connsiteY42" fmla="*/ 976 h 9995"/>
                  <a:gd name="connsiteX43" fmla="*/ 7145 w 10122"/>
                  <a:gd name="connsiteY43" fmla="*/ 899 h 9995"/>
                  <a:gd name="connsiteX44" fmla="*/ 7043 w 10122"/>
                  <a:gd name="connsiteY44" fmla="*/ 910 h 9995"/>
                  <a:gd name="connsiteX45" fmla="*/ 6923 w 10122"/>
                  <a:gd name="connsiteY45" fmla="*/ 832 h 9995"/>
                  <a:gd name="connsiteX46" fmla="*/ 6633 w 10122"/>
                  <a:gd name="connsiteY46" fmla="*/ 810 h 9995"/>
                  <a:gd name="connsiteX47" fmla="*/ 6547 w 10122"/>
                  <a:gd name="connsiteY47" fmla="*/ 766 h 9995"/>
                  <a:gd name="connsiteX48" fmla="*/ 6615 w 10122"/>
                  <a:gd name="connsiteY48" fmla="*/ 710 h 9995"/>
                  <a:gd name="connsiteX49" fmla="*/ 6496 w 10122"/>
                  <a:gd name="connsiteY49" fmla="*/ 644 h 9995"/>
                  <a:gd name="connsiteX50" fmla="*/ 6359 w 10122"/>
                  <a:gd name="connsiteY50" fmla="*/ 610 h 9995"/>
                  <a:gd name="connsiteX51" fmla="*/ 6290 w 10122"/>
                  <a:gd name="connsiteY51" fmla="*/ 565 h 9995"/>
                  <a:gd name="connsiteX52" fmla="*/ 6222 w 10122"/>
                  <a:gd name="connsiteY52" fmla="*/ 644 h 9995"/>
                  <a:gd name="connsiteX53" fmla="*/ 6256 w 10122"/>
                  <a:gd name="connsiteY53" fmla="*/ 699 h 9995"/>
                  <a:gd name="connsiteX54" fmla="*/ 6171 w 10122"/>
                  <a:gd name="connsiteY54" fmla="*/ 732 h 9995"/>
                  <a:gd name="connsiteX55" fmla="*/ 6171 w 10122"/>
                  <a:gd name="connsiteY55" fmla="*/ 710 h 9995"/>
                  <a:gd name="connsiteX56" fmla="*/ 6188 w 10122"/>
                  <a:gd name="connsiteY56" fmla="*/ 677 h 9995"/>
                  <a:gd name="connsiteX57" fmla="*/ 6120 w 10122"/>
                  <a:gd name="connsiteY57" fmla="*/ 666 h 9995"/>
                  <a:gd name="connsiteX58" fmla="*/ 6103 w 10122"/>
                  <a:gd name="connsiteY58" fmla="*/ 721 h 9995"/>
                  <a:gd name="connsiteX59" fmla="*/ 6035 w 10122"/>
                  <a:gd name="connsiteY59" fmla="*/ 810 h 9995"/>
                  <a:gd name="connsiteX60" fmla="*/ 5948 w 10122"/>
                  <a:gd name="connsiteY60" fmla="*/ 832 h 9995"/>
                  <a:gd name="connsiteX61" fmla="*/ 5948 w 10122"/>
                  <a:gd name="connsiteY61" fmla="*/ 921 h 9995"/>
                  <a:gd name="connsiteX62" fmla="*/ 5795 w 10122"/>
                  <a:gd name="connsiteY62" fmla="*/ 932 h 9995"/>
                  <a:gd name="connsiteX63" fmla="*/ 5829 w 10122"/>
                  <a:gd name="connsiteY63" fmla="*/ 1055 h 9995"/>
                  <a:gd name="connsiteX64" fmla="*/ 5846 w 10122"/>
                  <a:gd name="connsiteY64" fmla="*/ 1166 h 9995"/>
                  <a:gd name="connsiteX65" fmla="*/ 5778 w 10122"/>
                  <a:gd name="connsiteY65" fmla="*/ 1155 h 9995"/>
                  <a:gd name="connsiteX66" fmla="*/ 5624 w 10122"/>
                  <a:gd name="connsiteY66" fmla="*/ 1144 h 9995"/>
                  <a:gd name="connsiteX67" fmla="*/ 5539 w 10122"/>
                  <a:gd name="connsiteY67" fmla="*/ 1122 h 9995"/>
                  <a:gd name="connsiteX68" fmla="*/ 5505 w 10122"/>
                  <a:gd name="connsiteY68" fmla="*/ 1066 h 9995"/>
                  <a:gd name="connsiteX69" fmla="*/ 5401 w 10122"/>
                  <a:gd name="connsiteY69" fmla="*/ 1011 h 9995"/>
                  <a:gd name="connsiteX70" fmla="*/ 5453 w 10122"/>
                  <a:gd name="connsiteY70" fmla="*/ 965 h 9995"/>
                  <a:gd name="connsiteX71" fmla="*/ 5744 w 10122"/>
                  <a:gd name="connsiteY71" fmla="*/ 843 h 9995"/>
                  <a:gd name="connsiteX72" fmla="*/ 5897 w 10122"/>
                  <a:gd name="connsiteY72" fmla="*/ 788 h 9995"/>
                  <a:gd name="connsiteX73" fmla="*/ 6017 w 10122"/>
                  <a:gd name="connsiteY73" fmla="*/ 710 h 9995"/>
                  <a:gd name="connsiteX74" fmla="*/ 6120 w 10122"/>
                  <a:gd name="connsiteY74" fmla="*/ 632 h 9995"/>
                  <a:gd name="connsiteX75" fmla="*/ 6154 w 10122"/>
                  <a:gd name="connsiteY75" fmla="*/ 554 h 9995"/>
                  <a:gd name="connsiteX76" fmla="*/ 6410 w 10122"/>
                  <a:gd name="connsiteY76" fmla="*/ 487 h 9995"/>
                  <a:gd name="connsiteX77" fmla="*/ 6701 w 10122"/>
                  <a:gd name="connsiteY77" fmla="*/ 588 h 9995"/>
                  <a:gd name="connsiteX78" fmla="*/ 6975 w 10122"/>
                  <a:gd name="connsiteY78" fmla="*/ 677 h 9995"/>
                  <a:gd name="connsiteX79" fmla="*/ 7367 w 10122"/>
                  <a:gd name="connsiteY79" fmla="*/ 721 h 9995"/>
                  <a:gd name="connsiteX80" fmla="*/ 7658 w 10122"/>
                  <a:gd name="connsiteY80" fmla="*/ 732 h 9995"/>
                  <a:gd name="connsiteX81" fmla="*/ 8256 w 10122"/>
                  <a:gd name="connsiteY81" fmla="*/ 688 h 9995"/>
                  <a:gd name="connsiteX82" fmla="*/ 8530 w 10122"/>
                  <a:gd name="connsiteY82" fmla="*/ 621 h 9995"/>
                  <a:gd name="connsiteX83" fmla="*/ 8752 w 10122"/>
                  <a:gd name="connsiteY83" fmla="*/ 565 h 9995"/>
                  <a:gd name="connsiteX84" fmla="*/ 8855 w 10122"/>
                  <a:gd name="connsiteY84" fmla="*/ 565 h 9995"/>
                  <a:gd name="connsiteX85" fmla="*/ 9043 w 10122"/>
                  <a:gd name="connsiteY85" fmla="*/ 498 h 9995"/>
                  <a:gd name="connsiteX86" fmla="*/ 9196 w 10122"/>
                  <a:gd name="connsiteY86" fmla="*/ 465 h 9995"/>
                  <a:gd name="connsiteX87" fmla="*/ 9504 w 10122"/>
                  <a:gd name="connsiteY87" fmla="*/ 387 h 9995"/>
                  <a:gd name="connsiteX88" fmla="*/ 9675 w 10122"/>
                  <a:gd name="connsiteY88" fmla="*/ 310 h 9995"/>
                  <a:gd name="connsiteX89" fmla="*/ 9726 w 10122"/>
                  <a:gd name="connsiteY89" fmla="*/ 232 h 9995"/>
                  <a:gd name="connsiteX90" fmla="*/ 9829 w 10122"/>
                  <a:gd name="connsiteY90" fmla="*/ 165 h 9995"/>
                  <a:gd name="connsiteX91" fmla="*/ 9949 w 10122"/>
                  <a:gd name="connsiteY91" fmla="*/ 98 h 9995"/>
                  <a:gd name="connsiteX92" fmla="*/ 10000 w 10122"/>
                  <a:gd name="connsiteY92" fmla="*/ 53 h 9995"/>
                  <a:gd name="connsiteX93" fmla="*/ 10084 w 10122"/>
                  <a:gd name="connsiteY93" fmla="*/ 888 h 9995"/>
                  <a:gd name="connsiteX94" fmla="*/ 9983 w 10122"/>
                  <a:gd name="connsiteY94" fmla="*/ 976 h 9995"/>
                  <a:gd name="connsiteX95" fmla="*/ 9941 w 10122"/>
                  <a:gd name="connsiteY95" fmla="*/ 1343 h 9995"/>
                  <a:gd name="connsiteX96" fmla="*/ 9777 w 10122"/>
                  <a:gd name="connsiteY96" fmla="*/ 1489 h 9995"/>
                  <a:gd name="connsiteX97" fmla="*/ 9675 w 10122"/>
                  <a:gd name="connsiteY97" fmla="*/ 1522 h 9995"/>
                  <a:gd name="connsiteX98" fmla="*/ 9573 w 10122"/>
                  <a:gd name="connsiteY98" fmla="*/ 1489 h 9995"/>
                  <a:gd name="connsiteX99" fmla="*/ 9453 w 10122"/>
                  <a:gd name="connsiteY99" fmla="*/ 1489 h 9995"/>
                  <a:gd name="connsiteX100" fmla="*/ 9368 w 10122"/>
                  <a:gd name="connsiteY100" fmla="*/ 1500 h 9995"/>
                  <a:gd name="connsiteX101" fmla="*/ 9264 w 10122"/>
                  <a:gd name="connsiteY101" fmla="*/ 1511 h 9995"/>
                  <a:gd name="connsiteX102" fmla="*/ 9230 w 10122"/>
                  <a:gd name="connsiteY102" fmla="*/ 1555 h 9995"/>
                  <a:gd name="connsiteX103" fmla="*/ 9179 w 10122"/>
                  <a:gd name="connsiteY103" fmla="*/ 1611 h 9995"/>
                  <a:gd name="connsiteX104" fmla="*/ 9043 w 10122"/>
                  <a:gd name="connsiteY104" fmla="*/ 1644 h 9995"/>
                  <a:gd name="connsiteX105" fmla="*/ 8923 w 10122"/>
                  <a:gd name="connsiteY105" fmla="*/ 1699 h 9995"/>
                  <a:gd name="connsiteX106" fmla="*/ 8820 w 10122"/>
                  <a:gd name="connsiteY106" fmla="*/ 1711 h 9995"/>
                  <a:gd name="connsiteX107" fmla="*/ 8735 w 10122"/>
                  <a:gd name="connsiteY107" fmla="*/ 1699 h 9995"/>
                  <a:gd name="connsiteX108" fmla="*/ 8632 w 10122"/>
                  <a:gd name="connsiteY108" fmla="*/ 1688 h 9995"/>
                  <a:gd name="connsiteX109" fmla="*/ 8547 w 10122"/>
                  <a:gd name="connsiteY109" fmla="*/ 1666 h 9995"/>
                  <a:gd name="connsiteX110" fmla="*/ 8394 w 10122"/>
                  <a:gd name="connsiteY110" fmla="*/ 1666 h 9995"/>
                  <a:gd name="connsiteX111" fmla="*/ 8273 w 10122"/>
                  <a:gd name="connsiteY111" fmla="*/ 1711 h 9995"/>
                  <a:gd name="connsiteX112" fmla="*/ 8256 w 10122"/>
                  <a:gd name="connsiteY112" fmla="*/ 1755 h 9995"/>
                  <a:gd name="connsiteX113" fmla="*/ 8222 w 10122"/>
                  <a:gd name="connsiteY113" fmla="*/ 1810 h 9995"/>
                  <a:gd name="connsiteX114" fmla="*/ 8205 w 10122"/>
                  <a:gd name="connsiteY114" fmla="*/ 1833 h 9995"/>
                  <a:gd name="connsiteX115" fmla="*/ 8137 w 10122"/>
                  <a:gd name="connsiteY115" fmla="*/ 1833 h 9995"/>
                  <a:gd name="connsiteX116" fmla="*/ 8085 w 10122"/>
                  <a:gd name="connsiteY116" fmla="*/ 1900 h 9995"/>
                  <a:gd name="connsiteX117" fmla="*/ 7966 w 10122"/>
                  <a:gd name="connsiteY117" fmla="*/ 1855 h 9995"/>
                  <a:gd name="connsiteX118" fmla="*/ 7880 w 10122"/>
                  <a:gd name="connsiteY118" fmla="*/ 1799 h 9995"/>
                  <a:gd name="connsiteX119" fmla="*/ 7795 w 10122"/>
                  <a:gd name="connsiteY119" fmla="*/ 1777 h 9995"/>
                  <a:gd name="connsiteX120" fmla="*/ 7709 w 10122"/>
                  <a:gd name="connsiteY120" fmla="*/ 1744 h 9995"/>
                  <a:gd name="connsiteX121" fmla="*/ 7556 w 10122"/>
                  <a:gd name="connsiteY121" fmla="*/ 1744 h 9995"/>
                  <a:gd name="connsiteX122" fmla="*/ 7505 w 10122"/>
                  <a:gd name="connsiteY122" fmla="*/ 1699 h 9995"/>
                  <a:gd name="connsiteX123" fmla="*/ 7453 w 10122"/>
                  <a:gd name="connsiteY123" fmla="*/ 1711 h 9995"/>
                  <a:gd name="connsiteX124" fmla="*/ 7436 w 10122"/>
                  <a:gd name="connsiteY124" fmla="*/ 1766 h 9995"/>
                  <a:gd name="connsiteX125" fmla="*/ 7299 w 10122"/>
                  <a:gd name="connsiteY125" fmla="*/ 1755 h 9995"/>
                  <a:gd name="connsiteX126" fmla="*/ 7179 w 10122"/>
                  <a:gd name="connsiteY126" fmla="*/ 1722 h 9995"/>
                  <a:gd name="connsiteX127" fmla="*/ 7077 w 10122"/>
                  <a:gd name="connsiteY127" fmla="*/ 1755 h 9995"/>
                  <a:gd name="connsiteX128" fmla="*/ 6958 w 10122"/>
                  <a:gd name="connsiteY128" fmla="*/ 1755 h 9995"/>
                  <a:gd name="connsiteX129" fmla="*/ 6837 w 10122"/>
                  <a:gd name="connsiteY129" fmla="*/ 1733 h 9995"/>
                  <a:gd name="connsiteX130" fmla="*/ 6718 w 10122"/>
                  <a:gd name="connsiteY130" fmla="*/ 1733 h 9995"/>
                  <a:gd name="connsiteX131" fmla="*/ 6701 w 10122"/>
                  <a:gd name="connsiteY131" fmla="*/ 1766 h 9995"/>
                  <a:gd name="connsiteX132" fmla="*/ 6547 w 10122"/>
                  <a:gd name="connsiteY132" fmla="*/ 1788 h 9995"/>
                  <a:gd name="connsiteX133" fmla="*/ 6342 w 10122"/>
                  <a:gd name="connsiteY133" fmla="*/ 1788 h 9995"/>
                  <a:gd name="connsiteX134" fmla="*/ 6086 w 10122"/>
                  <a:gd name="connsiteY134" fmla="*/ 1633 h 9995"/>
                  <a:gd name="connsiteX135" fmla="*/ 5812 w 10122"/>
                  <a:gd name="connsiteY135" fmla="*/ 1566 h 9995"/>
                  <a:gd name="connsiteX136" fmla="*/ 5658 w 10122"/>
                  <a:gd name="connsiteY136" fmla="*/ 1566 h 9995"/>
                  <a:gd name="connsiteX137" fmla="*/ 5539 w 10122"/>
                  <a:gd name="connsiteY137" fmla="*/ 1555 h 9995"/>
                  <a:gd name="connsiteX138" fmla="*/ 5350 w 10122"/>
                  <a:gd name="connsiteY138" fmla="*/ 1533 h 9995"/>
                  <a:gd name="connsiteX139" fmla="*/ 5180 w 10122"/>
                  <a:gd name="connsiteY139" fmla="*/ 1500 h 9995"/>
                  <a:gd name="connsiteX140" fmla="*/ 4923 w 10122"/>
                  <a:gd name="connsiteY140" fmla="*/ 1455 h 9995"/>
                  <a:gd name="connsiteX141" fmla="*/ 4667 w 10122"/>
                  <a:gd name="connsiteY141" fmla="*/ 1443 h 9995"/>
                  <a:gd name="connsiteX142" fmla="*/ 4547 w 10122"/>
                  <a:gd name="connsiteY142" fmla="*/ 1467 h 9995"/>
                  <a:gd name="connsiteX143" fmla="*/ 4359 w 10122"/>
                  <a:gd name="connsiteY143" fmla="*/ 1478 h 9995"/>
                  <a:gd name="connsiteX144" fmla="*/ 4256 w 10122"/>
                  <a:gd name="connsiteY144" fmla="*/ 1555 h 9995"/>
                  <a:gd name="connsiteX145" fmla="*/ 3965 w 10122"/>
                  <a:gd name="connsiteY145" fmla="*/ 1511 h 9995"/>
                  <a:gd name="connsiteX146" fmla="*/ 3863 w 10122"/>
                  <a:gd name="connsiteY146" fmla="*/ 1455 h 9995"/>
                  <a:gd name="connsiteX147" fmla="*/ 3897 w 10122"/>
                  <a:gd name="connsiteY147" fmla="*/ 1388 h 9995"/>
                  <a:gd name="connsiteX148" fmla="*/ 3897 w 10122"/>
                  <a:gd name="connsiteY148" fmla="*/ 1343 h 9995"/>
                  <a:gd name="connsiteX149" fmla="*/ 3795 w 10122"/>
                  <a:gd name="connsiteY149" fmla="*/ 1277 h 9995"/>
                  <a:gd name="connsiteX150" fmla="*/ 3163 w 10122"/>
                  <a:gd name="connsiteY150" fmla="*/ 1233 h 9995"/>
                  <a:gd name="connsiteX0" fmla="*/ 3125 w 10000"/>
                  <a:gd name="connsiteY0" fmla="*/ 1234 h 10000"/>
                  <a:gd name="connsiteX1" fmla="*/ 2905 w 10000"/>
                  <a:gd name="connsiteY1" fmla="*/ 6095 h 10000"/>
                  <a:gd name="connsiteX2" fmla="*/ 2431 w 10000"/>
                  <a:gd name="connsiteY2" fmla="*/ 6595 h 10000"/>
                  <a:gd name="connsiteX3" fmla="*/ 1553 w 10000"/>
                  <a:gd name="connsiteY3" fmla="*/ 7475 h 10000"/>
                  <a:gd name="connsiteX4" fmla="*/ 1098 w 10000"/>
                  <a:gd name="connsiteY4" fmla="*/ 7942 h 10000"/>
                  <a:gd name="connsiteX5" fmla="*/ 574 w 10000"/>
                  <a:gd name="connsiteY5" fmla="*/ 8476 h 10000"/>
                  <a:gd name="connsiteX6" fmla="*/ 0 w 10000"/>
                  <a:gd name="connsiteY6" fmla="*/ 9122 h 10000"/>
                  <a:gd name="connsiteX7" fmla="*/ 2583 w 10000"/>
                  <a:gd name="connsiteY7" fmla="*/ 9133 h 10000"/>
                  <a:gd name="connsiteX8" fmla="*/ 2635 w 10000"/>
                  <a:gd name="connsiteY8" fmla="*/ 10000 h 10000"/>
                  <a:gd name="connsiteX9" fmla="*/ 4205 w 10000"/>
                  <a:gd name="connsiteY9" fmla="*/ 10000 h 10000"/>
                  <a:gd name="connsiteX10" fmla="*/ 4205 w 10000"/>
                  <a:gd name="connsiteY10" fmla="*/ 9077 h 10000"/>
                  <a:gd name="connsiteX11" fmla="*/ 6401 w 10000"/>
                  <a:gd name="connsiteY11" fmla="*/ 9077 h 10000"/>
                  <a:gd name="connsiteX12" fmla="*/ 6891 w 10000"/>
                  <a:gd name="connsiteY12" fmla="*/ 8820 h 10000"/>
                  <a:gd name="connsiteX13" fmla="*/ 7194 w 10000"/>
                  <a:gd name="connsiteY13" fmla="*/ 8687 h 10000"/>
                  <a:gd name="connsiteX14" fmla="*/ 7532 w 10000"/>
                  <a:gd name="connsiteY14" fmla="*/ 8532 h 10000"/>
                  <a:gd name="connsiteX15" fmla="*/ 7803 w 10000"/>
                  <a:gd name="connsiteY15" fmla="*/ 8498 h 10000"/>
                  <a:gd name="connsiteX16" fmla="*/ 7820 w 10000"/>
                  <a:gd name="connsiteY16" fmla="*/ 7897 h 10000"/>
                  <a:gd name="connsiteX17" fmla="*/ 7820 w 10000"/>
                  <a:gd name="connsiteY17" fmla="*/ 7541 h 10000"/>
                  <a:gd name="connsiteX18" fmla="*/ 7109 w 10000"/>
                  <a:gd name="connsiteY18" fmla="*/ 7541 h 10000"/>
                  <a:gd name="connsiteX19" fmla="*/ 7109 w 10000"/>
                  <a:gd name="connsiteY19" fmla="*/ 6106 h 10000"/>
                  <a:gd name="connsiteX20" fmla="*/ 7127 w 10000"/>
                  <a:gd name="connsiteY20" fmla="*/ 5117 h 10000"/>
                  <a:gd name="connsiteX21" fmla="*/ 9863 w 10000"/>
                  <a:gd name="connsiteY21" fmla="*/ 5117 h 10000"/>
                  <a:gd name="connsiteX22" fmla="*/ 9879 w 10000"/>
                  <a:gd name="connsiteY22" fmla="*/ 3981 h 10000"/>
                  <a:gd name="connsiteX23" fmla="*/ 10000 w 10000"/>
                  <a:gd name="connsiteY23" fmla="*/ 877 h 10000"/>
                  <a:gd name="connsiteX24" fmla="*/ 9829 w 10000"/>
                  <a:gd name="connsiteY24" fmla="*/ 644 h 10000"/>
                  <a:gd name="connsiteX25" fmla="*/ 9745 w 10000"/>
                  <a:gd name="connsiteY25" fmla="*/ 588 h 10000"/>
                  <a:gd name="connsiteX26" fmla="*/ 9642 w 10000"/>
                  <a:gd name="connsiteY26" fmla="*/ 543 h 10000"/>
                  <a:gd name="connsiteX27" fmla="*/ 9592 w 10000"/>
                  <a:gd name="connsiteY27" fmla="*/ 476 h 10000"/>
                  <a:gd name="connsiteX28" fmla="*/ 9525 w 10000"/>
                  <a:gd name="connsiteY28" fmla="*/ 520 h 10000"/>
                  <a:gd name="connsiteX29" fmla="*/ 9339 w 10000"/>
                  <a:gd name="connsiteY29" fmla="*/ 543 h 10000"/>
                  <a:gd name="connsiteX30" fmla="*/ 9204 w 10000"/>
                  <a:gd name="connsiteY30" fmla="*/ 610 h 10000"/>
                  <a:gd name="connsiteX31" fmla="*/ 9085 w 10000"/>
                  <a:gd name="connsiteY31" fmla="*/ 621 h 10000"/>
                  <a:gd name="connsiteX32" fmla="*/ 8968 w 10000"/>
                  <a:gd name="connsiteY32" fmla="*/ 621 h 10000"/>
                  <a:gd name="connsiteX33" fmla="*/ 8714 w 10000"/>
                  <a:gd name="connsiteY33" fmla="*/ 732 h 10000"/>
                  <a:gd name="connsiteX34" fmla="*/ 8528 w 10000"/>
                  <a:gd name="connsiteY34" fmla="*/ 821 h 10000"/>
                  <a:gd name="connsiteX35" fmla="*/ 8343 w 10000"/>
                  <a:gd name="connsiteY35" fmla="*/ 910 h 10000"/>
                  <a:gd name="connsiteX36" fmla="*/ 8224 w 10000"/>
                  <a:gd name="connsiteY36" fmla="*/ 888 h 10000"/>
                  <a:gd name="connsiteX37" fmla="*/ 7887 w 10000"/>
                  <a:gd name="connsiteY37" fmla="*/ 888 h 10000"/>
                  <a:gd name="connsiteX38" fmla="*/ 7683 w 10000"/>
                  <a:gd name="connsiteY38" fmla="*/ 876 h 10000"/>
                  <a:gd name="connsiteX39" fmla="*/ 7448 w 10000"/>
                  <a:gd name="connsiteY39" fmla="*/ 865 h 10000"/>
                  <a:gd name="connsiteX40" fmla="*/ 7330 w 10000"/>
                  <a:gd name="connsiteY40" fmla="*/ 854 h 10000"/>
                  <a:gd name="connsiteX41" fmla="*/ 7261 w 10000"/>
                  <a:gd name="connsiteY41" fmla="*/ 899 h 10000"/>
                  <a:gd name="connsiteX42" fmla="*/ 7109 w 10000"/>
                  <a:gd name="connsiteY42" fmla="*/ 976 h 10000"/>
                  <a:gd name="connsiteX43" fmla="*/ 7059 w 10000"/>
                  <a:gd name="connsiteY43" fmla="*/ 899 h 10000"/>
                  <a:gd name="connsiteX44" fmla="*/ 6958 w 10000"/>
                  <a:gd name="connsiteY44" fmla="*/ 910 h 10000"/>
                  <a:gd name="connsiteX45" fmla="*/ 6840 w 10000"/>
                  <a:gd name="connsiteY45" fmla="*/ 832 h 10000"/>
                  <a:gd name="connsiteX46" fmla="*/ 6553 w 10000"/>
                  <a:gd name="connsiteY46" fmla="*/ 810 h 10000"/>
                  <a:gd name="connsiteX47" fmla="*/ 6468 w 10000"/>
                  <a:gd name="connsiteY47" fmla="*/ 766 h 10000"/>
                  <a:gd name="connsiteX48" fmla="*/ 6535 w 10000"/>
                  <a:gd name="connsiteY48" fmla="*/ 710 h 10000"/>
                  <a:gd name="connsiteX49" fmla="*/ 6418 w 10000"/>
                  <a:gd name="connsiteY49" fmla="*/ 644 h 10000"/>
                  <a:gd name="connsiteX50" fmla="*/ 6282 w 10000"/>
                  <a:gd name="connsiteY50" fmla="*/ 610 h 10000"/>
                  <a:gd name="connsiteX51" fmla="*/ 6214 w 10000"/>
                  <a:gd name="connsiteY51" fmla="*/ 565 h 10000"/>
                  <a:gd name="connsiteX52" fmla="*/ 6147 w 10000"/>
                  <a:gd name="connsiteY52" fmla="*/ 644 h 10000"/>
                  <a:gd name="connsiteX53" fmla="*/ 6181 w 10000"/>
                  <a:gd name="connsiteY53" fmla="*/ 699 h 10000"/>
                  <a:gd name="connsiteX54" fmla="*/ 6097 w 10000"/>
                  <a:gd name="connsiteY54" fmla="*/ 732 h 10000"/>
                  <a:gd name="connsiteX55" fmla="*/ 6097 w 10000"/>
                  <a:gd name="connsiteY55" fmla="*/ 710 h 10000"/>
                  <a:gd name="connsiteX56" fmla="*/ 6113 w 10000"/>
                  <a:gd name="connsiteY56" fmla="*/ 677 h 10000"/>
                  <a:gd name="connsiteX57" fmla="*/ 6046 w 10000"/>
                  <a:gd name="connsiteY57" fmla="*/ 666 h 10000"/>
                  <a:gd name="connsiteX58" fmla="*/ 6029 w 10000"/>
                  <a:gd name="connsiteY58" fmla="*/ 721 h 10000"/>
                  <a:gd name="connsiteX59" fmla="*/ 5962 w 10000"/>
                  <a:gd name="connsiteY59" fmla="*/ 810 h 10000"/>
                  <a:gd name="connsiteX60" fmla="*/ 5876 w 10000"/>
                  <a:gd name="connsiteY60" fmla="*/ 832 h 10000"/>
                  <a:gd name="connsiteX61" fmla="*/ 5876 w 10000"/>
                  <a:gd name="connsiteY61" fmla="*/ 921 h 10000"/>
                  <a:gd name="connsiteX62" fmla="*/ 5725 w 10000"/>
                  <a:gd name="connsiteY62" fmla="*/ 932 h 10000"/>
                  <a:gd name="connsiteX63" fmla="*/ 5759 w 10000"/>
                  <a:gd name="connsiteY63" fmla="*/ 1056 h 10000"/>
                  <a:gd name="connsiteX64" fmla="*/ 5776 w 10000"/>
                  <a:gd name="connsiteY64" fmla="*/ 1167 h 10000"/>
                  <a:gd name="connsiteX65" fmla="*/ 5708 w 10000"/>
                  <a:gd name="connsiteY65" fmla="*/ 1156 h 10000"/>
                  <a:gd name="connsiteX66" fmla="*/ 5556 w 10000"/>
                  <a:gd name="connsiteY66" fmla="*/ 1145 h 10000"/>
                  <a:gd name="connsiteX67" fmla="*/ 5472 w 10000"/>
                  <a:gd name="connsiteY67" fmla="*/ 1123 h 10000"/>
                  <a:gd name="connsiteX68" fmla="*/ 5439 w 10000"/>
                  <a:gd name="connsiteY68" fmla="*/ 1067 h 10000"/>
                  <a:gd name="connsiteX69" fmla="*/ 5336 w 10000"/>
                  <a:gd name="connsiteY69" fmla="*/ 1012 h 10000"/>
                  <a:gd name="connsiteX70" fmla="*/ 5387 w 10000"/>
                  <a:gd name="connsiteY70" fmla="*/ 965 h 10000"/>
                  <a:gd name="connsiteX71" fmla="*/ 5675 w 10000"/>
                  <a:gd name="connsiteY71" fmla="*/ 843 h 10000"/>
                  <a:gd name="connsiteX72" fmla="*/ 5826 w 10000"/>
                  <a:gd name="connsiteY72" fmla="*/ 788 h 10000"/>
                  <a:gd name="connsiteX73" fmla="*/ 5944 w 10000"/>
                  <a:gd name="connsiteY73" fmla="*/ 710 h 10000"/>
                  <a:gd name="connsiteX74" fmla="*/ 6046 w 10000"/>
                  <a:gd name="connsiteY74" fmla="*/ 632 h 10000"/>
                  <a:gd name="connsiteX75" fmla="*/ 6080 w 10000"/>
                  <a:gd name="connsiteY75" fmla="*/ 554 h 10000"/>
                  <a:gd name="connsiteX76" fmla="*/ 6333 w 10000"/>
                  <a:gd name="connsiteY76" fmla="*/ 487 h 10000"/>
                  <a:gd name="connsiteX77" fmla="*/ 6620 w 10000"/>
                  <a:gd name="connsiteY77" fmla="*/ 588 h 10000"/>
                  <a:gd name="connsiteX78" fmla="*/ 6891 w 10000"/>
                  <a:gd name="connsiteY78" fmla="*/ 677 h 10000"/>
                  <a:gd name="connsiteX79" fmla="*/ 7278 w 10000"/>
                  <a:gd name="connsiteY79" fmla="*/ 721 h 10000"/>
                  <a:gd name="connsiteX80" fmla="*/ 7566 w 10000"/>
                  <a:gd name="connsiteY80" fmla="*/ 732 h 10000"/>
                  <a:gd name="connsiteX81" fmla="*/ 8156 w 10000"/>
                  <a:gd name="connsiteY81" fmla="*/ 688 h 10000"/>
                  <a:gd name="connsiteX82" fmla="*/ 8427 w 10000"/>
                  <a:gd name="connsiteY82" fmla="*/ 621 h 10000"/>
                  <a:gd name="connsiteX83" fmla="*/ 8647 w 10000"/>
                  <a:gd name="connsiteY83" fmla="*/ 565 h 10000"/>
                  <a:gd name="connsiteX84" fmla="*/ 8748 w 10000"/>
                  <a:gd name="connsiteY84" fmla="*/ 565 h 10000"/>
                  <a:gd name="connsiteX85" fmla="*/ 8934 w 10000"/>
                  <a:gd name="connsiteY85" fmla="*/ 498 h 10000"/>
                  <a:gd name="connsiteX86" fmla="*/ 9085 w 10000"/>
                  <a:gd name="connsiteY86" fmla="*/ 465 h 10000"/>
                  <a:gd name="connsiteX87" fmla="*/ 9389 w 10000"/>
                  <a:gd name="connsiteY87" fmla="*/ 387 h 10000"/>
                  <a:gd name="connsiteX88" fmla="*/ 9558 w 10000"/>
                  <a:gd name="connsiteY88" fmla="*/ 310 h 10000"/>
                  <a:gd name="connsiteX89" fmla="*/ 9609 w 10000"/>
                  <a:gd name="connsiteY89" fmla="*/ 232 h 10000"/>
                  <a:gd name="connsiteX90" fmla="*/ 9711 w 10000"/>
                  <a:gd name="connsiteY90" fmla="*/ 165 h 10000"/>
                  <a:gd name="connsiteX91" fmla="*/ 9829 w 10000"/>
                  <a:gd name="connsiteY91" fmla="*/ 98 h 10000"/>
                  <a:gd name="connsiteX92" fmla="*/ 9879 w 10000"/>
                  <a:gd name="connsiteY92" fmla="*/ 53 h 10000"/>
                  <a:gd name="connsiteX93" fmla="*/ 9962 w 10000"/>
                  <a:gd name="connsiteY93" fmla="*/ 888 h 10000"/>
                  <a:gd name="connsiteX94" fmla="*/ 9863 w 10000"/>
                  <a:gd name="connsiteY94" fmla="*/ 976 h 10000"/>
                  <a:gd name="connsiteX95" fmla="*/ 9821 w 10000"/>
                  <a:gd name="connsiteY95" fmla="*/ 1344 h 10000"/>
                  <a:gd name="connsiteX96" fmla="*/ 9659 w 10000"/>
                  <a:gd name="connsiteY96" fmla="*/ 1490 h 10000"/>
                  <a:gd name="connsiteX97" fmla="*/ 9558 w 10000"/>
                  <a:gd name="connsiteY97" fmla="*/ 1523 h 10000"/>
                  <a:gd name="connsiteX98" fmla="*/ 9458 w 10000"/>
                  <a:gd name="connsiteY98" fmla="*/ 1490 h 10000"/>
                  <a:gd name="connsiteX99" fmla="*/ 9339 w 10000"/>
                  <a:gd name="connsiteY99" fmla="*/ 1490 h 10000"/>
                  <a:gd name="connsiteX100" fmla="*/ 9255 w 10000"/>
                  <a:gd name="connsiteY100" fmla="*/ 1501 h 10000"/>
                  <a:gd name="connsiteX101" fmla="*/ 9152 w 10000"/>
                  <a:gd name="connsiteY101" fmla="*/ 1512 h 10000"/>
                  <a:gd name="connsiteX102" fmla="*/ 9119 w 10000"/>
                  <a:gd name="connsiteY102" fmla="*/ 1556 h 10000"/>
                  <a:gd name="connsiteX103" fmla="*/ 9068 w 10000"/>
                  <a:gd name="connsiteY103" fmla="*/ 1612 h 10000"/>
                  <a:gd name="connsiteX104" fmla="*/ 8934 w 10000"/>
                  <a:gd name="connsiteY104" fmla="*/ 1645 h 10000"/>
                  <a:gd name="connsiteX105" fmla="*/ 8815 w 10000"/>
                  <a:gd name="connsiteY105" fmla="*/ 1700 h 10000"/>
                  <a:gd name="connsiteX106" fmla="*/ 8714 w 10000"/>
                  <a:gd name="connsiteY106" fmla="*/ 1712 h 10000"/>
                  <a:gd name="connsiteX107" fmla="*/ 8630 w 10000"/>
                  <a:gd name="connsiteY107" fmla="*/ 1700 h 10000"/>
                  <a:gd name="connsiteX108" fmla="*/ 8528 w 10000"/>
                  <a:gd name="connsiteY108" fmla="*/ 1689 h 10000"/>
                  <a:gd name="connsiteX109" fmla="*/ 8444 w 10000"/>
                  <a:gd name="connsiteY109" fmla="*/ 1667 h 10000"/>
                  <a:gd name="connsiteX110" fmla="*/ 8293 w 10000"/>
                  <a:gd name="connsiteY110" fmla="*/ 1667 h 10000"/>
                  <a:gd name="connsiteX111" fmla="*/ 8173 w 10000"/>
                  <a:gd name="connsiteY111" fmla="*/ 1712 h 10000"/>
                  <a:gd name="connsiteX112" fmla="*/ 8156 w 10000"/>
                  <a:gd name="connsiteY112" fmla="*/ 1756 h 10000"/>
                  <a:gd name="connsiteX113" fmla="*/ 8123 w 10000"/>
                  <a:gd name="connsiteY113" fmla="*/ 1811 h 10000"/>
                  <a:gd name="connsiteX114" fmla="*/ 8106 w 10000"/>
                  <a:gd name="connsiteY114" fmla="*/ 1834 h 10000"/>
                  <a:gd name="connsiteX115" fmla="*/ 8039 w 10000"/>
                  <a:gd name="connsiteY115" fmla="*/ 1834 h 10000"/>
                  <a:gd name="connsiteX116" fmla="*/ 7988 w 10000"/>
                  <a:gd name="connsiteY116" fmla="*/ 1901 h 10000"/>
                  <a:gd name="connsiteX117" fmla="*/ 7870 w 10000"/>
                  <a:gd name="connsiteY117" fmla="*/ 1856 h 10000"/>
                  <a:gd name="connsiteX118" fmla="*/ 7785 w 10000"/>
                  <a:gd name="connsiteY118" fmla="*/ 1800 h 10000"/>
                  <a:gd name="connsiteX119" fmla="*/ 7701 w 10000"/>
                  <a:gd name="connsiteY119" fmla="*/ 1778 h 10000"/>
                  <a:gd name="connsiteX120" fmla="*/ 7616 w 10000"/>
                  <a:gd name="connsiteY120" fmla="*/ 1745 h 10000"/>
                  <a:gd name="connsiteX121" fmla="*/ 7465 w 10000"/>
                  <a:gd name="connsiteY121" fmla="*/ 1745 h 10000"/>
                  <a:gd name="connsiteX122" fmla="*/ 7415 w 10000"/>
                  <a:gd name="connsiteY122" fmla="*/ 1700 h 10000"/>
                  <a:gd name="connsiteX123" fmla="*/ 7363 w 10000"/>
                  <a:gd name="connsiteY123" fmla="*/ 1712 h 10000"/>
                  <a:gd name="connsiteX124" fmla="*/ 7346 w 10000"/>
                  <a:gd name="connsiteY124" fmla="*/ 1767 h 10000"/>
                  <a:gd name="connsiteX125" fmla="*/ 7211 w 10000"/>
                  <a:gd name="connsiteY125" fmla="*/ 1756 h 10000"/>
                  <a:gd name="connsiteX126" fmla="*/ 7092 w 10000"/>
                  <a:gd name="connsiteY126" fmla="*/ 1723 h 10000"/>
                  <a:gd name="connsiteX127" fmla="*/ 6992 w 10000"/>
                  <a:gd name="connsiteY127" fmla="*/ 1756 h 10000"/>
                  <a:gd name="connsiteX128" fmla="*/ 6874 w 10000"/>
                  <a:gd name="connsiteY128" fmla="*/ 1756 h 10000"/>
                  <a:gd name="connsiteX129" fmla="*/ 6755 w 10000"/>
                  <a:gd name="connsiteY129" fmla="*/ 1734 h 10000"/>
                  <a:gd name="connsiteX130" fmla="*/ 6637 w 10000"/>
                  <a:gd name="connsiteY130" fmla="*/ 1734 h 10000"/>
                  <a:gd name="connsiteX131" fmla="*/ 6620 w 10000"/>
                  <a:gd name="connsiteY131" fmla="*/ 1767 h 10000"/>
                  <a:gd name="connsiteX132" fmla="*/ 6468 w 10000"/>
                  <a:gd name="connsiteY132" fmla="*/ 1789 h 10000"/>
                  <a:gd name="connsiteX133" fmla="*/ 6266 w 10000"/>
                  <a:gd name="connsiteY133" fmla="*/ 1789 h 10000"/>
                  <a:gd name="connsiteX134" fmla="*/ 6013 w 10000"/>
                  <a:gd name="connsiteY134" fmla="*/ 1634 h 10000"/>
                  <a:gd name="connsiteX135" fmla="*/ 5742 w 10000"/>
                  <a:gd name="connsiteY135" fmla="*/ 1567 h 10000"/>
                  <a:gd name="connsiteX136" fmla="*/ 5590 w 10000"/>
                  <a:gd name="connsiteY136" fmla="*/ 1567 h 10000"/>
                  <a:gd name="connsiteX137" fmla="*/ 5472 w 10000"/>
                  <a:gd name="connsiteY137" fmla="*/ 1556 h 10000"/>
                  <a:gd name="connsiteX138" fmla="*/ 5286 w 10000"/>
                  <a:gd name="connsiteY138" fmla="*/ 1534 h 10000"/>
                  <a:gd name="connsiteX139" fmla="*/ 5118 w 10000"/>
                  <a:gd name="connsiteY139" fmla="*/ 1501 h 10000"/>
                  <a:gd name="connsiteX140" fmla="*/ 4864 w 10000"/>
                  <a:gd name="connsiteY140" fmla="*/ 1456 h 10000"/>
                  <a:gd name="connsiteX141" fmla="*/ 4611 w 10000"/>
                  <a:gd name="connsiteY141" fmla="*/ 1444 h 10000"/>
                  <a:gd name="connsiteX142" fmla="*/ 4492 w 10000"/>
                  <a:gd name="connsiteY142" fmla="*/ 1468 h 10000"/>
                  <a:gd name="connsiteX143" fmla="*/ 4306 w 10000"/>
                  <a:gd name="connsiteY143" fmla="*/ 1479 h 10000"/>
                  <a:gd name="connsiteX144" fmla="*/ 4205 w 10000"/>
                  <a:gd name="connsiteY144" fmla="*/ 1556 h 10000"/>
                  <a:gd name="connsiteX145" fmla="*/ 3917 w 10000"/>
                  <a:gd name="connsiteY145" fmla="*/ 1512 h 10000"/>
                  <a:gd name="connsiteX146" fmla="*/ 3816 w 10000"/>
                  <a:gd name="connsiteY146" fmla="*/ 1456 h 10000"/>
                  <a:gd name="connsiteX147" fmla="*/ 3850 w 10000"/>
                  <a:gd name="connsiteY147" fmla="*/ 1389 h 10000"/>
                  <a:gd name="connsiteX148" fmla="*/ 3850 w 10000"/>
                  <a:gd name="connsiteY148" fmla="*/ 1344 h 10000"/>
                  <a:gd name="connsiteX149" fmla="*/ 3749 w 10000"/>
                  <a:gd name="connsiteY149" fmla="*/ 1278 h 10000"/>
                  <a:gd name="connsiteX150" fmla="*/ 3125 w 10000"/>
                  <a:gd name="connsiteY150" fmla="*/ 1234 h 10000"/>
                  <a:gd name="connsiteX0" fmla="*/ 3125 w 10001"/>
                  <a:gd name="connsiteY0" fmla="*/ 1234 h 10000"/>
                  <a:gd name="connsiteX1" fmla="*/ 2905 w 10001"/>
                  <a:gd name="connsiteY1" fmla="*/ 6095 h 10000"/>
                  <a:gd name="connsiteX2" fmla="*/ 2431 w 10001"/>
                  <a:gd name="connsiteY2" fmla="*/ 6595 h 10000"/>
                  <a:gd name="connsiteX3" fmla="*/ 1553 w 10001"/>
                  <a:gd name="connsiteY3" fmla="*/ 7475 h 10000"/>
                  <a:gd name="connsiteX4" fmla="*/ 1098 w 10001"/>
                  <a:gd name="connsiteY4" fmla="*/ 7942 h 10000"/>
                  <a:gd name="connsiteX5" fmla="*/ 574 w 10001"/>
                  <a:gd name="connsiteY5" fmla="*/ 8476 h 10000"/>
                  <a:gd name="connsiteX6" fmla="*/ 0 w 10001"/>
                  <a:gd name="connsiteY6" fmla="*/ 9122 h 10000"/>
                  <a:gd name="connsiteX7" fmla="*/ 2583 w 10001"/>
                  <a:gd name="connsiteY7" fmla="*/ 9133 h 10000"/>
                  <a:gd name="connsiteX8" fmla="*/ 2635 w 10001"/>
                  <a:gd name="connsiteY8" fmla="*/ 10000 h 10000"/>
                  <a:gd name="connsiteX9" fmla="*/ 4205 w 10001"/>
                  <a:gd name="connsiteY9" fmla="*/ 10000 h 10000"/>
                  <a:gd name="connsiteX10" fmla="*/ 4205 w 10001"/>
                  <a:gd name="connsiteY10" fmla="*/ 9077 h 10000"/>
                  <a:gd name="connsiteX11" fmla="*/ 6401 w 10001"/>
                  <a:gd name="connsiteY11" fmla="*/ 9077 h 10000"/>
                  <a:gd name="connsiteX12" fmla="*/ 6891 w 10001"/>
                  <a:gd name="connsiteY12" fmla="*/ 8820 h 10000"/>
                  <a:gd name="connsiteX13" fmla="*/ 7194 w 10001"/>
                  <a:gd name="connsiteY13" fmla="*/ 8687 h 10000"/>
                  <a:gd name="connsiteX14" fmla="*/ 7532 w 10001"/>
                  <a:gd name="connsiteY14" fmla="*/ 8532 h 10000"/>
                  <a:gd name="connsiteX15" fmla="*/ 7803 w 10001"/>
                  <a:gd name="connsiteY15" fmla="*/ 8498 h 10000"/>
                  <a:gd name="connsiteX16" fmla="*/ 7820 w 10001"/>
                  <a:gd name="connsiteY16" fmla="*/ 7897 h 10000"/>
                  <a:gd name="connsiteX17" fmla="*/ 7820 w 10001"/>
                  <a:gd name="connsiteY17" fmla="*/ 7541 h 10000"/>
                  <a:gd name="connsiteX18" fmla="*/ 7109 w 10001"/>
                  <a:gd name="connsiteY18" fmla="*/ 7541 h 10000"/>
                  <a:gd name="connsiteX19" fmla="*/ 7109 w 10001"/>
                  <a:gd name="connsiteY19" fmla="*/ 6106 h 10000"/>
                  <a:gd name="connsiteX20" fmla="*/ 7127 w 10001"/>
                  <a:gd name="connsiteY20" fmla="*/ 5117 h 10000"/>
                  <a:gd name="connsiteX21" fmla="*/ 9863 w 10001"/>
                  <a:gd name="connsiteY21" fmla="*/ 5117 h 10000"/>
                  <a:gd name="connsiteX22" fmla="*/ 9879 w 10001"/>
                  <a:gd name="connsiteY22" fmla="*/ 3981 h 10000"/>
                  <a:gd name="connsiteX23" fmla="*/ 9849 w 10001"/>
                  <a:gd name="connsiteY23" fmla="*/ 1075 h 10000"/>
                  <a:gd name="connsiteX24" fmla="*/ 10000 w 10001"/>
                  <a:gd name="connsiteY24" fmla="*/ 877 h 10000"/>
                  <a:gd name="connsiteX25" fmla="*/ 9829 w 10001"/>
                  <a:gd name="connsiteY25" fmla="*/ 644 h 10000"/>
                  <a:gd name="connsiteX26" fmla="*/ 9745 w 10001"/>
                  <a:gd name="connsiteY26" fmla="*/ 588 h 10000"/>
                  <a:gd name="connsiteX27" fmla="*/ 9642 w 10001"/>
                  <a:gd name="connsiteY27" fmla="*/ 543 h 10000"/>
                  <a:gd name="connsiteX28" fmla="*/ 9592 w 10001"/>
                  <a:gd name="connsiteY28" fmla="*/ 476 h 10000"/>
                  <a:gd name="connsiteX29" fmla="*/ 9525 w 10001"/>
                  <a:gd name="connsiteY29" fmla="*/ 520 h 10000"/>
                  <a:gd name="connsiteX30" fmla="*/ 9339 w 10001"/>
                  <a:gd name="connsiteY30" fmla="*/ 543 h 10000"/>
                  <a:gd name="connsiteX31" fmla="*/ 9204 w 10001"/>
                  <a:gd name="connsiteY31" fmla="*/ 610 h 10000"/>
                  <a:gd name="connsiteX32" fmla="*/ 9085 w 10001"/>
                  <a:gd name="connsiteY32" fmla="*/ 621 h 10000"/>
                  <a:gd name="connsiteX33" fmla="*/ 8968 w 10001"/>
                  <a:gd name="connsiteY33" fmla="*/ 621 h 10000"/>
                  <a:gd name="connsiteX34" fmla="*/ 8714 w 10001"/>
                  <a:gd name="connsiteY34" fmla="*/ 732 h 10000"/>
                  <a:gd name="connsiteX35" fmla="*/ 8528 w 10001"/>
                  <a:gd name="connsiteY35" fmla="*/ 821 h 10000"/>
                  <a:gd name="connsiteX36" fmla="*/ 8343 w 10001"/>
                  <a:gd name="connsiteY36" fmla="*/ 910 h 10000"/>
                  <a:gd name="connsiteX37" fmla="*/ 8224 w 10001"/>
                  <a:gd name="connsiteY37" fmla="*/ 888 h 10000"/>
                  <a:gd name="connsiteX38" fmla="*/ 7887 w 10001"/>
                  <a:gd name="connsiteY38" fmla="*/ 888 h 10000"/>
                  <a:gd name="connsiteX39" fmla="*/ 7683 w 10001"/>
                  <a:gd name="connsiteY39" fmla="*/ 876 h 10000"/>
                  <a:gd name="connsiteX40" fmla="*/ 7448 w 10001"/>
                  <a:gd name="connsiteY40" fmla="*/ 865 h 10000"/>
                  <a:gd name="connsiteX41" fmla="*/ 7330 w 10001"/>
                  <a:gd name="connsiteY41" fmla="*/ 854 h 10000"/>
                  <a:gd name="connsiteX42" fmla="*/ 7261 w 10001"/>
                  <a:gd name="connsiteY42" fmla="*/ 899 h 10000"/>
                  <a:gd name="connsiteX43" fmla="*/ 7109 w 10001"/>
                  <a:gd name="connsiteY43" fmla="*/ 976 h 10000"/>
                  <a:gd name="connsiteX44" fmla="*/ 7059 w 10001"/>
                  <a:gd name="connsiteY44" fmla="*/ 899 h 10000"/>
                  <a:gd name="connsiteX45" fmla="*/ 6958 w 10001"/>
                  <a:gd name="connsiteY45" fmla="*/ 910 h 10000"/>
                  <a:gd name="connsiteX46" fmla="*/ 6840 w 10001"/>
                  <a:gd name="connsiteY46" fmla="*/ 832 h 10000"/>
                  <a:gd name="connsiteX47" fmla="*/ 6553 w 10001"/>
                  <a:gd name="connsiteY47" fmla="*/ 810 h 10000"/>
                  <a:gd name="connsiteX48" fmla="*/ 6468 w 10001"/>
                  <a:gd name="connsiteY48" fmla="*/ 766 h 10000"/>
                  <a:gd name="connsiteX49" fmla="*/ 6535 w 10001"/>
                  <a:gd name="connsiteY49" fmla="*/ 710 h 10000"/>
                  <a:gd name="connsiteX50" fmla="*/ 6418 w 10001"/>
                  <a:gd name="connsiteY50" fmla="*/ 644 h 10000"/>
                  <a:gd name="connsiteX51" fmla="*/ 6282 w 10001"/>
                  <a:gd name="connsiteY51" fmla="*/ 610 h 10000"/>
                  <a:gd name="connsiteX52" fmla="*/ 6214 w 10001"/>
                  <a:gd name="connsiteY52" fmla="*/ 565 h 10000"/>
                  <a:gd name="connsiteX53" fmla="*/ 6147 w 10001"/>
                  <a:gd name="connsiteY53" fmla="*/ 644 h 10000"/>
                  <a:gd name="connsiteX54" fmla="*/ 6181 w 10001"/>
                  <a:gd name="connsiteY54" fmla="*/ 699 h 10000"/>
                  <a:gd name="connsiteX55" fmla="*/ 6097 w 10001"/>
                  <a:gd name="connsiteY55" fmla="*/ 732 h 10000"/>
                  <a:gd name="connsiteX56" fmla="*/ 6097 w 10001"/>
                  <a:gd name="connsiteY56" fmla="*/ 710 h 10000"/>
                  <a:gd name="connsiteX57" fmla="*/ 6113 w 10001"/>
                  <a:gd name="connsiteY57" fmla="*/ 677 h 10000"/>
                  <a:gd name="connsiteX58" fmla="*/ 6046 w 10001"/>
                  <a:gd name="connsiteY58" fmla="*/ 666 h 10000"/>
                  <a:gd name="connsiteX59" fmla="*/ 6029 w 10001"/>
                  <a:gd name="connsiteY59" fmla="*/ 721 h 10000"/>
                  <a:gd name="connsiteX60" fmla="*/ 5962 w 10001"/>
                  <a:gd name="connsiteY60" fmla="*/ 810 h 10000"/>
                  <a:gd name="connsiteX61" fmla="*/ 5876 w 10001"/>
                  <a:gd name="connsiteY61" fmla="*/ 832 h 10000"/>
                  <a:gd name="connsiteX62" fmla="*/ 5876 w 10001"/>
                  <a:gd name="connsiteY62" fmla="*/ 921 h 10000"/>
                  <a:gd name="connsiteX63" fmla="*/ 5725 w 10001"/>
                  <a:gd name="connsiteY63" fmla="*/ 932 h 10000"/>
                  <a:gd name="connsiteX64" fmla="*/ 5759 w 10001"/>
                  <a:gd name="connsiteY64" fmla="*/ 1056 h 10000"/>
                  <a:gd name="connsiteX65" fmla="*/ 5776 w 10001"/>
                  <a:gd name="connsiteY65" fmla="*/ 1167 h 10000"/>
                  <a:gd name="connsiteX66" fmla="*/ 5708 w 10001"/>
                  <a:gd name="connsiteY66" fmla="*/ 1156 h 10000"/>
                  <a:gd name="connsiteX67" fmla="*/ 5556 w 10001"/>
                  <a:gd name="connsiteY67" fmla="*/ 1145 h 10000"/>
                  <a:gd name="connsiteX68" fmla="*/ 5472 w 10001"/>
                  <a:gd name="connsiteY68" fmla="*/ 1123 h 10000"/>
                  <a:gd name="connsiteX69" fmla="*/ 5439 w 10001"/>
                  <a:gd name="connsiteY69" fmla="*/ 1067 h 10000"/>
                  <a:gd name="connsiteX70" fmla="*/ 5336 w 10001"/>
                  <a:gd name="connsiteY70" fmla="*/ 1012 h 10000"/>
                  <a:gd name="connsiteX71" fmla="*/ 5387 w 10001"/>
                  <a:gd name="connsiteY71" fmla="*/ 965 h 10000"/>
                  <a:gd name="connsiteX72" fmla="*/ 5675 w 10001"/>
                  <a:gd name="connsiteY72" fmla="*/ 843 h 10000"/>
                  <a:gd name="connsiteX73" fmla="*/ 5826 w 10001"/>
                  <a:gd name="connsiteY73" fmla="*/ 788 h 10000"/>
                  <a:gd name="connsiteX74" fmla="*/ 5944 w 10001"/>
                  <a:gd name="connsiteY74" fmla="*/ 710 h 10000"/>
                  <a:gd name="connsiteX75" fmla="*/ 6046 w 10001"/>
                  <a:gd name="connsiteY75" fmla="*/ 632 h 10000"/>
                  <a:gd name="connsiteX76" fmla="*/ 6080 w 10001"/>
                  <a:gd name="connsiteY76" fmla="*/ 554 h 10000"/>
                  <a:gd name="connsiteX77" fmla="*/ 6333 w 10001"/>
                  <a:gd name="connsiteY77" fmla="*/ 487 h 10000"/>
                  <a:gd name="connsiteX78" fmla="*/ 6620 w 10001"/>
                  <a:gd name="connsiteY78" fmla="*/ 588 h 10000"/>
                  <a:gd name="connsiteX79" fmla="*/ 6891 w 10001"/>
                  <a:gd name="connsiteY79" fmla="*/ 677 h 10000"/>
                  <a:gd name="connsiteX80" fmla="*/ 7278 w 10001"/>
                  <a:gd name="connsiteY80" fmla="*/ 721 h 10000"/>
                  <a:gd name="connsiteX81" fmla="*/ 7566 w 10001"/>
                  <a:gd name="connsiteY81" fmla="*/ 732 h 10000"/>
                  <a:gd name="connsiteX82" fmla="*/ 8156 w 10001"/>
                  <a:gd name="connsiteY82" fmla="*/ 688 h 10000"/>
                  <a:gd name="connsiteX83" fmla="*/ 8427 w 10001"/>
                  <a:gd name="connsiteY83" fmla="*/ 621 h 10000"/>
                  <a:gd name="connsiteX84" fmla="*/ 8647 w 10001"/>
                  <a:gd name="connsiteY84" fmla="*/ 565 h 10000"/>
                  <a:gd name="connsiteX85" fmla="*/ 8748 w 10001"/>
                  <a:gd name="connsiteY85" fmla="*/ 565 h 10000"/>
                  <a:gd name="connsiteX86" fmla="*/ 8934 w 10001"/>
                  <a:gd name="connsiteY86" fmla="*/ 498 h 10000"/>
                  <a:gd name="connsiteX87" fmla="*/ 9085 w 10001"/>
                  <a:gd name="connsiteY87" fmla="*/ 465 h 10000"/>
                  <a:gd name="connsiteX88" fmla="*/ 9389 w 10001"/>
                  <a:gd name="connsiteY88" fmla="*/ 387 h 10000"/>
                  <a:gd name="connsiteX89" fmla="*/ 9558 w 10001"/>
                  <a:gd name="connsiteY89" fmla="*/ 310 h 10000"/>
                  <a:gd name="connsiteX90" fmla="*/ 9609 w 10001"/>
                  <a:gd name="connsiteY90" fmla="*/ 232 h 10000"/>
                  <a:gd name="connsiteX91" fmla="*/ 9711 w 10001"/>
                  <a:gd name="connsiteY91" fmla="*/ 165 h 10000"/>
                  <a:gd name="connsiteX92" fmla="*/ 9829 w 10001"/>
                  <a:gd name="connsiteY92" fmla="*/ 98 h 10000"/>
                  <a:gd name="connsiteX93" fmla="*/ 9879 w 10001"/>
                  <a:gd name="connsiteY93" fmla="*/ 53 h 10000"/>
                  <a:gd name="connsiteX94" fmla="*/ 9962 w 10001"/>
                  <a:gd name="connsiteY94" fmla="*/ 888 h 10000"/>
                  <a:gd name="connsiteX95" fmla="*/ 9863 w 10001"/>
                  <a:gd name="connsiteY95" fmla="*/ 976 h 10000"/>
                  <a:gd name="connsiteX96" fmla="*/ 9821 w 10001"/>
                  <a:gd name="connsiteY96" fmla="*/ 1344 h 10000"/>
                  <a:gd name="connsiteX97" fmla="*/ 9659 w 10001"/>
                  <a:gd name="connsiteY97" fmla="*/ 1490 h 10000"/>
                  <a:gd name="connsiteX98" fmla="*/ 9558 w 10001"/>
                  <a:gd name="connsiteY98" fmla="*/ 1523 h 10000"/>
                  <a:gd name="connsiteX99" fmla="*/ 9458 w 10001"/>
                  <a:gd name="connsiteY99" fmla="*/ 1490 h 10000"/>
                  <a:gd name="connsiteX100" fmla="*/ 9339 w 10001"/>
                  <a:gd name="connsiteY100" fmla="*/ 1490 h 10000"/>
                  <a:gd name="connsiteX101" fmla="*/ 9255 w 10001"/>
                  <a:gd name="connsiteY101" fmla="*/ 1501 h 10000"/>
                  <a:gd name="connsiteX102" fmla="*/ 9152 w 10001"/>
                  <a:gd name="connsiteY102" fmla="*/ 1512 h 10000"/>
                  <a:gd name="connsiteX103" fmla="*/ 9119 w 10001"/>
                  <a:gd name="connsiteY103" fmla="*/ 1556 h 10000"/>
                  <a:gd name="connsiteX104" fmla="*/ 9068 w 10001"/>
                  <a:gd name="connsiteY104" fmla="*/ 1612 h 10000"/>
                  <a:gd name="connsiteX105" fmla="*/ 8934 w 10001"/>
                  <a:gd name="connsiteY105" fmla="*/ 1645 h 10000"/>
                  <a:gd name="connsiteX106" fmla="*/ 8815 w 10001"/>
                  <a:gd name="connsiteY106" fmla="*/ 1700 h 10000"/>
                  <a:gd name="connsiteX107" fmla="*/ 8714 w 10001"/>
                  <a:gd name="connsiteY107" fmla="*/ 1712 h 10000"/>
                  <a:gd name="connsiteX108" fmla="*/ 8630 w 10001"/>
                  <a:gd name="connsiteY108" fmla="*/ 1700 h 10000"/>
                  <a:gd name="connsiteX109" fmla="*/ 8528 w 10001"/>
                  <a:gd name="connsiteY109" fmla="*/ 1689 h 10000"/>
                  <a:gd name="connsiteX110" fmla="*/ 8444 w 10001"/>
                  <a:gd name="connsiteY110" fmla="*/ 1667 h 10000"/>
                  <a:gd name="connsiteX111" fmla="*/ 8293 w 10001"/>
                  <a:gd name="connsiteY111" fmla="*/ 1667 h 10000"/>
                  <a:gd name="connsiteX112" fmla="*/ 8173 w 10001"/>
                  <a:gd name="connsiteY112" fmla="*/ 1712 h 10000"/>
                  <a:gd name="connsiteX113" fmla="*/ 8156 w 10001"/>
                  <a:gd name="connsiteY113" fmla="*/ 1756 h 10000"/>
                  <a:gd name="connsiteX114" fmla="*/ 8123 w 10001"/>
                  <a:gd name="connsiteY114" fmla="*/ 1811 h 10000"/>
                  <a:gd name="connsiteX115" fmla="*/ 8106 w 10001"/>
                  <a:gd name="connsiteY115" fmla="*/ 1834 h 10000"/>
                  <a:gd name="connsiteX116" fmla="*/ 8039 w 10001"/>
                  <a:gd name="connsiteY116" fmla="*/ 1834 h 10000"/>
                  <a:gd name="connsiteX117" fmla="*/ 7988 w 10001"/>
                  <a:gd name="connsiteY117" fmla="*/ 1901 h 10000"/>
                  <a:gd name="connsiteX118" fmla="*/ 7870 w 10001"/>
                  <a:gd name="connsiteY118" fmla="*/ 1856 h 10000"/>
                  <a:gd name="connsiteX119" fmla="*/ 7785 w 10001"/>
                  <a:gd name="connsiteY119" fmla="*/ 1800 h 10000"/>
                  <a:gd name="connsiteX120" fmla="*/ 7701 w 10001"/>
                  <a:gd name="connsiteY120" fmla="*/ 1778 h 10000"/>
                  <a:gd name="connsiteX121" fmla="*/ 7616 w 10001"/>
                  <a:gd name="connsiteY121" fmla="*/ 1745 h 10000"/>
                  <a:gd name="connsiteX122" fmla="*/ 7465 w 10001"/>
                  <a:gd name="connsiteY122" fmla="*/ 1745 h 10000"/>
                  <a:gd name="connsiteX123" fmla="*/ 7415 w 10001"/>
                  <a:gd name="connsiteY123" fmla="*/ 1700 h 10000"/>
                  <a:gd name="connsiteX124" fmla="*/ 7363 w 10001"/>
                  <a:gd name="connsiteY124" fmla="*/ 1712 h 10000"/>
                  <a:gd name="connsiteX125" fmla="*/ 7346 w 10001"/>
                  <a:gd name="connsiteY125" fmla="*/ 1767 h 10000"/>
                  <a:gd name="connsiteX126" fmla="*/ 7211 w 10001"/>
                  <a:gd name="connsiteY126" fmla="*/ 1756 h 10000"/>
                  <a:gd name="connsiteX127" fmla="*/ 7092 w 10001"/>
                  <a:gd name="connsiteY127" fmla="*/ 1723 h 10000"/>
                  <a:gd name="connsiteX128" fmla="*/ 6992 w 10001"/>
                  <a:gd name="connsiteY128" fmla="*/ 1756 h 10000"/>
                  <a:gd name="connsiteX129" fmla="*/ 6874 w 10001"/>
                  <a:gd name="connsiteY129" fmla="*/ 1756 h 10000"/>
                  <a:gd name="connsiteX130" fmla="*/ 6755 w 10001"/>
                  <a:gd name="connsiteY130" fmla="*/ 1734 h 10000"/>
                  <a:gd name="connsiteX131" fmla="*/ 6637 w 10001"/>
                  <a:gd name="connsiteY131" fmla="*/ 1734 h 10000"/>
                  <a:gd name="connsiteX132" fmla="*/ 6620 w 10001"/>
                  <a:gd name="connsiteY132" fmla="*/ 1767 h 10000"/>
                  <a:gd name="connsiteX133" fmla="*/ 6468 w 10001"/>
                  <a:gd name="connsiteY133" fmla="*/ 1789 h 10000"/>
                  <a:gd name="connsiteX134" fmla="*/ 6266 w 10001"/>
                  <a:gd name="connsiteY134" fmla="*/ 1789 h 10000"/>
                  <a:gd name="connsiteX135" fmla="*/ 6013 w 10001"/>
                  <a:gd name="connsiteY135" fmla="*/ 1634 h 10000"/>
                  <a:gd name="connsiteX136" fmla="*/ 5742 w 10001"/>
                  <a:gd name="connsiteY136" fmla="*/ 1567 h 10000"/>
                  <a:gd name="connsiteX137" fmla="*/ 5590 w 10001"/>
                  <a:gd name="connsiteY137" fmla="*/ 1567 h 10000"/>
                  <a:gd name="connsiteX138" fmla="*/ 5472 w 10001"/>
                  <a:gd name="connsiteY138" fmla="*/ 1556 h 10000"/>
                  <a:gd name="connsiteX139" fmla="*/ 5286 w 10001"/>
                  <a:gd name="connsiteY139" fmla="*/ 1534 h 10000"/>
                  <a:gd name="connsiteX140" fmla="*/ 5118 w 10001"/>
                  <a:gd name="connsiteY140" fmla="*/ 1501 h 10000"/>
                  <a:gd name="connsiteX141" fmla="*/ 4864 w 10001"/>
                  <a:gd name="connsiteY141" fmla="*/ 1456 h 10000"/>
                  <a:gd name="connsiteX142" fmla="*/ 4611 w 10001"/>
                  <a:gd name="connsiteY142" fmla="*/ 1444 h 10000"/>
                  <a:gd name="connsiteX143" fmla="*/ 4492 w 10001"/>
                  <a:gd name="connsiteY143" fmla="*/ 1468 h 10000"/>
                  <a:gd name="connsiteX144" fmla="*/ 4306 w 10001"/>
                  <a:gd name="connsiteY144" fmla="*/ 1479 h 10000"/>
                  <a:gd name="connsiteX145" fmla="*/ 4205 w 10001"/>
                  <a:gd name="connsiteY145" fmla="*/ 1556 h 10000"/>
                  <a:gd name="connsiteX146" fmla="*/ 3917 w 10001"/>
                  <a:gd name="connsiteY146" fmla="*/ 1512 h 10000"/>
                  <a:gd name="connsiteX147" fmla="*/ 3816 w 10001"/>
                  <a:gd name="connsiteY147" fmla="*/ 1456 h 10000"/>
                  <a:gd name="connsiteX148" fmla="*/ 3850 w 10001"/>
                  <a:gd name="connsiteY148" fmla="*/ 1389 h 10000"/>
                  <a:gd name="connsiteX149" fmla="*/ 3850 w 10001"/>
                  <a:gd name="connsiteY149" fmla="*/ 1344 h 10000"/>
                  <a:gd name="connsiteX150" fmla="*/ 3749 w 10001"/>
                  <a:gd name="connsiteY150" fmla="*/ 1278 h 10000"/>
                  <a:gd name="connsiteX151" fmla="*/ 3125 w 10001"/>
                  <a:gd name="connsiteY151" fmla="*/ 123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0001" h="10000">
                    <a:moveTo>
                      <a:pt x="3125" y="1234"/>
                    </a:moveTo>
                    <a:cubicBezTo>
                      <a:pt x="3052" y="2854"/>
                      <a:pt x="2978" y="4474"/>
                      <a:pt x="2905" y="6095"/>
                    </a:cubicBezTo>
                    <a:lnTo>
                      <a:pt x="2431" y="6595"/>
                    </a:lnTo>
                    <a:lnTo>
                      <a:pt x="1553" y="7475"/>
                    </a:lnTo>
                    <a:lnTo>
                      <a:pt x="1098" y="7942"/>
                    </a:lnTo>
                    <a:lnTo>
                      <a:pt x="574" y="8476"/>
                    </a:lnTo>
                    <a:lnTo>
                      <a:pt x="0" y="9122"/>
                    </a:lnTo>
                    <a:lnTo>
                      <a:pt x="2583" y="9133"/>
                    </a:lnTo>
                    <a:cubicBezTo>
                      <a:pt x="2600" y="9422"/>
                      <a:pt x="2618" y="9711"/>
                      <a:pt x="2635" y="10000"/>
                    </a:cubicBezTo>
                    <a:lnTo>
                      <a:pt x="4205" y="10000"/>
                    </a:lnTo>
                    <a:lnTo>
                      <a:pt x="4205" y="9077"/>
                    </a:lnTo>
                    <a:lnTo>
                      <a:pt x="6401" y="9077"/>
                    </a:lnTo>
                    <a:lnTo>
                      <a:pt x="6891" y="8820"/>
                    </a:lnTo>
                    <a:lnTo>
                      <a:pt x="7194" y="8687"/>
                    </a:lnTo>
                    <a:lnTo>
                      <a:pt x="7532" y="8532"/>
                    </a:lnTo>
                    <a:lnTo>
                      <a:pt x="7803" y="8498"/>
                    </a:lnTo>
                    <a:cubicBezTo>
                      <a:pt x="7809" y="8298"/>
                      <a:pt x="7814" y="8098"/>
                      <a:pt x="7820" y="7897"/>
                    </a:cubicBezTo>
                    <a:lnTo>
                      <a:pt x="7820" y="7541"/>
                    </a:lnTo>
                    <a:lnTo>
                      <a:pt x="7109" y="7541"/>
                    </a:lnTo>
                    <a:lnTo>
                      <a:pt x="7109" y="6106"/>
                    </a:lnTo>
                    <a:cubicBezTo>
                      <a:pt x="7115" y="5776"/>
                      <a:pt x="7121" y="5446"/>
                      <a:pt x="7127" y="5117"/>
                    </a:cubicBezTo>
                    <a:lnTo>
                      <a:pt x="9863" y="5117"/>
                    </a:lnTo>
                    <a:cubicBezTo>
                      <a:pt x="9863" y="4793"/>
                      <a:pt x="9881" y="4655"/>
                      <a:pt x="9879" y="3981"/>
                    </a:cubicBezTo>
                    <a:cubicBezTo>
                      <a:pt x="9877" y="3307"/>
                      <a:pt x="9829" y="1592"/>
                      <a:pt x="9849" y="1075"/>
                    </a:cubicBezTo>
                    <a:cubicBezTo>
                      <a:pt x="9869" y="558"/>
                      <a:pt x="10016" y="956"/>
                      <a:pt x="10000" y="877"/>
                    </a:cubicBezTo>
                    <a:cubicBezTo>
                      <a:pt x="9955" y="694"/>
                      <a:pt x="9840" y="686"/>
                      <a:pt x="9829" y="644"/>
                    </a:cubicBezTo>
                    <a:cubicBezTo>
                      <a:pt x="9745" y="632"/>
                      <a:pt x="9779" y="599"/>
                      <a:pt x="9745" y="588"/>
                    </a:cubicBezTo>
                    <a:cubicBezTo>
                      <a:pt x="9711" y="577"/>
                      <a:pt x="9676" y="554"/>
                      <a:pt x="9642" y="543"/>
                    </a:cubicBezTo>
                    <a:cubicBezTo>
                      <a:pt x="9626" y="520"/>
                      <a:pt x="9609" y="487"/>
                      <a:pt x="9592" y="476"/>
                    </a:cubicBezTo>
                    <a:cubicBezTo>
                      <a:pt x="9575" y="476"/>
                      <a:pt x="9575" y="509"/>
                      <a:pt x="9525" y="520"/>
                    </a:cubicBezTo>
                    <a:cubicBezTo>
                      <a:pt x="9491" y="532"/>
                      <a:pt x="9389" y="532"/>
                      <a:pt x="9339" y="543"/>
                    </a:cubicBezTo>
                    <a:cubicBezTo>
                      <a:pt x="9305" y="543"/>
                      <a:pt x="9255" y="577"/>
                      <a:pt x="9204" y="610"/>
                    </a:cubicBezTo>
                    <a:cubicBezTo>
                      <a:pt x="9170" y="621"/>
                      <a:pt x="9102" y="610"/>
                      <a:pt x="9085" y="621"/>
                    </a:cubicBezTo>
                    <a:cubicBezTo>
                      <a:pt x="9035" y="621"/>
                      <a:pt x="9018" y="610"/>
                      <a:pt x="8968" y="621"/>
                    </a:cubicBezTo>
                    <a:cubicBezTo>
                      <a:pt x="8917" y="644"/>
                      <a:pt x="8782" y="699"/>
                      <a:pt x="8714" y="732"/>
                    </a:cubicBezTo>
                    <a:cubicBezTo>
                      <a:pt x="8630" y="754"/>
                      <a:pt x="8579" y="788"/>
                      <a:pt x="8528" y="821"/>
                    </a:cubicBezTo>
                    <a:cubicBezTo>
                      <a:pt x="8478" y="832"/>
                      <a:pt x="8394" y="899"/>
                      <a:pt x="8343" y="910"/>
                    </a:cubicBezTo>
                    <a:cubicBezTo>
                      <a:pt x="8326" y="910"/>
                      <a:pt x="8224" y="888"/>
                      <a:pt x="8224" y="888"/>
                    </a:cubicBezTo>
                    <a:lnTo>
                      <a:pt x="7887" y="888"/>
                    </a:lnTo>
                    <a:cubicBezTo>
                      <a:pt x="7785" y="888"/>
                      <a:pt x="7751" y="876"/>
                      <a:pt x="7683" y="876"/>
                    </a:cubicBezTo>
                    <a:cubicBezTo>
                      <a:pt x="7599" y="876"/>
                      <a:pt x="7499" y="876"/>
                      <a:pt x="7448" y="865"/>
                    </a:cubicBezTo>
                    <a:cubicBezTo>
                      <a:pt x="7380" y="865"/>
                      <a:pt x="7346" y="854"/>
                      <a:pt x="7330" y="854"/>
                    </a:cubicBezTo>
                    <a:cubicBezTo>
                      <a:pt x="7295" y="865"/>
                      <a:pt x="7295" y="876"/>
                      <a:pt x="7261" y="899"/>
                    </a:cubicBezTo>
                    <a:cubicBezTo>
                      <a:pt x="7211" y="899"/>
                      <a:pt x="7144" y="976"/>
                      <a:pt x="7109" y="976"/>
                    </a:cubicBezTo>
                    <a:cubicBezTo>
                      <a:pt x="7076" y="976"/>
                      <a:pt x="7076" y="910"/>
                      <a:pt x="7059" y="899"/>
                    </a:cubicBezTo>
                    <a:cubicBezTo>
                      <a:pt x="7025" y="888"/>
                      <a:pt x="7008" y="910"/>
                      <a:pt x="6958" y="910"/>
                    </a:cubicBezTo>
                    <a:cubicBezTo>
                      <a:pt x="6925" y="899"/>
                      <a:pt x="6908" y="854"/>
                      <a:pt x="6840" y="832"/>
                    </a:cubicBezTo>
                    <a:cubicBezTo>
                      <a:pt x="6704" y="821"/>
                      <a:pt x="6603" y="821"/>
                      <a:pt x="6553" y="810"/>
                    </a:cubicBezTo>
                    <a:cubicBezTo>
                      <a:pt x="6485" y="799"/>
                      <a:pt x="6485" y="788"/>
                      <a:pt x="6468" y="766"/>
                    </a:cubicBezTo>
                    <a:cubicBezTo>
                      <a:pt x="6468" y="754"/>
                      <a:pt x="6535" y="732"/>
                      <a:pt x="6535" y="710"/>
                    </a:cubicBezTo>
                    <a:cubicBezTo>
                      <a:pt x="6451" y="677"/>
                      <a:pt x="6451" y="655"/>
                      <a:pt x="6418" y="644"/>
                    </a:cubicBezTo>
                    <a:cubicBezTo>
                      <a:pt x="6366" y="621"/>
                      <a:pt x="6316" y="621"/>
                      <a:pt x="6282" y="610"/>
                    </a:cubicBezTo>
                    <a:cubicBezTo>
                      <a:pt x="6231" y="588"/>
                      <a:pt x="6231" y="565"/>
                      <a:pt x="6214" y="565"/>
                    </a:cubicBezTo>
                    <a:cubicBezTo>
                      <a:pt x="6197" y="577"/>
                      <a:pt x="6147" y="621"/>
                      <a:pt x="6147" y="644"/>
                    </a:cubicBezTo>
                    <a:cubicBezTo>
                      <a:pt x="6130" y="666"/>
                      <a:pt x="6181" y="688"/>
                      <a:pt x="6181" y="699"/>
                    </a:cubicBezTo>
                    <a:cubicBezTo>
                      <a:pt x="6164" y="721"/>
                      <a:pt x="6113" y="732"/>
                      <a:pt x="6097" y="732"/>
                    </a:cubicBezTo>
                    <a:lnTo>
                      <a:pt x="6097" y="710"/>
                    </a:lnTo>
                    <a:cubicBezTo>
                      <a:pt x="6097" y="699"/>
                      <a:pt x="6113" y="688"/>
                      <a:pt x="6113" y="677"/>
                    </a:cubicBezTo>
                    <a:cubicBezTo>
                      <a:pt x="6097" y="677"/>
                      <a:pt x="6046" y="655"/>
                      <a:pt x="6046" y="666"/>
                    </a:cubicBezTo>
                    <a:cubicBezTo>
                      <a:pt x="6029" y="677"/>
                      <a:pt x="6046" y="699"/>
                      <a:pt x="6029" y="721"/>
                    </a:cubicBezTo>
                    <a:cubicBezTo>
                      <a:pt x="5928" y="732"/>
                      <a:pt x="5979" y="788"/>
                      <a:pt x="5962" y="810"/>
                    </a:cubicBezTo>
                    <a:cubicBezTo>
                      <a:pt x="5928" y="821"/>
                      <a:pt x="5893" y="810"/>
                      <a:pt x="5876" y="832"/>
                    </a:cubicBezTo>
                    <a:cubicBezTo>
                      <a:pt x="5860" y="865"/>
                      <a:pt x="5893" y="899"/>
                      <a:pt x="5876" y="921"/>
                    </a:cubicBezTo>
                    <a:cubicBezTo>
                      <a:pt x="5860" y="943"/>
                      <a:pt x="5742" y="910"/>
                      <a:pt x="5725" y="932"/>
                    </a:cubicBezTo>
                    <a:cubicBezTo>
                      <a:pt x="5692" y="954"/>
                      <a:pt x="5742" y="1023"/>
                      <a:pt x="5759" y="1056"/>
                    </a:cubicBezTo>
                    <a:cubicBezTo>
                      <a:pt x="5708" y="1100"/>
                      <a:pt x="5776" y="1145"/>
                      <a:pt x="5776" y="1167"/>
                    </a:cubicBezTo>
                    <a:cubicBezTo>
                      <a:pt x="5759" y="1178"/>
                      <a:pt x="5742" y="1156"/>
                      <a:pt x="5708" y="1156"/>
                    </a:cubicBezTo>
                    <a:cubicBezTo>
                      <a:pt x="5675" y="1156"/>
                      <a:pt x="5607" y="1156"/>
                      <a:pt x="5556" y="1145"/>
                    </a:cubicBezTo>
                    <a:cubicBezTo>
                      <a:pt x="5523" y="1145"/>
                      <a:pt x="5489" y="1134"/>
                      <a:pt x="5472" y="1123"/>
                    </a:cubicBezTo>
                    <a:cubicBezTo>
                      <a:pt x="5421" y="1111"/>
                      <a:pt x="5455" y="1089"/>
                      <a:pt x="5439" y="1067"/>
                    </a:cubicBezTo>
                    <a:cubicBezTo>
                      <a:pt x="5421" y="1045"/>
                      <a:pt x="5353" y="1034"/>
                      <a:pt x="5336" y="1012"/>
                    </a:cubicBezTo>
                    <a:cubicBezTo>
                      <a:pt x="5336" y="999"/>
                      <a:pt x="5336" y="987"/>
                      <a:pt x="5387" y="965"/>
                    </a:cubicBezTo>
                    <a:cubicBezTo>
                      <a:pt x="5421" y="876"/>
                      <a:pt x="5590" y="910"/>
                      <a:pt x="5675" y="843"/>
                    </a:cubicBezTo>
                    <a:cubicBezTo>
                      <a:pt x="5742" y="810"/>
                      <a:pt x="5792" y="810"/>
                      <a:pt x="5826" y="788"/>
                    </a:cubicBezTo>
                    <a:cubicBezTo>
                      <a:pt x="5876" y="766"/>
                      <a:pt x="5911" y="732"/>
                      <a:pt x="5944" y="710"/>
                    </a:cubicBezTo>
                    <a:cubicBezTo>
                      <a:pt x="5979" y="677"/>
                      <a:pt x="6029" y="655"/>
                      <a:pt x="6046" y="632"/>
                    </a:cubicBezTo>
                    <a:cubicBezTo>
                      <a:pt x="6097" y="610"/>
                      <a:pt x="6080" y="554"/>
                      <a:pt x="6080" y="554"/>
                    </a:cubicBezTo>
                    <a:cubicBezTo>
                      <a:pt x="6113" y="532"/>
                      <a:pt x="6249" y="487"/>
                      <a:pt x="6333" y="487"/>
                    </a:cubicBezTo>
                    <a:cubicBezTo>
                      <a:pt x="6434" y="498"/>
                      <a:pt x="6518" y="565"/>
                      <a:pt x="6620" y="588"/>
                    </a:cubicBezTo>
                    <a:cubicBezTo>
                      <a:pt x="6788" y="621"/>
                      <a:pt x="6603" y="677"/>
                      <a:pt x="6891" y="677"/>
                    </a:cubicBezTo>
                    <a:cubicBezTo>
                      <a:pt x="7008" y="688"/>
                      <a:pt x="7161" y="710"/>
                      <a:pt x="7278" y="721"/>
                    </a:cubicBezTo>
                    <a:cubicBezTo>
                      <a:pt x="7380" y="732"/>
                      <a:pt x="7415" y="732"/>
                      <a:pt x="7566" y="732"/>
                    </a:cubicBezTo>
                    <a:cubicBezTo>
                      <a:pt x="7616" y="732"/>
                      <a:pt x="8022" y="710"/>
                      <a:pt x="8156" y="688"/>
                    </a:cubicBezTo>
                    <a:cubicBezTo>
                      <a:pt x="8240" y="666"/>
                      <a:pt x="8343" y="644"/>
                      <a:pt x="8427" y="621"/>
                    </a:cubicBezTo>
                    <a:cubicBezTo>
                      <a:pt x="8511" y="610"/>
                      <a:pt x="8596" y="577"/>
                      <a:pt x="8647" y="565"/>
                    </a:cubicBezTo>
                    <a:cubicBezTo>
                      <a:pt x="8697" y="565"/>
                      <a:pt x="8697" y="588"/>
                      <a:pt x="8748" y="565"/>
                    </a:cubicBezTo>
                    <a:cubicBezTo>
                      <a:pt x="8832" y="554"/>
                      <a:pt x="8867" y="509"/>
                      <a:pt x="8934" y="498"/>
                    </a:cubicBezTo>
                    <a:cubicBezTo>
                      <a:pt x="8984" y="476"/>
                      <a:pt x="9018" y="487"/>
                      <a:pt x="9085" y="465"/>
                    </a:cubicBezTo>
                    <a:cubicBezTo>
                      <a:pt x="9204" y="432"/>
                      <a:pt x="9305" y="410"/>
                      <a:pt x="9389" y="387"/>
                    </a:cubicBezTo>
                    <a:cubicBezTo>
                      <a:pt x="9458" y="354"/>
                      <a:pt x="9525" y="332"/>
                      <a:pt x="9558" y="310"/>
                    </a:cubicBezTo>
                    <a:cubicBezTo>
                      <a:pt x="9676" y="287"/>
                      <a:pt x="9575" y="254"/>
                      <a:pt x="9609" y="232"/>
                    </a:cubicBezTo>
                    <a:cubicBezTo>
                      <a:pt x="9626" y="199"/>
                      <a:pt x="9659" y="188"/>
                      <a:pt x="9711" y="165"/>
                    </a:cubicBezTo>
                    <a:cubicBezTo>
                      <a:pt x="9745" y="143"/>
                      <a:pt x="9779" y="109"/>
                      <a:pt x="9829" y="98"/>
                    </a:cubicBezTo>
                    <a:cubicBezTo>
                      <a:pt x="9863" y="76"/>
                      <a:pt x="9858" y="-79"/>
                      <a:pt x="9879" y="53"/>
                    </a:cubicBezTo>
                    <a:cubicBezTo>
                      <a:pt x="9901" y="185"/>
                      <a:pt x="9965" y="734"/>
                      <a:pt x="9962" y="888"/>
                    </a:cubicBezTo>
                    <a:cubicBezTo>
                      <a:pt x="9865" y="966"/>
                      <a:pt x="9886" y="900"/>
                      <a:pt x="9863" y="976"/>
                    </a:cubicBezTo>
                    <a:cubicBezTo>
                      <a:pt x="9839" y="1053"/>
                      <a:pt x="9855" y="1256"/>
                      <a:pt x="9821" y="1344"/>
                    </a:cubicBezTo>
                    <a:cubicBezTo>
                      <a:pt x="9754" y="1378"/>
                      <a:pt x="9703" y="1460"/>
                      <a:pt x="9659" y="1490"/>
                    </a:cubicBezTo>
                    <a:cubicBezTo>
                      <a:pt x="9616" y="1519"/>
                      <a:pt x="9592" y="1523"/>
                      <a:pt x="9558" y="1523"/>
                    </a:cubicBezTo>
                    <a:cubicBezTo>
                      <a:pt x="9542" y="1523"/>
                      <a:pt x="9508" y="1501"/>
                      <a:pt x="9458" y="1490"/>
                    </a:cubicBezTo>
                    <a:lnTo>
                      <a:pt x="9339" y="1490"/>
                    </a:lnTo>
                    <a:cubicBezTo>
                      <a:pt x="9305" y="1523"/>
                      <a:pt x="9289" y="1479"/>
                      <a:pt x="9255" y="1501"/>
                    </a:cubicBezTo>
                    <a:cubicBezTo>
                      <a:pt x="9238" y="1501"/>
                      <a:pt x="9187" y="1501"/>
                      <a:pt x="9152" y="1512"/>
                    </a:cubicBezTo>
                    <a:cubicBezTo>
                      <a:pt x="9052" y="1545"/>
                      <a:pt x="9187" y="1612"/>
                      <a:pt x="9119" y="1556"/>
                    </a:cubicBezTo>
                    <a:cubicBezTo>
                      <a:pt x="9085" y="1556"/>
                      <a:pt x="9102" y="1601"/>
                      <a:pt x="9068" y="1612"/>
                    </a:cubicBezTo>
                    <a:cubicBezTo>
                      <a:pt x="9035" y="1623"/>
                      <a:pt x="8984" y="1634"/>
                      <a:pt x="8934" y="1645"/>
                    </a:cubicBezTo>
                    <a:cubicBezTo>
                      <a:pt x="8867" y="1645"/>
                      <a:pt x="8849" y="1689"/>
                      <a:pt x="8815" y="1700"/>
                    </a:cubicBezTo>
                    <a:cubicBezTo>
                      <a:pt x="8782" y="1723"/>
                      <a:pt x="8748" y="1712"/>
                      <a:pt x="8714" y="1712"/>
                    </a:cubicBezTo>
                    <a:cubicBezTo>
                      <a:pt x="8697" y="1712"/>
                      <a:pt x="8663" y="1712"/>
                      <a:pt x="8630" y="1700"/>
                    </a:cubicBezTo>
                    <a:cubicBezTo>
                      <a:pt x="8596" y="1700"/>
                      <a:pt x="8562" y="1689"/>
                      <a:pt x="8528" y="1689"/>
                    </a:cubicBezTo>
                    <a:cubicBezTo>
                      <a:pt x="8461" y="1700"/>
                      <a:pt x="8461" y="1667"/>
                      <a:pt x="8444" y="1667"/>
                    </a:cubicBezTo>
                    <a:cubicBezTo>
                      <a:pt x="8394" y="1667"/>
                      <a:pt x="8326" y="1656"/>
                      <a:pt x="8293" y="1667"/>
                    </a:cubicBezTo>
                    <a:cubicBezTo>
                      <a:pt x="8240" y="1689"/>
                      <a:pt x="8190" y="1689"/>
                      <a:pt x="8173" y="1712"/>
                    </a:cubicBezTo>
                    <a:cubicBezTo>
                      <a:pt x="8156" y="1723"/>
                      <a:pt x="8156" y="1745"/>
                      <a:pt x="8156" y="1756"/>
                    </a:cubicBezTo>
                    <a:cubicBezTo>
                      <a:pt x="8156" y="1778"/>
                      <a:pt x="8140" y="1800"/>
                      <a:pt x="8123" y="1811"/>
                    </a:cubicBezTo>
                    <a:cubicBezTo>
                      <a:pt x="8123" y="1823"/>
                      <a:pt x="8123" y="1823"/>
                      <a:pt x="8106" y="1834"/>
                    </a:cubicBezTo>
                    <a:lnTo>
                      <a:pt x="8039" y="1834"/>
                    </a:lnTo>
                    <a:cubicBezTo>
                      <a:pt x="8022" y="1845"/>
                      <a:pt x="8022" y="1901"/>
                      <a:pt x="7988" y="1901"/>
                    </a:cubicBezTo>
                    <a:cubicBezTo>
                      <a:pt x="7870" y="1912"/>
                      <a:pt x="7904" y="1878"/>
                      <a:pt x="7870" y="1856"/>
                    </a:cubicBezTo>
                    <a:cubicBezTo>
                      <a:pt x="7836" y="1845"/>
                      <a:pt x="7820" y="1811"/>
                      <a:pt x="7785" y="1800"/>
                    </a:cubicBezTo>
                    <a:cubicBezTo>
                      <a:pt x="7768" y="1789"/>
                      <a:pt x="7735" y="1789"/>
                      <a:pt x="7701" y="1778"/>
                    </a:cubicBezTo>
                    <a:cubicBezTo>
                      <a:pt x="7666" y="1767"/>
                      <a:pt x="7650" y="1745"/>
                      <a:pt x="7616" y="1745"/>
                    </a:cubicBezTo>
                    <a:lnTo>
                      <a:pt x="7465" y="1745"/>
                    </a:lnTo>
                    <a:cubicBezTo>
                      <a:pt x="7448" y="1745"/>
                      <a:pt x="7431" y="1712"/>
                      <a:pt x="7415" y="1700"/>
                    </a:cubicBezTo>
                    <a:cubicBezTo>
                      <a:pt x="7397" y="1700"/>
                      <a:pt x="7363" y="1700"/>
                      <a:pt x="7363" y="1712"/>
                    </a:cubicBezTo>
                    <a:cubicBezTo>
                      <a:pt x="7346" y="1723"/>
                      <a:pt x="7363" y="1756"/>
                      <a:pt x="7346" y="1767"/>
                    </a:cubicBezTo>
                    <a:cubicBezTo>
                      <a:pt x="7312" y="1778"/>
                      <a:pt x="7261" y="1756"/>
                      <a:pt x="7211" y="1756"/>
                    </a:cubicBezTo>
                    <a:cubicBezTo>
                      <a:pt x="7177" y="1745"/>
                      <a:pt x="7127" y="1723"/>
                      <a:pt x="7092" y="1723"/>
                    </a:cubicBezTo>
                    <a:cubicBezTo>
                      <a:pt x="7042" y="1723"/>
                      <a:pt x="7025" y="1756"/>
                      <a:pt x="6992" y="1756"/>
                    </a:cubicBezTo>
                    <a:cubicBezTo>
                      <a:pt x="6958" y="1767"/>
                      <a:pt x="6925" y="1767"/>
                      <a:pt x="6874" y="1756"/>
                    </a:cubicBezTo>
                    <a:cubicBezTo>
                      <a:pt x="6840" y="1756"/>
                      <a:pt x="6788" y="1745"/>
                      <a:pt x="6755" y="1734"/>
                    </a:cubicBezTo>
                    <a:cubicBezTo>
                      <a:pt x="6704" y="1734"/>
                      <a:pt x="6654" y="1723"/>
                      <a:pt x="6637" y="1734"/>
                    </a:cubicBezTo>
                    <a:cubicBezTo>
                      <a:pt x="6620" y="1734"/>
                      <a:pt x="6637" y="1756"/>
                      <a:pt x="6620" y="1767"/>
                    </a:cubicBezTo>
                    <a:cubicBezTo>
                      <a:pt x="6587" y="1778"/>
                      <a:pt x="6535" y="1789"/>
                      <a:pt x="6468" y="1789"/>
                    </a:cubicBezTo>
                    <a:cubicBezTo>
                      <a:pt x="6350" y="1778"/>
                      <a:pt x="6333" y="1823"/>
                      <a:pt x="6266" y="1789"/>
                    </a:cubicBezTo>
                    <a:cubicBezTo>
                      <a:pt x="6181" y="1767"/>
                      <a:pt x="6097" y="1667"/>
                      <a:pt x="6013" y="1634"/>
                    </a:cubicBezTo>
                    <a:cubicBezTo>
                      <a:pt x="5843" y="1601"/>
                      <a:pt x="5962" y="1623"/>
                      <a:pt x="5742" y="1567"/>
                    </a:cubicBezTo>
                    <a:cubicBezTo>
                      <a:pt x="5692" y="1556"/>
                      <a:pt x="5640" y="1578"/>
                      <a:pt x="5590" y="1567"/>
                    </a:cubicBezTo>
                    <a:cubicBezTo>
                      <a:pt x="5573" y="1567"/>
                      <a:pt x="5472" y="1556"/>
                      <a:pt x="5472" y="1556"/>
                    </a:cubicBezTo>
                    <a:cubicBezTo>
                      <a:pt x="5421" y="1556"/>
                      <a:pt x="5353" y="1545"/>
                      <a:pt x="5286" y="1534"/>
                    </a:cubicBezTo>
                    <a:cubicBezTo>
                      <a:pt x="5235" y="1534"/>
                      <a:pt x="5118" y="1501"/>
                      <a:pt x="5118" y="1501"/>
                    </a:cubicBezTo>
                    <a:cubicBezTo>
                      <a:pt x="5049" y="1490"/>
                      <a:pt x="4948" y="1468"/>
                      <a:pt x="4864" y="1456"/>
                    </a:cubicBezTo>
                    <a:cubicBezTo>
                      <a:pt x="4779" y="1456"/>
                      <a:pt x="4678" y="1433"/>
                      <a:pt x="4611" y="1444"/>
                    </a:cubicBezTo>
                    <a:cubicBezTo>
                      <a:pt x="4560" y="1444"/>
                      <a:pt x="4544" y="1468"/>
                      <a:pt x="4492" y="1468"/>
                    </a:cubicBezTo>
                    <a:cubicBezTo>
                      <a:pt x="4441" y="1479"/>
                      <a:pt x="4357" y="1456"/>
                      <a:pt x="4306" y="1479"/>
                    </a:cubicBezTo>
                    <a:cubicBezTo>
                      <a:pt x="4256" y="1490"/>
                      <a:pt x="4273" y="1556"/>
                      <a:pt x="4205" y="1556"/>
                    </a:cubicBezTo>
                    <a:cubicBezTo>
                      <a:pt x="4087" y="1567"/>
                      <a:pt x="4054" y="1501"/>
                      <a:pt x="3917" y="1512"/>
                    </a:cubicBezTo>
                    <a:cubicBezTo>
                      <a:pt x="3867" y="1501"/>
                      <a:pt x="3867" y="1468"/>
                      <a:pt x="3816" y="1456"/>
                    </a:cubicBezTo>
                    <a:cubicBezTo>
                      <a:pt x="3800" y="1433"/>
                      <a:pt x="3850" y="1411"/>
                      <a:pt x="3850" y="1389"/>
                    </a:cubicBezTo>
                    <a:cubicBezTo>
                      <a:pt x="3850" y="1378"/>
                      <a:pt x="3867" y="1367"/>
                      <a:pt x="3850" y="1344"/>
                    </a:cubicBezTo>
                    <a:cubicBezTo>
                      <a:pt x="3800" y="1322"/>
                      <a:pt x="3867" y="1289"/>
                      <a:pt x="3749" y="1278"/>
                    </a:cubicBezTo>
                    <a:cubicBezTo>
                      <a:pt x="3631" y="1256"/>
                      <a:pt x="3125" y="1234"/>
                      <a:pt x="3125" y="1234"/>
                    </a:cubicBezTo>
                    <a:close/>
                  </a:path>
                </a:pathLst>
              </a:custGeom>
              <a:solidFill>
                <a:srgbClr val="00B050">
                  <a:alpha val="27000"/>
                </a:srgb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32" name="Freeform 1143">
                <a:extLst>
                  <a:ext uri="{FF2B5EF4-FFF2-40B4-BE49-F238E27FC236}">
                    <a16:creationId xmlns:a16="http://schemas.microsoft.com/office/drawing/2014/main" id="{58B57984-4551-4EE4-9217-6CD76B10785F}"/>
                  </a:ext>
                </a:extLst>
              </p:cNvPr>
              <p:cNvSpPr>
                <a:spLocks noChangeAspect="1"/>
              </p:cNvSpPr>
              <p:nvPr/>
            </p:nvSpPr>
            <p:spPr bwMode="auto">
              <a:xfrm>
                <a:off x="-3554267" y="1629350"/>
                <a:ext cx="1593241" cy="961731"/>
              </a:xfrm>
              <a:custGeom>
                <a:avLst/>
                <a:gdLst>
                  <a:gd name="T0" fmla="*/ 255 w 951"/>
                  <a:gd name="T1" fmla="*/ 239 h 501"/>
                  <a:gd name="T2" fmla="*/ 395 w 951"/>
                  <a:gd name="T3" fmla="*/ 436 h 501"/>
                  <a:gd name="T4" fmla="*/ 442 w 951"/>
                  <a:gd name="T5" fmla="*/ 443 h 501"/>
                  <a:gd name="T6" fmla="*/ 482 w 951"/>
                  <a:gd name="T7" fmla="*/ 501 h 501"/>
                  <a:gd name="T8" fmla="*/ 498 w 951"/>
                  <a:gd name="T9" fmla="*/ 493 h 501"/>
                  <a:gd name="T10" fmla="*/ 505 w 951"/>
                  <a:gd name="T11" fmla="*/ 472 h 501"/>
                  <a:gd name="T12" fmla="*/ 515 w 951"/>
                  <a:gd name="T13" fmla="*/ 467 h 501"/>
                  <a:gd name="T14" fmla="*/ 515 w 951"/>
                  <a:gd name="T15" fmla="*/ 453 h 501"/>
                  <a:gd name="T16" fmla="*/ 522 w 951"/>
                  <a:gd name="T17" fmla="*/ 441 h 501"/>
                  <a:gd name="T18" fmla="*/ 541 w 951"/>
                  <a:gd name="T19" fmla="*/ 415 h 501"/>
                  <a:gd name="T20" fmla="*/ 564 w 951"/>
                  <a:gd name="T21" fmla="*/ 376 h 501"/>
                  <a:gd name="T22" fmla="*/ 571 w 951"/>
                  <a:gd name="T23" fmla="*/ 364 h 501"/>
                  <a:gd name="T24" fmla="*/ 592 w 951"/>
                  <a:gd name="T25" fmla="*/ 335 h 501"/>
                  <a:gd name="T26" fmla="*/ 621 w 951"/>
                  <a:gd name="T27" fmla="*/ 301 h 501"/>
                  <a:gd name="T28" fmla="*/ 641 w 951"/>
                  <a:gd name="T29" fmla="*/ 283 h 501"/>
                  <a:gd name="T30" fmla="*/ 653 w 951"/>
                  <a:gd name="T31" fmla="*/ 279 h 501"/>
                  <a:gd name="T32" fmla="*/ 683 w 951"/>
                  <a:gd name="T33" fmla="*/ 261 h 501"/>
                  <a:gd name="T34" fmla="*/ 705 w 951"/>
                  <a:gd name="T35" fmla="*/ 247 h 501"/>
                  <a:gd name="T36" fmla="*/ 724 w 951"/>
                  <a:gd name="T37" fmla="*/ 235 h 501"/>
                  <a:gd name="T38" fmla="*/ 748 w 951"/>
                  <a:gd name="T39" fmla="*/ 211 h 501"/>
                  <a:gd name="T40" fmla="*/ 769 w 951"/>
                  <a:gd name="T41" fmla="*/ 189 h 501"/>
                  <a:gd name="T42" fmla="*/ 806 w 951"/>
                  <a:gd name="T43" fmla="*/ 151 h 501"/>
                  <a:gd name="T44" fmla="*/ 845 w 951"/>
                  <a:gd name="T45" fmla="*/ 105 h 501"/>
                  <a:gd name="T46" fmla="*/ 895 w 951"/>
                  <a:gd name="T47" fmla="*/ 72 h 501"/>
                  <a:gd name="T48" fmla="*/ 899 w 951"/>
                  <a:gd name="T49" fmla="*/ 51 h 501"/>
                  <a:gd name="T50" fmla="*/ 951 w 951"/>
                  <a:gd name="T51" fmla="*/ 0 h 501"/>
                  <a:gd name="T52" fmla="*/ 637 w 951"/>
                  <a:gd name="T53" fmla="*/ 42 h 501"/>
                  <a:gd name="T54" fmla="*/ 580 w 951"/>
                  <a:gd name="T55" fmla="*/ 66 h 501"/>
                  <a:gd name="T56" fmla="*/ 525 w 951"/>
                  <a:gd name="T57" fmla="*/ 90 h 501"/>
                  <a:gd name="T58" fmla="*/ 415 w 951"/>
                  <a:gd name="T59" fmla="*/ 175 h 501"/>
                  <a:gd name="T60" fmla="*/ 319 w 951"/>
                  <a:gd name="T61" fmla="*/ 95 h 501"/>
                  <a:gd name="T62" fmla="*/ 95 w 951"/>
                  <a:gd name="T63" fmla="*/ 207 h 501"/>
                  <a:gd name="T64" fmla="*/ 188 w 951"/>
                  <a:gd name="T65" fmla="*/ 218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1"/>
                  <a:gd name="T100" fmla="*/ 0 h 501"/>
                  <a:gd name="T101" fmla="*/ 951 w 951"/>
                  <a:gd name="T102" fmla="*/ 501 h 501"/>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099 w 10000"/>
                  <a:gd name="connsiteY55" fmla="*/ 1317 h 10000"/>
                  <a:gd name="connsiteX56" fmla="*/ 5782 w 10000"/>
                  <a:gd name="connsiteY56" fmla="*/ 1816 h 10000"/>
                  <a:gd name="connsiteX57" fmla="*/ 5521 w 10000"/>
                  <a:gd name="connsiteY57" fmla="*/ 1796 h 10000"/>
                  <a:gd name="connsiteX58" fmla="*/ 4385 w 10000"/>
                  <a:gd name="connsiteY58" fmla="*/ 1796 h 10000"/>
                  <a:gd name="connsiteX59" fmla="*/ 4364 w 10000"/>
                  <a:gd name="connsiteY59" fmla="*/ 3493 h 10000"/>
                  <a:gd name="connsiteX60" fmla="*/ 3386 w 10000"/>
                  <a:gd name="connsiteY60" fmla="*/ 3493 h 10000"/>
                  <a:gd name="connsiteX61" fmla="*/ 3354 w 10000"/>
                  <a:gd name="connsiteY61" fmla="*/ 1896 h 10000"/>
                  <a:gd name="connsiteX62" fmla="*/ 1746 w 10000"/>
                  <a:gd name="connsiteY62" fmla="*/ 1876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5521 w 10000"/>
                  <a:gd name="connsiteY57" fmla="*/ 1796 h 10000"/>
                  <a:gd name="connsiteX58" fmla="*/ 4385 w 10000"/>
                  <a:gd name="connsiteY58" fmla="*/ 1796 h 10000"/>
                  <a:gd name="connsiteX59" fmla="*/ 4364 w 10000"/>
                  <a:gd name="connsiteY59" fmla="*/ 3493 h 10000"/>
                  <a:gd name="connsiteX60" fmla="*/ 3386 w 10000"/>
                  <a:gd name="connsiteY60" fmla="*/ 3493 h 10000"/>
                  <a:gd name="connsiteX61" fmla="*/ 3354 w 10000"/>
                  <a:gd name="connsiteY61" fmla="*/ 1896 h 10000"/>
                  <a:gd name="connsiteX62" fmla="*/ 1746 w 10000"/>
                  <a:gd name="connsiteY62" fmla="*/ 1876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5521 w 10000"/>
                  <a:gd name="connsiteY57" fmla="*/ 1796 h 10000"/>
                  <a:gd name="connsiteX58" fmla="*/ 4385 w 10000"/>
                  <a:gd name="connsiteY58" fmla="*/ 1796 h 10000"/>
                  <a:gd name="connsiteX59" fmla="*/ 4364 w 10000"/>
                  <a:gd name="connsiteY59" fmla="*/ 3493 h 10000"/>
                  <a:gd name="connsiteX60" fmla="*/ 3398 w 10000"/>
                  <a:gd name="connsiteY60" fmla="*/ 3452 h 10000"/>
                  <a:gd name="connsiteX61" fmla="*/ 3354 w 10000"/>
                  <a:gd name="connsiteY61" fmla="*/ 1896 h 10000"/>
                  <a:gd name="connsiteX62" fmla="*/ 1746 w 10000"/>
                  <a:gd name="connsiteY62" fmla="*/ 1876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5521 w 10000"/>
                  <a:gd name="connsiteY57" fmla="*/ 1796 h 10000"/>
                  <a:gd name="connsiteX58" fmla="*/ 4385 w 10000"/>
                  <a:gd name="connsiteY58" fmla="*/ 1796 h 10000"/>
                  <a:gd name="connsiteX59" fmla="*/ 4364 w 10000"/>
                  <a:gd name="connsiteY59" fmla="*/ 3493 h 10000"/>
                  <a:gd name="connsiteX60" fmla="*/ 3398 w 10000"/>
                  <a:gd name="connsiteY60" fmla="*/ 3452 h 10000"/>
                  <a:gd name="connsiteX61" fmla="*/ 3366 w 10000"/>
                  <a:gd name="connsiteY61" fmla="*/ 1917 h 10000"/>
                  <a:gd name="connsiteX62" fmla="*/ 1746 w 10000"/>
                  <a:gd name="connsiteY62" fmla="*/ 1876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5521 w 10000"/>
                  <a:gd name="connsiteY57" fmla="*/ 1796 h 10000"/>
                  <a:gd name="connsiteX58" fmla="*/ 4385 w 10000"/>
                  <a:gd name="connsiteY58" fmla="*/ 1796 h 10000"/>
                  <a:gd name="connsiteX59" fmla="*/ 4364 w 10000"/>
                  <a:gd name="connsiteY59" fmla="*/ 3493 h 10000"/>
                  <a:gd name="connsiteX60" fmla="*/ 3398 w 10000"/>
                  <a:gd name="connsiteY60" fmla="*/ 3452 h 10000"/>
                  <a:gd name="connsiteX61" fmla="*/ 3366 w 10000"/>
                  <a:gd name="connsiteY61" fmla="*/ 1917 h 10000"/>
                  <a:gd name="connsiteX62" fmla="*/ 1721 w 10000"/>
                  <a:gd name="connsiteY62" fmla="*/ 1938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5521 w 10000"/>
                  <a:gd name="connsiteY57" fmla="*/ 2001 h 10000"/>
                  <a:gd name="connsiteX58" fmla="*/ 4385 w 10000"/>
                  <a:gd name="connsiteY58" fmla="*/ 1796 h 10000"/>
                  <a:gd name="connsiteX59" fmla="*/ 4364 w 10000"/>
                  <a:gd name="connsiteY59" fmla="*/ 3493 h 10000"/>
                  <a:gd name="connsiteX60" fmla="*/ 3398 w 10000"/>
                  <a:gd name="connsiteY60" fmla="*/ 3452 h 10000"/>
                  <a:gd name="connsiteX61" fmla="*/ 3366 w 10000"/>
                  <a:gd name="connsiteY61" fmla="*/ 1917 h 10000"/>
                  <a:gd name="connsiteX62" fmla="*/ 1721 w 10000"/>
                  <a:gd name="connsiteY62" fmla="*/ 1938 h 10000"/>
                  <a:gd name="connsiteX63" fmla="*/ 999 w 10000"/>
                  <a:gd name="connsiteY63" fmla="*/ 4132 h 10000"/>
                  <a:gd name="connsiteX64" fmla="*/ 0 w 10000"/>
                  <a:gd name="connsiteY64" fmla="*/ 5210 h 10000"/>
                  <a:gd name="connsiteX65" fmla="*/ 1977 w 10000"/>
                  <a:gd name="connsiteY65"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796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796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940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77 w 10000"/>
                  <a:gd name="connsiteY54" fmla="*/ 838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403 w 10000"/>
                  <a:gd name="connsiteY54" fmla="*/ 715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515 w 10000"/>
                  <a:gd name="connsiteY54" fmla="*/ 612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515 w 10000"/>
                  <a:gd name="connsiteY54" fmla="*/ 817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515 w 10000"/>
                  <a:gd name="connsiteY54" fmla="*/ 817 h 10000"/>
                  <a:gd name="connsiteX55" fmla="*/ 6124 w 10000"/>
                  <a:gd name="connsiteY55" fmla="*/ 1338 h 10000"/>
                  <a:gd name="connsiteX56" fmla="*/ 5782 w 10000"/>
                  <a:gd name="connsiteY56" fmla="*/ 1816 h 10000"/>
                  <a:gd name="connsiteX57" fmla="*/ 4385 w 10000"/>
                  <a:gd name="connsiteY57" fmla="*/ 1817 h 10000"/>
                  <a:gd name="connsiteX58" fmla="*/ 4364 w 10000"/>
                  <a:gd name="connsiteY58" fmla="*/ 3493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 name="connsiteX0" fmla="*/ 1977 w 10000"/>
                  <a:gd name="connsiteY0" fmla="*/ 4351 h 10000"/>
                  <a:gd name="connsiteX1" fmla="*/ 2681 w 10000"/>
                  <a:gd name="connsiteY1" fmla="*/ 4770 h 10000"/>
                  <a:gd name="connsiteX2" fmla="*/ 4185 w 10000"/>
                  <a:gd name="connsiteY2" fmla="*/ 5988 h 10000"/>
                  <a:gd name="connsiteX3" fmla="*/ 4154 w 10000"/>
                  <a:gd name="connsiteY3" fmla="*/ 8703 h 10000"/>
                  <a:gd name="connsiteX4" fmla="*/ 4595 w 10000"/>
                  <a:gd name="connsiteY4" fmla="*/ 9182 h 10000"/>
                  <a:gd name="connsiteX5" fmla="*/ 4648 w 10000"/>
                  <a:gd name="connsiteY5" fmla="*/ 8842 h 10000"/>
                  <a:gd name="connsiteX6" fmla="*/ 5047 w 10000"/>
                  <a:gd name="connsiteY6" fmla="*/ 8423 h 10000"/>
                  <a:gd name="connsiteX7" fmla="*/ 5068 w 10000"/>
                  <a:gd name="connsiteY7" fmla="*/ 10000 h 10000"/>
                  <a:gd name="connsiteX8" fmla="*/ 5163 w 10000"/>
                  <a:gd name="connsiteY8" fmla="*/ 9920 h 10000"/>
                  <a:gd name="connsiteX9" fmla="*/ 5237 w 10000"/>
                  <a:gd name="connsiteY9" fmla="*/ 9840 h 10000"/>
                  <a:gd name="connsiteX10" fmla="*/ 5258 w 10000"/>
                  <a:gd name="connsiteY10" fmla="*/ 9661 h 10000"/>
                  <a:gd name="connsiteX11" fmla="*/ 5310 w 10000"/>
                  <a:gd name="connsiteY11" fmla="*/ 9421 h 10000"/>
                  <a:gd name="connsiteX12" fmla="*/ 5363 w 10000"/>
                  <a:gd name="connsiteY12" fmla="*/ 9421 h 10000"/>
                  <a:gd name="connsiteX13" fmla="*/ 5415 w 10000"/>
                  <a:gd name="connsiteY13" fmla="*/ 9321 h 10000"/>
                  <a:gd name="connsiteX14" fmla="*/ 5447 w 10000"/>
                  <a:gd name="connsiteY14" fmla="*/ 9182 h 10000"/>
                  <a:gd name="connsiteX15" fmla="*/ 5415 w 10000"/>
                  <a:gd name="connsiteY15" fmla="*/ 9042 h 10000"/>
                  <a:gd name="connsiteX16" fmla="*/ 5468 w 10000"/>
                  <a:gd name="connsiteY16" fmla="*/ 8982 h 10000"/>
                  <a:gd name="connsiteX17" fmla="*/ 5489 w 10000"/>
                  <a:gd name="connsiteY17" fmla="*/ 8802 h 10000"/>
                  <a:gd name="connsiteX18" fmla="*/ 5563 w 10000"/>
                  <a:gd name="connsiteY18" fmla="*/ 8583 h 10000"/>
                  <a:gd name="connsiteX19" fmla="*/ 5689 w 10000"/>
                  <a:gd name="connsiteY19" fmla="*/ 8283 h 10000"/>
                  <a:gd name="connsiteX20" fmla="*/ 5846 w 10000"/>
                  <a:gd name="connsiteY20" fmla="*/ 7665 h 10000"/>
                  <a:gd name="connsiteX21" fmla="*/ 5931 w 10000"/>
                  <a:gd name="connsiteY21" fmla="*/ 7505 h 10000"/>
                  <a:gd name="connsiteX22" fmla="*/ 5952 w 10000"/>
                  <a:gd name="connsiteY22" fmla="*/ 7385 h 10000"/>
                  <a:gd name="connsiteX23" fmla="*/ 6004 w 10000"/>
                  <a:gd name="connsiteY23" fmla="*/ 7265 h 10000"/>
                  <a:gd name="connsiteX24" fmla="*/ 6183 w 10000"/>
                  <a:gd name="connsiteY24" fmla="*/ 6866 h 10000"/>
                  <a:gd name="connsiteX25" fmla="*/ 6225 w 10000"/>
                  <a:gd name="connsiteY25" fmla="*/ 6687 h 10000"/>
                  <a:gd name="connsiteX26" fmla="*/ 6467 w 10000"/>
                  <a:gd name="connsiteY26" fmla="*/ 6228 h 10000"/>
                  <a:gd name="connsiteX27" fmla="*/ 6530 w 10000"/>
                  <a:gd name="connsiteY27" fmla="*/ 6008 h 10000"/>
                  <a:gd name="connsiteX28" fmla="*/ 6593 w 10000"/>
                  <a:gd name="connsiteY28" fmla="*/ 5968 h 10000"/>
                  <a:gd name="connsiteX29" fmla="*/ 6740 w 10000"/>
                  <a:gd name="connsiteY29" fmla="*/ 5649 h 10000"/>
                  <a:gd name="connsiteX30" fmla="*/ 6803 w 10000"/>
                  <a:gd name="connsiteY30" fmla="*/ 5649 h 10000"/>
                  <a:gd name="connsiteX31" fmla="*/ 6866 w 10000"/>
                  <a:gd name="connsiteY31" fmla="*/ 5569 h 10000"/>
                  <a:gd name="connsiteX32" fmla="*/ 7045 w 10000"/>
                  <a:gd name="connsiteY32" fmla="*/ 5309 h 10000"/>
                  <a:gd name="connsiteX33" fmla="*/ 7182 w 10000"/>
                  <a:gd name="connsiteY33" fmla="*/ 5210 h 10000"/>
                  <a:gd name="connsiteX34" fmla="*/ 7298 w 10000"/>
                  <a:gd name="connsiteY34" fmla="*/ 5010 h 10000"/>
                  <a:gd name="connsiteX35" fmla="*/ 7413 w 10000"/>
                  <a:gd name="connsiteY35" fmla="*/ 4930 h 10000"/>
                  <a:gd name="connsiteX36" fmla="*/ 7476 w 10000"/>
                  <a:gd name="connsiteY36" fmla="*/ 4790 h 10000"/>
                  <a:gd name="connsiteX37" fmla="*/ 7613 w 10000"/>
                  <a:gd name="connsiteY37" fmla="*/ 4691 h 10000"/>
                  <a:gd name="connsiteX38" fmla="*/ 7697 w 10000"/>
                  <a:gd name="connsiteY38" fmla="*/ 4451 h 10000"/>
                  <a:gd name="connsiteX39" fmla="*/ 7865 w 10000"/>
                  <a:gd name="connsiteY39" fmla="*/ 4212 h 10000"/>
                  <a:gd name="connsiteX40" fmla="*/ 7971 w 10000"/>
                  <a:gd name="connsiteY40" fmla="*/ 3972 h 10000"/>
                  <a:gd name="connsiteX41" fmla="*/ 8086 w 10000"/>
                  <a:gd name="connsiteY41" fmla="*/ 3772 h 10000"/>
                  <a:gd name="connsiteX42" fmla="*/ 8181 w 10000"/>
                  <a:gd name="connsiteY42" fmla="*/ 3573 h 10000"/>
                  <a:gd name="connsiteX43" fmla="*/ 8475 w 10000"/>
                  <a:gd name="connsiteY43" fmla="*/ 3014 h 10000"/>
                  <a:gd name="connsiteX44" fmla="*/ 8822 w 10000"/>
                  <a:gd name="connsiteY44" fmla="*/ 2495 h 10000"/>
                  <a:gd name="connsiteX45" fmla="*/ 8885 w 10000"/>
                  <a:gd name="connsiteY45" fmla="*/ 2096 h 10000"/>
                  <a:gd name="connsiteX46" fmla="*/ 9043 w 10000"/>
                  <a:gd name="connsiteY46" fmla="*/ 1896 h 10000"/>
                  <a:gd name="connsiteX47" fmla="*/ 9411 w 10000"/>
                  <a:gd name="connsiteY47" fmla="*/ 1437 h 10000"/>
                  <a:gd name="connsiteX48" fmla="*/ 9411 w 10000"/>
                  <a:gd name="connsiteY48" fmla="*/ 1218 h 10000"/>
                  <a:gd name="connsiteX49" fmla="*/ 9453 w 10000"/>
                  <a:gd name="connsiteY49" fmla="*/ 1018 h 10000"/>
                  <a:gd name="connsiteX50" fmla="*/ 9611 w 10000"/>
                  <a:gd name="connsiteY50" fmla="*/ 719 h 10000"/>
                  <a:gd name="connsiteX51" fmla="*/ 10000 w 10000"/>
                  <a:gd name="connsiteY51" fmla="*/ 0 h 10000"/>
                  <a:gd name="connsiteX52" fmla="*/ 8360 w 10000"/>
                  <a:gd name="connsiteY52" fmla="*/ 279 h 10000"/>
                  <a:gd name="connsiteX53" fmla="*/ 6698 w 10000"/>
                  <a:gd name="connsiteY53" fmla="*/ 838 h 10000"/>
                  <a:gd name="connsiteX54" fmla="*/ 6515 w 10000"/>
                  <a:gd name="connsiteY54" fmla="*/ 817 h 10000"/>
                  <a:gd name="connsiteX55" fmla="*/ 6124 w 10000"/>
                  <a:gd name="connsiteY55" fmla="*/ 1338 h 10000"/>
                  <a:gd name="connsiteX56" fmla="*/ 5782 w 10000"/>
                  <a:gd name="connsiteY56" fmla="*/ 1816 h 10000"/>
                  <a:gd name="connsiteX57" fmla="*/ 4385 w 10000"/>
                  <a:gd name="connsiteY57" fmla="*/ 1817 h 10000"/>
                  <a:gd name="connsiteX58" fmla="*/ 4401 w 10000"/>
                  <a:gd name="connsiteY58" fmla="*/ 3514 h 10000"/>
                  <a:gd name="connsiteX59" fmla="*/ 3398 w 10000"/>
                  <a:gd name="connsiteY59" fmla="*/ 3452 h 10000"/>
                  <a:gd name="connsiteX60" fmla="*/ 3366 w 10000"/>
                  <a:gd name="connsiteY60" fmla="*/ 1917 h 10000"/>
                  <a:gd name="connsiteX61" fmla="*/ 1721 w 10000"/>
                  <a:gd name="connsiteY61" fmla="*/ 1938 h 10000"/>
                  <a:gd name="connsiteX62" fmla="*/ 999 w 10000"/>
                  <a:gd name="connsiteY62" fmla="*/ 4132 h 10000"/>
                  <a:gd name="connsiteX63" fmla="*/ 0 w 10000"/>
                  <a:gd name="connsiteY63" fmla="*/ 5210 h 10000"/>
                  <a:gd name="connsiteX64" fmla="*/ 1977 w 10000"/>
                  <a:gd name="connsiteY64" fmla="*/ 435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000" h="10000">
                    <a:moveTo>
                      <a:pt x="1977" y="4351"/>
                    </a:moveTo>
                    <a:lnTo>
                      <a:pt x="2681" y="4770"/>
                    </a:lnTo>
                    <a:lnTo>
                      <a:pt x="4185" y="5988"/>
                    </a:lnTo>
                    <a:cubicBezTo>
                      <a:pt x="4175" y="6893"/>
                      <a:pt x="4164" y="7798"/>
                      <a:pt x="4154" y="8703"/>
                    </a:cubicBezTo>
                    <a:lnTo>
                      <a:pt x="4595" y="9182"/>
                    </a:lnTo>
                    <a:cubicBezTo>
                      <a:pt x="4613" y="9069"/>
                      <a:pt x="4630" y="8955"/>
                      <a:pt x="4648" y="8842"/>
                    </a:cubicBezTo>
                    <a:lnTo>
                      <a:pt x="5047" y="8423"/>
                    </a:lnTo>
                    <a:cubicBezTo>
                      <a:pt x="5054" y="8949"/>
                      <a:pt x="5061" y="9474"/>
                      <a:pt x="5068" y="10000"/>
                    </a:cubicBezTo>
                    <a:lnTo>
                      <a:pt x="5163" y="9920"/>
                    </a:lnTo>
                    <a:cubicBezTo>
                      <a:pt x="5205" y="9900"/>
                      <a:pt x="5205" y="9880"/>
                      <a:pt x="5237" y="9840"/>
                    </a:cubicBezTo>
                    <a:cubicBezTo>
                      <a:pt x="5247" y="9780"/>
                      <a:pt x="5237" y="9741"/>
                      <a:pt x="5258" y="9661"/>
                    </a:cubicBezTo>
                    <a:cubicBezTo>
                      <a:pt x="5279" y="9601"/>
                      <a:pt x="5289" y="9461"/>
                      <a:pt x="5310" y="9421"/>
                    </a:cubicBezTo>
                    <a:cubicBezTo>
                      <a:pt x="5321" y="9361"/>
                      <a:pt x="5342" y="9421"/>
                      <a:pt x="5363" y="9421"/>
                    </a:cubicBezTo>
                    <a:cubicBezTo>
                      <a:pt x="5373" y="9401"/>
                      <a:pt x="5394" y="9381"/>
                      <a:pt x="5415" y="9321"/>
                    </a:cubicBezTo>
                    <a:cubicBezTo>
                      <a:pt x="5426" y="9281"/>
                      <a:pt x="5447" y="9202"/>
                      <a:pt x="5447" y="9182"/>
                    </a:cubicBezTo>
                    <a:cubicBezTo>
                      <a:pt x="5447" y="9122"/>
                      <a:pt x="5415" y="9082"/>
                      <a:pt x="5415" y="9042"/>
                    </a:cubicBezTo>
                    <a:cubicBezTo>
                      <a:pt x="5426" y="9002"/>
                      <a:pt x="5457" y="9022"/>
                      <a:pt x="5468" y="8982"/>
                    </a:cubicBezTo>
                    <a:cubicBezTo>
                      <a:pt x="5489" y="8922"/>
                      <a:pt x="5468" y="8862"/>
                      <a:pt x="5489" y="8802"/>
                    </a:cubicBezTo>
                    <a:cubicBezTo>
                      <a:pt x="5499" y="8723"/>
                      <a:pt x="5531" y="8663"/>
                      <a:pt x="5563" y="8583"/>
                    </a:cubicBezTo>
                    <a:cubicBezTo>
                      <a:pt x="5605" y="8503"/>
                      <a:pt x="5636" y="8443"/>
                      <a:pt x="5689" y="8283"/>
                    </a:cubicBezTo>
                    <a:cubicBezTo>
                      <a:pt x="5741" y="8184"/>
                      <a:pt x="5846" y="7665"/>
                      <a:pt x="5846" y="7665"/>
                    </a:cubicBezTo>
                    <a:cubicBezTo>
                      <a:pt x="5878" y="7545"/>
                      <a:pt x="5878" y="7665"/>
                      <a:pt x="5931" y="7505"/>
                    </a:cubicBezTo>
                    <a:cubicBezTo>
                      <a:pt x="5952" y="7465"/>
                      <a:pt x="5952" y="7425"/>
                      <a:pt x="5952" y="7385"/>
                    </a:cubicBezTo>
                    <a:cubicBezTo>
                      <a:pt x="5973" y="7345"/>
                      <a:pt x="5973" y="7365"/>
                      <a:pt x="6004" y="7265"/>
                    </a:cubicBezTo>
                    <a:cubicBezTo>
                      <a:pt x="6046" y="7186"/>
                      <a:pt x="6141" y="6946"/>
                      <a:pt x="6183" y="6866"/>
                    </a:cubicBezTo>
                    <a:cubicBezTo>
                      <a:pt x="6204" y="6766"/>
                      <a:pt x="6183" y="6786"/>
                      <a:pt x="6225" y="6687"/>
                    </a:cubicBezTo>
                    <a:cubicBezTo>
                      <a:pt x="6299" y="6427"/>
                      <a:pt x="6341" y="6407"/>
                      <a:pt x="6467" y="6228"/>
                    </a:cubicBezTo>
                    <a:cubicBezTo>
                      <a:pt x="6519" y="6128"/>
                      <a:pt x="6467" y="6128"/>
                      <a:pt x="6530" y="6008"/>
                    </a:cubicBezTo>
                    <a:cubicBezTo>
                      <a:pt x="6551" y="5988"/>
                      <a:pt x="6562" y="6008"/>
                      <a:pt x="6593" y="5968"/>
                    </a:cubicBezTo>
                    <a:cubicBezTo>
                      <a:pt x="6625" y="5888"/>
                      <a:pt x="6709" y="5709"/>
                      <a:pt x="6740" y="5649"/>
                    </a:cubicBezTo>
                    <a:cubicBezTo>
                      <a:pt x="6772" y="5609"/>
                      <a:pt x="6782" y="5649"/>
                      <a:pt x="6803" y="5649"/>
                    </a:cubicBezTo>
                    <a:cubicBezTo>
                      <a:pt x="6824" y="5649"/>
                      <a:pt x="6824" y="5609"/>
                      <a:pt x="6866" y="5569"/>
                    </a:cubicBezTo>
                    <a:cubicBezTo>
                      <a:pt x="6961" y="5409"/>
                      <a:pt x="6982" y="5369"/>
                      <a:pt x="7045" y="5309"/>
                    </a:cubicBezTo>
                    <a:cubicBezTo>
                      <a:pt x="7087" y="5250"/>
                      <a:pt x="7129" y="5269"/>
                      <a:pt x="7182" y="5210"/>
                    </a:cubicBezTo>
                    <a:cubicBezTo>
                      <a:pt x="7224" y="5170"/>
                      <a:pt x="7256" y="5070"/>
                      <a:pt x="7298" y="5010"/>
                    </a:cubicBezTo>
                    <a:cubicBezTo>
                      <a:pt x="7319" y="4970"/>
                      <a:pt x="7382" y="4970"/>
                      <a:pt x="7413" y="4930"/>
                    </a:cubicBezTo>
                    <a:cubicBezTo>
                      <a:pt x="7434" y="4890"/>
                      <a:pt x="7434" y="4830"/>
                      <a:pt x="7476" y="4790"/>
                    </a:cubicBezTo>
                    <a:cubicBezTo>
                      <a:pt x="7508" y="4750"/>
                      <a:pt x="7571" y="4750"/>
                      <a:pt x="7613" y="4691"/>
                    </a:cubicBezTo>
                    <a:cubicBezTo>
                      <a:pt x="7634" y="4591"/>
                      <a:pt x="7676" y="4571"/>
                      <a:pt x="7697" y="4451"/>
                    </a:cubicBezTo>
                    <a:cubicBezTo>
                      <a:pt x="7739" y="4371"/>
                      <a:pt x="7823" y="4291"/>
                      <a:pt x="7865" y="4212"/>
                    </a:cubicBezTo>
                    <a:cubicBezTo>
                      <a:pt x="7907" y="4132"/>
                      <a:pt x="7939" y="4052"/>
                      <a:pt x="7971" y="3972"/>
                    </a:cubicBezTo>
                    <a:cubicBezTo>
                      <a:pt x="8044" y="3832"/>
                      <a:pt x="8065" y="3832"/>
                      <a:pt x="8086" y="3772"/>
                    </a:cubicBezTo>
                    <a:cubicBezTo>
                      <a:pt x="8118" y="3693"/>
                      <a:pt x="8107" y="3693"/>
                      <a:pt x="8181" y="3573"/>
                    </a:cubicBezTo>
                    <a:cubicBezTo>
                      <a:pt x="8275" y="3313"/>
                      <a:pt x="8412" y="3234"/>
                      <a:pt x="8475" y="3014"/>
                    </a:cubicBezTo>
                    <a:cubicBezTo>
                      <a:pt x="8570" y="2794"/>
                      <a:pt x="8759" y="2635"/>
                      <a:pt x="8822" y="2495"/>
                    </a:cubicBezTo>
                    <a:cubicBezTo>
                      <a:pt x="8854" y="2395"/>
                      <a:pt x="8843" y="2156"/>
                      <a:pt x="8885" y="2096"/>
                    </a:cubicBezTo>
                    <a:cubicBezTo>
                      <a:pt x="8991" y="1976"/>
                      <a:pt x="8959" y="2076"/>
                      <a:pt x="9043" y="1896"/>
                    </a:cubicBezTo>
                    <a:cubicBezTo>
                      <a:pt x="9106" y="1756"/>
                      <a:pt x="9338" y="1537"/>
                      <a:pt x="9411" y="1437"/>
                    </a:cubicBezTo>
                    <a:cubicBezTo>
                      <a:pt x="9453" y="1337"/>
                      <a:pt x="9411" y="1297"/>
                      <a:pt x="9411" y="1218"/>
                    </a:cubicBezTo>
                    <a:cubicBezTo>
                      <a:pt x="9432" y="1138"/>
                      <a:pt x="9432" y="1098"/>
                      <a:pt x="9453" y="1018"/>
                    </a:cubicBezTo>
                    <a:cubicBezTo>
                      <a:pt x="9495" y="938"/>
                      <a:pt x="9516" y="878"/>
                      <a:pt x="9611" y="719"/>
                    </a:cubicBezTo>
                    <a:cubicBezTo>
                      <a:pt x="9737" y="299"/>
                      <a:pt x="9926" y="140"/>
                      <a:pt x="10000" y="0"/>
                    </a:cubicBezTo>
                    <a:cubicBezTo>
                      <a:pt x="9648" y="79"/>
                      <a:pt x="8917" y="100"/>
                      <a:pt x="8360" y="279"/>
                    </a:cubicBezTo>
                    <a:cubicBezTo>
                      <a:pt x="7802" y="459"/>
                      <a:pt x="7006" y="748"/>
                      <a:pt x="6698" y="838"/>
                    </a:cubicBezTo>
                    <a:cubicBezTo>
                      <a:pt x="6391" y="928"/>
                      <a:pt x="6642" y="857"/>
                      <a:pt x="6515" y="817"/>
                    </a:cubicBezTo>
                    <a:cubicBezTo>
                      <a:pt x="6326" y="1057"/>
                      <a:pt x="6246" y="1172"/>
                      <a:pt x="6124" y="1338"/>
                    </a:cubicBezTo>
                    <a:cubicBezTo>
                      <a:pt x="6002" y="1505"/>
                      <a:pt x="5837" y="1798"/>
                      <a:pt x="5782" y="1816"/>
                    </a:cubicBezTo>
                    <a:cubicBezTo>
                      <a:pt x="5727" y="1834"/>
                      <a:pt x="4819" y="1825"/>
                      <a:pt x="4385" y="1817"/>
                    </a:cubicBezTo>
                    <a:cubicBezTo>
                      <a:pt x="4378" y="2383"/>
                      <a:pt x="4408" y="2948"/>
                      <a:pt x="4401" y="3514"/>
                    </a:cubicBezTo>
                    <a:lnTo>
                      <a:pt x="3398" y="3452"/>
                    </a:lnTo>
                    <a:cubicBezTo>
                      <a:pt x="3387" y="2920"/>
                      <a:pt x="3377" y="2449"/>
                      <a:pt x="3366" y="1917"/>
                    </a:cubicBezTo>
                    <a:lnTo>
                      <a:pt x="1721" y="1938"/>
                    </a:lnTo>
                    <a:lnTo>
                      <a:pt x="999" y="4132"/>
                    </a:lnTo>
                    <a:lnTo>
                      <a:pt x="0" y="5210"/>
                    </a:lnTo>
                    <a:lnTo>
                      <a:pt x="1977" y="4351"/>
                    </a:lnTo>
                    <a:close/>
                  </a:path>
                </a:pathLst>
              </a:custGeom>
              <a:solidFill>
                <a:srgbClr val="00B050">
                  <a:alpha val="27000"/>
                </a:srgb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33" name="Freeform 1235">
                <a:extLst>
                  <a:ext uri="{FF2B5EF4-FFF2-40B4-BE49-F238E27FC236}">
                    <a16:creationId xmlns:a16="http://schemas.microsoft.com/office/drawing/2014/main" id="{22103A16-BBEB-4F41-AB02-5CB7D9805384}"/>
                  </a:ext>
                </a:extLst>
              </p:cNvPr>
              <p:cNvSpPr>
                <a:spLocks noChangeAspect="1"/>
              </p:cNvSpPr>
              <p:nvPr/>
            </p:nvSpPr>
            <p:spPr bwMode="auto">
              <a:xfrm>
                <a:off x="-3828005" y="2047137"/>
                <a:ext cx="1081517" cy="1348390"/>
              </a:xfrm>
              <a:custGeom>
                <a:avLst/>
                <a:gdLst>
                  <a:gd name="T0" fmla="*/ 731 w 734"/>
                  <a:gd name="T1" fmla="*/ 362 h 915"/>
                  <a:gd name="T2" fmla="*/ 706 w 734"/>
                  <a:gd name="T3" fmla="*/ 390 h 915"/>
                  <a:gd name="T4" fmla="*/ 693 w 734"/>
                  <a:gd name="T5" fmla="*/ 418 h 915"/>
                  <a:gd name="T6" fmla="*/ 680 w 734"/>
                  <a:gd name="T7" fmla="*/ 447 h 915"/>
                  <a:gd name="T8" fmla="*/ 672 w 734"/>
                  <a:gd name="T9" fmla="*/ 459 h 915"/>
                  <a:gd name="T10" fmla="*/ 659 w 734"/>
                  <a:gd name="T11" fmla="*/ 495 h 915"/>
                  <a:gd name="T12" fmla="*/ 649 w 734"/>
                  <a:gd name="T13" fmla="*/ 528 h 915"/>
                  <a:gd name="T14" fmla="*/ 641 w 734"/>
                  <a:gd name="T15" fmla="*/ 582 h 915"/>
                  <a:gd name="T16" fmla="*/ 643 w 734"/>
                  <a:gd name="T17" fmla="*/ 614 h 915"/>
                  <a:gd name="T18" fmla="*/ 645 w 734"/>
                  <a:gd name="T19" fmla="*/ 657 h 915"/>
                  <a:gd name="T20" fmla="*/ 655 w 734"/>
                  <a:gd name="T21" fmla="*/ 676 h 915"/>
                  <a:gd name="T22" fmla="*/ 662 w 734"/>
                  <a:gd name="T23" fmla="*/ 709 h 915"/>
                  <a:gd name="T24" fmla="*/ 674 w 734"/>
                  <a:gd name="T25" fmla="*/ 731 h 915"/>
                  <a:gd name="T26" fmla="*/ 689 w 734"/>
                  <a:gd name="T27" fmla="*/ 737 h 915"/>
                  <a:gd name="T28" fmla="*/ 692 w 734"/>
                  <a:gd name="T29" fmla="*/ 754 h 915"/>
                  <a:gd name="T30" fmla="*/ 689 w 734"/>
                  <a:gd name="T31" fmla="*/ 804 h 915"/>
                  <a:gd name="T32" fmla="*/ 679 w 734"/>
                  <a:gd name="T33" fmla="*/ 838 h 915"/>
                  <a:gd name="T34" fmla="*/ 658 w 734"/>
                  <a:gd name="T35" fmla="*/ 853 h 915"/>
                  <a:gd name="T36" fmla="*/ 648 w 734"/>
                  <a:gd name="T37" fmla="*/ 871 h 915"/>
                  <a:gd name="T38" fmla="*/ 647 w 734"/>
                  <a:gd name="T39" fmla="*/ 887 h 915"/>
                  <a:gd name="T40" fmla="*/ 652 w 734"/>
                  <a:gd name="T41" fmla="*/ 906 h 915"/>
                  <a:gd name="T42" fmla="*/ 644 w 734"/>
                  <a:gd name="T43" fmla="*/ 915 h 915"/>
                  <a:gd name="T44" fmla="*/ 639 w 734"/>
                  <a:gd name="T45" fmla="*/ 905 h 915"/>
                  <a:gd name="T46" fmla="*/ 636 w 734"/>
                  <a:gd name="T47" fmla="*/ 878 h 915"/>
                  <a:gd name="T48" fmla="*/ 662 w 734"/>
                  <a:gd name="T49" fmla="*/ 839 h 915"/>
                  <a:gd name="T50" fmla="*/ 679 w 734"/>
                  <a:gd name="T51" fmla="*/ 811 h 915"/>
                  <a:gd name="T52" fmla="*/ 687 w 734"/>
                  <a:gd name="T53" fmla="*/ 785 h 915"/>
                  <a:gd name="T54" fmla="*/ 684 w 734"/>
                  <a:gd name="T55" fmla="*/ 761 h 915"/>
                  <a:gd name="T56" fmla="*/ 663 w 734"/>
                  <a:gd name="T57" fmla="*/ 742 h 915"/>
                  <a:gd name="T58" fmla="*/ 655 w 734"/>
                  <a:gd name="T59" fmla="*/ 721 h 915"/>
                  <a:gd name="T60" fmla="*/ 647 w 734"/>
                  <a:gd name="T61" fmla="*/ 724 h 915"/>
                  <a:gd name="T62" fmla="*/ 654 w 734"/>
                  <a:gd name="T63" fmla="*/ 743 h 915"/>
                  <a:gd name="T64" fmla="*/ 659 w 734"/>
                  <a:gd name="T65" fmla="*/ 757 h 915"/>
                  <a:gd name="T66" fmla="*/ 655 w 734"/>
                  <a:gd name="T67" fmla="*/ 773 h 915"/>
                  <a:gd name="T68" fmla="*/ 659 w 734"/>
                  <a:gd name="T69" fmla="*/ 788 h 915"/>
                  <a:gd name="T70" fmla="*/ 654 w 734"/>
                  <a:gd name="T71" fmla="*/ 799 h 915"/>
                  <a:gd name="T72" fmla="*/ 673 w 734"/>
                  <a:gd name="T73" fmla="*/ 783 h 915"/>
                  <a:gd name="T74" fmla="*/ 667 w 734"/>
                  <a:gd name="T75" fmla="*/ 794 h 915"/>
                  <a:gd name="T76" fmla="*/ 659 w 734"/>
                  <a:gd name="T77" fmla="*/ 816 h 915"/>
                  <a:gd name="T78" fmla="*/ 647 w 734"/>
                  <a:gd name="T79" fmla="*/ 821 h 915"/>
                  <a:gd name="T80" fmla="*/ 632 w 734"/>
                  <a:gd name="T81" fmla="*/ 522 h 915"/>
                  <a:gd name="T82" fmla="*/ 0 w 734"/>
                  <a:gd name="T83" fmla="*/ 178 h 915"/>
                  <a:gd name="T84" fmla="*/ 402 w 734"/>
                  <a:gd name="T85" fmla="*/ 0 h 915"/>
                  <a:gd name="T86" fmla="*/ 640 w 734"/>
                  <a:gd name="T87" fmla="*/ 107 h 915"/>
                  <a:gd name="T88" fmla="*/ 685 w 734"/>
                  <a:gd name="T89" fmla="*/ 318 h 915"/>
                  <a:gd name="T90" fmla="*/ 734 w 734"/>
                  <a:gd name="T91" fmla="*/ 268 h 9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4"/>
                  <a:gd name="T139" fmla="*/ 0 h 915"/>
                  <a:gd name="T140" fmla="*/ 734 w 734"/>
                  <a:gd name="T141" fmla="*/ 915 h 915"/>
                  <a:gd name="connsiteX0" fmla="*/ 10000 w 10000"/>
                  <a:gd name="connsiteY0" fmla="*/ 3891 h 10000"/>
                  <a:gd name="connsiteX1" fmla="*/ 9959 w 10000"/>
                  <a:gd name="connsiteY1" fmla="*/ 3956 h 10000"/>
                  <a:gd name="connsiteX2" fmla="*/ 9850 w 10000"/>
                  <a:gd name="connsiteY2" fmla="*/ 4044 h 10000"/>
                  <a:gd name="connsiteX3" fmla="*/ 9619 w 10000"/>
                  <a:gd name="connsiteY3" fmla="*/ 4262 h 10000"/>
                  <a:gd name="connsiteX4" fmla="*/ 9510 w 10000"/>
                  <a:gd name="connsiteY4" fmla="*/ 4459 h 10000"/>
                  <a:gd name="connsiteX5" fmla="*/ 9441 w 10000"/>
                  <a:gd name="connsiteY5" fmla="*/ 4568 h 10000"/>
                  <a:gd name="connsiteX6" fmla="*/ 9305 w 10000"/>
                  <a:gd name="connsiteY6" fmla="*/ 4776 h 10000"/>
                  <a:gd name="connsiteX7" fmla="*/ 9264 w 10000"/>
                  <a:gd name="connsiteY7" fmla="*/ 4885 h 10000"/>
                  <a:gd name="connsiteX8" fmla="*/ 9183 w 10000"/>
                  <a:gd name="connsiteY8" fmla="*/ 4940 h 10000"/>
                  <a:gd name="connsiteX9" fmla="*/ 9155 w 10000"/>
                  <a:gd name="connsiteY9" fmla="*/ 5016 h 10000"/>
                  <a:gd name="connsiteX10" fmla="*/ 9060 w 10000"/>
                  <a:gd name="connsiteY10" fmla="*/ 5191 h 10000"/>
                  <a:gd name="connsiteX11" fmla="*/ 8978 w 10000"/>
                  <a:gd name="connsiteY11" fmla="*/ 5410 h 10000"/>
                  <a:gd name="connsiteX12" fmla="*/ 8965 w 10000"/>
                  <a:gd name="connsiteY12" fmla="*/ 5530 h 10000"/>
                  <a:gd name="connsiteX13" fmla="*/ 8842 w 10000"/>
                  <a:gd name="connsiteY13" fmla="*/ 5770 h 10000"/>
                  <a:gd name="connsiteX14" fmla="*/ 8787 w 10000"/>
                  <a:gd name="connsiteY14" fmla="*/ 6000 h 10000"/>
                  <a:gd name="connsiteX15" fmla="*/ 8733 w 10000"/>
                  <a:gd name="connsiteY15" fmla="*/ 6361 h 10000"/>
                  <a:gd name="connsiteX16" fmla="*/ 8692 w 10000"/>
                  <a:gd name="connsiteY16" fmla="*/ 6459 h 10000"/>
                  <a:gd name="connsiteX17" fmla="*/ 8760 w 10000"/>
                  <a:gd name="connsiteY17" fmla="*/ 6710 h 10000"/>
                  <a:gd name="connsiteX18" fmla="*/ 8760 w 10000"/>
                  <a:gd name="connsiteY18" fmla="*/ 7016 h 10000"/>
                  <a:gd name="connsiteX19" fmla="*/ 8787 w 10000"/>
                  <a:gd name="connsiteY19" fmla="*/ 7180 h 10000"/>
                  <a:gd name="connsiteX20" fmla="*/ 8856 w 10000"/>
                  <a:gd name="connsiteY20" fmla="*/ 7246 h 10000"/>
                  <a:gd name="connsiteX21" fmla="*/ 8924 w 10000"/>
                  <a:gd name="connsiteY21" fmla="*/ 7388 h 10000"/>
                  <a:gd name="connsiteX22" fmla="*/ 8965 w 10000"/>
                  <a:gd name="connsiteY22" fmla="*/ 7563 h 10000"/>
                  <a:gd name="connsiteX23" fmla="*/ 9019 w 10000"/>
                  <a:gd name="connsiteY23" fmla="*/ 7749 h 10000"/>
                  <a:gd name="connsiteX24" fmla="*/ 9060 w 10000"/>
                  <a:gd name="connsiteY24" fmla="*/ 7858 h 10000"/>
                  <a:gd name="connsiteX25" fmla="*/ 9183 w 10000"/>
                  <a:gd name="connsiteY25" fmla="*/ 7989 h 10000"/>
                  <a:gd name="connsiteX26" fmla="*/ 9292 w 10000"/>
                  <a:gd name="connsiteY26" fmla="*/ 8011 h 10000"/>
                  <a:gd name="connsiteX27" fmla="*/ 9387 w 10000"/>
                  <a:gd name="connsiteY27" fmla="*/ 8055 h 10000"/>
                  <a:gd name="connsiteX28" fmla="*/ 9414 w 10000"/>
                  <a:gd name="connsiteY28" fmla="*/ 8120 h 10000"/>
                  <a:gd name="connsiteX29" fmla="*/ 9428 w 10000"/>
                  <a:gd name="connsiteY29" fmla="*/ 8240 h 10000"/>
                  <a:gd name="connsiteX30" fmla="*/ 9482 w 10000"/>
                  <a:gd name="connsiteY30" fmla="*/ 8546 h 10000"/>
                  <a:gd name="connsiteX31" fmla="*/ 9387 w 10000"/>
                  <a:gd name="connsiteY31" fmla="*/ 8787 h 10000"/>
                  <a:gd name="connsiteX32" fmla="*/ 9360 w 10000"/>
                  <a:gd name="connsiteY32" fmla="*/ 8940 h 10000"/>
                  <a:gd name="connsiteX33" fmla="*/ 9251 w 10000"/>
                  <a:gd name="connsiteY33" fmla="*/ 9158 h 10000"/>
                  <a:gd name="connsiteX34" fmla="*/ 9169 w 10000"/>
                  <a:gd name="connsiteY34" fmla="*/ 9235 h 10000"/>
                  <a:gd name="connsiteX35" fmla="*/ 8965 w 10000"/>
                  <a:gd name="connsiteY35" fmla="*/ 9322 h 10000"/>
                  <a:gd name="connsiteX36" fmla="*/ 8883 w 10000"/>
                  <a:gd name="connsiteY36" fmla="*/ 9410 h 10000"/>
                  <a:gd name="connsiteX37" fmla="*/ 8828 w 10000"/>
                  <a:gd name="connsiteY37" fmla="*/ 9519 h 10000"/>
                  <a:gd name="connsiteX38" fmla="*/ 8787 w 10000"/>
                  <a:gd name="connsiteY38" fmla="*/ 9596 h 10000"/>
                  <a:gd name="connsiteX39" fmla="*/ 8815 w 10000"/>
                  <a:gd name="connsiteY39" fmla="*/ 9694 h 10000"/>
                  <a:gd name="connsiteX40" fmla="*/ 8842 w 10000"/>
                  <a:gd name="connsiteY40" fmla="*/ 9803 h 10000"/>
                  <a:gd name="connsiteX41" fmla="*/ 8883 w 10000"/>
                  <a:gd name="connsiteY41" fmla="*/ 9902 h 10000"/>
                  <a:gd name="connsiteX42" fmla="*/ 8815 w 10000"/>
                  <a:gd name="connsiteY42" fmla="*/ 9956 h 10000"/>
                  <a:gd name="connsiteX43" fmla="*/ 8774 w 10000"/>
                  <a:gd name="connsiteY43" fmla="*/ 10000 h 10000"/>
                  <a:gd name="connsiteX44" fmla="*/ 8706 w 10000"/>
                  <a:gd name="connsiteY44" fmla="*/ 9956 h 10000"/>
                  <a:gd name="connsiteX45" fmla="*/ 8706 w 10000"/>
                  <a:gd name="connsiteY45" fmla="*/ 9891 h 10000"/>
                  <a:gd name="connsiteX46" fmla="*/ 8678 w 10000"/>
                  <a:gd name="connsiteY46" fmla="*/ 9803 h 10000"/>
                  <a:gd name="connsiteX47" fmla="*/ 8665 w 10000"/>
                  <a:gd name="connsiteY47" fmla="*/ 9596 h 10000"/>
                  <a:gd name="connsiteX48" fmla="*/ 8815 w 10000"/>
                  <a:gd name="connsiteY48" fmla="*/ 9290 h 10000"/>
                  <a:gd name="connsiteX49" fmla="*/ 9019 w 10000"/>
                  <a:gd name="connsiteY49" fmla="*/ 9169 h 10000"/>
                  <a:gd name="connsiteX50" fmla="*/ 9155 w 10000"/>
                  <a:gd name="connsiteY50" fmla="*/ 9016 h 10000"/>
                  <a:gd name="connsiteX51" fmla="*/ 9251 w 10000"/>
                  <a:gd name="connsiteY51" fmla="*/ 8863 h 10000"/>
                  <a:gd name="connsiteX52" fmla="*/ 9319 w 10000"/>
                  <a:gd name="connsiteY52" fmla="*/ 8656 h 10000"/>
                  <a:gd name="connsiteX53" fmla="*/ 9360 w 10000"/>
                  <a:gd name="connsiteY53" fmla="*/ 8579 h 10000"/>
                  <a:gd name="connsiteX54" fmla="*/ 9387 w 10000"/>
                  <a:gd name="connsiteY54" fmla="*/ 8492 h 10000"/>
                  <a:gd name="connsiteX55" fmla="*/ 9319 w 10000"/>
                  <a:gd name="connsiteY55" fmla="*/ 8317 h 10000"/>
                  <a:gd name="connsiteX56" fmla="*/ 9210 w 10000"/>
                  <a:gd name="connsiteY56" fmla="*/ 8219 h 10000"/>
                  <a:gd name="connsiteX57" fmla="*/ 9033 w 10000"/>
                  <a:gd name="connsiteY57" fmla="*/ 8109 h 10000"/>
                  <a:gd name="connsiteX58" fmla="*/ 9046 w 10000"/>
                  <a:gd name="connsiteY58" fmla="*/ 8033 h 10000"/>
                  <a:gd name="connsiteX59" fmla="*/ 8924 w 10000"/>
                  <a:gd name="connsiteY59" fmla="*/ 7880 h 10000"/>
                  <a:gd name="connsiteX60" fmla="*/ 8842 w 10000"/>
                  <a:gd name="connsiteY60" fmla="*/ 7869 h 10000"/>
                  <a:gd name="connsiteX61" fmla="*/ 8815 w 10000"/>
                  <a:gd name="connsiteY61" fmla="*/ 7913 h 10000"/>
                  <a:gd name="connsiteX62" fmla="*/ 8924 w 10000"/>
                  <a:gd name="connsiteY62" fmla="*/ 8055 h 10000"/>
                  <a:gd name="connsiteX63" fmla="*/ 8910 w 10000"/>
                  <a:gd name="connsiteY63" fmla="*/ 8120 h 10000"/>
                  <a:gd name="connsiteX64" fmla="*/ 8978 w 10000"/>
                  <a:gd name="connsiteY64" fmla="*/ 8219 h 10000"/>
                  <a:gd name="connsiteX65" fmla="*/ 8978 w 10000"/>
                  <a:gd name="connsiteY65" fmla="*/ 8273 h 10000"/>
                  <a:gd name="connsiteX66" fmla="*/ 8951 w 10000"/>
                  <a:gd name="connsiteY66" fmla="*/ 8383 h 10000"/>
                  <a:gd name="connsiteX67" fmla="*/ 8924 w 10000"/>
                  <a:gd name="connsiteY67" fmla="*/ 8448 h 10000"/>
                  <a:gd name="connsiteX68" fmla="*/ 8965 w 10000"/>
                  <a:gd name="connsiteY68" fmla="*/ 8503 h 10000"/>
                  <a:gd name="connsiteX69" fmla="*/ 8978 w 10000"/>
                  <a:gd name="connsiteY69" fmla="*/ 8612 h 10000"/>
                  <a:gd name="connsiteX70" fmla="*/ 8924 w 10000"/>
                  <a:gd name="connsiteY70" fmla="*/ 8678 h 10000"/>
                  <a:gd name="connsiteX71" fmla="*/ 8910 w 10000"/>
                  <a:gd name="connsiteY71" fmla="*/ 8732 h 10000"/>
                  <a:gd name="connsiteX72" fmla="*/ 8965 w 10000"/>
                  <a:gd name="connsiteY72" fmla="*/ 8787 h 10000"/>
                  <a:gd name="connsiteX73" fmla="*/ 9169 w 10000"/>
                  <a:gd name="connsiteY73" fmla="*/ 8557 h 10000"/>
                  <a:gd name="connsiteX74" fmla="*/ 9155 w 10000"/>
                  <a:gd name="connsiteY74" fmla="*/ 8612 h 10000"/>
                  <a:gd name="connsiteX75" fmla="*/ 9087 w 10000"/>
                  <a:gd name="connsiteY75" fmla="*/ 8678 h 10000"/>
                  <a:gd name="connsiteX76" fmla="*/ 9114 w 10000"/>
                  <a:gd name="connsiteY76" fmla="*/ 8743 h 10000"/>
                  <a:gd name="connsiteX77" fmla="*/ 8978 w 10000"/>
                  <a:gd name="connsiteY77" fmla="*/ 8918 h 10000"/>
                  <a:gd name="connsiteX78" fmla="*/ 8910 w 10000"/>
                  <a:gd name="connsiteY78" fmla="*/ 8940 h 10000"/>
                  <a:gd name="connsiteX79" fmla="*/ 8815 w 10000"/>
                  <a:gd name="connsiteY79" fmla="*/ 8973 h 10000"/>
                  <a:gd name="connsiteX80" fmla="*/ 8610 w 10000"/>
                  <a:gd name="connsiteY80" fmla="*/ 9421 h 10000"/>
                  <a:gd name="connsiteX81" fmla="*/ 8610 w 10000"/>
                  <a:gd name="connsiteY81" fmla="*/ 5705 h 10000"/>
                  <a:gd name="connsiteX82" fmla="*/ 749 w 10000"/>
                  <a:gd name="connsiteY82" fmla="*/ 5563 h 10000"/>
                  <a:gd name="connsiteX83" fmla="*/ 0 w 10000"/>
                  <a:gd name="connsiteY83" fmla="*/ 1945 h 10000"/>
                  <a:gd name="connsiteX84" fmla="*/ 2644 w 10000"/>
                  <a:gd name="connsiteY84" fmla="*/ 579 h 10000"/>
                  <a:gd name="connsiteX85" fmla="*/ 5477 w 10000"/>
                  <a:gd name="connsiteY85" fmla="*/ 0 h 10000"/>
                  <a:gd name="connsiteX86" fmla="*/ 6526 w 10000"/>
                  <a:gd name="connsiteY86" fmla="*/ 328 h 10000"/>
                  <a:gd name="connsiteX87" fmla="*/ 8719 w 10000"/>
                  <a:gd name="connsiteY87" fmla="*/ 1169 h 10000"/>
                  <a:gd name="connsiteX88" fmla="*/ 8651 w 10000"/>
                  <a:gd name="connsiteY88" fmla="*/ 3115 h 10000"/>
                  <a:gd name="connsiteX89" fmla="*/ 9332 w 10000"/>
                  <a:gd name="connsiteY89" fmla="*/ 3475 h 10000"/>
                  <a:gd name="connsiteX90" fmla="*/ 9428 w 10000"/>
                  <a:gd name="connsiteY90" fmla="*/ 3158 h 10000"/>
                  <a:gd name="connsiteX91" fmla="*/ 10000 w 10000"/>
                  <a:gd name="connsiteY91" fmla="*/ 2929 h 10000"/>
                  <a:gd name="connsiteX92" fmla="*/ 10000 w 10000"/>
                  <a:gd name="connsiteY92" fmla="*/ 3891 h 10000"/>
                  <a:gd name="connsiteX0" fmla="*/ 10000 w 10000"/>
                  <a:gd name="connsiteY0" fmla="*/ 3891 h 10000"/>
                  <a:gd name="connsiteX1" fmla="*/ 9959 w 10000"/>
                  <a:gd name="connsiteY1" fmla="*/ 3956 h 10000"/>
                  <a:gd name="connsiteX2" fmla="*/ 9850 w 10000"/>
                  <a:gd name="connsiteY2" fmla="*/ 4044 h 10000"/>
                  <a:gd name="connsiteX3" fmla="*/ 9619 w 10000"/>
                  <a:gd name="connsiteY3" fmla="*/ 4262 h 10000"/>
                  <a:gd name="connsiteX4" fmla="*/ 9510 w 10000"/>
                  <a:gd name="connsiteY4" fmla="*/ 4459 h 10000"/>
                  <a:gd name="connsiteX5" fmla="*/ 9441 w 10000"/>
                  <a:gd name="connsiteY5" fmla="*/ 4568 h 10000"/>
                  <a:gd name="connsiteX6" fmla="*/ 9305 w 10000"/>
                  <a:gd name="connsiteY6" fmla="*/ 4776 h 10000"/>
                  <a:gd name="connsiteX7" fmla="*/ 9264 w 10000"/>
                  <a:gd name="connsiteY7" fmla="*/ 4885 h 10000"/>
                  <a:gd name="connsiteX8" fmla="*/ 9183 w 10000"/>
                  <a:gd name="connsiteY8" fmla="*/ 4940 h 10000"/>
                  <a:gd name="connsiteX9" fmla="*/ 9155 w 10000"/>
                  <a:gd name="connsiteY9" fmla="*/ 5016 h 10000"/>
                  <a:gd name="connsiteX10" fmla="*/ 9060 w 10000"/>
                  <a:gd name="connsiteY10" fmla="*/ 5191 h 10000"/>
                  <a:gd name="connsiteX11" fmla="*/ 8978 w 10000"/>
                  <a:gd name="connsiteY11" fmla="*/ 5410 h 10000"/>
                  <a:gd name="connsiteX12" fmla="*/ 8965 w 10000"/>
                  <a:gd name="connsiteY12" fmla="*/ 5530 h 10000"/>
                  <a:gd name="connsiteX13" fmla="*/ 8842 w 10000"/>
                  <a:gd name="connsiteY13" fmla="*/ 5770 h 10000"/>
                  <a:gd name="connsiteX14" fmla="*/ 8787 w 10000"/>
                  <a:gd name="connsiteY14" fmla="*/ 6000 h 10000"/>
                  <a:gd name="connsiteX15" fmla="*/ 8733 w 10000"/>
                  <a:gd name="connsiteY15" fmla="*/ 6361 h 10000"/>
                  <a:gd name="connsiteX16" fmla="*/ 8692 w 10000"/>
                  <a:gd name="connsiteY16" fmla="*/ 6459 h 10000"/>
                  <a:gd name="connsiteX17" fmla="*/ 8760 w 10000"/>
                  <a:gd name="connsiteY17" fmla="*/ 6710 h 10000"/>
                  <a:gd name="connsiteX18" fmla="*/ 8760 w 10000"/>
                  <a:gd name="connsiteY18" fmla="*/ 7016 h 10000"/>
                  <a:gd name="connsiteX19" fmla="*/ 8787 w 10000"/>
                  <a:gd name="connsiteY19" fmla="*/ 7180 h 10000"/>
                  <a:gd name="connsiteX20" fmla="*/ 8856 w 10000"/>
                  <a:gd name="connsiteY20" fmla="*/ 7246 h 10000"/>
                  <a:gd name="connsiteX21" fmla="*/ 8924 w 10000"/>
                  <a:gd name="connsiteY21" fmla="*/ 7388 h 10000"/>
                  <a:gd name="connsiteX22" fmla="*/ 8965 w 10000"/>
                  <a:gd name="connsiteY22" fmla="*/ 7563 h 10000"/>
                  <a:gd name="connsiteX23" fmla="*/ 9019 w 10000"/>
                  <a:gd name="connsiteY23" fmla="*/ 7749 h 10000"/>
                  <a:gd name="connsiteX24" fmla="*/ 9060 w 10000"/>
                  <a:gd name="connsiteY24" fmla="*/ 7858 h 10000"/>
                  <a:gd name="connsiteX25" fmla="*/ 9183 w 10000"/>
                  <a:gd name="connsiteY25" fmla="*/ 7989 h 10000"/>
                  <a:gd name="connsiteX26" fmla="*/ 9292 w 10000"/>
                  <a:gd name="connsiteY26" fmla="*/ 8011 h 10000"/>
                  <a:gd name="connsiteX27" fmla="*/ 9387 w 10000"/>
                  <a:gd name="connsiteY27" fmla="*/ 8055 h 10000"/>
                  <a:gd name="connsiteX28" fmla="*/ 9414 w 10000"/>
                  <a:gd name="connsiteY28" fmla="*/ 8120 h 10000"/>
                  <a:gd name="connsiteX29" fmla="*/ 9428 w 10000"/>
                  <a:gd name="connsiteY29" fmla="*/ 8240 h 10000"/>
                  <a:gd name="connsiteX30" fmla="*/ 9482 w 10000"/>
                  <a:gd name="connsiteY30" fmla="*/ 8546 h 10000"/>
                  <a:gd name="connsiteX31" fmla="*/ 9387 w 10000"/>
                  <a:gd name="connsiteY31" fmla="*/ 8787 h 10000"/>
                  <a:gd name="connsiteX32" fmla="*/ 9360 w 10000"/>
                  <a:gd name="connsiteY32" fmla="*/ 8940 h 10000"/>
                  <a:gd name="connsiteX33" fmla="*/ 9251 w 10000"/>
                  <a:gd name="connsiteY33" fmla="*/ 9158 h 10000"/>
                  <a:gd name="connsiteX34" fmla="*/ 9169 w 10000"/>
                  <a:gd name="connsiteY34" fmla="*/ 9235 h 10000"/>
                  <a:gd name="connsiteX35" fmla="*/ 8965 w 10000"/>
                  <a:gd name="connsiteY35" fmla="*/ 9322 h 10000"/>
                  <a:gd name="connsiteX36" fmla="*/ 8883 w 10000"/>
                  <a:gd name="connsiteY36" fmla="*/ 9410 h 10000"/>
                  <a:gd name="connsiteX37" fmla="*/ 8828 w 10000"/>
                  <a:gd name="connsiteY37" fmla="*/ 9519 h 10000"/>
                  <a:gd name="connsiteX38" fmla="*/ 8787 w 10000"/>
                  <a:gd name="connsiteY38" fmla="*/ 9596 h 10000"/>
                  <a:gd name="connsiteX39" fmla="*/ 8815 w 10000"/>
                  <a:gd name="connsiteY39" fmla="*/ 9694 h 10000"/>
                  <a:gd name="connsiteX40" fmla="*/ 8842 w 10000"/>
                  <a:gd name="connsiteY40" fmla="*/ 9803 h 10000"/>
                  <a:gd name="connsiteX41" fmla="*/ 8883 w 10000"/>
                  <a:gd name="connsiteY41" fmla="*/ 9902 h 10000"/>
                  <a:gd name="connsiteX42" fmla="*/ 8815 w 10000"/>
                  <a:gd name="connsiteY42" fmla="*/ 9956 h 10000"/>
                  <a:gd name="connsiteX43" fmla="*/ 8774 w 10000"/>
                  <a:gd name="connsiteY43" fmla="*/ 10000 h 10000"/>
                  <a:gd name="connsiteX44" fmla="*/ 8706 w 10000"/>
                  <a:gd name="connsiteY44" fmla="*/ 9956 h 10000"/>
                  <a:gd name="connsiteX45" fmla="*/ 8706 w 10000"/>
                  <a:gd name="connsiteY45" fmla="*/ 9891 h 10000"/>
                  <a:gd name="connsiteX46" fmla="*/ 8678 w 10000"/>
                  <a:gd name="connsiteY46" fmla="*/ 9803 h 10000"/>
                  <a:gd name="connsiteX47" fmla="*/ 8665 w 10000"/>
                  <a:gd name="connsiteY47" fmla="*/ 9596 h 10000"/>
                  <a:gd name="connsiteX48" fmla="*/ 8815 w 10000"/>
                  <a:gd name="connsiteY48" fmla="*/ 9290 h 10000"/>
                  <a:gd name="connsiteX49" fmla="*/ 9019 w 10000"/>
                  <a:gd name="connsiteY49" fmla="*/ 9169 h 10000"/>
                  <a:gd name="connsiteX50" fmla="*/ 9155 w 10000"/>
                  <a:gd name="connsiteY50" fmla="*/ 9016 h 10000"/>
                  <a:gd name="connsiteX51" fmla="*/ 9251 w 10000"/>
                  <a:gd name="connsiteY51" fmla="*/ 8863 h 10000"/>
                  <a:gd name="connsiteX52" fmla="*/ 9319 w 10000"/>
                  <a:gd name="connsiteY52" fmla="*/ 8656 h 10000"/>
                  <a:gd name="connsiteX53" fmla="*/ 9360 w 10000"/>
                  <a:gd name="connsiteY53" fmla="*/ 8579 h 10000"/>
                  <a:gd name="connsiteX54" fmla="*/ 9387 w 10000"/>
                  <a:gd name="connsiteY54" fmla="*/ 8492 h 10000"/>
                  <a:gd name="connsiteX55" fmla="*/ 9319 w 10000"/>
                  <a:gd name="connsiteY55" fmla="*/ 8317 h 10000"/>
                  <a:gd name="connsiteX56" fmla="*/ 9210 w 10000"/>
                  <a:gd name="connsiteY56" fmla="*/ 8219 h 10000"/>
                  <a:gd name="connsiteX57" fmla="*/ 9033 w 10000"/>
                  <a:gd name="connsiteY57" fmla="*/ 8109 h 10000"/>
                  <a:gd name="connsiteX58" fmla="*/ 9046 w 10000"/>
                  <a:gd name="connsiteY58" fmla="*/ 8033 h 10000"/>
                  <a:gd name="connsiteX59" fmla="*/ 8924 w 10000"/>
                  <a:gd name="connsiteY59" fmla="*/ 7880 h 10000"/>
                  <a:gd name="connsiteX60" fmla="*/ 8842 w 10000"/>
                  <a:gd name="connsiteY60" fmla="*/ 7869 h 10000"/>
                  <a:gd name="connsiteX61" fmla="*/ 8815 w 10000"/>
                  <a:gd name="connsiteY61" fmla="*/ 7913 h 10000"/>
                  <a:gd name="connsiteX62" fmla="*/ 8924 w 10000"/>
                  <a:gd name="connsiteY62" fmla="*/ 8055 h 10000"/>
                  <a:gd name="connsiteX63" fmla="*/ 8910 w 10000"/>
                  <a:gd name="connsiteY63" fmla="*/ 8120 h 10000"/>
                  <a:gd name="connsiteX64" fmla="*/ 8978 w 10000"/>
                  <a:gd name="connsiteY64" fmla="*/ 8219 h 10000"/>
                  <a:gd name="connsiteX65" fmla="*/ 8978 w 10000"/>
                  <a:gd name="connsiteY65" fmla="*/ 8273 h 10000"/>
                  <a:gd name="connsiteX66" fmla="*/ 8951 w 10000"/>
                  <a:gd name="connsiteY66" fmla="*/ 8383 h 10000"/>
                  <a:gd name="connsiteX67" fmla="*/ 8924 w 10000"/>
                  <a:gd name="connsiteY67" fmla="*/ 8448 h 10000"/>
                  <a:gd name="connsiteX68" fmla="*/ 8965 w 10000"/>
                  <a:gd name="connsiteY68" fmla="*/ 8503 h 10000"/>
                  <a:gd name="connsiteX69" fmla="*/ 8978 w 10000"/>
                  <a:gd name="connsiteY69" fmla="*/ 8612 h 10000"/>
                  <a:gd name="connsiteX70" fmla="*/ 8924 w 10000"/>
                  <a:gd name="connsiteY70" fmla="*/ 8678 h 10000"/>
                  <a:gd name="connsiteX71" fmla="*/ 8910 w 10000"/>
                  <a:gd name="connsiteY71" fmla="*/ 8732 h 10000"/>
                  <a:gd name="connsiteX72" fmla="*/ 8965 w 10000"/>
                  <a:gd name="connsiteY72" fmla="*/ 8787 h 10000"/>
                  <a:gd name="connsiteX73" fmla="*/ 9169 w 10000"/>
                  <a:gd name="connsiteY73" fmla="*/ 8557 h 10000"/>
                  <a:gd name="connsiteX74" fmla="*/ 9155 w 10000"/>
                  <a:gd name="connsiteY74" fmla="*/ 8612 h 10000"/>
                  <a:gd name="connsiteX75" fmla="*/ 9087 w 10000"/>
                  <a:gd name="connsiteY75" fmla="*/ 8678 h 10000"/>
                  <a:gd name="connsiteX76" fmla="*/ 9114 w 10000"/>
                  <a:gd name="connsiteY76" fmla="*/ 8743 h 10000"/>
                  <a:gd name="connsiteX77" fmla="*/ 8978 w 10000"/>
                  <a:gd name="connsiteY77" fmla="*/ 8918 h 10000"/>
                  <a:gd name="connsiteX78" fmla="*/ 8910 w 10000"/>
                  <a:gd name="connsiteY78" fmla="*/ 8940 h 10000"/>
                  <a:gd name="connsiteX79" fmla="*/ 8815 w 10000"/>
                  <a:gd name="connsiteY79" fmla="*/ 8973 h 10000"/>
                  <a:gd name="connsiteX80" fmla="*/ 8610 w 10000"/>
                  <a:gd name="connsiteY80" fmla="*/ 9421 h 10000"/>
                  <a:gd name="connsiteX81" fmla="*/ 8610 w 10000"/>
                  <a:gd name="connsiteY81" fmla="*/ 5705 h 10000"/>
                  <a:gd name="connsiteX82" fmla="*/ 749 w 10000"/>
                  <a:gd name="connsiteY82" fmla="*/ 5563 h 10000"/>
                  <a:gd name="connsiteX83" fmla="*/ 0 w 10000"/>
                  <a:gd name="connsiteY83" fmla="*/ 1945 h 10000"/>
                  <a:gd name="connsiteX84" fmla="*/ 2644 w 10000"/>
                  <a:gd name="connsiteY84" fmla="*/ 579 h 10000"/>
                  <a:gd name="connsiteX85" fmla="*/ 5477 w 10000"/>
                  <a:gd name="connsiteY85" fmla="*/ 0 h 10000"/>
                  <a:gd name="connsiteX86" fmla="*/ 6526 w 10000"/>
                  <a:gd name="connsiteY86" fmla="*/ 328 h 10000"/>
                  <a:gd name="connsiteX87" fmla="*/ 8719 w 10000"/>
                  <a:gd name="connsiteY87" fmla="*/ 1169 h 10000"/>
                  <a:gd name="connsiteX88" fmla="*/ 8651 w 10000"/>
                  <a:gd name="connsiteY88" fmla="*/ 3115 h 10000"/>
                  <a:gd name="connsiteX89" fmla="*/ 9332 w 10000"/>
                  <a:gd name="connsiteY89" fmla="*/ 3475 h 10000"/>
                  <a:gd name="connsiteX90" fmla="*/ 9428 w 10000"/>
                  <a:gd name="connsiteY90" fmla="*/ 3158 h 10000"/>
                  <a:gd name="connsiteX91" fmla="*/ 9964 w 10000"/>
                  <a:gd name="connsiteY91" fmla="*/ 2929 h 10000"/>
                  <a:gd name="connsiteX92" fmla="*/ 10000 w 10000"/>
                  <a:gd name="connsiteY92" fmla="*/ 3891 h 10000"/>
                  <a:gd name="connsiteX0" fmla="*/ 10000 w 10000"/>
                  <a:gd name="connsiteY0" fmla="*/ 3891 h 10000"/>
                  <a:gd name="connsiteX1" fmla="*/ 9959 w 10000"/>
                  <a:gd name="connsiteY1" fmla="*/ 3956 h 10000"/>
                  <a:gd name="connsiteX2" fmla="*/ 9850 w 10000"/>
                  <a:gd name="connsiteY2" fmla="*/ 4044 h 10000"/>
                  <a:gd name="connsiteX3" fmla="*/ 9619 w 10000"/>
                  <a:gd name="connsiteY3" fmla="*/ 4262 h 10000"/>
                  <a:gd name="connsiteX4" fmla="*/ 9510 w 10000"/>
                  <a:gd name="connsiteY4" fmla="*/ 4459 h 10000"/>
                  <a:gd name="connsiteX5" fmla="*/ 9441 w 10000"/>
                  <a:gd name="connsiteY5" fmla="*/ 4568 h 10000"/>
                  <a:gd name="connsiteX6" fmla="*/ 9305 w 10000"/>
                  <a:gd name="connsiteY6" fmla="*/ 4776 h 10000"/>
                  <a:gd name="connsiteX7" fmla="*/ 9264 w 10000"/>
                  <a:gd name="connsiteY7" fmla="*/ 4885 h 10000"/>
                  <a:gd name="connsiteX8" fmla="*/ 9183 w 10000"/>
                  <a:gd name="connsiteY8" fmla="*/ 4940 h 10000"/>
                  <a:gd name="connsiteX9" fmla="*/ 9155 w 10000"/>
                  <a:gd name="connsiteY9" fmla="*/ 5016 h 10000"/>
                  <a:gd name="connsiteX10" fmla="*/ 9060 w 10000"/>
                  <a:gd name="connsiteY10" fmla="*/ 5191 h 10000"/>
                  <a:gd name="connsiteX11" fmla="*/ 8978 w 10000"/>
                  <a:gd name="connsiteY11" fmla="*/ 5410 h 10000"/>
                  <a:gd name="connsiteX12" fmla="*/ 8965 w 10000"/>
                  <a:gd name="connsiteY12" fmla="*/ 5530 h 10000"/>
                  <a:gd name="connsiteX13" fmla="*/ 8842 w 10000"/>
                  <a:gd name="connsiteY13" fmla="*/ 5770 h 10000"/>
                  <a:gd name="connsiteX14" fmla="*/ 8787 w 10000"/>
                  <a:gd name="connsiteY14" fmla="*/ 6000 h 10000"/>
                  <a:gd name="connsiteX15" fmla="*/ 8733 w 10000"/>
                  <a:gd name="connsiteY15" fmla="*/ 6361 h 10000"/>
                  <a:gd name="connsiteX16" fmla="*/ 8692 w 10000"/>
                  <a:gd name="connsiteY16" fmla="*/ 6459 h 10000"/>
                  <a:gd name="connsiteX17" fmla="*/ 8760 w 10000"/>
                  <a:gd name="connsiteY17" fmla="*/ 6710 h 10000"/>
                  <a:gd name="connsiteX18" fmla="*/ 8760 w 10000"/>
                  <a:gd name="connsiteY18" fmla="*/ 7016 h 10000"/>
                  <a:gd name="connsiteX19" fmla="*/ 8787 w 10000"/>
                  <a:gd name="connsiteY19" fmla="*/ 7180 h 10000"/>
                  <a:gd name="connsiteX20" fmla="*/ 8856 w 10000"/>
                  <a:gd name="connsiteY20" fmla="*/ 7246 h 10000"/>
                  <a:gd name="connsiteX21" fmla="*/ 8924 w 10000"/>
                  <a:gd name="connsiteY21" fmla="*/ 7388 h 10000"/>
                  <a:gd name="connsiteX22" fmla="*/ 8965 w 10000"/>
                  <a:gd name="connsiteY22" fmla="*/ 7563 h 10000"/>
                  <a:gd name="connsiteX23" fmla="*/ 9019 w 10000"/>
                  <a:gd name="connsiteY23" fmla="*/ 7749 h 10000"/>
                  <a:gd name="connsiteX24" fmla="*/ 9060 w 10000"/>
                  <a:gd name="connsiteY24" fmla="*/ 7858 h 10000"/>
                  <a:gd name="connsiteX25" fmla="*/ 9183 w 10000"/>
                  <a:gd name="connsiteY25" fmla="*/ 7989 h 10000"/>
                  <a:gd name="connsiteX26" fmla="*/ 9292 w 10000"/>
                  <a:gd name="connsiteY26" fmla="*/ 8011 h 10000"/>
                  <a:gd name="connsiteX27" fmla="*/ 9387 w 10000"/>
                  <a:gd name="connsiteY27" fmla="*/ 8055 h 10000"/>
                  <a:gd name="connsiteX28" fmla="*/ 9414 w 10000"/>
                  <a:gd name="connsiteY28" fmla="*/ 8120 h 10000"/>
                  <a:gd name="connsiteX29" fmla="*/ 9428 w 10000"/>
                  <a:gd name="connsiteY29" fmla="*/ 8240 h 10000"/>
                  <a:gd name="connsiteX30" fmla="*/ 9482 w 10000"/>
                  <a:gd name="connsiteY30" fmla="*/ 8546 h 10000"/>
                  <a:gd name="connsiteX31" fmla="*/ 9387 w 10000"/>
                  <a:gd name="connsiteY31" fmla="*/ 8787 h 10000"/>
                  <a:gd name="connsiteX32" fmla="*/ 9360 w 10000"/>
                  <a:gd name="connsiteY32" fmla="*/ 8940 h 10000"/>
                  <a:gd name="connsiteX33" fmla="*/ 9251 w 10000"/>
                  <a:gd name="connsiteY33" fmla="*/ 9158 h 10000"/>
                  <a:gd name="connsiteX34" fmla="*/ 9169 w 10000"/>
                  <a:gd name="connsiteY34" fmla="*/ 9235 h 10000"/>
                  <a:gd name="connsiteX35" fmla="*/ 8965 w 10000"/>
                  <a:gd name="connsiteY35" fmla="*/ 9322 h 10000"/>
                  <a:gd name="connsiteX36" fmla="*/ 8883 w 10000"/>
                  <a:gd name="connsiteY36" fmla="*/ 9410 h 10000"/>
                  <a:gd name="connsiteX37" fmla="*/ 8828 w 10000"/>
                  <a:gd name="connsiteY37" fmla="*/ 9519 h 10000"/>
                  <a:gd name="connsiteX38" fmla="*/ 8787 w 10000"/>
                  <a:gd name="connsiteY38" fmla="*/ 9596 h 10000"/>
                  <a:gd name="connsiteX39" fmla="*/ 8815 w 10000"/>
                  <a:gd name="connsiteY39" fmla="*/ 9694 h 10000"/>
                  <a:gd name="connsiteX40" fmla="*/ 8842 w 10000"/>
                  <a:gd name="connsiteY40" fmla="*/ 9803 h 10000"/>
                  <a:gd name="connsiteX41" fmla="*/ 8883 w 10000"/>
                  <a:gd name="connsiteY41" fmla="*/ 9902 h 10000"/>
                  <a:gd name="connsiteX42" fmla="*/ 8815 w 10000"/>
                  <a:gd name="connsiteY42" fmla="*/ 9956 h 10000"/>
                  <a:gd name="connsiteX43" fmla="*/ 8774 w 10000"/>
                  <a:gd name="connsiteY43" fmla="*/ 10000 h 10000"/>
                  <a:gd name="connsiteX44" fmla="*/ 8706 w 10000"/>
                  <a:gd name="connsiteY44" fmla="*/ 9956 h 10000"/>
                  <a:gd name="connsiteX45" fmla="*/ 8706 w 10000"/>
                  <a:gd name="connsiteY45" fmla="*/ 9891 h 10000"/>
                  <a:gd name="connsiteX46" fmla="*/ 8678 w 10000"/>
                  <a:gd name="connsiteY46" fmla="*/ 9803 h 10000"/>
                  <a:gd name="connsiteX47" fmla="*/ 8665 w 10000"/>
                  <a:gd name="connsiteY47" fmla="*/ 9596 h 10000"/>
                  <a:gd name="connsiteX48" fmla="*/ 8815 w 10000"/>
                  <a:gd name="connsiteY48" fmla="*/ 9290 h 10000"/>
                  <a:gd name="connsiteX49" fmla="*/ 9019 w 10000"/>
                  <a:gd name="connsiteY49" fmla="*/ 9169 h 10000"/>
                  <a:gd name="connsiteX50" fmla="*/ 9155 w 10000"/>
                  <a:gd name="connsiteY50" fmla="*/ 9016 h 10000"/>
                  <a:gd name="connsiteX51" fmla="*/ 9251 w 10000"/>
                  <a:gd name="connsiteY51" fmla="*/ 8863 h 10000"/>
                  <a:gd name="connsiteX52" fmla="*/ 9319 w 10000"/>
                  <a:gd name="connsiteY52" fmla="*/ 8656 h 10000"/>
                  <a:gd name="connsiteX53" fmla="*/ 9360 w 10000"/>
                  <a:gd name="connsiteY53" fmla="*/ 8579 h 10000"/>
                  <a:gd name="connsiteX54" fmla="*/ 9387 w 10000"/>
                  <a:gd name="connsiteY54" fmla="*/ 8492 h 10000"/>
                  <a:gd name="connsiteX55" fmla="*/ 9319 w 10000"/>
                  <a:gd name="connsiteY55" fmla="*/ 8317 h 10000"/>
                  <a:gd name="connsiteX56" fmla="*/ 9210 w 10000"/>
                  <a:gd name="connsiteY56" fmla="*/ 8219 h 10000"/>
                  <a:gd name="connsiteX57" fmla="*/ 9033 w 10000"/>
                  <a:gd name="connsiteY57" fmla="*/ 8109 h 10000"/>
                  <a:gd name="connsiteX58" fmla="*/ 9046 w 10000"/>
                  <a:gd name="connsiteY58" fmla="*/ 8033 h 10000"/>
                  <a:gd name="connsiteX59" fmla="*/ 8924 w 10000"/>
                  <a:gd name="connsiteY59" fmla="*/ 7880 h 10000"/>
                  <a:gd name="connsiteX60" fmla="*/ 8842 w 10000"/>
                  <a:gd name="connsiteY60" fmla="*/ 7869 h 10000"/>
                  <a:gd name="connsiteX61" fmla="*/ 8815 w 10000"/>
                  <a:gd name="connsiteY61" fmla="*/ 7913 h 10000"/>
                  <a:gd name="connsiteX62" fmla="*/ 8924 w 10000"/>
                  <a:gd name="connsiteY62" fmla="*/ 8055 h 10000"/>
                  <a:gd name="connsiteX63" fmla="*/ 8910 w 10000"/>
                  <a:gd name="connsiteY63" fmla="*/ 8120 h 10000"/>
                  <a:gd name="connsiteX64" fmla="*/ 8978 w 10000"/>
                  <a:gd name="connsiteY64" fmla="*/ 8219 h 10000"/>
                  <a:gd name="connsiteX65" fmla="*/ 8978 w 10000"/>
                  <a:gd name="connsiteY65" fmla="*/ 8273 h 10000"/>
                  <a:gd name="connsiteX66" fmla="*/ 8951 w 10000"/>
                  <a:gd name="connsiteY66" fmla="*/ 8383 h 10000"/>
                  <a:gd name="connsiteX67" fmla="*/ 8924 w 10000"/>
                  <a:gd name="connsiteY67" fmla="*/ 8448 h 10000"/>
                  <a:gd name="connsiteX68" fmla="*/ 8965 w 10000"/>
                  <a:gd name="connsiteY68" fmla="*/ 8503 h 10000"/>
                  <a:gd name="connsiteX69" fmla="*/ 8978 w 10000"/>
                  <a:gd name="connsiteY69" fmla="*/ 8612 h 10000"/>
                  <a:gd name="connsiteX70" fmla="*/ 8924 w 10000"/>
                  <a:gd name="connsiteY70" fmla="*/ 8678 h 10000"/>
                  <a:gd name="connsiteX71" fmla="*/ 8910 w 10000"/>
                  <a:gd name="connsiteY71" fmla="*/ 8732 h 10000"/>
                  <a:gd name="connsiteX72" fmla="*/ 8965 w 10000"/>
                  <a:gd name="connsiteY72" fmla="*/ 8787 h 10000"/>
                  <a:gd name="connsiteX73" fmla="*/ 9169 w 10000"/>
                  <a:gd name="connsiteY73" fmla="*/ 8557 h 10000"/>
                  <a:gd name="connsiteX74" fmla="*/ 9155 w 10000"/>
                  <a:gd name="connsiteY74" fmla="*/ 8612 h 10000"/>
                  <a:gd name="connsiteX75" fmla="*/ 9087 w 10000"/>
                  <a:gd name="connsiteY75" fmla="*/ 8678 h 10000"/>
                  <a:gd name="connsiteX76" fmla="*/ 9114 w 10000"/>
                  <a:gd name="connsiteY76" fmla="*/ 8743 h 10000"/>
                  <a:gd name="connsiteX77" fmla="*/ 8978 w 10000"/>
                  <a:gd name="connsiteY77" fmla="*/ 8918 h 10000"/>
                  <a:gd name="connsiteX78" fmla="*/ 8910 w 10000"/>
                  <a:gd name="connsiteY78" fmla="*/ 8940 h 10000"/>
                  <a:gd name="connsiteX79" fmla="*/ 8815 w 10000"/>
                  <a:gd name="connsiteY79" fmla="*/ 8973 h 10000"/>
                  <a:gd name="connsiteX80" fmla="*/ 8610 w 10000"/>
                  <a:gd name="connsiteY80" fmla="*/ 9421 h 10000"/>
                  <a:gd name="connsiteX81" fmla="*/ 8610 w 10000"/>
                  <a:gd name="connsiteY81" fmla="*/ 5705 h 10000"/>
                  <a:gd name="connsiteX82" fmla="*/ 749 w 10000"/>
                  <a:gd name="connsiteY82" fmla="*/ 5563 h 10000"/>
                  <a:gd name="connsiteX83" fmla="*/ 0 w 10000"/>
                  <a:gd name="connsiteY83" fmla="*/ 1945 h 10000"/>
                  <a:gd name="connsiteX84" fmla="*/ 2644 w 10000"/>
                  <a:gd name="connsiteY84" fmla="*/ 579 h 10000"/>
                  <a:gd name="connsiteX85" fmla="*/ 5477 w 10000"/>
                  <a:gd name="connsiteY85" fmla="*/ 0 h 10000"/>
                  <a:gd name="connsiteX86" fmla="*/ 6526 w 10000"/>
                  <a:gd name="connsiteY86" fmla="*/ 328 h 10000"/>
                  <a:gd name="connsiteX87" fmla="*/ 8719 w 10000"/>
                  <a:gd name="connsiteY87" fmla="*/ 1184 h 10000"/>
                  <a:gd name="connsiteX88" fmla="*/ 8651 w 10000"/>
                  <a:gd name="connsiteY88" fmla="*/ 3115 h 10000"/>
                  <a:gd name="connsiteX89" fmla="*/ 9332 w 10000"/>
                  <a:gd name="connsiteY89" fmla="*/ 3475 h 10000"/>
                  <a:gd name="connsiteX90" fmla="*/ 9428 w 10000"/>
                  <a:gd name="connsiteY90" fmla="*/ 3158 h 10000"/>
                  <a:gd name="connsiteX91" fmla="*/ 9964 w 10000"/>
                  <a:gd name="connsiteY91" fmla="*/ 2929 h 10000"/>
                  <a:gd name="connsiteX92" fmla="*/ 10000 w 10000"/>
                  <a:gd name="connsiteY92" fmla="*/ 3891 h 10000"/>
                  <a:gd name="connsiteX0" fmla="*/ 10000 w 10000"/>
                  <a:gd name="connsiteY0" fmla="*/ 3891 h 10000"/>
                  <a:gd name="connsiteX1" fmla="*/ 9959 w 10000"/>
                  <a:gd name="connsiteY1" fmla="*/ 3956 h 10000"/>
                  <a:gd name="connsiteX2" fmla="*/ 9850 w 10000"/>
                  <a:gd name="connsiteY2" fmla="*/ 4044 h 10000"/>
                  <a:gd name="connsiteX3" fmla="*/ 9619 w 10000"/>
                  <a:gd name="connsiteY3" fmla="*/ 4262 h 10000"/>
                  <a:gd name="connsiteX4" fmla="*/ 9510 w 10000"/>
                  <a:gd name="connsiteY4" fmla="*/ 4459 h 10000"/>
                  <a:gd name="connsiteX5" fmla="*/ 9441 w 10000"/>
                  <a:gd name="connsiteY5" fmla="*/ 4568 h 10000"/>
                  <a:gd name="connsiteX6" fmla="*/ 9305 w 10000"/>
                  <a:gd name="connsiteY6" fmla="*/ 4776 h 10000"/>
                  <a:gd name="connsiteX7" fmla="*/ 9264 w 10000"/>
                  <a:gd name="connsiteY7" fmla="*/ 4885 h 10000"/>
                  <a:gd name="connsiteX8" fmla="*/ 9183 w 10000"/>
                  <a:gd name="connsiteY8" fmla="*/ 4940 h 10000"/>
                  <a:gd name="connsiteX9" fmla="*/ 9155 w 10000"/>
                  <a:gd name="connsiteY9" fmla="*/ 5016 h 10000"/>
                  <a:gd name="connsiteX10" fmla="*/ 9060 w 10000"/>
                  <a:gd name="connsiteY10" fmla="*/ 5191 h 10000"/>
                  <a:gd name="connsiteX11" fmla="*/ 8978 w 10000"/>
                  <a:gd name="connsiteY11" fmla="*/ 5410 h 10000"/>
                  <a:gd name="connsiteX12" fmla="*/ 8965 w 10000"/>
                  <a:gd name="connsiteY12" fmla="*/ 5530 h 10000"/>
                  <a:gd name="connsiteX13" fmla="*/ 8842 w 10000"/>
                  <a:gd name="connsiteY13" fmla="*/ 5770 h 10000"/>
                  <a:gd name="connsiteX14" fmla="*/ 8787 w 10000"/>
                  <a:gd name="connsiteY14" fmla="*/ 6000 h 10000"/>
                  <a:gd name="connsiteX15" fmla="*/ 8733 w 10000"/>
                  <a:gd name="connsiteY15" fmla="*/ 6361 h 10000"/>
                  <a:gd name="connsiteX16" fmla="*/ 8692 w 10000"/>
                  <a:gd name="connsiteY16" fmla="*/ 6459 h 10000"/>
                  <a:gd name="connsiteX17" fmla="*/ 8760 w 10000"/>
                  <a:gd name="connsiteY17" fmla="*/ 6710 h 10000"/>
                  <a:gd name="connsiteX18" fmla="*/ 8760 w 10000"/>
                  <a:gd name="connsiteY18" fmla="*/ 7016 h 10000"/>
                  <a:gd name="connsiteX19" fmla="*/ 8787 w 10000"/>
                  <a:gd name="connsiteY19" fmla="*/ 7180 h 10000"/>
                  <a:gd name="connsiteX20" fmla="*/ 8856 w 10000"/>
                  <a:gd name="connsiteY20" fmla="*/ 7246 h 10000"/>
                  <a:gd name="connsiteX21" fmla="*/ 8924 w 10000"/>
                  <a:gd name="connsiteY21" fmla="*/ 7388 h 10000"/>
                  <a:gd name="connsiteX22" fmla="*/ 8965 w 10000"/>
                  <a:gd name="connsiteY22" fmla="*/ 7563 h 10000"/>
                  <a:gd name="connsiteX23" fmla="*/ 9019 w 10000"/>
                  <a:gd name="connsiteY23" fmla="*/ 7749 h 10000"/>
                  <a:gd name="connsiteX24" fmla="*/ 9060 w 10000"/>
                  <a:gd name="connsiteY24" fmla="*/ 7858 h 10000"/>
                  <a:gd name="connsiteX25" fmla="*/ 9183 w 10000"/>
                  <a:gd name="connsiteY25" fmla="*/ 7989 h 10000"/>
                  <a:gd name="connsiteX26" fmla="*/ 9292 w 10000"/>
                  <a:gd name="connsiteY26" fmla="*/ 8011 h 10000"/>
                  <a:gd name="connsiteX27" fmla="*/ 9387 w 10000"/>
                  <a:gd name="connsiteY27" fmla="*/ 8055 h 10000"/>
                  <a:gd name="connsiteX28" fmla="*/ 9414 w 10000"/>
                  <a:gd name="connsiteY28" fmla="*/ 8120 h 10000"/>
                  <a:gd name="connsiteX29" fmla="*/ 9428 w 10000"/>
                  <a:gd name="connsiteY29" fmla="*/ 8240 h 10000"/>
                  <a:gd name="connsiteX30" fmla="*/ 9482 w 10000"/>
                  <a:gd name="connsiteY30" fmla="*/ 8546 h 10000"/>
                  <a:gd name="connsiteX31" fmla="*/ 9387 w 10000"/>
                  <a:gd name="connsiteY31" fmla="*/ 8787 h 10000"/>
                  <a:gd name="connsiteX32" fmla="*/ 9360 w 10000"/>
                  <a:gd name="connsiteY32" fmla="*/ 8940 h 10000"/>
                  <a:gd name="connsiteX33" fmla="*/ 9251 w 10000"/>
                  <a:gd name="connsiteY33" fmla="*/ 9158 h 10000"/>
                  <a:gd name="connsiteX34" fmla="*/ 9169 w 10000"/>
                  <a:gd name="connsiteY34" fmla="*/ 9235 h 10000"/>
                  <a:gd name="connsiteX35" fmla="*/ 8965 w 10000"/>
                  <a:gd name="connsiteY35" fmla="*/ 9322 h 10000"/>
                  <a:gd name="connsiteX36" fmla="*/ 8883 w 10000"/>
                  <a:gd name="connsiteY36" fmla="*/ 9410 h 10000"/>
                  <a:gd name="connsiteX37" fmla="*/ 8828 w 10000"/>
                  <a:gd name="connsiteY37" fmla="*/ 9519 h 10000"/>
                  <a:gd name="connsiteX38" fmla="*/ 8787 w 10000"/>
                  <a:gd name="connsiteY38" fmla="*/ 9596 h 10000"/>
                  <a:gd name="connsiteX39" fmla="*/ 8815 w 10000"/>
                  <a:gd name="connsiteY39" fmla="*/ 9694 h 10000"/>
                  <a:gd name="connsiteX40" fmla="*/ 8842 w 10000"/>
                  <a:gd name="connsiteY40" fmla="*/ 9803 h 10000"/>
                  <a:gd name="connsiteX41" fmla="*/ 8883 w 10000"/>
                  <a:gd name="connsiteY41" fmla="*/ 9902 h 10000"/>
                  <a:gd name="connsiteX42" fmla="*/ 8815 w 10000"/>
                  <a:gd name="connsiteY42" fmla="*/ 9956 h 10000"/>
                  <a:gd name="connsiteX43" fmla="*/ 8774 w 10000"/>
                  <a:gd name="connsiteY43" fmla="*/ 10000 h 10000"/>
                  <a:gd name="connsiteX44" fmla="*/ 8706 w 10000"/>
                  <a:gd name="connsiteY44" fmla="*/ 9956 h 10000"/>
                  <a:gd name="connsiteX45" fmla="*/ 8706 w 10000"/>
                  <a:gd name="connsiteY45" fmla="*/ 9891 h 10000"/>
                  <a:gd name="connsiteX46" fmla="*/ 8678 w 10000"/>
                  <a:gd name="connsiteY46" fmla="*/ 9803 h 10000"/>
                  <a:gd name="connsiteX47" fmla="*/ 8665 w 10000"/>
                  <a:gd name="connsiteY47" fmla="*/ 9596 h 10000"/>
                  <a:gd name="connsiteX48" fmla="*/ 8815 w 10000"/>
                  <a:gd name="connsiteY48" fmla="*/ 9290 h 10000"/>
                  <a:gd name="connsiteX49" fmla="*/ 9019 w 10000"/>
                  <a:gd name="connsiteY49" fmla="*/ 9169 h 10000"/>
                  <a:gd name="connsiteX50" fmla="*/ 9155 w 10000"/>
                  <a:gd name="connsiteY50" fmla="*/ 9016 h 10000"/>
                  <a:gd name="connsiteX51" fmla="*/ 9251 w 10000"/>
                  <a:gd name="connsiteY51" fmla="*/ 8863 h 10000"/>
                  <a:gd name="connsiteX52" fmla="*/ 9319 w 10000"/>
                  <a:gd name="connsiteY52" fmla="*/ 8656 h 10000"/>
                  <a:gd name="connsiteX53" fmla="*/ 9360 w 10000"/>
                  <a:gd name="connsiteY53" fmla="*/ 8579 h 10000"/>
                  <a:gd name="connsiteX54" fmla="*/ 9387 w 10000"/>
                  <a:gd name="connsiteY54" fmla="*/ 8492 h 10000"/>
                  <a:gd name="connsiteX55" fmla="*/ 9319 w 10000"/>
                  <a:gd name="connsiteY55" fmla="*/ 8317 h 10000"/>
                  <a:gd name="connsiteX56" fmla="*/ 9210 w 10000"/>
                  <a:gd name="connsiteY56" fmla="*/ 8219 h 10000"/>
                  <a:gd name="connsiteX57" fmla="*/ 9033 w 10000"/>
                  <a:gd name="connsiteY57" fmla="*/ 8109 h 10000"/>
                  <a:gd name="connsiteX58" fmla="*/ 9046 w 10000"/>
                  <a:gd name="connsiteY58" fmla="*/ 8033 h 10000"/>
                  <a:gd name="connsiteX59" fmla="*/ 8924 w 10000"/>
                  <a:gd name="connsiteY59" fmla="*/ 7880 h 10000"/>
                  <a:gd name="connsiteX60" fmla="*/ 8842 w 10000"/>
                  <a:gd name="connsiteY60" fmla="*/ 7869 h 10000"/>
                  <a:gd name="connsiteX61" fmla="*/ 8815 w 10000"/>
                  <a:gd name="connsiteY61" fmla="*/ 7913 h 10000"/>
                  <a:gd name="connsiteX62" fmla="*/ 8924 w 10000"/>
                  <a:gd name="connsiteY62" fmla="*/ 8055 h 10000"/>
                  <a:gd name="connsiteX63" fmla="*/ 8910 w 10000"/>
                  <a:gd name="connsiteY63" fmla="*/ 8120 h 10000"/>
                  <a:gd name="connsiteX64" fmla="*/ 8978 w 10000"/>
                  <a:gd name="connsiteY64" fmla="*/ 8219 h 10000"/>
                  <a:gd name="connsiteX65" fmla="*/ 8978 w 10000"/>
                  <a:gd name="connsiteY65" fmla="*/ 8273 h 10000"/>
                  <a:gd name="connsiteX66" fmla="*/ 8951 w 10000"/>
                  <a:gd name="connsiteY66" fmla="*/ 8383 h 10000"/>
                  <a:gd name="connsiteX67" fmla="*/ 8924 w 10000"/>
                  <a:gd name="connsiteY67" fmla="*/ 8448 h 10000"/>
                  <a:gd name="connsiteX68" fmla="*/ 8965 w 10000"/>
                  <a:gd name="connsiteY68" fmla="*/ 8503 h 10000"/>
                  <a:gd name="connsiteX69" fmla="*/ 8978 w 10000"/>
                  <a:gd name="connsiteY69" fmla="*/ 8612 h 10000"/>
                  <a:gd name="connsiteX70" fmla="*/ 8924 w 10000"/>
                  <a:gd name="connsiteY70" fmla="*/ 8678 h 10000"/>
                  <a:gd name="connsiteX71" fmla="*/ 8910 w 10000"/>
                  <a:gd name="connsiteY71" fmla="*/ 8732 h 10000"/>
                  <a:gd name="connsiteX72" fmla="*/ 8965 w 10000"/>
                  <a:gd name="connsiteY72" fmla="*/ 8787 h 10000"/>
                  <a:gd name="connsiteX73" fmla="*/ 9169 w 10000"/>
                  <a:gd name="connsiteY73" fmla="*/ 8557 h 10000"/>
                  <a:gd name="connsiteX74" fmla="*/ 9155 w 10000"/>
                  <a:gd name="connsiteY74" fmla="*/ 8612 h 10000"/>
                  <a:gd name="connsiteX75" fmla="*/ 9087 w 10000"/>
                  <a:gd name="connsiteY75" fmla="*/ 8678 h 10000"/>
                  <a:gd name="connsiteX76" fmla="*/ 9114 w 10000"/>
                  <a:gd name="connsiteY76" fmla="*/ 8743 h 10000"/>
                  <a:gd name="connsiteX77" fmla="*/ 8978 w 10000"/>
                  <a:gd name="connsiteY77" fmla="*/ 8918 h 10000"/>
                  <a:gd name="connsiteX78" fmla="*/ 8910 w 10000"/>
                  <a:gd name="connsiteY78" fmla="*/ 8940 h 10000"/>
                  <a:gd name="connsiteX79" fmla="*/ 8815 w 10000"/>
                  <a:gd name="connsiteY79" fmla="*/ 8973 h 10000"/>
                  <a:gd name="connsiteX80" fmla="*/ 8610 w 10000"/>
                  <a:gd name="connsiteY80" fmla="*/ 9421 h 10000"/>
                  <a:gd name="connsiteX81" fmla="*/ 8610 w 10000"/>
                  <a:gd name="connsiteY81" fmla="*/ 5705 h 10000"/>
                  <a:gd name="connsiteX82" fmla="*/ 749 w 10000"/>
                  <a:gd name="connsiteY82" fmla="*/ 5563 h 10000"/>
                  <a:gd name="connsiteX83" fmla="*/ 0 w 10000"/>
                  <a:gd name="connsiteY83" fmla="*/ 1945 h 10000"/>
                  <a:gd name="connsiteX84" fmla="*/ 2644 w 10000"/>
                  <a:gd name="connsiteY84" fmla="*/ 579 h 10000"/>
                  <a:gd name="connsiteX85" fmla="*/ 5477 w 10000"/>
                  <a:gd name="connsiteY85" fmla="*/ 0 h 10000"/>
                  <a:gd name="connsiteX86" fmla="*/ 6526 w 10000"/>
                  <a:gd name="connsiteY86" fmla="*/ 328 h 10000"/>
                  <a:gd name="connsiteX87" fmla="*/ 8774 w 10000"/>
                  <a:gd name="connsiteY87" fmla="*/ 1184 h 10000"/>
                  <a:gd name="connsiteX88" fmla="*/ 8651 w 10000"/>
                  <a:gd name="connsiteY88" fmla="*/ 3115 h 10000"/>
                  <a:gd name="connsiteX89" fmla="*/ 9332 w 10000"/>
                  <a:gd name="connsiteY89" fmla="*/ 3475 h 10000"/>
                  <a:gd name="connsiteX90" fmla="*/ 9428 w 10000"/>
                  <a:gd name="connsiteY90" fmla="*/ 3158 h 10000"/>
                  <a:gd name="connsiteX91" fmla="*/ 9964 w 10000"/>
                  <a:gd name="connsiteY91" fmla="*/ 2929 h 10000"/>
                  <a:gd name="connsiteX92" fmla="*/ 10000 w 10000"/>
                  <a:gd name="connsiteY92" fmla="*/ 3891 h 10000"/>
                  <a:gd name="connsiteX0" fmla="*/ 10000 w 10000"/>
                  <a:gd name="connsiteY0" fmla="*/ 3891 h 10000"/>
                  <a:gd name="connsiteX1" fmla="*/ 9959 w 10000"/>
                  <a:gd name="connsiteY1" fmla="*/ 3956 h 10000"/>
                  <a:gd name="connsiteX2" fmla="*/ 9850 w 10000"/>
                  <a:gd name="connsiteY2" fmla="*/ 4044 h 10000"/>
                  <a:gd name="connsiteX3" fmla="*/ 9619 w 10000"/>
                  <a:gd name="connsiteY3" fmla="*/ 4262 h 10000"/>
                  <a:gd name="connsiteX4" fmla="*/ 9510 w 10000"/>
                  <a:gd name="connsiteY4" fmla="*/ 4459 h 10000"/>
                  <a:gd name="connsiteX5" fmla="*/ 9441 w 10000"/>
                  <a:gd name="connsiteY5" fmla="*/ 4568 h 10000"/>
                  <a:gd name="connsiteX6" fmla="*/ 9305 w 10000"/>
                  <a:gd name="connsiteY6" fmla="*/ 4776 h 10000"/>
                  <a:gd name="connsiteX7" fmla="*/ 9264 w 10000"/>
                  <a:gd name="connsiteY7" fmla="*/ 4885 h 10000"/>
                  <a:gd name="connsiteX8" fmla="*/ 9183 w 10000"/>
                  <a:gd name="connsiteY8" fmla="*/ 4940 h 10000"/>
                  <a:gd name="connsiteX9" fmla="*/ 9155 w 10000"/>
                  <a:gd name="connsiteY9" fmla="*/ 5016 h 10000"/>
                  <a:gd name="connsiteX10" fmla="*/ 9060 w 10000"/>
                  <a:gd name="connsiteY10" fmla="*/ 5191 h 10000"/>
                  <a:gd name="connsiteX11" fmla="*/ 8978 w 10000"/>
                  <a:gd name="connsiteY11" fmla="*/ 5410 h 10000"/>
                  <a:gd name="connsiteX12" fmla="*/ 8965 w 10000"/>
                  <a:gd name="connsiteY12" fmla="*/ 5530 h 10000"/>
                  <a:gd name="connsiteX13" fmla="*/ 8842 w 10000"/>
                  <a:gd name="connsiteY13" fmla="*/ 5770 h 10000"/>
                  <a:gd name="connsiteX14" fmla="*/ 8787 w 10000"/>
                  <a:gd name="connsiteY14" fmla="*/ 6000 h 10000"/>
                  <a:gd name="connsiteX15" fmla="*/ 8733 w 10000"/>
                  <a:gd name="connsiteY15" fmla="*/ 6361 h 10000"/>
                  <a:gd name="connsiteX16" fmla="*/ 8692 w 10000"/>
                  <a:gd name="connsiteY16" fmla="*/ 6459 h 10000"/>
                  <a:gd name="connsiteX17" fmla="*/ 8760 w 10000"/>
                  <a:gd name="connsiteY17" fmla="*/ 6710 h 10000"/>
                  <a:gd name="connsiteX18" fmla="*/ 8760 w 10000"/>
                  <a:gd name="connsiteY18" fmla="*/ 7016 h 10000"/>
                  <a:gd name="connsiteX19" fmla="*/ 8787 w 10000"/>
                  <a:gd name="connsiteY19" fmla="*/ 7180 h 10000"/>
                  <a:gd name="connsiteX20" fmla="*/ 8856 w 10000"/>
                  <a:gd name="connsiteY20" fmla="*/ 7246 h 10000"/>
                  <a:gd name="connsiteX21" fmla="*/ 8924 w 10000"/>
                  <a:gd name="connsiteY21" fmla="*/ 7388 h 10000"/>
                  <a:gd name="connsiteX22" fmla="*/ 8965 w 10000"/>
                  <a:gd name="connsiteY22" fmla="*/ 7563 h 10000"/>
                  <a:gd name="connsiteX23" fmla="*/ 9019 w 10000"/>
                  <a:gd name="connsiteY23" fmla="*/ 7749 h 10000"/>
                  <a:gd name="connsiteX24" fmla="*/ 9060 w 10000"/>
                  <a:gd name="connsiteY24" fmla="*/ 7858 h 10000"/>
                  <a:gd name="connsiteX25" fmla="*/ 9183 w 10000"/>
                  <a:gd name="connsiteY25" fmla="*/ 7989 h 10000"/>
                  <a:gd name="connsiteX26" fmla="*/ 9292 w 10000"/>
                  <a:gd name="connsiteY26" fmla="*/ 8011 h 10000"/>
                  <a:gd name="connsiteX27" fmla="*/ 9387 w 10000"/>
                  <a:gd name="connsiteY27" fmla="*/ 8055 h 10000"/>
                  <a:gd name="connsiteX28" fmla="*/ 9414 w 10000"/>
                  <a:gd name="connsiteY28" fmla="*/ 8120 h 10000"/>
                  <a:gd name="connsiteX29" fmla="*/ 9428 w 10000"/>
                  <a:gd name="connsiteY29" fmla="*/ 8240 h 10000"/>
                  <a:gd name="connsiteX30" fmla="*/ 9482 w 10000"/>
                  <a:gd name="connsiteY30" fmla="*/ 8546 h 10000"/>
                  <a:gd name="connsiteX31" fmla="*/ 9387 w 10000"/>
                  <a:gd name="connsiteY31" fmla="*/ 8787 h 10000"/>
                  <a:gd name="connsiteX32" fmla="*/ 9360 w 10000"/>
                  <a:gd name="connsiteY32" fmla="*/ 8940 h 10000"/>
                  <a:gd name="connsiteX33" fmla="*/ 9251 w 10000"/>
                  <a:gd name="connsiteY33" fmla="*/ 9158 h 10000"/>
                  <a:gd name="connsiteX34" fmla="*/ 9169 w 10000"/>
                  <a:gd name="connsiteY34" fmla="*/ 9235 h 10000"/>
                  <a:gd name="connsiteX35" fmla="*/ 8965 w 10000"/>
                  <a:gd name="connsiteY35" fmla="*/ 9322 h 10000"/>
                  <a:gd name="connsiteX36" fmla="*/ 8883 w 10000"/>
                  <a:gd name="connsiteY36" fmla="*/ 9410 h 10000"/>
                  <a:gd name="connsiteX37" fmla="*/ 8828 w 10000"/>
                  <a:gd name="connsiteY37" fmla="*/ 9519 h 10000"/>
                  <a:gd name="connsiteX38" fmla="*/ 8787 w 10000"/>
                  <a:gd name="connsiteY38" fmla="*/ 9596 h 10000"/>
                  <a:gd name="connsiteX39" fmla="*/ 8815 w 10000"/>
                  <a:gd name="connsiteY39" fmla="*/ 9694 h 10000"/>
                  <a:gd name="connsiteX40" fmla="*/ 8842 w 10000"/>
                  <a:gd name="connsiteY40" fmla="*/ 9803 h 10000"/>
                  <a:gd name="connsiteX41" fmla="*/ 8883 w 10000"/>
                  <a:gd name="connsiteY41" fmla="*/ 9902 h 10000"/>
                  <a:gd name="connsiteX42" fmla="*/ 8815 w 10000"/>
                  <a:gd name="connsiteY42" fmla="*/ 9956 h 10000"/>
                  <a:gd name="connsiteX43" fmla="*/ 8774 w 10000"/>
                  <a:gd name="connsiteY43" fmla="*/ 10000 h 10000"/>
                  <a:gd name="connsiteX44" fmla="*/ 8706 w 10000"/>
                  <a:gd name="connsiteY44" fmla="*/ 9956 h 10000"/>
                  <a:gd name="connsiteX45" fmla="*/ 8706 w 10000"/>
                  <a:gd name="connsiteY45" fmla="*/ 9891 h 10000"/>
                  <a:gd name="connsiteX46" fmla="*/ 8678 w 10000"/>
                  <a:gd name="connsiteY46" fmla="*/ 9803 h 10000"/>
                  <a:gd name="connsiteX47" fmla="*/ 8665 w 10000"/>
                  <a:gd name="connsiteY47" fmla="*/ 9596 h 10000"/>
                  <a:gd name="connsiteX48" fmla="*/ 8815 w 10000"/>
                  <a:gd name="connsiteY48" fmla="*/ 9290 h 10000"/>
                  <a:gd name="connsiteX49" fmla="*/ 9019 w 10000"/>
                  <a:gd name="connsiteY49" fmla="*/ 9169 h 10000"/>
                  <a:gd name="connsiteX50" fmla="*/ 9155 w 10000"/>
                  <a:gd name="connsiteY50" fmla="*/ 9016 h 10000"/>
                  <a:gd name="connsiteX51" fmla="*/ 9251 w 10000"/>
                  <a:gd name="connsiteY51" fmla="*/ 8863 h 10000"/>
                  <a:gd name="connsiteX52" fmla="*/ 9319 w 10000"/>
                  <a:gd name="connsiteY52" fmla="*/ 8656 h 10000"/>
                  <a:gd name="connsiteX53" fmla="*/ 9360 w 10000"/>
                  <a:gd name="connsiteY53" fmla="*/ 8579 h 10000"/>
                  <a:gd name="connsiteX54" fmla="*/ 9387 w 10000"/>
                  <a:gd name="connsiteY54" fmla="*/ 8492 h 10000"/>
                  <a:gd name="connsiteX55" fmla="*/ 9319 w 10000"/>
                  <a:gd name="connsiteY55" fmla="*/ 8317 h 10000"/>
                  <a:gd name="connsiteX56" fmla="*/ 9210 w 10000"/>
                  <a:gd name="connsiteY56" fmla="*/ 8219 h 10000"/>
                  <a:gd name="connsiteX57" fmla="*/ 9033 w 10000"/>
                  <a:gd name="connsiteY57" fmla="*/ 8109 h 10000"/>
                  <a:gd name="connsiteX58" fmla="*/ 9046 w 10000"/>
                  <a:gd name="connsiteY58" fmla="*/ 8033 h 10000"/>
                  <a:gd name="connsiteX59" fmla="*/ 8924 w 10000"/>
                  <a:gd name="connsiteY59" fmla="*/ 7880 h 10000"/>
                  <a:gd name="connsiteX60" fmla="*/ 8842 w 10000"/>
                  <a:gd name="connsiteY60" fmla="*/ 7869 h 10000"/>
                  <a:gd name="connsiteX61" fmla="*/ 8815 w 10000"/>
                  <a:gd name="connsiteY61" fmla="*/ 7913 h 10000"/>
                  <a:gd name="connsiteX62" fmla="*/ 8924 w 10000"/>
                  <a:gd name="connsiteY62" fmla="*/ 8055 h 10000"/>
                  <a:gd name="connsiteX63" fmla="*/ 8910 w 10000"/>
                  <a:gd name="connsiteY63" fmla="*/ 8120 h 10000"/>
                  <a:gd name="connsiteX64" fmla="*/ 8978 w 10000"/>
                  <a:gd name="connsiteY64" fmla="*/ 8219 h 10000"/>
                  <a:gd name="connsiteX65" fmla="*/ 8978 w 10000"/>
                  <a:gd name="connsiteY65" fmla="*/ 8273 h 10000"/>
                  <a:gd name="connsiteX66" fmla="*/ 8951 w 10000"/>
                  <a:gd name="connsiteY66" fmla="*/ 8383 h 10000"/>
                  <a:gd name="connsiteX67" fmla="*/ 8924 w 10000"/>
                  <a:gd name="connsiteY67" fmla="*/ 8448 h 10000"/>
                  <a:gd name="connsiteX68" fmla="*/ 8965 w 10000"/>
                  <a:gd name="connsiteY68" fmla="*/ 8503 h 10000"/>
                  <a:gd name="connsiteX69" fmla="*/ 8978 w 10000"/>
                  <a:gd name="connsiteY69" fmla="*/ 8612 h 10000"/>
                  <a:gd name="connsiteX70" fmla="*/ 8924 w 10000"/>
                  <a:gd name="connsiteY70" fmla="*/ 8678 h 10000"/>
                  <a:gd name="connsiteX71" fmla="*/ 8910 w 10000"/>
                  <a:gd name="connsiteY71" fmla="*/ 8732 h 10000"/>
                  <a:gd name="connsiteX72" fmla="*/ 8965 w 10000"/>
                  <a:gd name="connsiteY72" fmla="*/ 8787 h 10000"/>
                  <a:gd name="connsiteX73" fmla="*/ 9169 w 10000"/>
                  <a:gd name="connsiteY73" fmla="*/ 8557 h 10000"/>
                  <a:gd name="connsiteX74" fmla="*/ 9155 w 10000"/>
                  <a:gd name="connsiteY74" fmla="*/ 8612 h 10000"/>
                  <a:gd name="connsiteX75" fmla="*/ 9087 w 10000"/>
                  <a:gd name="connsiteY75" fmla="*/ 8678 h 10000"/>
                  <a:gd name="connsiteX76" fmla="*/ 9114 w 10000"/>
                  <a:gd name="connsiteY76" fmla="*/ 8743 h 10000"/>
                  <a:gd name="connsiteX77" fmla="*/ 8978 w 10000"/>
                  <a:gd name="connsiteY77" fmla="*/ 8918 h 10000"/>
                  <a:gd name="connsiteX78" fmla="*/ 8910 w 10000"/>
                  <a:gd name="connsiteY78" fmla="*/ 8940 h 10000"/>
                  <a:gd name="connsiteX79" fmla="*/ 8815 w 10000"/>
                  <a:gd name="connsiteY79" fmla="*/ 8973 h 10000"/>
                  <a:gd name="connsiteX80" fmla="*/ 8610 w 10000"/>
                  <a:gd name="connsiteY80" fmla="*/ 9421 h 10000"/>
                  <a:gd name="connsiteX81" fmla="*/ 8610 w 10000"/>
                  <a:gd name="connsiteY81" fmla="*/ 5705 h 10000"/>
                  <a:gd name="connsiteX82" fmla="*/ 749 w 10000"/>
                  <a:gd name="connsiteY82" fmla="*/ 5563 h 10000"/>
                  <a:gd name="connsiteX83" fmla="*/ 0 w 10000"/>
                  <a:gd name="connsiteY83" fmla="*/ 1945 h 10000"/>
                  <a:gd name="connsiteX84" fmla="*/ 2644 w 10000"/>
                  <a:gd name="connsiteY84" fmla="*/ 579 h 10000"/>
                  <a:gd name="connsiteX85" fmla="*/ 5477 w 10000"/>
                  <a:gd name="connsiteY85" fmla="*/ 0 h 10000"/>
                  <a:gd name="connsiteX86" fmla="*/ 6526 w 10000"/>
                  <a:gd name="connsiteY86" fmla="*/ 328 h 10000"/>
                  <a:gd name="connsiteX87" fmla="*/ 8683 w 10000"/>
                  <a:gd name="connsiteY87" fmla="*/ 1184 h 10000"/>
                  <a:gd name="connsiteX88" fmla="*/ 8651 w 10000"/>
                  <a:gd name="connsiteY88" fmla="*/ 3115 h 10000"/>
                  <a:gd name="connsiteX89" fmla="*/ 9332 w 10000"/>
                  <a:gd name="connsiteY89" fmla="*/ 3475 h 10000"/>
                  <a:gd name="connsiteX90" fmla="*/ 9428 w 10000"/>
                  <a:gd name="connsiteY90" fmla="*/ 3158 h 10000"/>
                  <a:gd name="connsiteX91" fmla="*/ 9964 w 10000"/>
                  <a:gd name="connsiteY91" fmla="*/ 2929 h 10000"/>
                  <a:gd name="connsiteX92" fmla="*/ 10000 w 10000"/>
                  <a:gd name="connsiteY92" fmla="*/ 3891 h 10000"/>
                  <a:gd name="connsiteX0" fmla="*/ 9982 w 9982"/>
                  <a:gd name="connsiteY0" fmla="*/ 3891 h 10000"/>
                  <a:gd name="connsiteX1" fmla="*/ 9959 w 9982"/>
                  <a:gd name="connsiteY1" fmla="*/ 3956 h 10000"/>
                  <a:gd name="connsiteX2" fmla="*/ 9850 w 9982"/>
                  <a:gd name="connsiteY2" fmla="*/ 4044 h 10000"/>
                  <a:gd name="connsiteX3" fmla="*/ 9619 w 9982"/>
                  <a:gd name="connsiteY3" fmla="*/ 4262 h 10000"/>
                  <a:gd name="connsiteX4" fmla="*/ 9510 w 9982"/>
                  <a:gd name="connsiteY4" fmla="*/ 4459 h 10000"/>
                  <a:gd name="connsiteX5" fmla="*/ 9441 w 9982"/>
                  <a:gd name="connsiteY5" fmla="*/ 4568 h 10000"/>
                  <a:gd name="connsiteX6" fmla="*/ 9305 w 9982"/>
                  <a:gd name="connsiteY6" fmla="*/ 4776 h 10000"/>
                  <a:gd name="connsiteX7" fmla="*/ 9264 w 9982"/>
                  <a:gd name="connsiteY7" fmla="*/ 4885 h 10000"/>
                  <a:gd name="connsiteX8" fmla="*/ 9183 w 9982"/>
                  <a:gd name="connsiteY8" fmla="*/ 4940 h 10000"/>
                  <a:gd name="connsiteX9" fmla="*/ 9155 w 9982"/>
                  <a:gd name="connsiteY9" fmla="*/ 5016 h 10000"/>
                  <a:gd name="connsiteX10" fmla="*/ 9060 w 9982"/>
                  <a:gd name="connsiteY10" fmla="*/ 5191 h 10000"/>
                  <a:gd name="connsiteX11" fmla="*/ 8978 w 9982"/>
                  <a:gd name="connsiteY11" fmla="*/ 5410 h 10000"/>
                  <a:gd name="connsiteX12" fmla="*/ 8965 w 9982"/>
                  <a:gd name="connsiteY12" fmla="*/ 5530 h 10000"/>
                  <a:gd name="connsiteX13" fmla="*/ 8842 w 9982"/>
                  <a:gd name="connsiteY13" fmla="*/ 5770 h 10000"/>
                  <a:gd name="connsiteX14" fmla="*/ 8787 w 9982"/>
                  <a:gd name="connsiteY14" fmla="*/ 6000 h 10000"/>
                  <a:gd name="connsiteX15" fmla="*/ 8733 w 9982"/>
                  <a:gd name="connsiteY15" fmla="*/ 6361 h 10000"/>
                  <a:gd name="connsiteX16" fmla="*/ 8692 w 9982"/>
                  <a:gd name="connsiteY16" fmla="*/ 6459 h 10000"/>
                  <a:gd name="connsiteX17" fmla="*/ 8760 w 9982"/>
                  <a:gd name="connsiteY17" fmla="*/ 6710 h 10000"/>
                  <a:gd name="connsiteX18" fmla="*/ 8760 w 9982"/>
                  <a:gd name="connsiteY18" fmla="*/ 7016 h 10000"/>
                  <a:gd name="connsiteX19" fmla="*/ 8787 w 9982"/>
                  <a:gd name="connsiteY19" fmla="*/ 7180 h 10000"/>
                  <a:gd name="connsiteX20" fmla="*/ 8856 w 9982"/>
                  <a:gd name="connsiteY20" fmla="*/ 7246 h 10000"/>
                  <a:gd name="connsiteX21" fmla="*/ 8924 w 9982"/>
                  <a:gd name="connsiteY21" fmla="*/ 7388 h 10000"/>
                  <a:gd name="connsiteX22" fmla="*/ 8965 w 9982"/>
                  <a:gd name="connsiteY22" fmla="*/ 7563 h 10000"/>
                  <a:gd name="connsiteX23" fmla="*/ 9019 w 9982"/>
                  <a:gd name="connsiteY23" fmla="*/ 7749 h 10000"/>
                  <a:gd name="connsiteX24" fmla="*/ 9060 w 9982"/>
                  <a:gd name="connsiteY24" fmla="*/ 7858 h 10000"/>
                  <a:gd name="connsiteX25" fmla="*/ 9183 w 9982"/>
                  <a:gd name="connsiteY25" fmla="*/ 7989 h 10000"/>
                  <a:gd name="connsiteX26" fmla="*/ 9292 w 9982"/>
                  <a:gd name="connsiteY26" fmla="*/ 8011 h 10000"/>
                  <a:gd name="connsiteX27" fmla="*/ 9387 w 9982"/>
                  <a:gd name="connsiteY27" fmla="*/ 8055 h 10000"/>
                  <a:gd name="connsiteX28" fmla="*/ 9414 w 9982"/>
                  <a:gd name="connsiteY28" fmla="*/ 8120 h 10000"/>
                  <a:gd name="connsiteX29" fmla="*/ 9428 w 9982"/>
                  <a:gd name="connsiteY29" fmla="*/ 8240 h 10000"/>
                  <a:gd name="connsiteX30" fmla="*/ 9482 w 9982"/>
                  <a:gd name="connsiteY30" fmla="*/ 8546 h 10000"/>
                  <a:gd name="connsiteX31" fmla="*/ 9387 w 9982"/>
                  <a:gd name="connsiteY31" fmla="*/ 8787 h 10000"/>
                  <a:gd name="connsiteX32" fmla="*/ 9360 w 9982"/>
                  <a:gd name="connsiteY32" fmla="*/ 8940 h 10000"/>
                  <a:gd name="connsiteX33" fmla="*/ 9251 w 9982"/>
                  <a:gd name="connsiteY33" fmla="*/ 9158 h 10000"/>
                  <a:gd name="connsiteX34" fmla="*/ 9169 w 9982"/>
                  <a:gd name="connsiteY34" fmla="*/ 9235 h 10000"/>
                  <a:gd name="connsiteX35" fmla="*/ 8965 w 9982"/>
                  <a:gd name="connsiteY35" fmla="*/ 9322 h 10000"/>
                  <a:gd name="connsiteX36" fmla="*/ 8883 w 9982"/>
                  <a:gd name="connsiteY36" fmla="*/ 9410 h 10000"/>
                  <a:gd name="connsiteX37" fmla="*/ 8828 w 9982"/>
                  <a:gd name="connsiteY37" fmla="*/ 9519 h 10000"/>
                  <a:gd name="connsiteX38" fmla="*/ 8787 w 9982"/>
                  <a:gd name="connsiteY38" fmla="*/ 9596 h 10000"/>
                  <a:gd name="connsiteX39" fmla="*/ 8815 w 9982"/>
                  <a:gd name="connsiteY39" fmla="*/ 9694 h 10000"/>
                  <a:gd name="connsiteX40" fmla="*/ 8842 w 9982"/>
                  <a:gd name="connsiteY40" fmla="*/ 9803 h 10000"/>
                  <a:gd name="connsiteX41" fmla="*/ 8883 w 9982"/>
                  <a:gd name="connsiteY41" fmla="*/ 9902 h 10000"/>
                  <a:gd name="connsiteX42" fmla="*/ 8815 w 9982"/>
                  <a:gd name="connsiteY42" fmla="*/ 9956 h 10000"/>
                  <a:gd name="connsiteX43" fmla="*/ 8774 w 9982"/>
                  <a:gd name="connsiteY43" fmla="*/ 10000 h 10000"/>
                  <a:gd name="connsiteX44" fmla="*/ 8706 w 9982"/>
                  <a:gd name="connsiteY44" fmla="*/ 9956 h 10000"/>
                  <a:gd name="connsiteX45" fmla="*/ 8706 w 9982"/>
                  <a:gd name="connsiteY45" fmla="*/ 9891 h 10000"/>
                  <a:gd name="connsiteX46" fmla="*/ 8678 w 9982"/>
                  <a:gd name="connsiteY46" fmla="*/ 9803 h 10000"/>
                  <a:gd name="connsiteX47" fmla="*/ 8665 w 9982"/>
                  <a:gd name="connsiteY47" fmla="*/ 9596 h 10000"/>
                  <a:gd name="connsiteX48" fmla="*/ 8815 w 9982"/>
                  <a:gd name="connsiteY48" fmla="*/ 9290 h 10000"/>
                  <a:gd name="connsiteX49" fmla="*/ 9019 w 9982"/>
                  <a:gd name="connsiteY49" fmla="*/ 9169 h 10000"/>
                  <a:gd name="connsiteX50" fmla="*/ 9155 w 9982"/>
                  <a:gd name="connsiteY50" fmla="*/ 9016 h 10000"/>
                  <a:gd name="connsiteX51" fmla="*/ 9251 w 9982"/>
                  <a:gd name="connsiteY51" fmla="*/ 8863 h 10000"/>
                  <a:gd name="connsiteX52" fmla="*/ 9319 w 9982"/>
                  <a:gd name="connsiteY52" fmla="*/ 8656 h 10000"/>
                  <a:gd name="connsiteX53" fmla="*/ 9360 w 9982"/>
                  <a:gd name="connsiteY53" fmla="*/ 8579 h 10000"/>
                  <a:gd name="connsiteX54" fmla="*/ 9387 w 9982"/>
                  <a:gd name="connsiteY54" fmla="*/ 8492 h 10000"/>
                  <a:gd name="connsiteX55" fmla="*/ 9319 w 9982"/>
                  <a:gd name="connsiteY55" fmla="*/ 8317 h 10000"/>
                  <a:gd name="connsiteX56" fmla="*/ 9210 w 9982"/>
                  <a:gd name="connsiteY56" fmla="*/ 8219 h 10000"/>
                  <a:gd name="connsiteX57" fmla="*/ 9033 w 9982"/>
                  <a:gd name="connsiteY57" fmla="*/ 8109 h 10000"/>
                  <a:gd name="connsiteX58" fmla="*/ 9046 w 9982"/>
                  <a:gd name="connsiteY58" fmla="*/ 8033 h 10000"/>
                  <a:gd name="connsiteX59" fmla="*/ 8924 w 9982"/>
                  <a:gd name="connsiteY59" fmla="*/ 7880 h 10000"/>
                  <a:gd name="connsiteX60" fmla="*/ 8842 w 9982"/>
                  <a:gd name="connsiteY60" fmla="*/ 7869 h 10000"/>
                  <a:gd name="connsiteX61" fmla="*/ 8815 w 9982"/>
                  <a:gd name="connsiteY61" fmla="*/ 7913 h 10000"/>
                  <a:gd name="connsiteX62" fmla="*/ 8924 w 9982"/>
                  <a:gd name="connsiteY62" fmla="*/ 8055 h 10000"/>
                  <a:gd name="connsiteX63" fmla="*/ 8910 w 9982"/>
                  <a:gd name="connsiteY63" fmla="*/ 8120 h 10000"/>
                  <a:gd name="connsiteX64" fmla="*/ 8978 w 9982"/>
                  <a:gd name="connsiteY64" fmla="*/ 8219 h 10000"/>
                  <a:gd name="connsiteX65" fmla="*/ 8978 w 9982"/>
                  <a:gd name="connsiteY65" fmla="*/ 8273 h 10000"/>
                  <a:gd name="connsiteX66" fmla="*/ 8951 w 9982"/>
                  <a:gd name="connsiteY66" fmla="*/ 8383 h 10000"/>
                  <a:gd name="connsiteX67" fmla="*/ 8924 w 9982"/>
                  <a:gd name="connsiteY67" fmla="*/ 8448 h 10000"/>
                  <a:gd name="connsiteX68" fmla="*/ 8965 w 9982"/>
                  <a:gd name="connsiteY68" fmla="*/ 8503 h 10000"/>
                  <a:gd name="connsiteX69" fmla="*/ 8978 w 9982"/>
                  <a:gd name="connsiteY69" fmla="*/ 8612 h 10000"/>
                  <a:gd name="connsiteX70" fmla="*/ 8924 w 9982"/>
                  <a:gd name="connsiteY70" fmla="*/ 8678 h 10000"/>
                  <a:gd name="connsiteX71" fmla="*/ 8910 w 9982"/>
                  <a:gd name="connsiteY71" fmla="*/ 8732 h 10000"/>
                  <a:gd name="connsiteX72" fmla="*/ 8965 w 9982"/>
                  <a:gd name="connsiteY72" fmla="*/ 8787 h 10000"/>
                  <a:gd name="connsiteX73" fmla="*/ 9169 w 9982"/>
                  <a:gd name="connsiteY73" fmla="*/ 8557 h 10000"/>
                  <a:gd name="connsiteX74" fmla="*/ 9155 w 9982"/>
                  <a:gd name="connsiteY74" fmla="*/ 8612 h 10000"/>
                  <a:gd name="connsiteX75" fmla="*/ 9087 w 9982"/>
                  <a:gd name="connsiteY75" fmla="*/ 8678 h 10000"/>
                  <a:gd name="connsiteX76" fmla="*/ 9114 w 9982"/>
                  <a:gd name="connsiteY76" fmla="*/ 8743 h 10000"/>
                  <a:gd name="connsiteX77" fmla="*/ 8978 w 9982"/>
                  <a:gd name="connsiteY77" fmla="*/ 8918 h 10000"/>
                  <a:gd name="connsiteX78" fmla="*/ 8910 w 9982"/>
                  <a:gd name="connsiteY78" fmla="*/ 8940 h 10000"/>
                  <a:gd name="connsiteX79" fmla="*/ 8815 w 9982"/>
                  <a:gd name="connsiteY79" fmla="*/ 8973 h 10000"/>
                  <a:gd name="connsiteX80" fmla="*/ 8610 w 9982"/>
                  <a:gd name="connsiteY80" fmla="*/ 9421 h 10000"/>
                  <a:gd name="connsiteX81" fmla="*/ 8610 w 9982"/>
                  <a:gd name="connsiteY81" fmla="*/ 5705 h 10000"/>
                  <a:gd name="connsiteX82" fmla="*/ 749 w 9982"/>
                  <a:gd name="connsiteY82" fmla="*/ 5563 h 10000"/>
                  <a:gd name="connsiteX83" fmla="*/ 0 w 9982"/>
                  <a:gd name="connsiteY83" fmla="*/ 1945 h 10000"/>
                  <a:gd name="connsiteX84" fmla="*/ 2644 w 9982"/>
                  <a:gd name="connsiteY84" fmla="*/ 579 h 10000"/>
                  <a:gd name="connsiteX85" fmla="*/ 5477 w 9982"/>
                  <a:gd name="connsiteY85" fmla="*/ 0 h 10000"/>
                  <a:gd name="connsiteX86" fmla="*/ 6526 w 9982"/>
                  <a:gd name="connsiteY86" fmla="*/ 328 h 10000"/>
                  <a:gd name="connsiteX87" fmla="*/ 8683 w 9982"/>
                  <a:gd name="connsiteY87" fmla="*/ 1184 h 10000"/>
                  <a:gd name="connsiteX88" fmla="*/ 8651 w 9982"/>
                  <a:gd name="connsiteY88" fmla="*/ 3115 h 10000"/>
                  <a:gd name="connsiteX89" fmla="*/ 9332 w 9982"/>
                  <a:gd name="connsiteY89" fmla="*/ 3475 h 10000"/>
                  <a:gd name="connsiteX90" fmla="*/ 9428 w 9982"/>
                  <a:gd name="connsiteY90" fmla="*/ 3158 h 10000"/>
                  <a:gd name="connsiteX91" fmla="*/ 9964 w 9982"/>
                  <a:gd name="connsiteY91" fmla="*/ 2929 h 10000"/>
                  <a:gd name="connsiteX92" fmla="*/ 9982 w 9982"/>
                  <a:gd name="connsiteY92" fmla="*/ 3891 h 10000"/>
                  <a:gd name="connsiteX0" fmla="*/ 10000 w 10000"/>
                  <a:gd name="connsiteY0" fmla="*/ 3891 h 10000"/>
                  <a:gd name="connsiteX1" fmla="*/ 9977 w 10000"/>
                  <a:gd name="connsiteY1" fmla="*/ 3956 h 10000"/>
                  <a:gd name="connsiteX2" fmla="*/ 9868 w 10000"/>
                  <a:gd name="connsiteY2" fmla="*/ 4044 h 10000"/>
                  <a:gd name="connsiteX3" fmla="*/ 9636 w 10000"/>
                  <a:gd name="connsiteY3" fmla="*/ 4262 h 10000"/>
                  <a:gd name="connsiteX4" fmla="*/ 9527 w 10000"/>
                  <a:gd name="connsiteY4" fmla="*/ 4459 h 10000"/>
                  <a:gd name="connsiteX5" fmla="*/ 9458 w 10000"/>
                  <a:gd name="connsiteY5" fmla="*/ 4568 h 10000"/>
                  <a:gd name="connsiteX6" fmla="*/ 9322 w 10000"/>
                  <a:gd name="connsiteY6" fmla="*/ 4776 h 10000"/>
                  <a:gd name="connsiteX7" fmla="*/ 9281 w 10000"/>
                  <a:gd name="connsiteY7" fmla="*/ 4885 h 10000"/>
                  <a:gd name="connsiteX8" fmla="*/ 9200 w 10000"/>
                  <a:gd name="connsiteY8" fmla="*/ 4940 h 10000"/>
                  <a:gd name="connsiteX9" fmla="*/ 9172 w 10000"/>
                  <a:gd name="connsiteY9" fmla="*/ 5016 h 10000"/>
                  <a:gd name="connsiteX10" fmla="*/ 9076 w 10000"/>
                  <a:gd name="connsiteY10" fmla="*/ 5191 h 10000"/>
                  <a:gd name="connsiteX11" fmla="*/ 8994 w 10000"/>
                  <a:gd name="connsiteY11" fmla="*/ 5410 h 10000"/>
                  <a:gd name="connsiteX12" fmla="*/ 8981 w 10000"/>
                  <a:gd name="connsiteY12" fmla="*/ 5530 h 10000"/>
                  <a:gd name="connsiteX13" fmla="*/ 8858 w 10000"/>
                  <a:gd name="connsiteY13" fmla="*/ 5770 h 10000"/>
                  <a:gd name="connsiteX14" fmla="*/ 8803 w 10000"/>
                  <a:gd name="connsiteY14" fmla="*/ 6000 h 10000"/>
                  <a:gd name="connsiteX15" fmla="*/ 8749 w 10000"/>
                  <a:gd name="connsiteY15" fmla="*/ 6361 h 10000"/>
                  <a:gd name="connsiteX16" fmla="*/ 8708 w 10000"/>
                  <a:gd name="connsiteY16" fmla="*/ 6459 h 10000"/>
                  <a:gd name="connsiteX17" fmla="*/ 8776 w 10000"/>
                  <a:gd name="connsiteY17" fmla="*/ 6710 h 10000"/>
                  <a:gd name="connsiteX18" fmla="*/ 8776 w 10000"/>
                  <a:gd name="connsiteY18" fmla="*/ 7016 h 10000"/>
                  <a:gd name="connsiteX19" fmla="*/ 8803 w 10000"/>
                  <a:gd name="connsiteY19" fmla="*/ 7180 h 10000"/>
                  <a:gd name="connsiteX20" fmla="*/ 8872 w 10000"/>
                  <a:gd name="connsiteY20" fmla="*/ 7246 h 10000"/>
                  <a:gd name="connsiteX21" fmla="*/ 8940 w 10000"/>
                  <a:gd name="connsiteY21" fmla="*/ 7388 h 10000"/>
                  <a:gd name="connsiteX22" fmla="*/ 8981 w 10000"/>
                  <a:gd name="connsiteY22" fmla="*/ 7563 h 10000"/>
                  <a:gd name="connsiteX23" fmla="*/ 9035 w 10000"/>
                  <a:gd name="connsiteY23" fmla="*/ 7749 h 10000"/>
                  <a:gd name="connsiteX24" fmla="*/ 9076 w 10000"/>
                  <a:gd name="connsiteY24" fmla="*/ 7858 h 10000"/>
                  <a:gd name="connsiteX25" fmla="*/ 9200 w 10000"/>
                  <a:gd name="connsiteY25" fmla="*/ 7989 h 10000"/>
                  <a:gd name="connsiteX26" fmla="*/ 9309 w 10000"/>
                  <a:gd name="connsiteY26" fmla="*/ 8011 h 10000"/>
                  <a:gd name="connsiteX27" fmla="*/ 9404 w 10000"/>
                  <a:gd name="connsiteY27" fmla="*/ 8055 h 10000"/>
                  <a:gd name="connsiteX28" fmla="*/ 9431 w 10000"/>
                  <a:gd name="connsiteY28" fmla="*/ 8120 h 10000"/>
                  <a:gd name="connsiteX29" fmla="*/ 9445 w 10000"/>
                  <a:gd name="connsiteY29" fmla="*/ 8240 h 10000"/>
                  <a:gd name="connsiteX30" fmla="*/ 9499 w 10000"/>
                  <a:gd name="connsiteY30" fmla="*/ 8546 h 10000"/>
                  <a:gd name="connsiteX31" fmla="*/ 9404 w 10000"/>
                  <a:gd name="connsiteY31" fmla="*/ 8787 h 10000"/>
                  <a:gd name="connsiteX32" fmla="*/ 9377 w 10000"/>
                  <a:gd name="connsiteY32" fmla="*/ 8940 h 10000"/>
                  <a:gd name="connsiteX33" fmla="*/ 9268 w 10000"/>
                  <a:gd name="connsiteY33" fmla="*/ 9158 h 10000"/>
                  <a:gd name="connsiteX34" fmla="*/ 9186 w 10000"/>
                  <a:gd name="connsiteY34" fmla="*/ 9235 h 10000"/>
                  <a:gd name="connsiteX35" fmla="*/ 8981 w 10000"/>
                  <a:gd name="connsiteY35" fmla="*/ 9322 h 10000"/>
                  <a:gd name="connsiteX36" fmla="*/ 8899 w 10000"/>
                  <a:gd name="connsiteY36" fmla="*/ 9410 h 10000"/>
                  <a:gd name="connsiteX37" fmla="*/ 8844 w 10000"/>
                  <a:gd name="connsiteY37" fmla="*/ 9519 h 10000"/>
                  <a:gd name="connsiteX38" fmla="*/ 8803 w 10000"/>
                  <a:gd name="connsiteY38" fmla="*/ 9596 h 10000"/>
                  <a:gd name="connsiteX39" fmla="*/ 8831 w 10000"/>
                  <a:gd name="connsiteY39" fmla="*/ 9694 h 10000"/>
                  <a:gd name="connsiteX40" fmla="*/ 8858 w 10000"/>
                  <a:gd name="connsiteY40" fmla="*/ 9803 h 10000"/>
                  <a:gd name="connsiteX41" fmla="*/ 8899 w 10000"/>
                  <a:gd name="connsiteY41" fmla="*/ 9902 h 10000"/>
                  <a:gd name="connsiteX42" fmla="*/ 8831 w 10000"/>
                  <a:gd name="connsiteY42" fmla="*/ 9956 h 10000"/>
                  <a:gd name="connsiteX43" fmla="*/ 8790 w 10000"/>
                  <a:gd name="connsiteY43" fmla="*/ 10000 h 10000"/>
                  <a:gd name="connsiteX44" fmla="*/ 8722 w 10000"/>
                  <a:gd name="connsiteY44" fmla="*/ 9956 h 10000"/>
                  <a:gd name="connsiteX45" fmla="*/ 8722 w 10000"/>
                  <a:gd name="connsiteY45" fmla="*/ 9891 h 10000"/>
                  <a:gd name="connsiteX46" fmla="*/ 8694 w 10000"/>
                  <a:gd name="connsiteY46" fmla="*/ 9803 h 10000"/>
                  <a:gd name="connsiteX47" fmla="*/ 8681 w 10000"/>
                  <a:gd name="connsiteY47" fmla="*/ 9596 h 10000"/>
                  <a:gd name="connsiteX48" fmla="*/ 8831 w 10000"/>
                  <a:gd name="connsiteY48" fmla="*/ 9290 h 10000"/>
                  <a:gd name="connsiteX49" fmla="*/ 9035 w 10000"/>
                  <a:gd name="connsiteY49" fmla="*/ 9169 h 10000"/>
                  <a:gd name="connsiteX50" fmla="*/ 9172 w 10000"/>
                  <a:gd name="connsiteY50" fmla="*/ 9016 h 10000"/>
                  <a:gd name="connsiteX51" fmla="*/ 9268 w 10000"/>
                  <a:gd name="connsiteY51" fmla="*/ 8863 h 10000"/>
                  <a:gd name="connsiteX52" fmla="*/ 9336 w 10000"/>
                  <a:gd name="connsiteY52" fmla="*/ 8656 h 10000"/>
                  <a:gd name="connsiteX53" fmla="*/ 9377 w 10000"/>
                  <a:gd name="connsiteY53" fmla="*/ 8579 h 10000"/>
                  <a:gd name="connsiteX54" fmla="*/ 9404 w 10000"/>
                  <a:gd name="connsiteY54" fmla="*/ 8492 h 10000"/>
                  <a:gd name="connsiteX55" fmla="*/ 9336 w 10000"/>
                  <a:gd name="connsiteY55" fmla="*/ 8317 h 10000"/>
                  <a:gd name="connsiteX56" fmla="*/ 9227 w 10000"/>
                  <a:gd name="connsiteY56" fmla="*/ 8219 h 10000"/>
                  <a:gd name="connsiteX57" fmla="*/ 9049 w 10000"/>
                  <a:gd name="connsiteY57" fmla="*/ 8109 h 10000"/>
                  <a:gd name="connsiteX58" fmla="*/ 9062 w 10000"/>
                  <a:gd name="connsiteY58" fmla="*/ 8033 h 10000"/>
                  <a:gd name="connsiteX59" fmla="*/ 8940 w 10000"/>
                  <a:gd name="connsiteY59" fmla="*/ 7880 h 10000"/>
                  <a:gd name="connsiteX60" fmla="*/ 8858 w 10000"/>
                  <a:gd name="connsiteY60" fmla="*/ 7869 h 10000"/>
                  <a:gd name="connsiteX61" fmla="*/ 8831 w 10000"/>
                  <a:gd name="connsiteY61" fmla="*/ 7913 h 10000"/>
                  <a:gd name="connsiteX62" fmla="*/ 8940 w 10000"/>
                  <a:gd name="connsiteY62" fmla="*/ 8055 h 10000"/>
                  <a:gd name="connsiteX63" fmla="*/ 8926 w 10000"/>
                  <a:gd name="connsiteY63" fmla="*/ 8120 h 10000"/>
                  <a:gd name="connsiteX64" fmla="*/ 8994 w 10000"/>
                  <a:gd name="connsiteY64" fmla="*/ 8219 h 10000"/>
                  <a:gd name="connsiteX65" fmla="*/ 8994 w 10000"/>
                  <a:gd name="connsiteY65" fmla="*/ 8273 h 10000"/>
                  <a:gd name="connsiteX66" fmla="*/ 8967 w 10000"/>
                  <a:gd name="connsiteY66" fmla="*/ 8383 h 10000"/>
                  <a:gd name="connsiteX67" fmla="*/ 8940 w 10000"/>
                  <a:gd name="connsiteY67" fmla="*/ 8448 h 10000"/>
                  <a:gd name="connsiteX68" fmla="*/ 8981 w 10000"/>
                  <a:gd name="connsiteY68" fmla="*/ 8503 h 10000"/>
                  <a:gd name="connsiteX69" fmla="*/ 8994 w 10000"/>
                  <a:gd name="connsiteY69" fmla="*/ 8612 h 10000"/>
                  <a:gd name="connsiteX70" fmla="*/ 8940 w 10000"/>
                  <a:gd name="connsiteY70" fmla="*/ 8678 h 10000"/>
                  <a:gd name="connsiteX71" fmla="*/ 8926 w 10000"/>
                  <a:gd name="connsiteY71" fmla="*/ 8732 h 10000"/>
                  <a:gd name="connsiteX72" fmla="*/ 8981 w 10000"/>
                  <a:gd name="connsiteY72" fmla="*/ 8787 h 10000"/>
                  <a:gd name="connsiteX73" fmla="*/ 9186 w 10000"/>
                  <a:gd name="connsiteY73" fmla="*/ 8557 h 10000"/>
                  <a:gd name="connsiteX74" fmla="*/ 9172 w 10000"/>
                  <a:gd name="connsiteY74" fmla="*/ 8612 h 10000"/>
                  <a:gd name="connsiteX75" fmla="*/ 9103 w 10000"/>
                  <a:gd name="connsiteY75" fmla="*/ 8678 h 10000"/>
                  <a:gd name="connsiteX76" fmla="*/ 9130 w 10000"/>
                  <a:gd name="connsiteY76" fmla="*/ 8743 h 10000"/>
                  <a:gd name="connsiteX77" fmla="*/ 8994 w 10000"/>
                  <a:gd name="connsiteY77" fmla="*/ 8918 h 10000"/>
                  <a:gd name="connsiteX78" fmla="*/ 8926 w 10000"/>
                  <a:gd name="connsiteY78" fmla="*/ 8940 h 10000"/>
                  <a:gd name="connsiteX79" fmla="*/ 8831 w 10000"/>
                  <a:gd name="connsiteY79" fmla="*/ 8973 h 10000"/>
                  <a:gd name="connsiteX80" fmla="*/ 8626 w 10000"/>
                  <a:gd name="connsiteY80" fmla="*/ 9421 h 10000"/>
                  <a:gd name="connsiteX81" fmla="*/ 8626 w 10000"/>
                  <a:gd name="connsiteY81" fmla="*/ 5705 h 10000"/>
                  <a:gd name="connsiteX82" fmla="*/ 750 w 10000"/>
                  <a:gd name="connsiteY82" fmla="*/ 5563 h 10000"/>
                  <a:gd name="connsiteX83" fmla="*/ 0 w 10000"/>
                  <a:gd name="connsiteY83" fmla="*/ 1945 h 10000"/>
                  <a:gd name="connsiteX84" fmla="*/ 2649 w 10000"/>
                  <a:gd name="connsiteY84" fmla="*/ 579 h 10000"/>
                  <a:gd name="connsiteX85" fmla="*/ 5487 w 10000"/>
                  <a:gd name="connsiteY85" fmla="*/ 0 h 10000"/>
                  <a:gd name="connsiteX86" fmla="*/ 6538 w 10000"/>
                  <a:gd name="connsiteY86" fmla="*/ 328 h 10000"/>
                  <a:gd name="connsiteX87" fmla="*/ 8699 w 10000"/>
                  <a:gd name="connsiteY87" fmla="*/ 1184 h 10000"/>
                  <a:gd name="connsiteX88" fmla="*/ 8667 w 10000"/>
                  <a:gd name="connsiteY88" fmla="*/ 3115 h 10000"/>
                  <a:gd name="connsiteX89" fmla="*/ 9331 w 10000"/>
                  <a:gd name="connsiteY89" fmla="*/ 3446 h 10000"/>
                  <a:gd name="connsiteX90" fmla="*/ 9445 w 10000"/>
                  <a:gd name="connsiteY90" fmla="*/ 3158 h 10000"/>
                  <a:gd name="connsiteX91" fmla="*/ 9982 w 10000"/>
                  <a:gd name="connsiteY91" fmla="*/ 2929 h 10000"/>
                  <a:gd name="connsiteX92" fmla="*/ 10000 w 10000"/>
                  <a:gd name="connsiteY92" fmla="*/ 3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0000" h="10000">
                    <a:moveTo>
                      <a:pt x="10000" y="3891"/>
                    </a:moveTo>
                    <a:cubicBezTo>
                      <a:pt x="9973" y="3923"/>
                      <a:pt x="10004" y="3923"/>
                      <a:pt x="9977" y="3956"/>
                    </a:cubicBezTo>
                    <a:cubicBezTo>
                      <a:pt x="9950" y="3967"/>
                      <a:pt x="9923" y="4000"/>
                      <a:pt x="9868" y="4044"/>
                    </a:cubicBezTo>
                    <a:cubicBezTo>
                      <a:pt x="9759" y="4109"/>
                      <a:pt x="9704" y="4175"/>
                      <a:pt x="9636" y="4262"/>
                    </a:cubicBezTo>
                    <a:cubicBezTo>
                      <a:pt x="9581" y="4328"/>
                      <a:pt x="9554" y="4393"/>
                      <a:pt x="9527" y="4459"/>
                    </a:cubicBezTo>
                    <a:cubicBezTo>
                      <a:pt x="9499" y="4514"/>
                      <a:pt x="9499" y="4514"/>
                      <a:pt x="9458" y="4568"/>
                    </a:cubicBezTo>
                    <a:cubicBezTo>
                      <a:pt x="9418" y="4623"/>
                      <a:pt x="9377" y="4699"/>
                      <a:pt x="9322" y="4776"/>
                    </a:cubicBezTo>
                    <a:cubicBezTo>
                      <a:pt x="9281" y="4809"/>
                      <a:pt x="9295" y="4852"/>
                      <a:pt x="9281" y="4885"/>
                    </a:cubicBezTo>
                    <a:cubicBezTo>
                      <a:pt x="9268" y="4907"/>
                      <a:pt x="9213" y="4929"/>
                      <a:pt x="9200" y="4940"/>
                    </a:cubicBezTo>
                    <a:cubicBezTo>
                      <a:pt x="9172" y="4962"/>
                      <a:pt x="9172" y="4984"/>
                      <a:pt x="9172" y="5016"/>
                    </a:cubicBezTo>
                    <a:cubicBezTo>
                      <a:pt x="9130" y="5071"/>
                      <a:pt x="9144" y="5137"/>
                      <a:pt x="9076" y="5191"/>
                    </a:cubicBezTo>
                    <a:cubicBezTo>
                      <a:pt x="9062" y="5246"/>
                      <a:pt x="9021" y="5355"/>
                      <a:pt x="8994" y="5410"/>
                    </a:cubicBezTo>
                    <a:cubicBezTo>
                      <a:pt x="8994" y="5454"/>
                      <a:pt x="8994" y="5464"/>
                      <a:pt x="8981" y="5530"/>
                    </a:cubicBezTo>
                    <a:cubicBezTo>
                      <a:pt x="8953" y="5617"/>
                      <a:pt x="8899" y="5683"/>
                      <a:pt x="8858" y="5770"/>
                    </a:cubicBezTo>
                    <a:cubicBezTo>
                      <a:pt x="8831" y="5836"/>
                      <a:pt x="8817" y="5923"/>
                      <a:pt x="8803" y="6000"/>
                    </a:cubicBezTo>
                    <a:cubicBezTo>
                      <a:pt x="8790" y="6109"/>
                      <a:pt x="8776" y="6295"/>
                      <a:pt x="8749" y="6361"/>
                    </a:cubicBezTo>
                    <a:cubicBezTo>
                      <a:pt x="8749" y="6448"/>
                      <a:pt x="8708" y="6350"/>
                      <a:pt x="8708" y="6459"/>
                    </a:cubicBezTo>
                    <a:cubicBezTo>
                      <a:pt x="8708" y="6514"/>
                      <a:pt x="8749" y="6623"/>
                      <a:pt x="8776" y="6710"/>
                    </a:cubicBezTo>
                    <a:cubicBezTo>
                      <a:pt x="8790" y="6820"/>
                      <a:pt x="8749" y="6929"/>
                      <a:pt x="8776" y="7016"/>
                    </a:cubicBezTo>
                    <a:cubicBezTo>
                      <a:pt x="8776" y="7082"/>
                      <a:pt x="8790" y="7137"/>
                      <a:pt x="8803" y="7180"/>
                    </a:cubicBezTo>
                    <a:cubicBezTo>
                      <a:pt x="8831" y="7224"/>
                      <a:pt x="8858" y="7235"/>
                      <a:pt x="8872" y="7246"/>
                    </a:cubicBezTo>
                    <a:cubicBezTo>
                      <a:pt x="8899" y="7290"/>
                      <a:pt x="8926" y="7333"/>
                      <a:pt x="8940" y="7388"/>
                    </a:cubicBezTo>
                    <a:cubicBezTo>
                      <a:pt x="8953" y="7432"/>
                      <a:pt x="8967" y="7497"/>
                      <a:pt x="8981" y="7563"/>
                    </a:cubicBezTo>
                    <a:cubicBezTo>
                      <a:pt x="8994" y="7617"/>
                      <a:pt x="9021" y="7694"/>
                      <a:pt x="9035" y="7749"/>
                    </a:cubicBezTo>
                    <a:cubicBezTo>
                      <a:pt x="9049" y="7792"/>
                      <a:pt x="9049" y="7814"/>
                      <a:pt x="9076" y="7858"/>
                    </a:cubicBezTo>
                    <a:cubicBezTo>
                      <a:pt x="9130" y="7902"/>
                      <a:pt x="9172" y="7967"/>
                      <a:pt x="9200" y="7989"/>
                    </a:cubicBezTo>
                    <a:cubicBezTo>
                      <a:pt x="9227" y="8022"/>
                      <a:pt x="9254" y="7989"/>
                      <a:pt x="9309" y="8011"/>
                    </a:cubicBezTo>
                    <a:cubicBezTo>
                      <a:pt x="9336" y="8011"/>
                      <a:pt x="9390" y="8033"/>
                      <a:pt x="9404" y="8055"/>
                    </a:cubicBezTo>
                    <a:cubicBezTo>
                      <a:pt x="9418" y="8077"/>
                      <a:pt x="9431" y="8087"/>
                      <a:pt x="9431" y="8120"/>
                    </a:cubicBezTo>
                    <a:cubicBezTo>
                      <a:pt x="9445" y="8142"/>
                      <a:pt x="9418" y="8175"/>
                      <a:pt x="9445" y="8240"/>
                    </a:cubicBezTo>
                    <a:cubicBezTo>
                      <a:pt x="9445" y="8295"/>
                      <a:pt x="9513" y="8448"/>
                      <a:pt x="9499" y="8546"/>
                    </a:cubicBezTo>
                    <a:cubicBezTo>
                      <a:pt x="9513" y="8645"/>
                      <a:pt x="9418" y="8699"/>
                      <a:pt x="9404" y="8787"/>
                    </a:cubicBezTo>
                    <a:cubicBezTo>
                      <a:pt x="9390" y="8852"/>
                      <a:pt x="9390" y="8874"/>
                      <a:pt x="9377" y="8940"/>
                    </a:cubicBezTo>
                    <a:cubicBezTo>
                      <a:pt x="9322" y="8995"/>
                      <a:pt x="9295" y="9082"/>
                      <a:pt x="9268" y="9158"/>
                    </a:cubicBezTo>
                    <a:cubicBezTo>
                      <a:pt x="9227" y="9224"/>
                      <a:pt x="9254" y="9202"/>
                      <a:pt x="9186" y="9235"/>
                    </a:cubicBezTo>
                    <a:cubicBezTo>
                      <a:pt x="9144" y="9268"/>
                      <a:pt x="9035" y="9290"/>
                      <a:pt x="8981" y="9322"/>
                    </a:cubicBezTo>
                    <a:cubicBezTo>
                      <a:pt x="8940" y="9355"/>
                      <a:pt x="8912" y="9377"/>
                      <a:pt x="8899" y="9410"/>
                    </a:cubicBezTo>
                    <a:cubicBezTo>
                      <a:pt x="8831" y="9475"/>
                      <a:pt x="8844" y="9464"/>
                      <a:pt x="8844" y="9519"/>
                    </a:cubicBezTo>
                    <a:cubicBezTo>
                      <a:pt x="8831" y="9563"/>
                      <a:pt x="8803" y="9574"/>
                      <a:pt x="8803" y="9596"/>
                    </a:cubicBezTo>
                    <a:cubicBezTo>
                      <a:pt x="8803" y="9639"/>
                      <a:pt x="8817" y="9672"/>
                      <a:pt x="8831" y="9694"/>
                    </a:cubicBezTo>
                    <a:cubicBezTo>
                      <a:pt x="8831" y="9738"/>
                      <a:pt x="8858" y="9781"/>
                      <a:pt x="8858" y="9803"/>
                    </a:cubicBezTo>
                    <a:cubicBezTo>
                      <a:pt x="8872" y="9847"/>
                      <a:pt x="8899" y="9880"/>
                      <a:pt x="8899" y="9902"/>
                    </a:cubicBezTo>
                    <a:cubicBezTo>
                      <a:pt x="8872" y="9913"/>
                      <a:pt x="8844" y="9945"/>
                      <a:pt x="8831" y="9956"/>
                    </a:cubicBezTo>
                    <a:cubicBezTo>
                      <a:pt x="8831" y="10000"/>
                      <a:pt x="8803" y="10000"/>
                      <a:pt x="8790" y="10000"/>
                    </a:cubicBezTo>
                    <a:cubicBezTo>
                      <a:pt x="8776" y="10000"/>
                      <a:pt x="8722" y="9989"/>
                      <a:pt x="8722" y="9956"/>
                    </a:cubicBezTo>
                    <a:lnTo>
                      <a:pt x="8722" y="9891"/>
                    </a:lnTo>
                    <a:cubicBezTo>
                      <a:pt x="8722" y="9858"/>
                      <a:pt x="8708" y="9858"/>
                      <a:pt x="8694" y="9803"/>
                    </a:cubicBezTo>
                    <a:cubicBezTo>
                      <a:pt x="8681" y="9727"/>
                      <a:pt x="8626" y="9683"/>
                      <a:pt x="8681" y="9596"/>
                    </a:cubicBezTo>
                    <a:cubicBezTo>
                      <a:pt x="8694" y="9486"/>
                      <a:pt x="8776" y="9355"/>
                      <a:pt x="8831" y="9290"/>
                    </a:cubicBezTo>
                    <a:cubicBezTo>
                      <a:pt x="8885" y="9224"/>
                      <a:pt x="8981" y="9213"/>
                      <a:pt x="9035" y="9169"/>
                    </a:cubicBezTo>
                    <a:cubicBezTo>
                      <a:pt x="9130" y="9126"/>
                      <a:pt x="9130" y="9071"/>
                      <a:pt x="9172" y="9016"/>
                    </a:cubicBezTo>
                    <a:cubicBezTo>
                      <a:pt x="9186" y="8918"/>
                      <a:pt x="9213" y="8951"/>
                      <a:pt x="9268" y="8863"/>
                    </a:cubicBezTo>
                    <a:cubicBezTo>
                      <a:pt x="9281" y="8787"/>
                      <a:pt x="9295" y="8732"/>
                      <a:pt x="9336" y="8656"/>
                    </a:cubicBezTo>
                    <a:cubicBezTo>
                      <a:pt x="9377" y="8612"/>
                      <a:pt x="9349" y="8590"/>
                      <a:pt x="9377" y="8579"/>
                    </a:cubicBezTo>
                    <a:cubicBezTo>
                      <a:pt x="9377" y="8546"/>
                      <a:pt x="9404" y="8546"/>
                      <a:pt x="9404" y="8492"/>
                    </a:cubicBezTo>
                    <a:cubicBezTo>
                      <a:pt x="9404" y="8448"/>
                      <a:pt x="9377" y="8372"/>
                      <a:pt x="9336" y="8317"/>
                    </a:cubicBezTo>
                    <a:cubicBezTo>
                      <a:pt x="9322" y="8273"/>
                      <a:pt x="9281" y="8262"/>
                      <a:pt x="9227" y="8219"/>
                    </a:cubicBezTo>
                    <a:cubicBezTo>
                      <a:pt x="9186" y="8120"/>
                      <a:pt x="9103" y="8164"/>
                      <a:pt x="9049" y="8109"/>
                    </a:cubicBezTo>
                    <a:cubicBezTo>
                      <a:pt x="9021" y="8077"/>
                      <a:pt x="9076" y="8066"/>
                      <a:pt x="9062" y="8033"/>
                    </a:cubicBezTo>
                    <a:cubicBezTo>
                      <a:pt x="9049" y="8011"/>
                      <a:pt x="8967" y="7913"/>
                      <a:pt x="8940" y="7880"/>
                    </a:cubicBezTo>
                    <a:cubicBezTo>
                      <a:pt x="8899" y="7858"/>
                      <a:pt x="8844" y="7814"/>
                      <a:pt x="8858" y="7869"/>
                    </a:cubicBezTo>
                    <a:cubicBezTo>
                      <a:pt x="8844" y="7869"/>
                      <a:pt x="8831" y="7880"/>
                      <a:pt x="8831" y="7913"/>
                    </a:cubicBezTo>
                    <a:cubicBezTo>
                      <a:pt x="8844" y="7956"/>
                      <a:pt x="8926" y="8011"/>
                      <a:pt x="8940" y="8055"/>
                    </a:cubicBezTo>
                    <a:cubicBezTo>
                      <a:pt x="8953" y="8066"/>
                      <a:pt x="8926" y="8087"/>
                      <a:pt x="8926" y="8120"/>
                    </a:cubicBezTo>
                    <a:cubicBezTo>
                      <a:pt x="8926" y="8120"/>
                      <a:pt x="8994" y="8186"/>
                      <a:pt x="8994" y="8219"/>
                    </a:cubicBezTo>
                    <a:cubicBezTo>
                      <a:pt x="8994" y="8262"/>
                      <a:pt x="9021" y="8230"/>
                      <a:pt x="8994" y="8273"/>
                    </a:cubicBezTo>
                    <a:cubicBezTo>
                      <a:pt x="8994" y="8284"/>
                      <a:pt x="8981" y="8339"/>
                      <a:pt x="8967" y="8383"/>
                    </a:cubicBezTo>
                    <a:cubicBezTo>
                      <a:pt x="8953" y="8404"/>
                      <a:pt x="8940" y="8426"/>
                      <a:pt x="8940" y="8448"/>
                    </a:cubicBezTo>
                    <a:cubicBezTo>
                      <a:pt x="8940" y="8448"/>
                      <a:pt x="8981" y="8481"/>
                      <a:pt x="8981" y="8503"/>
                    </a:cubicBezTo>
                    <a:cubicBezTo>
                      <a:pt x="8994" y="8546"/>
                      <a:pt x="8994" y="8590"/>
                      <a:pt x="8994" y="8612"/>
                    </a:cubicBezTo>
                    <a:cubicBezTo>
                      <a:pt x="8994" y="8634"/>
                      <a:pt x="8953" y="8645"/>
                      <a:pt x="8940" y="8678"/>
                    </a:cubicBezTo>
                    <a:cubicBezTo>
                      <a:pt x="8926" y="8678"/>
                      <a:pt x="8926" y="8710"/>
                      <a:pt x="8926" y="8732"/>
                    </a:cubicBezTo>
                    <a:cubicBezTo>
                      <a:pt x="8940" y="8754"/>
                      <a:pt x="8940" y="8809"/>
                      <a:pt x="8981" y="8787"/>
                    </a:cubicBezTo>
                    <a:cubicBezTo>
                      <a:pt x="9021" y="8743"/>
                      <a:pt x="9158" y="8590"/>
                      <a:pt x="9186" y="8557"/>
                    </a:cubicBezTo>
                    <a:cubicBezTo>
                      <a:pt x="9213" y="8536"/>
                      <a:pt x="9172" y="8590"/>
                      <a:pt x="9172" y="8612"/>
                    </a:cubicBezTo>
                    <a:cubicBezTo>
                      <a:pt x="9158" y="8634"/>
                      <a:pt x="9103" y="8678"/>
                      <a:pt x="9103" y="8678"/>
                    </a:cubicBezTo>
                    <a:cubicBezTo>
                      <a:pt x="9076" y="8699"/>
                      <a:pt x="9130" y="8699"/>
                      <a:pt x="9130" y="8743"/>
                    </a:cubicBezTo>
                    <a:cubicBezTo>
                      <a:pt x="9103" y="8798"/>
                      <a:pt x="9035" y="8896"/>
                      <a:pt x="8994" y="8918"/>
                    </a:cubicBezTo>
                    <a:cubicBezTo>
                      <a:pt x="8981" y="8962"/>
                      <a:pt x="8940" y="8918"/>
                      <a:pt x="8926" y="8940"/>
                    </a:cubicBezTo>
                    <a:cubicBezTo>
                      <a:pt x="8899" y="8940"/>
                      <a:pt x="8885" y="8896"/>
                      <a:pt x="8831" y="8973"/>
                    </a:cubicBezTo>
                    <a:cubicBezTo>
                      <a:pt x="8790" y="9038"/>
                      <a:pt x="8776" y="8973"/>
                      <a:pt x="8626" y="9421"/>
                    </a:cubicBezTo>
                    <a:cubicBezTo>
                      <a:pt x="8571" y="8022"/>
                      <a:pt x="8626" y="7497"/>
                      <a:pt x="8626" y="5705"/>
                    </a:cubicBezTo>
                    <a:cubicBezTo>
                      <a:pt x="7152" y="5705"/>
                      <a:pt x="3085" y="5607"/>
                      <a:pt x="750" y="5563"/>
                    </a:cubicBezTo>
                    <a:cubicBezTo>
                      <a:pt x="587" y="4732"/>
                      <a:pt x="314" y="3432"/>
                      <a:pt x="0" y="1945"/>
                    </a:cubicBezTo>
                    <a:cubicBezTo>
                      <a:pt x="478" y="1672"/>
                      <a:pt x="1611" y="1082"/>
                      <a:pt x="2649" y="579"/>
                    </a:cubicBezTo>
                    <a:cubicBezTo>
                      <a:pt x="3562" y="404"/>
                      <a:pt x="4313" y="240"/>
                      <a:pt x="5487" y="0"/>
                    </a:cubicBezTo>
                    <a:lnTo>
                      <a:pt x="6538" y="328"/>
                    </a:lnTo>
                    <a:cubicBezTo>
                      <a:pt x="7138" y="546"/>
                      <a:pt x="8072" y="944"/>
                      <a:pt x="8699" y="1184"/>
                    </a:cubicBezTo>
                    <a:cubicBezTo>
                      <a:pt x="8672" y="1753"/>
                      <a:pt x="8681" y="2645"/>
                      <a:pt x="8667" y="3115"/>
                    </a:cubicBezTo>
                    <a:cubicBezTo>
                      <a:pt x="8912" y="3213"/>
                      <a:pt x="9031" y="3282"/>
                      <a:pt x="9331" y="3446"/>
                    </a:cubicBezTo>
                    <a:cubicBezTo>
                      <a:pt x="9331" y="3326"/>
                      <a:pt x="9390" y="3301"/>
                      <a:pt x="9445" y="3158"/>
                    </a:cubicBezTo>
                    <a:cubicBezTo>
                      <a:pt x="9732" y="3016"/>
                      <a:pt x="9654" y="3071"/>
                      <a:pt x="9982" y="2929"/>
                    </a:cubicBezTo>
                    <a:cubicBezTo>
                      <a:pt x="9994" y="3250"/>
                      <a:pt x="9988" y="3570"/>
                      <a:pt x="10000" y="3891"/>
                    </a:cubicBezTo>
                    <a:close/>
                  </a:path>
                </a:pathLst>
              </a:custGeom>
              <a:solidFill>
                <a:srgbClr val="00B050">
                  <a:alpha val="27000"/>
                </a:srgb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34" name="Freeform 1358">
                <a:extLst>
                  <a:ext uri="{FF2B5EF4-FFF2-40B4-BE49-F238E27FC236}">
                    <a16:creationId xmlns:a16="http://schemas.microsoft.com/office/drawing/2014/main" id="{658E4DAA-33A9-4C54-BD0B-20BEB78B773F}"/>
                  </a:ext>
                </a:extLst>
              </p:cNvPr>
              <p:cNvSpPr>
                <a:spLocks noChangeAspect="1"/>
              </p:cNvSpPr>
              <p:nvPr/>
            </p:nvSpPr>
            <p:spPr bwMode="auto">
              <a:xfrm>
                <a:off x="-4922595" y="2307224"/>
                <a:ext cx="2157791" cy="2282931"/>
              </a:xfrm>
              <a:custGeom>
                <a:avLst/>
                <a:gdLst>
                  <a:gd name="T0" fmla="*/ 685 w 1263"/>
                  <a:gd name="T1" fmla="*/ 283 h 1322"/>
                  <a:gd name="T2" fmla="*/ 258 w 1263"/>
                  <a:gd name="T3" fmla="*/ 698 h 1322"/>
                  <a:gd name="T4" fmla="*/ 84 w 1263"/>
                  <a:gd name="T5" fmla="*/ 931 h 1322"/>
                  <a:gd name="T6" fmla="*/ 113 w 1263"/>
                  <a:gd name="T7" fmla="*/ 1199 h 1322"/>
                  <a:gd name="T8" fmla="*/ 517 w 1263"/>
                  <a:gd name="T9" fmla="*/ 1254 h 1322"/>
                  <a:gd name="T10" fmla="*/ 1139 w 1263"/>
                  <a:gd name="T11" fmla="*/ 1213 h 1322"/>
                  <a:gd name="T12" fmla="*/ 1174 w 1263"/>
                  <a:gd name="T13" fmla="*/ 1160 h 1322"/>
                  <a:gd name="T14" fmla="*/ 1199 w 1263"/>
                  <a:gd name="T15" fmla="*/ 1077 h 1322"/>
                  <a:gd name="T16" fmla="*/ 1185 w 1263"/>
                  <a:gd name="T17" fmla="*/ 1107 h 1322"/>
                  <a:gd name="T18" fmla="*/ 1165 w 1263"/>
                  <a:gd name="T19" fmla="*/ 1134 h 1322"/>
                  <a:gd name="T20" fmla="*/ 1179 w 1263"/>
                  <a:gd name="T21" fmla="*/ 1084 h 1322"/>
                  <a:gd name="T22" fmla="*/ 1138 w 1263"/>
                  <a:gd name="T23" fmla="*/ 1100 h 1322"/>
                  <a:gd name="T24" fmla="*/ 1081 w 1263"/>
                  <a:gd name="T25" fmla="*/ 1152 h 1322"/>
                  <a:gd name="T26" fmla="*/ 1056 w 1263"/>
                  <a:gd name="T27" fmla="*/ 1200 h 1322"/>
                  <a:gd name="T28" fmla="*/ 1041 w 1263"/>
                  <a:gd name="T29" fmla="*/ 1226 h 1322"/>
                  <a:gd name="T30" fmla="*/ 1007 w 1263"/>
                  <a:gd name="T31" fmla="*/ 1208 h 1322"/>
                  <a:gd name="T32" fmla="*/ 1005 w 1263"/>
                  <a:gd name="T33" fmla="*/ 1183 h 1322"/>
                  <a:gd name="T34" fmla="*/ 990 w 1263"/>
                  <a:gd name="T35" fmla="*/ 1177 h 1322"/>
                  <a:gd name="T36" fmla="*/ 995 w 1263"/>
                  <a:gd name="T37" fmla="*/ 1155 h 1322"/>
                  <a:gd name="T38" fmla="*/ 994 w 1263"/>
                  <a:gd name="T39" fmla="*/ 1173 h 1322"/>
                  <a:gd name="T40" fmla="*/ 1005 w 1263"/>
                  <a:gd name="T41" fmla="*/ 1160 h 1322"/>
                  <a:gd name="T42" fmla="*/ 1018 w 1263"/>
                  <a:gd name="T43" fmla="*/ 1124 h 1322"/>
                  <a:gd name="T44" fmla="*/ 1006 w 1263"/>
                  <a:gd name="T45" fmla="*/ 1113 h 1322"/>
                  <a:gd name="T46" fmla="*/ 1007 w 1263"/>
                  <a:gd name="T47" fmla="*/ 1108 h 1322"/>
                  <a:gd name="T48" fmla="*/ 1019 w 1263"/>
                  <a:gd name="T49" fmla="*/ 1107 h 1322"/>
                  <a:gd name="T50" fmla="*/ 1016 w 1263"/>
                  <a:gd name="T51" fmla="*/ 1080 h 1322"/>
                  <a:gd name="T52" fmla="*/ 1011 w 1263"/>
                  <a:gd name="T53" fmla="*/ 1075 h 1322"/>
                  <a:gd name="T54" fmla="*/ 1034 w 1263"/>
                  <a:gd name="T55" fmla="*/ 1036 h 1322"/>
                  <a:gd name="T56" fmla="*/ 1056 w 1263"/>
                  <a:gd name="T57" fmla="*/ 1022 h 1322"/>
                  <a:gd name="T58" fmla="*/ 1076 w 1263"/>
                  <a:gd name="T59" fmla="*/ 1010 h 1322"/>
                  <a:gd name="T60" fmla="*/ 1106 w 1263"/>
                  <a:gd name="T61" fmla="*/ 995 h 1322"/>
                  <a:gd name="T62" fmla="*/ 1130 w 1263"/>
                  <a:gd name="T63" fmla="*/ 986 h 1322"/>
                  <a:gd name="T64" fmla="*/ 1134 w 1263"/>
                  <a:gd name="T65" fmla="*/ 1000 h 1322"/>
                  <a:gd name="T66" fmla="*/ 1115 w 1263"/>
                  <a:gd name="T67" fmla="*/ 1022 h 1322"/>
                  <a:gd name="T68" fmla="*/ 1242 w 1263"/>
                  <a:gd name="T69" fmla="*/ 928 h 1322"/>
                  <a:gd name="T70" fmla="*/ 1263 w 1263"/>
                  <a:gd name="T71" fmla="*/ 817 h 1322"/>
                  <a:gd name="T72" fmla="*/ 1248 w 1263"/>
                  <a:gd name="T73" fmla="*/ 823 h 1322"/>
                  <a:gd name="T74" fmla="*/ 1252 w 1263"/>
                  <a:gd name="T75" fmla="*/ 847 h 1322"/>
                  <a:gd name="T76" fmla="*/ 1229 w 1263"/>
                  <a:gd name="T77" fmla="*/ 898 h 1322"/>
                  <a:gd name="T78" fmla="*/ 1214 w 1263"/>
                  <a:gd name="T79" fmla="*/ 906 h 1322"/>
                  <a:gd name="T80" fmla="*/ 1200 w 1263"/>
                  <a:gd name="T81" fmla="*/ 909 h 1322"/>
                  <a:gd name="T82" fmla="*/ 1215 w 1263"/>
                  <a:gd name="T83" fmla="*/ 897 h 1322"/>
                  <a:gd name="T84" fmla="*/ 1209 w 1263"/>
                  <a:gd name="T85" fmla="*/ 854 h 1322"/>
                  <a:gd name="T86" fmla="*/ 1143 w 1263"/>
                  <a:gd name="T87" fmla="*/ 871 h 1322"/>
                  <a:gd name="T88" fmla="*/ 1119 w 1263"/>
                  <a:gd name="T89" fmla="*/ 854 h 1322"/>
                  <a:gd name="T90" fmla="*/ 1043 w 1263"/>
                  <a:gd name="T91" fmla="*/ 880 h 1322"/>
                  <a:gd name="T92" fmla="*/ 989 w 1263"/>
                  <a:gd name="T93" fmla="*/ 925 h 1322"/>
                  <a:gd name="T94" fmla="*/ 1007 w 1263"/>
                  <a:gd name="T95" fmla="*/ 890 h 1322"/>
                  <a:gd name="T96" fmla="*/ 1006 w 1263"/>
                  <a:gd name="T97" fmla="*/ 879 h 1322"/>
                  <a:gd name="T98" fmla="*/ 995 w 1263"/>
                  <a:gd name="T99" fmla="*/ 840 h 1322"/>
                  <a:gd name="T100" fmla="*/ 994 w 1263"/>
                  <a:gd name="T101" fmla="*/ 854 h 1322"/>
                  <a:gd name="T102" fmla="*/ 945 w 1263"/>
                  <a:gd name="T103" fmla="*/ 823 h 1322"/>
                  <a:gd name="T104" fmla="*/ 937 w 1263"/>
                  <a:gd name="T105" fmla="*/ 753 h 1322"/>
                  <a:gd name="T106" fmla="*/ 948 w 1263"/>
                  <a:gd name="T107" fmla="*/ 750 h 1322"/>
                  <a:gd name="T108" fmla="*/ 978 w 1263"/>
                  <a:gd name="T109" fmla="*/ 734 h 1322"/>
                  <a:gd name="T110" fmla="*/ 1018 w 1263"/>
                  <a:gd name="T111" fmla="*/ 761 h 1322"/>
                  <a:gd name="T112" fmla="*/ 1003 w 1263"/>
                  <a:gd name="T113" fmla="*/ 782 h 1322"/>
                  <a:gd name="T114" fmla="*/ 997 w 1263"/>
                  <a:gd name="T115" fmla="*/ 794 h 1322"/>
                  <a:gd name="T116" fmla="*/ 1048 w 1263"/>
                  <a:gd name="T117" fmla="*/ 704 h 1322"/>
                  <a:gd name="T118" fmla="*/ 1186 w 1263"/>
                  <a:gd name="T119" fmla="*/ 586 h 13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63"/>
                  <a:gd name="T181" fmla="*/ 0 h 1322"/>
                  <a:gd name="T182" fmla="*/ 1263 w 1263"/>
                  <a:gd name="T183" fmla="*/ 1322 h 1322"/>
                  <a:gd name="connsiteX0" fmla="*/ 9390 w 10000"/>
                  <a:gd name="connsiteY0" fmla="*/ 4433 h 10000"/>
                  <a:gd name="connsiteX1" fmla="*/ 9382 w 10000"/>
                  <a:gd name="connsiteY1" fmla="*/ 2216 h 10000"/>
                  <a:gd name="connsiteX2" fmla="*/ 8606 w 10000"/>
                  <a:gd name="connsiteY2" fmla="*/ 2209 h 10000"/>
                  <a:gd name="connsiteX3" fmla="*/ 5424 w 10000"/>
                  <a:gd name="connsiteY3" fmla="*/ 2141 h 10000"/>
                  <a:gd name="connsiteX4" fmla="*/ 5044 w 10000"/>
                  <a:gd name="connsiteY4" fmla="*/ 0 h 10000"/>
                  <a:gd name="connsiteX5" fmla="*/ 1845 w 10000"/>
                  <a:gd name="connsiteY5" fmla="*/ 1952 h 10000"/>
                  <a:gd name="connsiteX6" fmla="*/ 2082 w 10000"/>
                  <a:gd name="connsiteY6" fmla="*/ 2118 h 10000"/>
                  <a:gd name="connsiteX7" fmla="*/ 2043 w 10000"/>
                  <a:gd name="connsiteY7" fmla="*/ 5255 h 10000"/>
                  <a:gd name="connsiteX8" fmla="*/ 475 w 10000"/>
                  <a:gd name="connsiteY8" fmla="*/ 5204 h 10000"/>
                  <a:gd name="connsiteX9" fmla="*/ 0 w 10000"/>
                  <a:gd name="connsiteY9" fmla="*/ 5756 h 10000"/>
                  <a:gd name="connsiteX10" fmla="*/ 293 w 10000"/>
                  <a:gd name="connsiteY10" fmla="*/ 5772 h 10000"/>
                  <a:gd name="connsiteX11" fmla="*/ 665 w 10000"/>
                  <a:gd name="connsiteY11" fmla="*/ 7042 h 10000"/>
                  <a:gd name="connsiteX12" fmla="*/ 784 w 10000"/>
                  <a:gd name="connsiteY12" fmla="*/ 7602 h 10000"/>
                  <a:gd name="connsiteX13" fmla="*/ 855 w 10000"/>
                  <a:gd name="connsiteY13" fmla="*/ 8268 h 10000"/>
                  <a:gd name="connsiteX14" fmla="*/ 887 w 10000"/>
                  <a:gd name="connsiteY14" fmla="*/ 8540 h 10000"/>
                  <a:gd name="connsiteX15" fmla="*/ 895 w 10000"/>
                  <a:gd name="connsiteY15" fmla="*/ 9070 h 10000"/>
                  <a:gd name="connsiteX16" fmla="*/ 1576 w 10000"/>
                  <a:gd name="connsiteY16" fmla="*/ 9183 h 10000"/>
                  <a:gd name="connsiteX17" fmla="*/ 2447 w 10000"/>
                  <a:gd name="connsiteY17" fmla="*/ 10000 h 10000"/>
                  <a:gd name="connsiteX18" fmla="*/ 3761 w 10000"/>
                  <a:gd name="connsiteY18" fmla="*/ 9992 h 10000"/>
                  <a:gd name="connsiteX19" fmla="*/ 4093 w 10000"/>
                  <a:gd name="connsiteY19" fmla="*/ 9486 h 10000"/>
                  <a:gd name="connsiteX20" fmla="*/ 8963 w 10000"/>
                  <a:gd name="connsiteY20" fmla="*/ 9569 h 10000"/>
                  <a:gd name="connsiteX21" fmla="*/ 9002 w 10000"/>
                  <a:gd name="connsiteY21" fmla="*/ 9410 h 10000"/>
                  <a:gd name="connsiteX22" fmla="*/ 9010 w 10000"/>
                  <a:gd name="connsiteY22" fmla="*/ 9259 h 10000"/>
                  <a:gd name="connsiteX23" fmla="*/ 9018 w 10000"/>
                  <a:gd name="connsiteY23" fmla="*/ 9175 h 10000"/>
                  <a:gd name="connsiteX24" fmla="*/ 9050 w 10000"/>
                  <a:gd name="connsiteY24" fmla="*/ 9085 h 10000"/>
                  <a:gd name="connsiteX25" fmla="*/ 9105 w 10000"/>
                  <a:gd name="connsiteY25" fmla="*/ 8941 h 10000"/>
                  <a:gd name="connsiteX26" fmla="*/ 9184 w 10000"/>
                  <a:gd name="connsiteY26" fmla="*/ 8873 h 10000"/>
                  <a:gd name="connsiteX27" fmla="*/ 9295 w 10000"/>
                  <a:gd name="connsiteY27" fmla="*/ 8775 h 10000"/>
                  <a:gd name="connsiteX28" fmla="*/ 9446 w 10000"/>
                  <a:gd name="connsiteY28" fmla="*/ 8608 h 10000"/>
                  <a:gd name="connsiteX29" fmla="*/ 9699 w 10000"/>
                  <a:gd name="connsiteY29" fmla="*/ 8343 h 10000"/>
                  <a:gd name="connsiteX30" fmla="*/ 9565 w 10000"/>
                  <a:gd name="connsiteY30" fmla="*/ 8109 h 10000"/>
                  <a:gd name="connsiteX31" fmla="*/ 9493 w 10000"/>
                  <a:gd name="connsiteY31" fmla="*/ 8147 h 10000"/>
                  <a:gd name="connsiteX32" fmla="*/ 9572 w 10000"/>
                  <a:gd name="connsiteY32" fmla="*/ 8290 h 10000"/>
                  <a:gd name="connsiteX33" fmla="*/ 9533 w 10000"/>
                  <a:gd name="connsiteY33" fmla="*/ 8351 h 10000"/>
                  <a:gd name="connsiteX34" fmla="*/ 9454 w 10000"/>
                  <a:gd name="connsiteY34" fmla="*/ 8328 h 10000"/>
                  <a:gd name="connsiteX35" fmla="*/ 9382 w 10000"/>
                  <a:gd name="connsiteY35" fmla="*/ 8374 h 10000"/>
                  <a:gd name="connsiteX36" fmla="*/ 9319 w 10000"/>
                  <a:gd name="connsiteY36" fmla="*/ 8533 h 10000"/>
                  <a:gd name="connsiteX37" fmla="*/ 9279 w 10000"/>
                  <a:gd name="connsiteY37" fmla="*/ 8631 h 10000"/>
                  <a:gd name="connsiteX38" fmla="*/ 9216 w 10000"/>
                  <a:gd name="connsiteY38" fmla="*/ 8654 h 10000"/>
                  <a:gd name="connsiteX39" fmla="*/ 9224 w 10000"/>
                  <a:gd name="connsiteY39" fmla="*/ 8578 h 10000"/>
                  <a:gd name="connsiteX40" fmla="*/ 9295 w 10000"/>
                  <a:gd name="connsiteY40" fmla="*/ 8495 h 10000"/>
                  <a:gd name="connsiteX41" fmla="*/ 9343 w 10000"/>
                  <a:gd name="connsiteY41" fmla="*/ 8359 h 10000"/>
                  <a:gd name="connsiteX42" fmla="*/ 9382 w 10000"/>
                  <a:gd name="connsiteY42" fmla="*/ 8260 h 10000"/>
                  <a:gd name="connsiteX43" fmla="*/ 9335 w 10000"/>
                  <a:gd name="connsiteY43" fmla="*/ 8200 h 10000"/>
                  <a:gd name="connsiteX44" fmla="*/ 9279 w 10000"/>
                  <a:gd name="connsiteY44" fmla="*/ 8207 h 10000"/>
                  <a:gd name="connsiteX45" fmla="*/ 9169 w 10000"/>
                  <a:gd name="connsiteY45" fmla="*/ 8306 h 10000"/>
                  <a:gd name="connsiteX46" fmla="*/ 9082 w 10000"/>
                  <a:gd name="connsiteY46" fmla="*/ 8328 h 10000"/>
                  <a:gd name="connsiteX47" fmla="*/ 9010 w 10000"/>
                  <a:gd name="connsiteY47" fmla="*/ 8321 h 10000"/>
                  <a:gd name="connsiteX48" fmla="*/ 8860 w 10000"/>
                  <a:gd name="connsiteY48" fmla="*/ 8411 h 10000"/>
                  <a:gd name="connsiteX49" fmla="*/ 8804 w 10000"/>
                  <a:gd name="connsiteY49" fmla="*/ 8510 h 10000"/>
                  <a:gd name="connsiteX50" fmla="*/ 8702 w 10000"/>
                  <a:gd name="connsiteY50" fmla="*/ 8585 h 10000"/>
                  <a:gd name="connsiteX51" fmla="*/ 8559 w 10000"/>
                  <a:gd name="connsiteY51" fmla="*/ 8714 h 10000"/>
                  <a:gd name="connsiteX52" fmla="*/ 8416 w 10000"/>
                  <a:gd name="connsiteY52" fmla="*/ 8850 h 10000"/>
                  <a:gd name="connsiteX53" fmla="*/ 8424 w 10000"/>
                  <a:gd name="connsiteY53" fmla="*/ 8926 h 10000"/>
                  <a:gd name="connsiteX54" fmla="*/ 8393 w 10000"/>
                  <a:gd name="connsiteY54" fmla="*/ 9009 h 10000"/>
                  <a:gd name="connsiteX55" fmla="*/ 8361 w 10000"/>
                  <a:gd name="connsiteY55" fmla="*/ 9077 h 10000"/>
                  <a:gd name="connsiteX56" fmla="*/ 8329 w 10000"/>
                  <a:gd name="connsiteY56" fmla="*/ 9175 h 10000"/>
                  <a:gd name="connsiteX57" fmla="*/ 8345 w 10000"/>
                  <a:gd name="connsiteY57" fmla="*/ 9266 h 10000"/>
                  <a:gd name="connsiteX58" fmla="*/ 8282 w 10000"/>
                  <a:gd name="connsiteY58" fmla="*/ 9266 h 10000"/>
                  <a:gd name="connsiteX59" fmla="*/ 8242 w 10000"/>
                  <a:gd name="connsiteY59" fmla="*/ 9274 h 10000"/>
                  <a:gd name="connsiteX60" fmla="*/ 8171 w 10000"/>
                  <a:gd name="connsiteY60" fmla="*/ 9266 h 10000"/>
                  <a:gd name="connsiteX61" fmla="*/ 8100 w 10000"/>
                  <a:gd name="connsiteY61" fmla="*/ 9251 h 10000"/>
                  <a:gd name="connsiteX62" fmla="*/ 7997 w 10000"/>
                  <a:gd name="connsiteY62" fmla="*/ 9213 h 10000"/>
                  <a:gd name="connsiteX63" fmla="*/ 7973 w 10000"/>
                  <a:gd name="connsiteY63" fmla="*/ 9138 h 10000"/>
                  <a:gd name="connsiteX64" fmla="*/ 7910 w 10000"/>
                  <a:gd name="connsiteY64" fmla="*/ 9077 h 10000"/>
                  <a:gd name="connsiteX65" fmla="*/ 7926 w 10000"/>
                  <a:gd name="connsiteY65" fmla="*/ 9032 h 10000"/>
                  <a:gd name="connsiteX66" fmla="*/ 7965 w 10000"/>
                  <a:gd name="connsiteY66" fmla="*/ 8986 h 10000"/>
                  <a:gd name="connsiteX67" fmla="*/ 7957 w 10000"/>
                  <a:gd name="connsiteY67" fmla="*/ 8949 h 10000"/>
                  <a:gd name="connsiteX68" fmla="*/ 7870 w 10000"/>
                  <a:gd name="connsiteY68" fmla="*/ 8941 h 10000"/>
                  <a:gd name="connsiteX69" fmla="*/ 7791 w 10000"/>
                  <a:gd name="connsiteY69" fmla="*/ 8949 h 10000"/>
                  <a:gd name="connsiteX70" fmla="*/ 7736 w 10000"/>
                  <a:gd name="connsiteY70" fmla="*/ 8918 h 10000"/>
                  <a:gd name="connsiteX71" fmla="*/ 7838 w 10000"/>
                  <a:gd name="connsiteY71" fmla="*/ 8903 h 10000"/>
                  <a:gd name="connsiteX72" fmla="*/ 7815 w 10000"/>
                  <a:gd name="connsiteY72" fmla="*/ 8873 h 10000"/>
                  <a:gd name="connsiteX73" fmla="*/ 7799 w 10000"/>
                  <a:gd name="connsiteY73" fmla="*/ 8812 h 10000"/>
                  <a:gd name="connsiteX74" fmla="*/ 7831 w 10000"/>
                  <a:gd name="connsiteY74" fmla="*/ 8767 h 10000"/>
                  <a:gd name="connsiteX75" fmla="*/ 7878 w 10000"/>
                  <a:gd name="connsiteY75" fmla="*/ 8737 h 10000"/>
                  <a:gd name="connsiteX76" fmla="*/ 7926 w 10000"/>
                  <a:gd name="connsiteY76" fmla="*/ 8752 h 10000"/>
                  <a:gd name="connsiteX77" fmla="*/ 7894 w 10000"/>
                  <a:gd name="connsiteY77" fmla="*/ 8790 h 10000"/>
                  <a:gd name="connsiteX78" fmla="*/ 7838 w 10000"/>
                  <a:gd name="connsiteY78" fmla="*/ 8865 h 10000"/>
                  <a:gd name="connsiteX79" fmla="*/ 7870 w 10000"/>
                  <a:gd name="connsiteY79" fmla="*/ 8873 h 10000"/>
                  <a:gd name="connsiteX80" fmla="*/ 7926 w 10000"/>
                  <a:gd name="connsiteY80" fmla="*/ 8828 h 10000"/>
                  <a:gd name="connsiteX81" fmla="*/ 7965 w 10000"/>
                  <a:gd name="connsiteY81" fmla="*/ 8903 h 10000"/>
                  <a:gd name="connsiteX82" fmla="*/ 7973 w 10000"/>
                  <a:gd name="connsiteY82" fmla="*/ 8858 h 10000"/>
                  <a:gd name="connsiteX83" fmla="*/ 7957 w 10000"/>
                  <a:gd name="connsiteY83" fmla="*/ 8775 h 10000"/>
                  <a:gd name="connsiteX84" fmla="*/ 7989 w 10000"/>
                  <a:gd name="connsiteY84" fmla="*/ 8737 h 10000"/>
                  <a:gd name="connsiteX85" fmla="*/ 8036 w 10000"/>
                  <a:gd name="connsiteY85" fmla="*/ 8707 h 10000"/>
                  <a:gd name="connsiteX86" fmla="*/ 8068 w 10000"/>
                  <a:gd name="connsiteY86" fmla="*/ 8601 h 10000"/>
                  <a:gd name="connsiteX87" fmla="*/ 8060 w 10000"/>
                  <a:gd name="connsiteY87" fmla="*/ 8502 h 10000"/>
                  <a:gd name="connsiteX88" fmla="*/ 8005 w 10000"/>
                  <a:gd name="connsiteY88" fmla="*/ 8525 h 10000"/>
                  <a:gd name="connsiteX89" fmla="*/ 7973 w 10000"/>
                  <a:gd name="connsiteY89" fmla="*/ 8502 h 10000"/>
                  <a:gd name="connsiteX90" fmla="*/ 8005 w 10000"/>
                  <a:gd name="connsiteY90" fmla="*/ 8449 h 10000"/>
                  <a:gd name="connsiteX91" fmla="*/ 7965 w 10000"/>
                  <a:gd name="connsiteY91" fmla="*/ 8419 h 10000"/>
                  <a:gd name="connsiteX92" fmla="*/ 7926 w 10000"/>
                  <a:gd name="connsiteY92" fmla="*/ 8442 h 10000"/>
                  <a:gd name="connsiteX93" fmla="*/ 7886 w 10000"/>
                  <a:gd name="connsiteY93" fmla="*/ 8419 h 10000"/>
                  <a:gd name="connsiteX94" fmla="*/ 7926 w 10000"/>
                  <a:gd name="connsiteY94" fmla="*/ 8396 h 10000"/>
                  <a:gd name="connsiteX95" fmla="*/ 7973 w 10000"/>
                  <a:gd name="connsiteY95" fmla="*/ 8381 h 10000"/>
                  <a:gd name="connsiteX96" fmla="*/ 7957 w 10000"/>
                  <a:gd name="connsiteY96" fmla="*/ 8321 h 10000"/>
                  <a:gd name="connsiteX97" fmla="*/ 8013 w 10000"/>
                  <a:gd name="connsiteY97" fmla="*/ 8328 h 10000"/>
                  <a:gd name="connsiteX98" fmla="*/ 7997 w 10000"/>
                  <a:gd name="connsiteY98" fmla="*/ 8396 h 10000"/>
                  <a:gd name="connsiteX99" fmla="*/ 8068 w 10000"/>
                  <a:gd name="connsiteY99" fmla="*/ 8374 h 10000"/>
                  <a:gd name="connsiteX100" fmla="*/ 8084 w 10000"/>
                  <a:gd name="connsiteY100" fmla="*/ 8321 h 10000"/>
                  <a:gd name="connsiteX101" fmla="*/ 8124 w 10000"/>
                  <a:gd name="connsiteY101" fmla="*/ 8139 h 10000"/>
                  <a:gd name="connsiteX102" fmla="*/ 8116 w 10000"/>
                  <a:gd name="connsiteY102" fmla="*/ 8071 h 10000"/>
                  <a:gd name="connsiteX103" fmla="*/ 8044 w 10000"/>
                  <a:gd name="connsiteY103" fmla="*/ 8169 h 10000"/>
                  <a:gd name="connsiteX104" fmla="*/ 8029 w 10000"/>
                  <a:gd name="connsiteY104" fmla="*/ 8215 h 10000"/>
                  <a:gd name="connsiteX105" fmla="*/ 7989 w 10000"/>
                  <a:gd name="connsiteY105" fmla="*/ 8215 h 10000"/>
                  <a:gd name="connsiteX106" fmla="*/ 7973 w 10000"/>
                  <a:gd name="connsiteY106" fmla="*/ 8169 h 10000"/>
                  <a:gd name="connsiteX107" fmla="*/ 8005 w 10000"/>
                  <a:gd name="connsiteY107" fmla="*/ 8132 h 10000"/>
                  <a:gd name="connsiteX108" fmla="*/ 7997 w 10000"/>
                  <a:gd name="connsiteY108" fmla="*/ 8071 h 10000"/>
                  <a:gd name="connsiteX109" fmla="*/ 8052 w 10000"/>
                  <a:gd name="connsiteY109" fmla="*/ 8048 h 10000"/>
                  <a:gd name="connsiteX110" fmla="*/ 8092 w 10000"/>
                  <a:gd name="connsiteY110" fmla="*/ 7980 h 10000"/>
                  <a:gd name="connsiteX111" fmla="*/ 8187 w 10000"/>
                  <a:gd name="connsiteY111" fmla="*/ 7837 h 10000"/>
                  <a:gd name="connsiteX112" fmla="*/ 8250 w 10000"/>
                  <a:gd name="connsiteY112" fmla="*/ 7791 h 10000"/>
                  <a:gd name="connsiteX113" fmla="*/ 8258 w 10000"/>
                  <a:gd name="connsiteY113" fmla="*/ 7738 h 10000"/>
                  <a:gd name="connsiteX114" fmla="*/ 8353 w 10000"/>
                  <a:gd name="connsiteY114" fmla="*/ 7716 h 10000"/>
                  <a:gd name="connsiteX115" fmla="*/ 8361 w 10000"/>
                  <a:gd name="connsiteY115" fmla="*/ 7731 h 10000"/>
                  <a:gd name="connsiteX116" fmla="*/ 8321 w 10000"/>
                  <a:gd name="connsiteY116" fmla="*/ 7761 h 10000"/>
                  <a:gd name="connsiteX117" fmla="*/ 8353 w 10000"/>
                  <a:gd name="connsiteY117" fmla="*/ 7784 h 10000"/>
                  <a:gd name="connsiteX118" fmla="*/ 8448 w 10000"/>
                  <a:gd name="connsiteY118" fmla="*/ 7700 h 10000"/>
                  <a:gd name="connsiteX119" fmla="*/ 8519 w 10000"/>
                  <a:gd name="connsiteY119" fmla="*/ 7640 h 10000"/>
                  <a:gd name="connsiteX120" fmla="*/ 8606 w 10000"/>
                  <a:gd name="connsiteY120" fmla="*/ 7610 h 10000"/>
                  <a:gd name="connsiteX121" fmla="*/ 8654 w 10000"/>
                  <a:gd name="connsiteY121" fmla="*/ 7572 h 10000"/>
                  <a:gd name="connsiteX122" fmla="*/ 8702 w 10000"/>
                  <a:gd name="connsiteY122" fmla="*/ 7549 h 10000"/>
                  <a:gd name="connsiteX123" fmla="*/ 8757 w 10000"/>
                  <a:gd name="connsiteY123" fmla="*/ 7526 h 10000"/>
                  <a:gd name="connsiteX124" fmla="*/ 8836 w 10000"/>
                  <a:gd name="connsiteY124" fmla="*/ 7496 h 10000"/>
                  <a:gd name="connsiteX125" fmla="*/ 8876 w 10000"/>
                  <a:gd name="connsiteY125" fmla="*/ 7474 h 10000"/>
                  <a:gd name="connsiteX126" fmla="*/ 8915 w 10000"/>
                  <a:gd name="connsiteY126" fmla="*/ 7458 h 10000"/>
                  <a:gd name="connsiteX127" fmla="*/ 8947 w 10000"/>
                  <a:gd name="connsiteY127" fmla="*/ 7458 h 10000"/>
                  <a:gd name="connsiteX128" fmla="*/ 8915 w 10000"/>
                  <a:gd name="connsiteY128" fmla="*/ 7481 h 10000"/>
                  <a:gd name="connsiteX129" fmla="*/ 8899 w 10000"/>
                  <a:gd name="connsiteY129" fmla="*/ 7511 h 10000"/>
                  <a:gd name="connsiteX130" fmla="*/ 8947 w 10000"/>
                  <a:gd name="connsiteY130" fmla="*/ 7526 h 10000"/>
                  <a:gd name="connsiteX131" fmla="*/ 8979 w 10000"/>
                  <a:gd name="connsiteY131" fmla="*/ 7564 h 10000"/>
                  <a:gd name="connsiteX132" fmla="*/ 8971 w 10000"/>
                  <a:gd name="connsiteY132" fmla="*/ 7602 h 10000"/>
                  <a:gd name="connsiteX133" fmla="*/ 8868 w 10000"/>
                  <a:gd name="connsiteY133" fmla="*/ 7663 h 10000"/>
                  <a:gd name="connsiteX134" fmla="*/ 8797 w 10000"/>
                  <a:gd name="connsiteY134" fmla="*/ 7685 h 10000"/>
                  <a:gd name="connsiteX135" fmla="*/ 8828 w 10000"/>
                  <a:gd name="connsiteY135" fmla="*/ 7731 h 10000"/>
                  <a:gd name="connsiteX136" fmla="*/ 9129 w 10000"/>
                  <a:gd name="connsiteY136" fmla="*/ 7678 h 10000"/>
                  <a:gd name="connsiteX137" fmla="*/ 9335 w 10000"/>
                  <a:gd name="connsiteY137" fmla="*/ 7398 h 10000"/>
                  <a:gd name="connsiteX138" fmla="*/ 9644 w 10000"/>
                  <a:gd name="connsiteY138" fmla="*/ 7239 h 10000"/>
                  <a:gd name="connsiteX139" fmla="*/ 9834 w 10000"/>
                  <a:gd name="connsiteY139" fmla="*/ 7020 h 10000"/>
                  <a:gd name="connsiteX140" fmla="*/ 9897 w 10000"/>
                  <a:gd name="connsiteY140" fmla="*/ 6785 h 10000"/>
                  <a:gd name="connsiteX141" fmla="*/ 9889 w 10000"/>
                  <a:gd name="connsiteY141" fmla="*/ 6619 h 10000"/>
                  <a:gd name="connsiteX142" fmla="*/ 9929 w 10000"/>
                  <a:gd name="connsiteY142" fmla="*/ 6445 h 10000"/>
                  <a:gd name="connsiteX143" fmla="*/ 10000 w 10000"/>
                  <a:gd name="connsiteY143" fmla="*/ 6180 h 10000"/>
                  <a:gd name="connsiteX144" fmla="*/ 9913 w 10000"/>
                  <a:gd name="connsiteY144" fmla="*/ 6067 h 10000"/>
                  <a:gd name="connsiteX145" fmla="*/ 9873 w 10000"/>
                  <a:gd name="connsiteY145" fmla="*/ 6082 h 10000"/>
                  <a:gd name="connsiteX146" fmla="*/ 9889 w 10000"/>
                  <a:gd name="connsiteY146" fmla="*/ 6142 h 10000"/>
                  <a:gd name="connsiteX147" fmla="*/ 9881 w 10000"/>
                  <a:gd name="connsiteY147" fmla="*/ 6225 h 10000"/>
                  <a:gd name="connsiteX148" fmla="*/ 9826 w 10000"/>
                  <a:gd name="connsiteY148" fmla="*/ 6309 h 10000"/>
                  <a:gd name="connsiteX149" fmla="*/ 9857 w 10000"/>
                  <a:gd name="connsiteY149" fmla="*/ 6331 h 10000"/>
                  <a:gd name="connsiteX150" fmla="*/ 9921 w 10000"/>
                  <a:gd name="connsiteY150" fmla="*/ 6331 h 10000"/>
                  <a:gd name="connsiteX151" fmla="*/ 9913 w 10000"/>
                  <a:gd name="connsiteY151" fmla="*/ 6407 h 10000"/>
                  <a:gd name="connsiteX152" fmla="*/ 9826 w 10000"/>
                  <a:gd name="connsiteY152" fmla="*/ 6528 h 10000"/>
                  <a:gd name="connsiteX153" fmla="*/ 9826 w 10000"/>
                  <a:gd name="connsiteY153" fmla="*/ 6649 h 10000"/>
                  <a:gd name="connsiteX154" fmla="*/ 9778 w 10000"/>
                  <a:gd name="connsiteY154" fmla="*/ 6740 h 10000"/>
                  <a:gd name="connsiteX155" fmla="*/ 9731 w 10000"/>
                  <a:gd name="connsiteY155" fmla="*/ 6793 h 10000"/>
                  <a:gd name="connsiteX156" fmla="*/ 9762 w 10000"/>
                  <a:gd name="connsiteY156" fmla="*/ 6861 h 10000"/>
                  <a:gd name="connsiteX157" fmla="*/ 9731 w 10000"/>
                  <a:gd name="connsiteY157" fmla="*/ 6921 h 10000"/>
                  <a:gd name="connsiteX158" fmla="*/ 9691 w 10000"/>
                  <a:gd name="connsiteY158" fmla="*/ 6899 h 10000"/>
                  <a:gd name="connsiteX159" fmla="*/ 9612 w 10000"/>
                  <a:gd name="connsiteY159" fmla="*/ 6853 h 10000"/>
                  <a:gd name="connsiteX160" fmla="*/ 9580 w 10000"/>
                  <a:gd name="connsiteY160" fmla="*/ 6884 h 10000"/>
                  <a:gd name="connsiteX161" fmla="*/ 9620 w 10000"/>
                  <a:gd name="connsiteY161" fmla="*/ 6921 h 10000"/>
                  <a:gd name="connsiteX162" fmla="*/ 9549 w 10000"/>
                  <a:gd name="connsiteY162" fmla="*/ 6936 h 10000"/>
                  <a:gd name="connsiteX163" fmla="*/ 9501 w 10000"/>
                  <a:gd name="connsiteY163" fmla="*/ 6876 h 10000"/>
                  <a:gd name="connsiteX164" fmla="*/ 9462 w 10000"/>
                  <a:gd name="connsiteY164" fmla="*/ 6808 h 10000"/>
                  <a:gd name="connsiteX165" fmla="*/ 9509 w 10000"/>
                  <a:gd name="connsiteY165" fmla="*/ 6778 h 10000"/>
                  <a:gd name="connsiteX166" fmla="*/ 9549 w 10000"/>
                  <a:gd name="connsiteY166" fmla="*/ 6831 h 10000"/>
                  <a:gd name="connsiteX167" fmla="*/ 9620 w 10000"/>
                  <a:gd name="connsiteY167" fmla="*/ 6785 h 10000"/>
                  <a:gd name="connsiteX168" fmla="*/ 9636 w 10000"/>
                  <a:gd name="connsiteY168" fmla="*/ 6717 h 10000"/>
                  <a:gd name="connsiteX169" fmla="*/ 9588 w 10000"/>
                  <a:gd name="connsiteY169" fmla="*/ 6679 h 10000"/>
                  <a:gd name="connsiteX170" fmla="*/ 9565 w 10000"/>
                  <a:gd name="connsiteY170" fmla="*/ 6581 h 10000"/>
                  <a:gd name="connsiteX171" fmla="*/ 9572 w 10000"/>
                  <a:gd name="connsiteY171" fmla="*/ 6460 h 10000"/>
                  <a:gd name="connsiteX172" fmla="*/ 9501 w 10000"/>
                  <a:gd name="connsiteY172" fmla="*/ 6392 h 10000"/>
                  <a:gd name="connsiteX173" fmla="*/ 9311 w 10000"/>
                  <a:gd name="connsiteY173" fmla="*/ 6452 h 10000"/>
                  <a:gd name="connsiteX174" fmla="*/ 9153 w 10000"/>
                  <a:gd name="connsiteY174" fmla="*/ 6430 h 10000"/>
                  <a:gd name="connsiteX175" fmla="*/ 9050 w 10000"/>
                  <a:gd name="connsiteY175" fmla="*/ 6589 h 10000"/>
                  <a:gd name="connsiteX176" fmla="*/ 8987 w 10000"/>
                  <a:gd name="connsiteY176" fmla="*/ 6589 h 10000"/>
                  <a:gd name="connsiteX177" fmla="*/ 9034 w 10000"/>
                  <a:gd name="connsiteY177" fmla="*/ 6467 h 10000"/>
                  <a:gd name="connsiteX178" fmla="*/ 8971 w 10000"/>
                  <a:gd name="connsiteY178" fmla="*/ 6399 h 10000"/>
                  <a:gd name="connsiteX179" fmla="*/ 8860 w 10000"/>
                  <a:gd name="connsiteY179" fmla="*/ 6460 h 10000"/>
                  <a:gd name="connsiteX180" fmla="*/ 8694 w 10000"/>
                  <a:gd name="connsiteY180" fmla="*/ 6452 h 10000"/>
                  <a:gd name="connsiteX181" fmla="*/ 8519 w 10000"/>
                  <a:gd name="connsiteY181" fmla="*/ 6467 h 10000"/>
                  <a:gd name="connsiteX182" fmla="*/ 8337 w 10000"/>
                  <a:gd name="connsiteY182" fmla="*/ 6528 h 10000"/>
                  <a:gd name="connsiteX183" fmla="*/ 8258 w 10000"/>
                  <a:gd name="connsiteY183" fmla="*/ 6657 h 10000"/>
                  <a:gd name="connsiteX184" fmla="*/ 8139 w 10000"/>
                  <a:gd name="connsiteY184" fmla="*/ 6823 h 10000"/>
                  <a:gd name="connsiteX185" fmla="*/ 8013 w 10000"/>
                  <a:gd name="connsiteY185" fmla="*/ 6868 h 10000"/>
                  <a:gd name="connsiteX186" fmla="*/ 7902 w 10000"/>
                  <a:gd name="connsiteY186" fmla="*/ 6944 h 10000"/>
                  <a:gd name="connsiteX187" fmla="*/ 7831 w 10000"/>
                  <a:gd name="connsiteY187" fmla="*/ 6997 h 10000"/>
                  <a:gd name="connsiteX188" fmla="*/ 7815 w 10000"/>
                  <a:gd name="connsiteY188" fmla="*/ 6959 h 10000"/>
                  <a:gd name="connsiteX189" fmla="*/ 8013 w 10000"/>
                  <a:gd name="connsiteY189" fmla="*/ 6800 h 10000"/>
                  <a:gd name="connsiteX190" fmla="*/ 7941 w 10000"/>
                  <a:gd name="connsiteY190" fmla="*/ 6762 h 10000"/>
                  <a:gd name="connsiteX191" fmla="*/ 7973 w 10000"/>
                  <a:gd name="connsiteY191" fmla="*/ 6732 h 10000"/>
                  <a:gd name="connsiteX192" fmla="*/ 8013 w 10000"/>
                  <a:gd name="connsiteY192" fmla="*/ 6725 h 10000"/>
                  <a:gd name="connsiteX193" fmla="*/ 8029 w 10000"/>
                  <a:gd name="connsiteY193" fmla="*/ 6694 h 10000"/>
                  <a:gd name="connsiteX194" fmla="*/ 7997 w 10000"/>
                  <a:gd name="connsiteY194" fmla="*/ 6672 h 10000"/>
                  <a:gd name="connsiteX195" fmla="*/ 7965 w 10000"/>
                  <a:gd name="connsiteY195" fmla="*/ 6649 h 10000"/>
                  <a:gd name="connsiteX196" fmla="*/ 7965 w 10000"/>
                  <a:gd name="connsiteY196" fmla="*/ 6604 h 10000"/>
                  <a:gd name="connsiteX197" fmla="*/ 8005 w 10000"/>
                  <a:gd name="connsiteY197" fmla="*/ 6513 h 10000"/>
                  <a:gd name="connsiteX198" fmla="*/ 7973 w 10000"/>
                  <a:gd name="connsiteY198" fmla="*/ 6407 h 10000"/>
                  <a:gd name="connsiteX199" fmla="*/ 7878 w 10000"/>
                  <a:gd name="connsiteY199" fmla="*/ 6354 h 10000"/>
                  <a:gd name="connsiteX200" fmla="*/ 7815 w 10000"/>
                  <a:gd name="connsiteY200" fmla="*/ 6399 h 10000"/>
                  <a:gd name="connsiteX201" fmla="*/ 7886 w 10000"/>
                  <a:gd name="connsiteY201" fmla="*/ 6415 h 10000"/>
                  <a:gd name="connsiteX202" fmla="*/ 7933 w 10000"/>
                  <a:gd name="connsiteY202" fmla="*/ 6467 h 10000"/>
                  <a:gd name="connsiteX203" fmla="*/ 7870 w 10000"/>
                  <a:gd name="connsiteY203" fmla="*/ 6460 h 10000"/>
                  <a:gd name="connsiteX204" fmla="*/ 7807 w 10000"/>
                  <a:gd name="connsiteY204" fmla="*/ 6505 h 10000"/>
                  <a:gd name="connsiteX205" fmla="*/ 7704 w 10000"/>
                  <a:gd name="connsiteY205" fmla="*/ 6475 h 10000"/>
                  <a:gd name="connsiteX206" fmla="*/ 7633 w 10000"/>
                  <a:gd name="connsiteY206" fmla="*/ 6301 h 10000"/>
                  <a:gd name="connsiteX207" fmla="*/ 7482 w 10000"/>
                  <a:gd name="connsiteY207" fmla="*/ 6225 h 10000"/>
                  <a:gd name="connsiteX208" fmla="*/ 7379 w 10000"/>
                  <a:gd name="connsiteY208" fmla="*/ 6127 h 10000"/>
                  <a:gd name="connsiteX209" fmla="*/ 7435 w 10000"/>
                  <a:gd name="connsiteY209" fmla="*/ 5862 h 10000"/>
                  <a:gd name="connsiteX210" fmla="*/ 7435 w 10000"/>
                  <a:gd name="connsiteY210" fmla="*/ 5802 h 10000"/>
                  <a:gd name="connsiteX211" fmla="*/ 7419 w 10000"/>
                  <a:gd name="connsiteY211" fmla="*/ 5696 h 10000"/>
                  <a:gd name="connsiteX212" fmla="*/ 7466 w 10000"/>
                  <a:gd name="connsiteY212" fmla="*/ 5613 h 10000"/>
                  <a:gd name="connsiteX213" fmla="*/ 7466 w 10000"/>
                  <a:gd name="connsiteY213" fmla="*/ 5696 h 10000"/>
                  <a:gd name="connsiteX214" fmla="*/ 7538 w 10000"/>
                  <a:gd name="connsiteY214" fmla="*/ 5711 h 10000"/>
                  <a:gd name="connsiteX215" fmla="*/ 7506 w 10000"/>
                  <a:gd name="connsiteY215" fmla="*/ 5673 h 10000"/>
                  <a:gd name="connsiteX216" fmla="*/ 7546 w 10000"/>
                  <a:gd name="connsiteY216" fmla="*/ 5643 h 10000"/>
                  <a:gd name="connsiteX217" fmla="*/ 7601 w 10000"/>
                  <a:gd name="connsiteY217" fmla="*/ 5613 h 10000"/>
                  <a:gd name="connsiteX218" fmla="*/ 7664 w 10000"/>
                  <a:gd name="connsiteY218" fmla="*/ 5590 h 10000"/>
                  <a:gd name="connsiteX219" fmla="*/ 7743 w 10000"/>
                  <a:gd name="connsiteY219" fmla="*/ 5552 h 10000"/>
                  <a:gd name="connsiteX220" fmla="*/ 8092 w 10000"/>
                  <a:gd name="connsiteY220" fmla="*/ 5507 h 10000"/>
                  <a:gd name="connsiteX221" fmla="*/ 8116 w 10000"/>
                  <a:gd name="connsiteY221" fmla="*/ 5560 h 10000"/>
                  <a:gd name="connsiteX222" fmla="*/ 8092 w 10000"/>
                  <a:gd name="connsiteY222" fmla="*/ 5658 h 10000"/>
                  <a:gd name="connsiteX223" fmla="*/ 8060 w 10000"/>
                  <a:gd name="connsiteY223" fmla="*/ 5756 h 10000"/>
                  <a:gd name="connsiteX224" fmla="*/ 8021 w 10000"/>
                  <a:gd name="connsiteY224" fmla="*/ 5794 h 10000"/>
                  <a:gd name="connsiteX225" fmla="*/ 8036 w 10000"/>
                  <a:gd name="connsiteY225" fmla="*/ 5847 h 10000"/>
                  <a:gd name="connsiteX226" fmla="*/ 7989 w 10000"/>
                  <a:gd name="connsiteY226" fmla="*/ 5900 h 10000"/>
                  <a:gd name="connsiteX227" fmla="*/ 7941 w 10000"/>
                  <a:gd name="connsiteY227" fmla="*/ 5915 h 10000"/>
                  <a:gd name="connsiteX228" fmla="*/ 7910 w 10000"/>
                  <a:gd name="connsiteY228" fmla="*/ 5930 h 10000"/>
                  <a:gd name="connsiteX229" fmla="*/ 7878 w 10000"/>
                  <a:gd name="connsiteY229" fmla="*/ 5908 h 10000"/>
                  <a:gd name="connsiteX230" fmla="*/ 7831 w 10000"/>
                  <a:gd name="connsiteY230" fmla="*/ 5908 h 10000"/>
                  <a:gd name="connsiteX231" fmla="*/ 7894 w 10000"/>
                  <a:gd name="connsiteY231" fmla="*/ 6006 h 10000"/>
                  <a:gd name="connsiteX232" fmla="*/ 7957 w 10000"/>
                  <a:gd name="connsiteY232" fmla="*/ 6029 h 10000"/>
                  <a:gd name="connsiteX233" fmla="*/ 8036 w 10000"/>
                  <a:gd name="connsiteY233" fmla="*/ 6006 h 10000"/>
                  <a:gd name="connsiteX234" fmla="*/ 8100 w 10000"/>
                  <a:gd name="connsiteY234" fmla="*/ 5855 h 10000"/>
                  <a:gd name="connsiteX235" fmla="*/ 8298 w 10000"/>
                  <a:gd name="connsiteY235" fmla="*/ 5325 h 10000"/>
                  <a:gd name="connsiteX236" fmla="*/ 8638 w 10000"/>
                  <a:gd name="connsiteY236" fmla="*/ 4781 h 10000"/>
                  <a:gd name="connsiteX237" fmla="*/ 9184 w 10000"/>
                  <a:gd name="connsiteY237" fmla="*/ 4644 h 10000"/>
                  <a:gd name="connsiteX238" fmla="*/ 9319 w 10000"/>
                  <a:gd name="connsiteY238" fmla="*/ 4599 h 10000"/>
                  <a:gd name="connsiteX239" fmla="*/ 9390 w 10000"/>
                  <a:gd name="connsiteY239" fmla="*/ 4433 h 10000"/>
                  <a:gd name="connsiteX0" fmla="*/ 9390 w 10000"/>
                  <a:gd name="connsiteY0" fmla="*/ 4433 h 10000"/>
                  <a:gd name="connsiteX1" fmla="*/ 9382 w 10000"/>
                  <a:gd name="connsiteY1" fmla="*/ 2216 h 10000"/>
                  <a:gd name="connsiteX2" fmla="*/ 8606 w 10000"/>
                  <a:gd name="connsiteY2" fmla="*/ 2209 h 10000"/>
                  <a:gd name="connsiteX3" fmla="*/ 5424 w 10000"/>
                  <a:gd name="connsiteY3" fmla="*/ 2141 h 10000"/>
                  <a:gd name="connsiteX4" fmla="*/ 5044 w 10000"/>
                  <a:gd name="connsiteY4" fmla="*/ 0 h 10000"/>
                  <a:gd name="connsiteX5" fmla="*/ 1845 w 10000"/>
                  <a:gd name="connsiteY5" fmla="*/ 1952 h 10000"/>
                  <a:gd name="connsiteX6" fmla="*/ 2082 w 10000"/>
                  <a:gd name="connsiteY6" fmla="*/ 2118 h 10000"/>
                  <a:gd name="connsiteX7" fmla="*/ 2043 w 10000"/>
                  <a:gd name="connsiteY7" fmla="*/ 5255 h 10000"/>
                  <a:gd name="connsiteX8" fmla="*/ 537 w 10000"/>
                  <a:gd name="connsiteY8" fmla="*/ 5179 h 10000"/>
                  <a:gd name="connsiteX9" fmla="*/ 0 w 10000"/>
                  <a:gd name="connsiteY9" fmla="*/ 5756 h 10000"/>
                  <a:gd name="connsiteX10" fmla="*/ 293 w 10000"/>
                  <a:gd name="connsiteY10" fmla="*/ 5772 h 10000"/>
                  <a:gd name="connsiteX11" fmla="*/ 665 w 10000"/>
                  <a:gd name="connsiteY11" fmla="*/ 7042 h 10000"/>
                  <a:gd name="connsiteX12" fmla="*/ 784 w 10000"/>
                  <a:gd name="connsiteY12" fmla="*/ 7602 h 10000"/>
                  <a:gd name="connsiteX13" fmla="*/ 855 w 10000"/>
                  <a:gd name="connsiteY13" fmla="*/ 8268 h 10000"/>
                  <a:gd name="connsiteX14" fmla="*/ 887 w 10000"/>
                  <a:gd name="connsiteY14" fmla="*/ 8540 h 10000"/>
                  <a:gd name="connsiteX15" fmla="*/ 895 w 10000"/>
                  <a:gd name="connsiteY15" fmla="*/ 9070 h 10000"/>
                  <a:gd name="connsiteX16" fmla="*/ 1576 w 10000"/>
                  <a:gd name="connsiteY16" fmla="*/ 9183 h 10000"/>
                  <a:gd name="connsiteX17" fmla="*/ 2447 w 10000"/>
                  <a:gd name="connsiteY17" fmla="*/ 10000 h 10000"/>
                  <a:gd name="connsiteX18" fmla="*/ 3761 w 10000"/>
                  <a:gd name="connsiteY18" fmla="*/ 9992 h 10000"/>
                  <a:gd name="connsiteX19" fmla="*/ 4093 w 10000"/>
                  <a:gd name="connsiteY19" fmla="*/ 9486 h 10000"/>
                  <a:gd name="connsiteX20" fmla="*/ 8963 w 10000"/>
                  <a:gd name="connsiteY20" fmla="*/ 9569 h 10000"/>
                  <a:gd name="connsiteX21" fmla="*/ 9002 w 10000"/>
                  <a:gd name="connsiteY21" fmla="*/ 9410 h 10000"/>
                  <a:gd name="connsiteX22" fmla="*/ 9010 w 10000"/>
                  <a:gd name="connsiteY22" fmla="*/ 9259 h 10000"/>
                  <a:gd name="connsiteX23" fmla="*/ 9018 w 10000"/>
                  <a:gd name="connsiteY23" fmla="*/ 9175 h 10000"/>
                  <a:gd name="connsiteX24" fmla="*/ 9050 w 10000"/>
                  <a:gd name="connsiteY24" fmla="*/ 9085 h 10000"/>
                  <a:gd name="connsiteX25" fmla="*/ 9105 w 10000"/>
                  <a:gd name="connsiteY25" fmla="*/ 8941 h 10000"/>
                  <a:gd name="connsiteX26" fmla="*/ 9184 w 10000"/>
                  <a:gd name="connsiteY26" fmla="*/ 8873 h 10000"/>
                  <a:gd name="connsiteX27" fmla="*/ 9295 w 10000"/>
                  <a:gd name="connsiteY27" fmla="*/ 8775 h 10000"/>
                  <a:gd name="connsiteX28" fmla="*/ 9446 w 10000"/>
                  <a:gd name="connsiteY28" fmla="*/ 8608 h 10000"/>
                  <a:gd name="connsiteX29" fmla="*/ 9699 w 10000"/>
                  <a:gd name="connsiteY29" fmla="*/ 8343 h 10000"/>
                  <a:gd name="connsiteX30" fmla="*/ 9565 w 10000"/>
                  <a:gd name="connsiteY30" fmla="*/ 8109 h 10000"/>
                  <a:gd name="connsiteX31" fmla="*/ 9493 w 10000"/>
                  <a:gd name="connsiteY31" fmla="*/ 8147 h 10000"/>
                  <a:gd name="connsiteX32" fmla="*/ 9572 w 10000"/>
                  <a:gd name="connsiteY32" fmla="*/ 8290 h 10000"/>
                  <a:gd name="connsiteX33" fmla="*/ 9533 w 10000"/>
                  <a:gd name="connsiteY33" fmla="*/ 8351 h 10000"/>
                  <a:gd name="connsiteX34" fmla="*/ 9454 w 10000"/>
                  <a:gd name="connsiteY34" fmla="*/ 8328 h 10000"/>
                  <a:gd name="connsiteX35" fmla="*/ 9382 w 10000"/>
                  <a:gd name="connsiteY35" fmla="*/ 8374 h 10000"/>
                  <a:gd name="connsiteX36" fmla="*/ 9319 w 10000"/>
                  <a:gd name="connsiteY36" fmla="*/ 8533 h 10000"/>
                  <a:gd name="connsiteX37" fmla="*/ 9279 w 10000"/>
                  <a:gd name="connsiteY37" fmla="*/ 8631 h 10000"/>
                  <a:gd name="connsiteX38" fmla="*/ 9216 w 10000"/>
                  <a:gd name="connsiteY38" fmla="*/ 8654 h 10000"/>
                  <a:gd name="connsiteX39" fmla="*/ 9224 w 10000"/>
                  <a:gd name="connsiteY39" fmla="*/ 8578 h 10000"/>
                  <a:gd name="connsiteX40" fmla="*/ 9295 w 10000"/>
                  <a:gd name="connsiteY40" fmla="*/ 8495 h 10000"/>
                  <a:gd name="connsiteX41" fmla="*/ 9343 w 10000"/>
                  <a:gd name="connsiteY41" fmla="*/ 8359 h 10000"/>
                  <a:gd name="connsiteX42" fmla="*/ 9382 w 10000"/>
                  <a:gd name="connsiteY42" fmla="*/ 8260 h 10000"/>
                  <a:gd name="connsiteX43" fmla="*/ 9335 w 10000"/>
                  <a:gd name="connsiteY43" fmla="*/ 8200 h 10000"/>
                  <a:gd name="connsiteX44" fmla="*/ 9279 w 10000"/>
                  <a:gd name="connsiteY44" fmla="*/ 8207 h 10000"/>
                  <a:gd name="connsiteX45" fmla="*/ 9169 w 10000"/>
                  <a:gd name="connsiteY45" fmla="*/ 8306 h 10000"/>
                  <a:gd name="connsiteX46" fmla="*/ 9082 w 10000"/>
                  <a:gd name="connsiteY46" fmla="*/ 8328 h 10000"/>
                  <a:gd name="connsiteX47" fmla="*/ 9010 w 10000"/>
                  <a:gd name="connsiteY47" fmla="*/ 8321 h 10000"/>
                  <a:gd name="connsiteX48" fmla="*/ 8860 w 10000"/>
                  <a:gd name="connsiteY48" fmla="*/ 8411 h 10000"/>
                  <a:gd name="connsiteX49" fmla="*/ 8804 w 10000"/>
                  <a:gd name="connsiteY49" fmla="*/ 8510 h 10000"/>
                  <a:gd name="connsiteX50" fmla="*/ 8702 w 10000"/>
                  <a:gd name="connsiteY50" fmla="*/ 8585 h 10000"/>
                  <a:gd name="connsiteX51" fmla="*/ 8559 w 10000"/>
                  <a:gd name="connsiteY51" fmla="*/ 8714 h 10000"/>
                  <a:gd name="connsiteX52" fmla="*/ 8416 w 10000"/>
                  <a:gd name="connsiteY52" fmla="*/ 8850 h 10000"/>
                  <a:gd name="connsiteX53" fmla="*/ 8424 w 10000"/>
                  <a:gd name="connsiteY53" fmla="*/ 8926 h 10000"/>
                  <a:gd name="connsiteX54" fmla="*/ 8393 w 10000"/>
                  <a:gd name="connsiteY54" fmla="*/ 9009 h 10000"/>
                  <a:gd name="connsiteX55" fmla="*/ 8361 w 10000"/>
                  <a:gd name="connsiteY55" fmla="*/ 9077 h 10000"/>
                  <a:gd name="connsiteX56" fmla="*/ 8329 w 10000"/>
                  <a:gd name="connsiteY56" fmla="*/ 9175 h 10000"/>
                  <a:gd name="connsiteX57" fmla="*/ 8345 w 10000"/>
                  <a:gd name="connsiteY57" fmla="*/ 9266 h 10000"/>
                  <a:gd name="connsiteX58" fmla="*/ 8282 w 10000"/>
                  <a:gd name="connsiteY58" fmla="*/ 9266 h 10000"/>
                  <a:gd name="connsiteX59" fmla="*/ 8242 w 10000"/>
                  <a:gd name="connsiteY59" fmla="*/ 9274 h 10000"/>
                  <a:gd name="connsiteX60" fmla="*/ 8171 w 10000"/>
                  <a:gd name="connsiteY60" fmla="*/ 9266 h 10000"/>
                  <a:gd name="connsiteX61" fmla="*/ 8100 w 10000"/>
                  <a:gd name="connsiteY61" fmla="*/ 9251 h 10000"/>
                  <a:gd name="connsiteX62" fmla="*/ 7997 w 10000"/>
                  <a:gd name="connsiteY62" fmla="*/ 9213 h 10000"/>
                  <a:gd name="connsiteX63" fmla="*/ 7973 w 10000"/>
                  <a:gd name="connsiteY63" fmla="*/ 9138 h 10000"/>
                  <a:gd name="connsiteX64" fmla="*/ 7910 w 10000"/>
                  <a:gd name="connsiteY64" fmla="*/ 9077 h 10000"/>
                  <a:gd name="connsiteX65" fmla="*/ 7926 w 10000"/>
                  <a:gd name="connsiteY65" fmla="*/ 9032 h 10000"/>
                  <a:gd name="connsiteX66" fmla="*/ 7965 w 10000"/>
                  <a:gd name="connsiteY66" fmla="*/ 8986 h 10000"/>
                  <a:gd name="connsiteX67" fmla="*/ 7957 w 10000"/>
                  <a:gd name="connsiteY67" fmla="*/ 8949 h 10000"/>
                  <a:gd name="connsiteX68" fmla="*/ 7870 w 10000"/>
                  <a:gd name="connsiteY68" fmla="*/ 8941 h 10000"/>
                  <a:gd name="connsiteX69" fmla="*/ 7791 w 10000"/>
                  <a:gd name="connsiteY69" fmla="*/ 8949 h 10000"/>
                  <a:gd name="connsiteX70" fmla="*/ 7736 w 10000"/>
                  <a:gd name="connsiteY70" fmla="*/ 8918 h 10000"/>
                  <a:gd name="connsiteX71" fmla="*/ 7838 w 10000"/>
                  <a:gd name="connsiteY71" fmla="*/ 8903 h 10000"/>
                  <a:gd name="connsiteX72" fmla="*/ 7815 w 10000"/>
                  <a:gd name="connsiteY72" fmla="*/ 8873 h 10000"/>
                  <a:gd name="connsiteX73" fmla="*/ 7799 w 10000"/>
                  <a:gd name="connsiteY73" fmla="*/ 8812 h 10000"/>
                  <a:gd name="connsiteX74" fmla="*/ 7831 w 10000"/>
                  <a:gd name="connsiteY74" fmla="*/ 8767 h 10000"/>
                  <a:gd name="connsiteX75" fmla="*/ 7878 w 10000"/>
                  <a:gd name="connsiteY75" fmla="*/ 8737 h 10000"/>
                  <a:gd name="connsiteX76" fmla="*/ 7926 w 10000"/>
                  <a:gd name="connsiteY76" fmla="*/ 8752 h 10000"/>
                  <a:gd name="connsiteX77" fmla="*/ 7894 w 10000"/>
                  <a:gd name="connsiteY77" fmla="*/ 8790 h 10000"/>
                  <a:gd name="connsiteX78" fmla="*/ 7838 w 10000"/>
                  <a:gd name="connsiteY78" fmla="*/ 8865 h 10000"/>
                  <a:gd name="connsiteX79" fmla="*/ 7870 w 10000"/>
                  <a:gd name="connsiteY79" fmla="*/ 8873 h 10000"/>
                  <a:gd name="connsiteX80" fmla="*/ 7926 w 10000"/>
                  <a:gd name="connsiteY80" fmla="*/ 8828 h 10000"/>
                  <a:gd name="connsiteX81" fmla="*/ 7965 w 10000"/>
                  <a:gd name="connsiteY81" fmla="*/ 8903 h 10000"/>
                  <a:gd name="connsiteX82" fmla="*/ 7973 w 10000"/>
                  <a:gd name="connsiteY82" fmla="*/ 8858 h 10000"/>
                  <a:gd name="connsiteX83" fmla="*/ 7957 w 10000"/>
                  <a:gd name="connsiteY83" fmla="*/ 8775 h 10000"/>
                  <a:gd name="connsiteX84" fmla="*/ 7989 w 10000"/>
                  <a:gd name="connsiteY84" fmla="*/ 8737 h 10000"/>
                  <a:gd name="connsiteX85" fmla="*/ 8036 w 10000"/>
                  <a:gd name="connsiteY85" fmla="*/ 8707 h 10000"/>
                  <a:gd name="connsiteX86" fmla="*/ 8068 w 10000"/>
                  <a:gd name="connsiteY86" fmla="*/ 8601 h 10000"/>
                  <a:gd name="connsiteX87" fmla="*/ 8060 w 10000"/>
                  <a:gd name="connsiteY87" fmla="*/ 8502 h 10000"/>
                  <a:gd name="connsiteX88" fmla="*/ 8005 w 10000"/>
                  <a:gd name="connsiteY88" fmla="*/ 8525 h 10000"/>
                  <a:gd name="connsiteX89" fmla="*/ 7973 w 10000"/>
                  <a:gd name="connsiteY89" fmla="*/ 8502 h 10000"/>
                  <a:gd name="connsiteX90" fmla="*/ 8005 w 10000"/>
                  <a:gd name="connsiteY90" fmla="*/ 8449 h 10000"/>
                  <a:gd name="connsiteX91" fmla="*/ 7965 w 10000"/>
                  <a:gd name="connsiteY91" fmla="*/ 8419 h 10000"/>
                  <a:gd name="connsiteX92" fmla="*/ 7926 w 10000"/>
                  <a:gd name="connsiteY92" fmla="*/ 8442 h 10000"/>
                  <a:gd name="connsiteX93" fmla="*/ 7886 w 10000"/>
                  <a:gd name="connsiteY93" fmla="*/ 8419 h 10000"/>
                  <a:gd name="connsiteX94" fmla="*/ 7926 w 10000"/>
                  <a:gd name="connsiteY94" fmla="*/ 8396 h 10000"/>
                  <a:gd name="connsiteX95" fmla="*/ 7973 w 10000"/>
                  <a:gd name="connsiteY95" fmla="*/ 8381 h 10000"/>
                  <a:gd name="connsiteX96" fmla="*/ 7957 w 10000"/>
                  <a:gd name="connsiteY96" fmla="*/ 8321 h 10000"/>
                  <a:gd name="connsiteX97" fmla="*/ 8013 w 10000"/>
                  <a:gd name="connsiteY97" fmla="*/ 8328 h 10000"/>
                  <a:gd name="connsiteX98" fmla="*/ 7997 w 10000"/>
                  <a:gd name="connsiteY98" fmla="*/ 8396 h 10000"/>
                  <a:gd name="connsiteX99" fmla="*/ 8068 w 10000"/>
                  <a:gd name="connsiteY99" fmla="*/ 8374 h 10000"/>
                  <a:gd name="connsiteX100" fmla="*/ 8084 w 10000"/>
                  <a:gd name="connsiteY100" fmla="*/ 8321 h 10000"/>
                  <a:gd name="connsiteX101" fmla="*/ 8124 w 10000"/>
                  <a:gd name="connsiteY101" fmla="*/ 8139 h 10000"/>
                  <a:gd name="connsiteX102" fmla="*/ 8116 w 10000"/>
                  <a:gd name="connsiteY102" fmla="*/ 8071 h 10000"/>
                  <a:gd name="connsiteX103" fmla="*/ 8044 w 10000"/>
                  <a:gd name="connsiteY103" fmla="*/ 8169 h 10000"/>
                  <a:gd name="connsiteX104" fmla="*/ 8029 w 10000"/>
                  <a:gd name="connsiteY104" fmla="*/ 8215 h 10000"/>
                  <a:gd name="connsiteX105" fmla="*/ 7989 w 10000"/>
                  <a:gd name="connsiteY105" fmla="*/ 8215 h 10000"/>
                  <a:gd name="connsiteX106" fmla="*/ 7973 w 10000"/>
                  <a:gd name="connsiteY106" fmla="*/ 8169 h 10000"/>
                  <a:gd name="connsiteX107" fmla="*/ 8005 w 10000"/>
                  <a:gd name="connsiteY107" fmla="*/ 8132 h 10000"/>
                  <a:gd name="connsiteX108" fmla="*/ 7997 w 10000"/>
                  <a:gd name="connsiteY108" fmla="*/ 8071 h 10000"/>
                  <a:gd name="connsiteX109" fmla="*/ 8052 w 10000"/>
                  <a:gd name="connsiteY109" fmla="*/ 8048 h 10000"/>
                  <a:gd name="connsiteX110" fmla="*/ 8092 w 10000"/>
                  <a:gd name="connsiteY110" fmla="*/ 7980 h 10000"/>
                  <a:gd name="connsiteX111" fmla="*/ 8187 w 10000"/>
                  <a:gd name="connsiteY111" fmla="*/ 7837 h 10000"/>
                  <a:gd name="connsiteX112" fmla="*/ 8250 w 10000"/>
                  <a:gd name="connsiteY112" fmla="*/ 7791 h 10000"/>
                  <a:gd name="connsiteX113" fmla="*/ 8258 w 10000"/>
                  <a:gd name="connsiteY113" fmla="*/ 7738 h 10000"/>
                  <a:gd name="connsiteX114" fmla="*/ 8353 w 10000"/>
                  <a:gd name="connsiteY114" fmla="*/ 7716 h 10000"/>
                  <a:gd name="connsiteX115" fmla="*/ 8361 w 10000"/>
                  <a:gd name="connsiteY115" fmla="*/ 7731 h 10000"/>
                  <a:gd name="connsiteX116" fmla="*/ 8321 w 10000"/>
                  <a:gd name="connsiteY116" fmla="*/ 7761 h 10000"/>
                  <a:gd name="connsiteX117" fmla="*/ 8353 w 10000"/>
                  <a:gd name="connsiteY117" fmla="*/ 7784 h 10000"/>
                  <a:gd name="connsiteX118" fmla="*/ 8448 w 10000"/>
                  <a:gd name="connsiteY118" fmla="*/ 7700 h 10000"/>
                  <a:gd name="connsiteX119" fmla="*/ 8519 w 10000"/>
                  <a:gd name="connsiteY119" fmla="*/ 7640 h 10000"/>
                  <a:gd name="connsiteX120" fmla="*/ 8606 w 10000"/>
                  <a:gd name="connsiteY120" fmla="*/ 7610 h 10000"/>
                  <a:gd name="connsiteX121" fmla="*/ 8654 w 10000"/>
                  <a:gd name="connsiteY121" fmla="*/ 7572 h 10000"/>
                  <a:gd name="connsiteX122" fmla="*/ 8702 w 10000"/>
                  <a:gd name="connsiteY122" fmla="*/ 7549 h 10000"/>
                  <a:gd name="connsiteX123" fmla="*/ 8757 w 10000"/>
                  <a:gd name="connsiteY123" fmla="*/ 7526 h 10000"/>
                  <a:gd name="connsiteX124" fmla="*/ 8836 w 10000"/>
                  <a:gd name="connsiteY124" fmla="*/ 7496 h 10000"/>
                  <a:gd name="connsiteX125" fmla="*/ 8876 w 10000"/>
                  <a:gd name="connsiteY125" fmla="*/ 7474 h 10000"/>
                  <a:gd name="connsiteX126" fmla="*/ 8915 w 10000"/>
                  <a:gd name="connsiteY126" fmla="*/ 7458 h 10000"/>
                  <a:gd name="connsiteX127" fmla="*/ 8947 w 10000"/>
                  <a:gd name="connsiteY127" fmla="*/ 7458 h 10000"/>
                  <a:gd name="connsiteX128" fmla="*/ 8915 w 10000"/>
                  <a:gd name="connsiteY128" fmla="*/ 7481 h 10000"/>
                  <a:gd name="connsiteX129" fmla="*/ 8899 w 10000"/>
                  <a:gd name="connsiteY129" fmla="*/ 7511 h 10000"/>
                  <a:gd name="connsiteX130" fmla="*/ 8947 w 10000"/>
                  <a:gd name="connsiteY130" fmla="*/ 7526 h 10000"/>
                  <a:gd name="connsiteX131" fmla="*/ 8979 w 10000"/>
                  <a:gd name="connsiteY131" fmla="*/ 7564 h 10000"/>
                  <a:gd name="connsiteX132" fmla="*/ 8971 w 10000"/>
                  <a:gd name="connsiteY132" fmla="*/ 7602 h 10000"/>
                  <a:gd name="connsiteX133" fmla="*/ 8868 w 10000"/>
                  <a:gd name="connsiteY133" fmla="*/ 7663 h 10000"/>
                  <a:gd name="connsiteX134" fmla="*/ 8797 w 10000"/>
                  <a:gd name="connsiteY134" fmla="*/ 7685 h 10000"/>
                  <a:gd name="connsiteX135" fmla="*/ 8828 w 10000"/>
                  <a:gd name="connsiteY135" fmla="*/ 7731 h 10000"/>
                  <a:gd name="connsiteX136" fmla="*/ 9129 w 10000"/>
                  <a:gd name="connsiteY136" fmla="*/ 7678 h 10000"/>
                  <a:gd name="connsiteX137" fmla="*/ 9335 w 10000"/>
                  <a:gd name="connsiteY137" fmla="*/ 7398 h 10000"/>
                  <a:gd name="connsiteX138" fmla="*/ 9644 w 10000"/>
                  <a:gd name="connsiteY138" fmla="*/ 7239 h 10000"/>
                  <a:gd name="connsiteX139" fmla="*/ 9834 w 10000"/>
                  <a:gd name="connsiteY139" fmla="*/ 7020 h 10000"/>
                  <a:gd name="connsiteX140" fmla="*/ 9897 w 10000"/>
                  <a:gd name="connsiteY140" fmla="*/ 6785 h 10000"/>
                  <a:gd name="connsiteX141" fmla="*/ 9889 w 10000"/>
                  <a:gd name="connsiteY141" fmla="*/ 6619 h 10000"/>
                  <a:gd name="connsiteX142" fmla="*/ 9929 w 10000"/>
                  <a:gd name="connsiteY142" fmla="*/ 6445 h 10000"/>
                  <a:gd name="connsiteX143" fmla="*/ 10000 w 10000"/>
                  <a:gd name="connsiteY143" fmla="*/ 6180 h 10000"/>
                  <a:gd name="connsiteX144" fmla="*/ 9913 w 10000"/>
                  <a:gd name="connsiteY144" fmla="*/ 6067 h 10000"/>
                  <a:gd name="connsiteX145" fmla="*/ 9873 w 10000"/>
                  <a:gd name="connsiteY145" fmla="*/ 6082 h 10000"/>
                  <a:gd name="connsiteX146" fmla="*/ 9889 w 10000"/>
                  <a:gd name="connsiteY146" fmla="*/ 6142 h 10000"/>
                  <a:gd name="connsiteX147" fmla="*/ 9881 w 10000"/>
                  <a:gd name="connsiteY147" fmla="*/ 6225 h 10000"/>
                  <a:gd name="connsiteX148" fmla="*/ 9826 w 10000"/>
                  <a:gd name="connsiteY148" fmla="*/ 6309 h 10000"/>
                  <a:gd name="connsiteX149" fmla="*/ 9857 w 10000"/>
                  <a:gd name="connsiteY149" fmla="*/ 6331 h 10000"/>
                  <a:gd name="connsiteX150" fmla="*/ 9921 w 10000"/>
                  <a:gd name="connsiteY150" fmla="*/ 6331 h 10000"/>
                  <a:gd name="connsiteX151" fmla="*/ 9913 w 10000"/>
                  <a:gd name="connsiteY151" fmla="*/ 6407 h 10000"/>
                  <a:gd name="connsiteX152" fmla="*/ 9826 w 10000"/>
                  <a:gd name="connsiteY152" fmla="*/ 6528 h 10000"/>
                  <a:gd name="connsiteX153" fmla="*/ 9826 w 10000"/>
                  <a:gd name="connsiteY153" fmla="*/ 6649 h 10000"/>
                  <a:gd name="connsiteX154" fmla="*/ 9778 w 10000"/>
                  <a:gd name="connsiteY154" fmla="*/ 6740 h 10000"/>
                  <a:gd name="connsiteX155" fmla="*/ 9731 w 10000"/>
                  <a:gd name="connsiteY155" fmla="*/ 6793 h 10000"/>
                  <a:gd name="connsiteX156" fmla="*/ 9762 w 10000"/>
                  <a:gd name="connsiteY156" fmla="*/ 6861 h 10000"/>
                  <a:gd name="connsiteX157" fmla="*/ 9731 w 10000"/>
                  <a:gd name="connsiteY157" fmla="*/ 6921 h 10000"/>
                  <a:gd name="connsiteX158" fmla="*/ 9691 w 10000"/>
                  <a:gd name="connsiteY158" fmla="*/ 6899 h 10000"/>
                  <a:gd name="connsiteX159" fmla="*/ 9612 w 10000"/>
                  <a:gd name="connsiteY159" fmla="*/ 6853 h 10000"/>
                  <a:gd name="connsiteX160" fmla="*/ 9580 w 10000"/>
                  <a:gd name="connsiteY160" fmla="*/ 6884 h 10000"/>
                  <a:gd name="connsiteX161" fmla="*/ 9620 w 10000"/>
                  <a:gd name="connsiteY161" fmla="*/ 6921 h 10000"/>
                  <a:gd name="connsiteX162" fmla="*/ 9549 w 10000"/>
                  <a:gd name="connsiteY162" fmla="*/ 6936 h 10000"/>
                  <a:gd name="connsiteX163" fmla="*/ 9501 w 10000"/>
                  <a:gd name="connsiteY163" fmla="*/ 6876 h 10000"/>
                  <a:gd name="connsiteX164" fmla="*/ 9462 w 10000"/>
                  <a:gd name="connsiteY164" fmla="*/ 6808 h 10000"/>
                  <a:gd name="connsiteX165" fmla="*/ 9509 w 10000"/>
                  <a:gd name="connsiteY165" fmla="*/ 6778 h 10000"/>
                  <a:gd name="connsiteX166" fmla="*/ 9549 w 10000"/>
                  <a:gd name="connsiteY166" fmla="*/ 6831 h 10000"/>
                  <a:gd name="connsiteX167" fmla="*/ 9620 w 10000"/>
                  <a:gd name="connsiteY167" fmla="*/ 6785 h 10000"/>
                  <a:gd name="connsiteX168" fmla="*/ 9636 w 10000"/>
                  <a:gd name="connsiteY168" fmla="*/ 6717 h 10000"/>
                  <a:gd name="connsiteX169" fmla="*/ 9588 w 10000"/>
                  <a:gd name="connsiteY169" fmla="*/ 6679 h 10000"/>
                  <a:gd name="connsiteX170" fmla="*/ 9565 w 10000"/>
                  <a:gd name="connsiteY170" fmla="*/ 6581 h 10000"/>
                  <a:gd name="connsiteX171" fmla="*/ 9572 w 10000"/>
                  <a:gd name="connsiteY171" fmla="*/ 6460 h 10000"/>
                  <a:gd name="connsiteX172" fmla="*/ 9501 w 10000"/>
                  <a:gd name="connsiteY172" fmla="*/ 6392 h 10000"/>
                  <a:gd name="connsiteX173" fmla="*/ 9311 w 10000"/>
                  <a:gd name="connsiteY173" fmla="*/ 6452 h 10000"/>
                  <a:gd name="connsiteX174" fmla="*/ 9153 w 10000"/>
                  <a:gd name="connsiteY174" fmla="*/ 6430 h 10000"/>
                  <a:gd name="connsiteX175" fmla="*/ 9050 w 10000"/>
                  <a:gd name="connsiteY175" fmla="*/ 6589 h 10000"/>
                  <a:gd name="connsiteX176" fmla="*/ 8987 w 10000"/>
                  <a:gd name="connsiteY176" fmla="*/ 6589 h 10000"/>
                  <a:gd name="connsiteX177" fmla="*/ 9034 w 10000"/>
                  <a:gd name="connsiteY177" fmla="*/ 6467 h 10000"/>
                  <a:gd name="connsiteX178" fmla="*/ 8971 w 10000"/>
                  <a:gd name="connsiteY178" fmla="*/ 6399 h 10000"/>
                  <a:gd name="connsiteX179" fmla="*/ 8860 w 10000"/>
                  <a:gd name="connsiteY179" fmla="*/ 6460 h 10000"/>
                  <a:gd name="connsiteX180" fmla="*/ 8694 w 10000"/>
                  <a:gd name="connsiteY180" fmla="*/ 6452 h 10000"/>
                  <a:gd name="connsiteX181" fmla="*/ 8519 w 10000"/>
                  <a:gd name="connsiteY181" fmla="*/ 6467 h 10000"/>
                  <a:gd name="connsiteX182" fmla="*/ 8337 w 10000"/>
                  <a:gd name="connsiteY182" fmla="*/ 6528 h 10000"/>
                  <a:gd name="connsiteX183" fmla="*/ 8258 w 10000"/>
                  <a:gd name="connsiteY183" fmla="*/ 6657 h 10000"/>
                  <a:gd name="connsiteX184" fmla="*/ 8139 w 10000"/>
                  <a:gd name="connsiteY184" fmla="*/ 6823 h 10000"/>
                  <a:gd name="connsiteX185" fmla="*/ 8013 w 10000"/>
                  <a:gd name="connsiteY185" fmla="*/ 6868 h 10000"/>
                  <a:gd name="connsiteX186" fmla="*/ 7902 w 10000"/>
                  <a:gd name="connsiteY186" fmla="*/ 6944 h 10000"/>
                  <a:gd name="connsiteX187" fmla="*/ 7831 w 10000"/>
                  <a:gd name="connsiteY187" fmla="*/ 6997 h 10000"/>
                  <a:gd name="connsiteX188" fmla="*/ 7815 w 10000"/>
                  <a:gd name="connsiteY188" fmla="*/ 6959 h 10000"/>
                  <a:gd name="connsiteX189" fmla="*/ 8013 w 10000"/>
                  <a:gd name="connsiteY189" fmla="*/ 6800 h 10000"/>
                  <a:gd name="connsiteX190" fmla="*/ 7941 w 10000"/>
                  <a:gd name="connsiteY190" fmla="*/ 6762 h 10000"/>
                  <a:gd name="connsiteX191" fmla="*/ 7973 w 10000"/>
                  <a:gd name="connsiteY191" fmla="*/ 6732 h 10000"/>
                  <a:gd name="connsiteX192" fmla="*/ 8013 w 10000"/>
                  <a:gd name="connsiteY192" fmla="*/ 6725 h 10000"/>
                  <a:gd name="connsiteX193" fmla="*/ 8029 w 10000"/>
                  <a:gd name="connsiteY193" fmla="*/ 6694 h 10000"/>
                  <a:gd name="connsiteX194" fmla="*/ 7997 w 10000"/>
                  <a:gd name="connsiteY194" fmla="*/ 6672 h 10000"/>
                  <a:gd name="connsiteX195" fmla="*/ 7965 w 10000"/>
                  <a:gd name="connsiteY195" fmla="*/ 6649 h 10000"/>
                  <a:gd name="connsiteX196" fmla="*/ 7965 w 10000"/>
                  <a:gd name="connsiteY196" fmla="*/ 6604 h 10000"/>
                  <a:gd name="connsiteX197" fmla="*/ 8005 w 10000"/>
                  <a:gd name="connsiteY197" fmla="*/ 6513 h 10000"/>
                  <a:gd name="connsiteX198" fmla="*/ 7973 w 10000"/>
                  <a:gd name="connsiteY198" fmla="*/ 6407 h 10000"/>
                  <a:gd name="connsiteX199" fmla="*/ 7878 w 10000"/>
                  <a:gd name="connsiteY199" fmla="*/ 6354 h 10000"/>
                  <a:gd name="connsiteX200" fmla="*/ 7815 w 10000"/>
                  <a:gd name="connsiteY200" fmla="*/ 6399 h 10000"/>
                  <a:gd name="connsiteX201" fmla="*/ 7886 w 10000"/>
                  <a:gd name="connsiteY201" fmla="*/ 6415 h 10000"/>
                  <a:gd name="connsiteX202" fmla="*/ 7933 w 10000"/>
                  <a:gd name="connsiteY202" fmla="*/ 6467 h 10000"/>
                  <a:gd name="connsiteX203" fmla="*/ 7870 w 10000"/>
                  <a:gd name="connsiteY203" fmla="*/ 6460 h 10000"/>
                  <a:gd name="connsiteX204" fmla="*/ 7807 w 10000"/>
                  <a:gd name="connsiteY204" fmla="*/ 6505 h 10000"/>
                  <a:gd name="connsiteX205" fmla="*/ 7704 w 10000"/>
                  <a:gd name="connsiteY205" fmla="*/ 6475 h 10000"/>
                  <a:gd name="connsiteX206" fmla="*/ 7633 w 10000"/>
                  <a:gd name="connsiteY206" fmla="*/ 6301 h 10000"/>
                  <a:gd name="connsiteX207" fmla="*/ 7482 w 10000"/>
                  <a:gd name="connsiteY207" fmla="*/ 6225 h 10000"/>
                  <a:gd name="connsiteX208" fmla="*/ 7379 w 10000"/>
                  <a:gd name="connsiteY208" fmla="*/ 6127 h 10000"/>
                  <a:gd name="connsiteX209" fmla="*/ 7435 w 10000"/>
                  <a:gd name="connsiteY209" fmla="*/ 5862 h 10000"/>
                  <a:gd name="connsiteX210" fmla="*/ 7435 w 10000"/>
                  <a:gd name="connsiteY210" fmla="*/ 5802 h 10000"/>
                  <a:gd name="connsiteX211" fmla="*/ 7419 w 10000"/>
                  <a:gd name="connsiteY211" fmla="*/ 5696 h 10000"/>
                  <a:gd name="connsiteX212" fmla="*/ 7466 w 10000"/>
                  <a:gd name="connsiteY212" fmla="*/ 5613 h 10000"/>
                  <a:gd name="connsiteX213" fmla="*/ 7466 w 10000"/>
                  <a:gd name="connsiteY213" fmla="*/ 5696 h 10000"/>
                  <a:gd name="connsiteX214" fmla="*/ 7538 w 10000"/>
                  <a:gd name="connsiteY214" fmla="*/ 5711 h 10000"/>
                  <a:gd name="connsiteX215" fmla="*/ 7506 w 10000"/>
                  <a:gd name="connsiteY215" fmla="*/ 5673 h 10000"/>
                  <a:gd name="connsiteX216" fmla="*/ 7546 w 10000"/>
                  <a:gd name="connsiteY216" fmla="*/ 5643 h 10000"/>
                  <a:gd name="connsiteX217" fmla="*/ 7601 w 10000"/>
                  <a:gd name="connsiteY217" fmla="*/ 5613 h 10000"/>
                  <a:gd name="connsiteX218" fmla="*/ 7664 w 10000"/>
                  <a:gd name="connsiteY218" fmla="*/ 5590 h 10000"/>
                  <a:gd name="connsiteX219" fmla="*/ 7743 w 10000"/>
                  <a:gd name="connsiteY219" fmla="*/ 5552 h 10000"/>
                  <a:gd name="connsiteX220" fmla="*/ 8092 w 10000"/>
                  <a:gd name="connsiteY220" fmla="*/ 5507 h 10000"/>
                  <a:gd name="connsiteX221" fmla="*/ 8116 w 10000"/>
                  <a:gd name="connsiteY221" fmla="*/ 5560 h 10000"/>
                  <a:gd name="connsiteX222" fmla="*/ 8092 w 10000"/>
                  <a:gd name="connsiteY222" fmla="*/ 5658 h 10000"/>
                  <a:gd name="connsiteX223" fmla="*/ 8060 w 10000"/>
                  <a:gd name="connsiteY223" fmla="*/ 5756 h 10000"/>
                  <a:gd name="connsiteX224" fmla="*/ 8021 w 10000"/>
                  <a:gd name="connsiteY224" fmla="*/ 5794 h 10000"/>
                  <a:gd name="connsiteX225" fmla="*/ 8036 w 10000"/>
                  <a:gd name="connsiteY225" fmla="*/ 5847 h 10000"/>
                  <a:gd name="connsiteX226" fmla="*/ 7989 w 10000"/>
                  <a:gd name="connsiteY226" fmla="*/ 5900 h 10000"/>
                  <a:gd name="connsiteX227" fmla="*/ 7941 w 10000"/>
                  <a:gd name="connsiteY227" fmla="*/ 5915 h 10000"/>
                  <a:gd name="connsiteX228" fmla="*/ 7910 w 10000"/>
                  <a:gd name="connsiteY228" fmla="*/ 5930 h 10000"/>
                  <a:gd name="connsiteX229" fmla="*/ 7878 w 10000"/>
                  <a:gd name="connsiteY229" fmla="*/ 5908 h 10000"/>
                  <a:gd name="connsiteX230" fmla="*/ 7831 w 10000"/>
                  <a:gd name="connsiteY230" fmla="*/ 5908 h 10000"/>
                  <a:gd name="connsiteX231" fmla="*/ 7894 w 10000"/>
                  <a:gd name="connsiteY231" fmla="*/ 6006 h 10000"/>
                  <a:gd name="connsiteX232" fmla="*/ 7957 w 10000"/>
                  <a:gd name="connsiteY232" fmla="*/ 6029 h 10000"/>
                  <a:gd name="connsiteX233" fmla="*/ 8036 w 10000"/>
                  <a:gd name="connsiteY233" fmla="*/ 6006 h 10000"/>
                  <a:gd name="connsiteX234" fmla="*/ 8100 w 10000"/>
                  <a:gd name="connsiteY234" fmla="*/ 5855 h 10000"/>
                  <a:gd name="connsiteX235" fmla="*/ 8298 w 10000"/>
                  <a:gd name="connsiteY235" fmla="*/ 5325 h 10000"/>
                  <a:gd name="connsiteX236" fmla="*/ 8638 w 10000"/>
                  <a:gd name="connsiteY236" fmla="*/ 4781 h 10000"/>
                  <a:gd name="connsiteX237" fmla="*/ 9184 w 10000"/>
                  <a:gd name="connsiteY237" fmla="*/ 4644 h 10000"/>
                  <a:gd name="connsiteX238" fmla="*/ 9319 w 10000"/>
                  <a:gd name="connsiteY238" fmla="*/ 4599 h 10000"/>
                  <a:gd name="connsiteX239" fmla="*/ 9390 w 10000"/>
                  <a:gd name="connsiteY239" fmla="*/ 4433 h 10000"/>
                  <a:gd name="connsiteX0" fmla="*/ 9390 w 10000"/>
                  <a:gd name="connsiteY0" fmla="*/ 4433 h 10000"/>
                  <a:gd name="connsiteX1" fmla="*/ 9382 w 10000"/>
                  <a:gd name="connsiteY1" fmla="*/ 2216 h 10000"/>
                  <a:gd name="connsiteX2" fmla="*/ 8606 w 10000"/>
                  <a:gd name="connsiteY2" fmla="*/ 2209 h 10000"/>
                  <a:gd name="connsiteX3" fmla="*/ 5424 w 10000"/>
                  <a:gd name="connsiteY3" fmla="*/ 2141 h 10000"/>
                  <a:gd name="connsiteX4" fmla="*/ 5044 w 10000"/>
                  <a:gd name="connsiteY4" fmla="*/ 0 h 10000"/>
                  <a:gd name="connsiteX5" fmla="*/ 1845 w 10000"/>
                  <a:gd name="connsiteY5" fmla="*/ 1952 h 10000"/>
                  <a:gd name="connsiteX6" fmla="*/ 2082 w 10000"/>
                  <a:gd name="connsiteY6" fmla="*/ 2118 h 10000"/>
                  <a:gd name="connsiteX7" fmla="*/ 2043 w 10000"/>
                  <a:gd name="connsiteY7" fmla="*/ 5255 h 10000"/>
                  <a:gd name="connsiteX8" fmla="*/ 511 w 10000"/>
                  <a:gd name="connsiteY8" fmla="*/ 5179 h 10000"/>
                  <a:gd name="connsiteX9" fmla="*/ 0 w 10000"/>
                  <a:gd name="connsiteY9" fmla="*/ 5756 h 10000"/>
                  <a:gd name="connsiteX10" fmla="*/ 293 w 10000"/>
                  <a:gd name="connsiteY10" fmla="*/ 5772 h 10000"/>
                  <a:gd name="connsiteX11" fmla="*/ 665 w 10000"/>
                  <a:gd name="connsiteY11" fmla="*/ 7042 h 10000"/>
                  <a:gd name="connsiteX12" fmla="*/ 784 w 10000"/>
                  <a:gd name="connsiteY12" fmla="*/ 7602 h 10000"/>
                  <a:gd name="connsiteX13" fmla="*/ 855 w 10000"/>
                  <a:gd name="connsiteY13" fmla="*/ 8268 h 10000"/>
                  <a:gd name="connsiteX14" fmla="*/ 887 w 10000"/>
                  <a:gd name="connsiteY14" fmla="*/ 8540 h 10000"/>
                  <a:gd name="connsiteX15" fmla="*/ 895 w 10000"/>
                  <a:gd name="connsiteY15" fmla="*/ 9070 h 10000"/>
                  <a:gd name="connsiteX16" fmla="*/ 1576 w 10000"/>
                  <a:gd name="connsiteY16" fmla="*/ 9183 h 10000"/>
                  <a:gd name="connsiteX17" fmla="*/ 2447 w 10000"/>
                  <a:gd name="connsiteY17" fmla="*/ 10000 h 10000"/>
                  <a:gd name="connsiteX18" fmla="*/ 3761 w 10000"/>
                  <a:gd name="connsiteY18" fmla="*/ 9992 h 10000"/>
                  <a:gd name="connsiteX19" fmla="*/ 4093 w 10000"/>
                  <a:gd name="connsiteY19" fmla="*/ 9486 h 10000"/>
                  <a:gd name="connsiteX20" fmla="*/ 8963 w 10000"/>
                  <a:gd name="connsiteY20" fmla="*/ 9569 h 10000"/>
                  <a:gd name="connsiteX21" fmla="*/ 9002 w 10000"/>
                  <a:gd name="connsiteY21" fmla="*/ 9410 h 10000"/>
                  <a:gd name="connsiteX22" fmla="*/ 9010 w 10000"/>
                  <a:gd name="connsiteY22" fmla="*/ 9259 h 10000"/>
                  <a:gd name="connsiteX23" fmla="*/ 9018 w 10000"/>
                  <a:gd name="connsiteY23" fmla="*/ 9175 h 10000"/>
                  <a:gd name="connsiteX24" fmla="*/ 9050 w 10000"/>
                  <a:gd name="connsiteY24" fmla="*/ 9085 h 10000"/>
                  <a:gd name="connsiteX25" fmla="*/ 9105 w 10000"/>
                  <a:gd name="connsiteY25" fmla="*/ 8941 h 10000"/>
                  <a:gd name="connsiteX26" fmla="*/ 9184 w 10000"/>
                  <a:gd name="connsiteY26" fmla="*/ 8873 h 10000"/>
                  <a:gd name="connsiteX27" fmla="*/ 9295 w 10000"/>
                  <a:gd name="connsiteY27" fmla="*/ 8775 h 10000"/>
                  <a:gd name="connsiteX28" fmla="*/ 9446 w 10000"/>
                  <a:gd name="connsiteY28" fmla="*/ 8608 h 10000"/>
                  <a:gd name="connsiteX29" fmla="*/ 9699 w 10000"/>
                  <a:gd name="connsiteY29" fmla="*/ 8343 h 10000"/>
                  <a:gd name="connsiteX30" fmla="*/ 9565 w 10000"/>
                  <a:gd name="connsiteY30" fmla="*/ 8109 h 10000"/>
                  <a:gd name="connsiteX31" fmla="*/ 9493 w 10000"/>
                  <a:gd name="connsiteY31" fmla="*/ 8147 h 10000"/>
                  <a:gd name="connsiteX32" fmla="*/ 9572 w 10000"/>
                  <a:gd name="connsiteY32" fmla="*/ 8290 h 10000"/>
                  <a:gd name="connsiteX33" fmla="*/ 9533 w 10000"/>
                  <a:gd name="connsiteY33" fmla="*/ 8351 h 10000"/>
                  <a:gd name="connsiteX34" fmla="*/ 9454 w 10000"/>
                  <a:gd name="connsiteY34" fmla="*/ 8328 h 10000"/>
                  <a:gd name="connsiteX35" fmla="*/ 9382 w 10000"/>
                  <a:gd name="connsiteY35" fmla="*/ 8374 h 10000"/>
                  <a:gd name="connsiteX36" fmla="*/ 9319 w 10000"/>
                  <a:gd name="connsiteY36" fmla="*/ 8533 h 10000"/>
                  <a:gd name="connsiteX37" fmla="*/ 9279 w 10000"/>
                  <a:gd name="connsiteY37" fmla="*/ 8631 h 10000"/>
                  <a:gd name="connsiteX38" fmla="*/ 9216 w 10000"/>
                  <a:gd name="connsiteY38" fmla="*/ 8654 h 10000"/>
                  <a:gd name="connsiteX39" fmla="*/ 9224 w 10000"/>
                  <a:gd name="connsiteY39" fmla="*/ 8578 h 10000"/>
                  <a:gd name="connsiteX40" fmla="*/ 9295 w 10000"/>
                  <a:gd name="connsiteY40" fmla="*/ 8495 h 10000"/>
                  <a:gd name="connsiteX41" fmla="*/ 9343 w 10000"/>
                  <a:gd name="connsiteY41" fmla="*/ 8359 h 10000"/>
                  <a:gd name="connsiteX42" fmla="*/ 9382 w 10000"/>
                  <a:gd name="connsiteY42" fmla="*/ 8260 h 10000"/>
                  <a:gd name="connsiteX43" fmla="*/ 9335 w 10000"/>
                  <a:gd name="connsiteY43" fmla="*/ 8200 h 10000"/>
                  <a:gd name="connsiteX44" fmla="*/ 9279 w 10000"/>
                  <a:gd name="connsiteY44" fmla="*/ 8207 h 10000"/>
                  <a:gd name="connsiteX45" fmla="*/ 9169 w 10000"/>
                  <a:gd name="connsiteY45" fmla="*/ 8306 h 10000"/>
                  <a:gd name="connsiteX46" fmla="*/ 9082 w 10000"/>
                  <a:gd name="connsiteY46" fmla="*/ 8328 h 10000"/>
                  <a:gd name="connsiteX47" fmla="*/ 9010 w 10000"/>
                  <a:gd name="connsiteY47" fmla="*/ 8321 h 10000"/>
                  <a:gd name="connsiteX48" fmla="*/ 8860 w 10000"/>
                  <a:gd name="connsiteY48" fmla="*/ 8411 h 10000"/>
                  <a:gd name="connsiteX49" fmla="*/ 8804 w 10000"/>
                  <a:gd name="connsiteY49" fmla="*/ 8510 h 10000"/>
                  <a:gd name="connsiteX50" fmla="*/ 8702 w 10000"/>
                  <a:gd name="connsiteY50" fmla="*/ 8585 h 10000"/>
                  <a:gd name="connsiteX51" fmla="*/ 8559 w 10000"/>
                  <a:gd name="connsiteY51" fmla="*/ 8714 h 10000"/>
                  <a:gd name="connsiteX52" fmla="*/ 8416 w 10000"/>
                  <a:gd name="connsiteY52" fmla="*/ 8850 h 10000"/>
                  <a:gd name="connsiteX53" fmla="*/ 8424 w 10000"/>
                  <a:gd name="connsiteY53" fmla="*/ 8926 h 10000"/>
                  <a:gd name="connsiteX54" fmla="*/ 8393 w 10000"/>
                  <a:gd name="connsiteY54" fmla="*/ 9009 h 10000"/>
                  <a:gd name="connsiteX55" fmla="*/ 8361 w 10000"/>
                  <a:gd name="connsiteY55" fmla="*/ 9077 h 10000"/>
                  <a:gd name="connsiteX56" fmla="*/ 8329 w 10000"/>
                  <a:gd name="connsiteY56" fmla="*/ 9175 h 10000"/>
                  <a:gd name="connsiteX57" fmla="*/ 8345 w 10000"/>
                  <a:gd name="connsiteY57" fmla="*/ 9266 h 10000"/>
                  <a:gd name="connsiteX58" fmla="*/ 8282 w 10000"/>
                  <a:gd name="connsiteY58" fmla="*/ 9266 h 10000"/>
                  <a:gd name="connsiteX59" fmla="*/ 8242 w 10000"/>
                  <a:gd name="connsiteY59" fmla="*/ 9274 h 10000"/>
                  <a:gd name="connsiteX60" fmla="*/ 8171 w 10000"/>
                  <a:gd name="connsiteY60" fmla="*/ 9266 h 10000"/>
                  <a:gd name="connsiteX61" fmla="*/ 8100 w 10000"/>
                  <a:gd name="connsiteY61" fmla="*/ 9251 h 10000"/>
                  <a:gd name="connsiteX62" fmla="*/ 7997 w 10000"/>
                  <a:gd name="connsiteY62" fmla="*/ 9213 h 10000"/>
                  <a:gd name="connsiteX63" fmla="*/ 7973 w 10000"/>
                  <a:gd name="connsiteY63" fmla="*/ 9138 h 10000"/>
                  <a:gd name="connsiteX64" fmla="*/ 7910 w 10000"/>
                  <a:gd name="connsiteY64" fmla="*/ 9077 h 10000"/>
                  <a:gd name="connsiteX65" fmla="*/ 7926 w 10000"/>
                  <a:gd name="connsiteY65" fmla="*/ 9032 h 10000"/>
                  <a:gd name="connsiteX66" fmla="*/ 7965 w 10000"/>
                  <a:gd name="connsiteY66" fmla="*/ 8986 h 10000"/>
                  <a:gd name="connsiteX67" fmla="*/ 7957 w 10000"/>
                  <a:gd name="connsiteY67" fmla="*/ 8949 h 10000"/>
                  <a:gd name="connsiteX68" fmla="*/ 7870 w 10000"/>
                  <a:gd name="connsiteY68" fmla="*/ 8941 h 10000"/>
                  <a:gd name="connsiteX69" fmla="*/ 7791 w 10000"/>
                  <a:gd name="connsiteY69" fmla="*/ 8949 h 10000"/>
                  <a:gd name="connsiteX70" fmla="*/ 7736 w 10000"/>
                  <a:gd name="connsiteY70" fmla="*/ 8918 h 10000"/>
                  <a:gd name="connsiteX71" fmla="*/ 7838 w 10000"/>
                  <a:gd name="connsiteY71" fmla="*/ 8903 h 10000"/>
                  <a:gd name="connsiteX72" fmla="*/ 7815 w 10000"/>
                  <a:gd name="connsiteY72" fmla="*/ 8873 h 10000"/>
                  <a:gd name="connsiteX73" fmla="*/ 7799 w 10000"/>
                  <a:gd name="connsiteY73" fmla="*/ 8812 h 10000"/>
                  <a:gd name="connsiteX74" fmla="*/ 7831 w 10000"/>
                  <a:gd name="connsiteY74" fmla="*/ 8767 h 10000"/>
                  <a:gd name="connsiteX75" fmla="*/ 7878 w 10000"/>
                  <a:gd name="connsiteY75" fmla="*/ 8737 h 10000"/>
                  <a:gd name="connsiteX76" fmla="*/ 7926 w 10000"/>
                  <a:gd name="connsiteY76" fmla="*/ 8752 h 10000"/>
                  <a:gd name="connsiteX77" fmla="*/ 7894 w 10000"/>
                  <a:gd name="connsiteY77" fmla="*/ 8790 h 10000"/>
                  <a:gd name="connsiteX78" fmla="*/ 7838 w 10000"/>
                  <a:gd name="connsiteY78" fmla="*/ 8865 h 10000"/>
                  <a:gd name="connsiteX79" fmla="*/ 7870 w 10000"/>
                  <a:gd name="connsiteY79" fmla="*/ 8873 h 10000"/>
                  <a:gd name="connsiteX80" fmla="*/ 7926 w 10000"/>
                  <a:gd name="connsiteY80" fmla="*/ 8828 h 10000"/>
                  <a:gd name="connsiteX81" fmla="*/ 7965 w 10000"/>
                  <a:gd name="connsiteY81" fmla="*/ 8903 h 10000"/>
                  <a:gd name="connsiteX82" fmla="*/ 7973 w 10000"/>
                  <a:gd name="connsiteY82" fmla="*/ 8858 h 10000"/>
                  <a:gd name="connsiteX83" fmla="*/ 7957 w 10000"/>
                  <a:gd name="connsiteY83" fmla="*/ 8775 h 10000"/>
                  <a:gd name="connsiteX84" fmla="*/ 7989 w 10000"/>
                  <a:gd name="connsiteY84" fmla="*/ 8737 h 10000"/>
                  <a:gd name="connsiteX85" fmla="*/ 8036 w 10000"/>
                  <a:gd name="connsiteY85" fmla="*/ 8707 h 10000"/>
                  <a:gd name="connsiteX86" fmla="*/ 8068 w 10000"/>
                  <a:gd name="connsiteY86" fmla="*/ 8601 h 10000"/>
                  <a:gd name="connsiteX87" fmla="*/ 8060 w 10000"/>
                  <a:gd name="connsiteY87" fmla="*/ 8502 h 10000"/>
                  <a:gd name="connsiteX88" fmla="*/ 8005 w 10000"/>
                  <a:gd name="connsiteY88" fmla="*/ 8525 h 10000"/>
                  <a:gd name="connsiteX89" fmla="*/ 7973 w 10000"/>
                  <a:gd name="connsiteY89" fmla="*/ 8502 h 10000"/>
                  <a:gd name="connsiteX90" fmla="*/ 8005 w 10000"/>
                  <a:gd name="connsiteY90" fmla="*/ 8449 h 10000"/>
                  <a:gd name="connsiteX91" fmla="*/ 7965 w 10000"/>
                  <a:gd name="connsiteY91" fmla="*/ 8419 h 10000"/>
                  <a:gd name="connsiteX92" fmla="*/ 7926 w 10000"/>
                  <a:gd name="connsiteY92" fmla="*/ 8442 h 10000"/>
                  <a:gd name="connsiteX93" fmla="*/ 7886 w 10000"/>
                  <a:gd name="connsiteY93" fmla="*/ 8419 h 10000"/>
                  <a:gd name="connsiteX94" fmla="*/ 7926 w 10000"/>
                  <a:gd name="connsiteY94" fmla="*/ 8396 h 10000"/>
                  <a:gd name="connsiteX95" fmla="*/ 7973 w 10000"/>
                  <a:gd name="connsiteY95" fmla="*/ 8381 h 10000"/>
                  <a:gd name="connsiteX96" fmla="*/ 7957 w 10000"/>
                  <a:gd name="connsiteY96" fmla="*/ 8321 h 10000"/>
                  <a:gd name="connsiteX97" fmla="*/ 8013 w 10000"/>
                  <a:gd name="connsiteY97" fmla="*/ 8328 h 10000"/>
                  <a:gd name="connsiteX98" fmla="*/ 7997 w 10000"/>
                  <a:gd name="connsiteY98" fmla="*/ 8396 h 10000"/>
                  <a:gd name="connsiteX99" fmla="*/ 8068 w 10000"/>
                  <a:gd name="connsiteY99" fmla="*/ 8374 h 10000"/>
                  <a:gd name="connsiteX100" fmla="*/ 8084 w 10000"/>
                  <a:gd name="connsiteY100" fmla="*/ 8321 h 10000"/>
                  <a:gd name="connsiteX101" fmla="*/ 8124 w 10000"/>
                  <a:gd name="connsiteY101" fmla="*/ 8139 h 10000"/>
                  <a:gd name="connsiteX102" fmla="*/ 8116 w 10000"/>
                  <a:gd name="connsiteY102" fmla="*/ 8071 h 10000"/>
                  <a:gd name="connsiteX103" fmla="*/ 8044 w 10000"/>
                  <a:gd name="connsiteY103" fmla="*/ 8169 h 10000"/>
                  <a:gd name="connsiteX104" fmla="*/ 8029 w 10000"/>
                  <a:gd name="connsiteY104" fmla="*/ 8215 h 10000"/>
                  <a:gd name="connsiteX105" fmla="*/ 7989 w 10000"/>
                  <a:gd name="connsiteY105" fmla="*/ 8215 h 10000"/>
                  <a:gd name="connsiteX106" fmla="*/ 7973 w 10000"/>
                  <a:gd name="connsiteY106" fmla="*/ 8169 h 10000"/>
                  <a:gd name="connsiteX107" fmla="*/ 8005 w 10000"/>
                  <a:gd name="connsiteY107" fmla="*/ 8132 h 10000"/>
                  <a:gd name="connsiteX108" fmla="*/ 7997 w 10000"/>
                  <a:gd name="connsiteY108" fmla="*/ 8071 h 10000"/>
                  <a:gd name="connsiteX109" fmla="*/ 8052 w 10000"/>
                  <a:gd name="connsiteY109" fmla="*/ 8048 h 10000"/>
                  <a:gd name="connsiteX110" fmla="*/ 8092 w 10000"/>
                  <a:gd name="connsiteY110" fmla="*/ 7980 h 10000"/>
                  <a:gd name="connsiteX111" fmla="*/ 8187 w 10000"/>
                  <a:gd name="connsiteY111" fmla="*/ 7837 h 10000"/>
                  <a:gd name="connsiteX112" fmla="*/ 8250 w 10000"/>
                  <a:gd name="connsiteY112" fmla="*/ 7791 h 10000"/>
                  <a:gd name="connsiteX113" fmla="*/ 8258 w 10000"/>
                  <a:gd name="connsiteY113" fmla="*/ 7738 h 10000"/>
                  <a:gd name="connsiteX114" fmla="*/ 8353 w 10000"/>
                  <a:gd name="connsiteY114" fmla="*/ 7716 h 10000"/>
                  <a:gd name="connsiteX115" fmla="*/ 8361 w 10000"/>
                  <a:gd name="connsiteY115" fmla="*/ 7731 h 10000"/>
                  <a:gd name="connsiteX116" fmla="*/ 8321 w 10000"/>
                  <a:gd name="connsiteY116" fmla="*/ 7761 h 10000"/>
                  <a:gd name="connsiteX117" fmla="*/ 8353 w 10000"/>
                  <a:gd name="connsiteY117" fmla="*/ 7784 h 10000"/>
                  <a:gd name="connsiteX118" fmla="*/ 8448 w 10000"/>
                  <a:gd name="connsiteY118" fmla="*/ 7700 h 10000"/>
                  <a:gd name="connsiteX119" fmla="*/ 8519 w 10000"/>
                  <a:gd name="connsiteY119" fmla="*/ 7640 h 10000"/>
                  <a:gd name="connsiteX120" fmla="*/ 8606 w 10000"/>
                  <a:gd name="connsiteY120" fmla="*/ 7610 h 10000"/>
                  <a:gd name="connsiteX121" fmla="*/ 8654 w 10000"/>
                  <a:gd name="connsiteY121" fmla="*/ 7572 h 10000"/>
                  <a:gd name="connsiteX122" fmla="*/ 8702 w 10000"/>
                  <a:gd name="connsiteY122" fmla="*/ 7549 h 10000"/>
                  <a:gd name="connsiteX123" fmla="*/ 8757 w 10000"/>
                  <a:gd name="connsiteY123" fmla="*/ 7526 h 10000"/>
                  <a:gd name="connsiteX124" fmla="*/ 8836 w 10000"/>
                  <a:gd name="connsiteY124" fmla="*/ 7496 h 10000"/>
                  <a:gd name="connsiteX125" fmla="*/ 8876 w 10000"/>
                  <a:gd name="connsiteY125" fmla="*/ 7474 h 10000"/>
                  <a:gd name="connsiteX126" fmla="*/ 8915 w 10000"/>
                  <a:gd name="connsiteY126" fmla="*/ 7458 h 10000"/>
                  <a:gd name="connsiteX127" fmla="*/ 8947 w 10000"/>
                  <a:gd name="connsiteY127" fmla="*/ 7458 h 10000"/>
                  <a:gd name="connsiteX128" fmla="*/ 8915 w 10000"/>
                  <a:gd name="connsiteY128" fmla="*/ 7481 h 10000"/>
                  <a:gd name="connsiteX129" fmla="*/ 8899 w 10000"/>
                  <a:gd name="connsiteY129" fmla="*/ 7511 h 10000"/>
                  <a:gd name="connsiteX130" fmla="*/ 8947 w 10000"/>
                  <a:gd name="connsiteY130" fmla="*/ 7526 h 10000"/>
                  <a:gd name="connsiteX131" fmla="*/ 8979 w 10000"/>
                  <a:gd name="connsiteY131" fmla="*/ 7564 h 10000"/>
                  <a:gd name="connsiteX132" fmla="*/ 8971 w 10000"/>
                  <a:gd name="connsiteY132" fmla="*/ 7602 h 10000"/>
                  <a:gd name="connsiteX133" fmla="*/ 8868 w 10000"/>
                  <a:gd name="connsiteY133" fmla="*/ 7663 h 10000"/>
                  <a:gd name="connsiteX134" fmla="*/ 8797 w 10000"/>
                  <a:gd name="connsiteY134" fmla="*/ 7685 h 10000"/>
                  <a:gd name="connsiteX135" fmla="*/ 8828 w 10000"/>
                  <a:gd name="connsiteY135" fmla="*/ 7731 h 10000"/>
                  <a:gd name="connsiteX136" fmla="*/ 9129 w 10000"/>
                  <a:gd name="connsiteY136" fmla="*/ 7678 h 10000"/>
                  <a:gd name="connsiteX137" fmla="*/ 9335 w 10000"/>
                  <a:gd name="connsiteY137" fmla="*/ 7398 h 10000"/>
                  <a:gd name="connsiteX138" fmla="*/ 9644 w 10000"/>
                  <a:gd name="connsiteY138" fmla="*/ 7239 h 10000"/>
                  <a:gd name="connsiteX139" fmla="*/ 9834 w 10000"/>
                  <a:gd name="connsiteY139" fmla="*/ 7020 h 10000"/>
                  <a:gd name="connsiteX140" fmla="*/ 9897 w 10000"/>
                  <a:gd name="connsiteY140" fmla="*/ 6785 h 10000"/>
                  <a:gd name="connsiteX141" fmla="*/ 9889 w 10000"/>
                  <a:gd name="connsiteY141" fmla="*/ 6619 h 10000"/>
                  <a:gd name="connsiteX142" fmla="*/ 9929 w 10000"/>
                  <a:gd name="connsiteY142" fmla="*/ 6445 h 10000"/>
                  <a:gd name="connsiteX143" fmla="*/ 10000 w 10000"/>
                  <a:gd name="connsiteY143" fmla="*/ 6180 h 10000"/>
                  <a:gd name="connsiteX144" fmla="*/ 9913 w 10000"/>
                  <a:gd name="connsiteY144" fmla="*/ 6067 h 10000"/>
                  <a:gd name="connsiteX145" fmla="*/ 9873 w 10000"/>
                  <a:gd name="connsiteY145" fmla="*/ 6082 h 10000"/>
                  <a:gd name="connsiteX146" fmla="*/ 9889 w 10000"/>
                  <a:gd name="connsiteY146" fmla="*/ 6142 h 10000"/>
                  <a:gd name="connsiteX147" fmla="*/ 9881 w 10000"/>
                  <a:gd name="connsiteY147" fmla="*/ 6225 h 10000"/>
                  <a:gd name="connsiteX148" fmla="*/ 9826 w 10000"/>
                  <a:gd name="connsiteY148" fmla="*/ 6309 h 10000"/>
                  <a:gd name="connsiteX149" fmla="*/ 9857 w 10000"/>
                  <a:gd name="connsiteY149" fmla="*/ 6331 h 10000"/>
                  <a:gd name="connsiteX150" fmla="*/ 9921 w 10000"/>
                  <a:gd name="connsiteY150" fmla="*/ 6331 h 10000"/>
                  <a:gd name="connsiteX151" fmla="*/ 9913 w 10000"/>
                  <a:gd name="connsiteY151" fmla="*/ 6407 h 10000"/>
                  <a:gd name="connsiteX152" fmla="*/ 9826 w 10000"/>
                  <a:gd name="connsiteY152" fmla="*/ 6528 h 10000"/>
                  <a:gd name="connsiteX153" fmla="*/ 9826 w 10000"/>
                  <a:gd name="connsiteY153" fmla="*/ 6649 h 10000"/>
                  <a:gd name="connsiteX154" fmla="*/ 9778 w 10000"/>
                  <a:gd name="connsiteY154" fmla="*/ 6740 h 10000"/>
                  <a:gd name="connsiteX155" fmla="*/ 9731 w 10000"/>
                  <a:gd name="connsiteY155" fmla="*/ 6793 h 10000"/>
                  <a:gd name="connsiteX156" fmla="*/ 9762 w 10000"/>
                  <a:gd name="connsiteY156" fmla="*/ 6861 h 10000"/>
                  <a:gd name="connsiteX157" fmla="*/ 9731 w 10000"/>
                  <a:gd name="connsiteY157" fmla="*/ 6921 h 10000"/>
                  <a:gd name="connsiteX158" fmla="*/ 9691 w 10000"/>
                  <a:gd name="connsiteY158" fmla="*/ 6899 h 10000"/>
                  <a:gd name="connsiteX159" fmla="*/ 9612 w 10000"/>
                  <a:gd name="connsiteY159" fmla="*/ 6853 h 10000"/>
                  <a:gd name="connsiteX160" fmla="*/ 9580 w 10000"/>
                  <a:gd name="connsiteY160" fmla="*/ 6884 h 10000"/>
                  <a:gd name="connsiteX161" fmla="*/ 9620 w 10000"/>
                  <a:gd name="connsiteY161" fmla="*/ 6921 h 10000"/>
                  <a:gd name="connsiteX162" fmla="*/ 9549 w 10000"/>
                  <a:gd name="connsiteY162" fmla="*/ 6936 h 10000"/>
                  <a:gd name="connsiteX163" fmla="*/ 9501 w 10000"/>
                  <a:gd name="connsiteY163" fmla="*/ 6876 h 10000"/>
                  <a:gd name="connsiteX164" fmla="*/ 9462 w 10000"/>
                  <a:gd name="connsiteY164" fmla="*/ 6808 h 10000"/>
                  <a:gd name="connsiteX165" fmla="*/ 9509 w 10000"/>
                  <a:gd name="connsiteY165" fmla="*/ 6778 h 10000"/>
                  <a:gd name="connsiteX166" fmla="*/ 9549 w 10000"/>
                  <a:gd name="connsiteY166" fmla="*/ 6831 h 10000"/>
                  <a:gd name="connsiteX167" fmla="*/ 9620 w 10000"/>
                  <a:gd name="connsiteY167" fmla="*/ 6785 h 10000"/>
                  <a:gd name="connsiteX168" fmla="*/ 9636 w 10000"/>
                  <a:gd name="connsiteY168" fmla="*/ 6717 h 10000"/>
                  <a:gd name="connsiteX169" fmla="*/ 9588 w 10000"/>
                  <a:gd name="connsiteY169" fmla="*/ 6679 h 10000"/>
                  <a:gd name="connsiteX170" fmla="*/ 9565 w 10000"/>
                  <a:gd name="connsiteY170" fmla="*/ 6581 h 10000"/>
                  <a:gd name="connsiteX171" fmla="*/ 9572 w 10000"/>
                  <a:gd name="connsiteY171" fmla="*/ 6460 h 10000"/>
                  <a:gd name="connsiteX172" fmla="*/ 9501 w 10000"/>
                  <a:gd name="connsiteY172" fmla="*/ 6392 h 10000"/>
                  <a:gd name="connsiteX173" fmla="*/ 9311 w 10000"/>
                  <a:gd name="connsiteY173" fmla="*/ 6452 h 10000"/>
                  <a:gd name="connsiteX174" fmla="*/ 9153 w 10000"/>
                  <a:gd name="connsiteY174" fmla="*/ 6430 h 10000"/>
                  <a:gd name="connsiteX175" fmla="*/ 9050 w 10000"/>
                  <a:gd name="connsiteY175" fmla="*/ 6589 h 10000"/>
                  <a:gd name="connsiteX176" fmla="*/ 8987 w 10000"/>
                  <a:gd name="connsiteY176" fmla="*/ 6589 h 10000"/>
                  <a:gd name="connsiteX177" fmla="*/ 9034 w 10000"/>
                  <a:gd name="connsiteY177" fmla="*/ 6467 h 10000"/>
                  <a:gd name="connsiteX178" fmla="*/ 8971 w 10000"/>
                  <a:gd name="connsiteY178" fmla="*/ 6399 h 10000"/>
                  <a:gd name="connsiteX179" fmla="*/ 8860 w 10000"/>
                  <a:gd name="connsiteY179" fmla="*/ 6460 h 10000"/>
                  <a:gd name="connsiteX180" fmla="*/ 8694 w 10000"/>
                  <a:gd name="connsiteY180" fmla="*/ 6452 h 10000"/>
                  <a:gd name="connsiteX181" fmla="*/ 8519 w 10000"/>
                  <a:gd name="connsiteY181" fmla="*/ 6467 h 10000"/>
                  <a:gd name="connsiteX182" fmla="*/ 8337 w 10000"/>
                  <a:gd name="connsiteY182" fmla="*/ 6528 h 10000"/>
                  <a:gd name="connsiteX183" fmla="*/ 8258 w 10000"/>
                  <a:gd name="connsiteY183" fmla="*/ 6657 h 10000"/>
                  <a:gd name="connsiteX184" fmla="*/ 8139 w 10000"/>
                  <a:gd name="connsiteY184" fmla="*/ 6823 h 10000"/>
                  <a:gd name="connsiteX185" fmla="*/ 8013 w 10000"/>
                  <a:gd name="connsiteY185" fmla="*/ 6868 h 10000"/>
                  <a:gd name="connsiteX186" fmla="*/ 7902 w 10000"/>
                  <a:gd name="connsiteY186" fmla="*/ 6944 h 10000"/>
                  <a:gd name="connsiteX187" fmla="*/ 7831 w 10000"/>
                  <a:gd name="connsiteY187" fmla="*/ 6997 h 10000"/>
                  <a:gd name="connsiteX188" fmla="*/ 7815 w 10000"/>
                  <a:gd name="connsiteY188" fmla="*/ 6959 h 10000"/>
                  <a:gd name="connsiteX189" fmla="*/ 8013 w 10000"/>
                  <a:gd name="connsiteY189" fmla="*/ 6800 h 10000"/>
                  <a:gd name="connsiteX190" fmla="*/ 7941 w 10000"/>
                  <a:gd name="connsiteY190" fmla="*/ 6762 h 10000"/>
                  <a:gd name="connsiteX191" fmla="*/ 7973 w 10000"/>
                  <a:gd name="connsiteY191" fmla="*/ 6732 h 10000"/>
                  <a:gd name="connsiteX192" fmla="*/ 8013 w 10000"/>
                  <a:gd name="connsiteY192" fmla="*/ 6725 h 10000"/>
                  <a:gd name="connsiteX193" fmla="*/ 8029 w 10000"/>
                  <a:gd name="connsiteY193" fmla="*/ 6694 h 10000"/>
                  <a:gd name="connsiteX194" fmla="*/ 7997 w 10000"/>
                  <a:gd name="connsiteY194" fmla="*/ 6672 h 10000"/>
                  <a:gd name="connsiteX195" fmla="*/ 7965 w 10000"/>
                  <a:gd name="connsiteY195" fmla="*/ 6649 h 10000"/>
                  <a:gd name="connsiteX196" fmla="*/ 7965 w 10000"/>
                  <a:gd name="connsiteY196" fmla="*/ 6604 h 10000"/>
                  <a:gd name="connsiteX197" fmla="*/ 8005 w 10000"/>
                  <a:gd name="connsiteY197" fmla="*/ 6513 h 10000"/>
                  <a:gd name="connsiteX198" fmla="*/ 7973 w 10000"/>
                  <a:gd name="connsiteY198" fmla="*/ 6407 h 10000"/>
                  <a:gd name="connsiteX199" fmla="*/ 7878 w 10000"/>
                  <a:gd name="connsiteY199" fmla="*/ 6354 h 10000"/>
                  <a:gd name="connsiteX200" fmla="*/ 7815 w 10000"/>
                  <a:gd name="connsiteY200" fmla="*/ 6399 h 10000"/>
                  <a:gd name="connsiteX201" fmla="*/ 7886 w 10000"/>
                  <a:gd name="connsiteY201" fmla="*/ 6415 h 10000"/>
                  <a:gd name="connsiteX202" fmla="*/ 7933 w 10000"/>
                  <a:gd name="connsiteY202" fmla="*/ 6467 h 10000"/>
                  <a:gd name="connsiteX203" fmla="*/ 7870 w 10000"/>
                  <a:gd name="connsiteY203" fmla="*/ 6460 h 10000"/>
                  <a:gd name="connsiteX204" fmla="*/ 7807 w 10000"/>
                  <a:gd name="connsiteY204" fmla="*/ 6505 h 10000"/>
                  <a:gd name="connsiteX205" fmla="*/ 7704 w 10000"/>
                  <a:gd name="connsiteY205" fmla="*/ 6475 h 10000"/>
                  <a:gd name="connsiteX206" fmla="*/ 7633 w 10000"/>
                  <a:gd name="connsiteY206" fmla="*/ 6301 h 10000"/>
                  <a:gd name="connsiteX207" fmla="*/ 7482 w 10000"/>
                  <a:gd name="connsiteY207" fmla="*/ 6225 h 10000"/>
                  <a:gd name="connsiteX208" fmla="*/ 7379 w 10000"/>
                  <a:gd name="connsiteY208" fmla="*/ 6127 h 10000"/>
                  <a:gd name="connsiteX209" fmla="*/ 7435 w 10000"/>
                  <a:gd name="connsiteY209" fmla="*/ 5862 h 10000"/>
                  <a:gd name="connsiteX210" fmla="*/ 7435 w 10000"/>
                  <a:gd name="connsiteY210" fmla="*/ 5802 h 10000"/>
                  <a:gd name="connsiteX211" fmla="*/ 7419 w 10000"/>
                  <a:gd name="connsiteY211" fmla="*/ 5696 h 10000"/>
                  <a:gd name="connsiteX212" fmla="*/ 7466 w 10000"/>
                  <a:gd name="connsiteY212" fmla="*/ 5613 h 10000"/>
                  <a:gd name="connsiteX213" fmla="*/ 7466 w 10000"/>
                  <a:gd name="connsiteY213" fmla="*/ 5696 h 10000"/>
                  <a:gd name="connsiteX214" fmla="*/ 7538 w 10000"/>
                  <a:gd name="connsiteY214" fmla="*/ 5711 h 10000"/>
                  <a:gd name="connsiteX215" fmla="*/ 7506 w 10000"/>
                  <a:gd name="connsiteY215" fmla="*/ 5673 h 10000"/>
                  <a:gd name="connsiteX216" fmla="*/ 7546 w 10000"/>
                  <a:gd name="connsiteY216" fmla="*/ 5643 h 10000"/>
                  <a:gd name="connsiteX217" fmla="*/ 7601 w 10000"/>
                  <a:gd name="connsiteY217" fmla="*/ 5613 h 10000"/>
                  <a:gd name="connsiteX218" fmla="*/ 7664 w 10000"/>
                  <a:gd name="connsiteY218" fmla="*/ 5590 h 10000"/>
                  <a:gd name="connsiteX219" fmla="*/ 7743 w 10000"/>
                  <a:gd name="connsiteY219" fmla="*/ 5552 h 10000"/>
                  <a:gd name="connsiteX220" fmla="*/ 8092 w 10000"/>
                  <a:gd name="connsiteY220" fmla="*/ 5507 h 10000"/>
                  <a:gd name="connsiteX221" fmla="*/ 8116 w 10000"/>
                  <a:gd name="connsiteY221" fmla="*/ 5560 h 10000"/>
                  <a:gd name="connsiteX222" fmla="*/ 8092 w 10000"/>
                  <a:gd name="connsiteY222" fmla="*/ 5658 h 10000"/>
                  <a:gd name="connsiteX223" fmla="*/ 8060 w 10000"/>
                  <a:gd name="connsiteY223" fmla="*/ 5756 h 10000"/>
                  <a:gd name="connsiteX224" fmla="*/ 8021 w 10000"/>
                  <a:gd name="connsiteY224" fmla="*/ 5794 h 10000"/>
                  <a:gd name="connsiteX225" fmla="*/ 8036 w 10000"/>
                  <a:gd name="connsiteY225" fmla="*/ 5847 h 10000"/>
                  <a:gd name="connsiteX226" fmla="*/ 7989 w 10000"/>
                  <a:gd name="connsiteY226" fmla="*/ 5900 h 10000"/>
                  <a:gd name="connsiteX227" fmla="*/ 7941 w 10000"/>
                  <a:gd name="connsiteY227" fmla="*/ 5915 h 10000"/>
                  <a:gd name="connsiteX228" fmla="*/ 7910 w 10000"/>
                  <a:gd name="connsiteY228" fmla="*/ 5930 h 10000"/>
                  <a:gd name="connsiteX229" fmla="*/ 7878 w 10000"/>
                  <a:gd name="connsiteY229" fmla="*/ 5908 h 10000"/>
                  <a:gd name="connsiteX230" fmla="*/ 7831 w 10000"/>
                  <a:gd name="connsiteY230" fmla="*/ 5908 h 10000"/>
                  <a:gd name="connsiteX231" fmla="*/ 7894 w 10000"/>
                  <a:gd name="connsiteY231" fmla="*/ 6006 h 10000"/>
                  <a:gd name="connsiteX232" fmla="*/ 7957 w 10000"/>
                  <a:gd name="connsiteY232" fmla="*/ 6029 h 10000"/>
                  <a:gd name="connsiteX233" fmla="*/ 8036 w 10000"/>
                  <a:gd name="connsiteY233" fmla="*/ 6006 h 10000"/>
                  <a:gd name="connsiteX234" fmla="*/ 8100 w 10000"/>
                  <a:gd name="connsiteY234" fmla="*/ 5855 h 10000"/>
                  <a:gd name="connsiteX235" fmla="*/ 8298 w 10000"/>
                  <a:gd name="connsiteY235" fmla="*/ 5325 h 10000"/>
                  <a:gd name="connsiteX236" fmla="*/ 8638 w 10000"/>
                  <a:gd name="connsiteY236" fmla="*/ 4781 h 10000"/>
                  <a:gd name="connsiteX237" fmla="*/ 9184 w 10000"/>
                  <a:gd name="connsiteY237" fmla="*/ 4644 h 10000"/>
                  <a:gd name="connsiteX238" fmla="*/ 9319 w 10000"/>
                  <a:gd name="connsiteY238" fmla="*/ 4599 h 10000"/>
                  <a:gd name="connsiteX239" fmla="*/ 9390 w 10000"/>
                  <a:gd name="connsiteY239" fmla="*/ 4433 h 10000"/>
                  <a:gd name="connsiteX0" fmla="*/ 9390 w 10000"/>
                  <a:gd name="connsiteY0" fmla="*/ 4433 h 10000"/>
                  <a:gd name="connsiteX1" fmla="*/ 9382 w 10000"/>
                  <a:gd name="connsiteY1" fmla="*/ 2216 h 10000"/>
                  <a:gd name="connsiteX2" fmla="*/ 8606 w 10000"/>
                  <a:gd name="connsiteY2" fmla="*/ 2209 h 10000"/>
                  <a:gd name="connsiteX3" fmla="*/ 5424 w 10000"/>
                  <a:gd name="connsiteY3" fmla="*/ 2141 h 10000"/>
                  <a:gd name="connsiteX4" fmla="*/ 5044 w 10000"/>
                  <a:gd name="connsiteY4" fmla="*/ 0 h 10000"/>
                  <a:gd name="connsiteX5" fmla="*/ 1845 w 10000"/>
                  <a:gd name="connsiteY5" fmla="*/ 1952 h 10000"/>
                  <a:gd name="connsiteX6" fmla="*/ 2082 w 10000"/>
                  <a:gd name="connsiteY6" fmla="*/ 2118 h 10000"/>
                  <a:gd name="connsiteX7" fmla="*/ 2043 w 10000"/>
                  <a:gd name="connsiteY7" fmla="*/ 5255 h 10000"/>
                  <a:gd name="connsiteX8" fmla="*/ 511 w 10000"/>
                  <a:gd name="connsiteY8" fmla="*/ 5179 h 10000"/>
                  <a:gd name="connsiteX9" fmla="*/ 0 w 10000"/>
                  <a:gd name="connsiteY9" fmla="*/ 5756 h 10000"/>
                  <a:gd name="connsiteX10" fmla="*/ 293 w 10000"/>
                  <a:gd name="connsiteY10" fmla="*/ 5772 h 10000"/>
                  <a:gd name="connsiteX11" fmla="*/ 665 w 10000"/>
                  <a:gd name="connsiteY11" fmla="*/ 7042 h 10000"/>
                  <a:gd name="connsiteX12" fmla="*/ 784 w 10000"/>
                  <a:gd name="connsiteY12" fmla="*/ 7602 h 10000"/>
                  <a:gd name="connsiteX13" fmla="*/ 855 w 10000"/>
                  <a:gd name="connsiteY13" fmla="*/ 8268 h 10000"/>
                  <a:gd name="connsiteX14" fmla="*/ 887 w 10000"/>
                  <a:gd name="connsiteY14" fmla="*/ 8540 h 10000"/>
                  <a:gd name="connsiteX15" fmla="*/ 895 w 10000"/>
                  <a:gd name="connsiteY15" fmla="*/ 9070 h 10000"/>
                  <a:gd name="connsiteX16" fmla="*/ 1576 w 10000"/>
                  <a:gd name="connsiteY16" fmla="*/ 9183 h 10000"/>
                  <a:gd name="connsiteX17" fmla="*/ 2447 w 10000"/>
                  <a:gd name="connsiteY17" fmla="*/ 10000 h 10000"/>
                  <a:gd name="connsiteX18" fmla="*/ 3761 w 10000"/>
                  <a:gd name="connsiteY18" fmla="*/ 9992 h 10000"/>
                  <a:gd name="connsiteX19" fmla="*/ 4093 w 10000"/>
                  <a:gd name="connsiteY19" fmla="*/ 9486 h 10000"/>
                  <a:gd name="connsiteX20" fmla="*/ 8963 w 10000"/>
                  <a:gd name="connsiteY20" fmla="*/ 9569 h 10000"/>
                  <a:gd name="connsiteX21" fmla="*/ 9002 w 10000"/>
                  <a:gd name="connsiteY21" fmla="*/ 9410 h 10000"/>
                  <a:gd name="connsiteX22" fmla="*/ 9010 w 10000"/>
                  <a:gd name="connsiteY22" fmla="*/ 9259 h 10000"/>
                  <a:gd name="connsiteX23" fmla="*/ 9018 w 10000"/>
                  <a:gd name="connsiteY23" fmla="*/ 9175 h 10000"/>
                  <a:gd name="connsiteX24" fmla="*/ 9050 w 10000"/>
                  <a:gd name="connsiteY24" fmla="*/ 9085 h 10000"/>
                  <a:gd name="connsiteX25" fmla="*/ 9105 w 10000"/>
                  <a:gd name="connsiteY25" fmla="*/ 8941 h 10000"/>
                  <a:gd name="connsiteX26" fmla="*/ 9184 w 10000"/>
                  <a:gd name="connsiteY26" fmla="*/ 8873 h 10000"/>
                  <a:gd name="connsiteX27" fmla="*/ 9295 w 10000"/>
                  <a:gd name="connsiteY27" fmla="*/ 8775 h 10000"/>
                  <a:gd name="connsiteX28" fmla="*/ 9446 w 10000"/>
                  <a:gd name="connsiteY28" fmla="*/ 8608 h 10000"/>
                  <a:gd name="connsiteX29" fmla="*/ 9699 w 10000"/>
                  <a:gd name="connsiteY29" fmla="*/ 8343 h 10000"/>
                  <a:gd name="connsiteX30" fmla="*/ 9565 w 10000"/>
                  <a:gd name="connsiteY30" fmla="*/ 8109 h 10000"/>
                  <a:gd name="connsiteX31" fmla="*/ 9493 w 10000"/>
                  <a:gd name="connsiteY31" fmla="*/ 8147 h 10000"/>
                  <a:gd name="connsiteX32" fmla="*/ 9572 w 10000"/>
                  <a:gd name="connsiteY32" fmla="*/ 8290 h 10000"/>
                  <a:gd name="connsiteX33" fmla="*/ 9533 w 10000"/>
                  <a:gd name="connsiteY33" fmla="*/ 8351 h 10000"/>
                  <a:gd name="connsiteX34" fmla="*/ 9454 w 10000"/>
                  <a:gd name="connsiteY34" fmla="*/ 8328 h 10000"/>
                  <a:gd name="connsiteX35" fmla="*/ 9382 w 10000"/>
                  <a:gd name="connsiteY35" fmla="*/ 8374 h 10000"/>
                  <a:gd name="connsiteX36" fmla="*/ 9319 w 10000"/>
                  <a:gd name="connsiteY36" fmla="*/ 8533 h 10000"/>
                  <a:gd name="connsiteX37" fmla="*/ 9279 w 10000"/>
                  <a:gd name="connsiteY37" fmla="*/ 8631 h 10000"/>
                  <a:gd name="connsiteX38" fmla="*/ 9216 w 10000"/>
                  <a:gd name="connsiteY38" fmla="*/ 8654 h 10000"/>
                  <a:gd name="connsiteX39" fmla="*/ 9224 w 10000"/>
                  <a:gd name="connsiteY39" fmla="*/ 8578 h 10000"/>
                  <a:gd name="connsiteX40" fmla="*/ 9295 w 10000"/>
                  <a:gd name="connsiteY40" fmla="*/ 8495 h 10000"/>
                  <a:gd name="connsiteX41" fmla="*/ 9343 w 10000"/>
                  <a:gd name="connsiteY41" fmla="*/ 8359 h 10000"/>
                  <a:gd name="connsiteX42" fmla="*/ 9382 w 10000"/>
                  <a:gd name="connsiteY42" fmla="*/ 8260 h 10000"/>
                  <a:gd name="connsiteX43" fmla="*/ 9335 w 10000"/>
                  <a:gd name="connsiteY43" fmla="*/ 8200 h 10000"/>
                  <a:gd name="connsiteX44" fmla="*/ 9279 w 10000"/>
                  <a:gd name="connsiteY44" fmla="*/ 8207 h 10000"/>
                  <a:gd name="connsiteX45" fmla="*/ 9169 w 10000"/>
                  <a:gd name="connsiteY45" fmla="*/ 8306 h 10000"/>
                  <a:gd name="connsiteX46" fmla="*/ 9082 w 10000"/>
                  <a:gd name="connsiteY46" fmla="*/ 8328 h 10000"/>
                  <a:gd name="connsiteX47" fmla="*/ 9010 w 10000"/>
                  <a:gd name="connsiteY47" fmla="*/ 8321 h 10000"/>
                  <a:gd name="connsiteX48" fmla="*/ 8860 w 10000"/>
                  <a:gd name="connsiteY48" fmla="*/ 8411 h 10000"/>
                  <a:gd name="connsiteX49" fmla="*/ 8804 w 10000"/>
                  <a:gd name="connsiteY49" fmla="*/ 8510 h 10000"/>
                  <a:gd name="connsiteX50" fmla="*/ 8702 w 10000"/>
                  <a:gd name="connsiteY50" fmla="*/ 8585 h 10000"/>
                  <a:gd name="connsiteX51" fmla="*/ 8559 w 10000"/>
                  <a:gd name="connsiteY51" fmla="*/ 8714 h 10000"/>
                  <a:gd name="connsiteX52" fmla="*/ 8416 w 10000"/>
                  <a:gd name="connsiteY52" fmla="*/ 8850 h 10000"/>
                  <a:gd name="connsiteX53" fmla="*/ 8424 w 10000"/>
                  <a:gd name="connsiteY53" fmla="*/ 8926 h 10000"/>
                  <a:gd name="connsiteX54" fmla="*/ 8393 w 10000"/>
                  <a:gd name="connsiteY54" fmla="*/ 9009 h 10000"/>
                  <a:gd name="connsiteX55" fmla="*/ 8361 w 10000"/>
                  <a:gd name="connsiteY55" fmla="*/ 9077 h 10000"/>
                  <a:gd name="connsiteX56" fmla="*/ 8329 w 10000"/>
                  <a:gd name="connsiteY56" fmla="*/ 9175 h 10000"/>
                  <a:gd name="connsiteX57" fmla="*/ 8345 w 10000"/>
                  <a:gd name="connsiteY57" fmla="*/ 9266 h 10000"/>
                  <a:gd name="connsiteX58" fmla="*/ 8282 w 10000"/>
                  <a:gd name="connsiteY58" fmla="*/ 9266 h 10000"/>
                  <a:gd name="connsiteX59" fmla="*/ 8242 w 10000"/>
                  <a:gd name="connsiteY59" fmla="*/ 9274 h 10000"/>
                  <a:gd name="connsiteX60" fmla="*/ 8171 w 10000"/>
                  <a:gd name="connsiteY60" fmla="*/ 9266 h 10000"/>
                  <a:gd name="connsiteX61" fmla="*/ 8100 w 10000"/>
                  <a:gd name="connsiteY61" fmla="*/ 9251 h 10000"/>
                  <a:gd name="connsiteX62" fmla="*/ 7997 w 10000"/>
                  <a:gd name="connsiteY62" fmla="*/ 9213 h 10000"/>
                  <a:gd name="connsiteX63" fmla="*/ 7973 w 10000"/>
                  <a:gd name="connsiteY63" fmla="*/ 9138 h 10000"/>
                  <a:gd name="connsiteX64" fmla="*/ 7910 w 10000"/>
                  <a:gd name="connsiteY64" fmla="*/ 9077 h 10000"/>
                  <a:gd name="connsiteX65" fmla="*/ 7926 w 10000"/>
                  <a:gd name="connsiteY65" fmla="*/ 9032 h 10000"/>
                  <a:gd name="connsiteX66" fmla="*/ 7965 w 10000"/>
                  <a:gd name="connsiteY66" fmla="*/ 8986 h 10000"/>
                  <a:gd name="connsiteX67" fmla="*/ 7957 w 10000"/>
                  <a:gd name="connsiteY67" fmla="*/ 8949 h 10000"/>
                  <a:gd name="connsiteX68" fmla="*/ 7870 w 10000"/>
                  <a:gd name="connsiteY68" fmla="*/ 8941 h 10000"/>
                  <a:gd name="connsiteX69" fmla="*/ 7791 w 10000"/>
                  <a:gd name="connsiteY69" fmla="*/ 8949 h 10000"/>
                  <a:gd name="connsiteX70" fmla="*/ 7736 w 10000"/>
                  <a:gd name="connsiteY70" fmla="*/ 8918 h 10000"/>
                  <a:gd name="connsiteX71" fmla="*/ 7838 w 10000"/>
                  <a:gd name="connsiteY71" fmla="*/ 8903 h 10000"/>
                  <a:gd name="connsiteX72" fmla="*/ 7815 w 10000"/>
                  <a:gd name="connsiteY72" fmla="*/ 8873 h 10000"/>
                  <a:gd name="connsiteX73" fmla="*/ 7799 w 10000"/>
                  <a:gd name="connsiteY73" fmla="*/ 8812 h 10000"/>
                  <a:gd name="connsiteX74" fmla="*/ 7831 w 10000"/>
                  <a:gd name="connsiteY74" fmla="*/ 8767 h 10000"/>
                  <a:gd name="connsiteX75" fmla="*/ 7878 w 10000"/>
                  <a:gd name="connsiteY75" fmla="*/ 8737 h 10000"/>
                  <a:gd name="connsiteX76" fmla="*/ 7926 w 10000"/>
                  <a:gd name="connsiteY76" fmla="*/ 8752 h 10000"/>
                  <a:gd name="connsiteX77" fmla="*/ 7894 w 10000"/>
                  <a:gd name="connsiteY77" fmla="*/ 8790 h 10000"/>
                  <a:gd name="connsiteX78" fmla="*/ 7838 w 10000"/>
                  <a:gd name="connsiteY78" fmla="*/ 8865 h 10000"/>
                  <a:gd name="connsiteX79" fmla="*/ 7870 w 10000"/>
                  <a:gd name="connsiteY79" fmla="*/ 8873 h 10000"/>
                  <a:gd name="connsiteX80" fmla="*/ 7926 w 10000"/>
                  <a:gd name="connsiteY80" fmla="*/ 8828 h 10000"/>
                  <a:gd name="connsiteX81" fmla="*/ 7965 w 10000"/>
                  <a:gd name="connsiteY81" fmla="*/ 8903 h 10000"/>
                  <a:gd name="connsiteX82" fmla="*/ 7973 w 10000"/>
                  <a:gd name="connsiteY82" fmla="*/ 8858 h 10000"/>
                  <a:gd name="connsiteX83" fmla="*/ 7957 w 10000"/>
                  <a:gd name="connsiteY83" fmla="*/ 8775 h 10000"/>
                  <a:gd name="connsiteX84" fmla="*/ 7989 w 10000"/>
                  <a:gd name="connsiteY84" fmla="*/ 8737 h 10000"/>
                  <a:gd name="connsiteX85" fmla="*/ 8036 w 10000"/>
                  <a:gd name="connsiteY85" fmla="*/ 8707 h 10000"/>
                  <a:gd name="connsiteX86" fmla="*/ 8068 w 10000"/>
                  <a:gd name="connsiteY86" fmla="*/ 8601 h 10000"/>
                  <a:gd name="connsiteX87" fmla="*/ 8060 w 10000"/>
                  <a:gd name="connsiteY87" fmla="*/ 8502 h 10000"/>
                  <a:gd name="connsiteX88" fmla="*/ 8005 w 10000"/>
                  <a:gd name="connsiteY88" fmla="*/ 8525 h 10000"/>
                  <a:gd name="connsiteX89" fmla="*/ 7973 w 10000"/>
                  <a:gd name="connsiteY89" fmla="*/ 8502 h 10000"/>
                  <a:gd name="connsiteX90" fmla="*/ 8005 w 10000"/>
                  <a:gd name="connsiteY90" fmla="*/ 8449 h 10000"/>
                  <a:gd name="connsiteX91" fmla="*/ 7965 w 10000"/>
                  <a:gd name="connsiteY91" fmla="*/ 8419 h 10000"/>
                  <a:gd name="connsiteX92" fmla="*/ 7926 w 10000"/>
                  <a:gd name="connsiteY92" fmla="*/ 8442 h 10000"/>
                  <a:gd name="connsiteX93" fmla="*/ 7886 w 10000"/>
                  <a:gd name="connsiteY93" fmla="*/ 8419 h 10000"/>
                  <a:gd name="connsiteX94" fmla="*/ 7926 w 10000"/>
                  <a:gd name="connsiteY94" fmla="*/ 8396 h 10000"/>
                  <a:gd name="connsiteX95" fmla="*/ 7973 w 10000"/>
                  <a:gd name="connsiteY95" fmla="*/ 8381 h 10000"/>
                  <a:gd name="connsiteX96" fmla="*/ 7957 w 10000"/>
                  <a:gd name="connsiteY96" fmla="*/ 8321 h 10000"/>
                  <a:gd name="connsiteX97" fmla="*/ 8013 w 10000"/>
                  <a:gd name="connsiteY97" fmla="*/ 8328 h 10000"/>
                  <a:gd name="connsiteX98" fmla="*/ 7997 w 10000"/>
                  <a:gd name="connsiteY98" fmla="*/ 8396 h 10000"/>
                  <a:gd name="connsiteX99" fmla="*/ 8068 w 10000"/>
                  <a:gd name="connsiteY99" fmla="*/ 8374 h 10000"/>
                  <a:gd name="connsiteX100" fmla="*/ 8084 w 10000"/>
                  <a:gd name="connsiteY100" fmla="*/ 8321 h 10000"/>
                  <a:gd name="connsiteX101" fmla="*/ 8124 w 10000"/>
                  <a:gd name="connsiteY101" fmla="*/ 8139 h 10000"/>
                  <a:gd name="connsiteX102" fmla="*/ 8116 w 10000"/>
                  <a:gd name="connsiteY102" fmla="*/ 8071 h 10000"/>
                  <a:gd name="connsiteX103" fmla="*/ 8044 w 10000"/>
                  <a:gd name="connsiteY103" fmla="*/ 8169 h 10000"/>
                  <a:gd name="connsiteX104" fmla="*/ 8029 w 10000"/>
                  <a:gd name="connsiteY104" fmla="*/ 8215 h 10000"/>
                  <a:gd name="connsiteX105" fmla="*/ 7989 w 10000"/>
                  <a:gd name="connsiteY105" fmla="*/ 8215 h 10000"/>
                  <a:gd name="connsiteX106" fmla="*/ 7973 w 10000"/>
                  <a:gd name="connsiteY106" fmla="*/ 8169 h 10000"/>
                  <a:gd name="connsiteX107" fmla="*/ 8005 w 10000"/>
                  <a:gd name="connsiteY107" fmla="*/ 8132 h 10000"/>
                  <a:gd name="connsiteX108" fmla="*/ 7997 w 10000"/>
                  <a:gd name="connsiteY108" fmla="*/ 8071 h 10000"/>
                  <a:gd name="connsiteX109" fmla="*/ 8052 w 10000"/>
                  <a:gd name="connsiteY109" fmla="*/ 8048 h 10000"/>
                  <a:gd name="connsiteX110" fmla="*/ 8092 w 10000"/>
                  <a:gd name="connsiteY110" fmla="*/ 7980 h 10000"/>
                  <a:gd name="connsiteX111" fmla="*/ 8187 w 10000"/>
                  <a:gd name="connsiteY111" fmla="*/ 7837 h 10000"/>
                  <a:gd name="connsiteX112" fmla="*/ 8250 w 10000"/>
                  <a:gd name="connsiteY112" fmla="*/ 7791 h 10000"/>
                  <a:gd name="connsiteX113" fmla="*/ 8258 w 10000"/>
                  <a:gd name="connsiteY113" fmla="*/ 7738 h 10000"/>
                  <a:gd name="connsiteX114" fmla="*/ 8353 w 10000"/>
                  <a:gd name="connsiteY114" fmla="*/ 7716 h 10000"/>
                  <a:gd name="connsiteX115" fmla="*/ 8361 w 10000"/>
                  <a:gd name="connsiteY115" fmla="*/ 7731 h 10000"/>
                  <a:gd name="connsiteX116" fmla="*/ 8321 w 10000"/>
                  <a:gd name="connsiteY116" fmla="*/ 7761 h 10000"/>
                  <a:gd name="connsiteX117" fmla="*/ 8353 w 10000"/>
                  <a:gd name="connsiteY117" fmla="*/ 7784 h 10000"/>
                  <a:gd name="connsiteX118" fmla="*/ 8448 w 10000"/>
                  <a:gd name="connsiteY118" fmla="*/ 7700 h 10000"/>
                  <a:gd name="connsiteX119" fmla="*/ 8519 w 10000"/>
                  <a:gd name="connsiteY119" fmla="*/ 7640 h 10000"/>
                  <a:gd name="connsiteX120" fmla="*/ 8606 w 10000"/>
                  <a:gd name="connsiteY120" fmla="*/ 7610 h 10000"/>
                  <a:gd name="connsiteX121" fmla="*/ 8654 w 10000"/>
                  <a:gd name="connsiteY121" fmla="*/ 7572 h 10000"/>
                  <a:gd name="connsiteX122" fmla="*/ 8702 w 10000"/>
                  <a:gd name="connsiteY122" fmla="*/ 7549 h 10000"/>
                  <a:gd name="connsiteX123" fmla="*/ 8757 w 10000"/>
                  <a:gd name="connsiteY123" fmla="*/ 7526 h 10000"/>
                  <a:gd name="connsiteX124" fmla="*/ 8836 w 10000"/>
                  <a:gd name="connsiteY124" fmla="*/ 7496 h 10000"/>
                  <a:gd name="connsiteX125" fmla="*/ 8876 w 10000"/>
                  <a:gd name="connsiteY125" fmla="*/ 7474 h 10000"/>
                  <a:gd name="connsiteX126" fmla="*/ 8915 w 10000"/>
                  <a:gd name="connsiteY126" fmla="*/ 7458 h 10000"/>
                  <a:gd name="connsiteX127" fmla="*/ 8947 w 10000"/>
                  <a:gd name="connsiteY127" fmla="*/ 7458 h 10000"/>
                  <a:gd name="connsiteX128" fmla="*/ 8915 w 10000"/>
                  <a:gd name="connsiteY128" fmla="*/ 7481 h 10000"/>
                  <a:gd name="connsiteX129" fmla="*/ 8899 w 10000"/>
                  <a:gd name="connsiteY129" fmla="*/ 7511 h 10000"/>
                  <a:gd name="connsiteX130" fmla="*/ 8947 w 10000"/>
                  <a:gd name="connsiteY130" fmla="*/ 7526 h 10000"/>
                  <a:gd name="connsiteX131" fmla="*/ 8979 w 10000"/>
                  <a:gd name="connsiteY131" fmla="*/ 7564 h 10000"/>
                  <a:gd name="connsiteX132" fmla="*/ 8971 w 10000"/>
                  <a:gd name="connsiteY132" fmla="*/ 7602 h 10000"/>
                  <a:gd name="connsiteX133" fmla="*/ 8868 w 10000"/>
                  <a:gd name="connsiteY133" fmla="*/ 7663 h 10000"/>
                  <a:gd name="connsiteX134" fmla="*/ 8797 w 10000"/>
                  <a:gd name="connsiteY134" fmla="*/ 7685 h 10000"/>
                  <a:gd name="connsiteX135" fmla="*/ 8828 w 10000"/>
                  <a:gd name="connsiteY135" fmla="*/ 7731 h 10000"/>
                  <a:gd name="connsiteX136" fmla="*/ 9129 w 10000"/>
                  <a:gd name="connsiteY136" fmla="*/ 7678 h 10000"/>
                  <a:gd name="connsiteX137" fmla="*/ 9335 w 10000"/>
                  <a:gd name="connsiteY137" fmla="*/ 7398 h 10000"/>
                  <a:gd name="connsiteX138" fmla="*/ 9644 w 10000"/>
                  <a:gd name="connsiteY138" fmla="*/ 7239 h 10000"/>
                  <a:gd name="connsiteX139" fmla="*/ 9834 w 10000"/>
                  <a:gd name="connsiteY139" fmla="*/ 7020 h 10000"/>
                  <a:gd name="connsiteX140" fmla="*/ 9897 w 10000"/>
                  <a:gd name="connsiteY140" fmla="*/ 6785 h 10000"/>
                  <a:gd name="connsiteX141" fmla="*/ 9889 w 10000"/>
                  <a:gd name="connsiteY141" fmla="*/ 6619 h 10000"/>
                  <a:gd name="connsiteX142" fmla="*/ 9929 w 10000"/>
                  <a:gd name="connsiteY142" fmla="*/ 6445 h 10000"/>
                  <a:gd name="connsiteX143" fmla="*/ 10000 w 10000"/>
                  <a:gd name="connsiteY143" fmla="*/ 6180 h 10000"/>
                  <a:gd name="connsiteX144" fmla="*/ 9913 w 10000"/>
                  <a:gd name="connsiteY144" fmla="*/ 6067 h 10000"/>
                  <a:gd name="connsiteX145" fmla="*/ 9873 w 10000"/>
                  <a:gd name="connsiteY145" fmla="*/ 6082 h 10000"/>
                  <a:gd name="connsiteX146" fmla="*/ 9889 w 10000"/>
                  <a:gd name="connsiteY146" fmla="*/ 6142 h 10000"/>
                  <a:gd name="connsiteX147" fmla="*/ 9881 w 10000"/>
                  <a:gd name="connsiteY147" fmla="*/ 6225 h 10000"/>
                  <a:gd name="connsiteX148" fmla="*/ 9826 w 10000"/>
                  <a:gd name="connsiteY148" fmla="*/ 6309 h 10000"/>
                  <a:gd name="connsiteX149" fmla="*/ 9857 w 10000"/>
                  <a:gd name="connsiteY149" fmla="*/ 6331 h 10000"/>
                  <a:gd name="connsiteX150" fmla="*/ 9921 w 10000"/>
                  <a:gd name="connsiteY150" fmla="*/ 6331 h 10000"/>
                  <a:gd name="connsiteX151" fmla="*/ 9913 w 10000"/>
                  <a:gd name="connsiteY151" fmla="*/ 6407 h 10000"/>
                  <a:gd name="connsiteX152" fmla="*/ 9826 w 10000"/>
                  <a:gd name="connsiteY152" fmla="*/ 6528 h 10000"/>
                  <a:gd name="connsiteX153" fmla="*/ 9826 w 10000"/>
                  <a:gd name="connsiteY153" fmla="*/ 6649 h 10000"/>
                  <a:gd name="connsiteX154" fmla="*/ 9778 w 10000"/>
                  <a:gd name="connsiteY154" fmla="*/ 6740 h 10000"/>
                  <a:gd name="connsiteX155" fmla="*/ 9731 w 10000"/>
                  <a:gd name="connsiteY155" fmla="*/ 6793 h 10000"/>
                  <a:gd name="connsiteX156" fmla="*/ 9762 w 10000"/>
                  <a:gd name="connsiteY156" fmla="*/ 6861 h 10000"/>
                  <a:gd name="connsiteX157" fmla="*/ 9731 w 10000"/>
                  <a:gd name="connsiteY157" fmla="*/ 6921 h 10000"/>
                  <a:gd name="connsiteX158" fmla="*/ 9691 w 10000"/>
                  <a:gd name="connsiteY158" fmla="*/ 6899 h 10000"/>
                  <a:gd name="connsiteX159" fmla="*/ 9612 w 10000"/>
                  <a:gd name="connsiteY159" fmla="*/ 6853 h 10000"/>
                  <a:gd name="connsiteX160" fmla="*/ 9580 w 10000"/>
                  <a:gd name="connsiteY160" fmla="*/ 6884 h 10000"/>
                  <a:gd name="connsiteX161" fmla="*/ 9620 w 10000"/>
                  <a:gd name="connsiteY161" fmla="*/ 6921 h 10000"/>
                  <a:gd name="connsiteX162" fmla="*/ 9549 w 10000"/>
                  <a:gd name="connsiteY162" fmla="*/ 6936 h 10000"/>
                  <a:gd name="connsiteX163" fmla="*/ 9501 w 10000"/>
                  <a:gd name="connsiteY163" fmla="*/ 6876 h 10000"/>
                  <a:gd name="connsiteX164" fmla="*/ 9462 w 10000"/>
                  <a:gd name="connsiteY164" fmla="*/ 6808 h 10000"/>
                  <a:gd name="connsiteX165" fmla="*/ 9509 w 10000"/>
                  <a:gd name="connsiteY165" fmla="*/ 6778 h 10000"/>
                  <a:gd name="connsiteX166" fmla="*/ 9549 w 10000"/>
                  <a:gd name="connsiteY166" fmla="*/ 6831 h 10000"/>
                  <a:gd name="connsiteX167" fmla="*/ 9620 w 10000"/>
                  <a:gd name="connsiteY167" fmla="*/ 6785 h 10000"/>
                  <a:gd name="connsiteX168" fmla="*/ 9636 w 10000"/>
                  <a:gd name="connsiteY168" fmla="*/ 6717 h 10000"/>
                  <a:gd name="connsiteX169" fmla="*/ 9588 w 10000"/>
                  <a:gd name="connsiteY169" fmla="*/ 6679 h 10000"/>
                  <a:gd name="connsiteX170" fmla="*/ 9565 w 10000"/>
                  <a:gd name="connsiteY170" fmla="*/ 6581 h 10000"/>
                  <a:gd name="connsiteX171" fmla="*/ 9572 w 10000"/>
                  <a:gd name="connsiteY171" fmla="*/ 6460 h 10000"/>
                  <a:gd name="connsiteX172" fmla="*/ 9501 w 10000"/>
                  <a:gd name="connsiteY172" fmla="*/ 6392 h 10000"/>
                  <a:gd name="connsiteX173" fmla="*/ 9311 w 10000"/>
                  <a:gd name="connsiteY173" fmla="*/ 6452 h 10000"/>
                  <a:gd name="connsiteX174" fmla="*/ 9153 w 10000"/>
                  <a:gd name="connsiteY174" fmla="*/ 6430 h 10000"/>
                  <a:gd name="connsiteX175" fmla="*/ 9050 w 10000"/>
                  <a:gd name="connsiteY175" fmla="*/ 6589 h 10000"/>
                  <a:gd name="connsiteX176" fmla="*/ 8987 w 10000"/>
                  <a:gd name="connsiteY176" fmla="*/ 6589 h 10000"/>
                  <a:gd name="connsiteX177" fmla="*/ 9034 w 10000"/>
                  <a:gd name="connsiteY177" fmla="*/ 6467 h 10000"/>
                  <a:gd name="connsiteX178" fmla="*/ 8971 w 10000"/>
                  <a:gd name="connsiteY178" fmla="*/ 6399 h 10000"/>
                  <a:gd name="connsiteX179" fmla="*/ 8860 w 10000"/>
                  <a:gd name="connsiteY179" fmla="*/ 6460 h 10000"/>
                  <a:gd name="connsiteX180" fmla="*/ 8694 w 10000"/>
                  <a:gd name="connsiteY180" fmla="*/ 6452 h 10000"/>
                  <a:gd name="connsiteX181" fmla="*/ 8519 w 10000"/>
                  <a:gd name="connsiteY181" fmla="*/ 6467 h 10000"/>
                  <a:gd name="connsiteX182" fmla="*/ 8337 w 10000"/>
                  <a:gd name="connsiteY182" fmla="*/ 6528 h 10000"/>
                  <a:gd name="connsiteX183" fmla="*/ 8258 w 10000"/>
                  <a:gd name="connsiteY183" fmla="*/ 6657 h 10000"/>
                  <a:gd name="connsiteX184" fmla="*/ 8139 w 10000"/>
                  <a:gd name="connsiteY184" fmla="*/ 6823 h 10000"/>
                  <a:gd name="connsiteX185" fmla="*/ 8013 w 10000"/>
                  <a:gd name="connsiteY185" fmla="*/ 6868 h 10000"/>
                  <a:gd name="connsiteX186" fmla="*/ 7902 w 10000"/>
                  <a:gd name="connsiteY186" fmla="*/ 6944 h 10000"/>
                  <a:gd name="connsiteX187" fmla="*/ 7831 w 10000"/>
                  <a:gd name="connsiteY187" fmla="*/ 6997 h 10000"/>
                  <a:gd name="connsiteX188" fmla="*/ 7815 w 10000"/>
                  <a:gd name="connsiteY188" fmla="*/ 6959 h 10000"/>
                  <a:gd name="connsiteX189" fmla="*/ 8013 w 10000"/>
                  <a:gd name="connsiteY189" fmla="*/ 6800 h 10000"/>
                  <a:gd name="connsiteX190" fmla="*/ 7941 w 10000"/>
                  <a:gd name="connsiteY190" fmla="*/ 6762 h 10000"/>
                  <a:gd name="connsiteX191" fmla="*/ 7973 w 10000"/>
                  <a:gd name="connsiteY191" fmla="*/ 6732 h 10000"/>
                  <a:gd name="connsiteX192" fmla="*/ 8013 w 10000"/>
                  <a:gd name="connsiteY192" fmla="*/ 6725 h 10000"/>
                  <a:gd name="connsiteX193" fmla="*/ 8029 w 10000"/>
                  <a:gd name="connsiteY193" fmla="*/ 6694 h 10000"/>
                  <a:gd name="connsiteX194" fmla="*/ 7997 w 10000"/>
                  <a:gd name="connsiteY194" fmla="*/ 6672 h 10000"/>
                  <a:gd name="connsiteX195" fmla="*/ 7965 w 10000"/>
                  <a:gd name="connsiteY195" fmla="*/ 6649 h 10000"/>
                  <a:gd name="connsiteX196" fmla="*/ 7965 w 10000"/>
                  <a:gd name="connsiteY196" fmla="*/ 6604 h 10000"/>
                  <a:gd name="connsiteX197" fmla="*/ 8005 w 10000"/>
                  <a:gd name="connsiteY197" fmla="*/ 6513 h 10000"/>
                  <a:gd name="connsiteX198" fmla="*/ 7973 w 10000"/>
                  <a:gd name="connsiteY198" fmla="*/ 6407 h 10000"/>
                  <a:gd name="connsiteX199" fmla="*/ 7878 w 10000"/>
                  <a:gd name="connsiteY199" fmla="*/ 6354 h 10000"/>
                  <a:gd name="connsiteX200" fmla="*/ 7815 w 10000"/>
                  <a:gd name="connsiteY200" fmla="*/ 6399 h 10000"/>
                  <a:gd name="connsiteX201" fmla="*/ 7886 w 10000"/>
                  <a:gd name="connsiteY201" fmla="*/ 6415 h 10000"/>
                  <a:gd name="connsiteX202" fmla="*/ 7933 w 10000"/>
                  <a:gd name="connsiteY202" fmla="*/ 6467 h 10000"/>
                  <a:gd name="connsiteX203" fmla="*/ 7870 w 10000"/>
                  <a:gd name="connsiteY203" fmla="*/ 6460 h 10000"/>
                  <a:gd name="connsiteX204" fmla="*/ 7807 w 10000"/>
                  <a:gd name="connsiteY204" fmla="*/ 6505 h 10000"/>
                  <a:gd name="connsiteX205" fmla="*/ 7704 w 10000"/>
                  <a:gd name="connsiteY205" fmla="*/ 6475 h 10000"/>
                  <a:gd name="connsiteX206" fmla="*/ 7633 w 10000"/>
                  <a:gd name="connsiteY206" fmla="*/ 6301 h 10000"/>
                  <a:gd name="connsiteX207" fmla="*/ 7482 w 10000"/>
                  <a:gd name="connsiteY207" fmla="*/ 6225 h 10000"/>
                  <a:gd name="connsiteX208" fmla="*/ 7379 w 10000"/>
                  <a:gd name="connsiteY208" fmla="*/ 6127 h 10000"/>
                  <a:gd name="connsiteX209" fmla="*/ 7435 w 10000"/>
                  <a:gd name="connsiteY209" fmla="*/ 5862 h 10000"/>
                  <a:gd name="connsiteX210" fmla="*/ 7435 w 10000"/>
                  <a:gd name="connsiteY210" fmla="*/ 5802 h 10000"/>
                  <a:gd name="connsiteX211" fmla="*/ 7419 w 10000"/>
                  <a:gd name="connsiteY211" fmla="*/ 5696 h 10000"/>
                  <a:gd name="connsiteX212" fmla="*/ 7466 w 10000"/>
                  <a:gd name="connsiteY212" fmla="*/ 5613 h 10000"/>
                  <a:gd name="connsiteX213" fmla="*/ 7466 w 10000"/>
                  <a:gd name="connsiteY213" fmla="*/ 5696 h 10000"/>
                  <a:gd name="connsiteX214" fmla="*/ 7538 w 10000"/>
                  <a:gd name="connsiteY214" fmla="*/ 5711 h 10000"/>
                  <a:gd name="connsiteX215" fmla="*/ 7506 w 10000"/>
                  <a:gd name="connsiteY215" fmla="*/ 5673 h 10000"/>
                  <a:gd name="connsiteX216" fmla="*/ 7546 w 10000"/>
                  <a:gd name="connsiteY216" fmla="*/ 5643 h 10000"/>
                  <a:gd name="connsiteX217" fmla="*/ 7601 w 10000"/>
                  <a:gd name="connsiteY217" fmla="*/ 5613 h 10000"/>
                  <a:gd name="connsiteX218" fmla="*/ 7664 w 10000"/>
                  <a:gd name="connsiteY218" fmla="*/ 5590 h 10000"/>
                  <a:gd name="connsiteX219" fmla="*/ 7743 w 10000"/>
                  <a:gd name="connsiteY219" fmla="*/ 5552 h 10000"/>
                  <a:gd name="connsiteX220" fmla="*/ 8092 w 10000"/>
                  <a:gd name="connsiteY220" fmla="*/ 5507 h 10000"/>
                  <a:gd name="connsiteX221" fmla="*/ 8116 w 10000"/>
                  <a:gd name="connsiteY221" fmla="*/ 5560 h 10000"/>
                  <a:gd name="connsiteX222" fmla="*/ 8092 w 10000"/>
                  <a:gd name="connsiteY222" fmla="*/ 5658 h 10000"/>
                  <a:gd name="connsiteX223" fmla="*/ 8060 w 10000"/>
                  <a:gd name="connsiteY223" fmla="*/ 5756 h 10000"/>
                  <a:gd name="connsiteX224" fmla="*/ 8021 w 10000"/>
                  <a:gd name="connsiteY224" fmla="*/ 5794 h 10000"/>
                  <a:gd name="connsiteX225" fmla="*/ 8036 w 10000"/>
                  <a:gd name="connsiteY225" fmla="*/ 5847 h 10000"/>
                  <a:gd name="connsiteX226" fmla="*/ 7989 w 10000"/>
                  <a:gd name="connsiteY226" fmla="*/ 5900 h 10000"/>
                  <a:gd name="connsiteX227" fmla="*/ 7941 w 10000"/>
                  <a:gd name="connsiteY227" fmla="*/ 5915 h 10000"/>
                  <a:gd name="connsiteX228" fmla="*/ 7910 w 10000"/>
                  <a:gd name="connsiteY228" fmla="*/ 5930 h 10000"/>
                  <a:gd name="connsiteX229" fmla="*/ 7878 w 10000"/>
                  <a:gd name="connsiteY229" fmla="*/ 5908 h 10000"/>
                  <a:gd name="connsiteX230" fmla="*/ 7831 w 10000"/>
                  <a:gd name="connsiteY230" fmla="*/ 5908 h 10000"/>
                  <a:gd name="connsiteX231" fmla="*/ 7894 w 10000"/>
                  <a:gd name="connsiteY231" fmla="*/ 6006 h 10000"/>
                  <a:gd name="connsiteX232" fmla="*/ 7957 w 10000"/>
                  <a:gd name="connsiteY232" fmla="*/ 6029 h 10000"/>
                  <a:gd name="connsiteX233" fmla="*/ 8036 w 10000"/>
                  <a:gd name="connsiteY233" fmla="*/ 6006 h 10000"/>
                  <a:gd name="connsiteX234" fmla="*/ 8100 w 10000"/>
                  <a:gd name="connsiteY234" fmla="*/ 5855 h 10000"/>
                  <a:gd name="connsiteX235" fmla="*/ 8298 w 10000"/>
                  <a:gd name="connsiteY235" fmla="*/ 5325 h 10000"/>
                  <a:gd name="connsiteX236" fmla="*/ 8638 w 10000"/>
                  <a:gd name="connsiteY236" fmla="*/ 4781 h 10000"/>
                  <a:gd name="connsiteX237" fmla="*/ 9184 w 10000"/>
                  <a:gd name="connsiteY237" fmla="*/ 4644 h 10000"/>
                  <a:gd name="connsiteX238" fmla="*/ 9319 w 10000"/>
                  <a:gd name="connsiteY238" fmla="*/ 4599 h 10000"/>
                  <a:gd name="connsiteX239" fmla="*/ 9390 w 10000"/>
                  <a:gd name="connsiteY239" fmla="*/ 4433 h 10000"/>
                  <a:gd name="connsiteX0" fmla="*/ 9381 w 9991"/>
                  <a:gd name="connsiteY0" fmla="*/ 4433 h 10000"/>
                  <a:gd name="connsiteX1" fmla="*/ 9373 w 9991"/>
                  <a:gd name="connsiteY1" fmla="*/ 2216 h 10000"/>
                  <a:gd name="connsiteX2" fmla="*/ 8597 w 9991"/>
                  <a:gd name="connsiteY2" fmla="*/ 2209 h 10000"/>
                  <a:gd name="connsiteX3" fmla="*/ 5415 w 9991"/>
                  <a:gd name="connsiteY3" fmla="*/ 2141 h 10000"/>
                  <a:gd name="connsiteX4" fmla="*/ 5035 w 9991"/>
                  <a:gd name="connsiteY4" fmla="*/ 0 h 10000"/>
                  <a:gd name="connsiteX5" fmla="*/ 1836 w 9991"/>
                  <a:gd name="connsiteY5" fmla="*/ 1952 h 10000"/>
                  <a:gd name="connsiteX6" fmla="*/ 2073 w 9991"/>
                  <a:gd name="connsiteY6" fmla="*/ 2118 h 10000"/>
                  <a:gd name="connsiteX7" fmla="*/ 2034 w 9991"/>
                  <a:gd name="connsiteY7" fmla="*/ 5255 h 10000"/>
                  <a:gd name="connsiteX8" fmla="*/ 502 w 9991"/>
                  <a:gd name="connsiteY8" fmla="*/ 5179 h 10000"/>
                  <a:gd name="connsiteX9" fmla="*/ 0 w 9991"/>
                  <a:gd name="connsiteY9" fmla="*/ 5748 h 10000"/>
                  <a:gd name="connsiteX10" fmla="*/ 284 w 9991"/>
                  <a:gd name="connsiteY10" fmla="*/ 5772 h 10000"/>
                  <a:gd name="connsiteX11" fmla="*/ 656 w 9991"/>
                  <a:gd name="connsiteY11" fmla="*/ 7042 h 10000"/>
                  <a:gd name="connsiteX12" fmla="*/ 775 w 9991"/>
                  <a:gd name="connsiteY12" fmla="*/ 7602 h 10000"/>
                  <a:gd name="connsiteX13" fmla="*/ 846 w 9991"/>
                  <a:gd name="connsiteY13" fmla="*/ 8268 h 10000"/>
                  <a:gd name="connsiteX14" fmla="*/ 878 w 9991"/>
                  <a:gd name="connsiteY14" fmla="*/ 8540 h 10000"/>
                  <a:gd name="connsiteX15" fmla="*/ 886 w 9991"/>
                  <a:gd name="connsiteY15" fmla="*/ 9070 h 10000"/>
                  <a:gd name="connsiteX16" fmla="*/ 1567 w 9991"/>
                  <a:gd name="connsiteY16" fmla="*/ 9183 h 10000"/>
                  <a:gd name="connsiteX17" fmla="*/ 2438 w 9991"/>
                  <a:gd name="connsiteY17" fmla="*/ 10000 h 10000"/>
                  <a:gd name="connsiteX18" fmla="*/ 3752 w 9991"/>
                  <a:gd name="connsiteY18" fmla="*/ 9992 h 10000"/>
                  <a:gd name="connsiteX19" fmla="*/ 4084 w 9991"/>
                  <a:gd name="connsiteY19" fmla="*/ 9486 h 10000"/>
                  <a:gd name="connsiteX20" fmla="*/ 8954 w 9991"/>
                  <a:gd name="connsiteY20" fmla="*/ 9569 h 10000"/>
                  <a:gd name="connsiteX21" fmla="*/ 8993 w 9991"/>
                  <a:gd name="connsiteY21" fmla="*/ 9410 h 10000"/>
                  <a:gd name="connsiteX22" fmla="*/ 9001 w 9991"/>
                  <a:gd name="connsiteY22" fmla="*/ 9259 h 10000"/>
                  <a:gd name="connsiteX23" fmla="*/ 9009 w 9991"/>
                  <a:gd name="connsiteY23" fmla="*/ 9175 h 10000"/>
                  <a:gd name="connsiteX24" fmla="*/ 9041 w 9991"/>
                  <a:gd name="connsiteY24" fmla="*/ 9085 h 10000"/>
                  <a:gd name="connsiteX25" fmla="*/ 9096 w 9991"/>
                  <a:gd name="connsiteY25" fmla="*/ 8941 h 10000"/>
                  <a:gd name="connsiteX26" fmla="*/ 9175 w 9991"/>
                  <a:gd name="connsiteY26" fmla="*/ 8873 h 10000"/>
                  <a:gd name="connsiteX27" fmla="*/ 9286 w 9991"/>
                  <a:gd name="connsiteY27" fmla="*/ 8775 h 10000"/>
                  <a:gd name="connsiteX28" fmla="*/ 9437 w 9991"/>
                  <a:gd name="connsiteY28" fmla="*/ 8608 h 10000"/>
                  <a:gd name="connsiteX29" fmla="*/ 9690 w 9991"/>
                  <a:gd name="connsiteY29" fmla="*/ 8343 h 10000"/>
                  <a:gd name="connsiteX30" fmla="*/ 9556 w 9991"/>
                  <a:gd name="connsiteY30" fmla="*/ 8109 h 10000"/>
                  <a:gd name="connsiteX31" fmla="*/ 9484 w 9991"/>
                  <a:gd name="connsiteY31" fmla="*/ 8147 h 10000"/>
                  <a:gd name="connsiteX32" fmla="*/ 9563 w 9991"/>
                  <a:gd name="connsiteY32" fmla="*/ 8290 h 10000"/>
                  <a:gd name="connsiteX33" fmla="*/ 9524 w 9991"/>
                  <a:gd name="connsiteY33" fmla="*/ 8351 h 10000"/>
                  <a:gd name="connsiteX34" fmla="*/ 9445 w 9991"/>
                  <a:gd name="connsiteY34" fmla="*/ 8328 h 10000"/>
                  <a:gd name="connsiteX35" fmla="*/ 9373 w 9991"/>
                  <a:gd name="connsiteY35" fmla="*/ 8374 h 10000"/>
                  <a:gd name="connsiteX36" fmla="*/ 9310 w 9991"/>
                  <a:gd name="connsiteY36" fmla="*/ 8533 h 10000"/>
                  <a:gd name="connsiteX37" fmla="*/ 9270 w 9991"/>
                  <a:gd name="connsiteY37" fmla="*/ 8631 h 10000"/>
                  <a:gd name="connsiteX38" fmla="*/ 9207 w 9991"/>
                  <a:gd name="connsiteY38" fmla="*/ 8654 h 10000"/>
                  <a:gd name="connsiteX39" fmla="*/ 9215 w 9991"/>
                  <a:gd name="connsiteY39" fmla="*/ 8578 h 10000"/>
                  <a:gd name="connsiteX40" fmla="*/ 9286 w 9991"/>
                  <a:gd name="connsiteY40" fmla="*/ 8495 h 10000"/>
                  <a:gd name="connsiteX41" fmla="*/ 9334 w 9991"/>
                  <a:gd name="connsiteY41" fmla="*/ 8359 h 10000"/>
                  <a:gd name="connsiteX42" fmla="*/ 9373 w 9991"/>
                  <a:gd name="connsiteY42" fmla="*/ 8260 h 10000"/>
                  <a:gd name="connsiteX43" fmla="*/ 9326 w 9991"/>
                  <a:gd name="connsiteY43" fmla="*/ 8200 h 10000"/>
                  <a:gd name="connsiteX44" fmla="*/ 9270 w 9991"/>
                  <a:gd name="connsiteY44" fmla="*/ 8207 h 10000"/>
                  <a:gd name="connsiteX45" fmla="*/ 9160 w 9991"/>
                  <a:gd name="connsiteY45" fmla="*/ 8306 h 10000"/>
                  <a:gd name="connsiteX46" fmla="*/ 9073 w 9991"/>
                  <a:gd name="connsiteY46" fmla="*/ 8328 h 10000"/>
                  <a:gd name="connsiteX47" fmla="*/ 9001 w 9991"/>
                  <a:gd name="connsiteY47" fmla="*/ 8321 h 10000"/>
                  <a:gd name="connsiteX48" fmla="*/ 8851 w 9991"/>
                  <a:gd name="connsiteY48" fmla="*/ 8411 h 10000"/>
                  <a:gd name="connsiteX49" fmla="*/ 8795 w 9991"/>
                  <a:gd name="connsiteY49" fmla="*/ 8510 h 10000"/>
                  <a:gd name="connsiteX50" fmla="*/ 8693 w 9991"/>
                  <a:gd name="connsiteY50" fmla="*/ 8585 h 10000"/>
                  <a:gd name="connsiteX51" fmla="*/ 8550 w 9991"/>
                  <a:gd name="connsiteY51" fmla="*/ 8714 h 10000"/>
                  <a:gd name="connsiteX52" fmla="*/ 8407 w 9991"/>
                  <a:gd name="connsiteY52" fmla="*/ 8850 h 10000"/>
                  <a:gd name="connsiteX53" fmla="*/ 8415 w 9991"/>
                  <a:gd name="connsiteY53" fmla="*/ 8926 h 10000"/>
                  <a:gd name="connsiteX54" fmla="*/ 8384 w 9991"/>
                  <a:gd name="connsiteY54" fmla="*/ 9009 h 10000"/>
                  <a:gd name="connsiteX55" fmla="*/ 8352 w 9991"/>
                  <a:gd name="connsiteY55" fmla="*/ 9077 h 10000"/>
                  <a:gd name="connsiteX56" fmla="*/ 8320 w 9991"/>
                  <a:gd name="connsiteY56" fmla="*/ 9175 h 10000"/>
                  <a:gd name="connsiteX57" fmla="*/ 8336 w 9991"/>
                  <a:gd name="connsiteY57" fmla="*/ 9266 h 10000"/>
                  <a:gd name="connsiteX58" fmla="*/ 8273 w 9991"/>
                  <a:gd name="connsiteY58" fmla="*/ 9266 h 10000"/>
                  <a:gd name="connsiteX59" fmla="*/ 8233 w 9991"/>
                  <a:gd name="connsiteY59" fmla="*/ 9274 h 10000"/>
                  <a:gd name="connsiteX60" fmla="*/ 8162 w 9991"/>
                  <a:gd name="connsiteY60" fmla="*/ 9266 h 10000"/>
                  <a:gd name="connsiteX61" fmla="*/ 8091 w 9991"/>
                  <a:gd name="connsiteY61" fmla="*/ 9251 h 10000"/>
                  <a:gd name="connsiteX62" fmla="*/ 7988 w 9991"/>
                  <a:gd name="connsiteY62" fmla="*/ 9213 h 10000"/>
                  <a:gd name="connsiteX63" fmla="*/ 7964 w 9991"/>
                  <a:gd name="connsiteY63" fmla="*/ 9138 h 10000"/>
                  <a:gd name="connsiteX64" fmla="*/ 7901 w 9991"/>
                  <a:gd name="connsiteY64" fmla="*/ 9077 h 10000"/>
                  <a:gd name="connsiteX65" fmla="*/ 7917 w 9991"/>
                  <a:gd name="connsiteY65" fmla="*/ 9032 h 10000"/>
                  <a:gd name="connsiteX66" fmla="*/ 7956 w 9991"/>
                  <a:gd name="connsiteY66" fmla="*/ 8986 h 10000"/>
                  <a:gd name="connsiteX67" fmla="*/ 7948 w 9991"/>
                  <a:gd name="connsiteY67" fmla="*/ 8949 h 10000"/>
                  <a:gd name="connsiteX68" fmla="*/ 7861 w 9991"/>
                  <a:gd name="connsiteY68" fmla="*/ 8941 h 10000"/>
                  <a:gd name="connsiteX69" fmla="*/ 7782 w 9991"/>
                  <a:gd name="connsiteY69" fmla="*/ 8949 h 10000"/>
                  <a:gd name="connsiteX70" fmla="*/ 7727 w 9991"/>
                  <a:gd name="connsiteY70" fmla="*/ 8918 h 10000"/>
                  <a:gd name="connsiteX71" fmla="*/ 7829 w 9991"/>
                  <a:gd name="connsiteY71" fmla="*/ 8903 h 10000"/>
                  <a:gd name="connsiteX72" fmla="*/ 7806 w 9991"/>
                  <a:gd name="connsiteY72" fmla="*/ 8873 h 10000"/>
                  <a:gd name="connsiteX73" fmla="*/ 7790 w 9991"/>
                  <a:gd name="connsiteY73" fmla="*/ 8812 h 10000"/>
                  <a:gd name="connsiteX74" fmla="*/ 7822 w 9991"/>
                  <a:gd name="connsiteY74" fmla="*/ 8767 h 10000"/>
                  <a:gd name="connsiteX75" fmla="*/ 7869 w 9991"/>
                  <a:gd name="connsiteY75" fmla="*/ 8737 h 10000"/>
                  <a:gd name="connsiteX76" fmla="*/ 7917 w 9991"/>
                  <a:gd name="connsiteY76" fmla="*/ 8752 h 10000"/>
                  <a:gd name="connsiteX77" fmla="*/ 7885 w 9991"/>
                  <a:gd name="connsiteY77" fmla="*/ 8790 h 10000"/>
                  <a:gd name="connsiteX78" fmla="*/ 7829 w 9991"/>
                  <a:gd name="connsiteY78" fmla="*/ 8865 h 10000"/>
                  <a:gd name="connsiteX79" fmla="*/ 7861 w 9991"/>
                  <a:gd name="connsiteY79" fmla="*/ 8873 h 10000"/>
                  <a:gd name="connsiteX80" fmla="*/ 7917 w 9991"/>
                  <a:gd name="connsiteY80" fmla="*/ 8828 h 10000"/>
                  <a:gd name="connsiteX81" fmla="*/ 7956 w 9991"/>
                  <a:gd name="connsiteY81" fmla="*/ 8903 h 10000"/>
                  <a:gd name="connsiteX82" fmla="*/ 7964 w 9991"/>
                  <a:gd name="connsiteY82" fmla="*/ 8858 h 10000"/>
                  <a:gd name="connsiteX83" fmla="*/ 7948 w 9991"/>
                  <a:gd name="connsiteY83" fmla="*/ 8775 h 10000"/>
                  <a:gd name="connsiteX84" fmla="*/ 7980 w 9991"/>
                  <a:gd name="connsiteY84" fmla="*/ 8737 h 10000"/>
                  <a:gd name="connsiteX85" fmla="*/ 8027 w 9991"/>
                  <a:gd name="connsiteY85" fmla="*/ 8707 h 10000"/>
                  <a:gd name="connsiteX86" fmla="*/ 8059 w 9991"/>
                  <a:gd name="connsiteY86" fmla="*/ 8601 h 10000"/>
                  <a:gd name="connsiteX87" fmla="*/ 8051 w 9991"/>
                  <a:gd name="connsiteY87" fmla="*/ 8502 h 10000"/>
                  <a:gd name="connsiteX88" fmla="*/ 7996 w 9991"/>
                  <a:gd name="connsiteY88" fmla="*/ 8525 h 10000"/>
                  <a:gd name="connsiteX89" fmla="*/ 7964 w 9991"/>
                  <a:gd name="connsiteY89" fmla="*/ 8502 h 10000"/>
                  <a:gd name="connsiteX90" fmla="*/ 7996 w 9991"/>
                  <a:gd name="connsiteY90" fmla="*/ 8449 h 10000"/>
                  <a:gd name="connsiteX91" fmla="*/ 7956 w 9991"/>
                  <a:gd name="connsiteY91" fmla="*/ 8419 h 10000"/>
                  <a:gd name="connsiteX92" fmla="*/ 7917 w 9991"/>
                  <a:gd name="connsiteY92" fmla="*/ 8442 h 10000"/>
                  <a:gd name="connsiteX93" fmla="*/ 7877 w 9991"/>
                  <a:gd name="connsiteY93" fmla="*/ 8419 h 10000"/>
                  <a:gd name="connsiteX94" fmla="*/ 7917 w 9991"/>
                  <a:gd name="connsiteY94" fmla="*/ 8396 h 10000"/>
                  <a:gd name="connsiteX95" fmla="*/ 7964 w 9991"/>
                  <a:gd name="connsiteY95" fmla="*/ 8381 h 10000"/>
                  <a:gd name="connsiteX96" fmla="*/ 7948 w 9991"/>
                  <a:gd name="connsiteY96" fmla="*/ 8321 h 10000"/>
                  <a:gd name="connsiteX97" fmla="*/ 8004 w 9991"/>
                  <a:gd name="connsiteY97" fmla="*/ 8328 h 10000"/>
                  <a:gd name="connsiteX98" fmla="*/ 7988 w 9991"/>
                  <a:gd name="connsiteY98" fmla="*/ 8396 h 10000"/>
                  <a:gd name="connsiteX99" fmla="*/ 8059 w 9991"/>
                  <a:gd name="connsiteY99" fmla="*/ 8374 h 10000"/>
                  <a:gd name="connsiteX100" fmla="*/ 8075 w 9991"/>
                  <a:gd name="connsiteY100" fmla="*/ 8321 h 10000"/>
                  <a:gd name="connsiteX101" fmla="*/ 8115 w 9991"/>
                  <a:gd name="connsiteY101" fmla="*/ 8139 h 10000"/>
                  <a:gd name="connsiteX102" fmla="*/ 8107 w 9991"/>
                  <a:gd name="connsiteY102" fmla="*/ 8071 h 10000"/>
                  <a:gd name="connsiteX103" fmla="*/ 8035 w 9991"/>
                  <a:gd name="connsiteY103" fmla="*/ 8169 h 10000"/>
                  <a:gd name="connsiteX104" fmla="*/ 8020 w 9991"/>
                  <a:gd name="connsiteY104" fmla="*/ 8215 h 10000"/>
                  <a:gd name="connsiteX105" fmla="*/ 7980 w 9991"/>
                  <a:gd name="connsiteY105" fmla="*/ 8215 h 10000"/>
                  <a:gd name="connsiteX106" fmla="*/ 7964 w 9991"/>
                  <a:gd name="connsiteY106" fmla="*/ 8169 h 10000"/>
                  <a:gd name="connsiteX107" fmla="*/ 7996 w 9991"/>
                  <a:gd name="connsiteY107" fmla="*/ 8132 h 10000"/>
                  <a:gd name="connsiteX108" fmla="*/ 7988 w 9991"/>
                  <a:gd name="connsiteY108" fmla="*/ 8071 h 10000"/>
                  <a:gd name="connsiteX109" fmla="*/ 8043 w 9991"/>
                  <a:gd name="connsiteY109" fmla="*/ 8048 h 10000"/>
                  <a:gd name="connsiteX110" fmla="*/ 8083 w 9991"/>
                  <a:gd name="connsiteY110" fmla="*/ 7980 h 10000"/>
                  <a:gd name="connsiteX111" fmla="*/ 8178 w 9991"/>
                  <a:gd name="connsiteY111" fmla="*/ 7837 h 10000"/>
                  <a:gd name="connsiteX112" fmla="*/ 8241 w 9991"/>
                  <a:gd name="connsiteY112" fmla="*/ 7791 h 10000"/>
                  <a:gd name="connsiteX113" fmla="*/ 8249 w 9991"/>
                  <a:gd name="connsiteY113" fmla="*/ 7738 h 10000"/>
                  <a:gd name="connsiteX114" fmla="*/ 8344 w 9991"/>
                  <a:gd name="connsiteY114" fmla="*/ 7716 h 10000"/>
                  <a:gd name="connsiteX115" fmla="*/ 8352 w 9991"/>
                  <a:gd name="connsiteY115" fmla="*/ 7731 h 10000"/>
                  <a:gd name="connsiteX116" fmla="*/ 8312 w 9991"/>
                  <a:gd name="connsiteY116" fmla="*/ 7761 h 10000"/>
                  <a:gd name="connsiteX117" fmla="*/ 8344 w 9991"/>
                  <a:gd name="connsiteY117" fmla="*/ 7784 h 10000"/>
                  <a:gd name="connsiteX118" fmla="*/ 8439 w 9991"/>
                  <a:gd name="connsiteY118" fmla="*/ 7700 h 10000"/>
                  <a:gd name="connsiteX119" fmla="*/ 8510 w 9991"/>
                  <a:gd name="connsiteY119" fmla="*/ 7640 h 10000"/>
                  <a:gd name="connsiteX120" fmla="*/ 8597 w 9991"/>
                  <a:gd name="connsiteY120" fmla="*/ 7610 h 10000"/>
                  <a:gd name="connsiteX121" fmla="*/ 8645 w 9991"/>
                  <a:gd name="connsiteY121" fmla="*/ 7572 h 10000"/>
                  <a:gd name="connsiteX122" fmla="*/ 8693 w 9991"/>
                  <a:gd name="connsiteY122" fmla="*/ 7549 h 10000"/>
                  <a:gd name="connsiteX123" fmla="*/ 8748 w 9991"/>
                  <a:gd name="connsiteY123" fmla="*/ 7526 h 10000"/>
                  <a:gd name="connsiteX124" fmla="*/ 8827 w 9991"/>
                  <a:gd name="connsiteY124" fmla="*/ 7496 h 10000"/>
                  <a:gd name="connsiteX125" fmla="*/ 8867 w 9991"/>
                  <a:gd name="connsiteY125" fmla="*/ 7474 h 10000"/>
                  <a:gd name="connsiteX126" fmla="*/ 8906 w 9991"/>
                  <a:gd name="connsiteY126" fmla="*/ 7458 h 10000"/>
                  <a:gd name="connsiteX127" fmla="*/ 8938 w 9991"/>
                  <a:gd name="connsiteY127" fmla="*/ 7458 h 10000"/>
                  <a:gd name="connsiteX128" fmla="*/ 8906 w 9991"/>
                  <a:gd name="connsiteY128" fmla="*/ 7481 h 10000"/>
                  <a:gd name="connsiteX129" fmla="*/ 8890 w 9991"/>
                  <a:gd name="connsiteY129" fmla="*/ 7511 h 10000"/>
                  <a:gd name="connsiteX130" fmla="*/ 8938 w 9991"/>
                  <a:gd name="connsiteY130" fmla="*/ 7526 h 10000"/>
                  <a:gd name="connsiteX131" fmla="*/ 8970 w 9991"/>
                  <a:gd name="connsiteY131" fmla="*/ 7564 h 10000"/>
                  <a:gd name="connsiteX132" fmla="*/ 8962 w 9991"/>
                  <a:gd name="connsiteY132" fmla="*/ 7602 h 10000"/>
                  <a:gd name="connsiteX133" fmla="*/ 8859 w 9991"/>
                  <a:gd name="connsiteY133" fmla="*/ 7663 h 10000"/>
                  <a:gd name="connsiteX134" fmla="*/ 8788 w 9991"/>
                  <a:gd name="connsiteY134" fmla="*/ 7685 h 10000"/>
                  <a:gd name="connsiteX135" fmla="*/ 8819 w 9991"/>
                  <a:gd name="connsiteY135" fmla="*/ 7731 h 10000"/>
                  <a:gd name="connsiteX136" fmla="*/ 9120 w 9991"/>
                  <a:gd name="connsiteY136" fmla="*/ 7678 h 10000"/>
                  <a:gd name="connsiteX137" fmla="*/ 9326 w 9991"/>
                  <a:gd name="connsiteY137" fmla="*/ 7398 h 10000"/>
                  <a:gd name="connsiteX138" fmla="*/ 9635 w 9991"/>
                  <a:gd name="connsiteY138" fmla="*/ 7239 h 10000"/>
                  <a:gd name="connsiteX139" fmla="*/ 9825 w 9991"/>
                  <a:gd name="connsiteY139" fmla="*/ 7020 h 10000"/>
                  <a:gd name="connsiteX140" fmla="*/ 9888 w 9991"/>
                  <a:gd name="connsiteY140" fmla="*/ 6785 h 10000"/>
                  <a:gd name="connsiteX141" fmla="*/ 9880 w 9991"/>
                  <a:gd name="connsiteY141" fmla="*/ 6619 h 10000"/>
                  <a:gd name="connsiteX142" fmla="*/ 9920 w 9991"/>
                  <a:gd name="connsiteY142" fmla="*/ 6445 h 10000"/>
                  <a:gd name="connsiteX143" fmla="*/ 9991 w 9991"/>
                  <a:gd name="connsiteY143" fmla="*/ 6180 h 10000"/>
                  <a:gd name="connsiteX144" fmla="*/ 9904 w 9991"/>
                  <a:gd name="connsiteY144" fmla="*/ 6067 h 10000"/>
                  <a:gd name="connsiteX145" fmla="*/ 9864 w 9991"/>
                  <a:gd name="connsiteY145" fmla="*/ 6082 h 10000"/>
                  <a:gd name="connsiteX146" fmla="*/ 9880 w 9991"/>
                  <a:gd name="connsiteY146" fmla="*/ 6142 h 10000"/>
                  <a:gd name="connsiteX147" fmla="*/ 9872 w 9991"/>
                  <a:gd name="connsiteY147" fmla="*/ 6225 h 10000"/>
                  <a:gd name="connsiteX148" fmla="*/ 9817 w 9991"/>
                  <a:gd name="connsiteY148" fmla="*/ 6309 h 10000"/>
                  <a:gd name="connsiteX149" fmla="*/ 9848 w 9991"/>
                  <a:gd name="connsiteY149" fmla="*/ 6331 h 10000"/>
                  <a:gd name="connsiteX150" fmla="*/ 9912 w 9991"/>
                  <a:gd name="connsiteY150" fmla="*/ 6331 h 10000"/>
                  <a:gd name="connsiteX151" fmla="*/ 9904 w 9991"/>
                  <a:gd name="connsiteY151" fmla="*/ 6407 h 10000"/>
                  <a:gd name="connsiteX152" fmla="*/ 9817 w 9991"/>
                  <a:gd name="connsiteY152" fmla="*/ 6528 h 10000"/>
                  <a:gd name="connsiteX153" fmla="*/ 9817 w 9991"/>
                  <a:gd name="connsiteY153" fmla="*/ 6649 h 10000"/>
                  <a:gd name="connsiteX154" fmla="*/ 9769 w 9991"/>
                  <a:gd name="connsiteY154" fmla="*/ 6740 h 10000"/>
                  <a:gd name="connsiteX155" fmla="*/ 9722 w 9991"/>
                  <a:gd name="connsiteY155" fmla="*/ 6793 h 10000"/>
                  <a:gd name="connsiteX156" fmla="*/ 9753 w 9991"/>
                  <a:gd name="connsiteY156" fmla="*/ 6861 h 10000"/>
                  <a:gd name="connsiteX157" fmla="*/ 9722 w 9991"/>
                  <a:gd name="connsiteY157" fmla="*/ 6921 h 10000"/>
                  <a:gd name="connsiteX158" fmla="*/ 9682 w 9991"/>
                  <a:gd name="connsiteY158" fmla="*/ 6899 h 10000"/>
                  <a:gd name="connsiteX159" fmla="*/ 9603 w 9991"/>
                  <a:gd name="connsiteY159" fmla="*/ 6853 h 10000"/>
                  <a:gd name="connsiteX160" fmla="*/ 9571 w 9991"/>
                  <a:gd name="connsiteY160" fmla="*/ 6884 h 10000"/>
                  <a:gd name="connsiteX161" fmla="*/ 9611 w 9991"/>
                  <a:gd name="connsiteY161" fmla="*/ 6921 h 10000"/>
                  <a:gd name="connsiteX162" fmla="*/ 9540 w 9991"/>
                  <a:gd name="connsiteY162" fmla="*/ 6936 h 10000"/>
                  <a:gd name="connsiteX163" fmla="*/ 9492 w 9991"/>
                  <a:gd name="connsiteY163" fmla="*/ 6876 h 10000"/>
                  <a:gd name="connsiteX164" fmla="*/ 9453 w 9991"/>
                  <a:gd name="connsiteY164" fmla="*/ 6808 h 10000"/>
                  <a:gd name="connsiteX165" fmla="*/ 9500 w 9991"/>
                  <a:gd name="connsiteY165" fmla="*/ 6778 h 10000"/>
                  <a:gd name="connsiteX166" fmla="*/ 9540 w 9991"/>
                  <a:gd name="connsiteY166" fmla="*/ 6831 h 10000"/>
                  <a:gd name="connsiteX167" fmla="*/ 9611 w 9991"/>
                  <a:gd name="connsiteY167" fmla="*/ 6785 h 10000"/>
                  <a:gd name="connsiteX168" fmla="*/ 9627 w 9991"/>
                  <a:gd name="connsiteY168" fmla="*/ 6717 h 10000"/>
                  <a:gd name="connsiteX169" fmla="*/ 9579 w 9991"/>
                  <a:gd name="connsiteY169" fmla="*/ 6679 h 10000"/>
                  <a:gd name="connsiteX170" fmla="*/ 9556 w 9991"/>
                  <a:gd name="connsiteY170" fmla="*/ 6581 h 10000"/>
                  <a:gd name="connsiteX171" fmla="*/ 9563 w 9991"/>
                  <a:gd name="connsiteY171" fmla="*/ 6460 h 10000"/>
                  <a:gd name="connsiteX172" fmla="*/ 9492 w 9991"/>
                  <a:gd name="connsiteY172" fmla="*/ 6392 h 10000"/>
                  <a:gd name="connsiteX173" fmla="*/ 9302 w 9991"/>
                  <a:gd name="connsiteY173" fmla="*/ 6452 h 10000"/>
                  <a:gd name="connsiteX174" fmla="*/ 9144 w 9991"/>
                  <a:gd name="connsiteY174" fmla="*/ 6430 h 10000"/>
                  <a:gd name="connsiteX175" fmla="*/ 9041 w 9991"/>
                  <a:gd name="connsiteY175" fmla="*/ 6589 h 10000"/>
                  <a:gd name="connsiteX176" fmla="*/ 8978 w 9991"/>
                  <a:gd name="connsiteY176" fmla="*/ 6589 h 10000"/>
                  <a:gd name="connsiteX177" fmla="*/ 9025 w 9991"/>
                  <a:gd name="connsiteY177" fmla="*/ 6467 h 10000"/>
                  <a:gd name="connsiteX178" fmla="*/ 8962 w 9991"/>
                  <a:gd name="connsiteY178" fmla="*/ 6399 h 10000"/>
                  <a:gd name="connsiteX179" fmla="*/ 8851 w 9991"/>
                  <a:gd name="connsiteY179" fmla="*/ 6460 h 10000"/>
                  <a:gd name="connsiteX180" fmla="*/ 8685 w 9991"/>
                  <a:gd name="connsiteY180" fmla="*/ 6452 h 10000"/>
                  <a:gd name="connsiteX181" fmla="*/ 8510 w 9991"/>
                  <a:gd name="connsiteY181" fmla="*/ 6467 h 10000"/>
                  <a:gd name="connsiteX182" fmla="*/ 8328 w 9991"/>
                  <a:gd name="connsiteY182" fmla="*/ 6528 h 10000"/>
                  <a:gd name="connsiteX183" fmla="*/ 8249 w 9991"/>
                  <a:gd name="connsiteY183" fmla="*/ 6657 h 10000"/>
                  <a:gd name="connsiteX184" fmla="*/ 8130 w 9991"/>
                  <a:gd name="connsiteY184" fmla="*/ 6823 h 10000"/>
                  <a:gd name="connsiteX185" fmla="*/ 8004 w 9991"/>
                  <a:gd name="connsiteY185" fmla="*/ 6868 h 10000"/>
                  <a:gd name="connsiteX186" fmla="*/ 7893 w 9991"/>
                  <a:gd name="connsiteY186" fmla="*/ 6944 h 10000"/>
                  <a:gd name="connsiteX187" fmla="*/ 7822 w 9991"/>
                  <a:gd name="connsiteY187" fmla="*/ 6997 h 10000"/>
                  <a:gd name="connsiteX188" fmla="*/ 7806 w 9991"/>
                  <a:gd name="connsiteY188" fmla="*/ 6959 h 10000"/>
                  <a:gd name="connsiteX189" fmla="*/ 8004 w 9991"/>
                  <a:gd name="connsiteY189" fmla="*/ 6800 h 10000"/>
                  <a:gd name="connsiteX190" fmla="*/ 7932 w 9991"/>
                  <a:gd name="connsiteY190" fmla="*/ 6762 h 10000"/>
                  <a:gd name="connsiteX191" fmla="*/ 7964 w 9991"/>
                  <a:gd name="connsiteY191" fmla="*/ 6732 h 10000"/>
                  <a:gd name="connsiteX192" fmla="*/ 8004 w 9991"/>
                  <a:gd name="connsiteY192" fmla="*/ 6725 h 10000"/>
                  <a:gd name="connsiteX193" fmla="*/ 8020 w 9991"/>
                  <a:gd name="connsiteY193" fmla="*/ 6694 h 10000"/>
                  <a:gd name="connsiteX194" fmla="*/ 7988 w 9991"/>
                  <a:gd name="connsiteY194" fmla="*/ 6672 h 10000"/>
                  <a:gd name="connsiteX195" fmla="*/ 7956 w 9991"/>
                  <a:gd name="connsiteY195" fmla="*/ 6649 h 10000"/>
                  <a:gd name="connsiteX196" fmla="*/ 7956 w 9991"/>
                  <a:gd name="connsiteY196" fmla="*/ 6604 h 10000"/>
                  <a:gd name="connsiteX197" fmla="*/ 7996 w 9991"/>
                  <a:gd name="connsiteY197" fmla="*/ 6513 h 10000"/>
                  <a:gd name="connsiteX198" fmla="*/ 7964 w 9991"/>
                  <a:gd name="connsiteY198" fmla="*/ 6407 h 10000"/>
                  <a:gd name="connsiteX199" fmla="*/ 7869 w 9991"/>
                  <a:gd name="connsiteY199" fmla="*/ 6354 h 10000"/>
                  <a:gd name="connsiteX200" fmla="*/ 7806 w 9991"/>
                  <a:gd name="connsiteY200" fmla="*/ 6399 h 10000"/>
                  <a:gd name="connsiteX201" fmla="*/ 7877 w 9991"/>
                  <a:gd name="connsiteY201" fmla="*/ 6415 h 10000"/>
                  <a:gd name="connsiteX202" fmla="*/ 7924 w 9991"/>
                  <a:gd name="connsiteY202" fmla="*/ 6467 h 10000"/>
                  <a:gd name="connsiteX203" fmla="*/ 7861 w 9991"/>
                  <a:gd name="connsiteY203" fmla="*/ 6460 h 10000"/>
                  <a:gd name="connsiteX204" fmla="*/ 7798 w 9991"/>
                  <a:gd name="connsiteY204" fmla="*/ 6505 h 10000"/>
                  <a:gd name="connsiteX205" fmla="*/ 7695 w 9991"/>
                  <a:gd name="connsiteY205" fmla="*/ 6475 h 10000"/>
                  <a:gd name="connsiteX206" fmla="*/ 7624 w 9991"/>
                  <a:gd name="connsiteY206" fmla="*/ 6301 h 10000"/>
                  <a:gd name="connsiteX207" fmla="*/ 7473 w 9991"/>
                  <a:gd name="connsiteY207" fmla="*/ 6225 h 10000"/>
                  <a:gd name="connsiteX208" fmla="*/ 7370 w 9991"/>
                  <a:gd name="connsiteY208" fmla="*/ 6127 h 10000"/>
                  <a:gd name="connsiteX209" fmla="*/ 7426 w 9991"/>
                  <a:gd name="connsiteY209" fmla="*/ 5862 h 10000"/>
                  <a:gd name="connsiteX210" fmla="*/ 7426 w 9991"/>
                  <a:gd name="connsiteY210" fmla="*/ 5802 h 10000"/>
                  <a:gd name="connsiteX211" fmla="*/ 7410 w 9991"/>
                  <a:gd name="connsiteY211" fmla="*/ 5696 h 10000"/>
                  <a:gd name="connsiteX212" fmla="*/ 7457 w 9991"/>
                  <a:gd name="connsiteY212" fmla="*/ 5613 h 10000"/>
                  <a:gd name="connsiteX213" fmla="*/ 7457 w 9991"/>
                  <a:gd name="connsiteY213" fmla="*/ 5696 h 10000"/>
                  <a:gd name="connsiteX214" fmla="*/ 7529 w 9991"/>
                  <a:gd name="connsiteY214" fmla="*/ 5711 h 10000"/>
                  <a:gd name="connsiteX215" fmla="*/ 7497 w 9991"/>
                  <a:gd name="connsiteY215" fmla="*/ 5673 h 10000"/>
                  <a:gd name="connsiteX216" fmla="*/ 7537 w 9991"/>
                  <a:gd name="connsiteY216" fmla="*/ 5643 h 10000"/>
                  <a:gd name="connsiteX217" fmla="*/ 7592 w 9991"/>
                  <a:gd name="connsiteY217" fmla="*/ 5613 h 10000"/>
                  <a:gd name="connsiteX218" fmla="*/ 7655 w 9991"/>
                  <a:gd name="connsiteY218" fmla="*/ 5590 h 10000"/>
                  <a:gd name="connsiteX219" fmla="*/ 7734 w 9991"/>
                  <a:gd name="connsiteY219" fmla="*/ 5552 h 10000"/>
                  <a:gd name="connsiteX220" fmla="*/ 8083 w 9991"/>
                  <a:gd name="connsiteY220" fmla="*/ 5507 h 10000"/>
                  <a:gd name="connsiteX221" fmla="*/ 8107 w 9991"/>
                  <a:gd name="connsiteY221" fmla="*/ 5560 h 10000"/>
                  <a:gd name="connsiteX222" fmla="*/ 8083 w 9991"/>
                  <a:gd name="connsiteY222" fmla="*/ 5658 h 10000"/>
                  <a:gd name="connsiteX223" fmla="*/ 8051 w 9991"/>
                  <a:gd name="connsiteY223" fmla="*/ 5756 h 10000"/>
                  <a:gd name="connsiteX224" fmla="*/ 8012 w 9991"/>
                  <a:gd name="connsiteY224" fmla="*/ 5794 h 10000"/>
                  <a:gd name="connsiteX225" fmla="*/ 8027 w 9991"/>
                  <a:gd name="connsiteY225" fmla="*/ 5847 h 10000"/>
                  <a:gd name="connsiteX226" fmla="*/ 7980 w 9991"/>
                  <a:gd name="connsiteY226" fmla="*/ 5900 h 10000"/>
                  <a:gd name="connsiteX227" fmla="*/ 7932 w 9991"/>
                  <a:gd name="connsiteY227" fmla="*/ 5915 h 10000"/>
                  <a:gd name="connsiteX228" fmla="*/ 7901 w 9991"/>
                  <a:gd name="connsiteY228" fmla="*/ 5930 h 10000"/>
                  <a:gd name="connsiteX229" fmla="*/ 7869 w 9991"/>
                  <a:gd name="connsiteY229" fmla="*/ 5908 h 10000"/>
                  <a:gd name="connsiteX230" fmla="*/ 7822 w 9991"/>
                  <a:gd name="connsiteY230" fmla="*/ 5908 h 10000"/>
                  <a:gd name="connsiteX231" fmla="*/ 7885 w 9991"/>
                  <a:gd name="connsiteY231" fmla="*/ 6006 h 10000"/>
                  <a:gd name="connsiteX232" fmla="*/ 7948 w 9991"/>
                  <a:gd name="connsiteY232" fmla="*/ 6029 h 10000"/>
                  <a:gd name="connsiteX233" fmla="*/ 8027 w 9991"/>
                  <a:gd name="connsiteY233" fmla="*/ 6006 h 10000"/>
                  <a:gd name="connsiteX234" fmla="*/ 8091 w 9991"/>
                  <a:gd name="connsiteY234" fmla="*/ 5855 h 10000"/>
                  <a:gd name="connsiteX235" fmla="*/ 8289 w 9991"/>
                  <a:gd name="connsiteY235" fmla="*/ 5325 h 10000"/>
                  <a:gd name="connsiteX236" fmla="*/ 8629 w 9991"/>
                  <a:gd name="connsiteY236" fmla="*/ 4781 h 10000"/>
                  <a:gd name="connsiteX237" fmla="*/ 9175 w 9991"/>
                  <a:gd name="connsiteY237" fmla="*/ 4644 h 10000"/>
                  <a:gd name="connsiteX238" fmla="*/ 9310 w 9991"/>
                  <a:gd name="connsiteY238" fmla="*/ 4599 h 10000"/>
                  <a:gd name="connsiteX239" fmla="*/ 9381 w 9991"/>
                  <a:gd name="connsiteY239" fmla="*/ 4433 h 10000"/>
                  <a:gd name="connsiteX0" fmla="*/ 9389 w 10000"/>
                  <a:gd name="connsiteY0" fmla="*/ 4433 h 10000"/>
                  <a:gd name="connsiteX1" fmla="*/ 9381 w 10000"/>
                  <a:gd name="connsiteY1" fmla="*/ 2216 h 10000"/>
                  <a:gd name="connsiteX2" fmla="*/ 8605 w 10000"/>
                  <a:gd name="connsiteY2" fmla="*/ 2209 h 10000"/>
                  <a:gd name="connsiteX3" fmla="*/ 5420 w 10000"/>
                  <a:gd name="connsiteY3" fmla="*/ 2141 h 10000"/>
                  <a:gd name="connsiteX4" fmla="*/ 5040 w 10000"/>
                  <a:gd name="connsiteY4" fmla="*/ 0 h 10000"/>
                  <a:gd name="connsiteX5" fmla="*/ 1838 w 10000"/>
                  <a:gd name="connsiteY5" fmla="*/ 1952 h 10000"/>
                  <a:gd name="connsiteX6" fmla="*/ 2075 w 10000"/>
                  <a:gd name="connsiteY6" fmla="*/ 2118 h 10000"/>
                  <a:gd name="connsiteX7" fmla="*/ 2036 w 10000"/>
                  <a:gd name="connsiteY7" fmla="*/ 5255 h 10000"/>
                  <a:gd name="connsiteX8" fmla="*/ 502 w 10000"/>
                  <a:gd name="connsiteY8" fmla="*/ 5179 h 10000"/>
                  <a:gd name="connsiteX9" fmla="*/ 0 w 10000"/>
                  <a:gd name="connsiteY9" fmla="*/ 5748 h 10000"/>
                  <a:gd name="connsiteX10" fmla="*/ 284 w 10000"/>
                  <a:gd name="connsiteY10" fmla="*/ 5772 h 10000"/>
                  <a:gd name="connsiteX11" fmla="*/ 657 w 10000"/>
                  <a:gd name="connsiteY11" fmla="*/ 7042 h 10000"/>
                  <a:gd name="connsiteX12" fmla="*/ 776 w 10000"/>
                  <a:gd name="connsiteY12" fmla="*/ 7602 h 10000"/>
                  <a:gd name="connsiteX13" fmla="*/ 847 w 10000"/>
                  <a:gd name="connsiteY13" fmla="*/ 8268 h 10000"/>
                  <a:gd name="connsiteX14" fmla="*/ 879 w 10000"/>
                  <a:gd name="connsiteY14" fmla="*/ 8540 h 10000"/>
                  <a:gd name="connsiteX15" fmla="*/ 887 w 10000"/>
                  <a:gd name="connsiteY15" fmla="*/ 9070 h 10000"/>
                  <a:gd name="connsiteX16" fmla="*/ 1568 w 10000"/>
                  <a:gd name="connsiteY16" fmla="*/ 9183 h 10000"/>
                  <a:gd name="connsiteX17" fmla="*/ 2440 w 10000"/>
                  <a:gd name="connsiteY17" fmla="*/ 10000 h 10000"/>
                  <a:gd name="connsiteX18" fmla="*/ 3755 w 10000"/>
                  <a:gd name="connsiteY18" fmla="*/ 9992 h 10000"/>
                  <a:gd name="connsiteX19" fmla="*/ 4044 w 10000"/>
                  <a:gd name="connsiteY19" fmla="*/ 9486 h 10000"/>
                  <a:gd name="connsiteX20" fmla="*/ 8962 w 10000"/>
                  <a:gd name="connsiteY20" fmla="*/ 9569 h 10000"/>
                  <a:gd name="connsiteX21" fmla="*/ 9001 w 10000"/>
                  <a:gd name="connsiteY21" fmla="*/ 9410 h 10000"/>
                  <a:gd name="connsiteX22" fmla="*/ 9009 w 10000"/>
                  <a:gd name="connsiteY22" fmla="*/ 9259 h 10000"/>
                  <a:gd name="connsiteX23" fmla="*/ 9017 w 10000"/>
                  <a:gd name="connsiteY23" fmla="*/ 9175 h 10000"/>
                  <a:gd name="connsiteX24" fmla="*/ 9049 w 10000"/>
                  <a:gd name="connsiteY24" fmla="*/ 9085 h 10000"/>
                  <a:gd name="connsiteX25" fmla="*/ 9104 w 10000"/>
                  <a:gd name="connsiteY25" fmla="*/ 8941 h 10000"/>
                  <a:gd name="connsiteX26" fmla="*/ 9183 w 10000"/>
                  <a:gd name="connsiteY26" fmla="*/ 8873 h 10000"/>
                  <a:gd name="connsiteX27" fmla="*/ 9294 w 10000"/>
                  <a:gd name="connsiteY27" fmla="*/ 8775 h 10000"/>
                  <a:gd name="connsiteX28" fmla="*/ 9446 w 10000"/>
                  <a:gd name="connsiteY28" fmla="*/ 8608 h 10000"/>
                  <a:gd name="connsiteX29" fmla="*/ 9699 w 10000"/>
                  <a:gd name="connsiteY29" fmla="*/ 8343 h 10000"/>
                  <a:gd name="connsiteX30" fmla="*/ 9565 w 10000"/>
                  <a:gd name="connsiteY30" fmla="*/ 8109 h 10000"/>
                  <a:gd name="connsiteX31" fmla="*/ 9493 w 10000"/>
                  <a:gd name="connsiteY31" fmla="*/ 8147 h 10000"/>
                  <a:gd name="connsiteX32" fmla="*/ 9572 w 10000"/>
                  <a:gd name="connsiteY32" fmla="*/ 8290 h 10000"/>
                  <a:gd name="connsiteX33" fmla="*/ 9533 w 10000"/>
                  <a:gd name="connsiteY33" fmla="*/ 8351 h 10000"/>
                  <a:gd name="connsiteX34" fmla="*/ 9454 w 10000"/>
                  <a:gd name="connsiteY34" fmla="*/ 8328 h 10000"/>
                  <a:gd name="connsiteX35" fmla="*/ 9381 w 10000"/>
                  <a:gd name="connsiteY35" fmla="*/ 8374 h 10000"/>
                  <a:gd name="connsiteX36" fmla="*/ 9318 w 10000"/>
                  <a:gd name="connsiteY36" fmla="*/ 8533 h 10000"/>
                  <a:gd name="connsiteX37" fmla="*/ 9278 w 10000"/>
                  <a:gd name="connsiteY37" fmla="*/ 8631 h 10000"/>
                  <a:gd name="connsiteX38" fmla="*/ 9215 w 10000"/>
                  <a:gd name="connsiteY38" fmla="*/ 8654 h 10000"/>
                  <a:gd name="connsiteX39" fmla="*/ 9223 w 10000"/>
                  <a:gd name="connsiteY39" fmla="*/ 8578 h 10000"/>
                  <a:gd name="connsiteX40" fmla="*/ 9294 w 10000"/>
                  <a:gd name="connsiteY40" fmla="*/ 8495 h 10000"/>
                  <a:gd name="connsiteX41" fmla="*/ 9342 w 10000"/>
                  <a:gd name="connsiteY41" fmla="*/ 8359 h 10000"/>
                  <a:gd name="connsiteX42" fmla="*/ 9381 w 10000"/>
                  <a:gd name="connsiteY42" fmla="*/ 8260 h 10000"/>
                  <a:gd name="connsiteX43" fmla="*/ 9334 w 10000"/>
                  <a:gd name="connsiteY43" fmla="*/ 8200 h 10000"/>
                  <a:gd name="connsiteX44" fmla="*/ 9278 w 10000"/>
                  <a:gd name="connsiteY44" fmla="*/ 8207 h 10000"/>
                  <a:gd name="connsiteX45" fmla="*/ 9168 w 10000"/>
                  <a:gd name="connsiteY45" fmla="*/ 8306 h 10000"/>
                  <a:gd name="connsiteX46" fmla="*/ 9081 w 10000"/>
                  <a:gd name="connsiteY46" fmla="*/ 8328 h 10000"/>
                  <a:gd name="connsiteX47" fmla="*/ 9009 w 10000"/>
                  <a:gd name="connsiteY47" fmla="*/ 8321 h 10000"/>
                  <a:gd name="connsiteX48" fmla="*/ 8859 w 10000"/>
                  <a:gd name="connsiteY48" fmla="*/ 8411 h 10000"/>
                  <a:gd name="connsiteX49" fmla="*/ 8803 w 10000"/>
                  <a:gd name="connsiteY49" fmla="*/ 8510 h 10000"/>
                  <a:gd name="connsiteX50" fmla="*/ 8701 w 10000"/>
                  <a:gd name="connsiteY50" fmla="*/ 8585 h 10000"/>
                  <a:gd name="connsiteX51" fmla="*/ 8558 w 10000"/>
                  <a:gd name="connsiteY51" fmla="*/ 8714 h 10000"/>
                  <a:gd name="connsiteX52" fmla="*/ 8415 w 10000"/>
                  <a:gd name="connsiteY52" fmla="*/ 8850 h 10000"/>
                  <a:gd name="connsiteX53" fmla="*/ 8423 w 10000"/>
                  <a:gd name="connsiteY53" fmla="*/ 8926 h 10000"/>
                  <a:gd name="connsiteX54" fmla="*/ 8392 w 10000"/>
                  <a:gd name="connsiteY54" fmla="*/ 9009 h 10000"/>
                  <a:gd name="connsiteX55" fmla="*/ 8360 w 10000"/>
                  <a:gd name="connsiteY55" fmla="*/ 9077 h 10000"/>
                  <a:gd name="connsiteX56" fmla="*/ 8327 w 10000"/>
                  <a:gd name="connsiteY56" fmla="*/ 9175 h 10000"/>
                  <a:gd name="connsiteX57" fmla="*/ 8344 w 10000"/>
                  <a:gd name="connsiteY57" fmla="*/ 9266 h 10000"/>
                  <a:gd name="connsiteX58" fmla="*/ 8280 w 10000"/>
                  <a:gd name="connsiteY58" fmla="*/ 9266 h 10000"/>
                  <a:gd name="connsiteX59" fmla="*/ 8240 w 10000"/>
                  <a:gd name="connsiteY59" fmla="*/ 9274 h 10000"/>
                  <a:gd name="connsiteX60" fmla="*/ 8169 w 10000"/>
                  <a:gd name="connsiteY60" fmla="*/ 9266 h 10000"/>
                  <a:gd name="connsiteX61" fmla="*/ 8098 w 10000"/>
                  <a:gd name="connsiteY61" fmla="*/ 9251 h 10000"/>
                  <a:gd name="connsiteX62" fmla="*/ 7995 w 10000"/>
                  <a:gd name="connsiteY62" fmla="*/ 9213 h 10000"/>
                  <a:gd name="connsiteX63" fmla="*/ 7971 w 10000"/>
                  <a:gd name="connsiteY63" fmla="*/ 9138 h 10000"/>
                  <a:gd name="connsiteX64" fmla="*/ 7908 w 10000"/>
                  <a:gd name="connsiteY64" fmla="*/ 9077 h 10000"/>
                  <a:gd name="connsiteX65" fmla="*/ 7924 w 10000"/>
                  <a:gd name="connsiteY65" fmla="*/ 9032 h 10000"/>
                  <a:gd name="connsiteX66" fmla="*/ 7963 w 10000"/>
                  <a:gd name="connsiteY66" fmla="*/ 8986 h 10000"/>
                  <a:gd name="connsiteX67" fmla="*/ 7955 w 10000"/>
                  <a:gd name="connsiteY67" fmla="*/ 8949 h 10000"/>
                  <a:gd name="connsiteX68" fmla="*/ 7868 w 10000"/>
                  <a:gd name="connsiteY68" fmla="*/ 8941 h 10000"/>
                  <a:gd name="connsiteX69" fmla="*/ 7789 w 10000"/>
                  <a:gd name="connsiteY69" fmla="*/ 8949 h 10000"/>
                  <a:gd name="connsiteX70" fmla="*/ 7734 w 10000"/>
                  <a:gd name="connsiteY70" fmla="*/ 8918 h 10000"/>
                  <a:gd name="connsiteX71" fmla="*/ 7836 w 10000"/>
                  <a:gd name="connsiteY71" fmla="*/ 8903 h 10000"/>
                  <a:gd name="connsiteX72" fmla="*/ 7813 w 10000"/>
                  <a:gd name="connsiteY72" fmla="*/ 8873 h 10000"/>
                  <a:gd name="connsiteX73" fmla="*/ 7797 w 10000"/>
                  <a:gd name="connsiteY73" fmla="*/ 8812 h 10000"/>
                  <a:gd name="connsiteX74" fmla="*/ 7829 w 10000"/>
                  <a:gd name="connsiteY74" fmla="*/ 8767 h 10000"/>
                  <a:gd name="connsiteX75" fmla="*/ 7876 w 10000"/>
                  <a:gd name="connsiteY75" fmla="*/ 8737 h 10000"/>
                  <a:gd name="connsiteX76" fmla="*/ 7924 w 10000"/>
                  <a:gd name="connsiteY76" fmla="*/ 8752 h 10000"/>
                  <a:gd name="connsiteX77" fmla="*/ 7892 w 10000"/>
                  <a:gd name="connsiteY77" fmla="*/ 8790 h 10000"/>
                  <a:gd name="connsiteX78" fmla="*/ 7836 w 10000"/>
                  <a:gd name="connsiteY78" fmla="*/ 8865 h 10000"/>
                  <a:gd name="connsiteX79" fmla="*/ 7868 w 10000"/>
                  <a:gd name="connsiteY79" fmla="*/ 8873 h 10000"/>
                  <a:gd name="connsiteX80" fmla="*/ 7924 w 10000"/>
                  <a:gd name="connsiteY80" fmla="*/ 8828 h 10000"/>
                  <a:gd name="connsiteX81" fmla="*/ 7963 w 10000"/>
                  <a:gd name="connsiteY81" fmla="*/ 8903 h 10000"/>
                  <a:gd name="connsiteX82" fmla="*/ 7971 w 10000"/>
                  <a:gd name="connsiteY82" fmla="*/ 8858 h 10000"/>
                  <a:gd name="connsiteX83" fmla="*/ 7955 w 10000"/>
                  <a:gd name="connsiteY83" fmla="*/ 8775 h 10000"/>
                  <a:gd name="connsiteX84" fmla="*/ 7987 w 10000"/>
                  <a:gd name="connsiteY84" fmla="*/ 8737 h 10000"/>
                  <a:gd name="connsiteX85" fmla="*/ 8034 w 10000"/>
                  <a:gd name="connsiteY85" fmla="*/ 8707 h 10000"/>
                  <a:gd name="connsiteX86" fmla="*/ 8066 w 10000"/>
                  <a:gd name="connsiteY86" fmla="*/ 8601 h 10000"/>
                  <a:gd name="connsiteX87" fmla="*/ 8058 w 10000"/>
                  <a:gd name="connsiteY87" fmla="*/ 8502 h 10000"/>
                  <a:gd name="connsiteX88" fmla="*/ 8003 w 10000"/>
                  <a:gd name="connsiteY88" fmla="*/ 8525 h 10000"/>
                  <a:gd name="connsiteX89" fmla="*/ 7971 w 10000"/>
                  <a:gd name="connsiteY89" fmla="*/ 8502 h 10000"/>
                  <a:gd name="connsiteX90" fmla="*/ 8003 w 10000"/>
                  <a:gd name="connsiteY90" fmla="*/ 8449 h 10000"/>
                  <a:gd name="connsiteX91" fmla="*/ 7963 w 10000"/>
                  <a:gd name="connsiteY91" fmla="*/ 8419 h 10000"/>
                  <a:gd name="connsiteX92" fmla="*/ 7924 w 10000"/>
                  <a:gd name="connsiteY92" fmla="*/ 8442 h 10000"/>
                  <a:gd name="connsiteX93" fmla="*/ 7884 w 10000"/>
                  <a:gd name="connsiteY93" fmla="*/ 8419 h 10000"/>
                  <a:gd name="connsiteX94" fmla="*/ 7924 w 10000"/>
                  <a:gd name="connsiteY94" fmla="*/ 8396 h 10000"/>
                  <a:gd name="connsiteX95" fmla="*/ 7971 w 10000"/>
                  <a:gd name="connsiteY95" fmla="*/ 8381 h 10000"/>
                  <a:gd name="connsiteX96" fmla="*/ 7955 w 10000"/>
                  <a:gd name="connsiteY96" fmla="*/ 8321 h 10000"/>
                  <a:gd name="connsiteX97" fmla="*/ 8011 w 10000"/>
                  <a:gd name="connsiteY97" fmla="*/ 8328 h 10000"/>
                  <a:gd name="connsiteX98" fmla="*/ 7995 w 10000"/>
                  <a:gd name="connsiteY98" fmla="*/ 8396 h 10000"/>
                  <a:gd name="connsiteX99" fmla="*/ 8066 w 10000"/>
                  <a:gd name="connsiteY99" fmla="*/ 8374 h 10000"/>
                  <a:gd name="connsiteX100" fmla="*/ 8082 w 10000"/>
                  <a:gd name="connsiteY100" fmla="*/ 8321 h 10000"/>
                  <a:gd name="connsiteX101" fmla="*/ 8122 w 10000"/>
                  <a:gd name="connsiteY101" fmla="*/ 8139 h 10000"/>
                  <a:gd name="connsiteX102" fmla="*/ 8114 w 10000"/>
                  <a:gd name="connsiteY102" fmla="*/ 8071 h 10000"/>
                  <a:gd name="connsiteX103" fmla="*/ 8042 w 10000"/>
                  <a:gd name="connsiteY103" fmla="*/ 8169 h 10000"/>
                  <a:gd name="connsiteX104" fmla="*/ 8027 w 10000"/>
                  <a:gd name="connsiteY104" fmla="*/ 8215 h 10000"/>
                  <a:gd name="connsiteX105" fmla="*/ 7987 w 10000"/>
                  <a:gd name="connsiteY105" fmla="*/ 8215 h 10000"/>
                  <a:gd name="connsiteX106" fmla="*/ 7971 w 10000"/>
                  <a:gd name="connsiteY106" fmla="*/ 8169 h 10000"/>
                  <a:gd name="connsiteX107" fmla="*/ 8003 w 10000"/>
                  <a:gd name="connsiteY107" fmla="*/ 8132 h 10000"/>
                  <a:gd name="connsiteX108" fmla="*/ 7995 w 10000"/>
                  <a:gd name="connsiteY108" fmla="*/ 8071 h 10000"/>
                  <a:gd name="connsiteX109" fmla="*/ 8050 w 10000"/>
                  <a:gd name="connsiteY109" fmla="*/ 8048 h 10000"/>
                  <a:gd name="connsiteX110" fmla="*/ 8090 w 10000"/>
                  <a:gd name="connsiteY110" fmla="*/ 7980 h 10000"/>
                  <a:gd name="connsiteX111" fmla="*/ 8185 w 10000"/>
                  <a:gd name="connsiteY111" fmla="*/ 7837 h 10000"/>
                  <a:gd name="connsiteX112" fmla="*/ 8248 w 10000"/>
                  <a:gd name="connsiteY112" fmla="*/ 7791 h 10000"/>
                  <a:gd name="connsiteX113" fmla="*/ 8256 w 10000"/>
                  <a:gd name="connsiteY113" fmla="*/ 7738 h 10000"/>
                  <a:gd name="connsiteX114" fmla="*/ 8352 w 10000"/>
                  <a:gd name="connsiteY114" fmla="*/ 7716 h 10000"/>
                  <a:gd name="connsiteX115" fmla="*/ 8360 w 10000"/>
                  <a:gd name="connsiteY115" fmla="*/ 7731 h 10000"/>
                  <a:gd name="connsiteX116" fmla="*/ 8319 w 10000"/>
                  <a:gd name="connsiteY116" fmla="*/ 7761 h 10000"/>
                  <a:gd name="connsiteX117" fmla="*/ 8352 w 10000"/>
                  <a:gd name="connsiteY117" fmla="*/ 7784 h 10000"/>
                  <a:gd name="connsiteX118" fmla="*/ 8447 w 10000"/>
                  <a:gd name="connsiteY118" fmla="*/ 7700 h 10000"/>
                  <a:gd name="connsiteX119" fmla="*/ 8518 w 10000"/>
                  <a:gd name="connsiteY119" fmla="*/ 7640 h 10000"/>
                  <a:gd name="connsiteX120" fmla="*/ 8605 w 10000"/>
                  <a:gd name="connsiteY120" fmla="*/ 7610 h 10000"/>
                  <a:gd name="connsiteX121" fmla="*/ 8653 w 10000"/>
                  <a:gd name="connsiteY121" fmla="*/ 7572 h 10000"/>
                  <a:gd name="connsiteX122" fmla="*/ 8701 w 10000"/>
                  <a:gd name="connsiteY122" fmla="*/ 7549 h 10000"/>
                  <a:gd name="connsiteX123" fmla="*/ 8756 w 10000"/>
                  <a:gd name="connsiteY123" fmla="*/ 7526 h 10000"/>
                  <a:gd name="connsiteX124" fmla="*/ 8835 w 10000"/>
                  <a:gd name="connsiteY124" fmla="*/ 7496 h 10000"/>
                  <a:gd name="connsiteX125" fmla="*/ 8875 w 10000"/>
                  <a:gd name="connsiteY125" fmla="*/ 7474 h 10000"/>
                  <a:gd name="connsiteX126" fmla="*/ 8914 w 10000"/>
                  <a:gd name="connsiteY126" fmla="*/ 7458 h 10000"/>
                  <a:gd name="connsiteX127" fmla="*/ 8946 w 10000"/>
                  <a:gd name="connsiteY127" fmla="*/ 7458 h 10000"/>
                  <a:gd name="connsiteX128" fmla="*/ 8914 w 10000"/>
                  <a:gd name="connsiteY128" fmla="*/ 7481 h 10000"/>
                  <a:gd name="connsiteX129" fmla="*/ 8898 w 10000"/>
                  <a:gd name="connsiteY129" fmla="*/ 7511 h 10000"/>
                  <a:gd name="connsiteX130" fmla="*/ 8946 w 10000"/>
                  <a:gd name="connsiteY130" fmla="*/ 7526 h 10000"/>
                  <a:gd name="connsiteX131" fmla="*/ 8978 w 10000"/>
                  <a:gd name="connsiteY131" fmla="*/ 7564 h 10000"/>
                  <a:gd name="connsiteX132" fmla="*/ 8970 w 10000"/>
                  <a:gd name="connsiteY132" fmla="*/ 7602 h 10000"/>
                  <a:gd name="connsiteX133" fmla="*/ 8867 w 10000"/>
                  <a:gd name="connsiteY133" fmla="*/ 7663 h 10000"/>
                  <a:gd name="connsiteX134" fmla="*/ 8796 w 10000"/>
                  <a:gd name="connsiteY134" fmla="*/ 7685 h 10000"/>
                  <a:gd name="connsiteX135" fmla="*/ 8827 w 10000"/>
                  <a:gd name="connsiteY135" fmla="*/ 7731 h 10000"/>
                  <a:gd name="connsiteX136" fmla="*/ 9128 w 10000"/>
                  <a:gd name="connsiteY136" fmla="*/ 7678 h 10000"/>
                  <a:gd name="connsiteX137" fmla="*/ 9334 w 10000"/>
                  <a:gd name="connsiteY137" fmla="*/ 7398 h 10000"/>
                  <a:gd name="connsiteX138" fmla="*/ 9644 w 10000"/>
                  <a:gd name="connsiteY138" fmla="*/ 7239 h 10000"/>
                  <a:gd name="connsiteX139" fmla="*/ 9834 w 10000"/>
                  <a:gd name="connsiteY139" fmla="*/ 7020 h 10000"/>
                  <a:gd name="connsiteX140" fmla="*/ 9897 w 10000"/>
                  <a:gd name="connsiteY140" fmla="*/ 6785 h 10000"/>
                  <a:gd name="connsiteX141" fmla="*/ 9889 w 10000"/>
                  <a:gd name="connsiteY141" fmla="*/ 6619 h 10000"/>
                  <a:gd name="connsiteX142" fmla="*/ 9929 w 10000"/>
                  <a:gd name="connsiteY142" fmla="*/ 6445 h 10000"/>
                  <a:gd name="connsiteX143" fmla="*/ 10000 w 10000"/>
                  <a:gd name="connsiteY143" fmla="*/ 6180 h 10000"/>
                  <a:gd name="connsiteX144" fmla="*/ 9913 w 10000"/>
                  <a:gd name="connsiteY144" fmla="*/ 6067 h 10000"/>
                  <a:gd name="connsiteX145" fmla="*/ 9873 w 10000"/>
                  <a:gd name="connsiteY145" fmla="*/ 6082 h 10000"/>
                  <a:gd name="connsiteX146" fmla="*/ 9889 w 10000"/>
                  <a:gd name="connsiteY146" fmla="*/ 6142 h 10000"/>
                  <a:gd name="connsiteX147" fmla="*/ 9881 w 10000"/>
                  <a:gd name="connsiteY147" fmla="*/ 6225 h 10000"/>
                  <a:gd name="connsiteX148" fmla="*/ 9826 w 10000"/>
                  <a:gd name="connsiteY148" fmla="*/ 6309 h 10000"/>
                  <a:gd name="connsiteX149" fmla="*/ 9857 w 10000"/>
                  <a:gd name="connsiteY149" fmla="*/ 6331 h 10000"/>
                  <a:gd name="connsiteX150" fmla="*/ 9921 w 10000"/>
                  <a:gd name="connsiteY150" fmla="*/ 6331 h 10000"/>
                  <a:gd name="connsiteX151" fmla="*/ 9913 w 10000"/>
                  <a:gd name="connsiteY151" fmla="*/ 6407 h 10000"/>
                  <a:gd name="connsiteX152" fmla="*/ 9826 w 10000"/>
                  <a:gd name="connsiteY152" fmla="*/ 6528 h 10000"/>
                  <a:gd name="connsiteX153" fmla="*/ 9826 w 10000"/>
                  <a:gd name="connsiteY153" fmla="*/ 6649 h 10000"/>
                  <a:gd name="connsiteX154" fmla="*/ 9778 w 10000"/>
                  <a:gd name="connsiteY154" fmla="*/ 6740 h 10000"/>
                  <a:gd name="connsiteX155" fmla="*/ 9731 w 10000"/>
                  <a:gd name="connsiteY155" fmla="*/ 6793 h 10000"/>
                  <a:gd name="connsiteX156" fmla="*/ 9762 w 10000"/>
                  <a:gd name="connsiteY156" fmla="*/ 6861 h 10000"/>
                  <a:gd name="connsiteX157" fmla="*/ 9731 w 10000"/>
                  <a:gd name="connsiteY157" fmla="*/ 6921 h 10000"/>
                  <a:gd name="connsiteX158" fmla="*/ 9691 w 10000"/>
                  <a:gd name="connsiteY158" fmla="*/ 6899 h 10000"/>
                  <a:gd name="connsiteX159" fmla="*/ 9612 w 10000"/>
                  <a:gd name="connsiteY159" fmla="*/ 6853 h 10000"/>
                  <a:gd name="connsiteX160" fmla="*/ 9580 w 10000"/>
                  <a:gd name="connsiteY160" fmla="*/ 6884 h 10000"/>
                  <a:gd name="connsiteX161" fmla="*/ 9620 w 10000"/>
                  <a:gd name="connsiteY161" fmla="*/ 6921 h 10000"/>
                  <a:gd name="connsiteX162" fmla="*/ 9549 w 10000"/>
                  <a:gd name="connsiteY162" fmla="*/ 6936 h 10000"/>
                  <a:gd name="connsiteX163" fmla="*/ 9501 w 10000"/>
                  <a:gd name="connsiteY163" fmla="*/ 6876 h 10000"/>
                  <a:gd name="connsiteX164" fmla="*/ 9462 w 10000"/>
                  <a:gd name="connsiteY164" fmla="*/ 6808 h 10000"/>
                  <a:gd name="connsiteX165" fmla="*/ 9509 w 10000"/>
                  <a:gd name="connsiteY165" fmla="*/ 6778 h 10000"/>
                  <a:gd name="connsiteX166" fmla="*/ 9549 w 10000"/>
                  <a:gd name="connsiteY166" fmla="*/ 6831 h 10000"/>
                  <a:gd name="connsiteX167" fmla="*/ 9620 w 10000"/>
                  <a:gd name="connsiteY167" fmla="*/ 6785 h 10000"/>
                  <a:gd name="connsiteX168" fmla="*/ 9636 w 10000"/>
                  <a:gd name="connsiteY168" fmla="*/ 6717 h 10000"/>
                  <a:gd name="connsiteX169" fmla="*/ 9588 w 10000"/>
                  <a:gd name="connsiteY169" fmla="*/ 6679 h 10000"/>
                  <a:gd name="connsiteX170" fmla="*/ 9565 w 10000"/>
                  <a:gd name="connsiteY170" fmla="*/ 6581 h 10000"/>
                  <a:gd name="connsiteX171" fmla="*/ 9572 w 10000"/>
                  <a:gd name="connsiteY171" fmla="*/ 6460 h 10000"/>
                  <a:gd name="connsiteX172" fmla="*/ 9501 w 10000"/>
                  <a:gd name="connsiteY172" fmla="*/ 6392 h 10000"/>
                  <a:gd name="connsiteX173" fmla="*/ 9310 w 10000"/>
                  <a:gd name="connsiteY173" fmla="*/ 6452 h 10000"/>
                  <a:gd name="connsiteX174" fmla="*/ 9152 w 10000"/>
                  <a:gd name="connsiteY174" fmla="*/ 6430 h 10000"/>
                  <a:gd name="connsiteX175" fmla="*/ 9049 w 10000"/>
                  <a:gd name="connsiteY175" fmla="*/ 6589 h 10000"/>
                  <a:gd name="connsiteX176" fmla="*/ 8986 w 10000"/>
                  <a:gd name="connsiteY176" fmla="*/ 6589 h 10000"/>
                  <a:gd name="connsiteX177" fmla="*/ 9033 w 10000"/>
                  <a:gd name="connsiteY177" fmla="*/ 6467 h 10000"/>
                  <a:gd name="connsiteX178" fmla="*/ 8970 w 10000"/>
                  <a:gd name="connsiteY178" fmla="*/ 6399 h 10000"/>
                  <a:gd name="connsiteX179" fmla="*/ 8859 w 10000"/>
                  <a:gd name="connsiteY179" fmla="*/ 6460 h 10000"/>
                  <a:gd name="connsiteX180" fmla="*/ 8693 w 10000"/>
                  <a:gd name="connsiteY180" fmla="*/ 6452 h 10000"/>
                  <a:gd name="connsiteX181" fmla="*/ 8518 w 10000"/>
                  <a:gd name="connsiteY181" fmla="*/ 6467 h 10000"/>
                  <a:gd name="connsiteX182" fmla="*/ 8336 w 10000"/>
                  <a:gd name="connsiteY182" fmla="*/ 6528 h 10000"/>
                  <a:gd name="connsiteX183" fmla="*/ 8256 w 10000"/>
                  <a:gd name="connsiteY183" fmla="*/ 6657 h 10000"/>
                  <a:gd name="connsiteX184" fmla="*/ 8137 w 10000"/>
                  <a:gd name="connsiteY184" fmla="*/ 6823 h 10000"/>
                  <a:gd name="connsiteX185" fmla="*/ 8011 w 10000"/>
                  <a:gd name="connsiteY185" fmla="*/ 6868 h 10000"/>
                  <a:gd name="connsiteX186" fmla="*/ 7900 w 10000"/>
                  <a:gd name="connsiteY186" fmla="*/ 6944 h 10000"/>
                  <a:gd name="connsiteX187" fmla="*/ 7829 w 10000"/>
                  <a:gd name="connsiteY187" fmla="*/ 6997 h 10000"/>
                  <a:gd name="connsiteX188" fmla="*/ 7813 w 10000"/>
                  <a:gd name="connsiteY188" fmla="*/ 6959 h 10000"/>
                  <a:gd name="connsiteX189" fmla="*/ 8011 w 10000"/>
                  <a:gd name="connsiteY189" fmla="*/ 6800 h 10000"/>
                  <a:gd name="connsiteX190" fmla="*/ 7939 w 10000"/>
                  <a:gd name="connsiteY190" fmla="*/ 6762 h 10000"/>
                  <a:gd name="connsiteX191" fmla="*/ 7971 w 10000"/>
                  <a:gd name="connsiteY191" fmla="*/ 6732 h 10000"/>
                  <a:gd name="connsiteX192" fmla="*/ 8011 w 10000"/>
                  <a:gd name="connsiteY192" fmla="*/ 6725 h 10000"/>
                  <a:gd name="connsiteX193" fmla="*/ 8027 w 10000"/>
                  <a:gd name="connsiteY193" fmla="*/ 6694 h 10000"/>
                  <a:gd name="connsiteX194" fmla="*/ 7995 w 10000"/>
                  <a:gd name="connsiteY194" fmla="*/ 6672 h 10000"/>
                  <a:gd name="connsiteX195" fmla="*/ 7963 w 10000"/>
                  <a:gd name="connsiteY195" fmla="*/ 6649 h 10000"/>
                  <a:gd name="connsiteX196" fmla="*/ 7963 w 10000"/>
                  <a:gd name="connsiteY196" fmla="*/ 6604 h 10000"/>
                  <a:gd name="connsiteX197" fmla="*/ 8003 w 10000"/>
                  <a:gd name="connsiteY197" fmla="*/ 6513 h 10000"/>
                  <a:gd name="connsiteX198" fmla="*/ 7971 w 10000"/>
                  <a:gd name="connsiteY198" fmla="*/ 6407 h 10000"/>
                  <a:gd name="connsiteX199" fmla="*/ 7876 w 10000"/>
                  <a:gd name="connsiteY199" fmla="*/ 6354 h 10000"/>
                  <a:gd name="connsiteX200" fmla="*/ 7813 w 10000"/>
                  <a:gd name="connsiteY200" fmla="*/ 6399 h 10000"/>
                  <a:gd name="connsiteX201" fmla="*/ 7884 w 10000"/>
                  <a:gd name="connsiteY201" fmla="*/ 6415 h 10000"/>
                  <a:gd name="connsiteX202" fmla="*/ 7931 w 10000"/>
                  <a:gd name="connsiteY202" fmla="*/ 6467 h 10000"/>
                  <a:gd name="connsiteX203" fmla="*/ 7868 w 10000"/>
                  <a:gd name="connsiteY203" fmla="*/ 6460 h 10000"/>
                  <a:gd name="connsiteX204" fmla="*/ 7805 w 10000"/>
                  <a:gd name="connsiteY204" fmla="*/ 6505 h 10000"/>
                  <a:gd name="connsiteX205" fmla="*/ 7702 w 10000"/>
                  <a:gd name="connsiteY205" fmla="*/ 6475 h 10000"/>
                  <a:gd name="connsiteX206" fmla="*/ 7631 w 10000"/>
                  <a:gd name="connsiteY206" fmla="*/ 6301 h 10000"/>
                  <a:gd name="connsiteX207" fmla="*/ 7480 w 10000"/>
                  <a:gd name="connsiteY207" fmla="*/ 6225 h 10000"/>
                  <a:gd name="connsiteX208" fmla="*/ 7377 w 10000"/>
                  <a:gd name="connsiteY208" fmla="*/ 6127 h 10000"/>
                  <a:gd name="connsiteX209" fmla="*/ 7433 w 10000"/>
                  <a:gd name="connsiteY209" fmla="*/ 5862 h 10000"/>
                  <a:gd name="connsiteX210" fmla="*/ 7433 w 10000"/>
                  <a:gd name="connsiteY210" fmla="*/ 5802 h 10000"/>
                  <a:gd name="connsiteX211" fmla="*/ 7417 w 10000"/>
                  <a:gd name="connsiteY211" fmla="*/ 5696 h 10000"/>
                  <a:gd name="connsiteX212" fmla="*/ 7464 w 10000"/>
                  <a:gd name="connsiteY212" fmla="*/ 5613 h 10000"/>
                  <a:gd name="connsiteX213" fmla="*/ 7464 w 10000"/>
                  <a:gd name="connsiteY213" fmla="*/ 5696 h 10000"/>
                  <a:gd name="connsiteX214" fmla="*/ 7536 w 10000"/>
                  <a:gd name="connsiteY214" fmla="*/ 5711 h 10000"/>
                  <a:gd name="connsiteX215" fmla="*/ 7504 w 10000"/>
                  <a:gd name="connsiteY215" fmla="*/ 5673 h 10000"/>
                  <a:gd name="connsiteX216" fmla="*/ 7544 w 10000"/>
                  <a:gd name="connsiteY216" fmla="*/ 5643 h 10000"/>
                  <a:gd name="connsiteX217" fmla="*/ 7599 w 10000"/>
                  <a:gd name="connsiteY217" fmla="*/ 5613 h 10000"/>
                  <a:gd name="connsiteX218" fmla="*/ 7662 w 10000"/>
                  <a:gd name="connsiteY218" fmla="*/ 5590 h 10000"/>
                  <a:gd name="connsiteX219" fmla="*/ 7741 w 10000"/>
                  <a:gd name="connsiteY219" fmla="*/ 5552 h 10000"/>
                  <a:gd name="connsiteX220" fmla="*/ 8090 w 10000"/>
                  <a:gd name="connsiteY220" fmla="*/ 5507 h 10000"/>
                  <a:gd name="connsiteX221" fmla="*/ 8114 w 10000"/>
                  <a:gd name="connsiteY221" fmla="*/ 5560 h 10000"/>
                  <a:gd name="connsiteX222" fmla="*/ 8090 w 10000"/>
                  <a:gd name="connsiteY222" fmla="*/ 5658 h 10000"/>
                  <a:gd name="connsiteX223" fmla="*/ 8058 w 10000"/>
                  <a:gd name="connsiteY223" fmla="*/ 5756 h 10000"/>
                  <a:gd name="connsiteX224" fmla="*/ 8019 w 10000"/>
                  <a:gd name="connsiteY224" fmla="*/ 5794 h 10000"/>
                  <a:gd name="connsiteX225" fmla="*/ 8034 w 10000"/>
                  <a:gd name="connsiteY225" fmla="*/ 5847 h 10000"/>
                  <a:gd name="connsiteX226" fmla="*/ 7987 w 10000"/>
                  <a:gd name="connsiteY226" fmla="*/ 5900 h 10000"/>
                  <a:gd name="connsiteX227" fmla="*/ 7939 w 10000"/>
                  <a:gd name="connsiteY227" fmla="*/ 5915 h 10000"/>
                  <a:gd name="connsiteX228" fmla="*/ 7908 w 10000"/>
                  <a:gd name="connsiteY228" fmla="*/ 5930 h 10000"/>
                  <a:gd name="connsiteX229" fmla="*/ 7876 w 10000"/>
                  <a:gd name="connsiteY229" fmla="*/ 5908 h 10000"/>
                  <a:gd name="connsiteX230" fmla="*/ 7829 w 10000"/>
                  <a:gd name="connsiteY230" fmla="*/ 5908 h 10000"/>
                  <a:gd name="connsiteX231" fmla="*/ 7892 w 10000"/>
                  <a:gd name="connsiteY231" fmla="*/ 6006 h 10000"/>
                  <a:gd name="connsiteX232" fmla="*/ 7955 w 10000"/>
                  <a:gd name="connsiteY232" fmla="*/ 6029 h 10000"/>
                  <a:gd name="connsiteX233" fmla="*/ 8034 w 10000"/>
                  <a:gd name="connsiteY233" fmla="*/ 6006 h 10000"/>
                  <a:gd name="connsiteX234" fmla="*/ 8098 w 10000"/>
                  <a:gd name="connsiteY234" fmla="*/ 5855 h 10000"/>
                  <a:gd name="connsiteX235" fmla="*/ 8296 w 10000"/>
                  <a:gd name="connsiteY235" fmla="*/ 5325 h 10000"/>
                  <a:gd name="connsiteX236" fmla="*/ 8637 w 10000"/>
                  <a:gd name="connsiteY236" fmla="*/ 4781 h 10000"/>
                  <a:gd name="connsiteX237" fmla="*/ 9183 w 10000"/>
                  <a:gd name="connsiteY237" fmla="*/ 4644 h 10000"/>
                  <a:gd name="connsiteX238" fmla="*/ 9318 w 10000"/>
                  <a:gd name="connsiteY238" fmla="*/ 4599 h 10000"/>
                  <a:gd name="connsiteX239" fmla="*/ 9389 w 10000"/>
                  <a:gd name="connsiteY239" fmla="*/ 4433 h 10000"/>
                  <a:gd name="connsiteX0" fmla="*/ 9389 w 10000"/>
                  <a:gd name="connsiteY0" fmla="*/ 4450 h 10017"/>
                  <a:gd name="connsiteX1" fmla="*/ 9381 w 10000"/>
                  <a:gd name="connsiteY1" fmla="*/ 2233 h 10017"/>
                  <a:gd name="connsiteX2" fmla="*/ 8605 w 10000"/>
                  <a:gd name="connsiteY2" fmla="*/ 2226 h 10017"/>
                  <a:gd name="connsiteX3" fmla="*/ 5420 w 10000"/>
                  <a:gd name="connsiteY3" fmla="*/ 2158 h 10017"/>
                  <a:gd name="connsiteX4" fmla="*/ 5077 w 10000"/>
                  <a:gd name="connsiteY4" fmla="*/ 0 h 10017"/>
                  <a:gd name="connsiteX5" fmla="*/ 1838 w 10000"/>
                  <a:gd name="connsiteY5" fmla="*/ 1969 h 10017"/>
                  <a:gd name="connsiteX6" fmla="*/ 2075 w 10000"/>
                  <a:gd name="connsiteY6" fmla="*/ 2135 h 10017"/>
                  <a:gd name="connsiteX7" fmla="*/ 2036 w 10000"/>
                  <a:gd name="connsiteY7" fmla="*/ 5272 h 10017"/>
                  <a:gd name="connsiteX8" fmla="*/ 502 w 10000"/>
                  <a:gd name="connsiteY8" fmla="*/ 5196 h 10017"/>
                  <a:gd name="connsiteX9" fmla="*/ 0 w 10000"/>
                  <a:gd name="connsiteY9" fmla="*/ 5765 h 10017"/>
                  <a:gd name="connsiteX10" fmla="*/ 284 w 10000"/>
                  <a:gd name="connsiteY10" fmla="*/ 5789 h 10017"/>
                  <a:gd name="connsiteX11" fmla="*/ 657 w 10000"/>
                  <a:gd name="connsiteY11" fmla="*/ 7059 h 10017"/>
                  <a:gd name="connsiteX12" fmla="*/ 776 w 10000"/>
                  <a:gd name="connsiteY12" fmla="*/ 7619 h 10017"/>
                  <a:gd name="connsiteX13" fmla="*/ 847 w 10000"/>
                  <a:gd name="connsiteY13" fmla="*/ 8285 h 10017"/>
                  <a:gd name="connsiteX14" fmla="*/ 879 w 10000"/>
                  <a:gd name="connsiteY14" fmla="*/ 8557 h 10017"/>
                  <a:gd name="connsiteX15" fmla="*/ 887 w 10000"/>
                  <a:gd name="connsiteY15" fmla="*/ 9087 h 10017"/>
                  <a:gd name="connsiteX16" fmla="*/ 1568 w 10000"/>
                  <a:gd name="connsiteY16" fmla="*/ 9200 h 10017"/>
                  <a:gd name="connsiteX17" fmla="*/ 2440 w 10000"/>
                  <a:gd name="connsiteY17" fmla="*/ 10017 h 10017"/>
                  <a:gd name="connsiteX18" fmla="*/ 3755 w 10000"/>
                  <a:gd name="connsiteY18" fmla="*/ 10009 h 10017"/>
                  <a:gd name="connsiteX19" fmla="*/ 4044 w 10000"/>
                  <a:gd name="connsiteY19" fmla="*/ 9503 h 10017"/>
                  <a:gd name="connsiteX20" fmla="*/ 8962 w 10000"/>
                  <a:gd name="connsiteY20" fmla="*/ 9586 h 10017"/>
                  <a:gd name="connsiteX21" fmla="*/ 9001 w 10000"/>
                  <a:gd name="connsiteY21" fmla="*/ 9427 h 10017"/>
                  <a:gd name="connsiteX22" fmla="*/ 9009 w 10000"/>
                  <a:gd name="connsiteY22" fmla="*/ 9276 h 10017"/>
                  <a:gd name="connsiteX23" fmla="*/ 9017 w 10000"/>
                  <a:gd name="connsiteY23" fmla="*/ 9192 h 10017"/>
                  <a:gd name="connsiteX24" fmla="*/ 9049 w 10000"/>
                  <a:gd name="connsiteY24" fmla="*/ 9102 h 10017"/>
                  <a:gd name="connsiteX25" fmla="*/ 9104 w 10000"/>
                  <a:gd name="connsiteY25" fmla="*/ 8958 h 10017"/>
                  <a:gd name="connsiteX26" fmla="*/ 9183 w 10000"/>
                  <a:gd name="connsiteY26" fmla="*/ 8890 h 10017"/>
                  <a:gd name="connsiteX27" fmla="*/ 9294 w 10000"/>
                  <a:gd name="connsiteY27" fmla="*/ 8792 h 10017"/>
                  <a:gd name="connsiteX28" fmla="*/ 9446 w 10000"/>
                  <a:gd name="connsiteY28" fmla="*/ 8625 h 10017"/>
                  <a:gd name="connsiteX29" fmla="*/ 9699 w 10000"/>
                  <a:gd name="connsiteY29" fmla="*/ 8360 h 10017"/>
                  <a:gd name="connsiteX30" fmla="*/ 9565 w 10000"/>
                  <a:gd name="connsiteY30" fmla="*/ 8126 h 10017"/>
                  <a:gd name="connsiteX31" fmla="*/ 9493 w 10000"/>
                  <a:gd name="connsiteY31" fmla="*/ 8164 h 10017"/>
                  <a:gd name="connsiteX32" fmla="*/ 9572 w 10000"/>
                  <a:gd name="connsiteY32" fmla="*/ 8307 h 10017"/>
                  <a:gd name="connsiteX33" fmla="*/ 9533 w 10000"/>
                  <a:gd name="connsiteY33" fmla="*/ 8368 h 10017"/>
                  <a:gd name="connsiteX34" fmla="*/ 9454 w 10000"/>
                  <a:gd name="connsiteY34" fmla="*/ 8345 h 10017"/>
                  <a:gd name="connsiteX35" fmla="*/ 9381 w 10000"/>
                  <a:gd name="connsiteY35" fmla="*/ 8391 h 10017"/>
                  <a:gd name="connsiteX36" fmla="*/ 9318 w 10000"/>
                  <a:gd name="connsiteY36" fmla="*/ 8550 h 10017"/>
                  <a:gd name="connsiteX37" fmla="*/ 9278 w 10000"/>
                  <a:gd name="connsiteY37" fmla="*/ 8648 h 10017"/>
                  <a:gd name="connsiteX38" fmla="*/ 9215 w 10000"/>
                  <a:gd name="connsiteY38" fmla="*/ 8671 h 10017"/>
                  <a:gd name="connsiteX39" fmla="*/ 9223 w 10000"/>
                  <a:gd name="connsiteY39" fmla="*/ 8595 h 10017"/>
                  <a:gd name="connsiteX40" fmla="*/ 9294 w 10000"/>
                  <a:gd name="connsiteY40" fmla="*/ 8512 h 10017"/>
                  <a:gd name="connsiteX41" fmla="*/ 9342 w 10000"/>
                  <a:gd name="connsiteY41" fmla="*/ 8376 h 10017"/>
                  <a:gd name="connsiteX42" fmla="*/ 9381 w 10000"/>
                  <a:gd name="connsiteY42" fmla="*/ 8277 h 10017"/>
                  <a:gd name="connsiteX43" fmla="*/ 9334 w 10000"/>
                  <a:gd name="connsiteY43" fmla="*/ 8217 h 10017"/>
                  <a:gd name="connsiteX44" fmla="*/ 9278 w 10000"/>
                  <a:gd name="connsiteY44" fmla="*/ 8224 h 10017"/>
                  <a:gd name="connsiteX45" fmla="*/ 9168 w 10000"/>
                  <a:gd name="connsiteY45" fmla="*/ 8323 h 10017"/>
                  <a:gd name="connsiteX46" fmla="*/ 9081 w 10000"/>
                  <a:gd name="connsiteY46" fmla="*/ 8345 h 10017"/>
                  <a:gd name="connsiteX47" fmla="*/ 9009 w 10000"/>
                  <a:gd name="connsiteY47" fmla="*/ 8338 h 10017"/>
                  <a:gd name="connsiteX48" fmla="*/ 8859 w 10000"/>
                  <a:gd name="connsiteY48" fmla="*/ 8428 h 10017"/>
                  <a:gd name="connsiteX49" fmla="*/ 8803 w 10000"/>
                  <a:gd name="connsiteY49" fmla="*/ 8527 h 10017"/>
                  <a:gd name="connsiteX50" fmla="*/ 8701 w 10000"/>
                  <a:gd name="connsiteY50" fmla="*/ 8602 h 10017"/>
                  <a:gd name="connsiteX51" fmla="*/ 8558 w 10000"/>
                  <a:gd name="connsiteY51" fmla="*/ 8731 h 10017"/>
                  <a:gd name="connsiteX52" fmla="*/ 8415 w 10000"/>
                  <a:gd name="connsiteY52" fmla="*/ 8867 h 10017"/>
                  <a:gd name="connsiteX53" fmla="*/ 8423 w 10000"/>
                  <a:gd name="connsiteY53" fmla="*/ 8943 h 10017"/>
                  <a:gd name="connsiteX54" fmla="*/ 8392 w 10000"/>
                  <a:gd name="connsiteY54" fmla="*/ 9026 h 10017"/>
                  <a:gd name="connsiteX55" fmla="*/ 8360 w 10000"/>
                  <a:gd name="connsiteY55" fmla="*/ 9094 h 10017"/>
                  <a:gd name="connsiteX56" fmla="*/ 8327 w 10000"/>
                  <a:gd name="connsiteY56" fmla="*/ 9192 h 10017"/>
                  <a:gd name="connsiteX57" fmla="*/ 8344 w 10000"/>
                  <a:gd name="connsiteY57" fmla="*/ 9283 h 10017"/>
                  <a:gd name="connsiteX58" fmla="*/ 8280 w 10000"/>
                  <a:gd name="connsiteY58" fmla="*/ 9283 h 10017"/>
                  <a:gd name="connsiteX59" fmla="*/ 8240 w 10000"/>
                  <a:gd name="connsiteY59" fmla="*/ 9291 h 10017"/>
                  <a:gd name="connsiteX60" fmla="*/ 8169 w 10000"/>
                  <a:gd name="connsiteY60" fmla="*/ 9283 h 10017"/>
                  <a:gd name="connsiteX61" fmla="*/ 8098 w 10000"/>
                  <a:gd name="connsiteY61" fmla="*/ 9268 h 10017"/>
                  <a:gd name="connsiteX62" fmla="*/ 7995 w 10000"/>
                  <a:gd name="connsiteY62" fmla="*/ 9230 h 10017"/>
                  <a:gd name="connsiteX63" fmla="*/ 7971 w 10000"/>
                  <a:gd name="connsiteY63" fmla="*/ 9155 h 10017"/>
                  <a:gd name="connsiteX64" fmla="*/ 7908 w 10000"/>
                  <a:gd name="connsiteY64" fmla="*/ 9094 h 10017"/>
                  <a:gd name="connsiteX65" fmla="*/ 7924 w 10000"/>
                  <a:gd name="connsiteY65" fmla="*/ 9049 h 10017"/>
                  <a:gd name="connsiteX66" fmla="*/ 7963 w 10000"/>
                  <a:gd name="connsiteY66" fmla="*/ 9003 h 10017"/>
                  <a:gd name="connsiteX67" fmla="*/ 7955 w 10000"/>
                  <a:gd name="connsiteY67" fmla="*/ 8966 h 10017"/>
                  <a:gd name="connsiteX68" fmla="*/ 7868 w 10000"/>
                  <a:gd name="connsiteY68" fmla="*/ 8958 h 10017"/>
                  <a:gd name="connsiteX69" fmla="*/ 7789 w 10000"/>
                  <a:gd name="connsiteY69" fmla="*/ 8966 h 10017"/>
                  <a:gd name="connsiteX70" fmla="*/ 7734 w 10000"/>
                  <a:gd name="connsiteY70" fmla="*/ 8935 h 10017"/>
                  <a:gd name="connsiteX71" fmla="*/ 7836 w 10000"/>
                  <a:gd name="connsiteY71" fmla="*/ 8920 h 10017"/>
                  <a:gd name="connsiteX72" fmla="*/ 7813 w 10000"/>
                  <a:gd name="connsiteY72" fmla="*/ 8890 h 10017"/>
                  <a:gd name="connsiteX73" fmla="*/ 7797 w 10000"/>
                  <a:gd name="connsiteY73" fmla="*/ 8829 h 10017"/>
                  <a:gd name="connsiteX74" fmla="*/ 7829 w 10000"/>
                  <a:gd name="connsiteY74" fmla="*/ 8784 h 10017"/>
                  <a:gd name="connsiteX75" fmla="*/ 7876 w 10000"/>
                  <a:gd name="connsiteY75" fmla="*/ 8754 h 10017"/>
                  <a:gd name="connsiteX76" fmla="*/ 7924 w 10000"/>
                  <a:gd name="connsiteY76" fmla="*/ 8769 h 10017"/>
                  <a:gd name="connsiteX77" fmla="*/ 7892 w 10000"/>
                  <a:gd name="connsiteY77" fmla="*/ 8807 h 10017"/>
                  <a:gd name="connsiteX78" fmla="*/ 7836 w 10000"/>
                  <a:gd name="connsiteY78" fmla="*/ 8882 h 10017"/>
                  <a:gd name="connsiteX79" fmla="*/ 7868 w 10000"/>
                  <a:gd name="connsiteY79" fmla="*/ 8890 h 10017"/>
                  <a:gd name="connsiteX80" fmla="*/ 7924 w 10000"/>
                  <a:gd name="connsiteY80" fmla="*/ 8845 h 10017"/>
                  <a:gd name="connsiteX81" fmla="*/ 7963 w 10000"/>
                  <a:gd name="connsiteY81" fmla="*/ 8920 h 10017"/>
                  <a:gd name="connsiteX82" fmla="*/ 7971 w 10000"/>
                  <a:gd name="connsiteY82" fmla="*/ 8875 h 10017"/>
                  <a:gd name="connsiteX83" fmla="*/ 7955 w 10000"/>
                  <a:gd name="connsiteY83" fmla="*/ 8792 h 10017"/>
                  <a:gd name="connsiteX84" fmla="*/ 7987 w 10000"/>
                  <a:gd name="connsiteY84" fmla="*/ 8754 h 10017"/>
                  <a:gd name="connsiteX85" fmla="*/ 8034 w 10000"/>
                  <a:gd name="connsiteY85" fmla="*/ 8724 h 10017"/>
                  <a:gd name="connsiteX86" fmla="*/ 8066 w 10000"/>
                  <a:gd name="connsiteY86" fmla="*/ 8618 h 10017"/>
                  <a:gd name="connsiteX87" fmla="*/ 8058 w 10000"/>
                  <a:gd name="connsiteY87" fmla="*/ 8519 h 10017"/>
                  <a:gd name="connsiteX88" fmla="*/ 8003 w 10000"/>
                  <a:gd name="connsiteY88" fmla="*/ 8542 h 10017"/>
                  <a:gd name="connsiteX89" fmla="*/ 7971 w 10000"/>
                  <a:gd name="connsiteY89" fmla="*/ 8519 h 10017"/>
                  <a:gd name="connsiteX90" fmla="*/ 8003 w 10000"/>
                  <a:gd name="connsiteY90" fmla="*/ 8466 h 10017"/>
                  <a:gd name="connsiteX91" fmla="*/ 7963 w 10000"/>
                  <a:gd name="connsiteY91" fmla="*/ 8436 h 10017"/>
                  <a:gd name="connsiteX92" fmla="*/ 7924 w 10000"/>
                  <a:gd name="connsiteY92" fmla="*/ 8459 h 10017"/>
                  <a:gd name="connsiteX93" fmla="*/ 7884 w 10000"/>
                  <a:gd name="connsiteY93" fmla="*/ 8436 h 10017"/>
                  <a:gd name="connsiteX94" fmla="*/ 7924 w 10000"/>
                  <a:gd name="connsiteY94" fmla="*/ 8413 h 10017"/>
                  <a:gd name="connsiteX95" fmla="*/ 7971 w 10000"/>
                  <a:gd name="connsiteY95" fmla="*/ 8398 h 10017"/>
                  <a:gd name="connsiteX96" fmla="*/ 7955 w 10000"/>
                  <a:gd name="connsiteY96" fmla="*/ 8338 h 10017"/>
                  <a:gd name="connsiteX97" fmla="*/ 8011 w 10000"/>
                  <a:gd name="connsiteY97" fmla="*/ 8345 h 10017"/>
                  <a:gd name="connsiteX98" fmla="*/ 7995 w 10000"/>
                  <a:gd name="connsiteY98" fmla="*/ 8413 h 10017"/>
                  <a:gd name="connsiteX99" fmla="*/ 8066 w 10000"/>
                  <a:gd name="connsiteY99" fmla="*/ 8391 h 10017"/>
                  <a:gd name="connsiteX100" fmla="*/ 8082 w 10000"/>
                  <a:gd name="connsiteY100" fmla="*/ 8338 h 10017"/>
                  <a:gd name="connsiteX101" fmla="*/ 8122 w 10000"/>
                  <a:gd name="connsiteY101" fmla="*/ 8156 h 10017"/>
                  <a:gd name="connsiteX102" fmla="*/ 8114 w 10000"/>
                  <a:gd name="connsiteY102" fmla="*/ 8088 h 10017"/>
                  <a:gd name="connsiteX103" fmla="*/ 8042 w 10000"/>
                  <a:gd name="connsiteY103" fmla="*/ 8186 h 10017"/>
                  <a:gd name="connsiteX104" fmla="*/ 8027 w 10000"/>
                  <a:gd name="connsiteY104" fmla="*/ 8232 h 10017"/>
                  <a:gd name="connsiteX105" fmla="*/ 7987 w 10000"/>
                  <a:gd name="connsiteY105" fmla="*/ 8232 h 10017"/>
                  <a:gd name="connsiteX106" fmla="*/ 7971 w 10000"/>
                  <a:gd name="connsiteY106" fmla="*/ 8186 h 10017"/>
                  <a:gd name="connsiteX107" fmla="*/ 8003 w 10000"/>
                  <a:gd name="connsiteY107" fmla="*/ 8149 h 10017"/>
                  <a:gd name="connsiteX108" fmla="*/ 7995 w 10000"/>
                  <a:gd name="connsiteY108" fmla="*/ 8088 h 10017"/>
                  <a:gd name="connsiteX109" fmla="*/ 8050 w 10000"/>
                  <a:gd name="connsiteY109" fmla="*/ 8065 h 10017"/>
                  <a:gd name="connsiteX110" fmla="*/ 8090 w 10000"/>
                  <a:gd name="connsiteY110" fmla="*/ 7997 h 10017"/>
                  <a:gd name="connsiteX111" fmla="*/ 8185 w 10000"/>
                  <a:gd name="connsiteY111" fmla="*/ 7854 h 10017"/>
                  <a:gd name="connsiteX112" fmla="*/ 8248 w 10000"/>
                  <a:gd name="connsiteY112" fmla="*/ 7808 h 10017"/>
                  <a:gd name="connsiteX113" fmla="*/ 8256 w 10000"/>
                  <a:gd name="connsiteY113" fmla="*/ 7755 h 10017"/>
                  <a:gd name="connsiteX114" fmla="*/ 8352 w 10000"/>
                  <a:gd name="connsiteY114" fmla="*/ 7733 h 10017"/>
                  <a:gd name="connsiteX115" fmla="*/ 8360 w 10000"/>
                  <a:gd name="connsiteY115" fmla="*/ 7748 h 10017"/>
                  <a:gd name="connsiteX116" fmla="*/ 8319 w 10000"/>
                  <a:gd name="connsiteY116" fmla="*/ 7778 h 10017"/>
                  <a:gd name="connsiteX117" fmla="*/ 8352 w 10000"/>
                  <a:gd name="connsiteY117" fmla="*/ 7801 h 10017"/>
                  <a:gd name="connsiteX118" fmla="*/ 8447 w 10000"/>
                  <a:gd name="connsiteY118" fmla="*/ 7717 h 10017"/>
                  <a:gd name="connsiteX119" fmla="*/ 8518 w 10000"/>
                  <a:gd name="connsiteY119" fmla="*/ 7657 h 10017"/>
                  <a:gd name="connsiteX120" fmla="*/ 8605 w 10000"/>
                  <a:gd name="connsiteY120" fmla="*/ 7627 h 10017"/>
                  <a:gd name="connsiteX121" fmla="*/ 8653 w 10000"/>
                  <a:gd name="connsiteY121" fmla="*/ 7589 h 10017"/>
                  <a:gd name="connsiteX122" fmla="*/ 8701 w 10000"/>
                  <a:gd name="connsiteY122" fmla="*/ 7566 h 10017"/>
                  <a:gd name="connsiteX123" fmla="*/ 8756 w 10000"/>
                  <a:gd name="connsiteY123" fmla="*/ 7543 h 10017"/>
                  <a:gd name="connsiteX124" fmla="*/ 8835 w 10000"/>
                  <a:gd name="connsiteY124" fmla="*/ 7513 h 10017"/>
                  <a:gd name="connsiteX125" fmla="*/ 8875 w 10000"/>
                  <a:gd name="connsiteY125" fmla="*/ 7491 h 10017"/>
                  <a:gd name="connsiteX126" fmla="*/ 8914 w 10000"/>
                  <a:gd name="connsiteY126" fmla="*/ 7475 h 10017"/>
                  <a:gd name="connsiteX127" fmla="*/ 8946 w 10000"/>
                  <a:gd name="connsiteY127" fmla="*/ 7475 h 10017"/>
                  <a:gd name="connsiteX128" fmla="*/ 8914 w 10000"/>
                  <a:gd name="connsiteY128" fmla="*/ 7498 h 10017"/>
                  <a:gd name="connsiteX129" fmla="*/ 8898 w 10000"/>
                  <a:gd name="connsiteY129" fmla="*/ 7528 h 10017"/>
                  <a:gd name="connsiteX130" fmla="*/ 8946 w 10000"/>
                  <a:gd name="connsiteY130" fmla="*/ 7543 h 10017"/>
                  <a:gd name="connsiteX131" fmla="*/ 8978 w 10000"/>
                  <a:gd name="connsiteY131" fmla="*/ 7581 h 10017"/>
                  <a:gd name="connsiteX132" fmla="*/ 8970 w 10000"/>
                  <a:gd name="connsiteY132" fmla="*/ 7619 h 10017"/>
                  <a:gd name="connsiteX133" fmla="*/ 8867 w 10000"/>
                  <a:gd name="connsiteY133" fmla="*/ 7680 h 10017"/>
                  <a:gd name="connsiteX134" fmla="*/ 8796 w 10000"/>
                  <a:gd name="connsiteY134" fmla="*/ 7702 h 10017"/>
                  <a:gd name="connsiteX135" fmla="*/ 8827 w 10000"/>
                  <a:gd name="connsiteY135" fmla="*/ 7748 h 10017"/>
                  <a:gd name="connsiteX136" fmla="*/ 9128 w 10000"/>
                  <a:gd name="connsiteY136" fmla="*/ 7695 h 10017"/>
                  <a:gd name="connsiteX137" fmla="*/ 9334 w 10000"/>
                  <a:gd name="connsiteY137" fmla="*/ 7415 h 10017"/>
                  <a:gd name="connsiteX138" fmla="*/ 9644 w 10000"/>
                  <a:gd name="connsiteY138" fmla="*/ 7256 h 10017"/>
                  <a:gd name="connsiteX139" fmla="*/ 9834 w 10000"/>
                  <a:gd name="connsiteY139" fmla="*/ 7037 h 10017"/>
                  <a:gd name="connsiteX140" fmla="*/ 9897 w 10000"/>
                  <a:gd name="connsiteY140" fmla="*/ 6802 h 10017"/>
                  <a:gd name="connsiteX141" fmla="*/ 9889 w 10000"/>
                  <a:gd name="connsiteY141" fmla="*/ 6636 h 10017"/>
                  <a:gd name="connsiteX142" fmla="*/ 9929 w 10000"/>
                  <a:gd name="connsiteY142" fmla="*/ 6462 h 10017"/>
                  <a:gd name="connsiteX143" fmla="*/ 10000 w 10000"/>
                  <a:gd name="connsiteY143" fmla="*/ 6197 h 10017"/>
                  <a:gd name="connsiteX144" fmla="*/ 9913 w 10000"/>
                  <a:gd name="connsiteY144" fmla="*/ 6084 h 10017"/>
                  <a:gd name="connsiteX145" fmla="*/ 9873 w 10000"/>
                  <a:gd name="connsiteY145" fmla="*/ 6099 h 10017"/>
                  <a:gd name="connsiteX146" fmla="*/ 9889 w 10000"/>
                  <a:gd name="connsiteY146" fmla="*/ 6159 h 10017"/>
                  <a:gd name="connsiteX147" fmla="*/ 9881 w 10000"/>
                  <a:gd name="connsiteY147" fmla="*/ 6242 h 10017"/>
                  <a:gd name="connsiteX148" fmla="*/ 9826 w 10000"/>
                  <a:gd name="connsiteY148" fmla="*/ 6326 h 10017"/>
                  <a:gd name="connsiteX149" fmla="*/ 9857 w 10000"/>
                  <a:gd name="connsiteY149" fmla="*/ 6348 h 10017"/>
                  <a:gd name="connsiteX150" fmla="*/ 9921 w 10000"/>
                  <a:gd name="connsiteY150" fmla="*/ 6348 h 10017"/>
                  <a:gd name="connsiteX151" fmla="*/ 9913 w 10000"/>
                  <a:gd name="connsiteY151" fmla="*/ 6424 h 10017"/>
                  <a:gd name="connsiteX152" fmla="*/ 9826 w 10000"/>
                  <a:gd name="connsiteY152" fmla="*/ 6545 h 10017"/>
                  <a:gd name="connsiteX153" fmla="*/ 9826 w 10000"/>
                  <a:gd name="connsiteY153" fmla="*/ 6666 h 10017"/>
                  <a:gd name="connsiteX154" fmla="*/ 9778 w 10000"/>
                  <a:gd name="connsiteY154" fmla="*/ 6757 h 10017"/>
                  <a:gd name="connsiteX155" fmla="*/ 9731 w 10000"/>
                  <a:gd name="connsiteY155" fmla="*/ 6810 h 10017"/>
                  <a:gd name="connsiteX156" fmla="*/ 9762 w 10000"/>
                  <a:gd name="connsiteY156" fmla="*/ 6878 h 10017"/>
                  <a:gd name="connsiteX157" fmla="*/ 9731 w 10000"/>
                  <a:gd name="connsiteY157" fmla="*/ 6938 h 10017"/>
                  <a:gd name="connsiteX158" fmla="*/ 9691 w 10000"/>
                  <a:gd name="connsiteY158" fmla="*/ 6916 h 10017"/>
                  <a:gd name="connsiteX159" fmla="*/ 9612 w 10000"/>
                  <a:gd name="connsiteY159" fmla="*/ 6870 h 10017"/>
                  <a:gd name="connsiteX160" fmla="*/ 9580 w 10000"/>
                  <a:gd name="connsiteY160" fmla="*/ 6901 h 10017"/>
                  <a:gd name="connsiteX161" fmla="*/ 9620 w 10000"/>
                  <a:gd name="connsiteY161" fmla="*/ 6938 h 10017"/>
                  <a:gd name="connsiteX162" fmla="*/ 9549 w 10000"/>
                  <a:gd name="connsiteY162" fmla="*/ 6953 h 10017"/>
                  <a:gd name="connsiteX163" fmla="*/ 9501 w 10000"/>
                  <a:gd name="connsiteY163" fmla="*/ 6893 h 10017"/>
                  <a:gd name="connsiteX164" fmla="*/ 9462 w 10000"/>
                  <a:gd name="connsiteY164" fmla="*/ 6825 h 10017"/>
                  <a:gd name="connsiteX165" fmla="*/ 9509 w 10000"/>
                  <a:gd name="connsiteY165" fmla="*/ 6795 h 10017"/>
                  <a:gd name="connsiteX166" fmla="*/ 9549 w 10000"/>
                  <a:gd name="connsiteY166" fmla="*/ 6848 h 10017"/>
                  <a:gd name="connsiteX167" fmla="*/ 9620 w 10000"/>
                  <a:gd name="connsiteY167" fmla="*/ 6802 h 10017"/>
                  <a:gd name="connsiteX168" fmla="*/ 9636 w 10000"/>
                  <a:gd name="connsiteY168" fmla="*/ 6734 h 10017"/>
                  <a:gd name="connsiteX169" fmla="*/ 9588 w 10000"/>
                  <a:gd name="connsiteY169" fmla="*/ 6696 h 10017"/>
                  <a:gd name="connsiteX170" fmla="*/ 9565 w 10000"/>
                  <a:gd name="connsiteY170" fmla="*/ 6598 h 10017"/>
                  <a:gd name="connsiteX171" fmla="*/ 9572 w 10000"/>
                  <a:gd name="connsiteY171" fmla="*/ 6477 h 10017"/>
                  <a:gd name="connsiteX172" fmla="*/ 9501 w 10000"/>
                  <a:gd name="connsiteY172" fmla="*/ 6409 h 10017"/>
                  <a:gd name="connsiteX173" fmla="*/ 9310 w 10000"/>
                  <a:gd name="connsiteY173" fmla="*/ 6469 h 10017"/>
                  <a:gd name="connsiteX174" fmla="*/ 9152 w 10000"/>
                  <a:gd name="connsiteY174" fmla="*/ 6447 h 10017"/>
                  <a:gd name="connsiteX175" fmla="*/ 9049 w 10000"/>
                  <a:gd name="connsiteY175" fmla="*/ 6606 h 10017"/>
                  <a:gd name="connsiteX176" fmla="*/ 8986 w 10000"/>
                  <a:gd name="connsiteY176" fmla="*/ 6606 h 10017"/>
                  <a:gd name="connsiteX177" fmla="*/ 9033 w 10000"/>
                  <a:gd name="connsiteY177" fmla="*/ 6484 h 10017"/>
                  <a:gd name="connsiteX178" fmla="*/ 8970 w 10000"/>
                  <a:gd name="connsiteY178" fmla="*/ 6416 h 10017"/>
                  <a:gd name="connsiteX179" fmla="*/ 8859 w 10000"/>
                  <a:gd name="connsiteY179" fmla="*/ 6477 h 10017"/>
                  <a:gd name="connsiteX180" fmla="*/ 8693 w 10000"/>
                  <a:gd name="connsiteY180" fmla="*/ 6469 h 10017"/>
                  <a:gd name="connsiteX181" fmla="*/ 8518 w 10000"/>
                  <a:gd name="connsiteY181" fmla="*/ 6484 h 10017"/>
                  <a:gd name="connsiteX182" fmla="*/ 8336 w 10000"/>
                  <a:gd name="connsiteY182" fmla="*/ 6545 h 10017"/>
                  <a:gd name="connsiteX183" fmla="*/ 8256 w 10000"/>
                  <a:gd name="connsiteY183" fmla="*/ 6674 h 10017"/>
                  <a:gd name="connsiteX184" fmla="*/ 8137 w 10000"/>
                  <a:gd name="connsiteY184" fmla="*/ 6840 h 10017"/>
                  <a:gd name="connsiteX185" fmla="*/ 8011 w 10000"/>
                  <a:gd name="connsiteY185" fmla="*/ 6885 h 10017"/>
                  <a:gd name="connsiteX186" fmla="*/ 7900 w 10000"/>
                  <a:gd name="connsiteY186" fmla="*/ 6961 h 10017"/>
                  <a:gd name="connsiteX187" fmla="*/ 7829 w 10000"/>
                  <a:gd name="connsiteY187" fmla="*/ 7014 h 10017"/>
                  <a:gd name="connsiteX188" fmla="*/ 7813 w 10000"/>
                  <a:gd name="connsiteY188" fmla="*/ 6976 h 10017"/>
                  <a:gd name="connsiteX189" fmla="*/ 8011 w 10000"/>
                  <a:gd name="connsiteY189" fmla="*/ 6817 h 10017"/>
                  <a:gd name="connsiteX190" fmla="*/ 7939 w 10000"/>
                  <a:gd name="connsiteY190" fmla="*/ 6779 h 10017"/>
                  <a:gd name="connsiteX191" fmla="*/ 7971 w 10000"/>
                  <a:gd name="connsiteY191" fmla="*/ 6749 h 10017"/>
                  <a:gd name="connsiteX192" fmla="*/ 8011 w 10000"/>
                  <a:gd name="connsiteY192" fmla="*/ 6742 h 10017"/>
                  <a:gd name="connsiteX193" fmla="*/ 8027 w 10000"/>
                  <a:gd name="connsiteY193" fmla="*/ 6711 h 10017"/>
                  <a:gd name="connsiteX194" fmla="*/ 7995 w 10000"/>
                  <a:gd name="connsiteY194" fmla="*/ 6689 h 10017"/>
                  <a:gd name="connsiteX195" fmla="*/ 7963 w 10000"/>
                  <a:gd name="connsiteY195" fmla="*/ 6666 h 10017"/>
                  <a:gd name="connsiteX196" fmla="*/ 7963 w 10000"/>
                  <a:gd name="connsiteY196" fmla="*/ 6621 h 10017"/>
                  <a:gd name="connsiteX197" fmla="*/ 8003 w 10000"/>
                  <a:gd name="connsiteY197" fmla="*/ 6530 h 10017"/>
                  <a:gd name="connsiteX198" fmla="*/ 7971 w 10000"/>
                  <a:gd name="connsiteY198" fmla="*/ 6424 h 10017"/>
                  <a:gd name="connsiteX199" fmla="*/ 7876 w 10000"/>
                  <a:gd name="connsiteY199" fmla="*/ 6371 h 10017"/>
                  <a:gd name="connsiteX200" fmla="*/ 7813 w 10000"/>
                  <a:gd name="connsiteY200" fmla="*/ 6416 h 10017"/>
                  <a:gd name="connsiteX201" fmla="*/ 7884 w 10000"/>
                  <a:gd name="connsiteY201" fmla="*/ 6432 h 10017"/>
                  <a:gd name="connsiteX202" fmla="*/ 7931 w 10000"/>
                  <a:gd name="connsiteY202" fmla="*/ 6484 h 10017"/>
                  <a:gd name="connsiteX203" fmla="*/ 7868 w 10000"/>
                  <a:gd name="connsiteY203" fmla="*/ 6477 h 10017"/>
                  <a:gd name="connsiteX204" fmla="*/ 7805 w 10000"/>
                  <a:gd name="connsiteY204" fmla="*/ 6522 h 10017"/>
                  <a:gd name="connsiteX205" fmla="*/ 7702 w 10000"/>
                  <a:gd name="connsiteY205" fmla="*/ 6492 h 10017"/>
                  <a:gd name="connsiteX206" fmla="*/ 7631 w 10000"/>
                  <a:gd name="connsiteY206" fmla="*/ 6318 h 10017"/>
                  <a:gd name="connsiteX207" fmla="*/ 7480 w 10000"/>
                  <a:gd name="connsiteY207" fmla="*/ 6242 h 10017"/>
                  <a:gd name="connsiteX208" fmla="*/ 7377 w 10000"/>
                  <a:gd name="connsiteY208" fmla="*/ 6144 h 10017"/>
                  <a:gd name="connsiteX209" fmla="*/ 7433 w 10000"/>
                  <a:gd name="connsiteY209" fmla="*/ 5879 h 10017"/>
                  <a:gd name="connsiteX210" fmla="*/ 7433 w 10000"/>
                  <a:gd name="connsiteY210" fmla="*/ 5819 h 10017"/>
                  <a:gd name="connsiteX211" fmla="*/ 7417 w 10000"/>
                  <a:gd name="connsiteY211" fmla="*/ 5713 h 10017"/>
                  <a:gd name="connsiteX212" fmla="*/ 7464 w 10000"/>
                  <a:gd name="connsiteY212" fmla="*/ 5630 h 10017"/>
                  <a:gd name="connsiteX213" fmla="*/ 7464 w 10000"/>
                  <a:gd name="connsiteY213" fmla="*/ 5713 h 10017"/>
                  <a:gd name="connsiteX214" fmla="*/ 7536 w 10000"/>
                  <a:gd name="connsiteY214" fmla="*/ 5728 h 10017"/>
                  <a:gd name="connsiteX215" fmla="*/ 7504 w 10000"/>
                  <a:gd name="connsiteY215" fmla="*/ 5690 h 10017"/>
                  <a:gd name="connsiteX216" fmla="*/ 7544 w 10000"/>
                  <a:gd name="connsiteY216" fmla="*/ 5660 h 10017"/>
                  <a:gd name="connsiteX217" fmla="*/ 7599 w 10000"/>
                  <a:gd name="connsiteY217" fmla="*/ 5630 h 10017"/>
                  <a:gd name="connsiteX218" fmla="*/ 7662 w 10000"/>
                  <a:gd name="connsiteY218" fmla="*/ 5607 h 10017"/>
                  <a:gd name="connsiteX219" fmla="*/ 7741 w 10000"/>
                  <a:gd name="connsiteY219" fmla="*/ 5569 h 10017"/>
                  <a:gd name="connsiteX220" fmla="*/ 8090 w 10000"/>
                  <a:gd name="connsiteY220" fmla="*/ 5524 h 10017"/>
                  <a:gd name="connsiteX221" fmla="*/ 8114 w 10000"/>
                  <a:gd name="connsiteY221" fmla="*/ 5577 h 10017"/>
                  <a:gd name="connsiteX222" fmla="*/ 8090 w 10000"/>
                  <a:gd name="connsiteY222" fmla="*/ 5675 h 10017"/>
                  <a:gd name="connsiteX223" fmla="*/ 8058 w 10000"/>
                  <a:gd name="connsiteY223" fmla="*/ 5773 h 10017"/>
                  <a:gd name="connsiteX224" fmla="*/ 8019 w 10000"/>
                  <a:gd name="connsiteY224" fmla="*/ 5811 h 10017"/>
                  <a:gd name="connsiteX225" fmla="*/ 8034 w 10000"/>
                  <a:gd name="connsiteY225" fmla="*/ 5864 h 10017"/>
                  <a:gd name="connsiteX226" fmla="*/ 7987 w 10000"/>
                  <a:gd name="connsiteY226" fmla="*/ 5917 h 10017"/>
                  <a:gd name="connsiteX227" fmla="*/ 7939 w 10000"/>
                  <a:gd name="connsiteY227" fmla="*/ 5932 h 10017"/>
                  <a:gd name="connsiteX228" fmla="*/ 7908 w 10000"/>
                  <a:gd name="connsiteY228" fmla="*/ 5947 h 10017"/>
                  <a:gd name="connsiteX229" fmla="*/ 7876 w 10000"/>
                  <a:gd name="connsiteY229" fmla="*/ 5925 h 10017"/>
                  <a:gd name="connsiteX230" fmla="*/ 7829 w 10000"/>
                  <a:gd name="connsiteY230" fmla="*/ 5925 h 10017"/>
                  <a:gd name="connsiteX231" fmla="*/ 7892 w 10000"/>
                  <a:gd name="connsiteY231" fmla="*/ 6023 h 10017"/>
                  <a:gd name="connsiteX232" fmla="*/ 7955 w 10000"/>
                  <a:gd name="connsiteY232" fmla="*/ 6046 h 10017"/>
                  <a:gd name="connsiteX233" fmla="*/ 8034 w 10000"/>
                  <a:gd name="connsiteY233" fmla="*/ 6023 h 10017"/>
                  <a:gd name="connsiteX234" fmla="*/ 8098 w 10000"/>
                  <a:gd name="connsiteY234" fmla="*/ 5872 h 10017"/>
                  <a:gd name="connsiteX235" fmla="*/ 8296 w 10000"/>
                  <a:gd name="connsiteY235" fmla="*/ 5342 h 10017"/>
                  <a:gd name="connsiteX236" fmla="*/ 8637 w 10000"/>
                  <a:gd name="connsiteY236" fmla="*/ 4798 h 10017"/>
                  <a:gd name="connsiteX237" fmla="*/ 9183 w 10000"/>
                  <a:gd name="connsiteY237" fmla="*/ 4661 h 10017"/>
                  <a:gd name="connsiteX238" fmla="*/ 9318 w 10000"/>
                  <a:gd name="connsiteY238" fmla="*/ 4616 h 10017"/>
                  <a:gd name="connsiteX239" fmla="*/ 9389 w 10000"/>
                  <a:gd name="connsiteY239" fmla="*/ 4450 h 10017"/>
                  <a:gd name="connsiteX0" fmla="*/ 9389 w 10000"/>
                  <a:gd name="connsiteY0" fmla="*/ 4450 h 10017"/>
                  <a:gd name="connsiteX1" fmla="*/ 9381 w 10000"/>
                  <a:gd name="connsiteY1" fmla="*/ 2233 h 10017"/>
                  <a:gd name="connsiteX2" fmla="*/ 8605 w 10000"/>
                  <a:gd name="connsiteY2" fmla="*/ 2226 h 10017"/>
                  <a:gd name="connsiteX3" fmla="*/ 5457 w 10000"/>
                  <a:gd name="connsiteY3" fmla="*/ 2158 h 10017"/>
                  <a:gd name="connsiteX4" fmla="*/ 5077 w 10000"/>
                  <a:gd name="connsiteY4" fmla="*/ 0 h 10017"/>
                  <a:gd name="connsiteX5" fmla="*/ 1838 w 10000"/>
                  <a:gd name="connsiteY5" fmla="*/ 1969 h 10017"/>
                  <a:gd name="connsiteX6" fmla="*/ 2075 w 10000"/>
                  <a:gd name="connsiteY6" fmla="*/ 2135 h 10017"/>
                  <a:gd name="connsiteX7" fmla="*/ 2036 w 10000"/>
                  <a:gd name="connsiteY7" fmla="*/ 5272 h 10017"/>
                  <a:gd name="connsiteX8" fmla="*/ 502 w 10000"/>
                  <a:gd name="connsiteY8" fmla="*/ 5196 h 10017"/>
                  <a:gd name="connsiteX9" fmla="*/ 0 w 10000"/>
                  <a:gd name="connsiteY9" fmla="*/ 5765 h 10017"/>
                  <a:gd name="connsiteX10" fmla="*/ 284 w 10000"/>
                  <a:gd name="connsiteY10" fmla="*/ 5789 h 10017"/>
                  <a:gd name="connsiteX11" fmla="*/ 657 w 10000"/>
                  <a:gd name="connsiteY11" fmla="*/ 7059 h 10017"/>
                  <a:gd name="connsiteX12" fmla="*/ 776 w 10000"/>
                  <a:gd name="connsiteY12" fmla="*/ 7619 h 10017"/>
                  <a:gd name="connsiteX13" fmla="*/ 847 w 10000"/>
                  <a:gd name="connsiteY13" fmla="*/ 8285 h 10017"/>
                  <a:gd name="connsiteX14" fmla="*/ 879 w 10000"/>
                  <a:gd name="connsiteY14" fmla="*/ 8557 h 10017"/>
                  <a:gd name="connsiteX15" fmla="*/ 887 w 10000"/>
                  <a:gd name="connsiteY15" fmla="*/ 9087 h 10017"/>
                  <a:gd name="connsiteX16" fmla="*/ 1568 w 10000"/>
                  <a:gd name="connsiteY16" fmla="*/ 9200 h 10017"/>
                  <a:gd name="connsiteX17" fmla="*/ 2440 w 10000"/>
                  <a:gd name="connsiteY17" fmla="*/ 10017 h 10017"/>
                  <a:gd name="connsiteX18" fmla="*/ 3755 w 10000"/>
                  <a:gd name="connsiteY18" fmla="*/ 10009 h 10017"/>
                  <a:gd name="connsiteX19" fmla="*/ 4044 w 10000"/>
                  <a:gd name="connsiteY19" fmla="*/ 9503 h 10017"/>
                  <a:gd name="connsiteX20" fmla="*/ 8962 w 10000"/>
                  <a:gd name="connsiteY20" fmla="*/ 9586 h 10017"/>
                  <a:gd name="connsiteX21" fmla="*/ 9001 w 10000"/>
                  <a:gd name="connsiteY21" fmla="*/ 9427 h 10017"/>
                  <a:gd name="connsiteX22" fmla="*/ 9009 w 10000"/>
                  <a:gd name="connsiteY22" fmla="*/ 9276 h 10017"/>
                  <a:gd name="connsiteX23" fmla="*/ 9017 w 10000"/>
                  <a:gd name="connsiteY23" fmla="*/ 9192 h 10017"/>
                  <a:gd name="connsiteX24" fmla="*/ 9049 w 10000"/>
                  <a:gd name="connsiteY24" fmla="*/ 9102 h 10017"/>
                  <a:gd name="connsiteX25" fmla="*/ 9104 w 10000"/>
                  <a:gd name="connsiteY25" fmla="*/ 8958 h 10017"/>
                  <a:gd name="connsiteX26" fmla="*/ 9183 w 10000"/>
                  <a:gd name="connsiteY26" fmla="*/ 8890 h 10017"/>
                  <a:gd name="connsiteX27" fmla="*/ 9294 w 10000"/>
                  <a:gd name="connsiteY27" fmla="*/ 8792 h 10017"/>
                  <a:gd name="connsiteX28" fmla="*/ 9446 w 10000"/>
                  <a:gd name="connsiteY28" fmla="*/ 8625 h 10017"/>
                  <a:gd name="connsiteX29" fmla="*/ 9699 w 10000"/>
                  <a:gd name="connsiteY29" fmla="*/ 8360 h 10017"/>
                  <a:gd name="connsiteX30" fmla="*/ 9565 w 10000"/>
                  <a:gd name="connsiteY30" fmla="*/ 8126 h 10017"/>
                  <a:gd name="connsiteX31" fmla="*/ 9493 w 10000"/>
                  <a:gd name="connsiteY31" fmla="*/ 8164 h 10017"/>
                  <a:gd name="connsiteX32" fmla="*/ 9572 w 10000"/>
                  <a:gd name="connsiteY32" fmla="*/ 8307 h 10017"/>
                  <a:gd name="connsiteX33" fmla="*/ 9533 w 10000"/>
                  <a:gd name="connsiteY33" fmla="*/ 8368 h 10017"/>
                  <a:gd name="connsiteX34" fmla="*/ 9454 w 10000"/>
                  <a:gd name="connsiteY34" fmla="*/ 8345 h 10017"/>
                  <a:gd name="connsiteX35" fmla="*/ 9381 w 10000"/>
                  <a:gd name="connsiteY35" fmla="*/ 8391 h 10017"/>
                  <a:gd name="connsiteX36" fmla="*/ 9318 w 10000"/>
                  <a:gd name="connsiteY36" fmla="*/ 8550 h 10017"/>
                  <a:gd name="connsiteX37" fmla="*/ 9278 w 10000"/>
                  <a:gd name="connsiteY37" fmla="*/ 8648 h 10017"/>
                  <a:gd name="connsiteX38" fmla="*/ 9215 w 10000"/>
                  <a:gd name="connsiteY38" fmla="*/ 8671 h 10017"/>
                  <a:gd name="connsiteX39" fmla="*/ 9223 w 10000"/>
                  <a:gd name="connsiteY39" fmla="*/ 8595 h 10017"/>
                  <a:gd name="connsiteX40" fmla="*/ 9294 w 10000"/>
                  <a:gd name="connsiteY40" fmla="*/ 8512 h 10017"/>
                  <a:gd name="connsiteX41" fmla="*/ 9342 w 10000"/>
                  <a:gd name="connsiteY41" fmla="*/ 8376 h 10017"/>
                  <a:gd name="connsiteX42" fmla="*/ 9381 w 10000"/>
                  <a:gd name="connsiteY42" fmla="*/ 8277 h 10017"/>
                  <a:gd name="connsiteX43" fmla="*/ 9334 w 10000"/>
                  <a:gd name="connsiteY43" fmla="*/ 8217 h 10017"/>
                  <a:gd name="connsiteX44" fmla="*/ 9278 w 10000"/>
                  <a:gd name="connsiteY44" fmla="*/ 8224 h 10017"/>
                  <a:gd name="connsiteX45" fmla="*/ 9168 w 10000"/>
                  <a:gd name="connsiteY45" fmla="*/ 8323 h 10017"/>
                  <a:gd name="connsiteX46" fmla="*/ 9081 w 10000"/>
                  <a:gd name="connsiteY46" fmla="*/ 8345 h 10017"/>
                  <a:gd name="connsiteX47" fmla="*/ 9009 w 10000"/>
                  <a:gd name="connsiteY47" fmla="*/ 8338 h 10017"/>
                  <a:gd name="connsiteX48" fmla="*/ 8859 w 10000"/>
                  <a:gd name="connsiteY48" fmla="*/ 8428 h 10017"/>
                  <a:gd name="connsiteX49" fmla="*/ 8803 w 10000"/>
                  <a:gd name="connsiteY49" fmla="*/ 8527 h 10017"/>
                  <a:gd name="connsiteX50" fmla="*/ 8701 w 10000"/>
                  <a:gd name="connsiteY50" fmla="*/ 8602 h 10017"/>
                  <a:gd name="connsiteX51" fmla="*/ 8558 w 10000"/>
                  <a:gd name="connsiteY51" fmla="*/ 8731 h 10017"/>
                  <a:gd name="connsiteX52" fmla="*/ 8415 w 10000"/>
                  <a:gd name="connsiteY52" fmla="*/ 8867 h 10017"/>
                  <a:gd name="connsiteX53" fmla="*/ 8423 w 10000"/>
                  <a:gd name="connsiteY53" fmla="*/ 8943 h 10017"/>
                  <a:gd name="connsiteX54" fmla="*/ 8392 w 10000"/>
                  <a:gd name="connsiteY54" fmla="*/ 9026 h 10017"/>
                  <a:gd name="connsiteX55" fmla="*/ 8360 w 10000"/>
                  <a:gd name="connsiteY55" fmla="*/ 9094 h 10017"/>
                  <a:gd name="connsiteX56" fmla="*/ 8327 w 10000"/>
                  <a:gd name="connsiteY56" fmla="*/ 9192 h 10017"/>
                  <a:gd name="connsiteX57" fmla="*/ 8344 w 10000"/>
                  <a:gd name="connsiteY57" fmla="*/ 9283 h 10017"/>
                  <a:gd name="connsiteX58" fmla="*/ 8280 w 10000"/>
                  <a:gd name="connsiteY58" fmla="*/ 9283 h 10017"/>
                  <a:gd name="connsiteX59" fmla="*/ 8240 w 10000"/>
                  <a:gd name="connsiteY59" fmla="*/ 9291 h 10017"/>
                  <a:gd name="connsiteX60" fmla="*/ 8169 w 10000"/>
                  <a:gd name="connsiteY60" fmla="*/ 9283 h 10017"/>
                  <a:gd name="connsiteX61" fmla="*/ 8098 w 10000"/>
                  <a:gd name="connsiteY61" fmla="*/ 9268 h 10017"/>
                  <a:gd name="connsiteX62" fmla="*/ 7995 w 10000"/>
                  <a:gd name="connsiteY62" fmla="*/ 9230 h 10017"/>
                  <a:gd name="connsiteX63" fmla="*/ 7971 w 10000"/>
                  <a:gd name="connsiteY63" fmla="*/ 9155 h 10017"/>
                  <a:gd name="connsiteX64" fmla="*/ 7908 w 10000"/>
                  <a:gd name="connsiteY64" fmla="*/ 9094 h 10017"/>
                  <a:gd name="connsiteX65" fmla="*/ 7924 w 10000"/>
                  <a:gd name="connsiteY65" fmla="*/ 9049 h 10017"/>
                  <a:gd name="connsiteX66" fmla="*/ 7963 w 10000"/>
                  <a:gd name="connsiteY66" fmla="*/ 9003 h 10017"/>
                  <a:gd name="connsiteX67" fmla="*/ 7955 w 10000"/>
                  <a:gd name="connsiteY67" fmla="*/ 8966 h 10017"/>
                  <a:gd name="connsiteX68" fmla="*/ 7868 w 10000"/>
                  <a:gd name="connsiteY68" fmla="*/ 8958 h 10017"/>
                  <a:gd name="connsiteX69" fmla="*/ 7789 w 10000"/>
                  <a:gd name="connsiteY69" fmla="*/ 8966 h 10017"/>
                  <a:gd name="connsiteX70" fmla="*/ 7734 w 10000"/>
                  <a:gd name="connsiteY70" fmla="*/ 8935 h 10017"/>
                  <a:gd name="connsiteX71" fmla="*/ 7836 w 10000"/>
                  <a:gd name="connsiteY71" fmla="*/ 8920 h 10017"/>
                  <a:gd name="connsiteX72" fmla="*/ 7813 w 10000"/>
                  <a:gd name="connsiteY72" fmla="*/ 8890 h 10017"/>
                  <a:gd name="connsiteX73" fmla="*/ 7797 w 10000"/>
                  <a:gd name="connsiteY73" fmla="*/ 8829 h 10017"/>
                  <a:gd name="connsiteX74" fmla="*/ 7829 w 10000"/>
                  <a:gd name="connsiteY74" fmla="*/ 8784 h 10017"/>
                  <a:gd name="connsiteX75" fmla="*/ 7876 w 10000"/>
                  <a:gd name="connsiteY75" fmla="*/ 8754 h 10017"/>
                  <a:gd name="connsiteX76" fmla="*/ 7924 w 10000"/>
                  <a:gd name="connsiteY76" fmla="*/ 8769 h 10017"/>
                  <a:gd name="connsiteX77" fmla="*/ 7892 w 10000"/>
                  <a:gd name="connsiteY77" fmla="*/ 8807 h 10017"/>
                  <a:gd name="connsiteX78" fmla="*/ 7836 w 10000"/>
                  <a:gd name="connsiteY78" fmla="*/ 8882 h 10017"/>
                  <a:gd name="connsiteX79" fmla="*/ 7868 w 10000"/>
                  <a:gd name="connsiteY79" fmla="*/ 8890 h 10017"/>
                  <a:gd name="connsiteX80" fmla="*/ 7924 w 10000"/>
                  <a:gd name="connsiteY80" fmla="*/ 8845 h 10017"/>
                  <a:gd name="connsiteX81" fmla="*/ 7963 w 10000"/>
                  <a:gd name="connsiteY81" fmla="*/ 8920 h 10017"/>
                  <a:gd name="connsiteX82" fmla="*/ 7971 w 10000"/>
                  <a:gd name="connsiteY82" fmla="*/ 8875 h 10017"/>
                  <a:gd name="connsiteX83" fmla="*/ 7955 w 10000"/>
                  <a:gd name="connsiteY83" fmla="*/ 8792 h 10017"/>
                  <a:gd name="connsiteX84" fmla="*/ 7987 w 10000"/>
                  <a:gd name="connsiteY84" fmla="*/ 8754 h 10017"/>
                  <a:gd name="connsiteX85" fmla="*/ 8034 w 10000"/>
                  <a:gd name="connsiteY85" fmla="*/ 8724 h 10017"/>
                  <a:gd name="connsiteX86" fmla="*/ 8066 w 10000"/>
                  <a:gd name="connsiteY86" fmla="*/ 8618 h 10017"/>
                  <a:gd name="connsiteX87" fmla="*/ 8058 w 10000"/>
                  <a:gd name="connsiteY87" fmla="*/ 8519 h 10017"/>
                  <a:gd name="connsiteX88" fmla="*/ 8003 w 10000"/>
                  <a:gd name="connsiteY88" fmla="*/ 8542 h 10017"/>
                  <a:gd name="connsiteX89" fmla="*/ 7971 w 10000"/>
                  <a:gd name="connsiteY89" fmla="*/ 8519 h 10017"/>
                  <a:gd name="connsiteX90" fmla="*/ 8003 w 10000"/>
                  <a:gd name="connsiteY90" fmla="*/ 8466 h 10017"/>
                  <a:gd name="connsiteX91" fmla="*/ 7963 w 10000"/>
                  <a:gd name="connsiteY91" fmla="*/ 8436 h 10017"/>
                  <a:gd name="connsiteX92" fmla="*/ 7924 w 10000"/>
                  <a:gd name="connsiteY92" fmla="*/ 8459 h 10017"/>
                  <a:gd name="connsiteX93" fmla="*/ 7884 w 10000"/>
                  <a:gd name="connsiteY93" fmla="*/ 8436 h 10017"/>
                  <a:gd name="connsiteX94" fmla="*/ 7924 w 10000"/>
                  <a:gd name="connsiteY94" fmla="*/ 8413 h 10017"/>
                  <a:gd name="connsiteX95" fmla="*/ 7971 w 10000"/>
                  <a:gd name="connsiteY95" fmla="*/ 8398 h 10017"/>
                  <a:gd name="connsiteX96" fmla="*/ 7955 w 10000"/>
                  <a:gd name="connsiteY96" fmla="*/ 8338 h 10017"/>
                  <a:gd name="connsiteX97" fmla="*/ 8011 w 10000"/>
                  <a:gd name="connsiteY97" fmla="*/ 8345 h 10017"/>
                  <a:gd name="connsiteX98" fmla="*/ 7995 w 10000"/>
                  <a:gd name="connsiteY98" fmla="*/ 8413 h 10017"/>
                  <a:gd name="connsiteX99" fmla="*/ 8066 w 10000"/>
                  <a:gd name="connsiteY99" fmla="*/ 8391 h 10017"/>
                  <a:gd name="connsiteX100" fmla="*/ 8082 w 10000"/>
                  <a:gd name="connsiteY100" fmla="*/ 8338 h 10017"/>
                  <a:gd name="connsiteX101" fmla="*/ 8122 w 10000"/>
                  <a:gd name="connsiteY101" fmla="*/ 8156 h 10017"/>
                  <a:gd name="connsiteX102" fmla="*/ 8114 w 10000"/>
                  <a:gd name="connsiteY102" fmla="*/ 8088 h 10017"/>
                  <a:gd name="connsiteX103" fmla="*/ 8042 w 10000"/>
                  <a:gd name="connsiteY103" fmla="*/ 8186 h 10017"/>
                  <a:gd name="connsiteX104" fmla="*/ 8027 w 10000"/>
                  <a:gd name="connsiteY104" fmla="*/ 8232 h 10017"/>
                  <a:gd name="connsiteX105" fmla="*/ 7987 w 10000"/>
                  <a:gd name="connsiteY105" fmla="*/ 8232 h 10017"/>
                  <a:gd name="connsiteX106" fmla="*/ 7971 w 10000"/>
                  <a:gd name="connsiteY106" fmla="*/ 8186 h 10017"/>
                  <a:gd name="connsiteX107" fmla="*/ 8003 w 10000"/>
                  <a:gd name="connsiteY107" fmla="*/ 8149 h 10017"/>
                  <a:gd name="connsiteX108" fmla="*/ 7995 w 10000"/>
                  <a:gd name="connsiteY108" fmla="*/ 8088 h 10017"/>
                  <a:gd name="connsiteX109" fmla="*/ 8050 w 10000"/>
                  <a:gd name="connsiteY109" fmla="*/ 8065 h 10017"/>
                  <a:gd name="connsiteX110" fmla="*/ 8090 w 10000"/>
                  <a:gd name="connsiteY110" fmla="*/ 7997 h 10017"/>
                  <a:gd name="connsiteX111" fmla="*/ 8185 w 10000"/>
                  <a:gd name="connsiteY111" fmla="*/ 7854 h 10017"/>
                  <a:gd name="connsiteX112" fmla="*/ 8248 w 10000"/>
                  <a:gd name="connsiteY112" fmla="*/ 7808 h 10017"/>
                  <a:gd name="connsiteX113" fmla="*/ 8256 w 10000"/>
                  <a:gd name="connsiteY113" fmla="*/ 7755 h 10017"/>
                  <a:gd name="connsiteX114" fmla="*/ 8352 w 10000"/>
                  <a:gd name="connsiteY114" fmla="*/ 7733 h 10017"/>
                  <a:gd name="connsiteX115" fmla="*/ 8360 w 10000"/>
                  <a:gd name="connsiteY115" fmla="*/ 7748 h 10017"/>
                  <a:gd name="connsiteX116" fmla="*/ 8319 w 10000"/>
                  <a:gd name="connsiteY116" fmla="*/ 7778 h 10017"/>
                  <a:gd name="connsiteX117" fmla="*/ 8352 w 10000"/>
                  <a:gd name="connsiteY117" fmla="*/ 7801 h 10017"/>
                  <a:gd name="connsiteX118" fmla="*/ 8447 w 10000"/>
                  <a:gd name="connsiteY118" fmla="*/ 7717 h 10017"/>
                  <a:gd name="connsiteX119" fmla="*/ 8518 w 10000"/>
                  <a:gd name="connsiteY119" fmla="*/ 7657 h 10017"/>
                  <a:gd name="connsiteX120" fmla="*/ 8605 w 10000"/>
                  <a:gd name="connsiteY120" fmla="*/ 7627 h 10017"/>
                  <a:gd name="connsiteX121" fmla="*/ 8653 w 10000"/>
                  <a:gd name="connsiteY121" fmla="*/ 7589 h 10017"/>
                  <a:gd name="connsiteX122" fmla="*/ 8701 w 10000"/>
                  <a:gd name="connsiteY122" fmla="*/ 7566 h 10017"/>
                  <a:gd name="connsiteX123" fmla="*/ 8756 w 10000"/>
                  <a:gd name="connsiteY123" fmla="*/ 7543 h 10017"/>
                  <a:gd name="connsiteX124" fmla="*/ 8835 w 10000"/>
                  <a:gd name="connsiteY124" fmla="*/ 7513 h 10017"/>
                  <a:gd name="connsiteX125" fmla="*/ 8875 w 10000"/>
                  <a:gd name="connsiteY125" fmla="*/ 7491 h 10017"/>
                  <a:gd name="connsiteX126" fmla="*/ 8914 w 10000"/>
                  <a:gd name="connsiteY126" fmla="*/ 7475 h 10017"/>
                  <a:gd name="connsiteX127" fmla="*/ 8946 w 10000"/>
                  <a:gd name="connsiteY127" fmla="*/ 7475 h 10017"/>
                  <a:gd name="connsiteX128" fmla="*/ 8914 w 10000"/>
                  <a:gd name="connsiteY128" fmla="*/ 7498 h 10017"/>
                  <a:gd name="connsiteX129" fmla="*/ 8898 w 10000"/>
                  <a:gd name="connsiteY129" fmla="*/ 7528 h 10017"/>
                  <a:gd name="connsiteX130" fmla="*/ 8946 w 10000"/>
                  <a:gd name="connsiteY130" fmla="*/ 7543 h 10017"/>
                  <a:gd name="connsiteX131" fmla="*/ 8978 w 10000"/>
                  <a:gd name="connsiteY131" fmla="*/ 7581 h 10017"/>
                  <a:gd name="connsiteX132" fmla="*/ 8970 w 10000"/>
                  <a:gd name="connsiteY132" fmla="*/ 7619 h 10017"/>
                  <a:gd name="connsiteX133" fmla="*/ 8867 w 10000"/>
                  <a:gd name="connsiteY133" fmla="*/ 7680 h 10017"/>
                  <a:gd name="connsiteX134" fmla="*/ 8796 w 10000"/>
                  <a:gd name="connsiteY134" fmla="*/ 7702 h 10017"/>
                  <a:gd name="connsiteX135" fmla="*/ 8827 w 10000"/>
                  <a:gd name="connsiteY135" fmla="*/ 7748 h 10017"/>
                  <a:gd name="connsiteX136" fmla="*/ 9128 w 10000"/>
                  <a:gd name="connsiteY136" fmla="*/ 7695 h 10017"/>
                  <a:gd name="connsiteX137" fmla="*/ 9334 w 10000"/>
                  <a:gd name="connsiteY137" fmla="*/ 7415 h 10017"/>
                  <a:gd name="connsiteX138" fmla="*/ 9644 w 10000"/>
                  <a:gd name="connsiteY138" fmla="*/ 7256 h 10017"/>
                  <a:gd name="connsiteX139" fmla="*/ 9834 w 10000"/>
                  <a:gd name="connsiteY139" fmla="*/ 7037 h 10017"/>
                  <a:gd name="connsiteX140" fmla="*/ 9897 w 10000"/>
                  <a:gd name="connsiteY140" fmla="*/ 6802 h 10017"/>
                  <a:gd name="connsiteX141" fmla="*/ 9889 w 10000"/>
                  <a:gd name="connsiteY141" fmla="*/ 6636 h 10017"/>
                  <a:gd name="connsiteX142" fmla="*/ 9929 w 10000"/>
                  <a:gd name="connsiteY142" fmla="*/ 6462 h 10017"/>
                  <a:gd name="connsiteX143" fmla="*/ 10000 w 10000"/>
                  <a:gd name="connsiteY143" fmla="*/ 6197 h 10017"/>
                  <a:gd name="connsiteX144" fmla="*/ 9913 w 10000"/>
                  <a:gd name="connsiteY144" fmla="*/ 6084 h 10017"/>
                  <a:gd name="connsiteX145" fmla="*/ 9873 w 10000"/>
                  <a:gd name="connsiteY145" fmla="*/ 6099 h 10017"/>
                  <a:gd name="connsiteX146" fmla="*/ 9889 w 10000"/>
                  <a:gd name="connsiteY146" fmla="*/ 6159 h 10017"/>
                  <a:gd name="connsiteX147" fmla="*/ 9881 w 10000"/>
                  <a:gd name="connsiteY147" fmla="*/ 6242 h 10017"/>
                  <a:gd name="connsiteX148" fmla="*/ 9826 w 10000"/>
                  <a:gd name="connsiteY148" fmla="*/ 6326 h 10017"/>
                  <a:gd name="connsiteX149" fmla="*/ 9857 w 10000"/>
                  <a:gd name="connsiteY149" fmla="*/ 6348 h 10017"/>
                  <a:gd name="connsiteX150" fmla="*/ 9921 w 10000"/>
                  <a:gd name="connsiteY150" fmla="*/ 6348 h 10017"/>
                  <a:gd name="connsiteX151" fmla="*/ 9913 w 10000"/>
                  <a:gd name="connsiteY151" fmla="*/ 6424 h 10017"/>
                  <a:gd name="connsiteX152" fmla="*/ 9826 w 10000"/>
                  <a:gd name="connsiteY152" fmla="*/ 6545 h 10017"/>
                  <a:gd name="connsiteX153" fmla="*/ 9826 w 10000"/>
                  <a:gd name="connsiteY153" fmla="*/ 6666 h 10017"/>
                  <a:gd name="connsiteX154" fmla="*/ 9778 w 10000"/>
                  <a:gd name="connsiteY154" fmla="*/ 6757 h 10017"/>
                  <a:gd name="connsiteX155" fmla="*/ 9731 w 10000"/>
                  <a:gd name="connsiteY155" fmla="*/ 6810 h 10017"/>
                  <a:gd name="connsiteX156" fmla="*/ 9762 w 10000"/>
                  <a:gd name="connsiteY156" fmla="*/ 6878 h 10017"/>
                  <a:gd name="connsiteX157" fmla="*/ 9731 w 10000"/>
                  <a:gd name="connsiteY157" fmla="*/ 6938 h 10017"/>
                  <a:gd name="connsiteX158" fmla="*/ 9691 w 10000"/>
                  <a:gd name="connsiteY158" fmla="*/ 6916 h 10017"/>
                  <a:gd name="connsiteX159" fmla="*/ 9612 w 10000"/>
                  <a:gd name="connsiteY159" fmla="*/ 6870 h 10017"/>
                  <a:gd name="connsiteX160" fmla="*/ 9580 w 10000"/>
                  <a:gd name="connsiteY160" fmla="*/ 6901 h 10017"/>
                  <a:gd name="connsiteX161" fmla="*/ 9620 w 10000"/>
                  <a:gd name="connsiteY161" fmla="*/ 6938 h 10017"/>
                  <a:gd name="connsiteX162" fmla="*/ 9549 w 10000"/>
                  <a:gd name="connsiteY162" fmla="*/ 6953 h 10017"/>
                  <a:gd name="connsiteX163" fmla="*/ 9501 w 10000"/>
                  <a:gd name="connsiteY163" fmla="*/ 6893 h 10017"/>
                  <a:gd name="connsiteX164" fmla="*/ 9462 w 10000"/>
                  <a:gd name="connsiteY164" fmla="*/ 6825 h 10017"/>
                  <a:gd name="connsiteX165" fmla="*/ 9509 w 10000"/>
                  <a:gd name="connsiteY165" fmla="*/ 6795 h 10017"/>
                  <a:gd name="connsiteX166" fmla="*/ 9549 w 10000"/>
                  <a:gd name="connsiteY166" fmla="*/ 6848 h 10017"/>
                  <a:gd name="connsiteX167" fmla="*/ 9620 w 10000"/>
                  <a:gd name="connsiteY167" fmla="*/ 6802 h 10017"/>
                  <a:gd name="connsiteX168" fmla="*/ 9636 w 10000"/>
                  <a:gd name="connsiteY168" fmla="*/ 6734 h 10017"/>
                  <a:gd name="connsiteX169" fmla="*/ 9588 w 10000"/>
                  <a:gd name="connsiteY169" fmla="*/ 6696 h 10017"/>
                  <a:gd name="connsiteX170" fmla="*/ 9565 w 10000"/>
                  <a:gd name="connsiteY170" fmla="*/ 6598 h 10017"/>
                  <a:gd name="connsiteX171" fmla="*/ 9572 w 10000"/>
                  <a:gd name="connsiteY171" fmla="*/ 6477 h 10017"/>
                  <a:gd name="connsiteX172" fmla="*/ 9501 w 10000"/>
                  <a:gd name="connsiteY172" fmla="*/ 6409 h 10017"/>
                  <a:gd name="connsiteX173" fmla="*/ 9310 w 10000"/>
                  <a:gd name="connsiteY173" fmla="*/ 6469 h 10017"/>
                  <a:gd name="connsiteX174" fmla="*/ 9152 w 10000"/>
                  <a:gd name="connsiteY174" fmla="*/ 6447 h 10017"/>
                  <a:gd name="connsiteX175" fmla="*/ 9049 w 10000"/>
                  <a:gd name="connsiteY175" fmla="*/ 6606 h 10017"/>
                  <a:gd name="connsiteX176" fmla="*/ 8986 w 10000"/>
                  <a:gd name="connsiteY176" fmla="*/ 6606 h 10017"/>
                  <a:gd name="connsiteX177" fmla="*/ 9033 w 10000"/>
                  <a:gd name="connsiteY177" fmla="*/ 6484 h 10017"/>
                  <a:gd name="connsiteX178" fmla="*/ 8970 w 10000"/>
                  <a:gd name="connsiteY178" fmla="*/ 6416 h 10017"/>
                  <a:gd name="connsiteX179" fmla="*/ 8859 w 10000"/>
                  <a:gd name="connsiteY179" fmla="*/ 6477 h 10017"/>
                  <a:gd name="connsiteX180" fmla="*/ 8693 w 10000"/>
                  <a:gd name="connsiteY180" fmla="*/ 6469 h 10017"/>
                  <a:gd name="connsiteX181" fmla="*/ 8518 w 10000"/>
                  <a:gd name="connsiteY181" fmla="*/ 6484 h 10017"/>
                  <a:gd name="connsiteX182" fmla="*/ 8336 w 10000"/>
                  <a:gd name="connsiteY182" fmla="*/ 6545 h 10017"/>
                  <a:gd name="connsiteX183" fmla="*/ 8256 w 10000"/>
                  <a:gd name="connsiteY183" fmla="*/ 6674 h 10017"/>
                  <a:gd name="connsiteX184" fmla="*/ 8137 w 10000"/>
                  <a:gd name="connsiteY184" fmla="*/ 6840 h 10017"/>
                  <a:gd name="connsiteX185" fmla="*/ 8011 w 10000"/>
                  <a:gd name="connsiteY185" fmla="*/ 6885 h 10017"/>
                  <a:gd name="connsiteX186" fmla="*/ 7900 w 10000"/>
                  <a:gd name="connsiteY186" fmla="*/ 6961 h 10017"/>
                  <a:gd name="connsiteX187" fmla="*/ 7829 w 10000"/>
                  <a:gd name="connsiteY187" fmla="*/ 7014 h 10017"/>
                  <a:gd name="connsiteX188" fmla="*/ 7813 w 10000"/>
                  <a:gd name="connsiteY188" fmla="*/ 6976 h 10017"/>
                  <a:gd name="connsiteX189" fmla="*/ 8011 w 10000"/>
                  <a:gd name="connsiteY189" fmla="*/ 6817 h 10017"/>
                  <a:gd name="connsiteX190" fmla="*/ 7939 w 10000"/>
                  <a:gd name="connsiteY190" fmla="*/ 6779 h 10017"/>
                  <a:gd name="connsiteX191" fmla="*/ 7971 w 10000"/>
                  <a:gd name="connsiteY191" fmla="*/ 6749 h 10017"/>
                  <a:gd name="connsiteX192" fmla="*/ 8011 w 10000"/>
                  <a:gd name="connsiteY192" fmla="*/ 6742 h 10017"/>
                  <a:gd name="connsiteX193" fmla="*/ 8027 w 10000"/>
                  <a:gd name="connsiteY193" fmla="*/ 6711 h 10017"/>
                  <a:gd name="connsiteX194" fmla="*/ 7995 w 10000"/>
                  <a:gd name="connsiteY194" fmla="*/ 6689 h 10017"/>
                  <a:gd name="connsiteX195" fmla="*/ 7963 w 10000"/>
                  <a:gd name="connsiteY195" fmla="*/ 6666 h 10017"/>
                  <a:gd name="connsiteX196" fmla="*/ 7963 w 10000"/>
                  <a:gd name="connsiteY196" fmla="*/ 6621 h 10017"/>
                  <a:gd name="connsiteX197" fmla="*/ 8003 w 10000"/>
                  <a:gd name="connsiteY197" fmla="*/ 6530 h 10017"/>
                  <a:gd name="connsiteX198" fmla="*/ 7971 w 10000"/>
                  <a:gd name="connsiteY198" fmla="*/ 6424 h 10017"/>
                  <a:gd name="connsiteX199" fmla="*/ 7876 w 10000"/>
                  <a:gd name="connsiteY199" fmla="*/ 6371 h 10017"/>
                  <a:gd name="connsiteX200" fmla="*/ 7813 w 10000"/>
                  <a:gd name="connsiteY200" fmla="*/ 6416 h 10017"/>
                  <a:gd name="connsiteX201" fmla="*/ 7884 w 10000"/>
                  <a:gd name="connsiteY201" fmla="*/ 6432 h 10017"/>
                  <a:gd name="connsiteX202" fmla="*/ 7931 w 10000"/>
                  <a:gd name="connsiteY202" fmla="*/ 6484 h 10017"/>
                  <a:gd name="connsiteX203" fmla="*/ 7868 w 10000"/>
                  <a:gd name="connsiteY203" fmla="*/ 6477 h 10017"/>
                  <a:gd name="connsiteX204" fmla="*/ 7805 w 10000"/>
                  <a:gd name="connsiteY204" fmla="*/ 6522 h 10017"/>
                  <a:gd name="connsiteX205" fmla="*/ 7702 w 10000"/>
                  <a:gd name="connsiteY205" fmla="*/ 6492 h 10017"/>
                  <a:gd name="connsiteX206" fmla="*/ 7631 w 10000"/>
                  <a:gd name="connsiteY206" fmla="*/ 6318 h 10017"/>
                  <a:gd name="connsiteX207" fmla="*/ 7480 w 10000"/>
                  <a:gd name="connsiteY207" fmla="*/ 6242 h 10017"/>
                  <a:gd name="connsiteX208" fmla="*/ 7377 w 10000"/>
                  <a:gd name="connsiteY208" fmla="*/ 6144 h 10017"/>
                  <a:gd name="connsiteX209" fmla="*/ 7433 w 10000"/>
                  <a:gd name="connsiteY209" fmla="*/ 5879 h 10017"/>
                  <a:gd name="connsiteX210" fmla="*/ 7433 w 10000"/>
                  <a:gd name="connsiteY210" fmla="*/ 5819 h 10017"/>
                  <a:gd name="connsiteX211" fmla="*/ 7417 w 10000"/>
                  <a:gd name="connsiteY211" fmla="*/ 5713 h 10017"/>
                  <a:gd name="connsiteX212" fmla="*/ 7464 w 10000"/>
                  <a:gd name="connsiteY212" fmla="*/ 5630 h 10017"/>
                  <a:gd name="connsiteX213" fmla="*/ 7464 w 10000"/>
                  <a:gd name="connsiteY213" fmla="*/ 5713 h 10017"/>
                  <a:gd name="connsiteX214" fmla="*/ 7536 w 10000"/>
                  <a:gd name="connsiteY214" fmla="*/ 5728 h 10017"/>
                  <a:gd name="connsiteX215" fmla="*/ 7504 w 10000"/>
                  <a:gd name="connsiteY215" fmla="*/ 5690 h 10017"/>
                  <a:gd name="connsiteX216" fmla="*/ 7544 w 10000"/>
                  <a:gd name="connsiteY216" fmla="*/ 5660 h 10017"/>
                  <a:gd name="connsiteX217" fmla="*/ 7599 w 10000"/>
                  <a:gd name="connsiteY217" fmla="*/ 5630 h 10017"/>
                  <a:gd name="connsiteX218" fmla="*/ 7662 w 10000"/>
                  <a:gd name="connsiteY218" fmla="*/ 5607 h 10017"/>
                  <a:gd name="connsiteX219" fmla="*/ 7741 w 10000"/>
                  <a:gd name="connsiteY219" fmla="*/ 5569 h 10017"/>
                  <a:gd name="connsiteX220" fmla="*/ 8090 w 10000"/>
                  <a:gd name="connsiteY220" fmla="*/ 5524 h 10017"/>
                  <a:gd name="connsiteX221" fmla="*/ 8114 w 10000"/>
                  <a:gd name="connsiteY221" fmla="*/ 5577 h 10017"/>
                  <a:gd name="connsiteX222" fmla="*/ 8090 w 10000"/>
                  <a:gd name="connsiteY222" fmla="*/ 5675 h 10017"/>
                  <a:gd name="connsiteX223" fmla="*/ 8058 w 10000"/>
                  <a:gd name="connsiteY223" fmla="*/ 5773 h 10017"/>
                  <a:gd name="connsiteX224" fmla="*/ 8019 w 10000"/>
                  <a:gd name="connsiteY224" fmla="*/ 5811 h 10017"/>
                  <a:gd name="connsiteX225" fmla="*/ 8034 w 10000"/>
                  <a:gd name="connsiteY225" fmla="*/ 5864 h 10017"/>
                  <a:gd name="connsiteX226" fmla="*/ 7987 w 10000"/>
                  <a:gd name="connsiteY226" fmla="*/ 5917 h 10017"/>
                  <a:gd name="connsiteX227" fmla="*/ 7939 w 10000"/>
                  <a:gd name="connsiteY227" fmla="*/ 5932 h 10017"/>
                  <a:gd name="connsiteX228" fmla="*/ 7908 w 10000"/>
                  <a:gd name="connsiteY228" fmla="*/ 5947 h 10017"/>
                  <a:gd name="connsiteX229" fmla="*/ 7876 w 10000"/>
                  <a:gd name="connsiteY229" fmla="*/ 5925 h 10017"/>
                  <a:gd name="connsiteX230" fmla="*/ 7829 w 10000"/>
                  <a:gd name="connsiteY230" fmla="*/ 5925 h 10017"/>
                  <a:gd name="connsiteX231" fmla="*/ 7892 w 10000"/>
                  <a:gd name="connsiteY231" fmla="*/ 6023 h 10017"/>
                  <a:gd name="connsiteX232" fmla="*/ 7955 w 10000"/>
                  <a:gd name="connsiteY232" fmla="*/ 6046 h 10017"/>
                  <a:gd name="connsiteX233" fmla="*/ 8034 w 10000"/>
                  <a:gd name="connsiteY233" fmla="*/ 6023 h 10017"/>
                  <a:gd name="connsiteX234" fmla="*/ 8098 w 10000"/>
                  <a:gd name="connsiteY234" fmla="*/ 5872 h 10017"/>
                  <a:gd name="connsiteX235" fmla="*/ 8296 w 10000"/>
                  <a:gd name="connsiteY235" fmla="*/ 5342 h 10017"/>
                  <a:gd name="connsiteX236" fmla="*/ 8637 w 10000"/>
                  <a:gd name="connsiteY236" fmla="*/ 4798 h 10017"/>
                  <a:gd name="connsiteX237" fmla="*/ 9183 w 10000"/>
                  <a:gd name="connsiteY237" fmla="*/ 4661 h 10017"/>
                  <a:gd name="connsiteX238" fmla="*/ 9318 w 10000"/>
                  <a:gd name="connsiteY238" fmla="*/ 4616 h 10017"/>
                  <a:gd name="connsiteX239" fmla="*/ 9389 w 10000"/>
                  <a:gd name="connsiteY239" fmla="*/ 4450 h 1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000" h="10017">
                    <a:moveTo>
                      <a:pt x="9389" y="4450"/>
                    </a:moveTo>
                    <a:cubicBezTo>
                      <a:pt x="9386" y="3711"/>
                      <a:pt x="9384" y="2972"/>
                      <a:pt x="9381" y="2233"/>
                    </a:cubicBezTo>
                    <a:lnTo>
                      <a:pt x="8605" y="2226"/>
                    </a:lnTo>
                    <a:lnTo>
                      <a:pt x="5457" y="2158"/>
                    </a:lnTo>
                    <a:cubicBezTo>
                      <a:pt x="5330" y="1444"/>
                      <a:pt x="5204" y="714"/>
                      <a:pt x="5077" y="0"/>
                    </a:cubicBezTo>
                    <a:lnTo>
                      <a:pt x="1838" y="1969"/>
                    </a:lnTo>
                    <a:lnTo>
                      <a:pt x="2075" y="2135"/>
                    </a:lnTo>
                    <a:cubicBezTo>
                      <a:pt x="2062" y="3181"/>
                      <a:pt x="2049" y="4226"/>
                      <a:pt x="2036" y="5272"/>
                    </a:cubicBezTo>
                    <a:lnTo>
                      <a:pt x="502" y="5196"/>
                    </a:lnTo>
                    <a:cubicBezTo>
                      <a:pt x="332" y="5388"/>
                      <a:pt x="179" y="5514"/>
                      <a:pt x="0" y="5765"/>
                    </a:cubicBezTo>
                    <a:lnTo>
                      <a:pt x="284" y="5789"/>
                    </a:lnTo>
                    <a:lnTo>
                      <a:pt x="657" y="7059"/>
                    </a:lnTo>
                    <a:cubicBezTo>
                      <a:pt x="697" y="7246"/>
                      <a:pt x="736" y="7432"/>
                      <a:pt x="776" y="7619"/>
                    </a:cubicBezTo>
                    <a:cubicBezTo>
                      <a:pt x="800" y="7841"/>
                      <a:pt x="823" y="8063"/>
                      <a:pt x="847" y="8285"/>
                    </a:cubicBezTo>
                    <a:cubicBezTo>
                      <a:pt x="858" y="8376"/>
                      <a:pt x="868" y="8466"/>
                      <a:pt x="879" y="8557"/>
                    </a:cubicBezTo>
                    <a:cubicBezTo>
                      <a:pt x="882" y="8734"/>
                      <a:pt x="884" y="8910"/>
                      <a:pt x="887" y="9087"/>
                    </a:cubicBezTo>
                    <a:lnTo>
                      <a:pt x="1568" y="9200"/>
                    </a:lnTo>
                    <a:lnTo>
                      <a:pt x="2440" y="10017"/>
                    </a:lnTo>
                    <a:lnTo>
                      <a:pt x="3755" y="10009"/>
                    </a:lnTo>
                    <a:lnTo>
                      <a:pt x="4044" y="9503"/>
                    </a:lnTo>
                    <a:lnTo>
                      <a:pt x="8962" y="9586"/>
                    </a:lnTo>
                    <a:lnTo>
                      <a:pt x="9001" y="9427"/>
                    </a:lnTo>
                    <a:cubicBezTo>
                      <a:pt x="9004" y="9377"/>
                      <a:pt x="9006" y="9326"/>
                      <a:pt x="9009" y="9276"/>
                    </a:cubicBezTo>
                    <a:cubicBezTo>
                      <a:pt x="9012" y="9248"/>
                      <a:pt x="9014" y="9220"/>
                      <a:pt x="9017" y="9192"/>
                    </a:cubicBezTo>
                    <a:cubicBezTo>
                      <a:pt x="9028" y="9162"/>
                      <a:pt x="9038" y="9132"/>
                      <a:pt x="9049" y="9102"/>
                    </a:cubicBezTo>
                    <a:cubicBezTo>
                      <a:pt x="9067" y="9054"/>
                      <a:pt x="9086" y="9006"/>
                      <a:pt x="9104" y="8958"/>
                    </a:cubicBezTo>
                    <a:cubicBezTo>
                      <a:pt x="9130" y="8935"/>
                      <a:pt x="9157" y="8913"/>
                      <a:pt x="9183" y="8890"/>
                    </a:cubicBezTo>
                    <a:lnTo>
                      <a:pt x="9294" y="8792"/>
                    </a:lnTo>
                    <a:cubicBezTo>
                      <a:pt x="9344" y="8736"/>
                      <a:pt x="9395" y="8681"/>
                      <a:pt x="9446" y="8625"/>
                    </a:cubicBezTo>
                    <a:lnTo>
                      <a:pt x="9699" y="8360"/>
                    </a:lnTo>
                    <a:cubicBezTo>
                      <a:pt x="9654" y="8282"/>
                      <a:pt x="9610" y="8204"/>
                      <a:pt x="9565" y="8126"/>
                    </a:cubicBezTo>
                    <a:cubicBezTo>
                      <a:pt x="9541" y="8139"/>
                      <a:pt x="9517" y="8151"/>
                      <a:pt x="9493" y="8164"/>
                    </a:cubicBezTo>
                    <a:cubicBezTo>
                      <a:pt x="9519" y="8212"/>
                      <a:pt x="9546" y="8259"/>
                      <a:pt x="9572" y="8307"/>
                    </a:cubicBezTo>
                    <a:cubicBezTo>
                      <a:pt x="9559" y="8327"/>
                      <a:pt x="9546" y="8348"/>
                      <a:pt x="9533" y="8368"/>
                    </a:cubicBezTo>
                    <a:cubicBezTo>
                      <a:pt x="9507" y="8360"/>
                      <a:pt x="9480" y="8353"/>
                      <a:pt x="9454" y="8345"/>
                    </a:cubicBezTo>
                    <a:cubicBezTo>
                      <a:pt x="9429" y="8360"/>
                      <a:pt x="9405" y="8376"/>
                      <a:pt x="9381" y="8391"/>
                    </a:cubicBezTo>
                    <a:lnTo>
                      <a:pt x="9318" y="8550"/>
                    </a:lnTo>
                    <a:cubicBezTo>
                      <a:pt x="9305" y="8583"/>
                      <a:pt x="9291" y="8615"/>
                      <a:pt x="9278" y="8648"/>
                    </a:cubicBezTo>
                    <a:cubicBezTo>
                      <a:pt x="9257" y="8656"/>
                      <a:pt x="9236" y="8663"/>
                      <a:pt x="9215" y="8671"/>
                    </a:cubicBezTo>
                    <a:cubicBezTo>
                      <a:pt x="9218" y="8646"/>
                      <a:pt x="9220" y="8620"/>
                      <a:pt x="9223" y="8595"/>
                    </a:cubicBezTo>
                    <a:lnTo>
                      <a:pt x="9294" y="8512"/>
                    </a:lnTo>
                    <a:cubicBezTo>
                      <a:pt x="9310" y="8467"/>
                      <a:pt x="9326" y="8421"/>
                      <a:pt x="9342" y="8376"/>
                    </a:cubicBezTo>
                    <a:lnTo>
                      <a:pt x="9381" y="8277"/>
                    </a:lnTo>
                    <a:cubicBezTo>
                      <a:pt x="9365" y="8257"/>
                      <a:pt x="9350" y="8237"/>
                      <a:pt x="9334" y="8217"/>
                    </a:cubicBezTo>
                    <a:cubicBezTo>
                      <a:pt x="9315" y="8219"/>
                      <a:pt x="9297" y="8222"/>
                      <a:pt x="9278" y="8224"/>
                    </a:cubicBezTo>
                    <a:lnTo>
                      <a:pt x="9168" y="8323"/>
                    </a:lnTo>
                    <a:cubicBezTo>
                      <a:pt x="9139" y="8330"/>
                      <a:pt x="9110" y="8338"/>
                      <a:pt x="9081" y="8345"/>
                    </a:cubicBezTo>
                    <a:cubicBezTo>
                      <a:pt x="9057" y="8343"/>
                      <a:pt x="9033" y="8340"/>
                      <a:pt x="9009" y="8338"/>
                    </a:cubicBezTo>
                    <a:lnTo>
                      <a:pt x="8859" y="8428"/>
                    </a:lnTo>
                    <a:cubicBezTo>
                      <a:pt x="8840" y="8461"/>
                      <a:pt x="8822" y="8494"/>
                      <a:pt x="8803" y="8527"/>
                    </a:cubicBezTo>
                    <a:lnTo>
                      <a:pt x="8701" y="8602"/>
                    </a:lnTo>
                    <a:lnTo>
                      <a:pt x="8558" y="8731"/>
                    </a:lnTo>
                    <a:cubicBezTo>
                      <a:pt x="8510" y="8776"/>
                      <a:pt x="8463" y="8822"/>
                      <a:pt x="8415" y="8867"/>
                    </a:cubicBezTo>
                    <a:cubicBezTo>
                      <a:pt x="8418" y="8892"/>
                      <a:pt x="8420" y="8918"/>
                      <a:pt x="8423" y="8943"/>
                    </a:cubicBezTo>
                    <a:cubicBezTo>
                      <a:pt x="8413" y="8971"/>
                      <a:pt x="8402" y="8998"/>
                      <a:pt x="8392" y="9026"/>
                    </a:cubicBezTo>
                    <a:cubicBezTo>
                      <a:pt x="8381" y="9049"/>
                      <a:pt x="8371" y="9071"/>
                      <a:pt x="8360" y="9094"/>
                    </a:cubicBezTo>
                    <a:cubicBezTo>
                      <a:pt x="8349" y="9127"/>
                      <a:pt x="8339" y="9159"/>
                      <a:pt x="8327" y="9192"/>
                    </a:cubicBezTo>
                    <a:cubicBezTo>
                      <a:pt x="8332" y="9222"/>
                      <a:pt x="8339" y="9253"/>
                      <a:pt x="8344" y="9283"/>
                    </a:cubicBezTo>
                    <a:lnTo>
                      <a:pt x="8280" y="9283"/>
                    </a:lnTo>
                    <a:cubicBezTo>
                      <a:pt x="8267" y="9286"/>
                      <a:pt x="8253" y="9288"/>
                      <a:pt x="8240" y="9291"/>
                    </a:cubicBezTo>
                    <a:cubicBezTo>
                      <a:pt x="8216" y="9288"/>
                      <a:pt x="8193" y="9286"/>
                      <a:pt x="8169" y="9283"/>
                    </a:cubicBezTo>
                    <a:lnTo>
                      <a:pt x="8098" y="9268"/>
                    </a:lnTo>
                    <a:cubicBezTo>
                      <a:pt x="8064" y="9255"/>
                      <a:pt x="8029" y="9243"/>
                      <a:pt x="7995" y="9230"/>
                    </a:cubicBezTo>
                    <a:lnTo>
                      <a:pt x="7971" y="9155"/>
                    </a:lnTo>
                    <a:cubicBezTo>
                      <a:pt x="7950" y="9135"/>
                      <a:pt x="7929" y="9114"/>
                      <a:pt x="7908" y="9094"/>
                    </a:cubicBezTo>
                    <a:cubicBezTo>
                      <a:pt x="7913" y="9079"/>
                      <a:pt x="7919" y="9064"/>
                      <a:pt x="7924" y="9049"/>
                    </a:cubicBezTo>
                    <a:cubicBezTo>
                      <a:pt x="7937" y="9034"/>
                      <a:pt x="7950" y="9018"/>
                      <a:pt x="7963" y="9003"/>
                    </a:cubicBezTo>
                    <a:cubicBezTo>
                      <a:pt x="7960" y="8991"/>
                      <a:pt x="7958" y="8978"/>
                      <a:pt x="7955" y="8966"/>
                    </a:cubicBezTo>
                    <a:cubicBezTo>
                      <a:pt x="7926" y="8963"/>
                      <a:pt x="7897" y="8961"/>
                      <a:pt x="7868" y="8958"/>
                    </a:cubicBezTo>
                    <a:cubicBezTo>
                      <a:pt x="7842" y="8961"/>
                      <a:pt x="7815" y="8963"/>
                      <a:pt x="7789" y="8966"/>
                    </a:cubicBezTo>
                    <a:lnTo>
                      <a:pt x="7734" y="8935"/>
                    </a:lnTo>
                    <a:lnTo>
                      <a:pt x="7836" y="8920"/>
                    </a:lnTo>
                    <a:cubicBezTo>
                      <a:pt x="7828" y="8910"/>
                      <a:pt x="7821" y="8900"/>
                      <a:pt x="7813" y="8890"/>
                    </a:cubicBezTo>
                    <a:cubicBezTo>
                      <a:pt x="7808" y="8870"/>
                      <a:pt x="7802" y="8849"/>
                      <a:pt x="7797" y="8829"/>
                    </a:cubicBezTo>
                    <a:cubicBezTo>
                      <a:pt x="7808" y="8814"/>
                      <a:pt x="7818" y="8799"/>
                      <a:pt x="7829" y="8784"/>
                    </a:cubicBezTo>
                    <a:cubicBezTo>
                      <a:pt x="7845" y="8774"/>
                      <a:pt x="7860" y="8764"/>
                      <a:pt x="7876" y="8754"/>
                    </a:cubicBezTo>
                    <a:lnTo>
                      <a:pt x="7924" y="8769"/>
                    </a:lnTo>
                    <a:lnTo>
                      <a:pt x="7892" y="8807"/>
                    </a:lnTo>
                    <a:cubicBezTo>
                      <a:pt x="7873" y="8832"/>
                      <a:pt x="7855" y="8857"/>
                      <a:pt x="7836" y="8882"/>
                    </a:cubicBezTo>
                    <a:cubicBezTo>
                      <a:pt x="7847" y="8885"/>
                      <a:pt x="7857" y="8887"/>
                      <a:pt x="7868" y="8890"/>
                    </a:cubicBezTo>
                    <a:cubicBezTo>
                      <a:pt x="7887" y="8875"/>
                      <a:pt x="7905" y="8860"/>
                      <a:pt x="7924" y="8845"/>
                    </a:cubicBezTo>
                    <a:lnTo>
                      <a:pt x="7963" y="8920"/>
                    </a:lnTo>
                    <a:cubicBezTo>
                      <a:pt x="7966" y="8905"/>
                      <a:pt x="7968" y="8890"/>
                      <a:pt x="7971" y="8875"/>
                    </a:cubicBezTo>
                    <a:cubicBezTo>
                      <a:pt x="7966" y="8847"/>
                      <a:pt x="7960" y="8820"/>
                      <a:pt x="7955" y="8792"/>
                    </a:cubicBezTo>
                    <a:lnTo>
                      <a:pt x="7987" y="8754"/>
                    </a:lnTo>
                    <a:cubicBezTo>
                      <a:pt x="8003" y="8744"/>
                      <a:pt x="8018" y="8734"/>
                      <a:pt x="8034" y="8724"/>
                    </a:cubicBezTo>
                    <a:cubicBezTo>
                      <a:pt x="8045" y="8689"/>
                      <a:pt x="8055" y="8653"/>
                      <a:pt x="8066" y="8618"/>
                    </a:cubicBezTo>
                    <a:cubicBezTo>
                      <a:pt x="8063" y="8585"/>
                      <a:pt x="8061" y="8552"/>
                      <a:pt x="8058" y="8519"/>
                    </a:cubicBezTo>
                    <a:cubicBezTo>
                      <a:pt x="8040" y="8527"/>
                      <a:pt x="8021" y="8534"/>
                      <a:pt x="8003" y="8542"/>
                    </a:cubicBezTo>
                    <a:lnTo>
                      <a:pt x="7971" y="8519"/>
                    </a:lnTo>
                    <a:cubicBezTo>
                      <a:pt x="7982" y="8501"/>
                      <a:pt x="7992" y="8484"/>
                      <a:pt x="8003" y="8466"/>
                    </a:cubicBezTo>
                    <a:cubicBezTo>
                      <a:pt x="7990" y="8456"/>
                      <a:pt x="7976" y="8446"/>
                      <a:pt x="7963" y="8436"/>
                    </a:cubicBezTo>
                    <a:cubicBezTo>
                      <a:pt x="7950" y="8444"/>
                      <a:pt x="7937" y="8451"/>
                      <a:pt x="7924" y="8459"/>
                    </a:cubicBezTo>
                    <a:cubicBezTo>
                      <a:pt x="7911" y="8451"/>
                      <a:pt x="7897" y="8444"/>
                      <a:pt x="7884" y="8436"/>
                    </a:cubicBezTo>
                    <a:cubicBezTo>
                      <a:pt x="7897" y="8428"/>
                      <a:pt x="7911" y="8421"/>
                      <a:pt x="7924" y="8413"/>
                    </a:cubicBezTo>
                    <a:lnTo>
                      <a:pt x="7971" y="8398"/>
                    </a:lnTo>
                    <a:cubicBezTo>
                      <a:pt x="7966" y="8378"/>
                      <a:pt x="7960" y="8358"/>
                      <a:pt x="7955" y="8338"/>
                    </a:cubicBezTo>
                    <a:cubicBezTo>
                      <a:pt x="7974" y="8340"/>
                      <a:pt x="7992" y="8343"/>
                      <a:pt x="8011" y="8345"/>
                    </a:cubicBezTo>
                    <a:cubicBezTo>
                      <a:pt x="8006" y="8368"/>
                      <a:pt x="8000" y="8390"/>
                      <a:pt x="7995" y="8413"/>
                    </a:cubicBezTo>
                    <a:cubicBezTo>
                      <a:pt x="8019" y="8406"/>
                      <a:pt x="8042" y="8398"/>
                      <a:pt x="8066" y="8391"/>
                    </a:cubicBezTo>
                    <a:cubicBezTo>
                      <a:pt x="8071" y="8373"/>
                      <a:pt x="8077" y="8356"/>
                      <a:pt x="8082" y="8338"/>
                    </a:cubicBezTo>
                    <a:cubicBezTo>
                      <a:pt x="8095" y="8277"/>
                      <a:pt x="8109" y="8217"/>
                      <a:pt x="8122" y="8156"/>
                    </a:cubicBezTo>
                    <a:cubicBezTo>
                      <a:pt x="8119" y="8133"/>
                      <a:pt x="8117" y="8111"/>
                      <a:pt x="8114" y="8088"/>
                    </a:cubicBezTo>
                    <a:cubicBezTo>
                      <a:pt x="8090" y="8121"/>
                      <a:pt x="8066" y="8153"/>
                      <a:pt x="8042" y="8186"/>
                    </a:cubicBezTo>
                    <a:cubicBezTo>
                      <a:pt x="8037" y="8201"/>
                      <a:pt x="8032" y="8217"/>
                      <a:pt x="8027" y="8232"/>
                    </a:cubicBezTo>
                    <a:lnTo>
                      <a:pt x="7987" y="8232"/>
                    </a:lnTo>
                    <a:cubicBezTo>
                      <a:pt x="7982" y="8217"/>
                      <a:pt x="7976" y="8201"/>
                      <a:pt x="7971" y="8186"/>
                    </a:cubicBezTo>
                    <a:cubicBezTo>
                      <a:pt x="7982" y="8174"/>
                      <a:pt x="7992" y="8161"/>
                      <a:pt x="8003" y="8149"/>
                    </a:cubicBezTo>
                    <a:cubicBezTo>
                      <a:pt x="8000" y="8129"/>
                      <a:pt x="7998" y="8108"/>
                      <a:pt x="7995" y="8088"/>
                    </a:cubicBezTo>
                    <a:cubicBezTo>
                      <a:pt x="8013" y="8080"/>
                      <a:pt x="8032" y="8073"/>
                      <a:pt x="8050" y="8065"/>
                    </a:cubicBezTo>
                    <a:cubicBezTo>
                      <a:pt x="8063" y="8042"/>
                      <a:pt x="8077" y="8020"/>
                      <a:pt x="8090" y="7997"/>
                    </a:cubicBezTo>
                    <a:lnTo>
                      <a:pt x="8185" y="7854"/>
                    </a:lnTo>
                    <a:cubicBezTo>
                      <a:pt x="8206" y="7839"/>
                      <a:pt x="8227" y="7823"/>
                      <a:pt x="8248" y="7808"/>
                    </a:cubicBezTo>
                    <a:cubicBezTo>
                      <a:pt x="8251" y="7790"/>
                      <a:pt x="8253" y="7773"/>
                      <a:pt x="8256" y="7755"/>
                    </a:cubicBezTo>
                    <a:cubicBezTo>
                      <a:pt x="8288" y="7748"/>
                      <a:pt x="8319" y="7740"/>
                      <a:pt x="8352" y="7733"/>
                    </a:cubicBezTo>
                    <a:cubicBezTo>
                      <a:pt x="8355" y="7738"/>
                      <a:pt x="8357" y="7743"/>
                      <a:pt x="8360" y="7748"/>
                    </a:cubicBezTo>
                    <a:cubicBezTo>
                      <a:pt x="8347" y="7758"/>
                      <a:pt x="8332" y="7768"/>
                      <a:pt x="8319" y="7778"/>
                    </a:cubicBezTo>
                    <a:cubicBezTo>
                      <a:pt x="8330" y="7786"/>
                      <a:pt x="8341" y="7793"/>
                      <a:pt x="8352" y="7801"/>
                    </a:cubicBezTo>
                    <a:lnTo>
                      <a:pt x="8447" y="7717"/>
                    </a:lnTo>
                    <a:cubicBezTo>
                      <a:pt x="8471" y="7697"/>
                      <a:pt x="8494" y="7677"/>
                      <a:pt x="8518" y="7657"/>
                    </a:cubicBezTo>
                    <a:lnTo>
                      <a:pt x="8605" y="7627"/>
                    </a:lnTo>
                    <a:cubicBezTo>
                      <a:pt x="8621" y="7614"/>
                      <a:pt x="8637" y="7602"/>
                      <a:pt x="8653" y="7589"/>
                    </a:cubicBezTo>
                    <a:cubicBezTo>
                      <a:pt x="8669" y="7581"/>
                      <a:pt x="8685" y="7574"/>
                      <a:pt x="8701" y="7566"/>
                    </a:cubicBezTo>
                    <a:cubicBezTo>
                      <a:pt x="8719" y="7558"/>
                      <a:pt x="8738" y="7551"/>
                      <a:pt x="8756" y="7543"/>
                    </a:cubicBezTo>
                    <a:lnTo>
                      <a:pt x="8835" y="7513"/>
                    </a:lnTo>
                    <a:cubicBezTo>
                      <a:pt x="8848" y="7506"/>
                      <a:pt x="8862" y="7498"/>
                      <a:pt x="8875" y="7491"/>
                    </a:cubicBezTo>
                    <a:cubicBezTo>
                      <a:pt x="8888" y="7486"/>
                      <a:pt x="8901" y="7480"/>
                      <a:pt x="8914" y="7475"/>
                    </a:cubicBezTo>
                    <a:lnTo>
                      <a:pt x="8946" y="7475"/>
                    </a:lnTo>
                    <a:lnTo>
                      <a:pt x="8914" y="7498"/>
                    </a:lnTo>
                    <a:cubicBezTo>
                      <a:pt x="8909" y="7508"/>
                      <a:pt x="8903" y="7518"/>
                      <a:pt x="8898" y="7528"/>
                    </a:cubicBezTo>
                    <a:lnTo>
                      <a:pt x="8946" y="7543"/>
                    </a:lnTo>
                    <a:lnTo>
                      <a:pt x="8978" y="7581"/>
                    </a:lnTo>
                    <a:cubicBezTo>
                      <a:pt x="8975" y="7594"/>
                      <a:pt x="8973" y="7606"/>
                      <a:pt x="8970" y="7619"/>
                    </a:cubicBezTo>
                    <a:lnTo>
                      <a:pt x="8867" y="7680"/>
                    </a:lnTo>
                    <a:cubicBezTo>
                      <a:pt x="8843" y="7687"/>
                      <a:pt x="8820" y="7695"/>
                      <a:pt x="8796" y="7702"/>
                    </a:cubicBezTo>
                    <a:cubicBezTo>
                      <a:pt x="8806" y="7717"/>
                      <a:pt x="8817" y="7733"/>
                      <a:pt x="8827" y="7748"/>
                    </a:cubicBezTo>
                    <a:lnTo>
                      <a:pt x="9128" y="7695"/>
                    </a:lnTo>
                    <a:cubicBezTo>
                      <a:pt x="9197" y="7602"/>
                      <a:pt x="9265" y="7508"/>
                      <a:pt x="9334" y="7415"/>
                    </a:cubicBezTo>
                    <a:lnTo>
                      <a:pt x="9644" y="7256"/>
                    </a:lnTo>
                    <a:lnTo>
                      <a:pt x="9834" y="7037"/>
                    </a:lnTo>
                    <a:cubicBezTo>
                      <a:pt x="9855" y="6959"/>
                      <a:pt x="9876" y="6880"/>
                      <a:pt x="9897" y="6802"/>
                    </a:cubicBezTo>
                    <a:cubicBezTo>
                      <a:pt x="9894" y="6747"/>
                      <a:pt x="9892" y="6691"/>
                      <a:pt x="9889" y="6636"/>
                    </a:cubicBezTo>
                    <a:cubicBezTo>
                      <a:pt x="9902" y="6578"/>
                      <a:pt x="9916" y="6520"/>
                      <a:pt x="9929" y="6462"/>
                    </a:cubicBezTo>
                    <a:cubicBezTo>
                      <a:pt x="9953" y="6374"/>
                      <a:pt x="9976" y="6285"/>
                      <a:pt x="10000" y="6197"/>
                    </a:cubicBezTo>
                    <a:cubicBezTo>
                      <a:pt x="9971" y="6159"/>
                      <a:pt x="9942" y="6122"/>
                      <a:pt x="9913" y="6084"/>
                    </a:cubicBezTo>
                    <a:lnTo>
                      <a:pt x="9873" y="6099"/>
                    </a:lnTo>
                    <a:cubicBezTo>
                      <a:pt x="9878" y="6119"/>
                      <a:pt x="9884" y="6139"/>
                      <a:pt x="9889" y="6159"/>
                    </a:cubicBezTo>
                    <a:cubicBezTo>
                      <a:pt x="9886" y="6187"/>
                      <a:pt x="9884" y="6214"/>
                      <a:pt x="9881" y="6242"/>
                    </a:cubicBezTo>
                    <a:cubicBezTo>
                      <a:pt x="9863" y="6270"/>
                      <a:pt x="9844" y="6298"/>
                      <a:pt x="9826" y="6326"/>
                    </a:cubicBezTo>
                    <a:lnTo>
                      <a:pt x="9857" y="6348"/>
                    </a:lnTo>
                    <a:lnTo>
                      <a:pt x="9921" y="6348"/>
                    </a:lnTo>
                    <a:cubicBezTo>
                      <a:pt x="9918" y="6373"/>
                      <a:pt x="9916" y="6399"/>
                      <a:pt x="9913" y="6424"/>
                    </a:cubicBezTo>
                    <a:cubicBezTo>
                      <a:pt x="9884" y="6464"/>
                      <a:pt x="9855" y="6505"/>
                      <a:pt x="9826" y="6545"/>
                    </a:cubicBezTo>
                    <a:lnTo>
                      <a:pt x="9826" y="6666"/>
                    </a:lnTo>
                    <a:cubicBezTo>
                      <a:pt x="9810" y="6696"/>
                      <a:pt x="9794" y="6727"/>
                      <a:pt x="9778" y="6757"/>
                    </a:cubicBezTo>
                    <a:lnTo>
                      <a:pt x="9731" y="6810"/>
                    </a:lnTo>
                    <a:cubicBezTo>
                      <a:pt x="9741" y="6833"/>
                      <a:pt x="9752" y="6855"/>
                      <a:pt x="9762" y="6878"/>
                    </a:cubicBezTo>
                    <a:cubicBezTo>
                      <a:pt x="9752" y="6898"/>
                      <a:pt x="9741" y="6918"/>
                      <a:pt x="9731" y="6938"/>
                    </a:cubicBezTo>
                    <a:cubicBezTo>
                      <a:pt x="9718" y="6931"/>
                      <a:pt x="9704" y="6923"/>
                      <a:pt x="9691" y="6916"/>
                    </a:cubicBezTo>
                    <a:lnTo>
                      <a:pt x="9612" y="6870"/>
                    </a:lnTo>
                    <a:cubicBezTo>
                      <a:pt x="9601" y="6880"/>
                      <a:pt x="9591" y="6891"/>
                      <a:pt x="9580" y="6901"/>
                    </a:cubicBezTo>
                    <a:lnTo>
                      <a:pt x="9620" y="6938"/>
                    </a:lnTo>
                    <a:lnTo>
                      <a:pt x="9549" y="6953"/>
                    </a:lnTo>
                    <a:lnTo>
                      <a:pt x="9501" y="6893"/>
                    </a:lnTo>
                    <a:cubicBezTo>
                      <a:pt x="9488" y="6870"/>
                      <a:pt x="9475" y="6848"/>
                      <a:pt x="9462" y="6825"/>
                    </a:cubicBezTo>
                    <a:cubicBezTo>
                      <a:pt x="9478" y="6815"/>
                      <a:pt x="9493" y="6805"/>
                      <a:pt x="9509" y="6795"/>
                    </a:cubicBezTo>
                    <a:cubicBezTo>
                      <a:pt x="9522" y="6813"/>
                      <a:pt x="9536" y="6830"/>
                      <a:pt x="9549" y="6848"/>
                    </a:cubicBezTo>
                    <a:cubicBezTo>
                      <a:pt x="9573" y="6833"/>
                      <a:pt x="9596" y="6817"/>
                      <a:pt x="9620" y="6802"/>
                    </a:cubicBezTo>
                    <a:cubicBezTo>
                      <a:pt x="9625" y="6779"/>
                      <a:pt x="9631" y="6757"/>
                      <a:pt x="9636" y="6734"/>
                    </a:cubicBezTo>
                    <a:cubicBezTo>
                      <a:pt x="9620" y="6721"/>
                      <a:pt x="9604" y="6709"/>
                      <a:pt x="9588" y="6696"/>
                    </a:cubicBezTo>
                    <a:cubicBezTo>
                      <a:pt x="9580" y="6663"/>
                      <a:pt x="9573" y="6631"/>
                      <a:pt x="9565" y="6598"/>
                    </a:cubicBezTo>
                    <a:cubicBezTo>
                      <a:pt x="9567" y="6558"/>
                      <a:pt x="9570" y="6517"/>
                      <a:pt x="9572" y="6477"/>
                    </a:cubicBezTo>
                    <a:lnTo>
                      <a:pt x="9501" y="6409"/>
                    </a:lnTo>
                    <a:lnTo>
                      <a:pt x="9310" y="6469"/>
                    </a:lnTo>
                    <a:lnTo>
                      <a:pt x="9152" y="6447"/>
                    </a:lnTo>
                    <a:cubicBezTo>
                      <a:pt x="9118" y="6500"/>
                      <a:pt x="9083" y="6553"/>
                      <a:pt x="9049" y="6606"/>
                    </a:cubicBezTo>
                    <a:lnTo>
                      <a:pt x="8986" y="6606"/>
                    </a:lnTo>
                    <a:cubicBezTo>
                      <a:pt x="9002" y="6565"/>
                      <a:pt x="9017" y="6525"/>
                      <a:pt x="9033" y="6484"/>
                    </a:cubicBezTo>
                    <a:cubicBezTo>
                      <a:pt x="9012" y="6461"/>
                      <a:pt x="8991" y="6439"/>
                      <a:pt x="8970" y="6416"/>
                    </a:cubicBezTo>
                    <a:lnTo>
                      <a:pt x="8859" y="6477"/>
                    </a:lnTo>
                    <a:lnTo>
                      <a:pt x="8693" y="6469"/>
                    </a:lnTo>
                    <a:lnTo>
                      <a:pt x="8518" y="6484"/>
                    </a:lnTo>
                    <a:lnTo>
                      <a:pt x="8336" y="6545"/>
                    </a:lnTo>
                    <a:cubicBezTo>
                      <a:pt x="8309" y="6588"/>
                      <a:pt x="8282" y="6631"/>
                      <a:pt x="8256" y="6674"/>
                    </a:cubicBezTo>
                    <a:cubicBezTo>
                      <a:pt x="8216" y="6729"/>
                      <a:pt x="8177" y="6785"/>
                      <a:pt x="8137" y="6840"/>
                    </a:cubicBezTo>
                    <a:lnTo>
                      <a:pt x="8011" y="6885"/>
                    </a:lnTo>
                    <a:lnTo>
                      <a:pt x="7900" y="6961"/>
                    </a:lnTo>
                    <a:lnTo>
                      <a:pt x="7829" y="7014"/>
                    </a:lnTo>
                    <a:cubicBezTo>
                      <a:pt x="7824" y="7001"/>
                      <a:pt x="7818" y="6989"/>
                      <a:pt x="7813" y="6976"/>
                    </a:cubicBezTo>
                    <a:lnTo>
                      <a:pt x="8011" y="6817"/>
                    </a:lnTo>
                    <a:cubicBezTo>
                      <a:pt x="7987" y="6804"/>
                      <a:pt x="7963" y="6792"/>
                      <a:pt x="7939" y="6779"/>
                    </a:cubicBezTo>
                    <a:cubicBezTo>
                      <a:pt x="7950" y="6769"/>
                      <a:pt x="7960" y="6759"/>
                      <a:pt x="7971" y="6749"/>
                    </a:cubicBezTo>
                    <a:cubicBezTo>
                      <a:pt x="7984" y="6747"/>
                      <a:pt x="7998" y="6744"/>
                      <a:pt x="8011" y="6742"/>
                    </a:cubicBezTo>
                    <a:cubicBezTo>
                      <a:pt x="8016" y="6732"/>
                      <a:pt x="8022" y="6721"/>
                      <a:pt x="8027" y="6711"/>
                    </a:cubicBezTo>
                    <a:cubicBezTo>
                      <a:pt x="8016" y="6704"/>
                      <a:pt x="8006" y="6696"/>
                      <a:pt x="7995" y="6689"/>
                    </a:cubicBezTo>
                    <a:lnTo>
                      <a:pt x="7963" y="6666"/>
                    </a:lnTo>
                    <a:lnTo>
                      <a:pt x="7963" y="6621"/>
                    </a:lnTo>
                    <a:cubicBezTo>
                      <a:pt x="7976" y="6591"/>
                      <a:pt x="7990" y="6560"/>
                      <a:pt x="8003" y="6530"/>
                    </a:cubicBezTo>
                    <a:cubicBezTo>
                      <a:pt x="7992" y="6495"/>
                      <a:pt x="7982" y="6459"/>
                      <a:pt x="7971" y="6424"/>
                    </a:cubicBezTo>
                    <a:lnTo>
                      <a:pt x="7876" y="6371"/>
                    </a:lnTo>
                    <a:lnTo>
                      <a:pt x="7813" y="6416"/>
                    </a:lnTo>
                    <a:cubicBezTo>
                      <a:pt x="7837" y="6421"/>
                      <a:pt x="7860" y="6427"/>
                      <a:pt x="7884" y="6432"/>
                    </a:cubicBezTo>
                    <a:cubicBezTo>
                      <a:pt x="7900" y="6449"/>
                      <a:pt x="7915" y="6467"/>
                      <a:pt x="7931" y="6484"/>
                    </a:cubicBezTo>
                    <a:cubicBezTo>
                      <a:pt x="7910" y="6482"/>
                      <a:pt x="7889" y="6479"/>
                      <a:pt x="7868" y="6477"/>
                    </a:cubicBezTo>
                    <a:lnTo>
                      <a:pt x="7805" y="6522"/>
                    </a:lnTo>
                    <a:lnTo>
                      <a:pt x="7702" y="6492"/>
                    </a:lnTo>
                    <a:cubicBezTo>
                      <a:pt x="7678" y="6434"/>
                      <a:pt x="7655" y="6376"/>
                      <a:pt x="7631" y="6318"/>
                    </a:cubicBezTo>
                    <a:lnTo>
                      <a:pt x="7480" y="6242"/>
                    </a:lnTo>
                    <a:cubicBezTo>
                      <a:pt x="7446" y="6209"/>
                      <a:pt x="7411" y="6177"/>
                      <a:pt x="7377" y="6144"/>
                    </a:cubicBezTo>
                    <a:cubicBezTo>
                      <a:pt x="7396" y="6056"/>
                      <a:pt x="7414" y="5967"/>
                      <a:pt x="7433" y="5879"/>
                    </a:cubicBezTo>
                    <a:lnTo>
                      <a:pt x="7433" y="5819"/>
                    </a:lnTo>
                    <a:cubicBezTo>
                      <a:pt x="7428" y="5784"/>
                      <a:pt x="7422" y="5748"/>
                      <a:pt x="7417" y="5713"/>
                    </a:cubicBezTo>
                    <a:cubicBezTo>
                      <a:pt x="7433" y="5685"/>
                      <a:pt x="7448" y="5658"/>
                      <a:pt x="7464" y="5630"/>
                    </a:cubicBezTo>
                    <a:lnTo>
                      <a:pt x="7464" y="5713"/>
                    </a:lnTo>
                    <a:lnTo>
                      <a:pt x="7536" y="5728"/>
                    </a:lnTo>
                    <a:lnTo>
                      <a:pt x="7504" y="5690"/>
                    </a:lnTo>
                    <a:cubicBezTo>
                      <a:pt x="7517" y="5680"/>
                      <a:pt x="7531" y="5670"/>
                      <a:pt x="7544" y="5660"/>
                    </a:cubicBezTo>
                    <a:cubicBezTo>
                      <a:pt x="7562" y="5650"/>
                      <a:pt x="7581" y="5640"/>
                      <a:pt x="7599" y="5630"/>
                    </a:cubicBezTo>
                    <a:cubicBezTo>
                      <a:pt x="7620" y="5622"/>
                      <a:pt x="7641" y="5615"/>
                      <a:pt x="7662" y="5607"/>
                    </a:cubicBezTo>
                    <a:cubicBezTo>
                      <a:pt x="7688" y="5594"/>
                      <a:pt x="7715" y="5582"/>
                      <a:pt x="7741" y="5569"/>
                    </a:cubicBezTo>
                    <a:lnTo>
                      <a:pt x="8090" y="5524"/>
                    </a:lnTo>
                    <a:cubicBezTo>
                      <a:pt x="8098" y="5542"/>
                      <a:pt x="8106" y="5559"/>
                      <a:pt x="8114" y="5577"/>
                    </a:cubicBezTo>
                    <a:cubicBezTo>
                      <a:pt x="8106" y="5610"/>
                      <a:pt x="8098" y="5642"/>
                      <a:pt x="8090" y="5675"/>
                    </a:cubicBezTo>
                    <a:cubicBezTo>
                      <a:pt x="8079" y="5708"/>
                      <a:pt x="8069" y="5740"/>
                      <a:pt x="8058" y="5773"/>
                    </a:cubicBezTo>
                    <a:cubicBezTo>
                      <a:pt x="8045" y="5786"/>
                      <a:pt x="8032" y="5798"/>
                      <a:pt x="8019" y="5811"/>
                    </a:cubicBezTo>
                    <a:cubicBezTo>
                      <a:pt x="8024" y="5829"/>
                      <a:pt x="8029" y="5846"/>
                      <a:pt x="8034" y="5864"/>
                    </a:cubicBezTo>
                    <a:lnTo>
                      <a:pt x="7987" y="5917"/>
                    </a:lnTo>
                    <a:lnTo>
                      <a:pt x="7939" y="5932"/>
                    </a:lnTo>
                    <a:cubicBezTo>
                      <a:pt x="7929" y="5937"/>
                      <a:pt x="7918" y="5942"/>
                      <a:pt x="7908" y="5947"/>
                    </a:cubicBezTo>
                    <a:cubicBezTo>
                      <a:pt x="7897" y="5940"/>
                      <a:pt x="7887" y="5932"/>
                      <a:pt x="7876" y="5925"/>
                    </a:cubicBezTo>
                    <a:lnTo>
                      <a:pt x="7829" y="5925"/>
                    </a:lnTo>
                    <a:cubicBezTo>
                      <a:pt x="7850" y="5958"/>
                      <a:pt x="7871" y="5990"/>
                      <a:pt x="7892" y="6023"/>
                    </a:cubicBezTo>
                    <a:cubicBezTo>
                      <a:pt x="7913" y="6031"/>
                      <a:pt x="7934" y="6038"/>
                      <a:pt x="7955" y="6046"/>
                    </a:cubicBezTo>
                    <a:cubicBezTo>
                      <a:pt x="7981" y="6038"/>
                      <a:pt x="8008" y="6031"/>
                      <a:pt x="8034" y="6023"/>
                    </a:cubicBezTo>
                    <a:cubicBezTo>
                      <a:pt x="8055" y="5973"/>
                      <a:pt x="8077" y="5922"/>
                      <a:pt x="8098" y="5872"/>
                    </a:cubicBezTo>
                    <a:lnTo>
                      <a:pt x="8296" y="5342"/>
                    </a:lnTo>
                    <a:lnTo>
                      <a:pt x="8637" y="4798"/>
                    </a:lnTo>
                    <a:lnTo>
                      <a:pt x="9183" y="4661"/>
                    </a:lnTo>
                    <a:lnTo>
                      <a:pt x="9318" y="4616"/>
                    </a:lnTo>
                    <a:cubicBezTo>
                      <a:pt x="9342" y="4561"/>
                      <a:pt x="9365" y="4505"/>
                      <a:pt x="9389" y="4450"/>
                    </a:cubicBezTo>
                    <a:close/>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35" name="Freeform 49">
                <a:extLst>
                  <a:ext uri="{FF2B5EF4-FFF2-40B4-BE49-F238E27FC236}">
                    <a16:creationId xmlns:a16="http://schemas.microsoft.com/office/drawing/2014/main" id="{C74F04EB-B0AE-464C-B052-10E695CFAFB8}"/>
                  </a:ext>
                </a:extLst>
              </p:cNvPr>
              <p:cNvSpPr>
                <a:spLocks noChangeAspect="1"/>
              </p:cNvSpPr>
              <p:nvPr/>
            </p:nvSpPr>
            <p:spPr bwMode="auto">
              <a:xfrm>
                <a:off x="-2559063" y="1113598"/>
                <a:ext cx="727095" cy="595023"/>
              </a:xfrm>
              <a:custGeom>
                <a:avLst/>
                <a:gdLst>
                  <a:gd name="T0" fmla="*/ 457 w 5746"/>
                  <a:gd name="T1" fmla="*/ 3921 h 5049"/>
                  <a:gd name="T2" fmla="*/ 0 w 5746"/>
                  <a:gd name="T3" fmla="*/ 1197 h 5049"/>
                  <a:gd name="T4" fmla="*/ 1782 w 5746"/>
                  <a:gd name="T5" fmla="*/ 0 h 5049"/>
                  <a:gd name="T6" fmla="*/ 5028 w 5746"/>
                  <a:gd name="T7" fmla="*/ 282 h 5049"/>
                  <a:gd name="T8" fmla="*/ 5058 w 5746"/>
                  <a:gd name="T9" fmla="*/ 405 h 5049"/>
                  <a:gd name="T10" fmla="*/ 5106 w 5746"/>
                  <a:gd name="T11" fmla="*/ 574 h 5049"/>
                  <a:gd name="T12" fmla="*/ 5190 w 5746"/>
                  <a:gd name="T13" fmla="*/ 662 h 5049"/>
                  <a:gd name="T14" fmla="*/ 5262 w 5746"/>
                  <a:gd name="T15" fmla="*/ 710 h 5049"/>
                  <a:gd name="T16" fmla="*/ 5349 w 5746"/>
                  <a:gd name="T17" fmla="*/ 708 h 5049"/>
                  <a:gd name="T18" fmla="*/ 5505 w 5746"/>
                  <a:gd name="T19" fmla="*/ 768 h 5049"/>
                  <a:gd name="T20" fmla="*/ 5610 w 5746"/>
                  <a:gd name="T21" fmla="*/ 750 h 5049"/>
                  <a:gd name="T22" fmla="*/ 5709 w 5746"/>
                  <a:gd name="T23" fmla="*/ 789 h 5049"/>
                  <a:gd name="T24" fmla="*/ 5745 w 5746"/>
                  <a:gd name="T25" fmla="*/ 813 h 5049"/>
                  <a:gd name="T26" fmla="*/ 5676 w 5746"/>
                  <a:gd name="T27" fmla="*/ 891 h 5049"/>
                  <a:gd name="T28" fmla="*/ 5520 w 5746"/>
                  <a:gd name="T29" fmla="*/ 1206 h 5049"/>
                  <a:gd name="T30" fmla="*/ 5430 w 5746"/>
                  <a:gd name="T31" fmla="*/ 1395 h 5049"/>
                  <a:gd name="T32" fmla="*/ 5364 w 5746"/>
                  <a:gd name="T33" fmla="*/ 1578 h 5049"/>
                  <a:gd name="T34" fmla="*/ 5331 w 5746"/>
                  <a:gd name="T35" fmla="*/ 1722 h 5049"/>
                  <a:gd name="T36" fmla="*/ 5312 w 5746"/>
                  <a:gd name="T37" fmla="*/ 1882 h 5049"/>
                  <a:gd name="T38" fmla="*/ 5347 w 5746"/>
                  <a:gd name="T39" fmla="*/ 1941 h 5049"/>
                  <a:gd name="T40" fmla="*/ 5232 w 5746"/>
                  <a:gd name="T41" fmla="*/ 1971 h 5049"/>
                  <a:gd name="T42" fmla="*/ 5031 w 5746"/>
                  <a:gd name="T43" fmla="*/ 2001 h 5049"/>
                  <a:gd name="T44" fmla="*/ 4923 w 5746"/>
                  <a:gd name="T45" fmla="*/ 2163 h 5049"/>
                  <a:gd name="T46" fmla="*/ 4857 w 5746"/>
                  <a:gd name="T47" fmla="*/ 2364 h 5049"/>
                  <a:gd name="T48" fmla="*/ 4788 w 5746"/>
                  <a:gd name="T49" fmla="*/ 2613 h 5049"/>
                  <a:gd name="T50" fmla="*/ 4731 w 5746"/>
                  <a:gd name="T51" fmla="*/ 2811 h 5049"/>
                  <a:gd name="T52" fmla="*/ 4710 w 5746"/>
                  <a:gd name="T53" fmla="*/ 2955 h 5049"/>
                  <a:gd name="T54" fmla="*/ 4692 w 5746"/>
                  <a:gd name="T55" fmla="*/ 3084 h 5049"/>
                  <a:gd name="T56" fmla="*/ 4668 w 5746"/>
                  <a:gd name="T57" fmla="*/ 3195 h 5049"/>
                  <a:gd name="T58" fmla="*/ 4611 w 5746"/>
                  <a:gd name="T59" fmla="*/ 3348 h 5049"/>
                  <a:gd name="T60" fmla="*/ 4527 w 5746"/>
                  <a:gd name="T61" fmla="*/ 3519 h 5049"/>
                  <a:gd name="T62" fmla="*/ 4419 w 5746"/>
                  <a:gd name="T63" fmla="*/ 3693 h 5049"/>
                  <a:gd name="T64" fmla="*/ 4311 w 5746"/>
                  <a:gd name="T65" fmla="*/ 4014 h 5049"/>
                  <a:gd name="T66" fmla="*/ 4230 w 5746"/>
                  <a:gd name="T67" fmla="*/ 4158 h 5049"/>
                  <a:gd name="T68" fmla="*/ 4176 w 5746"/>
                  <a:gd name="T69" fmla="*/ 4287 h 5049"/>
                  <a:gd name="T70" fmla="*/ 4101 w 5746"/>
                  <a:gd name="T71" fmla="*/ 4377 h 5049"/>
                  <a:gd name="T72" fmla="*/ 3216 w 5746"/>
                  <a:gd name="T73" fmla="*/ 4581 h 5049"/>
                  <a:gd name="T74" fmla="*/ 2306 w 5746"/>
                  <a:gd name="T75" fmla="*/ 4674 h 5049"/>
                  <a:gd name="T76" fmla="*/ 2061 w 5746"/>
                  <a:gd name="T77" fmla="*/ 4719 h 5049"/>
                  <a:gd name="T78" fmla="*/ 1110 w 5746"/>
                  <a:gd name="T79" fmla="*/ 4917 h 50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6"/>
                  <a:gd name="T121" fmla="*/ 0 h 5049"/>
                  <a:gd name="T122" fmla="*/ 5746 w 5746"/>
                  <a:gd name="T123" fmla="*/ 5049 h 5049"/>
                  <a:gd name="connsiteX0" fmla="*/ 757 w 9998"/>
                  <a:gd name="connsiteY0" fmla="*/ 10000 h 10000"/>
                  <a:gd name="connsiteX1" fmla="*/ 795 w 9998"/>
                  <a:gd name="connsiteY1" fmla="*/ 7766 h 10000"/>
                  <a:gd name="connsiteX2" fmla="*/ 19 w 9998"/>
                  <a:gd name="connsiteY2" fmla="*/ 7786 h 10000"/>
                  <a:gd name="connsiteX3" fmla="*/ 0 w 9998"/>
                  <a:gd name="connsiteY3" fmla="*/ 2371 h 10000"/>
                  <a:gd name="connsiteX4" fmla="*/ 4094 w 9998"/>
                  <a:gd name="connsiteY4" fmla="*/ 2494 h 10000"/>
                  <a:gd name="connsiteX5" fmla="*/ 3101 w 9998"/>
                  <a:gd name="connsiteY5" fmla="*/ 0 h 10000"/>
                  <a:gd name="connsiteX6" fmla="*/ 8797 w 9998"/>
                  <a:gd name="connsiteY6" fmla="*/ 42 h 10000"/>
                  <a:gd name="connsiteX7" fmla="*/ 8750 w 9998"/>
                  <a:gd name="connsiteY7" fmla="*/ 559 h 10000"/>
                  <a:gd name="connsiteX8" fmla="*/ 8792 w 9998"/>
                  <a:gd name="connsiteY8" fmla="*/ 689 h 10000"/>
                  <a:gd name="connsiteX9" fmla="*/ 8803 w 9998"/>
                  <a:gd name="connsiteY9" fmla="*/ 802 h 10000"/>
                  <a:gd name="connsiteX10" fmla="*/ 8813 w 9998"/>
                  <a:gd name="connsiteY10" fmla="*/ 935 h 10000"/>
                  <a:gd name="connsiteX11" fmla="*/ 8886 w 9998"/>
                  <a:gd name="connsiteY11" fmla="*/ 1137 h 10000"/>
                  <a:gd name="connsiteX12" fmla="*/ 8963 w 9998"/>
                  <a:gd name="connsiteY12" fmla="*/ 1244 h 10000"/>
                  <a:gd name="connsiteX13" fmla="*/ 9032 w 9998"/>
                  <a:gd name="connsiteY13" fmla="*/ 1311 h 10000"/>
                  <a:gd name="connsiteX14" fmla="*/ 9099 w 9998"/>
                  <a:gd name="connsiteY14" fmla="*/ 1335 h 10000"/>
                  <a:gd name="connsiteX15" fmla="*/ 9158 w 9998"/>
                  <a:gd name="connsiteY15" fmla="*/ 1406 h 10000"/>
                  <a:gd name="connsiteX16" fmla="*/ 9210 w 9998"/>
                  <a:gd name="connsiteY16" fmla="*/ 1396 h 10000"/>
                  <a:gd name="connsiteX17" fmla="*/ 9309 w 9998"/>
                  <a:gd name="connsiteY17" fmla="*/ 1402 h 10000"/>
                  <a:gd name="connsiteX18" fmla="*/ 9502 w 9998"/>
                  <a:gd name="connsiteY18" fmla="*/ 1521 h 10000"/>
                  <a:gd name="connsiteX19" fmla="*/ 9581 w 9998"/>
                  <a:gd name="connsiteY19" fmla="*/ 1521 h 10000"/>
                  <a:gd name="connsiteX20" fmla="*/ 9659 w 9998"/>
                  <a:gd name="connsiteY20" fmla="*/ 1533 h 10000"/>
                  <a:gd name="connsiteX21" fmla="*/ 9763 w 9998"/>
                  <a:gd name="connsiteY21" fmla="*/ 1485 h 10000"/>
                  <a:gd name="connsiteX22" fmla="*/ 9847 w 9998"/>
                  <a:gd name="connsiteY22" fmla="*/ 1521 h 10000"/>
                  <a:gd name="connsiteX23" fmla="*/ 9936 w 9998"/>
                  <a:gd name="connsiteY23" fmla="*/ 1563 h 10000"/>
                  <a:gd name="connsiteX24" fmla="*/ 9988 w 9998"/>
                  <a:gd name="connsiteY24" fmla="*/ 1563 h 10000"/>
                  <a:gd name="connsiteX25" fmla="*/ 9998 w 9998"/>
                  <a:gd name="connsiteY25" fmla="*/ 1610 h 10000"/>
                  <a:gd name="connsiteX26" fmla="*/ 9977 w 9998"/>
                  <a:gd name="connsiteY26" fmla="*/ 1646 h 10000"/>
                  <a:gd name="connsiteX27" fmla="*/ 9878 w 9998"/>
                  <a:gd name="connsiteY27" fmla="*/ 1765 h 10000"/>
                  <a:gd name="connsiteX28" fmla="*/ 9722 w 9998"/>
                  <a:gd name="connsiteY28" fmla="*/ 2109 h 10000"/>
                  <a:gd name="connsiteX29" fmla="*/ 9607 w 9998"/>
                  <a:gd name="connsiteY29" fmla="*/ 2389 h 10000"/>
                  <a:gd name="connsiteX30" fmla="*/ 9565 w 9998"/>
                  <a:gd name="connsiteY30" fmla="*/ 2549 h 10000"/>
                  <a:gd name="connsiteX31" fmla="*/ 9450 w 9998"/>
                  <a:gd name="connsiteY31" fmla="*/ 2763 h 10000"/>
                  <a:gd name="connsiteX32" fmla="*/ 9434 w 9998"/>
                  <a:gd name="connsiteY32" fmla="*/ 2959 h 10000"/>
                  <a:gd name="connsiteX33" fmla="*/ 9335 w 9998"/>
                  <a:gd name="connsiteY33" fmla="*/ 3125 h 10000"/>
                  <a:gd name="connsiteX34" fmla="*/ 9346 w 9998"/>
                  <a:gd name="connsiteY34" fmla="*/ 3214 h 10000"/>
                  <a:gd name="connsiteX35" fmla="*/ 9278 w 9998"/>
                  <a:gd name="connsiteY35" fmla="*/ 3411 h 10000"/>
                  <a:gd name="connsiteX36" fmla="*/ 9273 w 9998"/>
                  <a:gd name="connsiteY36" fmla="*/ 3601 h 10000"/>
                  <a:gd name="connsiteX37" fmla="*/ 9245 w 9998"/>
                  <a:gd name="connsiteY37" fmla="*/ 3727 h 10000"/>
                  <a:gd name="connsiteX38" fmla="*/ 9276 w 9998"/>
                  <a:gd name="connsiteY38" fmla="*/ 3793 h 10000"/>
                  <a:gd name="connsiteX39" fmla="*/ 9306 w 9998"/>
                  <a:gd name="connsiteY39" fmla="*/ 3844 h 10000"/>
                  <a:gd name="connsiteX40" fmla="*/ 9255 w 9998"/>
                  <a:gd name="connsiteY40" fmla="*/ 3924 h 10000"/>
                  <a:gd name="connsiteX41" fmla="*/ 9105 w 9998"/>
                  <a:gd name="connsiteY41" fmla="*/ 3904 h 10000"/>
                  <a:gd name="connsiteX42" fmla="*/ 8871 w 9998"/>
                  <a:gd name="connsiteY42" fmla="*/ 3916 h 10000"/>
                  <a:gd name="connsiteX43" fmla="*/ 8756 w 9998"/>
                  <a:gd name="connsiteY43" fmla="*/ 3963 h 10000"/>
                  <a:gd name="connsiteX44" fmla="*/ 8672 w 9998"/>
                  <a:gd name="connsiteY44" fmla="*/ 4076 h 10000"/>
                  <a:gd name="connsiteX45" fmla="*/ 8568 w 9998"/>
                  <a:gd name="connsiteY45" fmla="*/ 4284 h 10000"/>
                  <a:gd name="connsiteX46" fmla="*/ 8521 w 9998"/>
                  <a:gd name="connsiteY46" fmla="*/ 4482 h 10000"/>
                  <a:gd name="connsiteX47" fmla="*/ 8453 w 9998"/>
                  <a:gd name="connsiteY47" fmla="*/ 4682 h 10000"/>
                  <a:gd name="connsiteX48" fmla="*/ 8359 w 9998"/>
                  <a:gd name="connsiteY48" fmla="*/ 4997 h 10000"/>
                  <a:gd name="connsiteX49" fmla="*/ 8333 w 9998"/>
                  <a:gd name="connsiteY49" fmla="*/ 5175 h 10000"/>
                  <a:gd name="connsiteX50" fmla="*/ 8333 w 9998"/>
                  <a:gd name="connsiteY50" fmla="*/ 5443 h 10000"/>
                  <a:gd name="connsiteX51" fmla="*/ 8234 w 9998"/>
                  <a:gd name="connsiteY51" fmla="*/ 5567 h 10000"/>
                  <a:gd name="connsiteX52" fmla="*/ 8218 w 9998"/>
                  <a:gd name="connsiteY52" fmla="*/ 5740 h 10000"/>
                  <a:gd name="connsiteX53" fmla="*/ 8197 w 9998"/>
                  <a:gd name="connsiteY53" fmla="*/ 5853 h 10000"/>
                  <a:gd name="connsiteX54" fmla="*/ 8207 w 9998"/>
                  <a:gd name="connsiteY54" fmla="*/ 5966 h 10000"/>
                  <a:gd name="connsiteX55" fmla="*/ 8166 w 9998"/>
                  <a:gd name="connsiteY55" fmla="*/ 6108 h 10000"/>
                  <a:gd name="connsiteX56" fmla="*/ 8150 w 9998"/>
                  <a:gd name="connsiteY56" fmla="*/ 6239 h 10000"/>
                  <a:gd name="connsiteX57" fmla="*/ 8124 w 9998"/>
                  <a:gd name="connsiteY57" fmla="*/ 6328 h 10000"/>
                  <a:gd name="connsiteX58" fmla="*/ 8066 w 9998"/>
                  <a:gd name="connsiteY58" fmla="*/ 6512 h 10000"/>
                  <a:gd name="connsiteX59" fmla="*/ 8025 w 9998"/>
                  <a:gd name="connsiteY59" fmla="*/ 6631 h 10000"/>
                  <a:gd name="connsiteX60" fmla="*/ 7988 w 9998"/>
                  <a:gd name="connsiteY60" fmla="*/ 6833 h 10000"/>
                  <a:gd name="connsiteX61" fmla="*/ 7879 w 9998"/>
                  <a:gd name="connsiteY61" fmla="*/ 6970 h 10000"/>
                  <a:gd name="connsiteX62" fmla="*/ 7753 w 9998"/>
                  <a:gd name="connsiteY62" fmla="*/ 7089 h 10000"/>
                  <a:gd name="connsiteX63" fmla="*/ 7691 w 9998"/>
                  <a:gd name="connsiteY63" fmla="*/ 7314 h 10000"/>
                  <a:gd name="connsiteX64" fmla="*/ 7628 w 9998"/>
                  <a:gd name="connsiteY64" fmla="*/ 7718 h 10000"/>
                  <a:gd name="connsiteX65" fmla="*/ 7503 w 9998"/>
                  <a:gd name="connsiteY65" fmla="*/ 7950 h 10000"/>
                  <a:gd name="connsiteX66" fmla="*/ 7482 w 9998"/>
                  <a:gd name="connsiteY66" fmla="*/ 8087 h 10000"/>
                  <a:gd name="connsiteX67" fmla="*/ 7362 w 9998"/>
                  <a:gd name="connsiteY67" fmla="*/ 8235 h 10000"/>
                  <a:gd name="connsiteX68" fmla="*/ 7315 w 9998"/>
                  <a:gd name="connsiteY68" fmla="*/ 8402 h 10000"/>
                  <a:gd name="connsiteX69" fmla="*/ 7268 w 9998"/>
                  <a:gd name="connsiteY69" fmla="*/ 8491 h 10000"/>
                  <a:gd name="connsiteX70" fmla="*/ 7221 w 9998"/>
                  <a:gd name="connsiteY70" fmla="*/ 8580 h 10000"/>
                  <a:gd name="connsiteX71" fmla="*/ 7137 w 9998"/>
                  <a:gd name="connsiteY71" fmla="*/ 8669 h 10000"/>
                  <a:gd name="connsiteX72" fmla="*/ 6892 w 9998"/>
                  <a:gd name="connsiteY72" fmla="*/ 8936 h 10000"/>
                  <a:gd name="connsiteX73" fmla="*/ 5597 w 9998"/>
                  <a:gd name="connsiteY73" fmla="*/ 9073 h 10000"/>
                  <a:gd name="connsiteX74" fmla="*/ 4595 w 9998"/>
                  <a:gd name="connsiteY74" fmla="*/ 9174 h 10000"/>
                  <a:gd name="connsiteX75" fmla="*/ 4013 w 9998"/>
                  <a:gd name="connsiteY75" fmla="*/ 9257 h 10000"/>
                  <a:gd name="connsiteX76" fmla="*/ 3764 w 9998"/>
                  <a:gd name="connsiteY76" fmla="*/ 9299 h 10000"/>
                  <a:gd name="connsiteX77" fmla="*/ 3587 w 9998"/>
                  <a:gd name="connsiteY77" fmla="*/ 9346 h 10000"/>
                  <a:gd name="connsiteX78" fmla="*/ 3086 w 9998"/>
                  <a:gd name="connsiteY78" fmla="*/ 9471 h 10000"/>
                  <a:gd name="connsiteX79" fmla="*/ 1932 w 9998"/>
                  <a:gd name="connsiteY79" fmla="*/ 9739 h 10000"/>
                  <a:gd name="connsiteX80" fmla="*/ 757 w 9998"/>
                  <a:gd name="connsiteY80" fmla="*/ 10000 h 10000"/>
                  <a:gd name="connsiteX0" fmla="*/ 757 w 10000"/>
                  <a:gd name="connsiteY0" fmla="*/ 9958 h 9958"/>
                  <a:gd name="connsiteX1" fmla="*/ 795 w 10000"/>
                  <a:gd name="connsiteY1" fmla="*/ 7724 h 9958"/>
                  <a:gd name="connsiteX2" fmla="*/ 19 w 10000"/>
                  <a:gd name="connsiteY2" fmla="*/ 7744 h 9958"/>
                  <a:gd name="connsiteX3" fmla="*/ 0 w 10000"/>
                  <a:gd name="connsiteY3" fmla="*/ 2329 h 9958"/>
                  <a:gd name="connsiteX4" fmla="*/ 4095 w 10000"/>
                  <a:gd name="connsiteY4" fmla="*/ 2452 h 9958"/>
                  <a:gd name="connsiteX5" fmla="*/ 4072 w 10000"/>
                  <a:gd name="connsiteY5" fmla="*/ 6134 h 9958"/>
                  <a:gd name="connsiteX6" fmla="*/ 8799 w 10000"/>
                  <a:gd name="connsiteY6" fmla="*/ 0 h 9958"/>
                  <a:gd name="connsiteX7" fmla="*/ 8752 w 10000"/>
                  <a:gd name="connsiteY7" fmla="*/ 517 h 9958"/>
                  <a:gd name="connsiteX8" fmla="*/ 8794 w 10000"/>
                  <a:gd name="connsiteY8" fmla="*/ 647 h 9958"/>
                  <a:gd name="connsiteX9" fmla="*/ 8805 w 10000"/>
                  <a:gd name="connsiteY9" fmla="*/ 760 h 9958"/>
                  <a:gd name="connsiteX10" fmla="*/ 8815 w 10000"/>
                  <a:gd name="connsiteY10" fmla="*/ 893 h 9958"/>
                  <a:gd name="connsiteX11" fmla="*/ 8888 w 10000"/>
                  <a:gd name="connsiteY11" fmla="*/ 1095 h 9958"/>
                  <a:gd name="connsiteX12" fmla="*/ 8965 w 10000"/>
                  <a:gd name="connsiteY12" fmla="*/ 1202 h 9958"/>
                  <a:gd name="connsiteX13" fmla="*/ 9034 w 10000"/>
                  <a:gd name="connsiteY13" fmla="*/ 1269 h 9958"/>
                  <a:gd name="connsiteX14" fmla="*/ 9101 w 10000"/>
                  <a:gd name="connsiteY14" fmla="*/ 1293 h 9958"/>
                  <a:gd name="connsiteX15" fmla="*/ 9160 w 10000"/>
                  <a:gd name="connsiteY15" fmla="*/ 1364 h 9958"/>
                  <a:gd name="connsiteX16" fmla="*/ 9212 w 10000"/>
                  <a:gd name="connsiteY16" fmla="*/ 1354 h 9958"/>
                  <a:gd name="connsiteX17" fmla="*/ 9311 w 10000"/>
                  <a:gd name="connsiteY17" fmla="*/ 1360 h 9958"/>
                  <a:gd name="connsiteX18" fmla="*/ 9504 w 10000"/>
                  <a:gd name="connsiteY18" fmla="*/ 1479 h 9958"/>
                  <a:gd name="connsiteX19" fmla="*/ 9583 w 10000"/>
                  <a:gd name="connsiteY19" fmla="*/ 1479 h 9958"/>
                  <a:gd name="connsiteX20" fmla="*/ 9661 w 10000"/>
                  <a:gd name="connsiteY20" fmla="*/ 1491 h 9958"/>
                  <a:gd name="connsiteX21" fmla="*/ 9765 w 10000"/>
                  <a:gd name="connsiteY21" fmla="*/ 1443 h 9958"/>
                  <a:gd name="connsiteX22" fmla="*/ 9849 w 10000"/>
                  <a:gd name="connsiteY22" fmla="*/ 1479 h 9958"/>
                  <a:gd name="connsiteX23" fmla="*/ 9938 w 10000"/>
                  <a:gd name="connsiteY23" fmla="*/ 1521 h 9958"/>
                  <a:gd name="connsiteX24" fmla="*/ 9990 w 10000"/>
                  <a:gd name="connsiteY24" fmla="*/ 1521 h 9958"/>
                  <a:gd name="connsiteX25" fmla="*/ 10000 w 10000"/>
                  <a:gd name="connsiteY25" fmla="*/ 1568 h 9958"/>
                  <a:gd name="connsiteX26" fmla="*/ 9979 w 10000"/>
                  <a:gd name="connsiteY26" fmla="*/ 1604 h 9958"/>
                  <a:gd name="connsiteX27" fmla="*/ 9880 w 10000"/>
                  <a:gd name="connsiteY27" fmla="*/ 1723 h 9958"/>
                  <a:gd name="connsiteX28" fmla="*/ 9724 w 10000"/>
                  <a:gd name="connsiteY28" fmla="*/ 2067 h 9958"/>
                  <a:gd name="connsiteX29" fmla="*/ 9609 w 10000"/>
                  <a:gd name="connsiteY29" fmla="*/ 2347 h 9958"/>
                  <a:gd name="connsiteX30" fmla="*/ 9567 w 10000"/>
                  <a:gd name="connsiteY30" fmla="*/ 2507 h 9958"/>
                  <a:gd name="connsiteX31" fmla="*/ 9452 w 10000"/>
                  <a:gd name="connsiteY31" fmla="*/ 2721 h 9958"/>
                  <a:gd name="connsiteX32" fmla="*/ 9436 w 10000"/>
                  <a:gd name="connsiteY32" fmla="*/ 2917 h 9958"/>
                  <a:gd name="connsiteX33" fmla="*/ 9337 w 10000"/>
                  <a:gd name="connsiteY33" fmla="*/ 3083 h 9958"/>
                  <a:gd name="connsiteX34" fmla="*/ 9348 w 10000"/>
                  <a:gd name="connsiteY34" fmla="*/ 3172 h 9958"/>
                  <a:gd name="connsiteX35" fmla="*/ 9280 w 10000"/>
                  <a:gd name="connsiteY35" fmla="*/ 3369 h 9958"/>
                  <a:gd name="connsiteX36" fmla="*/ 9275 w 10000"/>
                  <a:gd name="connsiteY36" fmla="*/ 3559 h 9958"/>
                  <a:gd name="connsiteX37" fmla="*/ 9247 w 10000"/>
                  <a:gd name="connsiteY37" fmla="*/ 3685 h 9958"/>
                  <a:gd name="connsiteX38" fmla="*/ 9278 w 10000"/>
                  <a:gd name="connsiteY38" fmla="*/ 3751 h 9958"/>
                  <a:gd name="connsiteX39" fmla="*/ 9308 w 10000"/>
                  <a:gd name="connsiteY39" fmla="*/ 3802 h 9958"/>
                  <a:gd name="connsiteX40" fmla="*/ 9257 w 10000"/>
                  <a:gd name="connsiteY40" fmla="*/ 3882 h 9958"/>
                  <a:gd name="connsiteX41" fmla="*/ 9107 w 10000"/>
                  <a:gd name="connsiteY41" fmla="*/ 3862 h 9958"/>
                  <a:gd name="connsiteX42" fmla="*/ 8873 w 10000"/>
                  <a:gd name="connsiteY42" fmla="*/ 3874 h 9958"/>
                  <a:gd name="connsiteX43" fmla="*/ 8758 w 10000"/>
                  <a:gd name="connsiteY43" fmla="*/ 3921 h 9958"/>
                  <a:gd name="connsiteX44" fmla="*/ 8674 w 10000"/>
                  <a:gd name="connsiteY44" fmla="*/ 4034 h 9958"/>
                  <a:gd name="connsiteX45" fmla="*/ 8570 w 10000"/>
                  <a:gd name="connsiteY45" fmla="*/ 4242 h 9958"/>
                  <a:gd name="connsiteX46" fmla="*/ 8523 w 10000"/>
                  <a:gd name="connsiteY46" fmla="*/ 4440 h 9958"/>
                  <a:gd name="connsiteX47" fmla="*/ 8455 w 10000"/>
                  <a:gd name="connsiteY47" fmla="*/ 4640 h 9958"/>
                  <a:gd name="connsiteX48" fmla="*/ 8361 w 10000"/>
                  <a:gd name="connsiteY48" fmla="*/ 4955 h 9958"/>
                  <a:gd name="connsiteX49" fmla="*/ 8335 w 10000"/>
                  <a:gd name="connsiteY49" fmla="*/ 5133 h 9958"/>
                  <a:gd name="connsiteX50" fmla="*/ 8335 w 10000"/>
                  <a:gd name="connsiteY50" fmla="*/ 5401 h 9958"/>
                  <a:gd name="connsiteX51" fmla="*/ 8236 w 10000"/>
                  <a:gd name="connsiteY51" fmla="*/ 5525 h 9958"/>
                  <a:gd name="connsiteX52" fmla="*/ 8220 w 10000"/>
                  <a:gd name="connsiteY52" fmla="*/ 5698 h 9958"/>
                  <a:gd name="connsiteX53" fmla="*/ 8199 w 10000"/>
                  <a:gd name="connsiteY53" fmla="*/ 5811 h 9958"/>
                  <a:gd name="connsiteX54" fmla="*/ 8209 w 10000"/>
                  <a:gd name="connsiteY54" fmla="*/ 5924 h 9958"/>
                  <a:gd name="connsiteX55" fmla="*/ 8168 w 10000"/>
                  <a:gd name="connsiteY55" fmla="*/ 6066 h 9958"/>
                  <a:gd name="connsiteX56" fmla="*/ 8152 w 10000"/>
                  <a:gd name="connsiteY56" fmla="*/ 6197 h 9958"/>
                  <a:gd name="connsiteX57" fmla="*/ 8126 w 10000"/>
                  <a:gd name="connsiteY57" fmla="*/ 6286 h 9958"/>
                  <a:gd name="connsiteX58" fmla="*/ 8068 w 10000"/>
                  <a:gd name="connsiteY58" fmla="*/ 6470 h 9958"/>
                  <a:gd name="connsiteX59" fmla="*/ 8027 w 10000"/>
                  <a:gd name="connsiteY59" fmla="*/ 6589 h 9958"/>
                  <a:gd name="connsiteX60" fmla="*/ 7990 w 10000"/>
                  <a:gd name="connsiteY60" fmla="*/ 6791 h 9958"/>
                  <a:gd name="connsiteX61" fmla="*/ 7881 w 10000"/>
                  <a:gd name="connsiteY61" fmla="*/ 6928 h 9958"/>
                  <a:gd name="connsiteX62" fmla="*/ 7755 w 10000"/>
                  <a:gd name="connsiteY62" fmla="*/ 7047 h 9958"/>
                  <a:gd name="connsiteX63" fmla="*/ 7693 w 10000"/>
                  <a:gd name="connsiteY63" fmla="*/ 7272 h 9958"/>
                  <a:gd name="connsiteX64" fmla="*/ 7630 w 10000"/>
                  <a:gd name="connsiteY64" fmla="*/ 7676 h 9958"/>
                  <a:gd name="connsiteX65" fmla="*/ 7505 w 10000"/>
                  <a:gd name="connsiteY65" fmla="*/ 7908 h 9958"/>
                  <a:gd name="connsiteX66" fmla="*/ 7483 w 10000"/>
                  <a:gd name="connsiteY66" fmla="*/ 8045 h 9958"/>
                  <a:gd name="connsiteX67" fmla="*/ 7363 w 10000"/>
                  <a:gd name="connsiteY67" fmla="*/ 8193 h 9958"/>
                  <a:gd name="connsiteX68" fmla="*/ 7316 w 10000"/>
                  <a:gd name="connsiteY68" fmla="*/ 8360 h 9958"/>
                  <a:gd name="connsiteX69" fmla="*/ 7269 w 10000"/>
                  <a:gd name="connsiteY69" fmla="*/ 8449 h 9958"/>
                  <a:gd name="connsiteX70" fmla="*/ 7222 w 10000"/>
                  <a:gd name="connsiteY70" fmla="*/ 8538 h 9958"/>
                  <a:gd name="connsiteX71" fmla="*/ 7138 w 10000"/>
                  <a:gd name="connsiteY71" fmla="*/ 8627 h 9958"/>
                  <a:gd name="connsiteX72" fmla="*/ 6893 w 10000"/>
                  <a:gd name="connsiteY72" fmla="*/ 8894 h 9958"/>
                  <a:gd name="connsiteX73" fmla="*/ 5598 w 10000"/>
                  <a:gd name="connsiteY73" fmla="*/ 9031 h 9958"/>
                  <a:gd name="connsiteX74" fmla="*/ 4596 w 10000"/>
                  <a:gd name="connsiteY74" fmla="*/ 9132 h 9958"/>
                  <a:gd name="connsiteX75" fmla="*/ 4014 w 10000"/>
                  <a:gd name="connsiteY75" fmla="*/ 9215 h 9958"/>
                  <a:gd name="connsiteX76" fmla="*/ 3765 w 10000"/>
                  <a:gd name="connsiteY76" fmla="*/ 9257 h 9958"/>
                  <a:gd name="connsiteX77" fmla="*/ 3588 w 10000"/>
                  <a:gd name="connsiteY77" fmla="*/ 9304 h 9958"/>
                  <a:gd name="connsiteX78" fmla="*/ 3087 w 10000"/>
                  <a:gd name="connsiteY78" fmla="*/ 9429 h 9958"/>
                  <a:gd name="connsiteX79" fmla="*/ 1932 w 10000"/>
                  <a:gd name="connsiteY79" fmla="*/ 9697 h 9958"/>
                  <a:gd name="connsiteX80" fmla="*/ 757 w 10000"/>
                  <a:gd name="connsiteY80" fmla="*/ 9958 h 9958"/>
                  <a:gd name="connsiteX0" fmla="*/ 757 w 10000"/>
                  <a:gd name="connsiteY0" fmla="*/ 10000 h 10000"/>
                  <a:gd name="connsiteX1" fmla="*/ 795 w 10000"/>
                  <a:gd name="connsiteY1" fmla="*/ 7757 h 10000"/>
                  <a:gd name="connsiteX2" fmla="*/ 19 w 10000"/>
                  <a:gd name="connsiteY2" fmla="*/ 7777 h 10000"/>
                  <a:gd name="connsiteX3" fmla="*/ 0 w 10000"/>
                  <a:gd name="connsiteY3" fmla="*/ 2339 h 10000"/>
                  <a:gd name="connsiteX4" fmla="*/ 4095 w 10000"/>
                  <a:gd name="connsiteY4" fmla="*/ 2462 h 10000"/>
                  <a:gd name="connsiteX5" fmla="*/ 4072 w 10000"/>
                  <a:gd name="connsiteY5" fmla="*/ 6160 h 10000"/>
                  <a:gd name="connsiteX6" fmla="*/ 8799 w 10000"/>
                  <a:gd name="connsiteY6" fmla="*/ 0 h 10000"/>
                  <a:gd name="connsiteX7" fmla="*/ 8752 w 10000"/>
                  <a:gd name="connsiteY7" fmla="*/ 519 h 10000"/>
                  <a:gd name="connsiteX8" fmla="*/ 8794 w 10000"/>
                  <a:gd name="connsiteY8" fmla="*/ 650 h 10000"/>
                  <a:gd name="connsiteX9" fmla="*/ 8805 w 10000"/>
                  <a:gd name="connsiteY9" fmla="*/ 763 h 10000"/>
                  <a:gd name="connsiteX10" fmla="*/ 8815 w 10000"/>
                  <a:gd name="connsiteY10" fmla="*/ 897 h 10000"/>
                  <a:gd name="connsiteX11" fmla="*/ 8888 w 10000"/>
                  <a:gd name="connsiteY11" fmla="*/ 1100 h 10000"/>
                  <a:gd name="connsiteX12" fmla="*/ 8965 w 10000"/>
                  <a:gd name="connsiteY12" fmla="*/ 1207 h 10000"/>
                  <a:gd name="connsiteX13" fmla="*/ 9034 w 10000"/>
                  <a:gd name="connsiteY13" fmla="*/ 1274 h 10000"/>
                  <a:gd name="connsiteX14" fmla="*/ 9101 w 10000"/>
                  <a:gd name="connsiteY14" fmla="*/ 1298 h 10000"/>
                  <a:gd name="connsiteX15" fmla="*/ 9160 w 10000"/>
                  <a:gd name="connsiteY15" fmla="*/ 1370 h 10000"/>
                  <a:gd name="connsiteX16" fmla="*/ 9212 w 10000"/>
                  <a:gd name="connsiteY16" fmla="*/ 1360 h 10000"/>
                  <a:gd name="connsiteX17" fmla="*/ 9504 w 10000"/>
                  <a:gd name="connsiteY17" fmla="*/ 1485 h 10000"/>
                  <a:gd name="connsiteX18" fmla="*/ 9583 w 10000"/>
                  <a:gd name="connsiteY18" fmla="*/ 1485 h 10000"/>
                  <a:gd name="connsiteX19" fmla="*/ 9661 w 10000"/>
                  <a:gd name="connsiteY19" fmla="*/ 1497 h 10000"/>
                  <a:gd name="connsiteX20" fmla="*/ 9765 w 10000"/>
                  <a:gd name="connsiteY20" fmla="*/ 1449 h 10000"/>
                  <a:gd name="connsiteX21" fmla="*/ 9849 w 10000"/>
                  <a:gd name="connsiteY21" fmla="*/ 1485 h 10000"/>
                  <a:gd name="connsiteX22" fmla="*/ 9938 w 10000"/>
                  <a:gd name="connsiteY22" fmla="*/ 1527 h 10000"/>
                  <a:gd name="connsiteX23" fmla="*/ 9990 w 10000"/>
                  <a:gd name="connsiteY23" fmla="*/ 1527 h 10000"/>
                  <a:gd name="connsiteX24" fmla="*/ 10000 w 10000"/>
                  <a:gd name="connsiteY24" fmla="*/ 1575 h 10000"/>
                  <a:gd name="connsiteX25" fmla="*/ 9979 w 10000"/>
                  <a:gd name="connsiteY25" fmla="*/ 1611 h 10000"/>
                  <a:gd name="connsiteX26" fmla="*/ 9880 w 10000"/>
                  <a:gd name="connsiteY26" fmla="*/ 1730 h 10000"/>
                  <a:gd name="connsiteX27" fmla="*/ 9724 w 10000"/>
                  <a:gd name="connsiteY27" fmla="*/ 2076 h 10000"/>
                  <a:gd name="connsiteX28" fmla="*/ 9609 w 10000"/>
                  <a:gd name="connsiteY28" fmla="*/ 2357 h 10000"/>
                  <a:gd name="connsiteX29" fmla="*/ 9567 w 10000"/>
                  <a:gd name="connsiteY29" fmla="*/ 2518 h 10000"/>
                  <a:gd name="connsiteX30" fmla="*/ 9452 w 10000"/>
                  <a:gd name="connsiteY30" fmla="*/ 2732 h 10000"/>
                  <a:gd name="connsiteX31" fmla="*/ 9436 w 10000"/>
                  <a:gd name="connsiteY31" fmla="*/ 2929 h 10000"/>
                  <a:gd name="connsiteX32" fmla="*/ 9337 w 10000"/>
                  <a:gd name="connsiteY32" fmla="*/ 3096 h 10000"/>
                  <a:gd name="connsiteX33" fmla="*/ 9348 w 10000"/>
                  <a:gd name="connsiteY33" fmla="*/ 3185 h 10000"/>
                  <a:gd name="connsiteX34" fmla="*/ 9280 w 10000"/>
                  <a:gd name="connsiteY34" fmla="*/ 3383 h 10000"/>
                  <a:gd name="connsiteX35" fmla="*/ 9275 w 10000"/>
                  <a:gd name="connsiteY35" fmla="*/ 3574 h 10000"/>
                  <a:gd name="connsiteX36" fmla="*/ 9247 w 10000"/>
                  <a:gd name="connsiteY36" fmla="*/ 3701 h 10000"/>
                  <a:gd name="connsiteX37" fmla="*/ 9278 w 10000"/>
                  <a:gd name="connsiteY37" fmla="*/ 3767 h 10000"/>
                  <a:gd name="connsiteX38" fmla="*/ 9308 w 10000"/>
                  <a:gd name="connsiteY38" fmla="*/ 3818 h 10000"/>
                  <a:gd name="connsiteX39" fmla="*/ 9257 w 10000"/>
                  <a:gd name="connsiteY39" fmla="*/ 3898 h 10000"/>
                  <a:gd name="connsiteX40" fmla="*/ 9107 w 10000"/>
                  <a:gd name="connsiteY40" fmla="*/ 3878 h 10000"/>
                  <a:gd name="connsiteX41" fmla="*/ 8873 w 10000"/>
                  <a:gd name="connsiteY41" fmla="*/ 3890 h 10000"/>
                  <a:gd name="connsiteX42" fmla="*/ 8758 w 10000"/>
                  <a:gd name="connsiteY42" fmla="*/ 3938 h 10000"/>
                  <a:gd name="connsiteX43" fmla="*/ 8674 w 10000"/>
                  <a:gd name="connsiteY43" fmla="*/ 4051 h 10000"/>
                  <a:gd name="connsiteX44" fmla="*/ 8570 w 10000"/>
                  <a:gd name="connsiteY44" fmla="*/ 4260 h 10000"/>
                  <a:gd name="connsiteX45" fmla="*/ 8523 w 10000"/>
                  <a:gd name="connsiteY45" fmla="*/ 4459 h 10000"/>
                  <a:gd name="connsiteX46" fmla="*/ 8455 w 10000"/>
                  <a:gd name="connsiteY46" fmla="*/ 4660 h 10000"/>
                  <a:gd name="connsiteX47" fmla="*/ 8361 w 10000"/>
                  <a:gd name="connsiteY47" fmla="*/ 4976 h 10000"/>
                  <a:gd name="connsiteX48" fmla="*/ 8335 w 10000"/>
                  <a:gd name="connsiteY48" fmla="*/ 5155 h 10000"/>
                  <a:gd name="connsiteX49" fmla="*/ 8335 w 10000"/>
                  <a:gd name="connsiteY49" fmla="*/ 5424 h 10000"/>
                  <a:gd name="connsiteX50" fmla="*/ 8236 w 10000"/>
                  <a:gd name="connsiteY50" fmla="*/ 5548 h 10000"/>
                  <a:gd name="connsiteX51" fmla="*/ 8220 w 10000"/>
                  <a:gd name="connsiteY51" fmla="*/ 5722 h 10000"/>
                  <a:gd name="connsiteX52" fmla="*/ 8199 w 10000"/>
                  <a:gd name="connsiteY52" fmla="*/ 5836 h 10000"/>
                  <a:gd name="connsiteX53" fmla="*/ 8209 w 10000"/>
                  <a:gd name="connsiteY53" fmla="*/ 5949 h 10000"/>
                  <a:gd name="connsiteX54" fmla="*/ 8168 w 10000"/>
                  <a:gd name="connsiteY54" fmla="*/ 6092 h 10000"/>
                  <a:gd name="connsiteX55" fmla="*/ 8152 w 10000"/>
                  <a:gd name="connsiteY55" fmla="*/ 6223 h 10000"/>
                  <a:gd name="connsiteX56" fmla="*/ 8126 w 10000"/>
                  <a:gd name="connsiteY56" fmla="*/ 6313 h 10000"/>
                  <a:gd name="connsiteX57" fmla="*/ 8068 w 10000"/>
                  <a:gd name="connsiteY57" fmla="*/ 6497 h 10000"/>
                  <a:gd name="connsiteX58" fmla="*/ 8027 w 10000"/>
                  <a:gd name="connsiteY58" fmla="*/ 6617 h 10000"/>
                  <a:gd name="connsiteX59" fmla="*/ 7990 w 10000"/>
                  <a:gd name="connsiteY59" fmla="*/ 6820 h 10000"/>
                  <a:gd name="connsiteX60" fmla="*/ 7881 w 10000"/>
                  <a:gd name="connsiteY60" fmla="*/ 6957 h 10000"/>
                  <a:gd name="connsiteX61" fmla="*/ 7755 w 10000"/>
                  <a:gd name="connsiteY61" fmla="*/ 7077 h 10000"/>
                  <a:gd name="connsiteX62" fmla="*/ 7693 w 10000"/>
                  <a:gd name="connsiteY62" fmla="*/ 7303 h 10000"/>
                  <a:gd name="connsiteX63" fmla="*/ 7630 w 10000"/>
                  <a:gd name="connsiteY63" fmla="*/ 7708 h 10000"/>
                  <a:gd name="connsiteX64" fmla="*/ 7505 w 10000"/>
                  <a:gd name="connsiteY64" fmla="*/ 7941 h 10000"/>
                  <a:gd name="connsiteX65" fmla="*/ 7483 w 10000"/>
                  <a:gd name="connsiteY65" fmla="*/ 8079 h 10000"/>
                  <a:gd name="connsiteX66" fmla="*/ 7363 w 10000"/>
                  <a:gd name="connsiteY66" fmla="*/ 8228 h 10000"/>
                  <a:gd name="connsiteX67" fmla="*/ 7316 w 10000"/>
                  <a:gd name="connsiteY67" fmla="*/ 8395 h 10000"/>
                  <a:gd name="connsiteX68" fmla="*/ 7269 w 10000"/>
                  <a:gd name="connsiteY68" fmla="*/ 8485 h 10000"/>
                  <a:gd name="connsiteX69" fmla="*/ 7222 w 10000"/>
                  <a:gd name="connsiteY69" fmla="*/ 8574 h 10000"/>
                  <a:gd name="connsiteX70" fmla="*/ 7138 w 10000"/>
                  <a:gd name="connsiteY70" fmla="*/ 8663 h 10000"/>
                  <a:gd name="connsiteX71" fmla="*/ 6893 w 10000"/>
                  <a:gd name="connsiteY71" fmla="*/ 8932 h 10000"/>
                  <a:gd name="connsiteX72" fmla="*/ 5598 w 10000"/>
                  <a:gd name="connsiteY72" fmla="*/ 9069 h 10000"/>
                  <a:gd name="connsiteX73" fmla="*/ 4596 w 10000"/>
                  <a:gd name="connsiteY73" fmla="*/ 9171 h 10000"/>
                  <a:gd name="connsiteX74" fmla="*/ 4014 w 10000"/>
                  <a:gd name="connsiteY74" fmla="*/ 9254 h 10000"/>
                  <a:gd name="connsiteX75" fmla="*/ 3765 w 10000"/>
                  <a:gd name="connsiteY75" fmla="*/ 9296 h 10000"/>
                  <a:gd name="connsiteX76" fmla="*/ 3588 w 10000"/>
                  <a:gd name="connsiteY76" fmla="*/ 9343 h 10000"/>
                  <a:gd name="connsiteX77" fmla="*/ 3087 w 10000"/>
                  <a:gd name="connsiteY77" fmla="*/ 9469 h 10000"/>
                  <a:gd name="connsiteX78" fmla="*/ 1932 w 10000"/>
                  <a:gd name="connsiteY78" fmla="*/ 9738 h 10000"/>
                  <a:gd name="connsiteX79" fmla="*/ 757 w 10000"/>
                  <a:gd name="connsiteY79" fmla="*/ 10000 h 10000"/>
                  <a:gd name="connsiteX0" fmla="*/ 757 w 10000"/>
                  <a:gd name="connsiteY0" fmla="*/ 10000 h 10000"/>
                  <a:gd name="connsiteX1" fmla="*/ 795 w 10000"/>
                  <a:gd name="connsiteY1" fmla="*/ 7757 h 10000"/>
                  <a:gd name="connsiteX2" fmla="*/ 19 w 10000"/>
                  <a:gd name="connsiteY2" fmla="*/ 7777 h 10000"/>
                  <a:gd name="connsiteX3" fmla="*/ 0 w 10000"/>
                  <a:gd name="connsiteY3" fmla="*/ 2339 h 10000"/>
                  <a:gd name="connsiteX4" fmla="*/ 4095 w 10000"/>
                  <a:gd name="connsiteY4" fmla="*/ 2462 h 10000"/>
                  <a:gd name="connsiteX5" fmla="*/ 4072 w 10000"/>
                  <a:gd name="connsiteY5" fmla="*/ 6160 h 10000"/>
                  <a:gd name="connsiteX6" fmla="*/ 8799 w 10000"/>
                  <a:gd name="connsiteY6" fmla="*/ 0 h 10000"/>
                  <a:gd name="connsiteX7" fmla="*/ 8752 w 10000"/>
                  <a:gd name="connsiteY7" fmla="*/ 519 h 10000"/>
                  <a:gd name="connsiteX8" fmla="*/ 8794 w 10000"/>
                  <a:gd name="connsiteY8" fmla="*/ 650 h 10000"/>
                  <a:gd name="connsiteX9" fmla="*/ 8805 w 10000"/>
                  <a:gd name="connsiteY9" fmla="*/ 763 h 10000"/>
                  <a:gd name="connsiteX10" fmla="*/ 8815 w 10000"/>
                  <a:gd name="connsiteY10" fmla="*/ 897 h 10000"/>
                  <a:gd name="connsiteX11" fmla="*/ 8888 w 10000"/>
                  <a:gd name="connsiteY11" fmla="*/ 1100 h 10000"/>
                  <a:gd name="connsiteX12" fmla="*/ 8965 w 10000"/>
                  <a:gd name="connsiteY12" fmla="*/ 1207 h 10000"/>
                  <a:gd name="connsiteX13" fmla="*/ 9034 w 10000"/>
                  <a:gd name="connsiteY13" fmla="*/ 1274 h 10000"/>
                  <a:gd name="connsiteX14" fmla="*/ 9101 w 10000"/>
                  <a:gd name="connsiteY14" fmla="*/ 1298 h 10000"/>
                  <a:gd name="connsiteX15" fmla="*/ 9160 w 10000"/>
                  <a:gd name="connsiteY15" fmla="*/ 1370 h 10000"/>
                  <a:gd name="connsiteX16" fmla="*/ 9504 w 10000"/>
                  <a:gd name="connsiteY16" fmla="*/ 1485 h 10000"/>
                  <a:gd name="connsiteX17" fmla="*/ 9583 w 10000"/>
                  <a:gd name="connsiteY17" fmla="*/ 1485 h 10000"/>
                  <a:gd name="connsiteX18" fmla="*/ 9661 w 10000"/>
                  <a:gd name="connsiteY18" fmla="*/ 1497 h 10000"/>
                  <a:gd name="connsiteX19" fmla="*/ 9765 w 10000"/>
                  <a:gd name="connsiteY19" fmla="*/ 1449 h 10000"/>
                  <a:gd name="connsiteX20" fmla="*/ 9849 w 10000"/>
                  <a:gd name="connsiteY20" fmla="*/ 1485 h 10000"/>
                  <a:gd name="connsiteX21" fmla="*/ 9938 w 10000"/>
                  <a:gd name="connsiteY21" fmla="*/ 1527 h 10000"/>
                  <a:gd name="connsiteX22" fmla="*/ 9990 w 10000"/>
                  <a:gd name="connsiteY22" fmla="*/ 1527 h 10000"/>
                  <a:gd name="connsiteX23" fmla="*/ 10000 w 10000"/>
                  <a:gd name="connsiteY23" fmla="*/ 1575 h 10000"/>
                  <a:gd name="connsiteX24" fmla="*/ 9979 w 10000"/>
                  <a:gd name="connsiteY24" fmla="*/ 1611 h 10000"/>
                  <a:gd name="connsiteX25" fmla="*/ 9880 w 10000"/>
                  <a:gd name="connsiteY25" fmla="*/ 1730 h 10000"/>
                  <a:gd name="connsiteX26" fmla="*/ 9724 w 10000"/>
                  <a:gd name="connsiteY26" fmla="*/ 2076 h 10000"/>
                  <a:gd name="connsiteX27" fmla="*/ 9609 w 10000"/>
                  <a:gd name="connsiteY27" fmla="*/ 2357 h 10000"/>
                  <a:gd name="connsiteX28" fmla="*/ 9567 w 10000"/>
                  <a:gd name="connsiteY28" fmla="*/ 2518 h 10000"/>
                  <a:gd name="connsiteX29" fmla="*/ 9452 w 10000"/>
                  <a:gd name="connsiteY29" fmla="*/ 2732 h 10000"/>
                  <a:gd name="connsiteX30" fmla="*/ 9436 w 10000"/>
                  <a:gd name="connsiteY30" fmla="*/ 2929 h 10000"/>
                  <a:gd name="connsiteX31" fmla="*/ 9337 w 10000"/>
                  <a:gd name="connsiteY31" fmla="*/ 3096 h 10000"/>
                  <a:gd name="connsiteX32" fmla="*/ 9348 w 10000"/>
                  <a:gd name="connsiteY32" fmla="*/ 3185 h 10000"/>
                  <a:gd name="connsiteX33" fmla="*/ 9280 w 10000"/>
                  <a:gd name="connsiteY33" fmla="*/ 3383 h 10000"/>
                  <a:gd name="connsiteX34" fmla="*/ 9275 w 10000"/>
                  <a:gd name="connsiteY34" fmla="*/ 3574 h 10000"/>
                  <a:gd name="connsiteX35" fmla="*/ 9247 w 10000"/>
                  <a:gd name="connsiteY35" fmla="*/ 3701 h 10000"/>
                  <a:gd name="connsiteX36" fmla="*/ 9278 w 10000"/>
                  <a:gd name="connsiteY36" fmla="*/ 3767 h 10000"/>
                  <a:gd name="connsiteX37" fmla="*/ 9308 w 10000"/>
                  <a:gd name="connsiteY37" fmla="*/ 3818 h 10000"/>
                  <a:gd name="connsiteX38" fmla="*/ 9257 w 10000"/>
                  <a:gd name="connsiteY38" fmla="*/ 3898 h 10000"/>
                  <a:gd name="connsiteX39" fmla="*/ 9107 w 10000"/>
                  <a:gd name="connsiteY39" fmla="*/ 3878 h 10000"/>
                  <a:gd name="connsiteX40" fmla="*/ 8873 w 10000"/>
                  <a:gd name="connsiteY40" fmla="*/ 3890 h 10000"/>
                  <a:gd name="connsiteX41" fmla="*/ 8758 w 10000"/>
                  <a:gd name="connsiteY41" fmla="*/ 3938 h 10000"/>
                  <a:gd name="connsiteX42" fmla="*/ 8674 w 10000"/>
                  <a:gd name="connsiteY42" fmla="*/ 4051 h 10000"/>
                  <a:gd name="connsiteX43" fmla="*/ 8570 w 10000"/>
                  <a:gd name="connsiteY43" fmla="*/ 4260 h 10000"/>
                  <a:gd name="connsiteX44" fmla="*/ 8523 w 10000"/>
                  <a:gd name="connsiteY44" fmla="*/ 4459 h 10000"/>
                  <a:gd name="connsiteX45" fmla="*/ 8455 w 10000"/>
                  <a:gd name="connsiteY45" fmla="*/ 4660 h 10000"/>
                  <a:gd name="connsiteX46" fmla="*/ 8361 w 10000"/>
                  <a:gd name="connsiteY46" fmla="*/ 4976 h 10000"/>
                  <a:gd name="connsiteX47" fmla="*/ 8335 w 10000"/>
                  <a:gd name="connsiteY47" fmla="*/ 5155 h 10000"/>
                  <a:gd name="connsiteX48" fmla="*/ 8335 w 10000"/>
                  <a:gd name="connsiteY48" fmla="*/ 5424 h 10000"/>
                  <a:gd name="connsiteX49" fmla="*/ 8236 w 10000"/>
                  <a:gd name="connsiteY49" fmla="*/ 5548 h 10000"/>
                  <a:gd name="connsiteX50" fmla="*/ 8220 w 10000"/>
                  <a:gd name="connsiteY50" fmla="*/ 5722 h 10000"/>
                  <a:gd name="connsiteX51" fmla="*/ 8199 w 10000"/>
                  <a:gd name="connsiteY51" fmla="*/ 5836 h 10000"/>
                  <a:gd name="connsiteX52" fmla="*/ 8209 w 10000"/>
                  <a:gd name="connsiteY52" fmla="*/ 5949 h 10000"/>
                  <a:gd name="connsiteX53" fmla="*/ 8168 w 10000"/>
                  <a:gd name="connsiteY53" fmla="*/ 6092 h 10000"/>
                  <a:gd name="connsiteX54" fmla="*/ 8152 w 10000"/>
                  <a:gd name="connsiteY54" fmla="*/ 6223 h 10000"/>
                  <a:gd name="connsiteX55" fmla="*/ 8126 w 10000"/>
                  <a:gd name="connsiteY55" fmla="*/ 6313 h 10000"/>
                  <a:gd name="connsiteX56" fmla="*/ 8068 w 10000"/>
                  <a:gd name="connsiteY56" fmla="*/ 6497 h 10000"/>
                  <a:gd name="connsiteX57" fmla="*/ 8027 w 10000"/>
                  <a:gd name="connsiteY57" fmla="*/ 6617 h 10000"/>
                  <a:gd name="connsiteX58" fmla="*/ 7990 w 10000"/>
                  <a:gd name="connsiteY58" fmla="*/ 6820 h 10000"/>
                  <a:gd name="connsiteX59" fmla="*/ 7881 w 10000"/>
                  <a:gd name="connsiteY59" fmla="*/ 6957 h 10000"/>
                  <a:gd name="connsiteX60" fmla="*/ 7755 w 10000"/>
                  <a:gd name="connsiteY60" fmla="*/ 7077 h 10000"/>
                  <a:gd name="connsiteX61" fmla="*/ 7693 w 10000"/>
                  <a:gd name="connsiteY61" fmla="*/ 7303 h 10000"/>
                  <a:gd name="connsiteX62" fmla="*/ 7630 w 10000"/>
                  <a:gd name="connsiteY62" fmla="*/ 7708 h 10000"/>
                  <a:gd name="connsiteX63" fmla="*/ 7505 w 10000"/>
                  <a:gd name="connsiteY63" fmla="*/ 7941 h 10000"/>
                  <a:gd name="connsiteX64" fmla="*/ 7483 w 10000"/>
                  <a:gd name="connsiteY64" fmla="*/ 8079 h 10000"/>
                  <a:gd name="connsiteX65" fmla="*/ 7363 w 10000"/>
                  <a:gd name="connsiteY65" fmla="*/ 8228 h 10000"/>
                  <a:gd name="connsiteX66" fmla="*/ 7316 w 10000"/>
                  <a:gd name="connsiteY66" fmla="*/ 8395 h 10000"/>
                  <a:gd name="connsiteX67" fmla="*/ 7269 w 10000"/>
                  <a:gd name="connsiteY67" fmla="*/ 8485 h 10000"/>
                  <a:gd name="connsiteX68" fmla="*/ 7222 w 10000"/>
                  <a:gd name="connsiteY68" fmla="*/ 8574 h 10000"/>
                  <a:gd name="connsiteX69" fmla="*/ 7138 w 10000"/>
                  <a:gd name="connsiteY69" fmla="*/ 8663 h 10000"/>
                  <a:gd name="connsiteX70" fmla="*/ 6893 w 10000"/>
                  <a:gd name="connsiteY70" fmla="*/ 8932 h 10000"/>
                  <a:gd name="connsiteX71" fmla="*/ 5598 w 10000"/>
                  <a:gd name="connsiteY71" fmla="*/ 9069 h 10000"/>
                  <a:gd name="connsiteX72" fmla="*/ 4596 w 10000"/>
                  <a:gd name="connsiteY72" fmla="*/ 9171 h 10000"/>
                  <a:gd name="connsiteX73" fmla="*/ 4014 w 10000"/>
                  <a:gd name="connsiteY73" fmla="*/ 9254 h 10000"/>
                  <a:gd name="connsiteX74" fmla="*/ 3765 w 10000"/>
                  <a:gd name="connsiteY74" fmla="*/ 9296 h 10000"/>
                  <a:gd name="connsiteX75" fmla="*/ 3588 w 10000"/>
                  <a:gd name="connsiteY75" fmla="*/ 9343 h 10000"/>
                  <a:gd name="connsiteX76" fmla="*/ 3087 w 10000"/>
                  <a:gd name="connsiteY76" fmla="*/ 9469 h 10000"/>
                  <a:gd name="connsiteX77" fmla="*/ 1932 w 10000"/>
                  <a:gd name="connsiteY77" fmla="*/ 9738 h 10000"/>
                  <a:gd name="connsiteX78" fmla="*/ 757 w 10000"/>
                  <a:gd name="connsiteY78" fmla="*/ 10000 h 10000"/>
                  <a:gd name="connsiteX0" fmla="*/ 9880 w 11369"/>
                  <a:gd name="connsiteY0" fmla="*/ 1730 h 10000"/>
                  <a:gd name="connsiteX1" fmla="*/ 9724 w 11369"/>
                  <a:gd name="connsiteY1" fmla="*/ 2076 h 10000"/>
                  <a:gd name="connsiteX2" fmla="*/ 9609 w 11369"/>
                  <a:gd name="connsiteY2" fmla="*/ 2357 h 10000"/>
                  <a:gd name="connsiteX3" fmla="*/ 9567 w 11369"/>
                  <a:gd name="connsiteY3" fmla="*/ 2518 h 10000"/>
                  <a:gd name="connsiteX4" fmla="*/ 9452 w 11369"/>
                  <a:gd name="connsiteY4" fmla="*/ 2732 h 10000"/>
                  <a:gd name="connsiteX5" fmla="*/ 9436 w 11369"/>
                  <a:gd name="connsiteY5" fmla="*/ 2929 h 10000"/>
                  <a:gd name="connsiteX6" fmla="*/ 9337 w 11369"/>
                  <a:gd name="connsiteY6" fmla="*/ 3096 h 10000"/>
                  <a:gd name="connsiteX7" fmla="*/ 9348 w 11369"/>
                  <a:gd name="connsiteY7" fmla="*/ 3185 h 10000"/>
                  <a:gd name="connsiteX8" fmla="*/ 9280 w 11369"/>
                  <a:gd name="connsiteY8" fmla="*/ 3383 h 10000"/>
                  <a:gd name="connsiteX9" fmla="*/ 9275 w 11369"/>
                  <a:gd name="connsiteY9" fmla="*/ 3574 h 10000"/>
                  <a:gd name="connsiteX10" fmla="*/ 9247 w 11369"/>
                  <a:gd name="connsiteY10" fmla="*/ 3701 h 10000"/>
                  <a:gd name="connsiteX11" fmla="*/ 9278 w 11369"/>
                  <a:gd name="connsiteY11" fmla="*/ 3767 h 10000"/>
                  <a:gd name="connsiteX12" fmla="*/ 9308 w 11369"/>
                  <a:gd name="connsiteY12" fmla="*/ 3818 h 10000"/>
                  <a:gd name="connsiteX13" fmla="*/ 9257 w 11369"/>
                  <a:gd name="connsiteY13" fmla="*/ 3898 h 10000"/>
                  <a:gd name="connsiteX14" fmla="*/ 9107 w 11369"/>
                  <a:gd name="connsiteY14" fmla="*/ 3878 h 10000"/>
                  <a:gd name="connsiteX15" fmla="*/ 8873 w 11369"/>
                  <a:gd name="connsiteY15" fmla="*/ 3890 h 10000"/>
                  <a:gd name="connsiteX16" fmla="*/ 8758 w 11369"/>
                  <a:gd name="connsiteY16" fmla="*/ 3938 h 10000"/>
                  <a:gd name="connsiteX17" fmla="*/ 8674 w 11369"/>
                  <a:gd name="connsiteY17" fmla="*/ 4051 h 10000"/>
                  <a:gd name="connsiteX18" fmla="*/ 8570 w 11369"/>
                  <a:gd name="connsiteY18" fmla="*/ 4260 h 10000"/>
                  <a:gd name="connsiteX19" fmla="*/ 8523 w 11369"/>
                  <a:gd name="connsiteY19" fmla="*/ 4459 h 10000"/>
                  <a:gd name="connsiteX20" fmla="*/ 8455 w 11369"/>
                  <a:gd name="connsiteY20" fmla="*/ 4660 h 10000"/>
                  <a:gd name="connsiteX21" fmla="*/ 8361 w 11369"/>
                  <a:gd name="connsiteY21" fmla="*/ 4976 h 10000"/>
                  <a:gd name="connsiteX22" fmla="*/ 8335 w 11369"/>
                  <a:gd name="connsiteY22" fmla="*/ 5155 h 10000"/>
                  <a:gd name="connsiteX23" fmla="*/ 8335 w 11369"/>
                  <a:gd name="connsiteY23" fmla="*/ 5424 h 10000"/>
                  <a:gd name="connsiteX24" fmla="*/ 8236 w 11369"/>
                  <a:gd name="connsiteY24" fmla="*/ 5548 h 10000"/>
                  <a:gd name="connsiteX25" fmla="*/ 8220 w 11369"/>
                  <a:gd name="connsiteY25" fmla="*/ 5722 h 10000"/>
                  <a:gd name="connsiteX26" fmla="*/ 8199 w 11369"/>
                  <a:gd name="connsiteY26" fmla="*/ 5836 h 10000"/>
                  <a:gd name="connsiteX27" fmla="*/ 8209 w 11369"/>
                  <a:gd name="connsiteY27" fmla="*/ 5949 h 10000"/>
                  <a:gd name="connsiteX28" fmla="*/ 8168 w 11369"/>
                  <a:gd name="connsiteY28" fmla="*/ 6092 h 10000"/>
                  <a:gd name="connsiteX29" fmla="*/ 8152 w 11369"/>
                  <a:gd name="connsiteY29" fmla="*/ 6223 h 10000"/>
                  <a:gd name="connsiteX30" fmla="*/ 8126 w 11369"/>
                  <a:gd name="connsiteY30" fmla="*/ 6313 h 10000"/>
                  <a:gd name="connsiteX31" fmla="*/ 8068 w 11369"/>
                  <a:gd name="connsiteY31" fmla="*/ 6497 h 10000"/>
                  <a:gd name="connsiteX32" fmla="*/ 8027 w 11369"/>
                  <a:gd name="connsiteY32" fmla="*/ 6617 h 10000"/>
                  <a:gd name="connsiteX33" fmla="*/ 7990 w 11369"/>
                  <a:gd name="connsiteY33" fmla="*/ 6820 h 10000"/>
                  <a:gd name="connsiteX34" fmla="*/ 7881 w 11369"/>
                  <a:gd name="connsiteY34" fmla="*/ 6957 h 10000"/>
                  <a:gd name="connsiteX35" fmla="*/ 7755 w 11369"/>
                  <a:gd name="connsiteY35" fmla="*/ 7077 h 10000"/>
                  <a:gd name="connsiteX36" fmla="*/ 7693 w 11369"/>
                  <a:gd name="connsiteY36" fmla="*/ 7303 h 10000"/>
                  <a:gd name="connsiteX37" fmla="*/ 7630 w 11369"/>
                  <a:gd name="connsiteY37" fmla="*/ 7708 h 10000"/>
                  <a:gd name="connsiteX38" fmla="*/ 7505 w 11369"/>
                  <a:gd name="connsiteY38" fmla="*/ 7941 h 10000"/>
                  <a:gd name="connsiteX39" fmla="*/ 7483 w 11369"/>
                  <a:gd name="connsiteY39" fmla="*/ 8079 h 10000"/>
                  <a:gd name="connsiteX40" fmla="*/ 7363 w 11369"/>
                  <a:gd name="connsiteY40" fmla="*/ 8228 h 10000"/>
                  <a:gd name="connsiteX41" fmla="*/ 7316 w 11369"/>
                  <a:gd name="connsiteY41" fmla="*/ 8395 h 10000"/>
                  <a:gd name="connsiteX42" fmla="*/ 7269 w 11369"/>
                  <a:gd name="connsiteY42" fmla="*/ 8485 h 10000"/>
                  <a:gd name="connsiteX43" fmla="*/ 7222 w 11369"/>
                  <a:gd name="connsiteY43" fmla="*/ 8574 h 10000"/>
                  <a:gd name="connsiteX44" fmla="*/ 7138 w 11369"/>
                  <a:gd name="connsiteY44" fmla="*/ 8663 h 10000"/>
                  <a:gd name="connsiteX45" fmla="*/ 6893 w 11369"/>
                  <a:gd name="connsiteY45" fmla="*/ 8932 h 10000"/>
                  <a:gd name="connsiteX46" fmla="*/ 5598 w 11369"/>
                  <a:gd name="connsiteY46" fmla="*/ 9069 h 10000"/>
                  <a:gd name="connsiteX47" fmla="*/ 4596 w 11369"/>
                  <a:gd name="connsiteY47" fmla="*/ 9171 h 10000"/>
                  <a:gd name="connsiteX48" fmla="*/ 4014 w 11369"/>
                  <a:gd name="connsiteY48" fmla="*/ 9254 h 10000"/>
                  <a:gd name="connsiteX49" fmla="*/ 3765 w 11369"/>
                  <a:gd name="connsiteY49" fmla="*/ 9296 h 10000"/>
                  <a:gd name="connsiteX50" fmla="*/ 3588 w 11369"/>
                  <a:gd name="connsiteY50" fmla="*/ 9343 h 10000"/>
                  <a:gd name="connsiteX51" fmla="*/ 3087 w 11369"/>
                  <a:gd name="connsiteY51" fmla="*/ 9469 h 10000"/>
                  <a:gd name="connsiteX52" fmla="*/ 1932 w 11369"/>
                  <a:gd name="connsiteY52" fmla="*/ 9738 h 10000"/>
                  <a:gd name="connsiteX53" fmla="*/ 757 w 11369"/>
                  <a:gd name="connsiteY53" fmla="*/ 10000 h 10000"/>
                  <a:gd name="connsiteX54" fmla="*/ 795 w 11369"/>
                  <a:gd name="connsiteY54" fmla="*/ 7757 h 10000"/>
                  <a:gd name="connsiteX55" fmla="*/ 19 w 11369"/>
                  <a:gd name="connsiteY55" fmla="*/ 7777 h 10000"/>
                  <a:gd name="connsiteX56" fmla="*/ 0 w 11369"/>
                  <a:gd name="connsiteY56" fmla="*/ 2339 h 10000"/>
                  <a:gd name="connsiteX57" fmla="*/ 4095 w 11369"/>
                  <a:gd name="connsiteY57" fmla="*/ 2462 h 10000"/>
                  <a:gd name="connsiteX58" fmla="*/ 4072 w 11369"/>
                  <a:gd name="connsiteY58" fmla="*/ 6160 h 10000"/>
                  <a:gd name="connsiteX59" fmla="*/ 8799 w 11369"/>
                  <a:gd name="connsiteY59" fmla="*/ 0 h 10000"/>
                  <a:gd name="connsiteX60" fmla="*/ 8752 w 11369"/>
                  <a:gd name="connsiteY60" fmla="*/ 519 h 10000"/>
                  <a:gd name="connsiteX61" fmla="*/ 8794 w 11369"/>
                  <a:gd name="connsiteY61" fmla="*/ 650 h 10000"/>
                  <a:gd name="connsiteX62" fmla="*/ 8805 w 11369"/>
                  <a:gd name="connsiteY62" fmla="*/ 763 h 10000"/>
                  <a:gd name="connsiteX63" fmla="*/ 8815 w 11369"/>
                  <a:gd name="connsiteY63" fmla="*/ 897 h 10000"/>
                  <a:gd name="connsiteX64" fmla="*/ 8888 w 11369"/>
                  <a:gd name="connsiteY64" fmla="*/ 1100 h 10000"/>
                  <a:gd name="connsiteX65" fmla="*/ 8965 w 11369"/>
                  <a:gd name="connsiteY65" fmla="*/ 1207 h 10000"/>
                  <a:gd name="connsiteX66" fmla="*/ 9034 w 11369"/>
                  <a:gd name="connsiteY66" fmla="*/ 1274 h 10000"/>
                  <a:gd name="connsiteX67" fmla="*/ 9101 w 11369"/>
                  <a:gd name="connsiteY67" fmla="*/ 1298 h 10000"/>
                  <a:gd name="connsiteX68" fmla="*/ 9160 w 11369"/>
                  <a:gd name="connsiteY68" fmla="*/ 1370 h 10000"/>
                  <a:gd name="connsiteX69" fmla="*/ 9504 w 11369"/>
                  <a:gd name="connsiteY69" fmla="*/ 1485 h 10000"/>
                  <a:gd name="connsiteX70" fmla="*/ 9583 w 11369"/>
                  <a:gd name="connsiteY70" fmla="*/ 1485 h 10000"/>
                  <a:gd name="connsiteX71" fmla="*/ 9661 w 11369"/>
                  <a:gd name="connsiteY71" fmla="*/ 1497 h 10000"/>
                  <a:gd name="connsiteX72" fmla="*/ 9765 w 11369"/>
                  <a:gd name="connsiteY72" fmla="*/ 1449 h 10000"/>
                  <a:gd name="connsiteX73" fmla="*/ 9849 w 11369"/>
                  <a:gd name="connsiteY73" fmla="*/ 1485 h 10000"/>
                  <a:gd name="connsiteX74" fmla="*/ 9938 w 11369"/>
                  <a:gd name="connsiteY74" fmla="*/ 1527 h 10000"/>
                  <a:gd name="connsiteX75" fmla="*/ 9990 w 11369"/>
                  <a:gd name="connsiteY75" fmla="*/ 1527 h 10000"/>
                  <a:gd name="connsiteX76" fmla="*/ 10000 w 11369"/>
                  <a:gd name="connsiteY76" fmla="*/ 1575 h 10000"/>
                  <a:gd name="connsiteX77" fmla="*/ 9979 w 11369"/>
                  <a:gd name="connsiteY77" fmla="*/ 1611 h 10000"/>
                  <a:gd name="connsiteX78" fmla="*/ 11369 w 11369"/>
                  <a:gd name="connsiteY78" fmla="*/ 3548 h 10000"/>
                  <a:gd name="connsiteX0" fmla="*/ 9880 w 11369"/>
                  <a:gd name="connsiteY0" fmla="*/ 1730 h 10000"/>
                  <a:gd name="connsiteX1" fmla="*/ 9724 w 11369"/>
                  <a:gd name="connsiteY1" fmla="*/ 2076 h 10000"/>
                  <a:gd name="connsiteX2" fmla="*/ 9567 w 11369"/>
                  <a:gd name="connsiteY2" fmla="*/ 2518 h 10000"/>
                  <a:gd name="connsiteX3" fmla="*/ 9452 w 11369"/>
                  <a:gd name="connsiteY3" fmla="*/ 2732 h 10000"/>
                  <a:gd name="connsiteX4" fmla="*/ 9436 w 11369"/>
                  <a:gd name="connsiteY4" fmla="*/ 2929 h 10000"/>
                  <a:gd name="connsiteX5" fmla="*/ 9337 w 11369"/>
                  <a:gd name="connsiteY5" fmla="*/ 3096 h 10000"/>
                  <a:gd name="connsiteX6" fmla="*/ 9348 w 11369"/>
                  <a:gd name="connsiteY6" fmla="*/ 3185 h 10000"/>
                  <a:gd name="connsiteX7" fmla="*/ 9280 w 11369"/>
                  <a:gd name="connsiteY7" fmla="*/ 3383 h 10000"/>
                  <a:gd name="connsiteX8" fmla="*/ 9275 w 11369"/>
                  <a:gd name="connsiteY8" fmla="*/ 3574 h 10000"/>
                  <a:gd name="connsiteX9" fmla="*/ 9247 w 11369"/>
                  <a:gd name="connsiteY9" fmla="*/ 3701 h 10000"/>
                  <a:gd name="connsiteX10" fmla="*/ 9278 w 11369"/>
                  <a:gd name="connsiteY10" fmla="*/ 3767 h 10000"/>
                  <a:gd name="connsiteX11" fmla="*/ 9308 w 11369"/>
                  <a:gd name="connsiteY11" fmla="*/ 3818 h 10000"/>
                  <a:gd name="connsiteX12" fmla="*/ 9257 w 11369"/>
                  <a:gd name="connsiteY12" fmla="*/ 3898 h 10000"/>
                  <a:gd name="connsiteX13" fmla="*/ 9107 w 11369"/>
                  <a:gd name="connsiteY13" fmla="*/ 3878 h 10000"/>
                  <a:gd name="connsiteX14" fmla="*/ 8873 w 11369"/>
                  <a:gd name="connsiteY14" fmla="*/ 3890 h 10000"/>
                  <a:gd name="connsiteX15" fmla="*/ 8758 w 11369"/>
                  <a:gd name="connsiteY15" fmla="*/ 3938 h 10000"/>
                  <a:gd name="connsiteX16" fmla="*/ 8674 w 11369"/>
                  <a:gd name="connsiteY16" fmla="*/ 4051 h 10000"/>
                  <a:gd name="connsiteX17" fmla="*/ 8570 w 11369"/>
                  <a:gd name="connsiteY17" fmla="*/ 4260 h 10000"/>
                  <a:gd name="connsiteX18" fmla="*/ 8523 w 11369"/>
                  <a:gd name="connsiteY18" fmla="*/ 4459 h 10000"/>
                  <a:gd name="connsiteX19" fmla="*/ 8455 w 11369"/>
                  <a:gd name="connsiteY19" fmla="*/ 4660 h 10000"/>
                  <a:gd name="connsiteX20" fmla="*/ 8361 w 11369"/>
                  <a:gd name="connsiteY20" fmla="*/ 4976 h 10000"/>
                  <a:gd name="connsiteX21" fmla="*/ 8335 w 11369"/>
                  <a:gd name="connsiteY21" fmla="*/ 5155 h 10000"/>
                  <a:gd name="connsiteX22" fmla="*/ 8335 w 11369"/>
                  <a:gd name="connsiteY22" fmla="*/ 5424 h 10000"/>
                  <a:gd name="connsiteX23" fmla="*/ 8236 w 11369"/>
                  <a:gd name="connsiteY23" fmla="*/ 5548 h 10000"/>
                  <a:gd name="connsiteX24" fmla="*/ 8220 w 11369"/>
                  <a:gd name="connsiteY24" fmla="*/ 5722 h 10000"/>
                  <a:gd name="connsiteX25" fmla="*/ 8199 w 11369"/>
                  <a:gd name="connsiteY25" fmla="*/ 5836 h 10000"/>
                  <a:gd name="connsiteX26" fmla="*/ 8209 w 11369"/>
                  <a:gd name="connsiteY26" fmla="*/ 5949 h 10000"/>
                  <a:gd name="connsiteX27" fmla="*/ 8168 w 11369"/>
                  <a:gd name="connsiteY27" fmla="*/ 6092 h 10000"/>
                  <a:gd name="connsiteX28" fmla="*/ 8152 w 11369"/>
                  <a:gd name="connsiteY28" fmla="*/ 6223 h 10000"/>
                  <a:gd name="connsiteX29" fmla="*/ 8126 w 11369"/>
                  <a:gd name="connsiteY29" fmla="*/ 6313 h 10000"/>
                  <a:gd name="connsiteX30" fmla="*/ 8068 w 11369"/>
                  <a:gd name="connsiteY30" fmla="*/ 6497 h 10000"/>
                  <a:gd name="connsiteX31" fmla="*/ 8027 w 11369"/>
                  <a:gd name="connsiteY31" fmla="*/ 6617 h 10000"/>
                  <a:gd name="connsiteX32" fmla="*/ 7990 w 11369"/>
                  <a:gd name="connsiteY32" fmla="*/ 6820 h 10000"/>
                  <a:gd name="connsiteX33" fmla="*/ 7881 w 11369"/>
                  <a:gd name="connsiteY33" fmla="*/ 6957 h 10000"/>
                  <a:gd name="connsiteX34" fmla="*/ 7755 w 11369"/>
                  <a:gd name="connsiteY34" fmla="*/ 7077 h 10000"/>
                  <a:gd name="connsiteX35" fmla="*/ 7693 w 11369"/>
                  <a:gd name="connsiteY35" fmla="*/ 7303 h 10000"/>
                  <a:gd name="connsiteX36" fmla="*/ 7630 w 11369"/>
                  <a:gd name="connsiteY36" fmla="*/ 7708 h 10000"/>
                  <a:gd name="connsiteX37" fmla="*/ 7505 w 11369"/>
                  <a:gd name="connsiteY37" fmla="*/ 7941 h 10000"/>
                  <a:gd name="connsiteX38" fmla="*/ 7483 w 11369"/>
                  <a:gd name="connsiteY38" fmla="*/ 8079 h 10000"/>
                  <a:gd name="connsiteX39" fmla="*/ 7363 w 11369"/>
                  <a:gd name="connsiteY39" fmla="*/ 8228 h 10000"/>
                  <a:gd name="connsiteX40" fmla="*/ 7316 w 11369"/>
                  <a:gd name="connsiteY40" fmla="*/ 8395 h 10000"/>
                  <a:gd name="connsiteX41" fmla="*/ 7269 w 11369"/>
                  <a:gd name="connsiteY41" fmla="*/ 8485 h 10000"/>
                  <a:gd name="connsiteX42" fmla="*/ 7222 w 11369"/>
                  <a:gd name="connsiteY42" fmla="*/ 8574 h 10000"/>
                  <a:gd name="connsiteX43" fmla="*/ 7138 w 11369"/>
                  <a:gd name="connsiteY43" fmla="*/ 8663 h 10000"/>
                  <a:gd name="connsiteX44" fmla="*/ 6893 w 11369"/>
                  <a:gd name="connsiteY44" fmla="*/ 8932 h 10000"/>
                  <a:gd name="connsiteX45" fmla="*/ 5598 w 11369"/>
                  <a:gd name="connsiteY45" fmla="*/ 9069 h 10000"/>
                  <a:gd name="connsiteX46" fmla="*/ 4596 w 11369"/>
                  <a:gd name="connsiteY46" fmla="*/ 9171 h 10000"/>
                  <a:gd name="connsiteX47" fmla="*/ 4014 w 11369"/>
                  <a:gd name="connsiteY47" fmla="*/ 9254 h 10000"/>
                  <a:gd name="connsiteX48" fmla="*/ 3765 w 11369"/>
                  <a:gd name="connsiteY48" fmla="*/ 9296 h 10000"/>
                  <a:gd name="connsiteX49" fmla="*/ 3588 w 11369"/>
                  <a:gd name="connsiteY49" fmla="*/ 9343 h 10000"/>
                  <a:gd name="connsiteX50" fmla="*/ 3087 w 11369"/>
                  <a:gd name="connsiteY50" fmla="*/ 9469 h 10000"/>
                  <a:gd name="connsiteX51" fmla="*/ 1932 w 11369"/>
                  <a:gd name="connsiteY51" fmla="*/ 9738 h 10000"/>
                  <a:gd name="connsiteX52" fmla="*/ 757 w 11369"/>
                  <a:gd name="connsiteY52" fmla="*/ 10000 h 10000"/>
                  <a:gd name="connsiteX53" fmla="*/ 795 w 11369"/>
                  <a:gd name="connsiteY53" fmla="*/ 7757 h 10000"/>
                  <a:gd name="connsiteX54" fmla="*/ 19 w 11369"/>
                  <a:gd name="connsiteY54" fmla="*/ 7777 h 10000"/>
                  <a:gd name="connsiteX55" fmla="*/ 0 w 11369"/>
                  <a:gd name="connsiteY55" fmla="*/ 2339 h 10000"/>
                  <a:gd name="connsiteX56" fmla="*/ 4095 w 11369"/>
                  <a:gd name="connsiteY56" fmla="*/ 2462 h 10000"/>
                  <a:gd name="connsiteX57" fmla="*/ 4072 w 11369"/>
                  <a:gd name="connsiteY57" fmla="*/ 6160 h 10000"/>
                  <a:gd name="connsiteX58" fmla="*/ 8799 w 11369"/>
                  <a:gd name="connsiteY58" fmla="*/ 0 h 10000"/>
                  <a:gd name="connsiteX59" fmla="*/ 8752 w 11369"/>
                  <a:gd name="connsiteY59" fmla="*/ 519 h 10000"/>
                  <a:gd name="connsiteX60" fmla="*/ 8794 w 11369"/>
                  <a:gd name="connsiteY60" fmla="*/ 650 h 10000"/>
                  <a:gd name="connsiteX61" fmla="*/ 8805 w 11369"/>
                  <a:gd name="connsiteY61" fmla="*/ 763 h 10000"/>
                  <a:gd name="connsiteX62" fmla="*/ 8815 w 11369"/>
                  <a:gd name="connsiteY62" fmla="*/ 897 h 10000"/>
                  <a:gd name="connsiteX63" fmla="*/ 8888 w 11369"/>
                  <a:gd name="connsiteY63" fmla="*/ 1100 h 10000"/>
                  <a:gd name="connsiteX64" fmla="*/ 8965 w 11369"/>
                  <a:gd name="connsiteY64" fmla="*/ 1207 h 10000"/>
                  <a:gd name="connsiteX65" fmla="*/ 9034 w 11369"/>
                  <a:gd name="connsiteY65" fmla="*/ 1274 h 10000"/>
                  <a:gd name="connsiteX66" fmla="*/ 9101 w 11369"/>
                  <a:gd name="connsiteY66" fmla="*/ 1298 h 10000"/>
                  <a:gd name="connsiteX67" fmla="*/ 9160 w 11369"/>
                  <a:gd name="connsiteY67" fmla="*/ 1370 h 10000"/>
                  <a:gd name="connsiteX68" fmla="*/ 9504 w 11369"/>
                  <a:gd name="connsiteY68" fmla="*/ 1485 h 10000"/>
                  <a:gd name="connsiteX69" fmla="*/ 9583 w 11369"/>
                  <a:gd name="connsiteY69" fmla="*/ 1485 h 10000"/>
                  <a:gd name="connsiteX70" fmla="*/ 9661 w 11369"/>
                  <a:gd name="connsiteY70" fmla="*/ 1497 h 10000"/>
                  <a:gd name="connsiteX71" fmla="*/ 9765 w 11369"/>
                  <a:gd name="connsiteY71" fmla="*/ 1449 h 10000"/>
                  <a:gd name="connsiteX72" fmla="*/ 9849 w 11369"/>
                  <a:gd name="connsiteY72" fmla="*/ 1485 h 10000"/>
                  <a:gd name="connsiteX73" fmla="*/ 9938 w 11369"/>
                  <a:gd name="connsiteY73" fmla="*/ 1527 h 10000"/>
                  <a:gd name="connsiteX74" fmla="*/ 9990 w 11369"/>
                  <a:gd name="connsiteY74" fmla="*/ 1527 h 10000"/>
                  <a:gd name="connsiteX75" fmla="*/ 10000 w 11369"/>
                  <a:gd name="connsiteY75" fmla="*/ 1575 h 10000"/>
                  <a:gd name="connsiteX76" fmla="*/ 9979 w 11369"/>
                  <a:gd name="connsiteY76" fmla="*/ 1611 h 10000"/>
                  <a:gd name="connsiteX77" fmla="*/ 11369 w 11369"/>
                  <a:gd name="connsiteY77" fmla="*/ 3548 h 10000"/>
                  <a:gd name="connsiteX0" fmla="*/ 9880 w 11369"/>
                  <a:gd name="connsiteY0" fmla="*/ 1730 h 10000"/>
                  <a:gd name="connsiteX1" fmla="*/ 9724 w 11369"/>
                  <a:gd name="connsiteY1" fmla="*/ 2076 h 10000"/>
                  <a:gd name="connsiteX2" fmla="*/ 9567 w 11369"/>
                  <a:gd name="connsiteY2" fmla="*/ 2518 h 10000"/>
                  <a:gd name="connsiteX3" fmla="*/ 9452 w 11369"/>
                  <a:gd name="connsiteY3" fmla="*/ 2732 h 10000"/>
                  <a:gd name="connsiteX4" fmla="*/ 9436 w 11369"/>
                  <a:gd name="connsiteY4" fmla="*/ 2929 h 10000"/>
                  <a:gd name="connsiteX5" fmla="*/ 9337 w 11369"/>
                  <a:gd name="connsiteY5" fmla="*/ 3096 h 10000"/>
                  <a:gd name="connsiteX6" fmla="*/ 9348 w 11369"/>
                  <a:gd name="connsiteY6" fmla="*/ 3185 h 10000"/>
                  <a:gd name="connsiteX7" fmla="*/ 9280 w 11369"/>
                  <a:gd name="connsiteY7" fmla="*/ 3383 h 10000"/>
                  <a:gd name="connsiteX8" fmla="*/ 9275 w 11369"/>
                  <a:gd name="connsiteY8" fmla="*/ 3574 h 10000"/>
                  <a:gd name="connsiteX9" fmla="*/ 9247 w 11369"/>
                  <a:gd name="connsiteY9" fmla="*/ 3701 h 10000"/>
                  <a:gd name="connsiteX10" fmla="*/ 9278 w 11369"/>
                  <a:gd name="connsiteY10" fmla="*/ 3767 h 10000"/>
                  <a:gd name="connsiteX11" fmla="*/ 9308 w 11369"/>
                  <a:gd name="connsiteY11" fmla="*/ 3818 h 10000"/>
                  <a:gd name="connsiteX12" fmla="*/ 9257 w 11369"/>
                  <a:gd name="connsiteY12" fmla="*/ 3898 h 10000"/>
                  <a:gd name="connsiteX13" fmla="*/ 9107 w 11369"/>
                  <a:gd name="connsiteY13" fmla="*/ 3878 h 10000"/>
                  <a:gd name="connsiteX14" fmla="*/ 8873 w 11369"/>
                  <a:gd name="connsiteY14" fmla="*/ 3890 h 10000"/>
                  <a:gd name="connsiteX15" fmla="*/ 8758 w 11369"/>
                  <a:gd name="connsiteY15" fmla="*/ 3938 h 10000"/>
                  <a:gd name="connsiteX16" fmla="*/ 8674 w 11369"/>
                  <a:gd name="connsiteY16" fmla="*/ 4051 h 10000"/>
                  <a:gd name="connsiteX17" fmla="*/ 8570 w 11369"/>
                  <a:gd name="connsiteY17" fmla="*/ 4260 h 10000"/>
                  <a:gd name="connsiteX18" fmla="*/ 8523 w 11369"/>
                  <a:gd name="connsiteY18" fmla="*/ 4459 h 10000"/>
                  <a:gd name="connsiteX19" fmla="*/ 8455 w 11369"/>
                  <a:gd name="connsiteY19" fmla="*/ 4660 h 10000"/>
                  <a:gd name="connsiteX20" fmla="*/ 8361 w 11369"/>
                  <a:gd name="connsiteY20" fmla="*/ 4976 h 10000"/>
                  <a:gd name="connsiteX21" fmla="*/ 8335 w 11369"/>
                  <a:gd name="connsiteY21" fmla="*/ 5155 h 10000"/>
                  <a:gd name="connsiteX22" fmla="*/ 8335 w 11369"/>
                  <a:gd name="connsiteY22" fmla="*/ 5424 h 10000"/>
                  <a:gd name="connsiteX23" fmla="*/ 8236 w 11369"/>
                  <a:gd name="connsiteY23" fmla="*/ 5548 h 10000"/>
                  <a:gd name="connsiteX24" fmla="*/ 8220 w 11369"/>
                  <a:gd name="connsiteY24" fmla="*/ 5722 h 10000"/>
                  <a:gd name="connsiteX25" fmla="*/ 8199 w 11369"/>
                  <a:gd name="connsiteY25" fmla="*/ 5836 h 10000"/>
                  <a:gd name="connsiteX26" fmla="*/ 8209 w 11369"/>
                  <a:gd name="connsiteY26" fmla="*/ 5949 h 10000"/>
                  <a:gd name="connsiteX27" fmla="*/ 8168 w 11369"/>
                  <a:gd name="connsiteY27" fmla="*/ 6092 h 10000"/>
                  <a:gd name="connsiteX28" fmla="*/ 8152 w 11369"/>
                  <a:gd name="connsiteY28" fmla="*/ 6223 h 10000"/>
                  <a:gd name="connsiteX29" fmla="*/ 8126 w 11369"/>
                  <a:gd name="connsiteY29" fmla="*/ 6313 h 10000"/>
                  <a:gd name="connsiteX30" fmla="*/ 8068 w 11369"/>
                  <a:gd name="connsiteY30" fmla="*/ 6497 h 10000"/>
                  <a:gd name="connsiteX31" fmla="*/ 8027 w 11369"/>
                  <a:gd name="connsiteY31" fmla="*/ 6617 h 10000"/>
                  <a:gd name="connsiteX32" fmla="*/ 7990 w 11369"/>
                  <a:gd name="connsiteY32" fmla="*/ 6820 h 10000"/>
                  <a:gd name="connsiteX33" fmla="*/ 7881 w 11369"/>
                  <a:gd name="connsiteY33" fmla="*/ 6957 h 10000"/>
                  <a:gd name="connsiteX34" fmla="*/ 7755 w 11369"/>
                  <a:gd name="connsiteY34" fmla="*/ 7077 h 10000"/>
                  <a:gd name="connsiteX35" fmla="*/ 7693 w 11369"/>
                  <a:gd name="connsiteY35" fmla="*/ 7303 h 10000"/>
                  <a:gd name="connsiteX36" fmla="*/ 7630 w 11369"/>
                  <a:gd name="connsiteY36" fmla="*/ 7708 h 10000"/>
                  <a:gd name="connsiteX37" fmla="*/ 7505 w 11369"/>
                  <a:gd name="connsiteY37" fmla="*/ 7941 h 10000"/>
                  <a:gd name="connsiteX38" fmla="*/ 7483 w 11369"/>
                  <a:gd name="connsiteY38" fmla="*/ 8079 h 10000"/>
                  <a:gd name="connsiteX39" fmla="*/ 7363 w 11369"/>
                  <a:gd name="connsiteY39" fmla="*/ 8228 h 10000"/>
                  <a:gd name="connsiteX40" fmla="*/ 7316 w 11369"/>
                  <a:gd name="connsiteY40" fmla="*/ 8395 h 10000"/>
                  <a:gd name="connsiteX41" fmla="*/ 7269 w 11369"/>
                  <a:gd name="connsiteY41" fmla="*/ 8485 h 10000"/>
                  <a:gd name="connsiteX42" fmla="*/ 7222 w 11369"/>
                  <a:gd name="connsiteY42" fmla="*/ 8574 h 10000"/>
                  <a:gd name="connsiteX43" fmla="*/ 7138 w 11369"/>
                  <a:gd name="connsiteY43" fmla="*/ 8663 h 10000"/>
                  <a:gd name="connsiteX44" fmla="*/ 6893 w 11369"/>
                  <a:gd name="connsiteY44" fmla="*/ 8932 h 10000"/>
                  <a:gd name="connsiteX45" fmla="*/ 5598 w 11369"/>
                  <a:gd name="connsiteY45" fmla="*/ 9069 h 10000"/>
                  <a:gd name="connsiteX46" fmla="*/ 4596 w 11369"/>
                  <a:gd name="connsiteY46" fmla="*/ 9171 h 10000"/>
                  <a:gd name="connsiteX47" fmla="*/ 4014 w 11369"/>
                  <a:gd name="connsiteY47" fmla="*/ 9254 h 10000"/>
                  <a:gd name="connsiteX48" fmla="*/ 3765 w 11369"/>
                  <a:gd name="connsiteY48" fmla="*/ 9296 h 10000"/>
                  <a:gd name="connsiteX49" fmla="*/ 3588 w 11369"/>
                  <a:gd name="connsiteY49" fmla="*/ 9343 h 10000"/>
                  <a:gd name="connsiteX50" fmla="*/ 3087 w 11369"/>
                  <a:gd name="connsiteY50" fmla="*/ 9469 h 10000"/>
                  <a:gd name="connsiteX51" fmla="*/ 1932 w 11369"/>
                  <a:gd name="connsiteY51" fmla="*/ 9738 h 10000"/>
                  <a:gd name="connsiteX52" fmla="*/ 757 w 11369"/>
                  <a:gd name="connsiteY52" fmla="*/ 10000 h 10000"/>
                  <a:gd name="connsiteX53" fmla="*/ 795 w 11369"/>
                  <a:gd name="connsiteY53" fmla="*/ 7757 h 10000"/>
                  <a:gd name="connsiteX54" fmla="*/ 19 w 11369"/>
                  <a:gd name="connsiteY54" fmla="*/ 7777 h 10000"/>
                  <a:gd name="connsiteX55" fmla="*/ 0 w 11369"/>
                  <a:gd name="connsiteY55" fmla="*/ 2339 h 10000"/>
                  <a:gd name="connsiteX56" fmla="*/ 4095 w 11369"/>
                  <a:gd name="connsiteY56" fmla="*/ 2462 h 10000"/>
                  <a:gd name="connsiteX57" fmla="*/ 4072 w 11369"/>
                  <a:gd name="connsiteY57" fmla="*/ 6160 h 10000"/>
                  <a:gd name="connsiteX58" fmla="*/ 8799 w 11369"/>
                  <a:gd name="connsiteY58" fmla="*/ 0 h 10000"/>
                  <a:gd name="connsiteX59" fmla="*/ 8752 w 11369"/>
                  <a:gd name="connsiteY59" fmla="*/ 519 h 10000"/>
                  <a:gd name="connsiteX60" fmla="*/ 8794 w 11369"/>
                  <a:gd name="connsiteY60" fmla="*/ 650 h 10000"/>
                  <a:gd name="connsiteX61" fmla="*/ 8805 w 11369"/>
                  <a:gd name="connsiteY61" fmla="*/ 763 h 10000"/>
                  <a:gd name="connsiteX62" fmla="*/ 8815 w 11369"/>
                  <a:gd name="connsiteY62" fmla="*/ 897 h 10000"/>
                  <a:gd name="connsiteX63" fmla="*/ 8888 w 11369"/>
                  <a:gd name="connsiteY63" fmla="*/ 1100 h 10000"/>
                  <a:gd name="connsiteX64" fmla="*/ 8965 w 11369"/>
                  <a:gd name="connsiteY64" fmla="*/ 1207 h 10000"/>
                  <a:gd name="connsiteX65" fmla="*/ 9034 w 11369"/>
                  <a:gd name="connsiteY65" fmla="*/ 1274 h 10000"/>
                  <a:gd name="connsiteX66" fmla="*/ 9101 w 11369"/>
                  <a:gd name="connsiteY66" fmla="*/ 1298 h 10000"/>
                  <a:gd name="connsiteX67" fmla="*/ 9160 w 11369"/>
                  <a:gd name="connsiteY67" fmla="*/ 1370 h 10000"/>
                  <a:gd name="connsiteX68" fmla="*/ 9504 w 11369"/>
                  <a:gd name="connsiteY68" fmla="*/ 1485 h 10000"/>
                  <a:gd name="connsiteX69" fmla="*/ 9583 w 11369"/>
                  <a:gd name="connsiteY69" fmla="*/ 1485 h 10000"/>
                  <a:gd name="connsiteX70" fmla="*/ 9661 w 11369"/>
                  <a:gd name="connsiteY70" fmla="*/ 1497 h 10000"/>
                  <a:gd name="connsiteX71" fmla="*/ 9765 w 11369"/>
                  <a:gd name="connsiteY71" fmla="*/ 1449 h 10000"/>
                  <a:gd name="connsiteX72" fmla="*/ 9849 w 11369"/>
                  <a:gd name="connsiteY72" fmla="*/ 1485 h 10000"/>
                  <a:gd name="connsiteX73" fmla="*/ 9938 w 11369"/>
                  <a:gd name="connsiteY73" fmla="*/ 1527 h 10000"/>
                  <a:gd name="connsiteX74" fmla="*/ 9990 w 11369"/>
                  <a:gd name="connsiteY74" fmla="*/ 1527 h 10000"/>
                  <a:gd name="connsiteX75" fmla="*/ 10000 w 11369"/>
                  <a:gd name="connsiteY75" fmla="*/ 1575 h 10000"/>
                  <a:gd name="connsiteX76" fmla="*/ 11369 w 11369"/>
                  <a:gd name="connsiteY76" fmla="*/ 3548 h 10000"/>
                  <a:gd name="connsiteX0" fmla="*/ 9880 w 11369"/>
                  <a:gd name="connsiteY0" fmla="*/ 1730 h 10000"/>
                  <a:gd name="connsiteX1" fmla="*/ 9724 w 11369"/>
                  <a:gd name="connsiteY1" fmla="*/ 2076 h 10000"/>
                  <a:gd name="connsiteX2" fmla="*/ 9567 w 11369"/>
                  <a:gd name="connsiteY2" fmla="*/ 2518 h 10000"/>
                  <a:gd name="connsiteX3" fmla="*/ 9452 w 11369"/>
                  <a:gd name="connsiteY3" fmla="*/ 2732 h 10000"/>
                  <a:gd name="connsiteX4" fmla="*/ 9436 w 11369"/>
                  <a:gd name="connsiteY4" fmla="*/ 2929 h 10000"/>
                  <a:gd name="connsiteX5" fmla="*/ 9337 w 11369"/>
                  <a:gd name="connsiteY5" fmla="*/ 3096 h 10000"/>
                  <a:gd name="connsiteX6" fmla="*/ 9348 w 11369"/>
                  <a:gd name="connsiteY6" fmla="*/ 3185 h 10000"/>
                  <a:gd name="connsiteX7" fmla="*/ 9280 w 11369"/>
                  <a:gd name="connsiteY7" fmla="*/ 3383 h 10000"/>
                  <a:gd name="connsiteX8" fmla="*/ 9275 w 11369"/>
                  <a:gd name="connsiteY8" fmla="*/ 3574 h 10000"/>
                  <a:gd name="connsiteX9" fmla="*/ 9247 w 11369"/>
                  <a:gd name="connsiteY9" fmla="*/ 3701 h 10000"/>
                  <a:gd name="connsiteX10" fmla="*/ 9278 w 11369"/>
                  <a:gd name="connsiteY10" fmla="*/ 3767 h 10000"/>
                  <a:gd name="connsiteX11" fmla="*/ 9308 w 11369"/>
                  <a:gd name="connsiteY11" fmla="*/ 3818 h 10000"/>
                  <a:gd name="connsiteX12" fmla="*/ 9257 w 11369"/>
                  <a:gd name="connsiteY12" fmla="*/ 3898 h 10000"/>
                  <a:gd name="connsiteX13" fmla="*/ 9107 w 11369"/>
                  <a:gd name="connsiteY13" fmla="*/ 3878 h 10000"/>
                  <a:gd name="connsiteX14" fmla="*/ 8873 w 11369"/>
                  <a:gd name="connsiteY14" fmla="*/ 3890 h 10000"/>
                  <a:gd name="connsiteX15" fmla="*/ 8758 w 11369"/>
                  <a:gd name="connsiteY15" fmla="*/ 3938 h 10000"/>
                  <a:gd name="connsiteX16" fmla="*/ 8674 w 11369"/>
                  <a:gd name="connsiteY16" fmla="*/ 4051 h 10000"/>
                  <a:gd name="connsiteX17" fmla="*/ 8570 w 11369"/>
                  <a:gd name="connsiteY17" fmla="*/ 4260 h 10000"/>
                  <a:gd name="connsiteX18" fmla="*/ 8523 w 11369"/>
                  <a:gd name="connsiteY18" fmla="*/ 4459 h 10000"/>
                  <a:gd name="connsiteX19" fmla="*/ 8455 w 11369"/>
                  <a:gd name="connsiteY19" fmla="*/ 4660 h 10000"/>
                  <a:gd name="connsiteX20" fmla="*/ 8361 w 11369"/>
                  <a:gd name="connsiteY20" fmla="*/ 4976 h 10000"/>
                  <a:gd name="connsiteX21" fmla="*/ 8335 w 11369"/>
                  <a:gd name="connsiteY21" fmla="*/ 5155 h 10000"/>
                  <a:gd name="connsiteX22" fmla="*/ 8335 w 11369"/>
                  <a:gd name="connsiteY22" fmla="*/ 5424 h 10000"/>
                  <a:gd name="connsiteX23" fmla="*/ 8236 w 11369"/>
                  <a:gd name="connsiteY23" fmla="*/ 5548 h 10000"/>
                  <a:gd name="connsiteX24" fmla="*/ 8220 w 11369"/>
                  <a:gd name="connsiteY24" fmla="*/ 5722 h 10000"/>
                  <a:gd name="connsiteX25" fmla="*/ 8199 w 11369"/>
                  <a:gd name="connsiteY25" fmla="*/ 5836 h 10000"/>
                  <a:gd name="connsiteX26" fmla="*/ 8209 w 11369"/>
                  <a:gd name="connsiteY26" fmla="*/ 5949 h 10000"/>
                  <a:gd name="connsiteX27" fmla="*/ 8168 w 11369"/>
                  <a:gd name="connsiteY27" fmla="*/ 6092 h 10000"/>
                  <a:gd name="connsiteX28" fmla="*/ 8152 w 11369"/>
                  <a:gd name="connsiteY28" fmla="*/ 6223 h 10000"/>
                  <a:gd name="connsiteX29" fmla="*/ 8126 w 11369"/>
                  <a:gd name="connsiteY29" fmla="*/ 6313 h 10000"/>
                  <a:gd name="connsiteX30" fmla="*/ 8068 w 11369"/>
                  <a:gd name="connsiteY30" fmla="*/ 6497 h 10000"/>
                  <a:gd name="connsiteX31" fmla="*/ 8027 w 11369"/>
                  <a:gd name="connsiteY31" fmla="*/ 6617 h 10000"/>
                  <a:gd name="connsiteX32" fmla="*/ 7990 w 11369"/>
                  <a:gd name="connsiteY32" fmla="*/ 6820 h 10000"/>
                  <a:gd name="connsiteX33" fmla="*/ 7881 w 11369"/>
                  <a:gd name="connsiteY33" fmla="*/ 6957 h 10000"/>
                  <a:gd name="connsiteX34" fmla="*/ 7755 w 11369"/>
                  <a:gd name="connsiteY34" fmla="*/ 7077 h 10000"/>
                  <a:gd name="connsiteX35" fmla="*/ 7693 w 11369"/>
                  <a:gd name="connsiteY35" fmla="*/ 7303 h 10000"/>
                  <a:gd name="connsiteX36" fmla="*/ 7630 w 11369"/>
                  <a:gd name="connsiteY36" fmla="*/ 7708 h 10000"/>
                  <a:gd name="connsiteX37" fmla="*/ 7505 w 11369"/>
                  <a:gd name="connsiteY37" fmla="*/ 7941 h 10000"/>
                  <a:gd name="connsiteX38" fmla="*/ 7483 w 11369"/>
                  <a:gd name="connsiteY38" fmla="*/ 8079 h 10000"/>
                  <a:gd name="connsiteX39" fmla="*/ 7363 w 11369"/>
                  <a:gd name="connsiteY39" fmla="*/ 8228 h 10000"/>
                  <a:gd name="connsiteX40" fmla="*/ 7316 w 11369"/>
                  <a:gd name="connsiteY40" fmla="*/ 8395 h 10000"/>
                  <a:gd name="connsiteX41" fmla="*/ 7269 w 11369"/>
                  <a:gd name="connsiteY41" fmla="*/ 8485 h 10000"/>
                  <a:gd name="connsiteX42" fmla="*/ 7222 w 11369"/>
                  <a:gd name="connsiteY42" fmla="*/ 8574 h 10000"/>
                  <a:gd name="connsiteX43" fmla="*/ 7138 w 11369"/>
                  <a:gd name="connsiteY43" fmla="*/ 8663 h 10000"/>
                  <a:gd name="connsiteX44" fmla="*/ 6893 w 11369"/>
                  <a:gd name="connsiteY44" fmla="*/ 8932 h 10000"/>
                  <a:gd name="connsiteX45" fmla="*/ 5598 w 11369"/>
                  <a:gd name="connsiteY45" fmla="*/ 9069 h 10000"/>
                  <a:gd name="connsiteX46" fmla="*/ 4596 w 11369"/>
                  <a:gd name="connsiteY46" fmla="*/ 9171 h 10000"/>
                  <a:gd name="connsiteX47" fmla="*/ 4014 w 11369"/>
                  <a:gd name="connsiteY47" fmla="*/ 9254 h 10000"/>
                  <a:gd name="connsiteX48" fmla="*/ 3765 w 11369"/>
                  <a:gd name="connsiteY48" fmla="*/ 9296 h 10000"/>
                  <a:gd name="connsiteX49" fmla="*/ 3588 w 11369"/>
                  <a:gd name="connsiteY49" fmla="*/ 9343 h 10000"/>
                  <a:gd name="connsiteX50" fmla="*/ 3087 w 11369"/>
                  <a:gd name="connsiteY50" fmla="*/ 9469 h 10000"/>
                  <a:gd name="connsiteX51" fmla="*/ 1932 w 11369"/>
                  <a:gd name="connsiteY51" fmla="*/ 9738 h 10000"/>
                  <a:gd name="connsiteX52" fmla="*/ 757 w 11369"/>
                  <a:gd name="connsiteY52" fmla="*/ 10000 h 10000"/>
                  <a:gd name="connsiteX53" fmla="*/ 795 w 11369"/>
                  <a:gd name="connsiteY53" fmla="*/ 7757 h 10000"/>
                  <a:gd name="connsiteX54" fmla="*/ 19 w 11369"/>
                  <a:gd name="connsiteY54" fmla="*/ 7777 h 10000"/>
                  <a:gd name="connsiteX55" fmla="*/ 0 w 11369"/>
                  <a:gd name="connsiteY55" fmla="*/ 2339 h 10000"/>
                  <a:gd name="connsiteX56" fmla="*/ 4095 w 11369"/>
                  <a:gd name="connsiteY56" fmla="*/ 2462 h 10000"/>
                  <a:gd name="connsiteX57" fmla="*/ 4072 w 11369"/>
                  <a:gd name="connsiteY57" fmla="*/ 6160 h 10000"/>
                  <a:gd name="connsiteX58" fmla="*/ 8799 w 11369"/>
                  <a:gd name="connsiteY58" fmla="*/ 0 h 10000"/>
                  <a:gd name="connsiteX59" fmla="*/ 8752 w 11369"/>
                  <a:gd name="connsiteY59" fmla="*/ 519 h 10000"/>
                  <a:gd name="connsiteX60" fmla="*/ 8794 w 11369"/>
                  <a:gd name="connsiteY60" fmla="*/ 650 h 10000"/>
                  <a:gd name="connsiteX61" fmla="*/ 8805 w 11369"/>
                  <a:gd name="connsiteY61" fmla="*/ 763 h 10000"/>
                  <a:gd name="connsiteX62" fmla="*/ 8815 w 11369"/>
                  <a:gd name="connsiteY62" fmla="*/ 897 h 10000"/>
                  <a:gd name="connsiteX63" fmla="*/ 8888 w 11369"/>
                  <a:gd name="connsiteY63" fmla="*/ 1100 h 10000"/>
                  <a:gd name="connsiteX64" fmla="*/ 8965 w 11369"/>
                  <a:gd name="connsiteY64" fmla="*/ 1207 h 10000"/>
                  <a:gd name="connsiteX65" fmla="*/ 9034 w 11369"/>
                  <a:gd name="connsiteY65" fmla="*/ 1274 h 10000"/>
                  <a:gd name="connsiteX66" fmla="*/ 9101 w 11369"/>
                  <a:gd name="connsiteY66" fmla="*/ 1298 h 10000"/>
                  <a:gd name="connsiteX67" fmla="*/ 9160 w 11369"/>
                  <a:gd name="connsiteY67" fmla="*/ 1370 h 10000"/>
                  <a:gd name="connsiteX68" fmla="*/ 9504 w 11369"/>
                  <a:gd name="connsiteY68" fmla="*/ 1485 h 10000"/>
                  <a:gd name="connsiteX69" fmla="*/ 9583 w 11369"/>
                  <a:gd name="connsiteY69" fmla="*/ 1485 h 10000"/>
                  <a:gd name="connsiteX70" fmla="*/ 9661 w 11369"/>
                  <a:gd name="connsiteY70" fmla="*/ 1497 h 10000"/>
                  <a:gd name="connsiteX71" fmla="*/ 9765 w 11369"/>
                  <a:gd name="connsiteY71" fmla="*/ 1449 h 10000"/>
                  <a:gd name="connsiteX72" fmla="*/ 9849 w 11369"/>
                  <a:gd name="connsiteY72" fmla="*/ 1485 h 10000"/>
                  <a:gd name="connsiteX73" fmla="*/ 9938 w 11369"/>
                  <a:gd name="connsiteY73" fmla="*/ 1527 h 10000"/>
                  <a:gd name="connsiteX74" fmla="*/ 9990 w 11369"/>
                  <a:gd name="connsiteY74" fmla="*/ 1527 h 10000"/>
                  <a:gd name="connsiteX75" fmla="*/ 11369 w 11369"/>
                  <a:gd name="connsiteY75" fmla="*/ 3548 h 10000"/>
                  <a:gd name="connsiteX0" fmla="*/ 9880 w 11369"/>
                  <a:gd name="connsiteY0" fmla="*/ 1730 h 10000"/>
                  <a:gd name="connsiteX1" fmla="*/ 9724 w 11369"/>
                  <a:gd name="connsiteY1" fmla="*/ 2076 h 10000"/>
                  <a:gd name="connsiteX2" fmla="*/ 9567 w 11369"/>
                  <a:gd name="connsiteY2" fmla="*/ 2518 h 10000"/>
                  <a:gd name="connsiteX3" fmla="*/ 9452 w 11369"/>
                  <a:gd name="connsiteY3" fmla="*/ 2732 h 10000"/>
                  <a:gd name="connsiteX4" fmla="*/ 9436 w 11369"/>
                  <a:gd name="connsiteY4" fmla="*/ 2929 h 10000"/>
                  <a:gd name="connsiteX5" fmla="*/ 9337 w 11369"/>
                  <a:gd name="connsiteY5" fmla="*/ 3096 h 10000"/>
                  <a:gd name="connsiteX6" fmla="*/ 9348 w 11369"/>
                  <a:gd name="connsiteY6" fmla="*/ 3185 h 10000"/>
                  <a:gd name="connsiteX7" fmla="*/ 9280 w 11369"/>
                  <a:gd name="connsiteY7" fmla="*/ 3383 h 10000"/>
                  <a:gd name="connsiteX8" fmla="*/ 9275 w 11369"/>
                  <a:gd name="connsiteY8" fmla="*/ 3574 h 10000"/>
                  <a:gd name="connsiteX9" fmla="*/ 9247 w 11369"/>
                  <a:gd name="connsiteY9" fmla="*/ 3701 h 10000"/>
                  <a:gd name="connsiteX10" fmla="*/ 9278 w 11369"/>
                  <a:gd name="connsiteY10" fmla="*/ 3767 h 10000"/>
                  <a:gd name="connsiteX11" fmla="*/ 9308 w 11369"/>
                  <a:gd name="connsiteY11" fmla="*/ 3818 h 10000"/>
                  <a:gd name="connsiteX12" fmla="*/ 9257 w 11369"/>
                  <a:gd name="connsiteY12" fmla="*/ 3898 h 10000"/>
                  <a:gd name="connsiteX13" fmla="*/ 9107 w 11369"/>
                  <a:gd name="connsiteY13" fmla="*/ 3878 h 10000"/>
                  <a:gd name="connsiteX14" fmla="*/ 8873 w 11369"/>
                  <a:gd name="connsiteY14" fmla="*/ 3890 h 10000"/>
                  <a:gd name="connsiteX15" fmla="*/ 8758 w 11369"/>
                  <a:gd name="connsiteY15" fmla="*/ 3938 h 10000"/>
                  <a:gd name="connsiteX16" fmla="*/ 8674 w 11369"/>
                  <a:gd name="connsiteY16" fmla="*/ 4051 h 10000"/>
                  <a:gd name="connsiteX17" fmla="*/ 8570 w 11369"/>
                  <a:gd name="connsiteY17" fmla="*/ 4260 h 10000"/>
                  <a:gd name="connsiteX18" fmla="*/ 8523 w 11369"/>
                  <a:gd name="connsiteY18" fmla="*/ 4459 h 10000"/>
                  <a:gd name="connsiteX19" fmla="*/ 8455 w 11369"/>
                  <a:gd name="connsiteY19" fmla="*/ 4660 h 10000"/>
                  <a:gd name="connsiteX20" fmla="*/ 8361 w 11369"/>
                  <a:gd name="connsiteY20" fmla="*/ 4976 h 10000"/>
                  <a:gd name="connsiteX21" fmla="*/ 8335 w 11369"/>
                  <a:gd name="connsiteY21" fmla="*/ 5155 h 10000"/>
                  <a:gd name="connsiteX22" fmla="*/ 8335 w 11369"/>
                  <a:gd name="connsiteY22" fmla="*/ 5424 h 10000"/>
                  <a:gd name="connsiteX23" fmla="*/ 8236 w 11369"/>
                  <a:gd name="connsiteY23" fmla="*/ 5548 h 10000"/>
                  <a:gd name="connsiteX24" fmla="*/ 8220 w 11369"/>
                  <a:gd name="connsiteY24" fmla="*/ 5722 h 10000"/>
                  <a:gd name="connsiteX25" fmla="*/ 8199 w 11369"/>
                  <a:gd name="connsiteY25" fmla="*/ 5836 h 10000"/>
                  <a:gd name="connsiteX26" fmla="*/ 8209 w 11369"/>
                  <a:gd name="connsiteY26" fmla="*/ 5949 h 10000"/>
                  <a:gd name="connsiteX27" fmla="*/ 8168 w 11369"/>
                  <a:gd name="connsiteY27" fmla="*/ 6092 h 10000"/>
                  <a:gd name="connsiteX28" fmla="*/ 8152 w 11369"/>
                  <a:gd name="connsiteY28" fmla="*/ 6223 h 10000"/>
                  <a:gd name="connsiteX29" fmla="*/ 8126 w 11369"/>
                  <a:gd name="connsiteY29" fmla="*/ 6313 h 10000"/>
                  <a:gd name="connsiteX30" fmla="*/ 8068 w 11369"/>
                  <a:gd name="connsiteY30" fmla="*/ 6497 h 10000"/>
                  <a:gd name="connsiteX31" fmla="*/ 8027 w 11369"/>
                  <a:gd name="connsiteY31" fmla="*/ 6617 h 10000"/>
                  <a:gd name="connsiteX32" fmla="*/ 7990 w 11369"/>
                  <a:gd name="connsiteY32" fmla="*/ 6820 h 10000"/>
                  <a:gd name="connsiteX33" fmla="*/ 7881 w 11369"/>
                  <a:gd name="connsiteY33" fmla="*/ 6957 h 10000"/>
                  <a:gd name="connsiteX34" fmla="*/ 7755 w 11369"/>
                  <a:gd name="connsiteY34" fmla="*/ 7077 h 10000"/>
                  <a:gd name="connsiteX35" fmla="*/ 7693 w 11369"/>
                  <a:gd name="connsiteY35" fmla="*/ 7303 h 10000"/>
                  <a:gd name="connsiteX36" fmla="*/ 7630 w 11369"/>
                  <a:gd name="connsiteY36" fmla="*/ 7708 h 10000"/>
                  <a:gd name="connsiteX37" fmla="*/ 7505 w 11369"/>
                  <a:gd name="connsiteY37" fmla="*/ 7941 h 10000"/>
                  <a:gd name="connsiteX38" fmla="*/ 7483 w 11369"/>
                  <a:gd name="connsiteY38" fmla="*/ 8079 h 10000"/>
                  <a:gd name="connsiteX39" fmla="*/ 7363 w 11369"/>
                  <a:gd name="connsiteY39" fmla="*/ 8228 h 10000"/>
                  <a:gd name="connsiteX40" fmla="*/ 7316 w 11369"/>
                  <a:gd name="connsiteY40" fmla="*/ 8395 h 10000"/>
                  <a:gd name="connsiteX41" fmla="*/ 7269 w 11369"/>
                  <a:gd name="connsiteY41" fmla="*/ 8485 h 10000"/>
                  <a:gd name="connsiteX42" fmla="*/ 7222 w 11369"/>
                  <a:gd name="connsiteY42" fmla="*/ 8574 h 10000"/>
                  <a:gd name="connsiteX43" fmla="*/ 7138 w 11369"/>
                  <a:gd name="connsiteY43" fmla="*/ 8663 h 10000"/>
                  <a:gd name="connsiteX44" fmla="*/ 6893 w 11369"/>
                  <a:gd name="connsiteY44" fmla="*/ 8932 h 10000"/>
                  <a:gd name="connsiteX45" fmla="*/ 5598 w 11369"/>
                  <a:gd name="connsiteY45" fmla="*/ 9069 h 10000"/>
                  <a:gd name="connsiteX46" fmla="*/ 4596 w 11369"/>
                  <a:gd name="connsiteY46" fmla="*/ 9171 h 10000"/>
                  <a:gd name="connsiteX47" fmla="*/ 4014 w 11369"/>
                  <a:gd name="connsiteY47" fmla="*/ 9254 h 10000"/>
                  <a:gd name="connsiteX48" fmla="*/ 3765 w 11369"/>
                  <a:gd name="connsiteY48" fmla="*/ 9296 h 10000"/>
                  <a:gd name="connsiteX49" fmla="*/ 3588 w 11369"/>
                  <a:gd name="connsiteY49" fmla="*/ 9343 h 10000"/>
                  <a:gd name="connsiteX50" fmla="*/ 3087 w 11369"/>
                  <a:gd name="connsiteY50" fmla="*/ 9469 h 10000"/>
                  <a:gd name="connsiteX51" fmla="*/ 1932 w 11369"/>
                  <a:gd name="connsiteY51" fmla="*/ 9738 h 10000"/>
                  <a:gd name="connsiteX52" fmla="*/ 757 w 11369"/>
                  <a:gd name="connsiteY52" fmla="*/ 10000 h 10000"/>
                  <a:gd name="connsiteX53" fmla="*/ 795 w 11369"/>
                  <a:gd name="connsiteY53" fmla="*/ 7757 h 10000"/>
                  <a:gd name="connsiteX54" fmla="*/ 19 w 11369"/>
                  <a:gd name="connsiteY54" fmla="*/ 7777 h 10000"/>
                  <a:gd name="connsiteX55" fmla="*/ 0 w 11369"/>
                  <a:gd name="connsiteY55" fmla="*/ 2339 h 10000"/>
                  <a:gd name="connsiteX56" fmla="*/ 4095 w 11369"/>
                  <a:gd name="connsiteY56" fmla="*/ 2462 h 10000"/>
                  <a:gd name="connsiteX57" fmla="*/ 4072 w 11369"/>
                  <a:gd name="connsiteY57" fmla="*/ 6160 h 10000"/>
                  <a:gd name="connsiteX58" fmla="*/ 8799 w 11369"/>
                  <a:gd name="connsiteY58" fmla="*/ 0 h 10000"/>
                  <a:gd name="connsiteX59" fmla="*/ 8752 w 11369"/>
                  <a:gd name="connsiteY59" fmla="*/ 519 h 10000"/>
                  <a:gd name="connsiteX60" fmla="*/ 8794 w 11369"/>
                  <a:gd name="connsiteY60" fmla="*/ 650 h 10000"/>
                  <a:gd name="connsiteX61" fmla="*/ 8805 w 11369"/>
                  <a:gd name="connsiteY61" fmla="*/ 763 h 10000"/>
                  <a:gd name="connsiteX62" fmla="*/ 8815 w 11369"/>
                  <a:gd name="connsiteY62" fmla="*/ 897 h 10000"/>
                  <a:gd name="connsiteX63" fmla="*/ 8888 w 11369"/>
                  <a:gd name="connsiteY63" fmla="*/ 1100 h 10000"/>
                  <a:gd name="connsiteX64" fmla="*/ 8965 w 11369"/>
                  <a:gd name="connsiteY64" fmla="*/ 1207 h 10000"/>
                  <a:gd name="connsiteX65" fmla="*/ 9034 w 11369"/>
                  <a:gd name="connsiteY65" fmla="*/ 1274 h 10000"/>
                  <a:gd name="connsiteX66" fmla="*/ 9101 w 11369"/>
                  <a:gd name="connsiteY66" fmla="*/ 1298 h 10000"/>
                  <a:gd name="connsiteX67" fmla="*/ 9160 w 11369"/>
                  <a:gd name="connsiteY67" fmla="*/ 1370 h 10000"/>
                  <a:gd name="connsiteX68" fmla="*/ 9504 w 11369"/>
                  <a:gd name="connsiteY68" fmla="*/ 1485 h 10000"/>
                  <a:gd name="connsiteX69" fmla="*/ 9583 w 11369"/>
                  <a:gd name="connsiteY69" fmla="*/ 1485 h 10000"/>
                  <a:gd name="connsiteX70" fmla="*/ 9661 w 11369"/>
                  <a:gd name="connsiteY70" fmla="*/ 1497 h 10000"/>
                  <a:gd name="connsiteX71" fmla="*/ 9765 w 11369"/>
                  <a:gd name="connsiteY71" fmla="*/ 1449 h 10000"/>
                  <a:gd name="connsiteX72" fmla="*/ 9849 w 11369"/>
                  <a:gd name="connsiteY72" fmla="*/ 1485 h 10000"/>
                  <a:gd name="connsiteX73" fmla="*/ 9938 w 11369"/>
                  <a:gd name="connsiteY73" fmla="*/ 1527 h 10000"/>
                  <a:gd name="connsiteX74" fmla="*/ 11369 w 11369"/>
                  <a:gd name="connsiteY74" fmla="*/ 3548 h 10000"/>
                  <a:gd name="connsiteX0" fmla="*/ 9880 w 11369"/>
                  <a:gd name="connsiteY0" fmla="*/ 1214 h 9484"/>
                  <a:gd name="connsiteX1" fmla="*/ 9724 w 11369"/>
                  <a:gd name="connsiteY1" fmla="*/ 1560 h 9484"/>
                  <a:gd name="connsiteX2" fmla="*/ 9567 w 11369"/>
                  <a:gd name="connsiteY2" fmla="*/ 2002 h 9484"/>
                  <a:gd name="connsiteX3" fmla="*/ 9452 w 11369"/>
                  <a:gd name="connsiteY3" fmla="*/ 2216 h 9484"/>
                  <a:gd name="connsiteX4" fmla="*/ 9436 w 11369"/>
                  <a:gd name="connsiteY4" fmla="*/ 2413 h 9484"/>
                  <a:gd name="connsiteX5" fmla="*/ 9337 w 11369"/>
                  <a:gd name="connsiteY5" fmla="*/ 2580 h 9484"/>
                  <a:gd name="connsiteX6" fmla="*/ 9348 w 11369"/>
                  <a:gd name="connsiteY6" fmla="*/ 2669 h 9484"/>
                  <a:gd name="connsiteX7" fmla="*/ 9280 w 11369"/>
                  <a:gd name="connsiteY7" fmla="*/ 2867 h 9484"/>
                  <a:gd name="connsiteX8" fmla="*/ 9275 w 11369"/>
                  <a:gd name="connsiteY8" fmla="*/ 3058 h 9484"/>
                  <a:gd name="connsiteX9" fmla="*/ 9247 w 11369"/>
                  <a:gd name="connsiteY9" fmla="*/ 3185 h 9484"/>
                  <a:gd name="connsiteX10" fmla="*/ 9278 w 11369"/>
                  <a:gd name="connsiteY10" fmla="*/ 3251 h 9484"/>
                  <a:gd name="connsiteX11" fmla="*/ 9308 w 11369"/>
                  <a:gd name="connsiteY11" fmla="*/ 3302 h 9484"/>
                  <a:gd name="connsiteX12" fmla="*/ 9257 w 11369"/>
                  <a:gd name="connsiteY12" fmla="*/ 3382 h 9484"/>
                  <a:gd name="connsiteX13" fmla="*/ 9107 w 11369"/>
                  <a:gd name="connsiteY13" fmla="*/ 3362 h 9484"/>
                  <a:gd name="connsiteX14" fmla="*/ 8873 w 11369"/>
                  <a:gd name="connsiteY14" fmla="*/ 3374 h 9484"/>
                  <a:gd name="connsiteX15" fmla="*/ 8758 w 11369"/>
                  <a:gd name="connsiteY15" fmla="*/ 3422 h 9484"/>
                  <a:gd name="connsiteX16" fmla="*/ 8674 w 11369"/>
                  <a:gd name="connsiteY16" fmla="*/ 3535 h 9484"/>
                  <a:gd name="connsiteX17" fmla="*/ 8570 w 11369"/>
                  <a:gd name="connsiteY17" fmla="*/ 3744 h 9484"/>
                  <a:gd name="connsiteX18" fmla="*/ 8523 w 11369"/>
                  <a:gd name="connsiteY18" fmla="*/ 3943 h 9484"/>
                  <a:gd name="connsiteX19" fmla="*/ 8455 w 11369"/>
                  <a:gd name="connsiteY19" fmla="*/ 4144 h 9484"/>
                  <a:gd name="connsiteX20" fmla="*/ 8361 w 11369"/>
                  <a:gd name="connsiteY20" fmla="*/ 4460 h 9484"/>
                  <a:gd name="connsiteX21" fmla="*/ 8335 w 11369"/>
                  <a:gd name="connsiteY21" fmla="*/ 4639 h 9484"/>
                  <a:gd name="connsiteX22" fmla="*/ 8335 w 11369"/>
                  <a:gd name="connsiteY22" fmla="*/ 4908 h 9484"/>
                  <a:gd name="connsiteX23" fmla="*/ 8236 w 11369"/>
                  <a:gd name="connsiteY23" fmla="*/ 5032 h 9484"/>
                  <a:gd name="connsiteX24" fmla="*/ 8220 w 11369"/>
                  <a:gd name="connsiteY24" fmla="*/ 5206 h 9484"/>
                  <a:gd name="connsiteX25" fmla="*/ 8199 w 11369"/>
                  <a:gd name="connsiteY25" fmla="*/ 5320 h 9484"/>
                  <a:gd name="connsiteX26" fmla="*/ 8209 w 11369"/>
                  <a:gd name="connsiteY26" fmla="*/ 5433 h 9484"/>
                  <a:gd name="connsiteX27" fmla="*/ 8168 w 11369"/>
                  <a:gd name="connsiteY27" fmla="*/ 5576 h 9484"/>
                  <a:gd name="connsiteX28" fmla="*/ 8152 w 11369"/>
                  <a:gd name="connsiteY28" fmla="*/ 5707 h 9484"/>
                  <a:gd name="connsiteX29" fmla="*/ 8126 w 11369"/>
                  <a:gd name="connsiteY29" fmla="*/ 5797 h 9484"/>
                  <a:gd name="connsiteX30" fmla="*/ 8068 w 11369"/>
                  <a:gd name="connsiteY30" fmla="*/ 5981 h 9484"/>
                  <a:gd name="connsiteX31" fmla="*/ 8027 w 11369"/>
                  <a:gd name="connsiteY31" fmla="*/ 6101 h 9484"/>
                  <a:gd name="connsiteX32" fmla="*/ 7990 w 11369"/>
                  <a:gd name="connsiteY32" fmla="*/ 6304 h 9484"/>
                  <a:gd name="connsiteX33" fmla="*/ 7881 w 11369"/>
                  <a:gd name="connsiteY33" fmla="*/ 6441 h 9484"/>
                  <a:gd name="connsiteX34" fmla="*/ 7755 w 11369"/>
                  <a:gd name="connsiteY34" fmla="*/ 6561 h 9484"/>
                  <a:gd name="connsiteX35" fmla="*/ 7693 w 11369"/>
                  <a:gd name="connsiteY35" fmla="*/ 6787 h 9484"/>
                  <a:gd name="connsiteX36" fmla="*/ 7630 w 11369"/>
                  <a:gd name="connsiteY36" fmla="*/ 7192 h 9484"/>
                  <a:gd name="connsiteX37" fmla="*/ 7505 w 11369"/>
                  <a:gd name="connsiteY37" fmla="*/ 7425 h 9484"/>
                  <a:gd name="connsiteX38" fmla="*/ 7483 w 11369"/>
                  <a:gd name="connsiteY38" fmla="*/ 7563 h 9484"/>
                  <a:gd name="connsiteX39" fmla="*/ 7363 w 11369"/>
                  <a:gd name="connsiteY39" fmla="*/ 7712 h 9484"/>
                  <a:gd name="connsiteX40" fmla="*/ 7316 w 11369"/>
                  <a:gd name="connsiteY40" fmla="*/ 7879 h 9484"/>
                  <a:gd name="connsiteX41" fmla="*/ 7269 w 11369"/>
                  <a:gd name="connsiteY41" fmla="*/ 7969 h 9484"/>
                  <a:gd name="connsiteX42" fmla="*/ 7222 w 11369"/>
                  <a:gd name="connsiteY42" fmla="*/ 8058 h 9484"/>
                  <a:gd name="connsiteX43" fmla="*/ 7138 w 11369"/>
                  <a:gd name="connsiteY43" fmla="*/ 8147 h 9484"/>
                  <a:gd name="connsiteX44" fmla="*/ 6893 w 11369"/>
                  <a:gd name="connsiteY44" fmla="*/ 8416 h 9484"/>
                  <a:gd name="connsiteX45" fmla="*/ 5598 w 11369"/>
                  <a:gd name="connsiteY45" fmla="*/ 8553 h 9484"/>
                  <a:gd name="connsiteX46" fmla="*/ 4596 w 11369"/>
                  <a:gd name="connsiteY46" fmla="*/ 8655 h 9484"/>
                  <a:gd name="connsiteX47" fmla="*/ 4014 w 11369"/>
                  <a:gd name="connsiteY47" fmla="*/ 8738 h 9484"/>
                  <a:gd name="connsiteX48" fmla="*/ 3765 w 11369"/>
                  <a:gd name="connsiteY48" fmla="*/ 8780 h 9484"/>
                  <a:gd name="connsiteX49" fmla="*/ 3588 w 11369"/>
                  <a:gd name="connsiteY49" fmla="*/ 8827 h 9484"/>
                  <a:gd name="connsiteX50" fmla="*/ 3087 w 11369"/>
                  <a:gd name="connsiteY50" fmla="*/ 8953 h 9484"/>
                  <a:gd name="connsiteX51" fmla="*/ 1932 w 11369"/>
                  <a:gd name="connsiteY51" fmla="*/ 9222 h 9484"/>
                  <a:gd name="connsiteX52" fmla="*/ 757 w 11369"/>
                  <a:gd name="connsiteY52" fmla="*/ 9484 h 9484"/>
                  <a:gd name="connsiteX53" fmla="*/ 795 w 11369"/>
                  <a:gd name="connsiteY53" fmla="*/ 7241 h 9484"/>
                  <a:gd name="connsiteX54" fmla="*/ 19 w 11369"/>
                  <a:gd name="connsiteY54" fmla="*/ 7261 h 9484"/>
                  <a:gd name="connsiteX55" fmla="*/ 0 w 11369"/>
                  <a:gd name="connsiteY55" fmla="*/ 1823 h 9484"/>
                  <a:gd name="connsiteX56" fmla="*/ 4095 w 11369"/>
                  <a:gd name="connsiteY56" fmla="*/ 1946 h 9484"/>
                  <a:gd name="connsiteX57" fmla="*/ 4072 w 11369"/>
                  <a:gd name="connsiteY57" fmla="*/ 5644 h 9484"/>
                  <a:gd name="connsiteX58" fmla="*/ 8217 w 11369"/>
                  <a:gd name="connsiteY58" fmla="*/ 5639 h 9484"/>
                  <a:gd name="connsiteX59" fmla="*/ 8752 w 11369"/>
                  <a:gd name="connsiteY59" fmla="*/ 3 h 9484"/>
                  <a:gd name="connsiteX60" fmla="*/ 8794 w 11369"/>
                  <a:gd name="connsiteY60" fmla="*/ 134 h 9484"/>
                  <a:gd name="connsiteX61" fmla="*/ 8805 w 11369"/>
                  <a:gd name="connsiteY61" fmla="*/ 247 h 9484"/>
                  <a:gd name="connsiteX62" fmla="*/ 8815 w 11369"/>
                  <a:gd name="connsiteY62" fmla="*/ 381 h 9484"/>
                  <a:gd name="connsiteX63" fmla="*/ 8888 w 11369"/>
                  <a:gd name="connsiteY63" fmla="*/ 584 h 9484"/>
                  <a:gd name="connsiteX64" fmla="*/ 8965 w 11369"/>
                  <a:gd name="connsiteY64" fmla="*/ 691 h 9484"/>
                  <a:gd name="connsiteX65" fmla="*/ 9034 w 11369"/>
                  <a:gd name="connsiteY65" fmla="*/ 758 h 9484"/>
                  <a:gd name="connsiteX66" fmla="*/ 9101 w 11369"/>
                  <a:gd name="connsiteY66" fmla="*/ 782 h 9484"/>
                  <a:gd name="connsiteX67" fmla="*/ 9160 w 11369"/>
                  <a:gd name="connsiteY67" fmla="*/ 854 h 9484"/>
                  <a:gd name="connsiteX68" fmla="*/ 9504 w 11369"/>
                  <a:gd name="connsiteY68" fmla="*/ 969 h 9484"/>
                  <a:gd name="connsiteX69" fmla="*/ 9583 w 11369"/>
                  <a:gd name="connsiteY69" fmla="*/ 969 h 9484"/>
                  <a:gd name="connsiteX70" fmla="*/ 9661 w 11369"/>
                  <a:gd name="connsiteY70" fmla="*/ 981 h 9484"/>
                  <a:gd name="connsiteX71" fmla="*/ 9765 w 11369"/>
                  <a:gd name="connsiteY71" fmla="*/ 933 h 9484"/>
                  <a:gd name="connsiteX72" fmla="*/ 9849 w 11369"/>
                  <a:gd name="connsiteY72" fmla="*/ 969 h 9484"/>
                  <a:gd name="connsiteX73" fmla="*/ 9938 w 11369"/>
                  <a:gd name="connsiteY73" fmla="*/ 1011 h 9484"/>
                  <a:gd name="connsiteX74" fmla="*/ 11369 w 11369"/>
                  <a:gd name="connsiteY74" fmla="*/ 3032 h 9484"/>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754 w 10000"/>
                  <a:gd name="connsiteY61" fmla="*/ 402 h 10000"/>
                  <a:gd name="connsiteX62" fmla="*/ 7818 w 10000"/>
                  <a:gd name="connsiteY62" fmla="*/ 616 h 10000"/>
                  <a:gd name="connsiteX63" fmla="*/ 7885 w 10000"/>
                  <a:gd name="connsiteY63" fmla="*/ 729 h 10000"/>
                  <a:gd name="connsiteX64" fmla="*/ 7946 w 10000"/>
                  <a:gd name="connsiteY64" fmla="*/ 799 h 10000"/>
                  <a:gd name="connsiteX65" fmla="*/ 8005 w 10000"/>
                  <a:gd name="connsiteY65" fmla="*/ 825 h 10000"/>
                  <a:gd name="connsiteX66" fmla="*/ 8057 w 10000"/>
                  <a:gd name="connsiteY66" fmla="*/ 900 h 10000"/>
                  <a:gd name="connsiteX67" fmla="*/ 8360 w 10000"/>
                  <a:gd name="connsiteY67" fmla="*/ 1022 h 10000"/>
                  <a:gd name="connsiteX68" fmla="*/ 8429 w 10000"/>
                  <a:gd name="connsiteY68" fmla="*/ 1022 h 10000"/>
                  <a:gd name="connsiteX69" fmla="*/ 8498 w 10000"/>
                  <a:gd name="connsiteY69" fmla="*/ 1034 h 10000"/>
                  <a:gd name="connsiteX70" fmla="*/ 8589 w 10000"/>
                  <a:gd name="connsiteY70" fmla="*/ 984 h 10000"/>
                  <a:gd name="connsiteX71" fmla="*/ 8663 w 10000"/>
                  <a:gd name="connsiteY71" fmla="*/ 1022 h 10000"/>
                  <a:gd name="connsiteX72" fmla="*/ 8741 w 10000"/>
                  <a:gd name="connsiteY72" fmla="*/ 1066 h 10000"/>
                  <a:gd name="connsiteX73" fmla="*/ 10000 w 10000"/>
                  <a:gd name="connsiteY73"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818 w 10000"/>
                  <a:gd name="connsiteY61" fmla="*/ 616 h 10000"/>
                  <a:gd name="connsiteX62" fmla="*/ 7885 w 10000"/>
                  <a:gd name="connsiteY62" fmla="*/ 729 h 10000"/>
                  <a:gd name="connsiteX63" fmla="*/ 7946 w 10000"/>
                  <a:gd name="connsiteY63" fmla="*/ 799 h 10000"/>
                  <a:gd name="connsiteX64" fmla="*/ 8005 w 10000"/>
                  <a:gd name="connsiteY64" fmla="*/ 825 h 10000"/>
                  <a:gd name="connsiteX65" fmla="*/ 8057 w 10000"/>
                  <a:gd name="connsiteY65" fmla="*/ 900 h 10000"/>
                  <a:gd name="connsiteX66" fmla="*/ 8360 w 10000"/>
                  <a:gd name="connsiteY66" fmla="*/ 1022 h 10000"/>
                  <a:gd name="connsiteX67" fmla="*/ 8429 w 10000"/>
                  <a:gd name="connsiteY67" fmla="*/ 1022 h 10000"/>
                  <a:gd name="connsiteX68" fmla="*/ 8498 w 10000"/>
                  <a:gd name="connsiteY68" fmla="*/ 1034 h 10000"/>
                  <a:gd name="connsiteX69" fmla="*/ 8589 w 10000"/>
                  <a:gd name="connsiteY69" fmla="*/ 984 h 10000"/>
                  <a:gd name="connsiteX70" fmla="*/ 8663 w 10000"/>
                  <a:gd name="connsiteY70" fmla="*/ 1022 h 10000"/>
                  <a:gd name="connsiteX71" fmla="*/ 8741 w 10000"/>
                  <a:gd name="connsiteY71" fmla="*/ 1066 h 10000"/>
                  <a:gd name="connsiteX72" fmla="*/ 10000 w 10000"/>
                  <a:gd name="connsiteY72"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818 w 10000"/>
                  <a:gd name="connsiteY61" fmla="*/ 616 h 10000"/>
                  <a:gd name="connsiteX62" fmla="*/ 7885 w 10000"/>
                  <a:gd name="connsiteY62" fmla="*/ 729 h 10000"/>
                  <a:gd name="connsiteX63" fmla="*/ 7946 w 10000"/>
                  <a:gd name="connsiteY63" fmla="*/ 799 h 10000"/>
                  <a:gd name="connsiteX64" fmla="*/ 8005 w 10000"/>
                  <a:gd name="connsiteY64" fmla="*/ 825 h 10000"/>
                  <a:gd name="connsiteX65" fmla="*/ 8360 w 10000"/>
                  <a:gd name="connsiteY65" fmla="*/ 1022 h 10000"/>
                  <a:gd name="connsiteX66" fmla="*/ 8429 w 10000"/>
                  <a:gd name="connsiteY66" fmla="*/ 1022 h 10000"/>
                  <a:gd name="connsiteX67" fmla="*/ 8498 w 10000"/>
                  <a:gd name="connsiteY67" fmla="*/ 1034 h 10000"/>
                  <a:gd name="connsiteX68" fmla="*/ 8589 w 10000"/>
                  <a:gd name="connsiteY68" fmla="*/ 984 h 10000"/>
                  <a:gd name="connsiteX69" fmla="*/ 8663 w 10000"/>
                  <a:gd name="connsiteY69" fmla="*/ 1022 h 10000"/>
                  <a:gd name="connsiteX70" fmla="*/ 8741 w 10000"/>
                  <a:gd name="connsiteY70" fmla="*/ 1066 h 10000"/>
                  <a:gd name="connsiteX71" fmla="*/ 10000 w 10000"/>
                  <a:gd name="connsiteY71"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818 w 10000"/>
                  <a:gd name="connsiteY61" fmla="*/ 616 h 10000"/>
                  <a:gd name="connsiteX62" fmla="*/ 7885 w 10000"/>
                  <a:gd name="connsiteY62" fmla="*/ 729 h 10000"/>
                  <a:gd name="connsiteX63" fmla="*/ 7946 w 10000"/>
                  <a:gd name="connsiteY63" fmla="*/ 799 h 10000"/>
                  <a:gd name="connsiteX64" fmla="*/ 8005 w 10000"/>
                  <a:gd name="connsiteY64" fmla="*/ 825 h 10000"/>
                  <a:gd name="connsiteX65" fmla="*/ 8360 w 10000"/>
                  <a:gd name="connsiteY65" fmla="*/ 1022 h 10000"/>
                  <a:gd name="connsiteX66" fmla="*/ 8429 w 10000"/>
                  <a:gd name="connsiteY66" fmla="*/ 1022 h 10000"/>
                  <a:gd name="connsiteX67" fmla="*/ 8498 w 10000"/>
                  <a:gd name="connsiteY67" fmla="*/ 1034 h 10000"/>
                  <a:gd name="connsiteX68" fmla="*/ 8589 w 10000"/>
                  <a:gd name="connsiteY68" fmla="*/ 984 h 10000"/>
                  <a:gd name="connsiteX69" fmla="*/ 8663 w 10000"/>
                  <a:gd name="connsiteY69" fmla="*/ 1022 h 10000"/>
                  <a:gd name="connsiteX70" fmla="*/ 10000 w 10000"/>
                  <a:gd name="connsiteY70"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818 w 10000"/>
                  <a:gd name="connsiteY61" fmla="*/ 616 h 10000"/>
                  <a:gd name="connsiteX62" fmla="*/ 7885 w 10000"/>
                  <a:gd name="connsiteY62" fmla="*/ 729 h 10000"/>
                  <a:gd name="connsiteX63" fmla="*/ 7946 w 10000"/>
                  <a:gd name="connsiteY63" fmla="*/ 799 h 10000"/>
                  <a:gd name="connsiteX64" fmla="*/ 8005 w 10000"/>
                  <a:gd name="connsiteY64" fmla="*/ 825 h 10000"/>
                  <a:gd name="connsiteX65" fmla="*/ 8360 w 10000"/>
                  <a:gd name="connsiteY65" fmla="*/ 1022 h 10000"/>
                  <a:gd name="connsiteX66" fmla="*/ 8429 w 10000"/>
                  <a:gd name="connsiteY66" fmla="*/ 1022 h 10000"/>
                  <a:gd name="connsiteX67" fmla="*/ 8498 w 10000"/>
                  <a:gd name="connsiteY67" fmla="*/ 1034 h 10000"/>
                  <a:gd name="connsiteX68" fmla="*/ 8589 w 10000"/>
                  <a:gd name="connsiteY68" fmla="*/ 984 h 10000"/>
                  <a:gd name="connsiteX69" fmla="*/ 10000 w 10000"/>
                  <a:gd name="connsiteY69"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4891 h 10000"/>
                  <a:gd name="connsiteX22" fmla="*/ 7331 w 10000"/>
                  <a:gd name="connsiteY22" fmla="*/ 5175 h 10000"/>
                  <a:gd name="connsiteX23" fmla="*/ 7244 w 10000"/>
                  <a:gd name="connsiteY23" fmla="*/ 5306 h 10000"/>
                  <a:gd name="connsiteX24" fmla="*/ 7230 w 10000"/>
                  <a:gd name="connsiteY24" fmla="*/ 5489 h 10000"/>
                  <a:gd name="connsiteX25" fmla="*/ 7212 w 10000"/>
                  <a:gd name="connsiteY25" fmla="*/ 5609 h 10000"/>
                  <a:gd name="connsiteX26" fmla="*/ 7221 w 10000"/>
                  <a:gd name="connsiteY26" fmla="*/ 5729 h 10000"/>
                  <a:gd name="connsiteX27" fmla="*/ 7184 w 10000"/>
                  <a:gd name="connsiteY27" fmla="*/ 5879 h 10000"/>
                  <a:gd name="connsiteX28" fmla="*/ 7170 w 10000"/>
                  <a:gd name="connsiteY28" fmla="*/ 6018 h 10000"/>
                  <a:gd name="connsiteX29" fmla="*/ 7148 w 10000"/>
                  <a:gd name="connsiteY29" fmla="*/ 6112 h 10000"/>
                  <a:gd name="connsiteX30" fmla="*/ 7096 w 10000"/>
                  <a:gd name="connsiteY30" fmla="*/ 6306 h 10000"/>
                  <a:gd name="connsiteX31" fmla="*/ 7060 w 10000"/>
                  <a:gd name="connsiteY31" fmla="*/ 6433 h 10000"/>
                  <a:gd name="connsiteX32" fmla="*/ 7028 w 10000"/>
                  <a:gd name="connsiteY32" fmla="*/ 6647 h 10000"/>
                  <a:gd name="connsiteX33" fmla="*/ 6932 w 10000"/>
                  <a:gd name="connsiteY33" fmla="*/ 6791 h 10000"/>
                  <a:gd name="connsiteX34" fmla="*/ 6821 w 10000"/>
                  <a:gd name="connsiteY34" fmla="*/ 6918 h 10000"/>
                  <a:gd name="connsiteX35" fmla="*/ 6767 w 10000"/>
                  <a:gd name="connsiteY35" fmla="*/ 7156 h 10000"/>
                  <a:gd name="connsiteX36" fmla="*/ 6711 w 10000"/>
                  <a:gd name="connsiteY36" fmla="*/ 7583 h 10000"/>
                  <a:gd name="connsiteX37" fmla="*/ 6601 w 10000"/>
                  <a:gd name="connsiteY37" fmla="*/ 7829 h 10000"/>
                  <a:gd name="connsiteX38" fmla="*/ 6582 w 10000"/>
                  <a:gd name="connsiteY38" fmla="*/ 7974 h 10000"/>
                  <a:gd name="connsiteX39" fmla="*/ 6476 w 10000"/>
                  <a:gd name="connsiteY39" fmla="*/ 8132 h 10000"/>
                  <a:gd name="connsiteX40" fmla="*/ 6435 w 10000"/>
                  <a:gd name="connsiteY40" fmla="*/ 8308 h 10000"/>
                  <a:gd name="connsiteX41" fmla="*/ 6394 w 10000"/>
                  <a:gd name="connsiteY41" fmla="*/ 8403 h 10000"/>
                  <a:gd name="connsiteX42" fmla="*/ 6352 w 10000"/>
                  <a:gd name="connsiteY42" fmla="*/ 8496 h 10000"/>
                  <a:gd name="connsiteX43" fmla="*/ 6278 w 10000"/>
                  <a:gd name="connsiteY43" fmla="*/ 8590 h 10000"/>
                  <a:gd name="connsiteX44" fmla="*/ 6063 w 10000"/>
                  <a:gd name="connsiteY44" fmla="*/ 8874 h 10000"/>
                  <a:gd name="connsiteX45" fmla="*/ 4924 w 10000"/>
                  <a:gd name="connsiteY45" fmla="*/ 9018 h 10000"/>
                  <a:gd name="connsiteX46" fmla="*/ 4043 w 10000"/>
                  <a:gd name="connsiteY46" fmla="*/ 9126 h 10000"/>
                  <a:gd name="connsiteX47" fmla="*/ 3531 w 10000"/>
                  <a:gd name="connsiteY47" fmla="*/ 9213 h 10000"/>
                  <a:gd name="connsiteX48" fmla="*/ 3312 w 10000"/>
                  <a:gd name="connsiteY48" fmla="*/ 9258 h 10000"/>
                  <a:gd name="connsiteX49" fmla="*/ 3156 w 10000"/>
                  <a:gd name="connsiteY49" fmla="*/ 9307 h 10000"/>
                  <a:gd name="connsiteX50" fmla="*/ 2715 w 10000"/>
                  <a:gd name="connsiteY50" fmla="*/ 9440 h 10000"/>
                  <a:gd name="connsiteX51" fmla="*/ 1699 w 10000"/>
                  <a:gd name="connsiteY51" fmla="*/ 9724 h 10000"/>
                  <a:gd name="connsiteX52" fmla="*/ 666 w 10000"/>
                  <a:gd name="connsiteY52" fmla="*/ 10000 h 10000"/>
                  <a:gd name="connsiteX53" fmla="*/ 699 w 10000"/>
                  <a:gd name="connsiteY53" fmla="*/ 7635 h 10000"/>
                  <a:gd name="connsiteX54" fmla="*/ 17 w 10000"/>
                  <a:gd name="connsiteY54" fmla="*/ 7656 h 10000"/>
                  <a:gd name="connsiteX55" fmla="*/ 0 w 10000"/>
                  <a:gd name="connsiteY55" fmla="*/ 1922 h 10000"/>
                  <a:gd name="connsiteX56" fmla="*/ 3602 w 10000"/>
                  <a:gd name="connsiteY56" fmla="*/ 2052 h 10000"/>
                  <a:gd name="connsiteX57" fmla="*/ 3582 w 10000"/>
                  <a:gd name="connsiteY57" fmla="*/ 5951 h 10000"/>
                  <a:gd name="connsiteX58" fmla="*/ 7228 w 10000"/>
                  <a:gd name="connsiteY58" fmla="*/ 5946 h 10000"/>
                  <a:gd name="connsiteX59" fmla="*/ 7698 w 10000"/>
                  <a:gd name="connsiteY59" fmla="*/ 3 h 10000"/>
                  <a:gd name="connsiteX60" fmla="*/ 7735 w 10000"/>
                  <a:gd name="connsiteY60" fmla="*/ 141 h 10000"/>
                  <a:gd name="connsiteX61" fmla="*/ 7818 w 10000"/>
                  <a:gd name="connsiteY61" fmla="*/ 616 h 10000"/>
                  <a:gd name="connsiteX62" fmla="*/ 7885 w 10000"/>
                  <a:gd name="connsiteY62" fmla="*/ 729 h 10000"/>
                  <a:gd name="connsiteX63" fmla="*/ 7946 w 10000"/>
                  <a:gd name="connsiteY63" fmla="*/ 799 h 10000"/>
                  <a:gd name="connsiteX64" fmla="*/ 8005 w 10000"/>
                  <a:gd name="connsiteY64" fmla="*/ 825 h 10000"/>
                  <a:gd name="connsiteX65" fmla="*/ 8360 w 10000"/>
                  <a:gd name="connsiteY65" fmla="*/ 1022 h 10000"/>
                  <a:gd name="connsiteX66" fmla="*/ 8429 w 10000"/>
                  <a:gd name="connsiteY66" fmla="*/ 1022 h 10000"/>
                  <a:gd name="connsiteX67" fmla="*/ 8498 w 10000"/>
                  <a:gd name="connsiteY67" fmla="*/ 1034 h 10000"/>
                  <a:gd name="connsiteX68" fmla="*/ 10000 w 10000"/>
                  <a:gd name="connsiteY68"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54 w 10000"/>
                  <a:gd name="connsiteY20" fmla="*/ 4703 h 10000"/>
                  <a:gd name="connsiteX21" fmla="*/ 7331 w 10000"/>
                  <a:gd name="connsiteY21" fmla="*/ 5175 h 10000"/>
                  <a:gd name="connsiteX22" fmla="*/ 7244 w 10000"/>
                  <a:gd name="connsiteY22" fmla="*/ 5306 h 10000"/>
                  <a:gd name="connsiteX23" fmla="*/ 7230 w 10000"/>
                  <a:gd name="connsiteY23" fmla="*/ 5489 h 10000"/>
                  <a:gd name="connsiteX24" fmla="*/ 7212 w 10000"/>
                  <a:gd name="connsiteY24" fmla="*/ 5609 h 10000"/>
                  <a:gd name="connsiteX25" fmla="*/ 7221 w 10000"/>
                  <a:gd name="connsiteY25" fmla="*/ 5729 h 10000"/>
                  <a:gd name="connsiteX26" fmla="*/ 7184 w 10000"/>
                  <a:gd name="connsiteY26" fmla="*/ 5879 h 10000"/>
                  <a:gd name="connsiteX27" fmla="*/ 7170 w 10000"/>
                  <a:gd name="connsiteY27" fmla="*/ 6018 h 10000"/>
                  <a:gd name="connsiteX28" fmla="*/ 7148 w 10000"/>
                  <a:gd name="connsiteY28" fmla="*/ 6112 h 10000"/>
                  <a:gd name="connsiteX29" fmla="*/ 7096 w 10000"/>
                  <a:gd name="connsiteY29" fmla="*/ 6306 h 10000"/>
                  <a:gd name="connsiteX30" fmla="*/ 7060 w 10000"/>
                  <a:gd name="connsiteY30" fmla="*/ 6433 h 10000"/>
                  <a:gd name="connsiteX31" fmla="*/ 7028 w 10000"/>
                  <a:gd name="connsiteY31" fmla="*/ 6647 h 10000"/>
                  <a:gd name="connsiteX32" fmla="*/ 6932 w 10000"/>
                  <a:gd name="connsiteY32" fmla="*/ 6791 h 10000"/>
                  <a:gd name="connsiteX33" fmla="*/ 6821 w 10000"/>
                  <a:gd name="connsiteY33" fmla="*/ 6918 h 10000"/>
                  <a:gd name="connsiteX34" fmla="*/ 6767 w 10000"/>
                  <a:gd name="connsiteY34" fmla="*/ 7156 h 10000"/>
                  <a:gd name="connsiteX35" fmla="*/ 6711 w 10000"/>
                  <a:gd name="connsiteY35" fmla="*/ 7583 h 10000"/>
                  <a:gd name="connsiteX36" fmla="*/ 6601 w 10000"/>
                  <a:gd name="connsiteY36" fmla="*/ 7829 h 10000"/>
                  <a:gd name="connsiteX37" fmla="*/ 6582 w 10000"/>
                  <a:gd name="connsiteY37" fmla="*/ 7974 h 10000"/>
                  <a:gd name="connsiteX38" fmla="*/ 6476 w 10000"/>
                  <a:gd name="connsiteY38" fmla="*/ 8132 h 10000"/>
                  <a:gd name="connsiteX39" fmla="*/ 6435 w 10000"/>
                  <a:gd name="connsiteY39" fmla="*/ 8308 h 10000"/>
                  <a:gd name="connsiteX40" fmla="*/ 6394 w 10000"/>
                  <a:gd name="connsiteY40" fmla="*/ 8403 h 10000"/>
                  <a:gd name="connsiteX41" fmla="*/ 6352 w 10000"/>
                  <a:gd name="connsiteY41" fmla="*/ 8496 h 10000"/>
                  <a:gd name="connsiteX42" fmla="*/ 6278 w 10000"/>
                  <a:gd name="connsiteY42" fmla="*/ 8590 h 10000"/>
                  <a:gd name="connsiteX43" fmla="*/ 6063 w 10000"/>
                  <a:gd name="connsiteY43" fmla="*/ 8874 h 10000"/>
                  <a:gd name="connsiteX44" fmla="*/ 4924 w 10000"/>
                  <a:gd name="connsiteY44" fmla="*/ 9018 h 10000"/>
                  <a:gd name="connsiteX45" fmla="*/ 4043 w 10000"/>
                  <a:gd name="connsiteY45" fmla="*/ 9126 h 10000"/>
                  <a:gd name="connsiteX46" fmla="*/ 3531 w 10000"/>
                  <a:gd name="connsiteY46" fmla="*/ 9213 h 10000"/>
                  <a:gd name="connsiteX47" fmla="*/ 3312 w 10000"/>
                  <a:gd name="connsiteY47" fmla="*/ 9258 h 10000"/>
                  <a:gd name="connsiteX48" fmla="*/ 3156 w 10000"/>
                  <a:gd name="connsiteY48" fmla="*/ 9307 h 10000"/>
                  <a:gd name="connsiteX49" fmla="*/ 2715 w 10000"/>
                  <a:gd name="connsiteY49" fmla="*/ 9440 h 10000"/>
                  <a:gd name="connsiteX50" fmla="*/ 1699 w 10000"/>
                  <a:gd name="connsiteY50" fmla="*/ 9724 h 10000"/>
                  <a:gd name="connsiteX51" fmla="*/ 666 w 10000"/>
                  <a:gd name="connsiteY51" fmla="*/ 10000 h 10000"/>
                  <a:gd name="connsiteX52" fmla="*/ 699 w 10000"/>
                  <a:gd name="connsiteY52" fmla="*/ 7635 h 10000"/>
                  <a:gd name="connsiteX53" fmla="*/ 17 w 10000"/>
                  <a:gd name="connsiteY53" fmla="*/ 7656 h 10000"/>
                  <a:gd name="connsiteX54" fmla="*/ 0 w 10000"/>
                  <a:gd name="connsiteY54" fmla="*/ 1922 h 10000"/>
                  <a:gd name="connsiteX55" fmla="*/ 3602 w 10000"/>
                  <a:gd name="connsiteY55" fmla="*/ 2052 h 10000"/>
                  <a:gd name="connsiteX56" fmla="*/ 3582 w 10000"/>
                  <a:gd name="connsiteY56" fmla="*/ 5951 h 10000"/>
                  <a:gd name="connsiteX57" fmla="*/ 7228 w 10000"/>
                  <a:gd name="connsiteY57" fmla="*/ 5946 h 10000"/>
                  <a:gd name="connsiteX58" fmla="*/ 7698 w 10000"/>
                  <a:gd name="connsiteY58" fmla="*/ 3 h 10000"/>
                  <a:gd name="connsiteX59" fmla="*/ 7735 w 10000"/>
                  <a:gd name="connsiteY59" fmla="*/ 141 h 10000"/>
                  <a:gd name="connsiteX60" fmla="*/ 7818 w 10000"/>
                  <a:gd name="connsiteY60" fmla="*/ 616 h 10000"/>
                  <a:gd name="connsiteX61" fmla="*/ 7885 w 10000"/>
                  <a:gd name="connsiteY61" fmla="*/ 729 h 10000"/>
                  <a:gd name="connsiteX62" fmla="*/ 7946 w 10000"/>
                  <a:gd name="connsiteY62" fmla="*/ 799 h 10000"/>
                  <a:gd name="connsiteX63" fmla="*/ 8005 w 10000"/>
                  <a:gd name="connsiteY63" fmla="*/ 825 h 10000"/>
                  <a:gd name="connsiteX64" fmla="*/ 8360 w 10000"/>
                  <a:gd name="connsiteY64" fmla="*/ 1022 h 10000"/>
                  <a:gd name="connsiteX65" fmla="*/ 8429 w 10000"/>
                  <a:gd name="connsiteY65" fmla="*/ 1022 h 10000"/>
                  <a:gd name="connsiteX66" fmla="*/ 8498 w 10000"/>
                  <a:gd name="connsiteY66" fmla="*/ 1034 h 10000"/>
                  <a:gd name="connsiteX67" fmla="*/ 10000 w 10000"/>
                  <a:gd name="connsiteY67"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437 w 10000"/>
                  <a:gd name="connsiteY19" fmla="*/ 4369 h 10000"/>
                  <a:gd name="connsiteX20" fmla="*/ 7331 w 10000"/>
                  <a:gd name="connsiteY20" fmla="*/ 5175 h 10000"/>
                  <a:gd name="connsiteX21" fmla="*/ 7244 w 10000"/>
                  <a:gd name="connsiteY21" fmla="*/ 5306 h 10000"/>
                  <a:gd name="connsiteX22" fmla="*/ 7230 w 10000"/>
                  <a:gd name="connsiteY22" fmla="*/ 5489 h 10000"/>
                  <a:gd name="connsiteX23" fmla="*/ 7212 w 10000"/>
                  <a:gd name="connsiteY23" fmla="*/ 5609 h 10000"/>
                  <a:gd name="connsiteX24" fmla="*/ 7221 w 10000"/>
                  <a:gd name="connsiteY24" fmla="*/ 5729 h 10000"/>
                  <a:gd name="connsiteX25" fmla="*/ 7184 w 10000"/>
                  <a:gd name="connsiteY25" fmla="*/ 5879 h 10000"/>
                  <a:gd name="connsiteX26" fmla="*/ 7170 w 10000"/>
                  <a:gd name="connsiteY26" fmla="*/ 6018 h 10000"/>
                  <a:gd name="connsiteX27" fmla="*/ 7148 w 10000"/>
                  <a:gd name="connsiteY27" fmla="*/ 6112 h 10000"/>
                  <a:gd name="connsiteX28" fmla="*/ 7096 w 10000"/>
                  <a:gd name="connsiteY28" fmla="*/ 6306 h 10000"/>
                  <a:gd name="connsiteX29" fmla="*/ 7060 w 10000"/>
                  <a:gd name="connsiteY29" fmla="*/ 6433 h 10000"/>
                  <a:gd name="connsiteX30" fmla="*/ 7028 w 10000"/>
                  <a:gd name="connsiteY30" fmla="*/ 6647 h 10000"/>
                  <a:gd name="connsiteX31" fmla="*/ 6932 w 10000"/>
                  <a:gd name="connsiteY31" fmla="*/ 6791 h 10000"/>
                  <a:gd name="connsiteX32" fmla="*/ 6821 w 10000"/>
                  <a:gd name="connsiteY32" fmla="*/ 6918 h 10000"/>
                  <a:gd name="connsiteX33" fmla="*/ 6767 w 10000"/>
                  <a:gd name="connsiteY33" fmla="*/ 7156 h 10000"/>
                  <a:gd name="connsiteX34" fmla="*/ 6711 w 10000"/>
                  <a:gd name="connsiteY34" fmla="*/ 7583 h 10000"/>
                  <a:gd name="connsiteX35" fmla="*/ 6601 w 10000"/>
                  <a:gd name="connsiteY35" fmla="*/ 7829 h 10000"/>
                  <a:gd name="connsiteX36" fmla="*/ 6582 w 10000"/>
                  <a:gd name="connsiteY36" fmla="*/ 7974 h 10000"/>
                  <a:gd name="connsiteX37" fmla="*/ 6476 w 10000"/>
                  <a:gd name="connsiteY37" fmla="*/ 8132 h 10000"/>
                  <a:gd name="connsiteX38" fmla="*/ 6435 w 10000"/>
                  <a:gd name="connsiteY38" fmla="*/ 8308 h 10000"/>
                  <a:gd name="connsiteX39" fmla="*/ 6394 w 10000"/>
                  <a:gd name="connsiteY39" fmla="*/ 8403 h 10000"/>
                  <a:gd name="connsiteX40" fmla="*/ 6352 w 10000"/>
                  <a:gd name="connsiteY40" fmla="*/ 8496 h 10000"/>
                  <a:gd name="connsiteX41" fmla="*/ 6278 w 10000"/>
                  <a:gd name="connsiteY41" fmla="*/ 8590 h 10000"/>
                  <a:gd name="connsiteX42" fmla="*/ 6063 w 10000"/>
                  <a:gd name="connsiteY42" fmla="*/ 8874 h 10000"/>
                  <a:gd name="connsiteX43" fmla="*/ 4924 w 10000"/>
                  <a:gd name="connsiteY43" fmla="*/ 9018 h 10000"/>
                  <a:gd name="connsiteX44" fmla="*/ 4043 w 10000"/>
                  <a:gd name="connsiteY44" fmla="*/ 9126 h 10000"/>
                  <a:gd name="connsiteX45" fmla="*/ 3531 w 10000"/>
                  <a:gd name="connsiteY45" fmla="*/ 9213 h 10000"/>
                  <a:gd name="connsiteX46" fmla="*/ 3312 w 10000"/>
                  <a:gd name="connsiteY46" fmla="*/ 9258 h 10000"/>
                  <a:gd name="connsiteX47" fmla="*/ 3156 w 10000"/>
                  <a:gd name="connsiteY47" fmla="*/ 9307 h 10000"/>
                  <a:gd name="connsiteX48" fmla="*/ 2715 w 10000"/>
                  <a:gd name="connsiteY48" fmla="*/ 9440 h 10000"/>
                  <a:gd name="connsiteX49" fmla="*/ 1699 w 10000"/>
                  <a:gd name="connsiteY49" fmla="*/ 9724 h 10000"/>
                  <a:gd name="connsiteX50" fmla="*/ 666 w 10000"/>
                  <a:gd name="connsiteY50" fmla="*/ 10000 h 10000"/>
                  <a:gd name="connsiteX51" fmla="*/ 699 w 10000"/>
                  <a:gd name="connsiteY51" fmla="*/ 7635 h 10000"/>
                  <a:gd name="connsiteX52" fmla="*/ 17 w 10000"/>
                  <a:gd name="connsiteY52" fmla="*/ 7656 h 10000"/>
                  <a:gd name="connsiteX53" fmla="*/ 0 w 10000"/>
                  <a:gd name="connsiteY53" fmla="*/ 1922 h 10000"/>
                  <a:gd name="connsiteX54" fmla="*/ 3602 w 10000"/>
                  <a:gd name="connsiteY54" fmla="*/ 2052 h 10000"/>
                  <a:gd name="connsiteX55" fmla="*/ 3582 w 10000"/>
                  <a:gd name="connsiteY55" fmla="*/ 5951 h 10000"/>
                  <a:gd name="connsiteX56" fmla="*/ 7228 w 10000"/>
                  <a:gd name="connsiteY56" fmla="*/ 5946 h 10000"/>
                  <a:gd name="connsiteX57" fmla="*/ 7698 w 10000"/>
                  <a:gd name="connsiteY57" fmla="*/ 3 h 10000"/>
                  <a:gd name="connsiteX58" fmla="*/ 7735 w 10000"/>
                  <a:gd name="connsiteY58" fmla="*/ 141 h 10000"/>
                  <a:gd name="connsiteX59" fmla="*/ 7818 w 10000"/>
                  <a:gd name="connsiteY59" fmla="*/ 616 h 10000"/>
                  <a:gd name="connsiteX60" fmla="*/ 7885 w 10000"/>
                  <a:gd name="connsiteY60" fmla="*/ 729 h 10000"/>
                  <a:gd name="connsiteX61" fmla="*/ 7946 w 10000"/>
                  <a:gd name="connsiteY61" fmla="*/ 799 h 10000"/>
                  <a:gd name="connsiteX62" fmla="*/ 8005 w 10000"/>
                  <a:gd name="connsiteY62" fmla="*/ 825 h 10000"/>
                  <a:gd name="connsiteX63" fmla="*/ 8360 w 10000"/>
                  <a:gd name="connsiteY63" fmla="*/ 1022 h 10000"/>
                  <a:gd name="connsiteX64" fmla="*/ 8429 w 10000"/>
                  <a:gd name="connsiteY64" fmla="*/ 1022 h 10000"/>
                  <a:gd name="connsiteX65" fmla="*/ 8498 w 10000"/>
                  <a:gd name="connsiteY65" fmla="*/ 1034 h 10000"/>
                  <a:gd name="connsiteX66" fmla="*/ 10000 w 10000"/>
                  <a:gd name="connsiteY66"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497 w 10000"/>
                  <a:gd name="connsiteY18" fmla="*/ 4158 h 10000"/>
                  <a:gd name="connsiteX19" fmla="*/ 7331 w 10000"/>
                  <a:gd name="connsiteY19" fmla="*/ 5175 h 10000"/>
                  <a:gd name="connsiteX20" fmla="*/ 7244 w 10000"/>
                  <a:gd name="connsiteY20" fmla="*/ 5306 h 10000"/>
                  <a:gd name="connsiteX21" fmla="*/ 7230 w 10000"/>
                  <a:gd name="connsiteY21" fmla="*/ 5489 h 10000"/>
                  <a:gd name="connsiteX22" fmla="*/ 7212 w 10000"/>
                  <a:gd name="connsiteY22" fmla="*/ 5609 h 10000"/>
                  <a:gd name="connsiteX23" fmla="*/ 7221 w 10000"/>
                  <a:gd name="connsiteY23" fmla="*/ 5729 h 10000"/>
                  <a:gd name="connsiteX24" fmla="*/ 7184 w 10000"/>
                  <a:gd name="connsiteY24" fmla="*/ 5879 h 10000"/>
                  <a:gd name="connsiteX25" fmla="*/ 7170 w 10000"/>
                  <a:gd name="connsiteY25" fmla="*/ 6018 h 10000"/>
                  <a:gd name="connsiteX26" fmla="*/ 7148 w 10000"/>
                  <a:gd name="connsiteY26" fmla="*/ 6112 h 10000"/>
                  <a:gd name="connsiteX27" fmla="*/ 7096 w 10000"/>
                  <a:gd name="connsiteY27" fmla="*/ 6306 h 10000"/>
                  <a:gd name="connsiteX28" fmla="*/ 7060 w 10000"/>
                  <a:gd name="connsiteY28" fmla="*/ 6433 h 10000"/>
                  <a:gd name="connsiteX29" fmla="*/ 7028 w 10000"/>
                  <a:gd name="connsiteY29" fmla="*/ 6647 h 10000"/>
                  <a:gd name="connsiteX30" fmla="*/ 6932 w 10000"/>
                  <a:gd name="connsiteY30" fmla="*/ 6791 h 10000"/>
                  <a:gd name="connsiteX31" fmla="*/ 6821 w 10000"/>
                  <a:gd name="connsiteY31" fmla="*/ 6918 h 10000"/>
                  <a:gd name="connsiteX32" fmla="*/ 6767 w 10000"/>
                  <a:gd name="connsiteY32" fmla="*/ 7156 h 10000"/>
                  <a:gd name="connsiteX33" fmla="*/ 6711 w 10000"/>
                  <a:gd name="connsiteY33" fmla="*/ 7583 h 10000"/>
                  <a:gd name="connsiteX34" fmla="*/ 6601 w 10000"/>
                  <a:gd name="connsiteY34" fmla="*/ 7829 h 10000"/>
                  <a:gd name="connsiteX35" fmla="*/ 6582 w 10000"/>
                  <a:gd name="connsiteY35" fmla="*/ 7974 h 10000"/>
                  <a:gd name="connsiteX36" fmla="*/ 6476 w 10000"/>
                  <a:gd name="connsiteY36" fmla="*/ 8132 h 10000"/>
                  <a:gd name="connsiteX37" fmla="*/ 6435 w 10000"/>
                  <a:gd name="connsiteY37" fmla="*/ 8308 h 10000"/>
                  <a:gd name="connsiteX38" fmla="*/ 6394 w 10000"/>
                  <a:gd name="connsiteY38" fmla="*/ 8403 h 10000"/>
                  <a:gd name="connsiteX39" fmla="*/ 6352 w 10000"/>
                  <a:gd name="connsiteY39" fmla="*/ 8496 h 10000"/>
                  <a:gd name="connsiteX40" fmla="*/ 6278 w 10000"/>
                  <a:gd name="connsiteY40" fmla="*/ 8590 h 10000"/>
                  <a:gd name="connsiteX41" fmla="*/ 6063 w 10000"/>
                  <a:gd name="connsiteY41" fmla="*/ 8874 h 10000"/>
                  <a:gd name="connsiteX42" fmla="*/ 4924 w 10000"/>
                  <a:gd name="connsiteY42" fmla="*/ 9018 h 10000"/>
                  <a:gd name="connsiteX43" fmla="*/ 4043 w 10000"/>
                  <a:gd name="connsiteY43" fmla="*/ 9126 h 10000"/>
                  <a:gd name="connsiteX44" fmla="*/ 3531 w 10000"/>
                  <a:gd name="connsiteY44" fmla="*/ 9213 h 10000"/>
                  <a:gd name="connsiteX45" fmla="*/ 3312 w 10000"/>
                  <a:gd name="connsiteY45" fmla="*/ 9258 h 10000"/>
                  <a:gd name="connsiteX46" fmla="*/ 3156 w 10000"/>
                  <a:gd name="connsiteY46" fmla="*/ 9307 h 10000"/>
                  <a:gd name="connsiteX47" fmla="*/ 2715 w 10000"/>
                  <a:gd name="connsiteY47" fmla="*/ 9440 h 10000"/>
                  <a:gd name="connsiteX48" fmla="*/ 1699 w 10000"/>
                  <a:gd name="connsiteY48" fmla="*/ 9724 h 10000"/>
                  <a:gd name="connsiteX49" fmla="*/ 666 w 10000"/>
                  <a:gd name="connsiteY49" fmla="*/ 10000 h 10000"/>
                  <a:gd name="connsiteX50" fmla="*/ 699 w 10000"/>
                  <a:gd name="connsiteY50" fmla="*/ 7635 h 10000"/>
                  <a:gd name="connsiteX51" fmla="*/ 17 w 10000"/>
                  <a:gd name="connsiteY51" fmla="*/ 7656 h 10000"/>
                  <a:gd name="connsiteX52" fmla="*/ 0 w 10000"/>
                  <a:gd name="connsiteY52" fmla="*/ 1922 h 10000"/>
                  <a:gd name="connsiteX53" fmla="*/ 3602 w 10000"/>
                  <a:gd name="connsiteY53" fmla="*/ 2052 h 10000"/>
                  <a:gd name="connsiteX54" fmla="*/ 3582 w 10000"/>
                  <a:gd name="connsiteY54" fmla="*/ 5951 h 10000"/>
                  <a:gd name="connsiteX55" fmla="*/ 7228 w 10000"/>
                  <a:gd name="connsiteY55" fmla="*/ 5946 h 10000"/>
                  <a:gd name="connsiteX56" fmla="*/ 7698 w 10000"/>
                  <a:gd name="connsiteY56" fmla="*/ 3 h 10000"/>
                  <a:gd name="connsiteX57" fmla="*/ 7735 w 10000"/>
                  <a:gd name="connsiteY57" fmla="*/ 141 h 10000"/>
                  <a:gd name="connsiteX58" fmla="*/ 7818 w 10000"/>
                  <a:gd name="connsiteY58" fmla="*/ 616 h 10000"/>
                  <a:gd name="connsiteX59" fmla="*/ 7885 w 10000"/>
                  <a:gd name="connsiteY59" fmla="*/ 729 h 10000"/>
                  <a:gd name="connsiteX60" fmla="*/ 7946 w 10000"/>
                  <a:gd name="connsiteY60" fmla="*/ 799 h 10000"/>
                  <a:gd name="connsiteX61" fmla="*/ 8005 w 10000"/>
                  <a:gd name="connsiteY61" fmla="*/ 825 h 10000"/>
                  <a:gd name="connsiteX62" fmla="*/ 8360 w 10000"/>
                  <a:gd name="connsiteY62" fmla="*/ 1022 h 10000"/>
                  <a:gd name="connsiteX63" fmla="*/ 8429 w 10000"/>
                  <a:gd name="connsiteY63" fmla="*/ 1022 h 10000"/>
                  <a:gd name="connsiteX64" fmla="*/ 8498 w 10000"/>
                  <a:gd name="connsiteY64" fmla="*/ 1034 h 10000"/>
                  <a:gd name="connsiteX65" fmla="*/ 10000 w 10000"/>
                  <a:gd name="connsiteY65"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538 w 10000"/>
                  <a:gd name="connsiteY17" fmla="*/ 3948 h 10000"/>
                  <a:gd name="connsiteX18" fmla="*/ 7331 w 10000"/>
                  <a:gd name="connsiteY18" fmla="*/ 5175 h 10000"/>
                  <a:gd name="connsiteX19" fmla="*/ 7244 w 10000"/>
                  <a:gd name="connsiteY19" fmla="*/ 5306 h 10000"/>
                  <a:gd name="connsiteX20" fmla="*/ 7230 w 10000"/>
                  <a:gd name="connsiteY20" fmla="*/ 5489 h 10000"/>
                  <a:gd name="connsiteX21" fmla="*/ 7212 w 10000"/>
                  <a:gd name="connsiteY21" fmla="*/ 5609 h 10000"/>
                  <a:gd name="connsiteX22" fmla="*/ 7221 w 10000"/>
                  <a:gd name="connsiteY22" fmla="*/ 5729 h 10000"/>
                  <a:gd name="connsiteX23" fmla="*/ 7184 w 10000"/>
                  <a:gd name="connsiteY23" fmla="*/ 5879 h 10000"/>
                  <a:gd name="connsiteX24" fmla="*/ 7170 w 10000"/>
                  <a:gd name="connsiteY24" fmla="*/ 6018 h 10000"/>
                  <a:gd name="connsiteX25" fmla="*/ 7148 w 10000"/>
                  <a:gd name="connsiteY25" fmla="*/ 6112 h 10000"/>
                  <a:gd name="connsiteX26" fmla="*/ 7096 w 10000"/>
                  <a:gd name="connsiteY26" fmla="*/ 6306 h 10000"/>
                  <a:gd name="connsiteX27" fmla="*/ 7060 w 10000"/>
                  <a:gd name="connsiteY27" fmla="*/ 6433 h 10000"/>
                  <a:gd name="connsiteX28" fmla="*/ 7028 w 10000"/>
                  <a:gd name="connsiteY28" fmla="*/ 6647 h 10000"/>
                  <a:gd name="connsiteX29" fmla="*/ 6932 w 10000"/>
                  <a:gd name="connsiteY29" fmla="*/ 6791 h 10000"/>
                  <a:gd name="connsiteX30" fmla="*/ 6821 w 10000"/>
                  <a:gd name="connsiteY30" fmla="*/ 6918 h 10000"/>
                  <a:gd name="connsiteX31" fmla="*/ 6767 w 10000"/>
                  <a:gd name="connsiteY31" fmla="*/ 7156 h 10000"/>
                  <a:gd name="connsiteX32" fmla="*/ 6711 w 10000"/>
                  <a:gd name="connsiteY32" fmla="*/ 7583 h 10000"/>
                  <a:gd name="connsiteX33" fmla="*/ 6601 w 10000"/>
                  <a:gd name="connsiteY33" fmla="*/ 7829 h 10000"/>
                  <a:gd name="connsiteX34" fmla="*/ 6582 w 10000"/>
                  <a:gd name="connsiteY34" fmla="*/ 7974 h 10000"/>
                  <a:gd name="connsiteX35" fmla="*/ 6476 w 10000"/>
                  <a:gd name="connsiteY35" fmla="*/ 8132 h 10000"/>
                  <a:gd name="connsiteX36" fmla="*/ 6435 w 10000"/>
                  <a:gd name="connsiteY36" fmla="*/ 8308 h 10000"/>
                  <a:gd name="connsiteX37" fmla="*/ 6394 w 10000"/>
                  <a:gd name="connsiteY37" fmla="*/ 8403 h 10000"/>
                  <a:gd name="connsiteX38" fmla="*/ 6352 w 10000"/>
                  <a:gd name="connsiteY38" fmla="*/ 8496 h 10000"/>
                  <a:gd name="connsiteX39" fmla="*/ 6278 w 10000"/>
                  <a:gd name="connsiteY39" fmla="*/ 8590 h 10000"/>
                  <a:gd name="connsiteX40" fmla="*/ 6063 w 10000"/>
                  <a:gd name="connsiteY40" fmla="*/ 8874 h 10000"/>
                  <a:gd name="connsiteX41" fmla="*/ 4924 w 10000"/>
                  <a:gd name="connsiteY41" fmla="*/ 9018 h 10000"/>
                  <a:gd name="connsiteX42" fmla="*/ 4043 w 10000"/>
                  <a:gd name="connsiteY42" fmla="*/ 9126 h 10000"/>
                  <a:gd name="connsiteX43" fmla="*/ 3531 w 10000"/>
                  <a:gd name="connsiteY43" fmla="*/ 9213 h 10000"/>
                  <a:gd name="connsiteX44" fmla="*/ 3312 w 10000"/>
                  <a:gd name="connsiteY44" fmla="*/ 9258 h 10000"/>
                  <a:gd name="connsiteX45" fmla="*/ 3156 w 10000"/>
                  <a:gd name="connsiteY45" fmla="*/ 9307 h 10000"/>
                  <a:gd name="connsiteX46" fmla="*/ 2715 w 10000"/>
                  <a:gd name="connsiteY46" fmla="*/ 9440 h 10000"/>
                  <a:gd name="connsiteX47" fmla="*/ 1699 w 10000"/>
                  <a:gd name="connsiteY47" fmla="*/ 9724 h 10000"/>
                  <a:gd name="connsiteX48" fmla="*/ 666 w 10000"/>
                  <a:gd name="connsiteY48" fmla="*/ 10000 h 10000"/>
                  <a:gd name="connsiteX49" fmla="*/ 699 w 10000"/>
                  <a:gd name="connsiteY49" fmla="*/ 7635 h 10000"/>
                  <a:gd name="connsiteX50" fmla="*/ 17 w 10000"/>
                  <a:gd name="connsiteY50" fmla="*/ 7656 h 10000"/>
                  <a:gd name="connsiteX51" fmla="*/ 0 w 10000"/>
                  <a:gd name="connsiteY51" fmla="*/ 1922 h 10000"/>
                  <a:gd name="connsiteX52" fmla="*/ 3602 w 10000"/>
                  <a:gd name="connsiteY52" fmla="*/ 2052 h 10000"/>
                  <a:gd name="connsiteX53" fmla="*/ 3582 w 10000"/>
                  <a:gd name="connsiteY53" fmla="*/ 5951 h 10000"/>
                  <a:gd name="connsiteX54" fmla="*/ 7228 w 10000"/>
                  <a:gd name="connsiteY54" fmla="*/ 5946 h 10000"/>
                  <a:gd name="connsiteX55" fmla="*/ 7698 w 10000"/>
                  <a:gd name="connsiteY55" fmla="*/ 3 h 10000"/>
                  <a:gd name="connsiteX56" fmla="*/ 7735 w 10000"/>
                  <a:gd name="connsiteY56" fmla="*/ 141 h 10000"/>
                  <a:gd name="connsiteX57" fmla="*/ 7818 w 10000"/>
                  <a:gd name="connsiteY57" fmla="*/ 616 h 10000"/>
                  <a:gd name="connsiteX58" fmla="*/ 7885 w 10000"/>
                  <a:gd name="connsiteY58" fmla="*/ 729 h 10000"/>
                  <a:gd name="connsiteX59" fmla="*/ 7946 w 10000"/>
                  <a:gd name="connsiteY59" fmla="*/ 799 h 10000"/>
                  <a:gd name="connsiteX60" fmla="*/ 8005 w 10000"/>
                  <a:gd name="connsiteY60" fmla="*/ 825 h 10000"/>
                  <a:gd name="connsiteX61" fmla="*/ 8360 w 10000"/>
                  <a:gd name="connsiteY61" fmla="*/ 1022 h 10000"/>
                  <a:gd name="connsiteX62" fmla="*/ 8429 w 10000"/>
                  <a:gd name="connsiteY62" fmla="*/ 1022 h 10000"/>
                  <a:gd name="connsiteX63" fmla="*/ 8498 w 10000"/>
                  <a:gd name="connsiteY63" fmla="*/ 1034 h 10000"/>
                  <a:gd name="connsiteX64" fmla="*/ 10000 w 10000"/>
                  <a:gd name="connsiteY64"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630 w 10000"/>
                  <a:gd name="connsiteY16" fmla="*/ 3727 h 10000"/>
                  <a:gd name="connsiteX17" fmla="*/ 7331 w 10000"/>
                  <a:gd name="connsiteY17" fmla="*/ 5175 h 10000"/>
                  <a:gd name="connsiteX18" fmla="*/ 7244 w 10000"/>
                  <a:gd name="connsiteY18" fmla="*/ 5306 h 10000"/>
                  <a:gd name="connsiteX19" fmla="*/ 7230 w 10000"/>
                  <a:gd name="connsiteY19" fmla="*/ 5489 h 10000"/>
                  <a:gd name="connsiteX20" fmla="*/ 7212 w 10000"/>
                  <a:gd name="connsiteY20" fmla="*/ 5609 h 10000"/>
                  <a:gd name="connsiteX21" fmla="*/ 7221 w 10000"/>
                  <a:gd name="connsiteY21" fmla="*/ 5729 h 10000"/>
                  <a:gd name="connsiteX22" fmla="*/ 7184 w 10000"/>
                  <a:gd name="connsiteY22" fmla="*/ 5879 h 10000"/>
                  <a:gd name="connsiteX23" fmla="*/ 7170 w 10000"/>
                  <a:gd name="connsiteY23" fmla="*/ 6018 h 10000"/>
                  <a:gd name="connsiteX24" fmla="*/ 7148 w 10000"/>
                  <a:gd name="connsiteY24" fmla="*/ 6112 h 10000"/>
                  <a:gd name="connsiteX25" fmla="*/ 7096 w 10000"/>
                  <a:gd name="connsiteY25" fmla="*/ 6306 h 10000"/>
                  <a:gd name="connsiteX26" fmla="*/ 7060 w 10000"/>
                  <a:gd name="connsiteY26" fmla="*/ 6433 h 10000"/>
                  <a:gd name="connsiteX27" fmla="*/ 7028 w 10000"/>
                  <a:gd name="connsiteY27" fmla="*/ 6647 h 10000"/>
                  <a:gd name="connsiteX28" fmla="*/ 6932 w 10000"/>
                  <a:gd name="connsiteY28" fmla="*/ 6791 h 10000"/>
                  <a:gd name="connsiteX29" fmla="*/ 6821 w 10000"/>
                  <a:gd name="connsiteY29" fmla="*/ 6918 h 10000"/>
                  <a:gd name="connsiteX30" fmla="*/ 6767 w 10000"/>
                  <a:gd name="connsiteY30" fmla="*/ 7156 h 10000"/>
                  <a:gd name="connsiteX31" fmla="*/ 6711 w 10000"/>
                  <a:gd name="connsiteY31" fmla="*/ 7583 h 10000"/>
                  <a:gd name="connsiteX32" fmla="*/ 6601 w 10000"/>
                  <a:gd name="connsiteY32" fmla="*/ 7829 h 10000"/>
                  <a:gd name="connsiteX33" fmla="*/ 6582 w 10000"/>
                  <a:gd name="connsiteY33" fmla="*/ 7974 h 10000"/>
                  <a:gd name="connsiteX34" fmla="*/ 6476 w 10000"/>
                  <a:gd name="connsiteY34" fmla="*/ 8132 h 10000"/>
                  <a:gd name="connsiteX35" fmla="*/ 6435 w 10000"/>
                  <a:gd name="connsiteY35" fmla="*/ 8308 h 10000"/>
                  <a:gd name="connsiteX36" fmla="*/ 6394 w 10000"/>
                  <a:gd name="connsiteY36" fmla="*/ 8403 h 10000"/>
                  <a:gd name="connsiteX37" fmla="*/ 6352 w 10000"/>
                  <a:gd name="connsiteY37" fmla="*/ 8496 h 10000"/>
                  <a:gd name="connsiteX38" fmla="*/ 6278 w 10000"/>
                  <a:gd name="connsiteY38" fmla="*/ 8590 h 10000"/>
                  <a:gd name="connsiteX39" fmla="*/ 6063 w 10000"/>
                  <a:gd name="connsiteY39" fmla="*/ 8874 h 10000"/>
                  <a:gd name="connsiteX40" fmla="*/ 4924 w 10000"/>
                  <a:gd name="connsiteY40" fmla="*/ 9018 h 10000"/>
                  <a:gd name="connsiteX41" fmla="*/ 4043 w 10000"/>
                  <a:gd name="connsiteY41" fmla="*/ 9126 h 10000"/>
                  <a:gd name="connsiteX42" fmla="*/ 3531 w 10000"/>
                  <a:gd name="connsiteY42" fmla="*/ 9213 h 10000"/>
                  <a:gd name="connsiteX43" fmla="*/ 3312 w 10000"/>
                  <a:gd name="connsiteY43" fmla="*/ 9258 h 10000"/>
                  <a:gd name="connsiteX44" fmla="*/ 3156 w 10000"/>
                  <a:gd name="connsiteY44" fmla="*/ 9307 h 10000"/>
                  <a:gd name="connsiteX45" fmla="*/ 2715 w 10000"/>
                  <a:gd name="connsiteY45" fmla="*/ 9440 h 10000"/>
                  <a:gd name="connsiteX46" fmla="*/ 1699 w 10000"/>
                  <a:gd name="connsiteY46" fmla="*/ 9724 h 10000"/>
                  <a:gd name="connsiteX47" fmla="*/ 666 w 10000"/>
                  <a:gd name="connsiteY47" fmla="*/ 10000 h 10000"/>
                  <a:gd name="connsiteX48" fmla="*/ 699 w 10000"/>
                  <a:gd name="connsiteY48" fmla="*/ 7635 h 10000"/>
                  <a:gd name="connsiteX49" fmla="*/ 17 w 10000"/>
                  <a:gd name="connsiteY49" fmla="*/ 7656 h 10000"/>
                  <a:gd name="connsiteX50" fmla="*/ 0 w 10000"/>
                  <a:gd name="connsiteY50" fmla="*/ 1922 h 10000"/>
                  <a:gd name="connsiteX51" fmla="*/ 3602 w 10000"/>
                  <a:gd name="connsiteY51" fmla="*/ 2052 h 10000"/>
                  <a:gd name="connsiteX52" fmla="*/ 3582 w 10000"/>
                  <a:gd name="connsiteY52" fmla="*/ 5951 h 10000"/>
                  <a:gd name="connsiteX53" fmla="*/ 7228 w 10000"/>
                  <a:gd name="connsiteY53" fmla="*/ 5946 h 10000"/>
                  <a:gd name="connsiteX54" fmla="*/ 7698 w 10000"/>
                  <a:gd name="connsiteY54" fmla="*/ 3 h 10000"/>
                  <a:gd name="connsiteX55" fmla="*/ 7735 w 10000"/>
                  <a:gd name="connsiteY55" fmla="*/ 141 h 10000"/>
                  <a:gd name="connsiteX56" fmla="*/ 7818 w 10000"/>
                  <a:gd name="connsiteY56" fmla="*/ 616 h 10000"/>
                  <a:gd name="connsiteX57" fmla="*/ 7885 w 10000"/>
                  <a:gd name="connsiteY57" fmla="*/ 729 h 10000"/>
                  <a:gd name="connsiteX58" fmla="*/ 7946 w 10000"/>
                  <a:gd name="connsiteY58" fmla="*/ 799 h 10000"/>
                  <a:gd name="connsiteX59" fmla="*/ 8005 w 10000"/>
                  <a:gd name="connsiteY59" fmla="*/ 825 h 10000"/>
                  <a:gd name="connsiteX60" fmla="*/ 8360 w 10000"/>
                  <a:gd name="connsiteY60" fmla="*/ 1022 h 10000"/>
                  <a:gd name="connsiteX61" fmla="*/ 8429 w 10000"/>
                  <a:gd name="connsiteY61" fmla="*/ 1022 h 10000"/>
                  <a:gd name="connsiteX62" fmla="*/ 8498 w 10000"/>
                  <a:gd name="connsiteY62" fmla="*/ 1034 h 10000"/>
                  <a:gd name="connsiteX63" fmla="*/ 10000 w 10000"/>
                  <a:gd name="connsiteY63"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331 w 10000"/>
                  <a:gd name="connsiteY16" fmla="*/ 5175 h 10000"/>
                  <a:gd name="connsiteX17" fmla="*/ 7244 w 10000"/>
                  <a:gd name="connsiteY17" fmla="*/ 5306 h 10000"/>
                  <a:gd name="connsiteX18" fmla="*/ 7230 w 10000"/>
                  <a:gd name="connsiteY18" fmla="*/ 5489 h 10000"/>
                  <a:gd name="connsiteX19" fmla="*/ 7212 w 10000"/>
                  <a:gd name="connsiteY19" fmla="*/ 5609 h 10000"/>
                  <a:gd name="connsiteX20" fmla="*/ 7221 w 10000"/>
                  <a:gd name="connsiteY20" fmla="*/ 5729 h 10000"/>
                  <a:gd name="connsiteX21" fmla="*/ 7184 w 10000"/>
                  <a:gd name="connsiteY21" fmla="*/ 5879 h 10000"/>
                  <a:gd name="connsiteX22" fmla="*/ 7170 w 10000"/>
                  <a:gd name="connsiteY22" fmla="*/ 6018 h 10000"/>
                  <a:gd name="connsiteX23" fmla="*/ 7148 w 10000"/>
                  <a:gd name="connsiteY23" fmla="*/ 6112 h 10000"/>
                  <a:gd name="connsiteX24" fmla="*/ 7096 w 10000"/>
                  <a:gd name="connsiteY24" fmla="*/ 6306 h 10000"/>
                  <a:gd name="connsiteX25" fmla="*/ 7060 w 10000"/>
                  <a:gd name="connsiteY25" fmla="*/ 6433 h 10000"/>
                  <a:gd name="connsiteX26" fmla="*/ 7028 w 10000"/>
                  <a:gd name="connsiteY26" fmla="*/ 6647 h 10000"/>
                  <a:gd name="connsiteX27" fmla="*/ 6932 w 10000"/>
                  <a:gd name="connsiteY27" fmla="*/ 6791 h 10000"/>
                  <a:gd name="connsiteX28" fmla="*/ 6821 w 10000"/>
                  <a:gd name="connsiteY28" fmla="*/ 6918 h 10000"/>
                  <a:gd name="connsiteX29" fmla="*/ 6767 w 10000"/>
                  <a:gd name="connsiteY29" fmla="*/ 7156 h 10000"/>
                  <a:gd name="connsiteX30" fmla="*/ 6711 w 10000"/>
                  <a:gd name="connsiteY30" fmla="*/ 7583 h 10000"/>
                  <a:gd name="connsiteX31" fmla="*/ 6601 w 10000"/>
                  <a:gd name="connsiteY31" fmla="*/ 7829 h 10000"/>
                  <a:gd name="connsiteX32" fmla="*/ 6582 w 10000"/>
                  <a:gd name="connsiteY32" fmla="*/ 7974 h 10000"/>
                  <a:gd name="connsiteX33" fmla="*/ 6476 w 10000"/>
                  <a:gd name="connsiteY33" fmla="*/ 8132 h 10000"/>
                  <a:gd name="connsiteX34" fmla="*/ 6435 w 10000"/>
                  <a:gd name="connsiteY34" fmla="*/ 8308 h 10000"/>
                  <a:gd name="connsiteX35" fmla="*/ 6394 w 10000"/>
                  <a:gd name="connsiteY35" fmla="*/ 8403 h 10000"/>
                  <a:gd name="connsiteX36" fmla="*/ 6352 w 10000"/>
                  <a:gd name="connsiteY36" fmla="*/ 8496 h 10000"/>
                  <a:gd name="connsiteX37" fmla="*/ 6278 w 10000"/>
                  <a:gd name="connsiteY37" fmla="*/ 8590 h 10000"/>
                  <a:gd name="connsiteX38" fmla="*/ 6063 w 10000"/>
                  <a:gd name="connsiteY38" fmla="*/ 8874 h 10000"/>
                  <a:gd name="connsiteX39" fmla="*/ 4924 w 10000"/>
                  <a:gd name="connsiteY39" fmla="*/ 9018 h 10000"/>
                  <a:gd name="connsiteX40" fmla="*/ 4043 w 10000"/>
                  <a:gd name="connsiteY40" fmla="*/ 9126 h 10000"/>
                  <a:gd name="connsiteX41" fmla="*/ 3531 w 10000"/>
                  <a:gd name="connsiteY41" fmla="*/ 9213 h 10000"/>
                  <a:gd name="connsiteX42" fmla="*/ 3312 w 10000"/>
                  <a:gd name="connsiteY42" fmla="*/ 9258 h 10000"/>
                  <a:gd name="connsiteX43" fmla="*/ 3156 w 10000"/>
                  <a:gd name="connsiteY43" fmla="*/ 9307 h 10000"/>
                  <a:gd name="connsiteX44" fmla="*/ 2715 w 10000"/>
                  <a:gd name="connsiteY44" fmla="*/ 9440 h 10000"/>
                  <a:gd name="connsiteX45" fmla="*/ 1699 w 10000"/>
                  <a:gd name="connsiteY45" fmla="*/ 9724 h 10000"/>
                  <a:gd name="connsiteX46" fmla="*/ 666 w 10000"/>
                  <a:gd name="connsiteY46" fmla="*/ 10000 h 10000"/>
                  <a:gd name="connsiteX47" fmla="*/ 699 w 10000"/>
                  <a:gd name="connsiteY47" fmla="*/ 7635 h 10000"/>
                  <a:gd name="connsiteX48" fmla="*/ 17 w 10000"/>
                  <a:gd name="connsiteY48" fmla="*/ 7656 h 10000"/>
                  <a:gd name="connsiteX49" fmla="*/ 0 w 10000"/>
                  <a:gd name="connsiteY49" fmla="*/ 1922 h 10000"/>
                  <a:gd name="connsiteX50" fmla="*/ 3602 w 10000"/>
                  <a:gd name="connsiteY50" fmla="*/ 2052 h 10000"/>
                  <a:gd name="connsiteX51" fmla="*/ 3582 w 10000"/>
                  <a:gd name="connsiteY51" fmla="*/ 5951 h 10000"/>
                  <a:gd name="connsiteX52" fmla="*/ 7228 w 10000"/>
                  <a:gd name="connsiteY52" fmla="*/ 5946 h 10000"/>
                  <a:gd name="connsiteX53" fmla="*/ 7698 w 10000"/>
                  <a:gd name="connsiteY53" fmla="*/ 3 h 10000"/>
                  <a:gd name="connsiteX54" fmla="*/ 7735 w 10000"/>
                  <a:gd name="connsiteY54" fmla="*/ 141 h 10000"/>
                  <a:gd name="connsiteX55" fmla="*/ 7818 w 10000"/>
                  <a:gd name="connsiteY55" fmla="*/ 616 h 10000"/>
                  <a:gd name="connsiteX56" fmla="*/ 7885 w 10000"/>
                  <a:gd name="connsiteY56" fmla="*/ 729 h 10000"/>
                  <a:gd name="connsiteX57" fmla="*/ 7946 w 10000"/>
                  <a:gd name="connsiteY57" fmla="*/ 799 h 10000"/>
                  <a:gd name="connsiteX58" fmla="*/ 8005 w 10000"/>
                  <a:gd name="connsiteY58" fmla="*/ 825 h 10000"/>
                  <a:gd name="connsiteX59" fmla="*/ 8360 w 10000"/>
                  <a:gd name="connsiteY59" fmla="*/ 1022 h 10000"/>
                  <a:gd name="connsiteX60" fmla="*/ 8429 w 10000"/>
                  <a:gd name="connsiteY60" fmla="*/ 1022 h 10000"/>
                  <a:gd name="connsiteX61" fmla="*/ 8498 w 10000"/>
                  <a:gd name="connsiteY61" fmla="*/ 1034 h 10000"/>
                  <a:gd name="connsiteX62" fmla="*/ 10000 w 10000"/>
                  <a:gd name="connsiteY62"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331 w 10000"/>
                  <a:gd name="connsiteY16" fmla="*/ 5175 h 10000"/>
                  <a:gd name="connsiteX17" fmla="*/ 7230 w 10000"/>
                  <a:gd name="connsiteY17" fmla="*/ 5489 h 10000"/>
                  <a:gd name="connsiteX18" fmla="*/ 7212 w 10000"/>
                  <a:gd name="connsiteY18" fmla="*/ 5609 h 10000"/>
                  <a:gd name="connsiteX19" fmla="*/ 7221 w 10000"/>
                  <a:gd name="connsiteY19" fmla="*/ 5729 h 10000"/>
                  <a:gd name="connsiteX20" fmla="*/ 7184 w 10000"/>
                  <a:gd name="connsiteY20" fmla="*/ 5879 h 10000"/>
                  <a:gd name="connsiteX21" fmla="*/ 7170 w 10000"/>
                  <a:gd name="connsiteY21" fmla="*/ 6018 h 10000"/>
                  <a:gd name="connsiteX22" fmla="*/ 7148 w 10000"/>
                  <a:gd name="connsiteY22" fmla="*/ 6112 h 10000"/>
                  <a:gd name="connsiteX23" fmla="*/ 7096 w 10000"/>
                  <a:gd name="connsiteY23" fmla="*/ 6306 h 10000"/>
                  <a:gd name="connsiteX24" fmla="*/ 7060 w 10000"/>
                  <a:gd name="connsiteY24" fmla="*/ 6433 h 10000"/>
                  <a:gd name="connsiteX25" fmla="*/ 7028 w 10000"/>
                  <a:gd name="connsiteY25" fmla="*/ 6647 h 10000"/>
                  <a:gd name="connsiteX26" fmla="*/ 6932 w 10000"/>
                  <a:gd name="connsiteY26" fmla="*/ 6791 h 10000"/>
                  <a:gd name="connsiteX27" fmla="*/ 6821 w 10000"/>
                  <a:gd name="connsiteY27" fmla="*/ 6918 h 10000"/>
                  <a:gd name="connsiteX28" fmla="*/ 6767 w 10000"/>
                  <a:gd name="connsiteY28" fmla="*/ 7156 h 10000"/>
                  <a:gd name="connsiteX29" fmla="*/ 6711 w 10000"/>
                  <a:gd name="connsiteY29" fmla="*/ 7583 h 10000"/>
                  <a:gd name="connsiteX30" fmla="*/ 6601 w 10000"/>
                  <a:gd name="connsiteY30" fmla="*/ 7829 h 10000"/>
                  <a:gd name="connsiteX31" fmla="*/ 6582 w 10000"/>
                  <a:gd name="connsiteY31" fmla="*/ 7974 h 10000"/>
                  <a:gd name="connsiteX32" fmla="*/ 6476 w 10000"/>
                  <a:gd name="connsiteY32" fmla="*/ 8132 h 10000"/>
                  <a:gd name="connsiteX33" fmla="*/ 6435 w 10000"/>
                  <a:gd name="connsiteY33" fmla="*/ 8308 h 10000"/>
                  <a:gd name="connsiteX34" fmla="*/ 6394 w 10000"/>
                  <a:gd name="connsiteY34" fmla="*/ 8403 h 10000"/>
                  <a:gd name="connsiteX35" fmla="*/ 6352 w 10000"/>
                  <a:gd name="connsiteY35" fmla="*/ 8496 h 10000"/>
                  <a:gd name="connsiteX36" fmla="*/ 6278 w 10000"/>
                  <a:gd name="connsiteY36" fmla="*/ 8590 h 10000"/>
                  <a:gd name="connsiteX37" fmla="*/ 6063 w 10000"/>
                  <a:gd name="connsiteY37" fmla="*/ 8874 h 10000"/>
                  <a:gd name="connsiteX38" fmla="*/ 4924 w 10000"/>
                  <a:gd name="connsiteY38" fmla="*/ 9018 h 10000"/>
                  <a:gd name="connsiteX39" fmla="*/ 4043 w 10000"/>
                  <a:gd name="connsiteY39" fmla="*/ 9126 h 10000"/>
                  <a:gd name="connsiteX40" fmla="*/ 3531 w 10000"/>
                  <a:gd name="connsiteY40" fmla="*/ 9213 h 10000"/>
                  <a:gd name="connsiteX41" fmla="*/ 3312 w 10000"/>
                  <a:gd name="connsiteY41" fmla="*/ 9258 h 10000"/>
                  <a:gd name="connsiteX42" fmla="*/ 3156 w 10000"/>
                  <a:gd name="connsiteY42" fmla="*/ 9307 h 10000"/>
                  <a:gd name="connsiteX43" fmla="*/ 2715 w 10000"/>
                  <a:gd name="connsiteY43" fmla="*/ 9440 h 10000"/>
                  <a:gd name="connsiteX44" fmla="*/ 1699 w 10000"/>
                  <a:gd name="connsiteY44" fmla="*/ 9724 h 10000"/>
                  <a:gd name="connsiteX45" fmla="*/ 666 w 10000"/>
                  <a:gd name="connsiteY45" fmla="*/ 10000 h 10000"/>
                  <a:gd name="connsiteX46" fmla="*/ 699 w 10000"/>
                  <a:gd name="connsiteY46" fmla="*/ 7635 h 10000"/>
                  <a:gd name="connsiteX47" fmla="*/ 17 w 10000"/>
                  <a:gd name="connsiteY47" fmla="*/ 7656 h 10000"/>
                  <a:gd name="connsiteX48" fmla="*/ 0 w 10000"/>
                  <a:gd name="connsiteY48" fmla="*/ 1922 h 10000"/>
                  <a:gd name="connsiteX49" fmla="*/ 3602 w 10000"/>
                  <a:gd name="connsiteY49" fmla="*/ 2052 h 10000"/>
                  <a:gd name="connsiteX50" fmla="*/ 3582 w 10000"/>
                  <a:gd name="connsiteY50" fmla="*/ 5951 h 10000"/>
                  <a:gd name="connsiteX51" fmla="*/ 7228 w 10000"/>
                  <a:gd name="connsiteY51" fmla="*/ 5946 h 10000"/>
                  <a:gd name="connsiteX52" fmla="*/ 7698 w 10000"/>
                  <a:gd name="connsiteY52" fmla="*/ 3 h 10000"/>
                  <a:gd name="connsiteX53" fmla="*/ 7735 w 10000"/>
                  <a:gd name="connsiteY53" fmla="*/ 141 h 10000"/>
                  <a:gd name="connsiteX54" fmla="*/ 7818 w 10000"/>
                  <a:gd name="connsiteY54" fmla="*/ 616 h 10000"/>
                  <a:gd name="connsiteX55" fmla="*/ 7885 w 10000"/>
                  <a:gd name="connsiteY55" fmla="*/ 729 h 10000"/>
                  <a:gd name="connsiteX56" fmla="*/ 7946 w 10000"/>
                  <a:gd name="connsiteY56" fmla="*/ 799 h 10000"/>
                  <a:gd name="connsiteX57" fmla="*/ 8005 w 10000"/>
                  <a:gd name="connsiteY57" fmla="*/ 825 h 10000"/>
                  <a:gd name="connsiteX58" fmla="*/ 8360 w 10000"/>
                  <a:gd name="connsiteY58" fmla="*/ 1022 h 10000"/>
                  <a:gd name="connsiteX59" fmla="*/ 8429 w 10000"/>
                  <a:gd name="connsiteY59" fmla="*/ 1022 h 10000"/>
                  <a:gd name="connsiteX60" fmla="*/ 8498 w 10000"/>
                  <a:gd name="connsiteY60" fmla="*/ 1034 h 10000"/>
                  <a:gd name="connsiteX61" fmla="*/ 10000 w 10000"/>
                  <a:gd name="connsiteY61"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230 w 10000"/>
                  <a:gd name="connsiteY16" fmla="*/ 5489 h 10000"/>
                  <a:gd name="connsiteX17" fmla="*/ 7212 w 10000"/>
                  <a:gd name="connsiteY17" fmla="*/ 5609 h 10000"/>
                  <a:gd name="connsiteX18" fmla="*/ 7221 w 10000"/>
                  <a:gd name="connsiteY18" fmla="*/ 5729 h 10000"/>
                  <a:gd name="connsiteX19" fmla="*/ 7184 w 10000"/>
                  <a:gd name="connsiteY19" fmla="*/ 5879 h 10000"/>
                  <a:gd name="connsiteX20" fmla="*/ 7170 w 10000"/>
                  <a:gd name="connsiteY20" fmla="*/ 6018 h 10000"/>
                  <a:gd name="connsiteX21" fmla="*/ 7148 w 10000"/>
                  <a:gd name="connsiteY21" fmla="*/ 6112 h 10000"/>
                  <a:gd name="connsiteX22" fmla="*/ 7096 w 10000"/>
                  <a:gd name="connsiteY22" fmla="*/ 6306 h 10000"/>
                  <a:gd name="connsiteX23" fmla="*/ 7060 w 10000"/>
                  <a:gd name="connsiteY23" fmla="*/ 6433 h 10000"/>
                  <a:gd name="connsiteX24" fmla="*/ 7028 w 10000"/>
                  <a:gd name="connsiteY24" fmla="*/ 6647 h 10000"/>
                  <a:gd name="connsiteX25" fmla="*/ 6932 w 10000"/>
                  <a:gd name="connsiteY25" fmla="*/ 6791 h 10000"/>
                  <a:gd name="connsiteX26" fmla="*/ 6821 w 10000"/>
                  <a:gd name="connsiteY26" fmla="*/ 6918 h 10000"/>
                  <a:gd name="connsiteX27" fmla="*/ 6767 w 10000"/>
                  <a:gd name="connsiteY27" fmla="*/ 7156 h 10000"/>
                  <a:gd name="connsiteX28" fmla="*/ 6711 w 10000"/>
                  <a:gd name="connsiteY28" fmla="*/ 7583 h 10000"/>
                  <a:gd name="connsiteX29" fmla="*/ 6601 w 10000"/>
                  <a:gd name="connsiteY29" fmla="*/ 7829 h 10000"/>
                  <a:gd name="connsiteX30" fmla="*/ 6582 w 10000"/>
                  <a:gd name="connsiteY30" fmla="*/ 7974 h 10000"/>
                  <a:gd name="connsiteX31" fmla="*/ 6476 w 10000"/>
                  <a:gd name="connsiteY31" fmla="*/ 8132 h 10000"/>
                  <a:gd name="connsiteX32" fmla="*/ 6435 w 10000"/>
                  <a:gd name="connsiteY32" fmla="*/ 8308 h 10000"/>
                  <a:gd name="connsiteX33" fmla="*/ 6394 w 10000"/>
                  <a:gd name="connsiteY33" fmla="*/ 8403 h 10000"/>
                  <a:gd name="connsiteX34" fmla="*/ 6352 w 10000"/>
                  <a:gd name="connsiteY34" fmla="*/ 8496 h 10000"/>
                  <a:gd name="connsiteX35" fmla="*/ 6278 w 10000"/>
                  <a:gd name="connsiteY35" fmla="*/ 8590 h 10000"/>
                  <a:gd name="connsiteX36" fmla="*/ 6063 w 10000"/>
                  <a:gd name="connsiteY36" fmla="*/ 8874 h 10000"/>
                  <a:gd name="connsiteX37" fmla="*/ 4924 w 10000"/>
                  <a:gd name="connsiteY37" fmla="*/ 9018 h 10000"/>
                  <a:gd name="connsiteX38" fmla="*/ 4043 w 10000"/>
                  <a:gd name="connsiteY38" fmla="*/ 9126 h 10000"/>
                  <a:gd name="connsiteX39" fmla="*/ 3531 w 10000"/>
                  <a:gd name="connsiteY39" fmla="*/ 9213 h 10000"/>
                  <a:gd name="connsiteX40" fmla="*/ 3312 w 10000"/>
                  <a:gd name="connsiteY40" fmla="*/ 9258 h 10000"/>
                  <a:gd name="connsiteX41" fmla="*/ 3156 w 10000"/>
                  <a:gd name="connsiteY41" fmla="*/ 9307 h 10000"/>
                  <a:gd name="connsiteX42" fmla="*/ 2715 w 10000"/>
                  <a:gd name="connsiteY42" fmla="*/ 9440 h 10000"/>
                  <a:gd name="connsiteX43" fmla="*/ 1699 w 10000"/>
                  <a:gd name="connsiteY43" fmla="*/ 9724 h 10000"/>
                  <a:gd name="connsiteX44" fmla="*/ 666 w 10000"/>
                  <a:gd name="connsiteY44" fmla="*/ 10000 h 10000"/>
                  <a:gd name="connsiteX45" fmla="*/ 699 w 10000"/>
                  <a:gd name="connsiteY45" fmla="*/ 7635 h 10000"/>
                  <a:gd name="connsiteX46" fmla="*/ 17 w 10000"/>
                  <a:gd name="connsiteY46" fmla="*/ 7656 h 10000"/>
                  <a:gd name="connsiteX47" fmla="*/ 0 w 10000"/>
                  <a:gd name="connsiteY47" fmla="*/ 1922 h 10000"/>
                  <a:gd name="connsiteX48" fmla="*/ 3602 w 10000"/>
                  <a:gd name="connsiteY48" fmla="*/ 2052 h 10000"/>
                  <a:gd name="connsiteX49" fmla="*/ 3582 w 10000"/>
                  <a:gd name="connsiteY49" fmla="*/ 5951 h 10000"/>
                  <a:gd name="connsiteX50" fmla="*/ 7228 w 10000"/>
                  <a:gd name="connsiteY50" fmla="*/ 5946 h 10000"/>
                  <a:gd name="connsiteX51" fmla="*/ 7698 w 10000"/>
                  <a:gd name="connsiteY51" fmla="*/ 3 h 10000"/>
                  <a:gd name="connsiteX52" fmla="*/ 7735 w 10000"/>
                  <a:gd name="connsiteY52" fmla="*/ 141 h 10000"/>
                  <a:gd name="connsiteX53" fmla="*/ 7818 w 10000"/>
                  <a:gd name="connsiteY53" fmla="*/ 616 h 10000"/>
                  <a:gd name="connsiteX54" fmla="*/ 7885 w 10000"/>
                  <a:gd name="connsiteY54" fmla="*/ 729 h 10000"/>
                  <a:gd name="connsiteX55" fmla="*/ 7946 w 10000"/>
                  <a:gd name="connsiteY55" fmla="*/ 799 h 10000"/>
                  <a:gd name="connsiteX56" fmla="*/ 8005 w 10000"/>
                  <a:gd name="connsiteY56" fmla="*/ 825 h 10000"/>
                  <a:gd name="connsiteX57" fmla="*/ 8360 w 10000"/>
                  <a:gd name="connsiteY57" fmla="*/ 1022 h 10000"/>
                  <a:gd name="connsiteX58" fmla="*/ 8429 w 10000"/>
                  <a:gd name="connsiteY58" fmla="*/ 1022 h 10000"/>
                  <a:gd name="connsiteX59" fmla="*/ 8498 w 10000"/>
                  <a:gd name="connsiteY59" fmla="*/ 1034 h 10000"/>
                  <a:gd name="connsiteX60" fmla="*/ 10000 w 10000"/>
                  <a:gd name="connsiteY60"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230 w 10000"/>
                  <a:gd name="connsiteY16" fmla="*/ 5489 h 10000"/>
                  <a:gd name="connsiteX17" fmla="*/ 7221 w 10000"/>
                  <a:gd name="connsiteY17" fmla="*/ 5729 h 10000"/>
                  <a:gd name="connsiteX18" fmla="*/ 7184 w 10000"/>
                  <a:gd name="connsiteY18" fmla="*/ 5879 h 10000"/>
                  <a:gd name="connsiteX19" fmla="*/ 7170 w 10000"/>
                  <a:gd name="connsiteY19" fmla="*/ 6018 h 10000"/>
                  <a:gd name="connsiteX20" fmla="*/ 7148 w 10000"/>
                  <a:gd name="connsiteY20" fmla="*/ 6112 h 10000"/>
                  <a:gd name="connsiteX21" fmla="*/ 7096 w 10000"/>
                  <a:gd name="connsiteY21" fmla="*/ 6306 h 10000"/>
                  <a:gd name="connsiteX22" fmla="*/ 7060 w 10000"/>
                  <a:gd name="connsiteY22" fmla="*/ 6433 h 10000"/>
                  <a:gd name="connsiteX23" fmla="*/ 7028 w 10000"/>
                  <a:gd name="connsiteY23" fmla="*/ 6647 h 10000"/>
                  <a:gd name="connsiteX24" fmla="*/ 6932 w 10000"/>
                  <a:gd name="connsiteY24" fmla="*/ 6791 h 10000"/>
                  <a:gd name="connsiteX25" fmla="*/ 6821 w 10000"/>
                  <a:gd name="connsiteY25" fmla="*/ 6918 h 10000"/>
                  <a:gd name="connsiteX26" fmla="*/ 6767 w 10000"/>
                  <a:gd name="connsiteY26" fmla="*/ 7156 h 10000"/>
                  <a:gd name="connsiteX27" fmla="*/ 6711 w 10000"/>
                  <a:gd name="connsiteY27" fmla="*/ 7583 h 10000"/>
                  <a:gd name="connsiteX28" fmla="*/ 6601 w 10000"/>
                  <a:gd name="connsiteY28" fmla="*/ 7829 h 10000"/>
                  <a:gd name="connsiteX29" fmla="*/ 6582 w 10000"/>
                  <a:gd name="connsiteY29" fmla="*/ 7974 h 10000"/>
                  <a:gd name="connsiteX30" fmla="*/ 6476 w 10000"/>
                  <a:gd name="connsiteY30" fmla="*/ 8132 h 10000"/>
                  <a:gd name="connsiteX31" fmla="*/ 6435 w 10000"/>
                  <a:gd name="connsiteY31" fmla="*/ 8308 h 10000"/>
                  <a:gd name="connsiteX32" fmla="*/ 6394 w 10000"/>
                  <a:gd name="connsiteY32" fmla="*/ 8403 h 10000"/>
                  <a:gd name="connsiteX33" fmla="*/ 6352 w 10000"/>
                  <a:gd name="connsiteY33" fmla="*/ 8496 h 10000"/>
                  <a:gd name="connsiteX34" fmla="*/ 6278 w 10000"/>
                  <a:gd name="connsiteY34" fmla="*/ 8590 h 10000"/>
                  <a:gd name="connsiteX35" fmla="*/ 6063 w 10000"/>
                  <a:gd name="connsiteY35" fmla="*/ 8874 h 10000"/>
                  <a:gd name="connsiteX36" fmla="*/ 4924 w 10000"/>
                  <a:gd name="connsiteY36" fmla="*/ 9018 h 10000"/>
                  <a:gd name="connsiteX37" fmla="*/ 4043 w 10000"/>
                  <a:gd name="connsiteY37" fmla="*/ 9126 h 10000"/>
                  <a:gd name="connsiteX38" fmla="*/ 3531 w 10000"/>
                  <a:gd name="connsiteY38" fmla="*/ 9213 h 10000"/>
                  <a:gd name="connsiteX39" fmla="*/ 3312 w 10000"/>
                  <a:gd name="connsiteY39" fmla="*/ 9258 h 10000"/>
                  <a:gd name="connsiteX40" fmla="*/ 3156 w 10000"/>
                  <a:gd name="connsiteY40" fmla="*/ 9307 h 10000"/>
                  <a:gd name="connsiteX41" fmla="*/ 2715 w 10000"/>
                  <a:gd name="connsiteY41" fmla="*/ 9440 h 10000"/>
                  <a:gd name="connsiteX42" fmla="*/ 1699 w 10000"/>
                  <a:gd name="connsiteY42" fmla="*/ 9724 h 10000"/>
                  <a:gd name="connsiteX43" fmla="*/ 666 w 10000"/>
                  <a:gd name="connsiteY43" fmla="*/ 10000 h 10000"/>
                  <a:gd name="connsiteX44" fmla="*/ 699 w 10000"/>
                  <a:gd name="connsiteY44" fmla="*/ 7635 h 10000"/>
                  <a:gd name="connsiteX45" fmla="*/ 17 w 10000"/>
                  <a:gd name="connsiteY45" fmla="*/ 7656 h 10000"/>
                  <a:gd name="connsiteX46" fmla="*/ 0 w 10000"/>
                  <a:gd name="connsiteY46" fmla="*/ 1922 h 10000"/>
                  <a:gd name="connsiteX47" fmla="*/ 3602 w 10000"/>
                  <a:gd name="connsiteY47" fmla="*/ 2052 h 10000"/>
                  <a:gd name="connsiteX48" fmla="*/ 3582 w 10000"/>
                  <a:gd name="connsiteY48" fmla="*/ 5951 h 10000"/>
                  <a:gd name="connsiteX49" fmla="*/ 7228 w 10000"/>
                  <a:gd name="connsiteY49" fmla="*/ 5946 h 10000"/>
                  <a:gd name="connsiteX50" fmla="*/ 7698 w 10000"/>
                  <a:gd name="connsiteY50" fmla="*/ 3 h 10000"/>
                  <a:gd name="connsiteX51" fmla="*/ 7735 w 10000"/>
                  <a:gd name="connsiteY51" fmla="*/ 141 h 10000"/>
                  <a:gd name="connsiteX52" fmla="*/ 7818 w 10000"/>
                  <a:gd name="connsiteY52" fmla="*/ 616 h 10000"/>
                  <a:gd name="connsiteX53" fmla="*/ 7885 w 10000"/>
                  <a:gd name="connsiteY53" fmla="*/ 729 h 10000"/>
                  <a:gd name="connsiteX54" fmla="*/ 7946 w 10000"/>
                  <a:gd name="connsiteY54" fmla="*/ 799 h 10000"/>
                  <a:gd name="connsiteX55" fmla="*/ 8005 w 10000"/>
                  <a:gd name="connsiteY55" fmla="*/ 825 h 10000"/>
                  <a:gd name="connsiteX56" fmla="*/ 8360 w 10000"/>
                  <a:gd name="connsiteY56" fmla="*/ 1022 h 10000"/>
                  <a:gd name="connsiteX57" fmla="*/ 8429 w 10000"/>
                  <a:gd name="connsiteY57" fmla="*/ 1022 h 10000"/>
                  <a:gd name="connsiteX58" fmla="*/ 8498 w 10000"/>
                  <a:gd name="connsiteY58" fmla="*/ 1034 h 10000"/>
                  <a:gd name="connsiteX59" fmla="*/ 10000 w 10000"/>
                  <a:gd name="connsiteY59"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221 w 10000"/>
                  <a:gd name="connsiteY16" fmla="*/ 5729 h 10000"/>
                  <a:gd name="connsiteX17" fmla="*/ 7184 w 10000"/>
                  <a:gd name="connsiteY17" fmla="*/ 5879 h 10000"/>
                  <a:gd name="connsiteX18" fmla="*/ 7170 w 10000"/>
                  <a:gd name="connsiteY18" fmla="*/ 6018 h 10000"/>
                  <a:gd name="connsiteX19" fmla="*/ 7148 w 10000"/>
                  <a:gd name="connsiteY19" fmla="*/ 6112 h 10000"/>
                  <a:gd name="connsiteX20" fmla="*/ 7096 w 10000"/>
                  <a:gd name="connsiteY20" fmla="*/ 6306 h 10000"/>
                  <a:gd name="connsiteX21" fmla="*/ 7060 w 10000"/>
                  <a:gd name="connsiteY21" fmla="*/ 6433 h 10000"/>
                  <a:gd name="connsiteX22" fmla="*/ 7028 w 10000"/>
                  <a:gd name="connsiteY22" fmla="*/ 6647 h 10000"/>
                  <a:gd name="connsiteX23" fmla="*/ 6932 w 10000"/>
                  <a:gd name="connsiteY23" fmla="*/ 6791 h 10000"/>
                  <a:gd name="connsiteX24" fmla="*/ 6821 w 10000"/>
                  <a:gd name="connsiteY24" fmla="*/ 6918 h 10000"/>
                  <a:gd name="connsiteX25" fmla="*/ 6767 w 10000"/>
                  <a:gd name="connsiteY25" fmla="*/ 7156 h 10000"/>
                  <a:gd name="connsiteX26" fmla="*/ 6711 w 10000"/>
                  <a:gd name="connsiteY26" fmla="*/ 7583 h 10000"/>
                  <a:gd name="connsiteX27" fmla="*/ 6601 w 10000"/>
                  <a:gd name="connsiteY27" fmla="*/ 7829 h 10000"/>
                  <a:gd name="connsiteX28" fmla="*/ 6582 w 10000"/>
                  <a:gd name="connsiteY28" fmla="*/ 7974 h 10000"/>
                  <a:gd name="connsiteX29" fmla="*/ 6476 w 10000"/>
                  <a:gd name="connsiteY29" fmla="*/ 8132 h 10000"/>
                  <a:gd name="connsiteX30" fmla="*/ 6435 w 10000"/>
                  <a:gd name="connsiteY30" fmla="*/ 8308 h 10000"/>
                  <a:gd name="connsiteX31" fmla="*/ 6394 w 10000"/>
                  <a:gd name="connsiteY31" fmla="*/ 8403 h 10000"/>
                  <a:gd name="connsiteX32" fmla="*/ 6352 w 10000"/>
                  <a:gd name="connsiteY32" fmla="*/ 8496 h 10000"/>
                  <a:gd name="connsiteX33" fmla="*/ 6278 w 10000"/>
                  <a:gd name="connsiteY33" fmla="*/ 8590 h 10000"/>
                  <a:gd name="connsiteX34" fmla="*/ 6063 w 10000"/>
                  <a:gd name="connsiteY34" fmla="*/ 8874 h 10000"/>
                  <a:gd name="connsiteX35" fmla="*/ 4924 w 10000"/>
                  <a:gd name="connsiteY35" fmla="*/ 9018 h 10000"/>
                  <a:gd name="connsiteX36" fmla="*/ 4043 w 10000"/>
                  <a:gd name="connsiteY36" fmla="*/ 9126 h 10000"/>
                  <a:gd name="connsiteX37" fmla="*/ 3531 w 10000"/>
                  <a:gd name="connsiteY37" fmla="*/ 9213 h 10000"/>
                  <a:gd name="connsiteX38" fmla="*/ 3312 w 10000"/>
                  <a:gd name="connsiteY38" fmla="*/ 9258 h 10000"/>
                  <a:gd name="connsiteX39" fmla="*/ 3156 w 10000"/>
                  <a:gd name="connsiteY39" fmla="*/ 9307 h 10000"/>
                  <a:gd name="connsiteX40" fmla="*/ 2715 w 10000"/>
                  <a:gd name="connsiteY40" fmla="*/ 9440 h 10000"/>
                  <a:gd name="connsiteX41" fmla="*/ 1699 w 10000"/>
                  <a:gd name="connsiteY41" fmla="*/ 9724 h 10000"/>
                  <a:gd name="connsiteX42" fmla="*/ 666 w 10000"/>
                  <a:gd name="connsiteY42" fmla="*/ 10000 h 10000"/>
                  <a:gd name="connsiteX43" fmla="*/ 699 w 10000"/>
                  <a:gd name="connsiteY43" fmla="*/ 7635 h 10000"/>
                  <a:gd name="connsiteX44" fmla="*/ 17 w 10000"/>
                  <a:gd name="connsiteY44" fmla="*/ 7656 h 10000"/>
                  <a:gd name="connsiteX45" fmla="*/ 0 w 10000"/>
                  <a:gd name="connsiteY45" fmla="*/ 1922 h 10000"/>
                  <a:gd name="connsiteX46" fmla="*/ 3602 w 10000"/>
                  <a:gd name="connsiteY46" fmla="*/ 2052 h 10000"/>
                  <a:gd name="connsiteX47" fmla="*/ 3582 w 10000"/>
                  <a:gd name="connsiteY47" fmla="*/ 5951 h 10000"/>
                  <a:gd name="connsiteX48" fmla="*/ 7228 w 10000"/>
                  <a:gd name="connsiteY48" fmla="*/ 5946 h 10000"/>
                  <a:gd name="connsiteX49" fmla="*/ 7698 w 10000"/>
                  <a:gd name="connsiteY49" fmla="*/ 3 h 10000"/>
                  <a:gd name="connsiteX50" fmla="*/ 7735 w 10000"/>
                  <a:gd name="connsiteY50" fmla="*/ 141 h 10000"/>
                  <a:gd name="connsiteX51" fmla="*/ 7818 w 10000"/>
                  <a:gd name="connsiteY51" fmla="*/ 616 h 10000"/>
                  <a:gd name="connsiteX52" fmla="*/ 7885 w 10000"/>
                  <a:gd name="connsiteY52" fmla="*/ 729 h 10000"/>
                  <a:gd name="connsiteX53" fmla="*/ 7946 w 10000"/>
                  <a:gd name="connsiteY53" fmla="*/ 799 h 10000"/>
                  <a:gd name="connsiteX54" fmla="*/ 8005 w 10000"/>
                  <a:gd name="connsiteY54" fmla="*/ 825 h 10000"/>
                  <a:gd name="connsiteX55" fmla="*/ 8360 w 10000"/>
                  <a:gd name="connsiteY55" fmla="*/ 1022 h 10000"/>
                  <a:gd name="connsiteX56" fmla="*/ 8429 w 10000"/>
                  <a:gd name="connsiteY56" fmla="*/ 1022 h 10000"/>
                  <a:gd name="connsiteX57" fmla="*/ 8498 w 10000"/>
                  <a:gd name="connsiteY57" fmla="*/ 1034 h 10000"/>
                  <a:gd name="connsiteX58" fmla="*/ 10000 w 10000"/>
                  <a:gd name="connsiteY58"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703 w 10000"/>
                  <a:gd name="connsiteY15" fmla="*/ 3608 h 10000"/>
                  <a:gd name="connsiteX16" fmla="*/ 7184 w 10000"/>
                  <a:gd name="connsiteY16" fmla="*/ 5879 h 10000"/>
                  <a:gd name="connsiteX17" fmla="*/ 7170 w 10000"/>
                  <a:gd name="connsiteY17" fmla="*/ 6018 h 10000"/>
                  <a:gd name="connsiteX18" fmla="*/ 7148 w 10000"/>
                  <a:gd name="connsiteY18" fmla="*/ 6112 h 10000"/>
                  <a:gd name="connsiteX19" fmla="*/ 7096 w 10000"/>
                  <a:gd name="connsiteY19" fmla="*/ 6306 h 10000"/>
                  <a:gd name="connsiteX20" fmla="*/ 7060 w 10000"/>
                  <a:gd name="connsiteY20" fmla="*/ 6433 h 10000"/>
                  <a:gd name="connsiteX21" fmla="*/ 7028 w 10000"/>
                  <a:gd name="connsiteY21" fmla="*/ 6647 h 10000"/>
                  <a:gd name="connsiteX22" fmla="*/ 6932 w 10000"/>
                  <a:gd name="connsiteY22" fmla="*/ 6791 h 10000"/>
                  <a:gd name="connsiteX23" fmla="*/ 6821 w 10000"/>
                  <a:gd name="connsiteY23" fmla="*/ 6918 h 10000"/>
                  <a:gd name="connsiteX24" fmla="*/ 6767 w 10000"/>
                  <a:gd name="connsiteY24" fmla="*/ 7156 h 10000"/>
                  <a:gd name="connsiteX25" fmla="*/ 6711 w 10000"/>
                  <a:gd name="connsiteY25" fmla="*/ 7583 h 10000"/>
                  <a:gd name="connsiteX26" fmla="*/ 6601 w 10000"/>
                  <a:gd name="connsiteY26" fmla="*/ 7829 h 10000"/>
                  <a:gd name="connsiteX27" fmla="*/ 6582 w 10000"/>
                  <a:gd name="connsiteY27" fmla="*/ 7974 h 10000"/>
                  <a:gd name="connsiteX28" fmla="*/ 6476 w 10000"/>
                  <a:gd name="connsiteY28" fmla="*/ 8132 h 10000"/>
                  <a:gd name="connsiteX29" fmla="*/ 6435 w 10000"/>
                  <a:gd name="connsiteY29" fmla="*/ 8308 h 10000"/>
                  <a:gd name="connsiteX30" fmla="*/ 6394 w 10000"/>
                  <a:gd name="connsiteY30" fmla="*/ 8403 h 10000"/>
                  <a:gd name="connsiteX31" fmla="*/ 6352 w 10000"/>
                  <a:gd name="connsiteY31" fmla="*/ 8496 h 10000"/>
                  <a:gd name="connsiteX32" fmla="*/ 6278 w 10000"/>
                  <a:gd name="connsiteY32" fmla="*/ 8590 h 10000"/>
                  <a:gd name="connsiteX33" fmla="*/ 6063 w 10000"/>
                  <a:gd name="connsiteY33" fmla="*/ 8874 h 10000"/>
                  <a:gd name="connsiteX34" fmla="*/ 4924 w 10000"/>
                  <a:gd name="connsiteY34" fmla="*/ 9018 h 10000"/>
                  <a:gd name="connsiteX35" fmla="*/ 4043 w 10000"/>
                  <a:gd name="connsiteY35" fmla="*/ 9126 h 10000"/>
                  <a:gd name="connsiteX36" fmla="*/ 3531 w 10000"/>
                  <a:gd name="connsiteY36" fmla="*/ 9213 h 10000"/>
                  <a:gd name="connsiteX37" fmla="*/ 3312 w 10000"/>
                  <a:gd name="connsiteY37" fmla="*/ 9258 h 10000"/>
                  <a:gd name="connsiteX38" fmla="*/ 3156 w 10000"/>
                  <a:gd name="connsiteY38" fmla="*/ 9307 h 10000"/>
                  <a:gd name="connsiteX39" fmla="*/ 2715 w 10000"/>
                  <a:gd name="connsiteY39" fmla="*/ 9440 h 10000"/>
                  <a:gd name="connsiteX40" fmla="*/ 1699 w 10000"/>
                  <a:gd name="connsiteY40" fmla="*/ 9724 h 10000"/>
                  <a:gd name="connsiteX41" fmla="*/ 666 w 10000"/>
                  <a:gd name="connsiteY41" fmla="*/ 10000 h 10000"/>
                  <a:gd name="connsiteX42" fmla="*/ 699 w 10000"/>
                  <a:gd name="connsiteY42" fmla="*/ 7635 h 10000"/>
                  <a:gd name="connsiteX43" fmla="*/ 17 w 10000"/>
                  <a:gd name="connsiteY43" fmla="*/ 7656 h 10000"/>
                  <a:gd name="connsiteX44" fmla="*/ 0 w 10000"/>
                  <a:gd name="connsiteY44" fmla="*/ 1922 h 10000"/>
                  <a:gd name="connsiteX45" fmla="*/ 3602 w 10000"/>
                  <a:gd name="connsiteY45" fmla="*/ 2052 h 10000"/>
                  <a:gd name="connsiteX46" fmla="*/ 3582 w 10000"/>
                  <a:gd name="connsiteY46" fmla="*/ 5951 h 10000"/>
                  <a:gd name="connsiteX47" fmla="*/ 7228 w 10000"/>
                  <a:gd name="connsiteY47" fmla="*/ 5946 h 10000"/>
                  <a:gd name="connsiteX48" fmla="*/ 7698 w 10000"/>
                  <a:gd name="connsiteY48" fmla="*/ 3 h 10000"/>
                  <a:gd name="connsiteX49" fmla="*/ 7735 w 10000"/>
                  <a:gd name="connsiteY49" fmla="*/ 141 h 10000"/>
                  <a:gd name="connsiteX50" fmla="*/ 7818 w 10000"/>
                  <a:gd name="connsiteY50" fmla="*/ 616 h 10000"/>
                  <a:gd name="connsiteX51" fmla="*/ 7885 w 10000"/>
                  <a:gd name="connsiteY51" fmla="*/ 729 h 10000"/>
                  <a:gd name="connsiteX52" fmla="*/ 7946 w 10000"/>
                  <a:gd name="connsiteY52" fmla="*/ 799 h 10000"/>
                  <a:gd name="connsiteX53" fmla="*/ 8005 w 10000"/>
                  <a:gd name="connsiteY53" fmla="*/ 825 h 10000"/>
                  <a:gd name="connsiteX54" fmla="*/ 8360 w 10000"/>
                  <a:gd name="connsiteY54" fmla="*/ 1022 h 10000"/>
                  <a:gd name="connsiteX55" fmla="*/ 8429 w 10000"/>
                  <a:gd name="connsiteY55" fmla="*/ 1022 h 10000"/>
                  <a:gd name="connsiteX56" fmla="*/ 8498 w 10000"/>
                  <a:gd name="connsiteY56" fmla="*/ 1034 h 10000"/>
                  <a:gd name="connsiteX57" fmla="*/ 10000 w 10000"/>
                  <a:gd name="connsiteY57"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805 w 10000"/>
                  <a:gd name="connsiteY14" fmla="*/ 3558 h 10000"/>
                  <a:gd name="connsiteX15" fmla="*/ 7184 w 10000"/>
                  <a:gd name="connsiteY15" fmla="*/ 5879 h 10000"/>
                  <a:gd name="connsiteX16" fmla="*/ 7170 w 10000"/>
                  <a:gd name="connsiteY16" fmla="*/ 6018 h 10000"/>
                  <a:gd name="connsiteX17" fmla="*/ 7148 w 10000"/>
                  <a:gd name="connsiteY17" fmla="*/ 6112 h 10000"/>
                  <a:gd name="connsiteX18" fmla="*/ 7096 w 10000"/>
                  <a:gd name="connsiteY18" fmla="*/ 6306 h 10000"/>
                  <a:gd name="connsiteX19" fmla="*/ 7060 w 10000"/>
                  <a:gd name="connsiteY19" fmla="*/ 6433 h 10000"/>
                  <a:gd name="connsiteX20" fmla="*/ 7028 w 10000"/>
                  <a:gd name="connsiteY20" fmla="*/ 6647 h 10000"/>
                  <a:gd name="connsiteX21" fmla="*/ 6932 w 10000"/>
                  <a:gd name="connsiteY21" fmla="*/ 6791 h 10000"/>
                  <a:gd name="connsiteX22" fmla="*/ 6821 w 10000"/>
                  <a:gd name="connsiteY22" fmla="*/ 6918 h 10000"/>
                  <a:gd name="connsiteX23" fmla="*/ 6767 w 10000"/>
                  <a:gd name="connsiteY23" fmla="*/ 7156 h 10000"/>
                  <a:gd name="connsiteX24" fmla="*/ 6711 w 10000"/>
                  <a:gd name="connsiteY24" fmla="*/ 7583 h 10000"/>
                  <a:gd name="connsiteX25" fmla="*/ 6601 w 10000"/>
                  <a:gd name="connsiteY25" fmla="*/ 7829 h 10000"/>
                  <a:gd name="connsiteX26" fmla="*/ 6582 w 10000"/>
                  <a:gd name="connsiteY26" fmla="*/ 7974 h 10000"/>
                  <a:gd name="connsiteX27" fmla="*/ 6476 w 10000"/>
                  <a:gd name="connsiteY27" fmla="*/ 8132 h 10000"/>
                  <a:gd name="connsiteX28" fmla="*/ 6435 w 10000"/>
                  <a:gd name="connsiteY28" fmla="*/ 8308 h 10000"/>
                  <a:gd name="connsiteX29" fmla="*/ 6394 w 10000"/>
                  <a:gd name="connsiteY29" fmla="*/ 8403 h 10000"/>
                  <a:gd name="connsiteX30" fmla="*/ 6352 w 10000"/>
                  <a:gd name="connsiteY30" fmla="*/ 8496 h 10000"/>
                  <a:gd name="connsiteX31" fmla="*/ 6278 w 10000"/>
                  <a:gd name="connsiteY31" fmla="*/ 8590 h 10000"/>
                  <a:gd name="connsiteX32" fmla="*/ 6063 w 10000"/>
                  <a:gd name="connsiteY32" fmla="*/ 8874 h 10000"/>
                  <a:gd name="connsiteX33" fmla="*/ 4924 w 10000"/>
                  <a:gd name="connsiteY33" fmla="*/ 9018 h 10000"/>
                  <a:gd name="connsiteX34" fmla="*/ 4043 w 10000"/>
                  <a:gd name="connsiteY34" fmla="*/ 9126 h 10000"/>
                  <a:gd name="connsiteX35" fmla="*/ 3531 w 10000"/>
                  <a:gd name="connsiteY35" fmla="*/ 9213 h 10000"/>
                  <a:gd name="connsiteX36" fmla="*/ 3312 w 10000"/>
                  <a:gd name="connsiteY36" fmla="*/ 9258 h 10000"/>
                  <a:gd name="connsiteX37" fmla="*/ 3156 w 10000"/>
                  <a:gd name="connsiteY37" fmla="*/ 9307 h 10000"/>
                  <a:gd name="connsiteX38" fmla="*/ 2715 w 10000"/>
                  <a:gd name="connsiteY38" fmla="*/ 9440 h 10000"/>
                  <a:gd name="connsiteX39" fmla="*/ 1699 w 10000"/>
                  <a:gd name="connsiteY39" fmla="*/ 9724 h 10000"/>
                  <a:gd name="connsiteX40" fmla="*/ 666 w 10000"/>
                  <a:gd name="connsiteY40" fmla="*/ 10000 h 10000"/>
                  <a:gd name="connsiteX41" fmla="*/ 699 w 10000"/>
                  <a:gd name="connsiteY41" fmla="*/ 7635 h 10000"/>
                  <a:gd name="connsiteX42" fmla="*/ 17 w 10000"/>
                  <a:gd name="connsiteY42" fmla="*/ 7656 h 10000"/>
                  <a:gd name="connsiteX43" fmla="*/ 0 w 10000"/>
                  <a:gd name="connsiteY43" fmla="*/ 1922 h 10000"/>
                  <a:gd name="connsiteX44" fmla="*/ 3602 w 10000"/>
                  <a:gd name="connsiteY44" fmla="*/ 2052 h 10000"/>
                  <a:gd name="connsiteX45" fmla="*/ 3582 w 10000"/>
                  <a:gd name="connsiteY45" fmla="*/ 5951 h 10000"/>
                  <a:gd name="connsiteX46" fmla="*/ 7228 w 10000"/>
                  <a:gd name="connsiteY46" fmla="*/ 5946 h 10000"/>
                  <a:gd name="connsiteX47" fmla="*/ 7698 w 10000"/>
                  <a:gd name="connsiteY47" fmla="*/ 3 h 10000"/>
                  <a:gd name="connsiteX48" fmla="*/ 7735 w 10000"/>
                  <a:gd name="connsiteY48" fmla="*/ 141 h 10000"/>
                  <a:gd name="connsiteX49" fmla="*/ 7818 w 10000"/>
                  <a:gd name="connsiteY49" fmla="*/ 616 h 10000"/>
                  <a:gd name="connsiteX50" fmla="*/ 7885 w 10000"/>
                  <a:gd name="connsiteY50" fmla="*/ 729 h 10000"/>
                  <a:gd name="connsiteX51" fmla="*/ 7946 w 10000"/>
                  <a:gd name="connsiteY51" fmla="*/ 799 h 10000"/>
                  <a:gd name="connsiteX52" fmla="*/ 8005 w 10000"/>
                  <a:gd name="connsiteY52" fmla="*/ 825 h 10000"/>
                  <a:gd name="connsiteX53" fmla="*/ 8360 w 10000"/>
                  <a:gd name="connsiteY53" fmla="*/ 1022 h 10000"/>
                  <a:gd name="connsiteX54" fmla="*/ 8429 w 10000"/>
                  <a:gd name="connsiteY54" fmla="*/ 1022 h 10000"/>
                  <a:gd name="connsiteX55" fmla="*/ 8498 w 10000"/>
                  <a:gd name="connsiteY55" fmla="*/ 1034 h 10000"/>
                  <a:gd name="connsiteX56" fmla="*/ 10000 w 10000"/>
                  <a:gd name="connsiteY56" fmla="*/ 3197 h 10000"/>
                  <a:gd name="connsiteX0" fmla="*/ 8690 w 10000"/>
                  <a:gd name="connsiteY0" fmla="*/ 1280 h 10000"/>
                  <a:gd name="connsiteX1" fmla="*/ 8553 w 10000"/>
                  <a:gd name="connsiteY1" fmla="*/ 1645 h 10000"/>
                  <a:gd name="connsiteX2" fmla="*/ 8415 w 10000"/>
                  <a:gd name="connsiteY2" fmla="*/ 2111 h 10000"/>
                  <a:gd name="connsiteX3" fmla="*/ 8314 w 10000"/>
                  <a:gd name="connsiteY3" fmla="*/ 2337 h 10000"/>
                  <a:gd name="connsiteX4" fmla="*/ 8300 w 10000"/>
                  <a:gd name="connsiteY4" fmla="*/ 2544 h 10000"/>
                  <a:gd name="connsiteX5" fmla="*/ 8213 w 10000"/>
                  <a:gd name="connsiteY5" fmla="*/ 2720 h 10000"/>
                  <a:gd name="connsiteX6" fmla="*/ 8222 w 10000"/>
                  <a:gd name="connsiteY6" fmla="*/ 2814 h 10000"/>
                  <a:gd name="connsiteX7" fmla="*/ 8163 w 10000"/>
                  <a:gd name="connsiteY7" fmla="*/ 3023 h 10000"/>
                  <a:gd name="connsiteX8" fmla="*/ 8158 w 10000"/>
                  <a:gd name="connsiteY8" fmla="*/ 3224 h 10000"/>
                  <a:gd name="connsiteX9" fmla="*/ 8134 w 10000"/>
                  <a:gd name="connsiteY9" fmla="*/ 3358 h 10000"/>
                  <a:gd name="connsiteX10" fmla="*/ 8161 w 10000"/>
                  <a:gd name="connsiteY10" fmla="*/ 3428 h 10000"/>
                  <a:gd name="connsiteX11" fmla="*/ 8187 w 10000"/>
                  <a:gd name="connsiteY11" fmla="*/ 3482 h 10000"/>
                  <a:gd name="connsiteX12" fmla="*/ 8142 w 10000"/>
                  <a:gd name="connsiteY12" fmla="*/ 3566 h 10000"/>
                  <a:gd name="connsiteX13" fmla="*/ 8010 w 10000"/>
                  <a:gd name="connsiteY13" fmla="*/ 3545 h 10000"/>
                  <a:gd name="connsiteX14" fmla="*/ 7184 w 10000"/>
                  <a:gd name="connsiteY14" fmla="*/ 5879 h 10000"/>
                  <a:gd name="connsiteX15" fmla="*/ 7170 w 10000"/>
                  <a:gd name="connsiteY15" fmla="*/ 6018 h 10000"/>
                  <a:gd name="connsiteX16" fmla="*/ 7148 w 10000"/>
                  <a:gd name="connsiteY16" fmla="*/ 6112 h 10000"/>
                  <a:gd name="connsiteX17" fmla="*/ 7096 w 10000"/>
                  <a:gd name="connsiteY17" fmla="*/ 6306 h 10000"/>
                  <a:gd name="connsiteX18" fmla="*/ 7060 w 10000"/>
                  <a:gd name="connsiteY18" fmla="*/ 6433 h 10000"/>
                  <a:gd name="connsiteX19" fmla="*/ 7028 w 10000"/>
                  <a:gd name="connsiteY19" fmla="*/ 6647 h 10000"/>
                  <a:gd name="connsiteX20" fmla="*/ 6932 w 10000"/>
                  <a:gd name="connsiteY20" fmla="*/ 6791 h 10000"/>
                  <a:gd name="connsiteX21" fmla="*/ 6821 w 10000"/>
                  <a:gd name="connsiteY21" fmla="*/ 6918 h 10000"/>
                  <a:gd name="connsiteX22" fmla="*/ 6767 w 10000"/>
                  <a:gd name="connsiteY22" fmla="*/ 7156 h 10000"/>
                  <a:gd name="connsiteX23" fmla="*/ 6711 w 10000"/>
                  <a:gd name="connsiteY23" fmla="*/ 7583 h 10000"/>
                  <a:gd name="connsiteX24" fmla="*/ 6601 w 10000"/>
                  <a:gd name="connsiteY24" fmla="*/ 7829 h 10000"/>
                  <a:gd name="connsiteX25" fmla="*/ 6582 w 10000"/>
                  <a:gd name="connsiteY25" fmla="*/ 7974 h 10000"/>
                  <a:gd name="connsiteX26" fmla="*/ 6476 w 10000"/>
                  <a:gd name="connsiteY26" fmla="*/ 8132 h 10000"/>
                  <a:gd name="connsiteX27" fmla="*/ 6435 w 10000"/>
                  <a:gd name="connsiteY27" fmla="*/ 8308 h 10000"/>
                  <a:gd name="connsiteX28" fmla="*/ 6394 w 10000"/>
                  <a:gd name="connsiteY28" fmla="*/ 8403 h 10000"/>
                  <a:gd name="connsiteX29" fmla="*/ 6352 w 10000"/>
                  <a:gd name="connsiteY29" fmla="*/ 8496 h 10000"/>
                  <a:gd name="connsiteX30" fmla="*/ 6278 w 10000"/>
                  <a:gd name="connsiteY30" fmla="*/ 8590 h 10000"/>
                  <a:gd name="connsiteX31" fmla="*/ 6063 w 10000"/>
                  <a:gd name="connsiteY31" fmla="*/ 8874 h 10000"/>
                  <a:gd name="connsiteX32" fmla="*/ 4924 w 10000"/>
                  <a:gd name="connsiteY32" fmla="*/ 9018 h 10000"/>
                  <a:gd name="connsiteX33" fmla="*/ 4043 w 10000"/>
                  <a:gd name="connsiteY33" fmla="*/ 9126 h 10000"/>
                  <a:gd name="connsiteX34" fmla="*/ 3531 w 10000"/>
                  <a:gd name="connsiteY34" fmla="*/ 9213 h 10000"/>
                  <a:gd name="connsiteX35" fmla="*/ 3312 w 10000"/>
                  <a:gd name="connsiteY35" fmla="*/ 9258 h 10000"/>
                  <a:gd name="connsiteX36" fmla="*/ 3156 w 10000"/>
                  <a:gd name="connsiteY36" fmla="*/ 9307 h 10000"/>
                  <a:gd name="connsiteX37" fmla="*/ 2715 w 10000"/>
                  <a:gd name="connsiteY37" fmla="*/ 9440 h 10000"/>
                  <a:gd name="connsiteX38" fmla="*/ 1699 w 10000"/>
                  <a:gd name="connsiteY38" fmla="*/ 9724 h 10000"/>
                  <a:gd name="connsiteX39" fmla="*/ 666 w 10000"/>
                  <a:gd name="connsiteY39" fmla="*/ 10000 h 10000"/>
                  <a:gd name="connsiteX40" fmla="*/ 699 w 10000"/>
                  <a:gd name="connsiteY40" fmla="*/ 7635 h 10000"/>
                  <a:gd name="connsiteX41" fmla="*/ 17 w 10000"/>
                  <a:gd name="connsiteY41" fmla="*/ 7656 h 10000"/>
                  <a:gd name="connsiteX42" fmla="*/ 0 w 10000"/>
                  <a:gd name="connsiteY42" fmla="*/ 1922 h 10000"/>
                  <a:gd name="connsiteX43" fmla="*/ 3602 w 10000"/>
                  <a:gd name="connsiteY43" fmla="*/ 2052 h 10000"/>
                  <a:gd name="connsiteX44" fmla="*/ 3582 w 10000"/>
                  <a:gd name="connsiteY44" fmla="*/ 5951 h 10000"/>
                  <a:gd name="connsiteX45" fmla="*/ 7228 w 10000"/>
                  <a:gd name="connsiteY45" fmla="*/ 5946 h 10000"/>
                  <a:gd name="connsiteX46" fmla="*/ 7698 w 10000"/>
                  <a:gd name="connsiteY46" fmla="*/ 3 h 10000"/>
                  <a:gd name="connsiteX47" fmla="*/ 7735 w 10000"/>
                  <a:gd name="connsiteY47" fmla="*/ 141 h 10000"/>
                  <a:gd name="connsiteX48" fmla="*/ 7818 w 10000"/>
                  <a:gd name="connsiteY48" fmla="*/ 616 h 10000"/>
                  <a:gd name="connsiteX49" fmla="*/ 7885 w 10000"/>
                  <a:gd name="connsiteY49" fmla="*/ 729 h 10000"/>
                  <a:gd name="connsiteX50" fmla="*/ 7946 w 10000"/>
                  <a:gd name="connsiteY50" fmla="*/ 799 h 10000"/>
                  <a:gd name="connsiteX51" fmla="*/ 8005 w 10000"/>
                  <a:gd name="connsiteY51" fmla="*/ 825 h 10000"/>
                  <a:gd name="connsiteX52" fmla="*/ 8360 w 10000"/>
                  <a:gd name="connsiteY52" fmla="*/ 1022 h 10000"/>
                  <a:gd name="connsiteX53" fmla="*/ 8429 w 10000"/>
                  <a:gd name="connsiteY53" fmla="*/ 1022 h 10000"/>
                  <a:gd name="connsiteX54" fmla="*/ 8498 w 10000"/>
                  <a:gd name="connsiteY54" fmla="*/ 1034 h 10000"/>
                  <a:gd name="connsiteX55" fmla="*/ 10000 w 10000"/>
                  <a:gd name="connsiteY55" fmla="*/ 3197 h 10000"/>
                  <a:gd name="connsiteX0" fmla="*/ 8690 w 8690"/>
                  <a:gd name="connsiteY0" fmla="*/ 1280 h 10000"/>
                  <a:gd name="connsiteX1" fmla="*/ 8553 w 8690"/>
                  <a:gd name="connsiteY1" fmla="*/ 1645 h 10000"/>
                  <a:gd name="connsiteX2" fmla="*/ 8415 w 8690"/>
                  <a:gd name="connsiteY2" fmla="*/ 2111 h 10000"/>
                  <a:gd name="connsiteX3" fmla="*/ 8314 w 8690"/>
                  <a:gd name="connsiteY3" fmla="*/ 2337 h 10000"/>
                  <a:gd name="connsiteX4" fmla="*/ 8300 w 8690"/>
                  <a:gd name="connsiteY4" fmla="*/ 2544 h 10000"/>
                  <a:gd name="connsiteX5" fmla="*/ 8213 w 8690"/>
                  <a:gd name="connsiteY5" fmla="*/ 2720 h 10000"/>
                  <a:gd name="connsiteX6" fmla="*/ 8222 w 8690"/>
                  <a:gd name="connsiteY6" fmla="*/ 2814 h 10000"/>
                  <a:gd name="connsiteX7" fmla="*/ 8163 w 8690"/>
                  <a:gd name="connsiteY7" fmla="*/ 3023 h 10000"/>
                  <a:gd name="connsiteX8" fmla="*/ 8158 w 8690"/>
                  <a:gd name="connsiteY8" fmla="*/ 3224 h 10000"/>
                  <a:gd name="connsiteX9" fmla="*/ 8134 w 8690"/>
                  <a:gd name="connsiteY9" fmla="*/ 3358 h 10000"/>
                  <a:gd name="connsiteX10" fmla="*/ 8161 w 8690"/>
                  <a:gd name="connsiteY10" fmla="*/ 3428 h 10000"/>
                  <a:gd name="connsiteX11" fmla="*/ 8187 w 8690"/>
                  <a:gd name="connsiteY11" fmla="*/ 3482 h 10000"/>
                  <a:gd name="connsiteX12" fmla="*/ 8142 w 8690"/>
                  <a:gd name="connsiteY12" fmla="*/ 3566 h 10000"/>
                  <a:gd name="connsiteX13" fmla="*/ 8010 w 8690"/>
                  <a:gd name="connsiteY13" fmla="*/ 3545 h 10000"/>
                  <a:gd name="connsiteX14" fmla="*/ 7184 w 8690"/>
                  <a:gd name="connsiteY14" fmla="*/ 5879 h 10000"/>
                  <a:gd name="connsiteX15" fmla="*/ 7170 w 8690"/>
                  <a:gd name="connsiteY15" fmla="*/ 6018 h 10000"/>
                  <a:gd name="connsiteX16" fmla="*/ 7148 w 8690"/>
                  <a:gd name="connsiteY16" fmla="*/ 6112 h 10000"/>
                  <a:gd name="connsiteX17" fmla="*/ 7096 w 8690"/>
                  <a:gd name="connsiteY17" fmla="*/ 6306 h 10000"/>
                  <a:gd name="connsiteX18" fmla="*/ 7060 w 8690"/>
                  <a:gd name="connsiteY18" fmla="*/ 6433 h 10000"/>
                  <a:gd name="connsiteX19" fmla="*/ 7028 w 8690"/>
                  <a:gd name="connsiteY19" fmla="*/ 6647 h 10000"/>
                  <a:gd name="connsiteX20" fmla="*/ 6932 w 8690"/>
                  <a:gd name="connsiteY20" fmla="*/ 6791 h 10000"/>
                  <a:gd name="connsiteX21" fmla="*/ 6821 w 8690"/>
                  <a:gd name="connsiteY21" fmla="*/ 6918 h 10000"/>
                  <a:gd name="connsiteX22" fmla="*/ 6767 w 8690"/>
                  <a:gd name="connsiteY22" fmla="*/ 7156 h 10000"/>
                  <a:gd name="connsiteX23" fmla="*/ 6711 w 8690"/>
                  <a:gd name="connsiteY23" fmla="*/ 7583 h 10000"/>
                  <a:gd name="connsiteX24" fmla="*/ 6601 w 8690"/>
                  <a:gd name="connsiteY24" fmla="*/ 7829 h 10000"/>
                  <a:gd name="connsiteX25" fmla="*/ 6582 w 8690"/>
                  <a:gd name="connsiteY25" fmla="*/ 7974 h 10000"/>
                  <a:gd name="connsiteX26" fmla="*/ 6476 w 8690"/>
                  <a:gd name="connsiteY26" fmla="*/ 8132 h 10000"/>
                  <a:gd name="connsiteX27" fmla="*/ 6435 w 8690"/>
                  <a:gd name="connsiteY27" fmla="*/ 8308 h 10000"/>
                  <a:gd name="connsiteX28" fmla="*/ 6394 w 8690"/>
                  <a:gd name="connsiteY28" fmla="*/ 8403 h 10000"/>
                  <a:gd name="connsiteX29" fmla="*/ 6352 w 8690"/>
                  <a:gd name="connsiteY29" fmla="*/ 8496 h 10000"/>
                  <a:gd name="connsiteX30" fmla="*/ 6278 w 8690"/>
                  <a:gd name="connsiteY30" fmla="*/ 8590 h 10000"/>
                  <a:gd name="connsiteX31" fmla="*/ 6063 w 8690"/>
                  <a:gd name="connsiteY31" fmla="*/ 8874 h 10000"/>
                  <a:gd name="connsiteX32" fmla="*/ 4924 w 8690"/>
                  <a:gd name="connsiteY32" fmla="*/ 9018 h 10000"/>
                  <a:gd name="connsiteX33" fmla="*/ 4043 w 8690"/>
                  <a:gd name="connsiteY33" fmla="*/ 9126 h 10000"/>
                  <a:gd name="connsiteX34" fmla="*/ 3531 w 8690"/>
                  <a:gd name="connsiteY34" fmla="*/ 9213 h 10000"/>
                  <a:gd name="connsiteX35" fmla="*/ 3312 w 8690"/>
                  <a:gd name="connsiteY35" fmla="*/ 9258 h 10000"/>
                  <a:gd name="connsiteX36" fmla="*/ 3156 w 8690"/>
                  <a:gd name="connsiteY36" fmla="*/ 9307 h 10000"/>
                  <a:gd name="connsiteX37" fmla="*/ 2715 w 8690"/>
                  <a:gd name="connsiteY37" fmla="*/ 9440 h 10000"/>
                  <a:gd name="connsiteX38" fmla="*/ 1699 w 8690"/>
                  <a:gd name="connsiteY38" fmla="*/ 9724 h 10000"/>
                  <a:gd name="connsiteX39" fmla="*/ 666 w 8690"/>
                  <a:gd name="connsiteY39" fmla="*/ 10000 h 10000"/>
                  <a:gd name="connsiteX40" fmla="*/ 699 w 8690"/>
                  <a:gd name="connsiteY40" fmla="*/ 7635 h 10000"/>
                  <a:gd name="connsiteX41" fmla="*/ 17 w 8690"/>
                  <a:gd name="connsiteY41" fmla="*/ 7656 h 10000"/>
                  <a:gd name="connsiteX42" fmla="*/ 0 w 8690"/>
                  <a:gd name="connsiteY42" fmla="*/ 1922 h 10000"/>
                  <a:gd name="connsiteX43" fmla="*/ 3602 w 8690"/>
                  <a:gd name="connsiteY43" fmla="*/ 2052 h 10000"/>
                  <a:gd name="connsiteX44" fmla="*/ 3582 w 8690"/>
                  <a:gd name="connsiteY44" fmla="*/ 5951 h 10000"/>
                  <a:gd name="connsiteX45" fmla="*/ 7228 w 8690"/>
                  <a:gd name="connsiteY45" fmla="*/ 5946 h 10000"/>
                  <a:gd name="connsiteX46" fmla="*/ 7698 w 8690"/>
                  <a:gd name="connsiteY46" fmla="*/ 3 h 10000"/>
                  <a:gd name="connsiteX47" fmla="*/ 7735 w 8690"/>
                  <a:gd name="connsiteY47" fmla="*/ 141 h 10000"/>
                  <a:gd name="connsiteX48" fmla="*/ 7818 w 8690"/>
                  <a:gd name="connsiteY48" fmla="*/ 616 h 10000"/>
                  <a:gd name="connsiteX49" fmla="*/ 7885 w 8690"/>
                  <a:gd name="connsiteY49" fmla="*/ 729 h 10000"/>
                  <a:gd name="connsiteX50" fmla="*/ 7946 w 8690"/>
                  <a:gd name="connsiteY50" fmla="*/ 799 h 10000"/>
                  <a:gd name="connsiteX51" fmla="*/ 8005 w 8690"/>
                  <a:gd name="connsiteY51" fmla="*/ 825 h 10000"/>
                  <a:gd name="connsiteX52" fmla="*/ 8360 w 8690"/>
                  <a:gd name="connsiteY52" fmla="*/ 1022 h 10000"/>
                  <a:gd name="connsiteX53" fmla="*/ 8429 w 8690"/>
                  <a:gd name="connsiteY53" fmla="*/ 1022 h 10000"/>
                  <a:gd name="connsiteX54" fmla="*/ 8498 w 8690"/>
                  <a:gd name="connsiteY54" fmla="*/ 1034 h 10000"/>
                  <a:gd name="connsiteX0" fmla="*/ 10000 w 10000"/>
                  <a:gd name="connsiteY0" fmla="*/ 1280 h 10000"/>
                  <a:gd name="connsiteX1" fmla="*/ 9842 w 10000"/>
                  <a:gd name="connsiteY1" fmla="*/ 1645 h 10000"/>
                  <a:gd name="connsiteX2" fmla="*/ 9684 w 10000"/>
                  <a:gd name="connsiteY2" fmla="*/ 2111 h 10000"/>
                  <a:gd name="connsiteX3" fmla="*/ 9567 w 10000"/>
                  <a:gd name="connsiteY3" fmla="*/ 2337 h 10000"/>
                  <a:gd name="connsiteX4" fmla="*/ 9451 w 10000"/>
                  <a:gd name="connsiteY4" fmla="*/ 2720 h 10000"/>
                  <a:gd name="connsiteX5" fmla="*/ 9461 w 10000"/>
                  <a:gd name="connsiteY5" fmla="*/ 2814 h 10000"/>
                  <a:gd name="connsiteX6" fmla="*/ 9394 w 10000"/>
                  <a:gd name="connsiteY6" fmla="*/ 3023 h 10000"/>
                  <a:gd name="connsiteX7" fmla="*/ 9388 w 10000"/>
                  <a:gd name="connsiteY7" fmla="*/ 3224 h 10000"/>
                  <a:gd name="connsiteX8" fmla="*/ 9360 w 10000"/>
                  <a:gd name="connsiteY8" fmla="*/ 3358 h 10000"/>
                  <a:gd name="connsiteX9" fmla="*/ 9391 w 10000"/>
                  <a:gd name="connsiteY9" fmla="*/ 3428 h 10000"/>
                  <a:gd name="connsiteX10" fmla="*/ 9421 w 10000"/>
                  <a:gd name="connsiteY10" fmla="*/ 3482 h 10000"/>
                  <a:gd name="connsiteX11" fmla="*/ 9369 w 10000"/>
                  <a:gd name="connsiteY11" fmla="*/ 3566 h 10000"/>
                  <a:gd name="connsiteX12" fmla="*/ 9217 w 10000"/>
                  <a:gd name="connsiteY12" fmla="*/ 3545 h 10000"/>
                  <a:gd name="connsiteX13" fmla="*/ 8267 w 10000"/>
                  <a:gd name="connsiteY13" fmla="*/ 5879 h 10000"/>
                  <a:gd name="connsiteX14" fmla="*/ 8251 w 10000"/>
                  <a:gd name="connsiteY14" fmla="*/ 6018 h 10000"/>
                  <a:gd name="connsiteX15" fmla="*/ 8226 w 10000"/>
                  <a:gd name="connsiteY15" fmla="*/ 6112 h 10000"/>
                  <a:gd name="connsiteX16" fmla="*/ 8166 w 10000"/>
                  <a:gd name="connsiteY16" fmla="*/ 6306 h 10000"/>
                  <a:gd name="connsiteX17" fmla="*/ 8124 w 10000"/>
                  <a:gd name="connsiteY17" fmla="*/ 6433 h 10000"/>
                  <a:gd name="connsiteX18" fmla="*/ 8087 w 10000"/>
                  <a:gd name="connsiteY18" fmla="*/ 6647 h 10000"/>
                  <a:gd name="connsiteX19" fmla="*/ 7977 w 10000"/>
                  <a:gd name="connsiteY19" fmla="*/ 6791 h 10000"/>
                  <a:gd name="connsiteX20" fmla="*/ 7849 w 10000"/>
                  <a:gd name="connsiteY20" fmla="*/ 6918 h 10000"/>
                  <a:gd name="connsiteX21" fmla="*/ 7787 w 10000"/>
                  <a:gd name="connsiteY21" fmla="*/ 7156 h 10000"/>
                  <a:gd name="connsiteX22" fmla="*/ 7723 w 10000"/>
                  <a:gd name="connsiteY22" fmla="*/ 7583 h 10000"/>
                  <a:gd name="connsiteX23" fmla="*/ 7596 w 10000"/>
                  <a:gd name="connsiteY23" fmla="*/ 7829 h 10000"/>
                  <a:gd name="connsiteX24" fmla="*/ 7574 w 10000"/>
                  <a:gd name="connsiteY24" fmla="*/ 7974 h 10000"/>
                  <a:gd name="connsiteX25" fmla="*/ 7452 w 10000"/>
                  <a:gd name="connsiteY25" fmla="*/ 8132 h 10000"/>
                  <a:gd name="connsiteX26" fmla="*/ 7405 w 10000"/>
                  <a:gd name="connsiteY26" fmla="*/ 8308 h 10000"/>
                  <a:gd name="connsiteX27" fmla="*/ 7358 w 10000"/>
                  <a:gd name="connsiteY27" fmla="*/ 8403 h 10000"/>
                  <a:gd name="connsiteX28" fmla="*/ 7310 w 10000"/>
                  <a:gd name="connsiteY28" fmla="*/ 8496 h 10000"/>
                  <a:gd name="connsiteX29" fmla="*/ 7224 w 10000"/>
                  <a:gd name="connsiteY29" fmla="*/ 8590 h 10000"/>
                  <a:gd name="connsiteX30" fmla="*/ 6977 w 10000"/>
                  <a:gd name="connsiteY30" fmla="*/ 8874 h 10000"/>
                  <a:gd name="connsiteX31" fmla="*/ 5666 w 10000"/>
                  <a:gd name="connsiteY31" fmla="*/ 9018 h 10000"/>
                  <a:gd name="connsiteX32" fmla="*/ 4652 w 10000"/>
                  <a:gd name="connsiteY32" fmla="*/ 9126 h 10000"/>
                  <a:gd name="connsiteX33" fmla="*/ 4063 w 10000"/>
                  <a:gd name="connsiteY33" fmla="*/ 9213 h 10000"/>
                  <a:gd name="connsiteX34" fmla="*/ 3811 w 10000"/>
                  <a:gd name="connsiteY34" fmla="*/ 9258 h 10000"/>
                  <a:gd name="connsiteX35" fmla="*/ 3632 w 10000"/>
                  <a:gd name="connsiteY35" fmla="*/ 9307 h 10000"/>
                  <a:gd name="connsiteX36" fmla="*/ 3124 w 10000"/>
                  <a:gd name="connsiteY36" fmla="*/ 9440 h 10000"/>
                  <a:gd name="connsiteX37" fmla="*/ 1955 w 10000"/>
                  <a:gd name="connsiteY37" fmla="*/ 9724 h 10000"/>
                  <a:gd name="connsiteX38" fmla="*/ 766 w 10000"/>
                  <a:gd name="connsiteY38" fmla="*/ 10000 h 10000"/>
                  <a:gd name="connsiteX39" fmla="*/ 804 w 10000"/>
                  <a:gd name="connsiteY39" fmla="*/ 7635 h 10000"/>
                  <a:gd name="connsiteX40" fmla="*/ 20 w 10000"/>
                  <a:gd name="connsiteY40" fmla="*/ 7656 h 10000"/>
                  <a:gd name="connsiteX41" fmla="*/ 0 w 10000"/>
                  <a:gd name="connsiteY41" fmla="*/ 1922 h 10000"/>
                  <a:gd name="connsiteX42" fmla="*/ 4145 w 10000"/>
                  <a:gd name="connsiteY42" fmla="*/ 2052 h 10000"/>
                  <a:gd name="connsiteX43" fmla="*/ 4122 w 10000"/>
                  <a:gd name="connsiteY43" fmla="*/ 5951 h 10000"/>
                  <a:gd name="connsiteX44" fmla="*/ 8318 w 10000"/>
                  <a:gd name="connsiteY44" fmla="*/ 5946 h 10000"/>
                  <a:gd name="connsiteX45" fmla="*/ 8858 w 10000"/>
                  <a:gd name="connsiteY45" fmla="*/ 3 h 10000"/>
                  <a:gd name="connsiteX46" fmla="*/ 8901 w 10000"/>
                  <a:gd name="connsiteY46" fmla="*/ 141 h 10000"/>
                  <a:gd name="connsiteX47" fmla="*/ 8997 w 10000"/>
                  <a:gd name="connsiteY47" fmla="*/ 616 h 10000"/>
                  <a:gd name="connsiteX48" fmla="*/ 9074 w 10000"/>
                  <a:gd name="connsiteY48" fmla="*/ 729 h 10000"/>
                  <a:gd name="connsiteX49" fmla="*/ 9144 w 10000"/>
                  <a:gd name="connsiteY49" fmla="*/ 799 h 10000"/>
                  <a:gd name="connsiteX50" fmla="*/ 9212 w 10000"/>
                  <a:gd name="connsiteY50" fmla="*/ 825 h 10000"/>
                  <a:gd name="connsiteX51" fmla="*/ 9620 w 10000"/>
                  <a:gd name="connsiteY51" fmla="*/ 1022 h 10000"/>
                  <a:gd name="connsiteX52" fmla="*/ 9700 w 10000"/>
                  <a:gd name="connsiteY52" fmla="*/ 1022 h 10000"/>
                  <a:gd name="connsiteX53" fmla="*/ 9779 w 10000"/>
                  <a:gd name="connsiteY53" fmla="*/ 1034 h 10000"/>
                  <a:gd name="connsiteX0" fmla="*/ 10000 w 10000"/>
                  <a:gd name="connsiteY0" fmla="*/ 1280 h 10000"/>
                  <a:gd name="connsiteX1" fmla="*/ 9842 w 10000"/>
                  <a:gd name="connsiteY1" fmla="*/ 1645 h 10000"/>
                  <a:gd name="connsiteX2" fmla="*/ 9684 w 10000"/>
                  <a:gd name="connsiteY2" fmla="*/ 2111 h 10000"/>
                  <a:gd name="connsiteX3" fmla="*/ 9451 w 10000"/>
                  <a:gd name="connsiteY3" fmla="*/ 2720 h 10000"/>
                  <a:gd name="connsiteX4" fmla="*/ 9461 w 10000"/>
                  <a:gd name="connsiteY4" fmla="*/ 2814 h 10000"/>
                  <a:gd name="connsiteX5" fmla="*/ 9394 w 10000"/>
                  <a:gd name="connsiteY5" fmla="*/ 3023 h 10000"/>
                  <a:gd name="connsiteX6" fmla="*/ 9388 w 10000"/>
                  <a:gd name="connsiteY6" fmla="*/ 3224 h 10000"/>
                  <a:gd name="connsiteX7" fmla="*/ 9360 w 10000"/>
                  <a:gd name="connsiteY7" fmla="*/ 3358 h 10000"/>
                  <a:gd name="connsiteX8" fmla="*/ 9391 w 10000"/>
                  <a:gd name="connsiteY8" fmla="*/ 3428 h 10000"/>
                  <a:gd name="connsiteX9" fmla="*/ 9421 w 10000"/>
                  <a:gd name="connsiteY9" fmla="*/ 3482 h 10000"/>
                  <a:gd name="connsiteX10" fmla="*/ 9369 w 10000"/>
                  <a:gd name="connsiteY10" fmla="*/ 3566 h 10000"/>
                  <a:gd name="connsiteX11" fmla="*/ 9217 w 10000"/>
                  <a:gd name="connsiteY11" fmla="*/ 3545 h 10000"/>
                  <a:gd name="connsiteX12" fmla="*/ 8267 w 10000"/>
                  <a:gd name="connsiteY12" fmla="*/ 5879 h 10000"/>
                  <a:gd name="connsiteX13" fmla="*/ 8251 w 10000"/>
                  <a:gd name="connsiteY13" fmla="*/ 6018 h 10000"/>
                  <a:gd name="connsiteX14" fmla="*/ 8226 w 10000"/>
                  <a:gd name="connsiteY14" fmla="*/ 6112 h 10000"/>
                  <a:gd name="connsiteX15" fmla="*/ 8166 w 10000"/>
                  <a:gd name="connsiteY15" fmla="*/ 6306 h 10000"/>
                  <a:gd name="connsiteX16" fmla="*/ 8124 w 10000"/>
                  <a:gd name="connsiteY16" fmla="*/ 6433 h 10000"/>
                  <a:gd name="connsiteX17" fmla="*/ 8087 w 10000"/>
                  <a:gd name="connsiteY17" fmla="*/ 6647 h 10000"/>
                  <a:gd name="connsiteX18" fmla="*/ 7977 w 10000"/>
                  <a:gd name="connsiteY18" fmla="*/ 6791 h 10000"/>
                  <a:gd name="connsiteX19" fmla="*/ 7849 w 10000"/>
                  <a:gd name="connsiteY19" fmla="*/ 6918 h 10000"/>
                  <a:gd name="connsiteX20" fmla="*/ 7787 w 10000"/>
                  <a:gd name="connsiteY20" fmla="*/ 7156 h 10000"/>
                  <a:gd name="connsiteX21" fmla="*/ 7723 w 10000"/>
                  <a:gd name="connsiteY21" fmla="*/ 7583 h 10000"/>
                  <a:gd name="connsiteX22" fmla="*/ 7596 w 10000"/>
                  <a:gd name="connsiteY22" fmla="*/ 7829 h 10000"/>
                  <a:gd name="connsiteX23" fmla="*/ 7574 w 10000"/>
                  <a:gd name="connsiteY23" fmla="*/ 7974 h 10000"/>
                  <a:gd name="connsiteX24" fmla="*/ 7452 w 10000"/>
                  <a:gd name="connsiteY24" fmla="*/ 8132 h 10000"/>
                  <a:gd name="connsiteX25" fmla="*/ 7405 w 10000"/>
                  <a:gd name="connsiteY25" fmla="*/ 8308 h 10000"/>
                  <a:gd name="connsiteX26" fmla="*/ 7358 w 10000"/>
                  <a:gd name="connsiteY26" fmla="*/ 8403 h 10000"/>
                  <a:gd name="connsiteX27" fmla="*/ 7310 w 10000"/>
                  <a:gd name="connsiteY27" fmla="*/ 8496 h 10000"/>
                  <a:gd name="connsiteX28" fmla="*/ 7224 w 10000"/>
                  <a:gd name="connsiteY28" fmla="*/ 8590 h 10000"/>
                  <a:gd name="connsiteX29" fmla="*/ 6977 w 10000"/>
                  <a:gd name="connsiteY29" fmla="*/ 8874 h 10000"/>
                  <a:gd name="connsiteX30" fmla="*/ 5666 w 10000"/>
                  <a:gd name="connsiteY30" fmla="*/ 9018 h 10000"/>
                  <a:gd name="connsiteX31" fmla="*/ 4652 w 10000"/>
                  <a:gd name="connsiteY31" fmla="*/ 9126 h 10000"/>
                  <a:gd name="connsiteX32" fmla="*/ 4063 w 10000"/>
                  <a:gd name="connsiteY32" fmla="*/ 9213 h 10000"/>
                  <a:gd name="connsiteX33" fmla="*/ 3811 w 10000"/>
                  <a:gd name="connsiteY33" fmla="*/ 9258 h 10000"/>
                  <a:gd name="connsiteX34" fmla="*/ 3632 w 10000"/>
                  <a:gd name="connsiteY34" fmla="*/ 9307 h 10000"/>
                  <a:gd name="connsiteX35" fmla="*/ 3124 w 10000"/>
                  <a:gd name="connsiteY35" fmla="*/ 9440 h 10000"/>
                  <a:gd name="connsiteX36" fmla="*/ 1955 w 10000"/>
                  <a:gd name="connsiteY36" fmla="*/ 9724 h 10000"/>
                  <a:gd name="connsiteX37" fmla="*/ 766 w 10000"/>
                  <a:gd name="connsiteY37" fmla="*/ 10000 h 10000"/>
                  <a:gd name="connsiteX38" fmla="*/ 804 w 10000"/>
                  <a:gd name="connsiteY38" fmla="*/ 7635 h 10000"/>
                  <a:gd name="connsiteX39" fmla="*/ 20 w 10000"/>
                  <a:gd name="connsiteY39" fmla="*/ 7656 h 10000"/>
                  <a:gd name="connsiteX40" fmla="*/ 0 w 10000"/>
                  <a:gd name="connsiteY40" fmla="*/ 1922 h 10000"/>
                  <a:gd name="connsiteX41" fmla="*/ 4145 w 10000"/>
                  <a:gd name="connsiteY41" fmla="*/ 2052 h 10000"/>
                  <a:gd name="connsiteX42" fmla="*/ 4122 w 10000"/>
                  <a:gd name="connsiteY42" fmla="*/ 5951 h 10000"/>
                  <a:gd name="connsiteX43" fmla="*/ 8318 w 10000"/>
                  <a:gd name="connsiteY43" fmla="*/ 5946 h 10000"/>
                  <a:gd name="connsiteX44" fmla="*/ 8858 w 10000"/>
                  <a:gd name="connsiteY44" fmla="*/ 3 h 10000"/>
                  <a:gd name="connsiteX45" fmla="*/ 8901 w 10000"/>
                  <a:gd name="connsiteY45" fmla="*/ 141 h 10000"/>
                  <a:gd name="connsiteX46" fmla="*/ 8997 w 10000"/>
                  <a:gd name="connsiteY46" fmla="*/ 616 h 10000"/>
                  <a:gd name="connsiteX47" fmla="*/ 9074 w 10000"/>
                  <a:gd name="connsiteY47" fmla="*/ 729 h 10000"/>
                  <a:gd name="connsiteX48" fmla="*/ 9144 w 10000"/>
                  <a:gd name="connsiteY48" fmla="*/ 799 h 10000"/>
                  <a:gd name="connsiteX49" fmla="*/ 9212 w 10000"/>
                  <a:gd name="connsiteY49" fmla="*/ 825 h 10000"/>
                  <a:gd name="connsiteX50" fmla="*/ 9620 w 10000"/>
                  <a:gd name="connsiteY50" fmla="*/ 1022 h 10000"/>
                  <a:gd name="connsiteX51" fmla="*/ 9700 w 10000"/>
                  <a:gd name="connsiteY51" fmla="*/ 1022 h 10000"/>
                  <a:gd name="connsiteX52" fmla="*/ 9779 w 10000"/>
                  <a:gd name="connsiteY52" fmla="*/ 1034 h 10000"/>
                  <a:gd name="connsiteX0" fmla="*/ 10000 w 10000"/>
                  <a:gd name="connsiteY0" fmla="*/ 1280 h 10000"/>
                  <a:gd name="connsiteX1" fmla="*/ 9842 w 10000"/>
                  <a:gd name="connsiteY1" fmla="*/ 1645 h 10000"/>
                  <a:gd name="connsiteX2" fmla="*/ 9451 w 10000"/>
                  <a:gd name="connsiteY2" fmla="*/ 2720 h 10000"/>
                  <a:gd name="connsiteX3" fmla="*/ 9461 w 10000"/>
                  <a:gd name="connsiteY3" fmla="*/ 2814 h 10000"/>
                  <a:gd name="connsiteX4" fmla="*/ 9394 w 10000"/>
                  <a:gd name="connsiteY4" fmla="*/ 3023 h 10000"/>
                  <a:gd name="connsiteX5" fmla="*/ 9388 w 10000"/>
                  <a:gd name="connsiteY5" fmla="*/ 3224 h 10000"/>
                  <a:gd name="connsiteX6" fmla="*/ 9360 w 10000"/>
                  <a:gd name="connsiteY6" fmla="*/ 3358 h 10000"/>
                  <a:gd name="connsiteX7" fmla="*/ 9391 w 10000"/>
                  <a:gd name="connsiteY7" fmla="*/ 3428 h 10000"/>
                  <a:gd name="connsiteX8" fmla="*/ 9421 w 10000"/>
                  <a:gd name="connsiteY8" fmla="*/ 3482 h 10000"/>
                  <a:gd name="connsiteX9" fmla="*/ 9369 w 10000"/>
                  <a:gd name="connsiteY9" fmla="*/ 3566 h 10000"/>
                  <a:gd name="connsiteX10" fmla="*/ 9217 w 10000"/>
                  <a:gd name="connsiteY10" fmla="*/ 3545 h 10000"/>
                  <a:gd name="connsiteX11" fmla="*/ 8267 w 10000"/>
                  <a:gd name="connsiteY11" fmla="*/ 5879 h 10000"/>
                  <a:gd name="connsiteX12" fmla="*/ 8251 w 10000"/>
                  <a:gd name="connsiteY12" fmla="*/ 6018 h 10000"/>
                  <a:gd name="connsiteX13" fmla="*/ 8226 w 10000"/>
                  <a:gd name="connsiteY13" fmla="*/ 6112 h 10000"/>
                  <a:gd name="connsiteX14" fmla="*/ 8166 w 10000"/>
                  <a:gd name="connsiteY14" fmla="*/ 6306 h 10000"/>
                  <a:gd name="connsiteX15" fmla="*/ 8124 w 10000"/>
                  <a:gd name="connsiteY15" fmla="*/ 6433 h 10000"/>
                  <a:gd name="connsiteX16" fmla="*/ 8087 w 10000"/>
                  <a:gd name="connsiteY16" fmla="*/ 6647 h 10000"/>
                  <a:gd name="connsiteX17" fmla="*/ 7977 w 10000"/>
                  <a:gd name="connsiteY17" fmla="*/ 6791 h 10000"/>
                  <a:gd name="connsiteX18" fmla="*/ 7849 w 10000"/>
                  <a:gd name="connsiteY18" fmla="*/ 6918 h 10000"/>
                  <a:gd name="connsiteX19" fmla="*/ 7787 w 10000"/>
                  <a:gd name="connsiteY19" fmla="*/ 7156 h 10000"/>
                  <a:gd name="connsiteX20" fmla="*/ 7723 w 10000"/>
                  <a:gd name="connsiteY20" fmla="*/ 7583 h 10000"/>
                  <a:gd name="connsiteX21" fmla="*/ 7596 w 10000"/>
                  <a:gd name="connsiteY21" fmla="*/ 7829 h 10000"/>
                  <a:gd name="connsiteX22" fmla="*/ 7574 w 10000"/>
                  <a:gd name="connsiteY22" fmla="*/ 7974 h 10000"/>
                  <a:gd name="connsiteX23" fmla="*/ 7452 w 10000"/>
                  <a:gd name="connsiteY23" fmla="*/ 8132 h 10000"/>
                  <a:gd name="connsiteX24" fmla="*/ 7405 w 10000"/>
                  <a:gd name="connsiteY24" fmla="*/ 8308 h 10000"/>
                  <a:gd name="connsiteX25" fmla="*/ 7358 w 10000"/>
                  <a:gd name="connsiteY25" fmla="*/ 8403 h 10000"/>
                  <a:gd name="connsiteX26" fmla="*/ 7310 w 10000"/>
                  <a:gd name="connsiteY26" fmla="*/ 8496 h 10000"/>
                  <a:gd name="connsiteX27" fmla="*/ 7224 w 10000"/>
                  <a:gd name="connsiteY27" fmla="*/ 8590 h 10000"/>
                  <a:gd name="connsiteX28" fmla="*/ 6977 w 10000"/>
                  <a:gd name="connsiteY28" fmla="*/ 8874 h 10000"/>
                  <a:gd name="connsiteX29" fmla="*/ 5666 w 10000"/>
                  <a:gd name="connsiteY29" fmla="*/ 9018 h 10000"/>
                  <a:gd name="connsiteX30" fmla="*/ 4652 w 10000"/>
                  <a:gd name="connsiteY30" fmla="*/ 9126 h 10000"/>
                  <a:gd name="connsiteX31" fmla="*/ 4063 w 10000"/>
                  <a:gd name="connsiteY31" fmla="*/ 9213 h 10000"/>
                  <a:gd name="connsiteX32" fmla="*/ 3811 w 10000"/>
                  <a:gd name="connsiteY32" fmla="*/ 9258 h 10000"/>
                  <a:gd name="connsiteX33" fmla="*/ 3632 w 10000"/>
                  <a:gd name="connsiteY33" fmla="*/ 9307 h 10000"/>
                  <a:gd name="connsiteX34" fmla="*/ 3124 w 10000"/>
                  <a:gd name="connsiteY34" fmla="*/ 9440 h 10000"/>
                  <a:gd name="connsiteX35" fmla="*/ 1955 w 10000"/>
                  <a:gd name="connsiteY35" fmla="*/ 9724 h 10000"/>
                  <a:gd name="connsiteX36" fmla="*/ 766 w 10000"/>
                  <a:gd name="connsiteY36" fmla="*/ 10000 h 10000"/>
                  <a:gd name="connsiteX37" fmla="*/ 804 w 10000"/>
                  <a:gd name="connsiteY37" fmla="*/ 7635 h 10000"/>
                  <a:gd name="connsiteX38" fmla="*/ 20 w 10000"/>
                  <a:gd name="connsiteY38" fmla="*/ 7656 h 10000"/>
                  <a:gd name="connsiteX39" fmla="*/ 0 w 10000"/>
                  <a:gd name="connsiteY39" fmla="*/ 1922 h 10000"/>
                  <a:gd name="connsiteX40" fmla="*/ 4145 w 10000"/>
                  <a:gd name="connsiteY40" fmla="*/ 2052 h 10000"/>
                  <a:gd name="connsiteX41" fmla="*/ 4122 w 10000"/>
                  <a:gd name="connsiteY41" fmla="*/ 5951 h 10000"/>
                  <a:gd name="connsiteX42" fmla="*/ 8318 w 10000"/>
                  <a:gd name="connsiteY42" fmla="*/ 5946 h 10000"/>
                  <a:gd name="connsiteX43" fmla="*/ 8858 w 10000"/>
                  <a:gd name="connsiteY43" fmla="*/ 3 h 10000"/>
                  <a:gd name="connsiteX44" fmla="*/ 8901 w 10000"/>
                  <a:gd name="connsiteY44" fmla="*/ 141 h 10000"/>
                  <a:gd name="connsiteX45" fmla="*/ 8997 w 10000"/>
                  <a:gd name="connsiteY45" fmla="*/ 616 h 10000"/>
                  <a:gd name="connsiteX46" fmla="*/ 9074 w 10000"/>
                  <a:gd name="connsiteY46" fmla="*/ 729 h 10000"/>
                  <a:gd name="connsiteX47" fmla="*/ 9144 w 10000"/>
                  <a:gd name="connsiteY47" fmla="*/ 799 h 10000"/>
                  <a:gd name="connsiteX48" fmla="*/ 9212 w 10000"/>
                  <a:gd name="connsiteY48" fmla="*/ 825 h 10000"/>
                  <a:gd name="connsiteX49" fmla="*/ 9620 w 10000"/>
                  <a:gd name="connsiteY49" fmla="*/ 1022 h 10000"/>
                  <a:gd name="connsiteX50" fmla="*/ 9700 w 10000"/>
                  <a:gd name="connsiteY50" fmla="*/ 1022 h 10000"/>
                  <a:gd name="connsiteX51" fmla="*/ 9779 w 10000"/>
                  <a:gd name="connsiteY51" fmla="*/ 1034 h 10000"/>
                  <a:gd name="connsiteX0" fmla="*/ 10000 w 10000"/>
                  <a:gd name="connsiteY0" fmla="*/ 1280 h 10000"/>
                  <a:gd name="connsiteX1" fmla="*/ 9451 w 10000"/>
                  <a:gd name="connsiteY1" fmla="*/ 2720 h 10000"/>
                  <a:gd name="connsiteX2" fmla="*/ 9461 w 10000"/>
                  <a:gd name="connsiteY2" fmla="*/ 2814 h 10000"/>
                  <a:gd name="connsiteX3" fmla="*/ 9394 w 10000"/>
                  <a:gd name="connsiteY3" fmla="*/ 3023 h 10000"/>
                  <a:gd name="connsiteX4" fmla="*/ 9388 w 10000"/>
                  <a:gd name="connsiteY4" fmla="*/ 3224 h 10000"/>
                  <a:gd name="connsiteX5" fmla="*/ 9360 w 10000"/>
                  <a:gd name="connsiteY5" fmla="*/ 3358 h 10000"/>
                  <a:gd name="connsiteX6" fmla="*/ 9391 w 10000"/>
                  <a:gd name="connsiteY6" fmla="*/ 3428 h 10000"/>
                  <a:gd name="connsiteX7" fmla="*/ 9421 w 10000"/>
                  <a:gd name="connsiteY7" fmla="*/ 3482 h 10000"/>
                  <a:gd name="connsiteX8" fmla="*/ 9369 w 10000"/>
                  <a:gd name="connsiteY8" fmla="*/ 3566 h 10000"/>
                  <a:gd name="connsiteX9" fmla="*/ 9217 w 10000"/>
                  <a:gd name="connsiteY9" fmla="*/ 3545 h 10000"/>
                  <a:gd name="connsiteX10" fmla="*/ 8267 w 10000"/>
                  <a:gd name="connsiteY10" fmla="*/ 5879 h 10000"/>
                  <a:gd name="connsiteX11" fmla="*/ 8251 w 10000"/>
                  <a:gd name="connsiteY11" fmla="*/ 6018 h 10000"/>
                  <a:gd name="connsiteX12" fmla="*/ 8226 w 10000"/>
                  <a:gd name="connsiteY12" fmla="*/ 6112 h 10000"/>
                  <a:gd name="connsiteX13" fmla="*/ 8166 w 10000"/>
                  <a:gd name="connsiteY13" fmla="*/ 6306 h 10000"/>
                  <a:gd name="connsiteX14" fmla="*/ 8124 w 10000"/>
                  <a:gd name="connsiteY14" fmla="*/ 6433 h 10000"/>
                  <a:gd name="connsiteX15" fmla="*/ 8087 w 10000"/>
                  <a:gd name="connsiteY15" fmla="*/ 6647 h 10000"/>
                  <a:gd name="connsiteX16" fmla="*/ 7977 w 10000"/>
                  <a:gd name="connsiteY16" fmla="*/ 6791 h 10000"/>
                  <a:gd name="connsiteX17" fmla="*/ 7849 w 10000"/>
                  <a:gd name="connsiteY17" fmla="*/ 6918 h 10000"/>
                  <a:gd name="connsiteX18" fmla="*/ 7787 w 10000"/>
                  <a:gd name="connsiteY18" fmla="*/ 7156 h 10000"/>
                  <a:gd name="connsiteX19" fmla="*/ 7723 w 10000"/>
                  <a:gd name="connsiteY19" fmla="*/ 7583 h 10000"/>
                  <a:gd name="connsiteX20" fmla="*/ 7596 w 10000"/>
                  <a:gd name="connsiteY20" fmla="*/ 7829 h 10000"/>
                  <a:gd name="connsiteX21" fmla="*/ 7574 w 10000"/>
                  <a:gd name="connsiteY21" fmla="*/ 7974 h 10000"/>
                  <a:gd name="connsiteX22" fmla="*/ 7452 w 10000"/>
                  <a:gd name="connsiteY22" fmla="*/ 8132 h 10000"/>
                  <a:gd name="connsiteX23" fmla="*/ 7405 w 10000"/>
                  <a:gd name="connsiteY23" fmla="*/ 8308 h 10000"/>
                  <a:gd name="connsiteX24" fmla="*/ 7358 w 10000"/>
                  <a:gd name="connsiteY24" fmla="*/ 8403 h 10000"/>
                  <a:gd name="connsiteX25" fmla="*/ 7310 w 10000"/>
                  <a:gd name="connsiteY25" fmla="*/ 8496 h 10000"/>
                  <a:gd name="connsiteX26" fmla="*/ 7224 w 10000"/>
                  <a:gd name="connsiteY26" fmla="*/ 8590 h 10000"/>
                  <a:gd name="connsiteX27" fmla="*/ 6977 w 10000"/>
                  <a:gd name="connsiteY27" fmla="*/ 8874 h 10000"/>
                  <a:gd name="connsiteX28" fmla="*/ 5666 w 10000"/>
                  <a:gd name="connsiteY28" fmla="*/ 9018 h 10000"/>
                  <a:gd name="connsiteX29" fmla="*/ 4652 w 10000"/>
                  <a:gd name="connsiteY29" fmla="*/ 9126 h 10000"/>
                  <a:gd name="connsiteX30" fmla="*/ 4063 w 10000"/>
                  <a:gd name="connsiteY30" fmla="*/ 9213 h 10000"/>
                  <a:gd name="connsiteX31" fmla="*/ 3811 w 10000"/>
                  <a:gd name="connsiteY31" fmla="*/ 9258 h 10000"/>
                  <a:gd name="connsiteX32" fmla="*/ 3632 w 10000"/>
                  <a:gd name="connsiteY32" fmla="*/ 9307 h 10000"/>
                  <a:gd name="connsiteX33" fmla="*/ 3124 w 10000"/>
                  <a:gd name="connsiteY33" fmla="*/ 9440 h 10000"/>
                  <a:gd name="connsiteX34" fmla="*/ 1955 w 10000"/>
                  <a:gd name="connsiteY34" fmla="*/ 9724 h 10000"/>
                  <a:gd name="connsiteX35" fmla="*/ 766 w 10000"/>
                  <a:gd name="connsiteY35" fmla="*/ 10000 h 10000"/>
                  <a:gd name="connsiteX36" fmla="*/ 804 w 10000"/>
                  <a:gd name="connsiteY36" fmla="*/ 7635 h 10000"/>
                  <a:gd name="connsiteX37" fmla="*/ 20 w 10000"/>
                  <a:gd name="connsiteY37" fmla="*/ 7656 h 10000"/>
                  <a:gd name="connsiteX38" fmla="*/ 0 w 10000"/>
                  <a:gd name="connsiteY38" fmla="*/ 1922 h 10000"/>
                  <a:gd name="connsiteX39" fmla="*/ 4145 w 10000"/>
                  <a:gd name="connsiteY39" fmla="*/ 2052 h 10000"/>
                  <a:gd name="connsiteX40" fmla="*/ 4122 w 10000"/>
                  <a:gd name="connsiteY40" fmla="*/ 5951 h 10000"/>
                  <a:gd name="connsiteX41" fmla="*/ 8318 w 10000"/>
                  <a:gd name="connsiteY41" fmla="*/ 5946 h 10000"/>
                  <a:gd name="connsiteX42" fmla="*/ 8858 w 10000"/>
                  <a:gd name="connsiteY42" fmla="*/ 3 h 10000"/>
                  <a:gd name="connsiteX43" fmla="*/ 8901 w 10000"/>
                  <a:gd name="connsiteY43" fmla="*/ 141 h 10000"/>
                  <a:gd name="connsiteX44" fmla="*/ 8997 w 10000"/>
                  <a:gd name="connsiteY44" fmla="*/ 616 h 10000"/>
                  <a:gd name="connsiteX45" fmla="*/ 9074 w 10000"/>
                  <a:gd name="connsiteY45" fmla="*/ 729 h 10000"/>
                  <a:gd name="connsiteX46" fmla="*/ 9144 w 10000"/>
                  <a:gd name="connsiteY46" fmla="*/ 799 h 10000"/>
                  <a:gd name="connsiteX47" fmla="*/ 9212 w 10000"/>
                  <a:gd name="connsiteY47" fmla="*/ 825 h 10000"/>
                  <a:gd name="connsiteX48" fmla="*/ 9620 w 10000"/>
                  <a:gd name="connsiteY48" fmla="*/ 1022 h 10000"/>
                  <a:gd name="connsiteX49" fmla="*/ 9700 w 10000"/>
                  <a:gd name="connsiteY49" fmla="*/ 1022 h 10000"/>
                  <a:gd name="connsiteX50" fmla="*/ 9779 w 10000"/>
                  <a:gd name="connsiteY50" fmla="*/ 1034 h 10000"/>
                  <a:gd name="connsiteX0" fmla="*/ 9451 w 9779"/>
                  <a:gd name="connsiteY0" fmla="*/ 2720 h 10000"/>
                  <a:gd name="connsiteX1" fmla="*/ 9461 w 9779"/>
                  <a:gd name="connsiteY1" fmla="*/ 2814 h 10000"/>
                  <a:gd name="connsiteX2" fmla="*/ 9394 w 9779"/>
                  <a:gd name="connsiteY2" fmla="*/ 3023 h 10000"/>
                  <a:gd name="connsiteX3" fmla="*/ 9388 w 9779"/>
                  <a:gd name="connsiteY3" fmla="*/ 3224 h 10000"/>
                  <a:gd name="connsiteX4" fmla="*/ 9360 w 9779"/>
                  <a:gd name="connsiteY4" fmla="*/ 3358 h 10000"/>
                  <a:gd name="connsiteX5" fmla="*/ 9391 w 9779"/>
                  <a:gd name="connsiteY5" fmla="*/ 3428 h 10000"/>
                  <a:gd name="connsiteX6" fmla="*/ 9421 w 9779"/>
                  <a:gd name="connsiteY6" fmla="*/ 3482 h 10000"/>
                  <a:gd name="connsiteX7" fmla="*/ 9369 w 9779"/>
                  <a:gd name="connsiteY7" fmla="*/ 3566 h 10000"/>
                  <a:gd name="connsiteX8" fmla="*/ 9217 w 9779"/>
                  <a:gd name="connsiteY8" fmla="*/ 3545 h 10000"/>
                  <a:gd name="connsiteX9" fmla="*/ 8267 w 9779"/>
                  <a:gd name="connsiteY9" fmla="*/ 5879 h 10000"/>
                  <a:gd name="connsiteX10" fmla="*/ 8251 w 9779"/>
                  <a:gd name="connsiteY10" fmla="*/ 6018 h 10000"/>
                  <a:gd name="connsiteX11" fmla="*/ 8226 w 9779"/>
                  <a:gd name="connsiteY11" fmla="*/ 6112 h 10000"/>
                  <a:gd name="connsiteX12" fmla="*/ 8166 w 9779"/>
                  <a:gd name="connsiteY12" fmla="*/ 6306 h 10000"/>
                  <a:gd name="connsiteX13" fmla="*/ 8124 w 9779"/>
                  <a:gd name="connsiteY13" fmla="*/ 6433 h 10000"/>
                  <a:gd name="connsiteX14" fmla="*/ 8087 w 9779"/>
                  <a:gd name="connsiteY14" fmla="*/ 6647 h 10000"/>
                  <a:gd name="connsiteX15" fmla="*/ 7977 w 9779"/>
                  <a:gd name="connsiteY15" fmla="*/ 6791 h 10000"/>
                  <a:gd name="connsiteX16" fmla="*/ 7849 w 9779"/>
                  <a:gd name="connsiteY16" fmla="*/ 6918 h 10000"/>
                  <a:gd name="connsiteX17" fmla="*/ 7787 w 9779"/>
                  <a:gd name="connsiteY17" fmla="*/ 7156 h 10000"/>
                  <a:gd name="connsiteX18" fmla="*/ 7723 w 9779"/>
                  <a:gd name="connsiteY18" fmla="*/ 7583 h 10000"/>
                  <a:gd name="connsiteX19" fmla="*/ 7596 w 9779"/>
                  <a:gd name="connsiteY19" fmla="*/ 7829 h 10000"/>
                  <a:gd name="connsiteX20" fmla="*/ 7574 w 9779"/>
                  <a:gd name="connsiteY20" fmla="*/ 7974 h 10000"/>
                  <a:gd name="connsiteX21" fmla="*/ 7452 w 9779"/>
                  <a:gd name="connsiteY21" fmla="*/ 8132 h 10000"/>
                  <a:gd name="connsiteX22" fmla="*/ 7405 w 9779"/>
                  <a:gd name="connsiteY22" fmla="*/ 8308 h 10000"/>
                  <a:gd name="connsiteX23" fmla="*/ 7358 w 9779"/>
                  <a:gd name="connsiteY23" fmla="*/ 8403 h 10000"/>
                  <a:gd name="connsiteX24" fmla="*/ 7310 w 9779"/>
                  <a:gd name="connsiteY24" fmla="*/ 8496 h 10000"/>
                  <a:gd name="connsiteX25" fmla="*/ 7224 w 9779"/>
                  <a:gd name="connsiteY25" fmla="*/ 8590 h 10000"/>
                  <a:gd name="connsiteX26" fmla="*/ 6977 w 9779"/>
                  <a:gd name="connsiteY26" fmla="*/ 8874 h 10000"/>
                  <a:gd name="connsiteX27" fmla="*/ 5666 w 9779"/>
                  <a:gd name="connsiteY27" fmla="*/ 9018 h 10000"/>
                  <a:gd name="connsiteX28" fmla="*/ 4652 w 9779"/>
                  <a:gd name="connsiteY28" fmla="*/ 9126 h 10000"/>
                  <a:gd name="connsiteX29" fmla="*/ 4063 w 9779"/>
                  <a:gd name="connsiteY29" fmla="*/ 9213 h 10000"/>
                  <a:gd name="connsiteX30" fmla="*/ 3811 w 9779"/>
                  <a:gd name="connsiteY30" fmla="*/ 9258 h 10000"/>
                  <a:gd name="connsiteX31" fmla="*/ 3632 w 9779"/>
                  <a:gd name="connsiteY31" fmla="*/ 9307 h 10000"/>
                  <a:gd name="connsiteX32" fmla="*/ 3124 w 9779"/>
                  <a:gd name="connsiteY32" fmla="*/ 9440 h 10000"/>
                  <a:gd name="connsiteX33" fmla="*/ 1955 w 9779"/>
                  <a:gd name="connsiteY33" fmla="*/ 9724 h 10000"/>
                  <a:gd name="connsiteX34" fmla="*/ 766 w 9779"/>
                  <a:gd name="connsiteY34" fmla="*/ 10000 h 10000"/>
                  <a:gd name="connsiteX35" fmla="*/ 804 w 9779"/>
                  <a:gd name="connsiteY35" fmla="*/ 7635 h 10000"/>
                  <a:gd name="connsiteX36" fmla="*/ 20 w 9779"/>
                  <a:gd name="connsiteY36" fmla="*/ 7656 h 10000"/>
                  <a:gd name="connsiteX37" fmla="*/ 0 w 9779"/>
                  <a:gd name="connsiteY37" fmla="*/ 1922 h 10000"/>
                  <a:gd name="connsiteX38" fmla="*/ 4145 w 9779"/>
                  <a:gd name="connsiteY38" fmla="*/ 2052 h 10000"/>
                  <a:gd name="connsiteX39" fmla="*/ 4122 w 9779"/>
                  <a:gd name="connsiteY39" fmla="*/ 5951 h 10000"/>
                  <a:gd name="connsiteX40" fmla="*/ 8318 w 9779"/>
                  <a:gd name="connsiteY40" fmla="*/ 5946 h 10000"/>
                  <a:gd name="connsiteX41" fmla="*/ 8858 w 9779"/>
                  <a:gd name="connsiteY41" fmla="*/ 3 h 10000"/>
                  <a:gd name="connsiteX42" fmla="*/ 8901 w 9779"/>
                  <a:gd name="connsiteY42" fmla="*/ 141 h 10000"/>
                  <a:gd name="connsiteX43" fmla="*/ 8997 w 9779"/>
                  <a:gd name="connsiteY43" fmla="*/ 616 h 10000"/>
                  <a:gd name="connsiteX44" fmla="*/ 9074 w 9779"/>
                  <a:gd name="connsiteY44" fmla="*/ 729 h 10000"/>
                  <a:gd name="connsiteX45" fmla="*/ 9144 w 9779"/>
                  <a:gd name="connsiteY45" fmla="*/ 799 h 10000"/>
                  <a:gd name="connsiteX46" fmla="*/ 9212 w 9779"/>
                  <a:gd name="connsiteY46" fmla="*/ 825 h 10000"/>
                  <a:gd name="connsiteX47" fmla="*/ 9620 w 9779"/>
                  <a:gd name="connsiteY47" fmla="*/ 1022 h 10000"/>
                  <a:gd name="connsiteX48" fmla="*/ 9700 w 9779"/>
                  <a:gd name="connsiteY48" fmla="*/ 1022 h 10000"/>
                  <a:gd name="connsiteX49" fmla="*/ 9779 w 9779"/>
                  <a:gd name="connsiteY49" fmla="*/ 1034 h 10000"/>
                  <a:gd name="connsiteX0" fmla="*/ 9665 w 9919"/>
                  <a:gd name="connsiteY0" fmla="*/ 2720 h 10000"/>
                  <a:gd name="connsiteX1" fmla="*/ 9675 w 9919"/>
                  <a:gd name="connsiteY1" fmla="*/ 2814 h 10000"/>
                  <a:gd name="connsiteX2" fmla="*/ 9606 w 9919"/>
                  <a:gd name="connsiteY2" fmla="*/ 3023 h 10000"/>
                  <a:gd name="connsiteX3" fmla="*/ 9600 w 9919"/>
                  <a:gd name="connsiteY3" fmla="*/ 3224 h 10000"/>
                  <a:gd name="connsiteX4" fmla="*/ 9572 w 9919"/>
                  <a:gd name="connsiteY4" fmla="*/ 3358 h 10000"/>
                  <a:gd name="connsiteX5" fmla="*/ 9603 w 9919"/>
                  <a:gd name="connsiteY5" fmla="*/ 3428 h 10000"/>
                  <a:gd name="connsiteX6" fmla="*/ 9634 w 9919"/>
                  <a:gd name="connsiteY6" fmla="*/ 3482 h 10000"/>
                  <a:gd name="connsiteX7" fmla="*/ 9581 w 9919"/>
                  <a:gd name="connsiteY7" fmla="*/ 3566 h 10000"/>
                  <a:gd name="connsiteX8" fmla="*/ 9425 w 9919"/>
                  <a:gd name="connsiteY8" fmla="*/ 3545 h 10000"/>
                  <a:gd name="connsiteX9" fmla="*/ 8454 w 9919"/>
                  <a:gd name="connsiteY9" fmla="*/ 5879 h 10000"/>
                  <a:gd name="connsiteX10" fmla="*/ 8437 w 9919"/>
                  <a:gd name="connsiteY10" fmla="*/ 6018 h 10000"/>
                  <a:gd name="connsiteX11" fmla="*/ 8412 w 9919"/>
                  <a:gd name="connsiteY11" fmla="*/ 6112 h 10000"/>
                  <a:gd name="connsiteX12" fmla="*/ 8351 w 9919"/>
                  <a:gd name="connsiteY12" fmla="*/ 6306 h 10000"/>
                  <a:gd name="connsiteX13" fmla="*/ 8308 w 9919"/>
                  <a:gd name="connsiteY13" fmla="*/ 6433 h 10000"/>
                  <a:gd name="connsiteX14" fmla="*/ 8270 w 9919"/>
                  <a:gd name="connsiteY14" fmla="*/ 6647 h 10000"/>
                  <a:gd name="connsiteX15" fmla="*/ 8157 w 9919"/>
                  <a:gd name="connsiteY15" fmla="*/ 6791 h 10000"/>
                  <a:gd name="connsiteX16" fmla="*/ 8026 w 9919"/>
                  <a:gd name="connsiteY16" fmla="*/ 6918 h 10000"/>
                  <a:gd name="connsiteX17" fmla="*/ 7963 w 9919"/>
                  <a:gd name="connsiteY17" fmla="*/ 7156 h 10000"/>
                  <a:gd name="connsiteX18" fmla="*/ 7898 w 9919"/>
                  <a:gd name="connsiteY18" fmla="*/ 7583 h 10000"/>
                  <a:gd name="connsiteX19" fmla="*/ 7768 w 9919"/>
                  <a:gd name="connsiteY19" fmla="*/ 7829 h 10000"/>
                  <a:gd name="connsiteX20" fmla="*/ 7745 w 9919"/>
                  <a:gd name="connsiteY20" fmla="*/ 7974 h 10000"/>
                  <a:gd name="connsiteX21" fmla="*/ 7620 w 9919"/>
                  <a:gd name="connsiteY21" fmla="*/ 8132 h 10000"/>
                  <a:gd name="connsiteX22" fmla="*/ 7572 w 9919"/>
                  <a:gd name="connsiteY22" fmla="*/ 8308 h 10000"/>
                  <a:gd name="connsiteX23" fmla="*/ 7524 w 9919"/>
                  <a:gd name="connsiteY23" fmla="*/ 8403 h 10000"/>
                  <a:gd name="connsiteX24" fmla="*/ 7475 w 9919"/>
                  <a:gd name="connsiteY24" fmla="*/ 8496 h 10000"/>
                  <a:gd name="connsiteX25" fmla="*/ 7387 w 9919"/>
                  <a:gd name="connsiteY25" fmla="*/ 8590 h 10000"/>
                  <a:gd name="connsiteX26" fmla="*/ 7135 w 9919"/>
                  <a:gd name="connsiteY26" fmla="*/ 8874 h 10000"/>
                  <a:gd name="connsiteX27" fmla="*/ 5794 w 9919"/>
                  <a:gd name="connsiteY27" fmla="*/ 9018 h 10000"/>
                  <a:gd name="connsiteX28" fmla="*/ 4757 w 9919"/>
                  <a:gd name="connsiteY28" fmla="*/ 9126 h 10000"/>
                  <a:gd name="connsiteX29" fmla="*/ 4155 w 9919"/>
                  <a:gd name="connsiteY29" fmla="*/ 9213 h 10000"/>
                  <a:gd name="connsiteX30" fmla="*/ 3897 w 9919"/>
                  <a:gd name="connsiteY30" fmla="*/ 9258 h 10000"/>
                  <a:gd name="connsiteX31" fmla="*/ 3714 w 9919"/>
                  <a:gd name="connsiteY31" fmla="*/ 9307 h 10000"/>
                  <a:gd name="connsiteX32" fmla="*/ 3195 w 9919"/>
                  <a:gd name="connsiteY32" fmla="*/ 9440 h 10000"/>
                  <a:gd name="connsiteX33" fmla="*/ 1999 w 9919"/>
                  <a:gd name="connsiteY33" fmla="*/ 9724 h 10000"/>
                  <a:gd name="connsiteX34" fmla="*/ 783 w 9919"/>
                  <a:gd name="connsiteY34" fmla="*/ 10000 h 10000"/>
                  <a:gd name="connsiteX35" fmla="*/ 822 w 9919"/>
                  <a:gd name="connsiteY35" fmla="*/ 7635 h 10000"/>
                  <a:gd name="connsiteX36" fmla="*/ 20 w 9919"/>
                  <a:gd name="connsiteY36" fmla="*/ 7656 h 10000"/>
                  <a:gd name="connsiteX37" fmla="*/ 0 w 9919"/>
                  <a:gd name="connsiteY37" fmla="*/ 1922 h 10000"/>
                  <a:gd name="connsiteX38" fmla="*/ 4239 w 9919"/>
                  <a:gd name="connsiteY38" fmla="*/ 2052 h 10000"/>
                  <a:gd name="connsiteX39" fmla="*/ 4215 w 9919"/>
                  <a:gd name="connsiteY39" fmla="*/ 5951 h 10000"/>
                  <a:gd name="connsiteX40" fmla="*/ 8506 w 9919"/>
                  <a:gd name="connsiteY40" fmla="*/ 5946 h 10000"/>
                  <a:gd name="connsiteX41" fmla="*/ 9058 w 9919"/>
                  <a:gd name="connsiteY41" fmla="*/ 3 h 10000"/>
                  <a:gd name="connsiteX42" fmla="*/ 9102 w 9919"/>
                  <a:gd name="connsiteY42" fmla="*/ 141 h 10000"/>
                  <a:gd name="connsiteX43" fmla="*/ 9200 w 9919"/>
                  <a:gd name="connsiteY43" fmla="*/ 616 h 10000"/>
                  <a:gd name="connsiteX44" fmla="*/ 9279 w 9919"/>
                  <a:gd name="connsiteY44" fmla="*/ 729 h 10000"/>
                  <a:gd name="connsiteX45" fmla="*/ 9351 w 9919"/>
                  <a:gd name="connsiteY45" fmla="*/ 799 h 10000"/>
                  <a:gd name="connsiteX46" fmla="*/ 9420 w 9919"/>
                  <a:gd name="connsiteY46" fmla="*/ 825 h 10000"/>
                  <a:gd name="connsiteX47" fmla="*/ 9837 w 9919"/>
                  <a:gd name="connsiteY47" fmla="*/ 1022 h 10000"/>
                  <a:gd name="connsiteX48" fmla="*/ 9919 w 9919"/>
                  <a:gd name="connsiteY48" fmla="*/ 1022 h 10000"/>
                  <a:gd name="connsiteX0" fmla="*/ 9744 w 9917"/>
                  <a:gd name="connsiteY0" fmla="*/ 2720 h 10000"/>
                  <a:gd name="connsiteX1" fmla="*/ 9754 w 9917"/>
                  <a:gd name="connsiteY1" fmla="*/ 2814 h 10000"/>
                  <a:gd name="connsiteX2" fmla="*/ 9684 w 9917"/>
                  <a:gd name="connsiteY2" fmla="*/ 3023 h 10000"/>
                  <a:gd name="connsiteX3" fmla="*/ 9678 w 9917"/>
                  <a:gd name="connsiteY3" fmla="*/ 3224 h 10000"/>
                  <a:gd name="connsiteX4" fmla="*/ 9650 w 9917"/>
                  <a:gd name="connsiteY4" fmla="*/ 3358 h 10000"/>
                  <a:gd name="connsiteX5" fmla="*/ 9681 w 9917"/>
                  <a:gd name="connsiteY5" fmla="*/ 3428 h 10000"/>
                  <a:gd name="connsiteX6" fmla="*/ 9713 w 9917"/>
                  <a:gd name="connsiteY6" fmla="*/ 3482 h 10000"/>
                  <a:gd name="connsiteX7" fmla="*/ 9659 w 9917"/>
                  <a:gd name="connsiteY7" fmla="*/ 3566 h 10000"/>
                  <a:gd name="connsiteX8" fmla="*/ 9502 w 9917"/>
                  <a:gd name="connsiteY8" fmla="*/ 3545 h 10000"/>
                  <a:gd name="connsiteX9" fmla="*/ 8523 w 9917"/>
                  <a:gd name="connsiteY9" fmla="*/ 5879 h 10000"/>
                  <a:gd name="connsiteX10" fmla="*/ 8506 w 9917"/>
                  <a:gd name="connsiteY10" fmla="*/ 6018 h 10000"/>
                  <a:gd name="connsiteX11" fmla="*/ 8481 w 9917"/>
                  <a:gd name="connsiteY11" fmla="*/ 6112 h 10000"/>
                  <a:gd name="connsiteX12" fmla="*/ 8419 w 9917"/>
                  <a:gd name="connsiteY12" fmla="*/ 6306 h 10000"/>
                  <a:gd name="connsiteX13" fmla="*/ 8376 w 9917"/>
                  <a:gd name="connsiteY13" fmla="*/ 6433 h 10000"/>
                  <a:gd name="connsiteX14" fmla="*/ 8338 w 9917"/>
                  <a:gd name="connsiteY14" fmla="*/ 6647 h 10000"/>
                  <a:gd name="connsiteX15" fmla="*/ 8224 w 9917"/>
                  <a:gd name="connsiteY15" fmla="*/ 6791 h 10000"/>
                  <a:gd name="connsiteX16" fmla="*/ 8092 w 9917"/>
                  <a:gd name="connsiteY16" fmla="*/ 6918 h 10000"/>
                  <a:gd name="connsiteX17" fmla="*/ 8028 w 9917"/>
                  <a:gd name="connsiteY17" fmla="*/ 7156 h 10000"/>
                  <a:gd name="connsiteX18" fmla="*/ 7962 w 9917"/>
                  <a:gd name="connsiteY18" fmla="*/ 7583 h 10000"/>
                  <a:gd name="connsiteX19" fmla="*/ 7831 w 9917"/>
                  <a:gd name="connsiteY19" fmla="*/ 7829 h 10000"/>
                  <a:gd name="connsiteX20" fmla="*/ 7808 w 9917"/>
                  <a:gd name="connsiteY20" fmla="*/ 7974 h 10000"/>
                  <a:gd name="connsiteX21" fmla="*/ 7682 w 9917"/>
                  <a:gd name="connsiteY21" fmla="*/ 8132 h 10000"/>
                  <a:gd name="connsiteX22" fmla="*/ 7634 w 9917"/>
                  <a:gd name="connsiteY22" fmla="*/ 8308 h 10000"/>
                  <a:gd name="connsiteX23" fmla="*/ 7585 w 9917"/>
                  <a:gd name="connsiteY23" fmla="*/ 8403 h 10000"/>
                  <a:gd name="connsiteX24" fmla="*/ 7536 w 9917"/>
                  <a:gd name="connsiteY24" fmla="*/ 8496 h 10000"/>
                  <a:gd name="connsiteX25" fmla="*/ 7447 w 9917"/>
                  <a:gd name="connsiteY25" fmla="*/ 8590 h 10000"/>
                  <a:gd name="connsiteX26" fmla="*/ 7193 w 9917"/>
                  <a:gd name="connsiteY26" fmla="*/ 8874 h 10000"/>
                  <a:gd name="connsiteX27" fmla="*/ 5841 w 9917"/>
                  <a:gd name="connsiteY27" fmla="*/ 9018 h 10000"/>
                  <a:gd name="connsiteX28" fmla="*/ 4796 w 9917"/>
                  <a:gd name="connsiteY28" fmla="*/ 9126 h 10000"/>
                  <a:gd name="connsiteX29" fmla="*/ 4189 w 9917"/>
                  <a:gd name="connsiteY29" fmla="*/ 9213 h 10000"/>
                  <a:gd name="connsiteX30" fmla="*/ 3929 w 9917"/>
                  <a:gd name="connsiteY30" fmla="*/ 9258 h 10000"/>
                  <a:gd name="connsiteX31" fmla="*/ 3744 w 9917"/>
                  <a:gd name="connsiteY31" fmla="*/ 9307 h 10000"/>
                  <a:gd name="connsiteX32" fmla="*/ 3221 w 9917"/>
                  <a:gd name="connsiteY32" fmla="*/ 9440 h 10000"/>
                  <a:gd name="connsiteX33" fmla="*/ 2015 w 9917"/>
                  <a:gd name="connsiteY33" fmla="*/ 9724 h 10000"/>
                  <a:gd name="connsiteX34" fmla="*/ 789 w 9917"/>
                  <a:gd name="connsiteY34" fmla="*/ 10000 h 10000"/>
                  <a:gd name="connsiteX35" fmla="*/ 829 w 9917"/>
                  <a:gd name="connsiteY35" fmla="*/ 7635 h 10000"/>
                  <a:gd name="connsiteX36" fmla="*/ 20 w 9917"/>
                  <a:gd name="connsiteY36" fmla="*/ 7656 h 10000"/>
                  <a:gd name="connsiteX37" fmla="*/ 0 w 9917"/>
                  <a:gd name="connsiteY37" fmla="*/ 1922 h 10000"/>
                  <a:gd name="connsiteX38" fmla="*/ 4274 w 9917"/>
                  <a:gd name="connsiteY38" fmla="*/ 2052 h 10000"/>
                  <a:gd name="connsiteX39" fmla="*/ 4249 w 9917"/>
                  <a:gd name="connsiteY39" fmla="*/ 5951 h 10000"/>
                  <a:gd name="connsiteX40" fmla="*/ 8575 w 9917"/>
                  <a:gd name="connsiteY40" fmla="*/ 5946 h 10000"/>
                  <a:gd name="connsiteX41" fmla="*/ 9132 w 9917"/>
                  <a:gd name="connsiteY41" fmla="*/ 3 h 10000"/>
                  <a:gd name="connsiteX42" fmla="*/ 9176 w 9917"/>
                  <a:gd name="connsiteY42" fmla="*/ 141 h 10000"/>
                  <a:gd name="connsiteX43" fmla="*/ 9275 w 9917"/>
                  <a:gd name="connsiteY43" fmla="*/ 616 h 10000"/>
                  <a:gd name="connsiteX44" fmla="*/ 9355 w 9917"/>
                  <a:gd name="connsiteY44" fmla="*/ 729 h 10000"/>
                  <a:gd name="connsiteX45" fmla="*/ 9427 w 9917"/>
                  <a:gd name="connsiteY45" fmla="*/ 799 h 10000"/>
                  <a:gd name="connsiteX46" fmla="*/ 9497 w 9917"/>
                  <a:gd name="connsiteY46" fmla="*/ 825 h 10000"/>
                  <a:gd name="connsiteX47" fmla="*/ 9917 w 9917"/>
                  <a:gd name="connsiteY47" fmla="*/ 1022 h 10000"/>
                  <a:gd name="connsiteX0" fmla="*/ 9826 w 9836"/>
                  <a:gd name="connsiteY0" fmla="*/ 2720 h 10000"/>
                  <a:gd name="connsiteX1" fmla="*/ 9836 w 9836"/>
                  <a:gd name="connsiteY1" fmla="*/ 2814 h 10000"/>
                  <a:gd name="connsiteX2" fmla="*/ 9765 w 9836"/>
                  <a:gd name="connsiteY2" fmla="*/ 3023 h 10000"/>
                  <a:gd name="connsiteX3" fmla="*/ 9759 w 9836"/>
                  <a:gd name="connsiteY3" fmla="*/ 3224 h 10000"/>
                  <a:gd name="connsiteX4" fmla="*/ 9731 w 9836"/>
                  <a:gd name="connsiteY4" fmla="*/ 3358 h 10000"/>
                  <a:gd name="connsiteX5" fmla="*/ 9762 w 9836"/>
                  <a:gd name="connsiteY5" fmla="*/ 3428 h 10000"/>
                  <a:gd name="connsiteX6" fmla="*/ 9794 w 9836"/>
                  <a:gd name="connsiteY6" fmla="*/ 3482 h 10000"/>
                  <a:gd name="connsiteX7" fmla="*/ 9740 w 9836"/>
                  <a:gd name="connsiteY7" fmla="*/ 3566 h 10000"/>
                  <a:gd name="connsiteX8" fmla="*/ 9582 w 9836"/>
                  <a:gd name="connsiteY8" fmla="*/ 3545 h 10000"/>
                  <a:gd name="connsiteX9" fmla="*/ 8594 w 9836"/>
                  <a:gd name="connsiteY9" fmla="*/ 5879 h 10000"/>
                  <a:gd name="connsiteX10" fmla="*/ 8577 w 9836"/>
                  <a:gd name="connsiteY10" fmla="*/ 6018 h 10000"/>
                  <a:gd name="connsiteX11" fmla="*/ 8552 w 9836"/>
                  <a:gd name="connsiteY11" fmla="*/ 6112 h 10000"/>
                  <a:gd name="connsiteX12" fmla="*/ 8489 w 9836"/>
                  <a:gd name="connsiteY12" fmla="*/ 6306 h 10000"/>
                  <a:gd name="connsiteX13" fmla="*/ 8446 w 9836"/>
                  <a:gd name="connsiteY13" fmla="*/ 6433 h 10000"/>
                  <a:gd name="connsiteX14" fmla="*/ 8408 w 9836"/>
                  <a:gd name="connsiteY14" fmla="*/ 6647 h 10000"/>
                  <a:gd name="connsiteX15" fmla="*/ 8293 w 9836"/>
                  <a:gd name="connsiteY15" fmla="*/ 6791 h 10000"/>
                  <a:gd name="connsiteX16" fmla="*/ 8160 w 9836"/>
                  <a:gd name="connsiteY16" fmla="*/ 6918 h 10000"/>
                  <a:gd name="connsiteX17" fmla="*/ 8095 w 9836"/>
                  <a:gd name="connsiteY17" fmla="*/ 7156 h 10000"/>
                  <a:gd name="connsiteX18" fmla="*/ 8029 w 9836"/>
                  <a:gd name="connsiteY18" fmla="*/ 7583 h 10000"/>
                  <a:gd name="connsiteX19" fmla="*/ 7897 w 9836"/>
                  <a:gd name="connsiteY19" fmla="*/ 7829 h 10000"/>
                  <a:gd name="connsiteX20" fmla="*/ 7873 w 9836"/>
                  <a:gd name="connsiteY20" fmla="*/ 7974 h 10000"/>
                  <a:gd name="connsiteX21" fmla="*/ 7746 w 9836"/>
                  <a:gd name="connsiteY21" fmla="*/ 8132 h 10000"/>
                  <a:gd name="connsiteX22" fmla="*/ 7698 w 9836"/>
                  <a:gd name="connsiteY22" fmla="*/ 8308 h 10000"/>
                  <a:gd name="connsiteX23" fmla="*/ 7648 w 9836"/>
                  <a:gd name="connsiteY23" fmla="*/ 8403 h 10000"/>
                  <a:gd name="connsiteX24" fmla="*/ 7599 w 9836"/>
                  <a:gd name="connsiteY24" fmla="*/ 8496 h 10000"/>
                  <a:gd name="connsiteX25" fmla="*/ 7509 w 9836"/>
                  <a:gd name="connsiteY25" fmla="*/ 8590 h 10000"/>
                  <a:gd name="connsiteX26" fmla="*/ 7253 w 9836"/>
                  <a:gd name="connsiteY26" fmla="*/ 8874 h 10000"/>
                  <a:gd name="connsiteX27" fmla="*/ 5890 w 9836"/>
                  <a:gd name="connsiteY27" fmla="*/ 9018 h 10000"/>
                  <a:gd name="connsiteX28" fmla="*/ 4836 w 9836"/>
                  <a:gd name="connsiteY28" fmla="*/ 9126 h 10000"/>
                  <a:gd name="connsiteX29" fmla="*/ 4224 w 9836"/>
                  <a:gd name="connsiteY29" fmla="*/ 9213 h 10000"/>
                  <a:gd name="connsiteX30" fmla="*/ 3962 w 9836"/>
                  <a:gd name="connsiteY30" fmla="*/ 9258 h 10000"/>
                  <a:gd name="connsiteX31" fmla="*/ 3775 w 9836"/>
                  <a:gd name="connsiteY31" fmla="*/ 9307 h 10000"/>
                  <a:gd name="connsiteX32" fmla="*/ 3248 w 9836"/>
                  <a:gd name="connsiteY32" fmla="*/ 9440 h 10000"/>
                  <a:gd name="connsiteX33" fmla="*/ 2032 w 9836"/>
                  <a:gd name="connsiteY33" fmla="*/ 9724 h 10000"/>
                  <a:gd name="connsiteX34" fmla="*/ 796 w 9836"/>
                  <a:gd name="connsiteY34" fmla="*/ 10000 h 10000"/>
                  <a:gd name="connsiteX35" fmla="*/ 836 w 9836"/>
                  <a:gd name="connsiteY35" fmla="*/ 7635 h 10000"/>
                  <a:gd name="connsiteX36" fmla="*/ 20 w 9836"/>
                  <a:gd name="connsiteY36" fmla="*/ 7656 h 10000"/>
                  <a:gd name="connsiteX37" fmla="*/ 0 w 9836"/>
                  <a:gd name="connsiteY37" fmla="*/ 1922 h 10000"/>
                  <a:gd name="connsiteX38" fmla="*/ 4310 w 9836"/>
                  <a:gd name="connsiteY38" fmla="*/ 2052 h 10000"/>
                  <a:gd name="connsiteX39" fmla="*/ 4285 w 9836"/>
                  <a:gd name="connsiteY39" fmla="*/ 5951 h 10000"/>
                  <a:gd name="connsiteX40" fmla="*/ 8647 w 9836"/>
                  <a:gd name="connsiteY40" fmla="*/ 5946 h 10000"/>
                  <a:gd name="connsiteX41" fmla="*/ 9208 w 9836"/>
                  <a:gd name="connsiteY41" fmla="*/ 3 h 10000"/>
                  <a:gd name="connsiteX42" fmla="*/ 9253 w 9836"/>
                  <a:gd name="connsiteY42" fmla="*/ 141 h 10000"/>
                  <a:gd name="connsiteX43" fmla="*/ 9353 w 9836"/>
                  <a:gd name="connsiteY43" fmla="*/ 616 h 10000"/>
                  <a:gd name="connsiteX44" fmla="*/ 9433 w 9836"/>
                  <a:gd name="connsiteY44" fmla="*/ 729 h 10000"/>
                  <a:gd name="connsiteX45" fmla="*/ 9506 w 9836"/>
                  <a:gd name="connsiteY45" fmla="*/ 799 h 10000"/>
                  <a:gd name="connsiteX46" fmla="*/ 9576 w 9836"/>
                  <a:gd name="connsiteY46" fmla="*/ 825 h 10000"/>
                  <a:gd name="connsiteX0" fmla="*/ 9990 w 10000"/>
                  <a:gd name="connsiteY0" fmla="*/ 2720 h 10000"/>
                  <a:gd name="connsiteX1" fmla="*/ 10000 w 10000"/>
                  <a:gd name="connsiteY1" fmla="*/ 2814 h 10000"/>
                  <a:gd name="connsiteX2" fmla="*/ 9928 w 10000"/>
                  <a:gd name="connsiteY2" fmla="*/ 3023 h 10000"/>
                  <a:gd name="connsiteX3" fmla="*/ 9922 w 10000"/>
                  <a:gd name="connsiteY3" fmla="*/ 3224 h 10000"/>
                  <a:gd name="connsiteX4" fmla="*/ 9893 w 10000"/>
                  <a:gd name="connsiteY4" fmla="*/ 3358 h 10000"/>
                  <a:gd name="connsiteX5" fmla="*/ 9925 w 10000"/>
                  <a:gd name="connsiteY5" fmla="*/ 3428 h 10000"/>
                  <a:gd name="connsiteX6" fmla="*/ 9957 w 10000"/>
                  <a:gd name="connsiteY6" fmla="*/ 3482 h 10000"/>
                  <a:gd name="connsiteX7" fmla="*/ 9902 w 10000"/>
                  <a:gd name="connsiteY7" fmla="*/ 3566 h 10000"/>
                  <a:gd name="connsiteX8" fmla="*/ 9742 w 10000"/>
                  <a:gd name="connsiteY8" fmla="*/ 3545 h 10000"/>
                  <a:gd name="connsiteX9" fmla="*/ 8737 w 10000"/>
                  <a:gd name="connsiteY9" fmla="*/ 5879 h 10000"/>
                  <a:gd name="connsiteX10" fmla="*/ 8720 w 10000"/>
                  <a:gd name="connsiteY10" fmla="*/ 6018 h 10000"/>
                  <a:gd name="connsiteX11" fmla="*/ 8695 w 10000"/>
                  <a:gd name="connsiteY11" fmla="*/ 6112 h 10000"/>
                  <a:gd name="connsiteX12" fmla="*/ 8631 w 10000"/>
                  <a:gd name="connsiteY12" fmla="*/ 6306 h 10000"/>
                  <a:gd name="connsiteX13" fmla="*/ 8587 w 10000"/>
                  <a:gd name="connsiteY13" fmla="*/ 6433 h 10000"/>
                  <a:gd name="connsiteX14" fmla="*/ 8548 w 10000"/>
                  <a:gd name="connsiteY14" fmla="*/ 6647 h 10000"/>
                  <a:gd name="connsiteX15" fmla="*/ 8431 w 10000"/>
                  <a:gd name="connsiteY15" fmla="*/ 6791 h 10000"/>
                  <a:gd name="connsiteX16" fmla="*/ 8296 w 10000"/>
                  <a:gd name="connsiteY16" fmla="*/ 6918 h 10000"/>
                  <a:gd name="connsiteX17" fmla="*/ 8230 w 10000"/>
                  <a:gd name="connsiteY17" fmla="*/ 7156 h 10000"/>
                  <a:gd name="connsiteX18" fmla="*/ 8163 w 10000"/>
                  <a:gd name="connsiteY18" fmla="*/ 7583 h 10000"/>
                  <a:gd name="connsiteX19" fmla="*/ 8029 w 10000"/>
                  <a:gd name="connsiteY19" fmla="*/ 7829 h 10000"/>
                  <a:gd name="connsiteX20" fmla="*/ 8004 w 10000"/>
                  <a:gd name="connsiteY20" fmla="*/ 7974 h 10000"/>
                  <a:gd name="connsiteX21" fmla="*/ 7875 w 10000"/>
                  <a:gd name="connsiteY21" fmla="*/ 8132 h 10000"/>
                  <a:gd name="connsiteX22" fmla="*/ 7826 w 10000"/>
                  <a:gd name="connsiteY22" fmla="*/ 8308 h 10000"/>
                  <a:gd name="connsiteX23" fmla="*/ 7776 w 10000"/>
                  <a:gd name="connsiteY23" fmla="*/ 8403 h 10000"/>
                  <a:gd name="connsiteX24" fmla="*/ 7726 w 10000"/>
                  <a:gd name="connsiteY24" fmla="*/ 8496 h 10000"/>
                  <a:gd name="connsiteX25" fmla="*/ 7634 w 10000"/>
                  <a:gd name="connsiteY25" fmla="*/ 8590 h 10000"/>
                  <a:gd name="connsiteX26" fmla="*/ 7374 w 10000"/>
                  <a:gd name="connsiteY26" fmla="*/ 8874 h 10000"/>
                  <a:gd name="connsiteX27" fmla="*/ 5988 w 10000"/>
                  <a:gd name="connsiteY27" fmla="*/ 9018 h 10000"/>
                  <a:gd name="connsiteX28" fmla="*/ 4917 w 10000"/>
                  <a:gd name="connsiteY28" fmla="*/ 9126 h 10000"/>
                  <a:gd name="connsiteX29" fmla="*/ 4294 w 10000"/>
                  <a:gd name="connsiteY29" fmla="*/ 9213 h 10000"/>
                  <a:gd name="connsiteX30" fmla="*/ 4028 w 10000"/>
                  <a:gd name="connsiteY30" fmla="*/ 9258 h 10000"/>
                  <a:gd name="connsiteX31" fmla="*/ 3838 w 10000"/>
                  <a:gd name="connsiteY31" fmla="*/ 9307 h 10000"/>
                  <a:gd name="connsiteX32" fmla="*/ 3302 w 10000"/>
                  <a:gd name="connsiteY32" fmla="*/ 9440 h 10000"/>
                  <a:gd name="connsiteX33" fmla="*/ 2066 w 10000"/>
                  <a:gd name="connsiteY33" fmla="*/ 9724 h 10000"/>
                  <a:gd name="connsiteX34" fmla="*/ 809 w 10000"/>
                  <a:gd name="connsiteY34" fmla="*/ 10000 h 10000"/>
                  <a:gd name="connsiteX35" fmla="*/ 850 w 10000"/>
                  <a:gd name="connsiteY35" fmla="*/ 7635 h 10000"/>
                  <a:gd name="connsiteX36" fmla="*/ 20 w 10000"/>
                  <a:gd name="connsiteY36" fmla="*/ 7656 h 10000"/>
                  <a:gd name="connsiteX37" fmla="*/ 0 w 10000"/>
                  <a:gd name="connsiteY37" fmla="*/ 1922 h 10000"/>
                  <a:gd name="connsiteX38" fmla="*/ 4382 w 10000"/>
                  <a:gd name="connsiteY38" fmla="*/ 2052 h 10000"/>
                  <a:gd name="connsiteX39" fmla="*/ 4356 w 10000"/>
                  <a:gd name="connsiteY39" fmla="*/ 5951 h 10000"/>
                  <a:gd name="connsiteX40" fmla="*/ 8791 w 10000"/>
                  <a:gd name="connsiteY40" fmla="*/ 5946 h 10000"/>
                  <a:gd name="connsiteX41" fmla="*/ 9362 w 10000"/>
                  <a:gd name="connsiteY41" fmla="*/ 3 h 10000"/>
                  <a:gd name="connsiteX42" fmla="*/ 9407 w 10000"/>
                  <a:gd name="connsiteY42" fmla="*/ 141 h 10000"/>
                  <a:gd name="connsiteX43" fmla="*/ 9509 w 10000"/>
                  <a:gd name="connsiteY43" fmla="*/ 616 h 10000"/>
                  <a:gd name="connsiteX44" fmla="*/ 9590 w 10000"/>
                  <a:gd name="connsiteY44" fmla="*/ 729 h 10000"/>
                  <a:gd name="connsiteX45" fmla="*/ 9664 w 10000"/>
                  <a:gd name="connsiteY45" fmla="*/ 799 h 10000"/>
                  <a:gd name="connsiteX0" fmla="*/ 9990 w 10000"/>
                  <a:gd name="connsiteY0" fmla="*/ 2720 h 10000"/>
                  <a:gd name="connsiteX1" fmla="*/ 10000 w 10000"/>
                  <a:gd name="connsiteY1" fmla="*/ 2814 h 10000"/>
                  <a:gd name="connsiteX2" fmla="*/ 9928 w 10000"/>
                  <a:gd name="connsiteY2" fmla="*/ 3023 h 10000"/>
                  <a:gd name="connsiteX3" fmla="*/ 9922 w 10000"/>
                  <a:gd name="connsiteY3" fmla="*/ 3224 h 10000"/>
                  <a:gd name="connsiteX4" fmla="*/ 9893 w 10000"/>
                  <a:gd name="connsiteY4" fmla="*/ 3358 h 10000"/>
                  <a:gd name="connsiteX5" fmla="*/ 9925 w 10000"/>
                  <a:gd name="connsiteY5" fmla="*/ 3428 h 10000"/>
                  <a:gd name="connsiteX6" fmla="*/ 9957 w 10000"/>
                  <a:gd name="connsiteY6" fmla="*/ 3482 h 10000"/>
                  <a:gd name="connsiteX7" fmla="*/ 9902 w 10000"/>
                  <a:gd name="connsiteY7" fmla="*/ 3566 h 10000"/>
                  <a:gd name="connsiteX8" fmla="*/ 9742 w 10000"/>
                  <a:gd name="connsiteY8" fmla="*/ 3545 h 10000"/>
                  <a:gd name="connsiteX9" fmla="*/ 8737 w 10000"/>
                  <a:gd name="connsiteY9" fmla="*/ 5879 h 10000"/>
                  <a:gd name="connsiteX10" fmla="*/ 8720 w 10000"/>
                  <a:gd name="connsiteY10" fmla="*/ 6018 h 10000"/>
                  <a:gd name="connsiteX11" fmla="*/ 8695 w 10000"/>
                  <a:gd name="connsiteY11" fmla="*/ 6112 h 10000"/>
                  <a:gd name="connsiteX12" fmla="*/ 8631 w 10000"/>
                  <a:gd name="connsiteY12" fmla="*/ 6306 h 10000"/>
                  <a:gd name="connsiteX13" fmla="*/ 8587 w 10000"/>
                  <a:gd name="connsiteY13" fmla="*/ 6433 h 10000"/>
                  <a:gd name="connsiteX14" fmla="*/ 8548 w 10000"/>
                  <a:gd name="connsiteY14" fmla="*/ 6647 h 10000"/>
                  <a:gd name="connsiteX15" fmla="*/ 8431 w 10000"/>
                  <a:gd name="connsiteY15" fmla="*/ 6791 h 10000"/>
                  <a:gd name="connsiteX16" fmla="*/ 8296 w 10000"/>
                  <a:gd name="connsiteY16" fmla="*/ 6918 h 10000"/>
                  <a:gd name="connsiteX17" fmla="*/ 8230 w 10000"/>
                  <a:gd name="connsiteY17" fmla="*/ 7156 h 10000"/>
                  <a:gd name="connsiteX18" fmla="*/ 8163 w 10000"/>
                  <a:gd name="connsiteY18" fmla="*/ 7583 h 10000"/>
                  <a:gd name="connsiteX19" fmla="*/ 8029 w 10000"/>
                  <a:gd name="connsiteY19" fmla="*/ 7829 h 10000"/>
                  <a:gd name="connsiteX20" fmla="*/ 8004 w 10000"/>
                  <a:gd name="connsiteY20" fmla="*/ 7974 h 10000"/>
                  <a:gd name="connsiteX21" fmla="*/ 7875 w 10000"/>
                  <a:gd name="connsiteY21" fmla="*/ 8132 h 10000"/>
                  <a:gd name="connsiteX22" fmla="*/ 7826 w 10000"/>
                  <a:gd name="connsiteY22" fmla="*/ 8308 h 10000"/>
                  <a:gd name="connsiteX23" fmla="*/ 7776 w 10000"/>
                  <a:gd name="connsiteY23" fmla="*/ 8403 h 10000"/>
                  <a:gd name="connsiteX24" fmla="*/ 7726 w 10000"/>
                  <a:gd name="connsiteY24" fmla="*/ 8496 h 10000"/>
                  <a:gd name="connsiteX25" fmla="*/ 7634 w 10000"/>
                  <a:gd name="connsiteY25" fmla="*/ 8590 h 10000"/>
                  <a:gd name="connsiteX26" fmla="*/ 7374 w 10000"/>
                  <a:gd name="connsiteY26" fmla="*/ 8874 h 10000"/>
                  <a:gd name="connsiteX27" fmla="*/ 5988 w 10000"/>
                  <a:gd name="connsiteY27" fmla="*/ 9018 h 10000"/>
                  <a:gd name="connsiteX28" fmla="*/ 4917 w 10000"/>
                  <a:gd name="connsiteY28" fmla="*/ 9126 h 10000"/>
                  <a:gd name="connsiteX29" fmla="*/ 4294 w 10000"/>
                  <a:gd name="connsiteY29" fmla="*/ 9213 h 10000"/>
                  <a:gd name="connsiteX30" fmla="*/ 4028 w 10000"/>
                  <a:gd name="connsiteY30" fmla="*/ 9258 h 10000"/>
                  <a:gd name="connsiteX31" fmla="*/ 3838 w 10000"/>
                  <a:gd name="connsiteY31" fmla="*/ 9307 h 10000"/>
                  <a:gd name="connsiteX32" fmla="*/ 3302 w 10000"/>
                  <a:gd name="connsiteY32" fmla="*/ 9440 h 10000"/>
                  <a:gd name="connsiteX33" fmla="*/ 2066 w 10000"/>
                  <a:gd name="connsiteY33" fmla="*/ 9724 h 10000"/>
                  <a:gd name="connsiteX34" fmla="*/ 809 w 10000"/>
                  <a:gd name="connsiteY34" fmla="*/ 10000 h 10000"/>
                  <a:gd name="connsiteX35" fmla="*/ 850 w 10000"/>
                  <a:gd name="connsiteY35" fmla="*/ 7635 h 10000"/>
                  <a:gd name="connsiteX36" fmla="*/ 20 w 10000"/>
                  <a:gd name="connsiteY36" fmla="*/ 7656 h 10000"/>
                  <a:gd name="connsiteX37" fmla="*/ 0 w 10000"/>
                  <a:gd name="connsiteY37" fmla="*/ 1922 h 10000"/>
                  <a:gd name="connsiteX38" fmla="*/ 4382 w 10000"/>
                  <a:gd name="connsiteY38" fmla="*/ 2052 h 10000"/>
                  <a:gd name="connsiteX39" fmla="*/ 4356 w 10000"/>
                  <a:gd name="connsiteY39" fmla="*/ 5951 h 10000"/>
                  <a:gd name="connsiteX40" fmla="*/ 8791 w 10000"/>
                  <a:gd name="connsiteY40" fmla="*/ 5946 h 10000"/>
                  <a:gd name="connsiteX41" fmla="*/ 9362 w 10000"/>
                  <a:gd name="connsiteY41" fmla="*/ 3 h 10000"/>
                  <a:gd name="connsiteX42" fmla="*/ 9407 w 10000"/>
                  <a:gd name="connsiteY42" fmla="*/ 141 h 10000"/>
                  <a:gd name="connsiteX43" fmla="*/ 9509 w 10000"/>
                  <a:gd name="connsiteY43" fmla="*/ 616 h 10000"/>
                  <a:gd name="connsiteX44" fmla="*/ 9590 w 10000"/>
                  <a:gd name="connsiteY44" fmla="*/ 729 h 10000"/>
                  <a:gd name="connsiteX0" fmla="*/ 9990 w 10000"/>
                  <a:gd name="connsiteY0" fmla="*/ 2720 h 10000"/>
                  <a:gd name="connsiteX1" fmla="*/ 10000 w 10000"/>
                  <a:gd name="connsiteY1" fmla="*/ 2814 h 10000"/>
                  <a:gd name="connsiteX2" fmla="*/ 9928 w 10000"/>
                  <a:gd name="connsiteY2" fmla="*/ 3023 h 10000"/>
                  <a:gd name="connsiteX3" fmla="*/ 9922 w 10000"/>
                  <a:gd name="connsiteY3" fmla="*/ 3224 h 10000"/>
                  <a:gd name="connsiteX4" fmla="*/ 9893 w 10000"/>
                  <a:gd name="connsiteY4" fmla="*/ 3358 h 10000"/>
                  <a:gd name="connsiteX5" fmla="*/ 9925 w 10000"/>
                  <a:gd name="connsiteY5" fmla="*/ 3428 h 10000"/>
                  <a:gd name="connsiteX6" fmla="*/ 9957 w 10000"/>
                  <a:gd name="connsiteY6" fmla="*/ 3482 h 10000"/>
                  <a:gd name="connsiteX7" fmla="*/ 9902 w 10000"/>
                  <a:gd name="connsiteY7" fmla="*/ 3566 h 10000"/>
                  <a:gd name="connsiteX8" fmla="*/ 9742 w 10000"/>
                  <a:gd name="connsiteY8" fmla="*/ 3545 h 10000"/>
                  <a:gd name="connsiteX9" fmla="*/ 8737 w 10000"/>
                  <a:gd name="connsiteY9" fmla="*/ 5879 h 10000"/>
                  <a:gd name="connsiteX10" fmla="*/ 8720 w 10000"/>
                  <a:gd name="connsiteY10" fmla="*/ 6018 h 10000"/>
                  <a:gd name="connsiteX11" fmla="*/ 8695 w 10000"/>
                  <a:gd name="connsiteY11" fmla="*/ 6112 h 10000"/>
                  <a:gd name="connsiteX12" fmla="*/ 8631 w 10000"/>
                  <a:gd name="connsiteY12" fmla="*/ 6306 h 10000"/>
                  <a:gd name="connsiteX13" fmla="*/ 8587 w 10000"/>
                  <a:gd name="connsiteY13" fmla="*/ 6433 h 10000"/>
                  <a:gd name="connsiteX14" fmla="*/ 8548 w 10000"/>
                  <a:gd name="connsiteY14" fmla="*/ 6647 h 10000"/>
                  <a:gd name="connsiteX15" fmla="*/ 8431 w 10000"/>
                  <a:gd name="connsiteY15" fmla="*/ 6791 h 10000"/>
                  <a:gd name="connsiteX16" fmla="*/ 8296 w 10000"/>
                  <a:gd name="connsiteY16" fmla="*/ 6918 h 10000"/>
                  <a:gd name="connsiteX17" fmla="*/ 8230 w 10000"/>
                  <a:gd name="connsiteY17" fmla="*/ 7156 h 10000"/>
                  <a:gd name="connsiteX18" fmla="*/ 8163 w 10000"/>
                  <a:gd name="connsiteY18" fmla="*/ 7583 h 10000"/>
                  <a:gd name="connsiteX19" fmla="*/ 8029 w 10000"/>
                  <a:gd name="connsiteY19" fmla="*/ 7829 h 10000"/>
                  <a:gd name="connsiteX20" fmla="*/ 8004 w 10000"/>
                  <a:gd name="connsiteY20" fmla="*/ 7974 h 10000"/>
                  <a:gd name="connsiteX21" fmla="*/ 7875 w 10000"/>
                  <a:gd name="connsiteY21" fmla="*/ 8132 h 10000"/>
                  <a:gd name="connsiteX22" fmla="*/ 7826 w 10000"/>
                  <a:gd name="connsiteY22" fmla="*/ 8308 h 10000"/>
                  <a:gd name="connsiteX23" fmla="*/ 7776 w 10000"/>
                  <a:gd name="connsiteY23" fmla="*/ 8403 h 10000"/>
                  <a:gd name="connsiteX24" fmla="*/ 7726 w 10000"/>
                  <a:gd name="connsiteY24" fmla="*/ 8496 h 10000"/>
                  <a:gd name="connsiteX25" fmla="*/ 7634 w 10000"/>
                  <a:gd name="connsiteY25" fmla="*/ 8590 h 10000"/>
                  <a:gd name="connsiteX26" fmla="*/ 7374 w 10000"/>
                  <a:gd name="connsiteY26" fmla="*/ 8874 h 10000"/>
                  <a:gd name="connsiteX27" fmla="*/ 5988 w 10000"/>
                  <a:gd name="connsiteY27" fmla="*/ 9018 h 10000"/>
                  <a:gd name="connsiteX28" fmla="*/ 4917 w 10000"/>
                  <a:gd name="connsiteY28" fmla="*/ 9126 h 10000"/>
                  <a:gd name="connsiteX29" fmla="*/ 4294 w 10000"/>
                  <a:gd name="connsiteY29" fmla="*/ 9213 h 10000"/>
                  <a:gd name="connsiteX30" fmla="*/ 4028 w 10000"/>
                  <a:gd name="connsiteY30" fmla="*/ 9258 h 10000"/>
                  <a:gd name="connsiteX31" fmla="*/ 3838 w 10000"/>
                  <a:gd name="connsiteY31" fmla="*/ 9307 h 10000"/>
                  <a:gd name="connsiteX32" fmla="*/ 3302 w 10000"/>
                  <a:gd name="connsiteY32" fmla="*/ 9440 h 10000"/>
                  <a:gd name="connsiteX33" fmla="*/ 2066 w 10000"/>
                  <a:gd name="connsiteY33" fmla="*/ 9724 h 10000"/>
                  <a:gd name="connsiteX34" fmla="*/ 809 w 10000"/>
                  <a:gd name="connsiteY34" fmla="*/ 10000 h 10000"/>
                  <a:gd name="connsiteX35" fmla="*/ 850 w 10000"/>
                  <a:gd name="connsiteY35" fmla="*/ 7635 h 10000"/>
                  <a:gd name="connsiteX36" fmla="*/ 20 w 10000"/>
                  <a:gd name="connsiteY36" fmla="*/ 7656 h 10000"/>
                  <a:gd name="connsiteX37" fmla="*/ 0 w 10000"/>
                  <a:gd name="connsiteY37" fmla="*/ 1922 h 10000"/>
                  <a:gd name="connsiteX38" fmla="*/ 4382 w 10000"/>
                  <a:gd name="connsiteY38" fmla="*/ 2052 h 10000"/>
                  <a:gd name="connsiteX39" fmla="*/ 4356 w 10000"/>
                  <a:gd name="connsiteY39" fmla="*/ 5951 h 10000"/>
                  <a:gd name="connsiteX40" fmla="*/ 8791 w 10000"/>
                  <a:gd name="connsiteY40" fmla="*/ 5946 h 10000"/>
                  <a:gd name="connsiteX41" fmla="*/ 9362 w 10000"/>
                  <a:gd name="connsiteY41" fmla="*/ 3 h 10000"/>
                  <a:gd name="connsiteX42" fmla="*/ 9407 w 10000"/>
                  <a:gd name="connsiteY42" fmla="*/ 141 h 10000"/>
                  <a:gd name="connsiteX43" fmla="*/ 9509 w 10000"/>
                  <a:gd name="connsiteY43" fmla="*/ 616 h 10000"/>
                  <a:gd name="connsiteX0" fmla="*/ 9990 w 10000"/>
                  <a:gd name="connsiteY0" fmla="*/ 2720 h 10000"/>
                  <a:gd name="connsiteX1" fmla="*/ 10000 w 10000"/>
                  <a:gd name="connsiteY1" fmla="*/ 2814 h 10000"/>
                  <a:gd name="connsiteX2" fmla="*/ 9928 w 10000"/>
                  <a:gd name="connsiteY2" fmla="*/ 3023 h 10000"/>
                  <a:gd name="connsiteX3" fmla="*/ 9922 w 10000"/>
                  <a:gd name="connsiteY3" fmla="*/ 3224 h 10000"/>
                  <a:gd name="connsiteX4" fmla="*/ 9893 w 10000"/>
                  <a:gd name="connsiteY4" fmla="*/ 3358 h 10000"/>
                  <a:gd name="connsiteX5" fmla="*/ 9925 w 10000"/>
                  <a:gd name="connsiteY5" fmla="*/ 3428 h 10000"/>
                  <a:gd name="connsiteX6" fmla="*/ 9957 w 10000"/>
                  <a:gd name="connsiteY6" fmla="*/ 3482 h 10000"/>
                  <a:gd name="connsiteX7" fmla="*/ 9902 w 10000"/>
                  <a:gd name="connsiteY7" fmla="*/ 3566 h 10000"/>
                  <a:gd name="connsiteX8" fmla="*/ 9742 w 10000"/>
                  <a:gd name="connsiteY8" fmla="*/ 3545 h 10000"/>
                  <a:gd name="connsiteX9" fmla="*/ 8737 w 10000"/>
                  <a:gd name="connsiteY9" fmla="*/ 5879 h 10000"/>
                  <a:gd name="connsiteX10" fmla="*/ 8720 w 10000"/>
                  <a:gd name="connsiteY10" fmla="*/ 6018 h 10000"/>
                  <a:gd name="connsiteX11" fmla="*/ 8695 w 10000"/>
                  <a:gd name="connsiteY11" fmla="*/ 6112 h 10000"/>
                  <a:gd name="connsiteX12" fmla="*/ 8631 w 10000"/>
                  <a:gd name="connsiteY12" fmla="*/ 6306 h 10000"/>
                  <a:gd name="connsiteX13" fmla="*/ 8587 w 10000"/>
                  <a:gd name="connsiteY13" fmla="*/ 6433 h 10000"/>
                  <a:gd name="connsiteX14" fmla="*/ 8548 w 10000"/>
                  <a:gd name="connsiteY14" fmla="*/ 6647 h 10000"/>
                  <a:gd name="connsiteX15" fmla="*/ 8431 w 10000"/>
                  <a:gd name="connsiteY15" fmla="*/ 6791 h 10000"/>
                  <a:gd name="connsiteX16" fmla="*/ 8296 w 10000"/>
                  <a:gd name="connsiteY16" fmla="*/ 6918 h 10000"/>
                  <a:gd name="connsiteX17" fmla="*/ 8230 w 10000"/>
                  <a:gd name="connsiteY17" fmla="*/ 7156 h 10000"/>
                  <a:gd name="connsiteX18" fmla="*/ 8163 w 10000"/>
                  <a:gd name="connsiteY18" fmla="*/ 7583 h 10000"/>
                  <a:gd name="connsiteX19" fmla="*/ 8029 w 10000"/>
                  <a:gd name="connsiteY19" fmla="*/ 7829 h 10000"/>
                  <a:gd name="connsiteX20" fmla="*/ 8004 w 10000"/>
                  <a:gd name="connsiteY20" fmla="*/ 7974 h 10000"/>
                  <a:gd name="connsiteX21" fmla="*/ 7875 w 10000"/>
                  <a:gd name="connsiteY21" fmla="*/ 8132 h 10000"/>
                  <a:gd name="connsiteX22" fmla="*/ 7826 w 10000"/>
                  <a:gd name="connsiteY22" fmla="*/ 8308 h 10000"/>
                  <a:gd name="connsiteX23" fmla="*/ 7776 w 10000"/>
                  <a:gd name="connsiteY23" fmla="*/ 8403 h 10000"/>
                  <a:gd name="connsiteX24" fmla="*/ 7726 w 10000"/>
                  <a:gd name="connsiteY24" fmla="*/ 8496 h 10000"/>
                  <a:gd name="connsiteX25" fmla="*/ 7634 w 10000"/>
                  <a:gd name="connsiteY25" fmla="*/ 8590 h 10000"/>
                  <a:gd name="connsiteX26" fmla="*/ 7374 w 10000"/>
                  <a:gd name="connsiteY26" fmla="*/ 8874 h 10000"/>
                  <a:gd name="connsiteX27" fmla="*/ 5988 w 10000"/>
                  <a:gd name="connsiteY27" fmla="*/ 9018 h 10000"/>
                  <a:gd name="connsiteX28" fmla="*/ 4917 w 10000"/>
                  <a:gd name="connsiteY28" fmla="*/ 9126 h 10000"/>
                  <a:gd name="connsiteX29" fmla="*/ 4294 w 10000"/>
                  <a:gd name="connsiteY29" fmla="*/ 9213 h 10000"/>
                  <a:gd name="connsiteX30" fmla="*/ 4028 w 10000"/>
                  <a:gd name="connsiteY30" fmla="*/ 9258 h 10000"/>
                  <a:gd name="connsiteX31" fmla="*/ 3838 w 10000"/>
                  <a:gd name="connsiteY31" fmla="*/ 9307 h 10000"/>
                  <a:gd name="connsiteX32" fmla="*/ 3302 w 10000"/>
                  <a:gd name="connsiteY32" fmla="*/ 9440 h 10000"/>
                  <a:gd name="connsiteX33" fmla="*/ 2066 w 10000"/>
                  <a:gd name="connsiteY33" fmla="*/ 9724 h 10000"/>
                  <a:gd name="connsiteX34" fmla="*/ 809 w 10000"/>
                  <a:gd name="connsiteY34" fmla="*/ 10000 h 10000"/>
                  <a:gd name="connsiteX35" fmla="*/ 850 w 10000"/>
                  <a:gd name="connsiteY35" fmla="*/ 7635 h 10000"/>
                  <a:gd name="connsiteX36" fmla="*/ 20 w 10000"/>
                  <a:gd name="connsiteY36" fmla="*/ 7656 h 10000"/>
                  <a:gd name="connsiteX37" fmla="*/ 0 w 10000"/>
                  <a:gd name="connsiteY37" fmla="*/ 1922 h 10000"/>
                  <a:gd name="connsiteX38" fmla="*/ 4382 w 10000"/>
                  <a:gd name="connsiteY38" fmla="*/ 2052 h 10000"/>
                  <a:gd name="connsiteX39" fmla="*/ 4356 w 10000"/>
                  <a:gd name="connsiteY39" fmla="*/ 5951 h 10000"/>
                  <a:gd name="connsiteX40" fmla="*/ 8791 w 10000"/>
                  <a:gd name="connsiteY40" fmla="*/ 5946 h 10000"/>
                  <a:gd name="connsiteX41" fmla="*/ 9362 w 10000"/>
                  <a:gd name="connsiteY41" fmla="*/ 3 h 10000"/>
                  <a:gd name="connsiteX42" fmla="*/ 9407 w 10000"/>
                  <a:gd name="connsiteY42" fmla="*/ 141 h 10000"/>
                  <a:gd name="connsiteX0" fmla="*/ 9990 w 10000"/>
                  <a:gd name="connsiteY0" fmla="*/ 2720 h 10000"/>
                  <a:gd name="connsiteX1" fmla="*/ 10000 w 10000"/>
                  <a:gd name="connsiteY1" fmla="*/ 2814 h 10000"/>
                  <a:gd name="connsiteX2" fmla="*/ 9928 w 10000"/>
                  <a:gd name="connsiteY2" fmla="*/ 3023 h 10000"/>
                  <a:gd name="connsiteX3" fmla="*/ 9922 w 10000"/>
                  <a:gd name="connsiteY3" fmla="*/ 3224 h 10000"/>
                  <a:gd name="connsiteX4" fmla="*/ 9893 w 10000"/>
                  <a:gd name="connsiteY4" fmla="*/ 3358 h 10000"/>
                  <a:gd name="connsiteX5" fmla="*/ 9925 w 10000"/>
                  <a:gd name="connsiteY5" fmla="*/ 3428 h 10000"/>
                  <a:gd name="connsiteX6" fmla="*/ 9957 w 10000"/>
                  <a:gd name="connsiteY6" fmla="*/ 3482 h 10000"/>
                  <a:gd name="connsiteX7" fmla="*/ 9902 w 10000"/>
                  <a:gd name="connsiteY7" fmla="*/ 3566 h 10000"/>
                  <a:gd name="connsiteX8" fmla="*/ 9742 w 10000"/>
                  <a:gd name="connsiteY8" fmla="*/ 3545 h 10000"/>
                  <a:gd name="connsiteX9" fmla="*/ 8737 w 10000"/>
                  <a:gd name="connsiteY9" fmla="*/ 5879 h 10000"/>
                  <a:gd name="connsiteX10" fmla="*/ 8720 w 10000"/>
                  <a:gd name="connsiteY10" fmla="*/ 6018 h 10000"/>
                  <a:gd name="connsiteX11" fmla="*/ 8695 w 10000"/>
                  <a:gd name="connsiteY11" fmla="*/ 6112 h 10000"/>
                  <a:gd name="connsiteX12" fmla="*/ 8631 w 10000"/>
                  <a:gd name="connsiteY12" fmla="*/ 6306 h 10000"/>
                  <a:gd name="connsiteX13" fmla="*/ 8587 w 10000"/>
                  <a:gd name="connsiteY13" fmla="*/ 6433 h 10000"/>
                  <a:gd name="connsiteX14" fmla="*/ 8548 w 10000"/>
                  <a:gd name="connsiteY14" fmla="*/ 6647 h 10000"/>
                  <a:gd name="connsiteX15" fmla="*/ 8431 w 10000"/>
                  <a:gd name="connsiteY15" fmla="*/ 6791 h 10000"/>
                  <a:gd name="connsiteX16" fmla="*/ 8296 w 10000"/>
                  <a:gd name="connsiteY16" fmla="*/ 6918 h 10000"/>
                  <a:gd name="connsiteX17" fmla="*/ 8230 w 10000"/>
                  <a:gd name="connsiteY17" fmla="*/ 7156 h 10000"/>
                  <a:gd name="connsiteX18" fmla="*/ 8163 w 10000"/>
                  <a:gd name="connsiteY18" fmla="*/ 7583 h 10000"/>
                  <a:gd name="connsiteX19" fmla="*/ 8029 w 10000"/>
                  <a:gd name="connsiteY19" fmla="*/ 7829 h 10000"/>
                  <a:gd name="connsiteX20" fmla="*/ 8004 w 10000"/>
                  <a:gd name="connsiteY20" fmla="*/ 7974 h 10000"/>
                  <a:gd name="connsiteX21" fmla="*/ 7875 w 10000"/>
                  <a:gd name="connsiteY21" fmla="*/ 8132 h 10000"/>
                  <a:gd name="connsiteX22" fmla="*/ 7826 w 10000"/>
                  <a:gd name="connsiteY22" fmla="*/ 8308 h 10000"/>
                  <a:gd name="connsiteX23" fmla="*/ 7776 w 10000"/>
                  <a:gd name="connsiteY23" fmla="*/ 8403 h 10000"/>
                  <a:gd name="connsiteX24" fmla="*/ 7726 w 10000"/>
                  <a:gd name="connsiteY24" fmla="*/ 8496 h 10000"/>
                  <a:gd name="connsiteX25" fmla="*/ 7634 w 10000"/>
                  <a:gd name="connsiteY25" fmla="*/ 8590 h 10000"/>
                  <a:gd name="connsiteX26" fmla="*/ 7374 w 10000"/>
                  <a:gd name="connsiteY26" fmla="*/ 8874 h 10000"/>
                  <a:gd name="connsiteX27" fmla="*/ 5988 w 10000"/>
                  <a:gd name="connsiteY27" fmla="*/ 9018 h 10000"/>
                  <a:gd name="connsiteX28" fmla="*/ 4917 w 10000"/>
                  <a:gd name="connsiteY28" fmla="*/ 9126 h 10000"/>
                  <a:gd name="connsiteX29" fmla="*/ 4294 w 10000"/>
                  <a:gd name="connsiteY29" fmla="*/ 9213 h 10000"/>
                  <a:gd name="connsiteX30" fmla="*/ 4028 w 10000"/>
                  <a:gd name="connsiteY30" fmla="*/ 9258 h 10000"/>
                  <a:gd name="connsiteX31" fmla="*/ 3838 w 10000"/>
                  <a:gd name="connsiteY31" fmla="*/ 9307 h 10000"/>
                  <a:gd name="connsiteX32" fmla="*/ 3302 w 10000"/>
                  <a:gd name="connsiteY32" fmla="*/ 9440 h 10000"/>
                  <a:gd name="connsiteX33" fmla="*/ 2066 w 10000"/>
                  <a:gd name="connsiteY33" fmla="*/ 9724 h 10000"/>
                  <a:gd name="connsiteX34" fmla="*/ 809 w 10000"/>
                  <a:gd name="connsiteY34" fmla="*/ 10000 h 10000"/>
                  <a:gd name="connsiteX35" fmla="*/ 850 w 10000"/>
                  <a:gd name="connsiteY35" fmla="*/ 7635 h 10000"/>
                  <a:gd name="connsiteX36" fmla="*/ 20 w 10000"/>
                  <a:gd name="connsiteY36" fmla="*/ 7656 h 10000"/>
                  <a:gd name="connsiteX37" fmla="*/ 0 w 10000"/>
                  <a:gd name="connsiteY37" fmla="*/ 1922 h 10000"/>
                  <a:gd name="connsiteX38" fmla="*/ 4382 w 10000"/>
                  <a:gd name="connsiteY38" fmla="*/ 2052 h 10000"/>
                  <a:gd name="connsiteX39" fmla="*/ 4356 w 10000"/>
                  <a:gd name="connsiteY39" fmla="*/ 5951 h 10000"/>
                  <a:gd name="connsiteX40" fmla="*/ 8791 w 10000"/>
                  <a:gd name="connsiteY40" fmla="*/ 5946 h 10000"/>
                  <a:gd name="connsiteX41" fmla="*/ 9362 w 10000"/>
                  <a:gd name="connsiteY41" fmla="*/ 3 h 10000"/>
                  <a:gd name="connsiteX0" fmla="*/ 9990 w 10000"/>
                  <a:gd name="connsiteY0" fmla="*/ 798 h 8078"/>
                  <a:gd name="connsiteX1" fmla="*/ 10000 w 10000"/>
                  <a:gd name="connsiteY1" fmla="*/ 892 h 8078"/>
                  <a:gd name="connsiteX2" fmla="*/ 9928 w 10000"/>
                  <a:gd name="connsiteY2" fmla="*/ 1101 h 8078"/>
                  <a:gd name="connsiteX3" fmla="*/ 9922 w 10000"/>
                  <a:gd name="connsiteY3" fmla="*/ 1302 h 8078"/>
                  <a:gd name="connsiteX4" fmla="*/ 9893 w 10000"/>
                  <a:gd name="connsiteY4" fmla="*/ 1436 h 8078"/>
                  <a:gd name="connsiteX5" fmla="*/ 9925 w 10000"/>
                  <a:gd name="connsiteY5" fmla="*/ 1506 h 8078"/>
                  <a:gd name="connsiteX6" fmla="*/ 9957 w 10000"/>
                  <a:gd name="connsiteY6" fmla="*/ 1560 h 8078"/>
                  <a:gd name="connsiteX7" fmla="*/ 9902 w 10000"/>
                  <a:gd name="connsiteY7" fmla="*/ 1644 h 8078"/>
                  <a:gd name="connsiteX8" fmla="*/ 9742 w 10000"/>
                  <a:gd name="connsiteY8" fmla="*/ 1623 h 8078"/>
                  <a:gd name="connsiteX9" fmla="*/ 8737 w 10000"/>
                  <a:gd name="connsiteY9" fmla="*/ 3957 h 8078"/>
                  <a:gd name="connsiteX10" fmla="*/ 8720 w 10000"/>
                  <a:gd name="connsiteY10" fmla="*/ 4096 h 8078"/>
                  <a:gd name="connsiteX11" fmla="*/ 8695 w 10000"/>
                  <a:gd name="connsiteY11" fmla="*/ 4190 h 8078"/>
                  <a:gd name="connsiteX12" fmla="*/ 8631 w 10000"/>
                  <a:gd name="connsiteY12" fmla="*/ 4384 h 8078"/>
                  <a:gd name="connsiteX13" fmla="*/ 8587 w 10000"/>
                  <a:gd name="connsiteY13" fmla="*/ 4511 h 8078"/>
                  <a:gd name="connsiteX14" fmla="*/ 8548 w 10000"/>
                  <a:gd name="connsiteY14" fmla="*/ 4725 h 8078"/>
                  <a:gd name="connsiteX15" fmla="*/ 8431 w 10000"/>
                  <a:gd name="connsiteY15" fmla="*/ 4869 h 8078"/>
                  <a:gd name="connsiteX16" fmla="*/ 8296 w 10000"/>
                  <a:gd name="connsiteY16" fmla="*/ 4996 h 8078"/>
                  <a:gd name="connsiteX17" fmla="*/ 8230 w 10000"/>
                  <a:gd name="connsiteY17" fmla="*/ 5234 h 8078"/>
                  <a:gd name="connsiteX18" fmla="*/ 8163 w 10000"/>
                  <a:gd name="connsiteY18" fmla="*/ 5661 h 8078"/>
                  <a:gd name="connsiteX19" fmla="*/ 8029 w 10000"/>
                  <a:gd name="connsiteY19" fmla="*/ 5907 h 8078"/>
                  <a:gd name="connsiteX20" fmla="*/ 8004 w 10000"/>
                  <a:gd name="connsiteY20" fmla="*/ 6052 h 8078"/>
                  <a:gd name="connsiteX21" fmla="*/ 7875 w 10000"/>
                  <a:gd name="connsiteY21" fmla="*/ 6210 h 8078"/>
                  <a:gd name="connsiteX22" fmla="*/ 7826 w 10000"/>
                  <a:gd name="connsiteY22" fmla="*/ 6386 h 8078"/>
                  <a:gd name="connsiteX23" fmla="*/ 7776 w 10000"/>
                  <a:gd name="connsiteY23" fmla="*/ 6481 h 8078"/>
                  <a:gd name="connsiteX24" fmla="*/ 7726 w 10000"/>
                  <a:gd name="connsiteY24" fmla="*/ 6574 h 8078"/>
                  <a:gd name="connsiteX25" fmla="*/ 7634 w 10000"/>
                  <a:gd name="connsiteY25" fmla="*/ 6668 h 8078"/>
                  <a:gd name="connsiteX26" fmla="*/ 7374 w 10000"/>
                  <a:gd name="connsiteY26" fmla="*/ 6952 h 8078"/>
                  <a:gd name="connsiteX27" fmla="*/ 5988 w 10000"/>
                  <a:gd name="connsiteY27" fmla="*/ 7096 h 8078"/>
                  <a:gd name="connsiteX28" fmla="*/ 4917 w 10000"/>
                  <a:gd name="connsiteY28" fmla="*/ 7204 h 8078"/>
                  <a:gd name="connsiteX29" fmla="*/ 4294 w 10000"/>
                  <a:gd name="connsiteY29" fmla="*/ 7291 h 8078"/>
                  <a:gd name="connsiteX30" fmla="*/ 4028 w 10000"/>
                  <a:gd name="connsiteY30" fmla="*/ 7336 h 8078"/>
                  <a:gd name="connsiteX31" fmla="*/ 3838 w 10000"/>
                  <a:gd name="connsiteY31" fmla="*/ 7385 h 8078"/>
                  <a:gd name="connsiteX32" fmla="*/ 3302 w 10000"/>
                  <a:gd name="connsiteY32" fmla="*/ 7518 h 8078"/>
                  <a:gd name="connsiteX33" fmla="*/ 2066 w 10000"/>
                  <a:gd name="connsiteY33" fmla="*/ 7802 h 8078"/>
                  <a:gd name="connsiteX34" fmla="*/ 809 w 10000"/>
                  <a:gd name="connsiteY34" fmla="*/ 8078 h 8078"/>
                  <a:gd name="connsiteX35" fmla="*/ 850 w 10000"/>
                  <a:gd name="connsiteY35" fmla="*/ 5713 h 8078"/>
                  <a:gd name="connsiteX36" fmla="*/ 20 w 10000"/>
                  <a:gd name="connsiteY36" fmla="*/ 5734 h 8078"/>
                  <a:gd name="connsiteX37" fmla="*/ 0 w 10000"/>
                  <a:gd name="connsiteY37" fmla="*/ 0 h 8078"/>
                  <a:gd name="connsiteX38" fmla="*/ 4382 w 10000"/>
                  <a:gd name="connsiteY38" fmla="*/ 130 h 8078"/>
                  <a:gd name="connsiteX39" fmla="*/ 4356 w 10000"/>
                  <a:gd name="connsiteY39" fmla="*/ 4029 h 8078"/>
                  <a:gd name="connsiteX40" fmla="*/ 8791 w 10000"/>
                  <a:gd name="connsiteY40" fmla="*/ 4024 h 8078"/>
                  <a:gd name="connsiteX0" fmla="*/ 9990 w 10004"/>
                  <a:gd name="connsiteY0" fmla="*/ 988 h 10000"/>
                  <a:gd name="connsiteX1" fmla="*/ 10000 w 10004"/>
                  <a:gd name="connsiteY1" fmla="*/ 1104 h 10000"/>
                  <a:gd name="connsiteX2" fmla="*/ 9922 w 10004"/>
                  <a:gd name="connsiteY2" fmla="*/ 1612 h 10000"/>
                  <a:gd name="connsiteX3" fmla="*/ 9893 w 10004"/>
                  <a:gd name="connsiteY3" fmla="*/ 1778 h 10000"/>
                  <a:gd name="connsiteX4" fmla="*/ 9925 w 10004"/>
                  <a:gd name="connsiteY4" fmla="*/ 1864 h 10000"/>
                  <a:gd name="connsiteX5" fmla="*/ 9957 w 10004"/>
                  <a:gd name="connsiteY5" fmla="*/ 1931 h 10000"/>
                  <a:gd name="connsiteX6" fmla="*/ 9902 w 10004"/>
                  <a:gd name="connsiteY6" fmla="*/ 2035 h 10000"/>
                  <a:gd name="connsiteX7" fmla="*/ 9742 w 10004"/>
                  <a:gd name="connsiteY7" fmla="*/ 2009 h 10000"/>
                  <a:gd name="connsiteX8" fmla="*/ 8737 w 10004"/>
                  <a:gd name="connsiteY8" fmla="*/ 4898 h 10000"/>
                  <a:gd name="connsiteX9" fmla="*/ 8720 w 10004"/>
                  <a:gd name="connsiteY9" fmla="*/ 5071 h 10000"/>
                  <a:gd name="connsiteX10" fmla="*/ 8695 w 10004"/>
                  <a:gd name="connsiteY10" fmla="*/ 5187 h 10000"/>
                  <a:gd name="connsiteX11" fmla="*/ 8631 w 10004"/>
                  <a:gd name="connsiteY11" fmla="*/ 5427 h 10000"/>
                  <a:gd name="connsiteX12" fmla="*/ 8587 w 10004"/>
                  <a:gd name="connsiteY12" fmla="*/ 5584 h 10000"/>
                  <a:gd name="connsiteX13" fmla="*/ 8548 w 10004"/>
                  <a:gd name="connsiteY13" fmla="*/ 5849 h 10000"/>
                  <a:gd name="connsiteX14" fmla="*/ 8431 w 10004"/>
                  <a:gd name="connsiteY14" fmla="*/ 6027 h 10000"/>
                  <a:gd name="connsiteX15" fmla="*/ 8296 w 10004"/>
                  <a:gd name="connsiteY15" fmla="*/ 6185 h 10000"/>
                  <a:gd name="connsiteX16" fmla="*/ 8230 w 10004"/>
                  <a:gd name="connsiteY16" fmla="*/ 6479 h 10000"/>
                  <a:gd name="connsiteX17" fmla="*/ 8163 w 10004"/>
                  <a:gd name="connsiteY17" fmla="*/ 7008 h 10000"/>
                  <a:gd name="connsiteX18" fmla="*/ 8029 w 10004"/>
                  <a:gd name="connsiteY18" fmla="*/ 7312 h 10000"/>
                  <a:gd name="connsiteX19" fmla="*/ 8004 w 10004"/>
                  <a:gd name="connsiteY19" fmla="*/ 7492 h 10000"/>
                  <a:gd name="connsiteX20" fmla="*/ 7875 w 10004"/>
                  <a:gd name="connsiteY20" fmla="*/ 7688 h 10000"/>
                  <a:gd name="connsiteX21" fmla="*/ 7826 w 10004"/>
                  <a:gd name="connsiteY21" fmla="*/ 7905 h 10000"/>
                  <a:gd name="connsiteX22" fmla="*/ 7776 w 10004"/>
                  <a:gd name="connsiteY22" fmla="*/ 8023 h 10000"/>
                  <a:gd name="connsiteX23" fmla="*/ 7726 w 10004"/>
                  <a:gd name="connsiteY23" fmla="*/ 8138 h 10000"/>
                  <a:gd name="connsiteX24" fmla="*/ 7634 w 10004"/>
                  <a:gd name="connsiteY24" fmla="*/ 8255 h 10000"/>
                  <a:gd name="connsiteX25" fmla="*/ 7374 w 10004"/>
                  <a:gd name="connsiteY25" fmla="*/ 8606 h 10000"/>
                  <a:gd name="connsiteX26" fmla="*/ 5988 w 10004"/>
                  <a:gd name="connsiteY26" fmla="*/ 8784 h 10000"/>
                  <a:gd name="connsiteX27" fmla="*/ 4917 w 10004"/>
                  <a:gd name="connsiteY27" fmla="*/ 8918 h 10000"/>
                  <a:gd name="connsiteX28" fmla="*/ 4294 w 10004"/>
                  <a:gd name="connsiteY28" fmla="*/ 9026 h 10000"/>
                  <a:gd name="connsiteX29" fmla="*/ 4028 w 10004"/>
                  <a:gd name="connsiteY29" fmla="*/ 9081 h 10000"/>
                  <a:gd name="connsiteX30" fmla="*/ 3838 w 10004"/>
                  <a:gd name="connsiteY30" fmla="*/ 9142 h 10000"/>
                  <a:gd name="connsiteX31" fmla="*/ 3302 w 10004"/>
                  <a:gd name="connsiteY31" fmla="*/ 9307 h 10000"/>
                  <a:gd name="connsiteX32" fmla="*/ 2066 w 10004"/>
                  <a:gd name="connsiteY32" fmla="*/ 9658 h 10000"/>
                  <a:gd name="connsiteX33" fmla="*/ 809 w 10004"/>
                  <a:gd name="connsiteY33" fmla="*/ 10000 h 10000"/>
                  <a:gd name="connsiteX34" fmla="*/ 850 w 10004"/>
                  <a:gd name="connsiteY34" fmla="*/ 7072 h 10000"/>
                  <a:gd name="connsiteX35" fmla="*/ 20 w 10004"/>
                  <a:gd name="connsiteY35" fmla="*/ 7098 h 10000"/>
                  <a:gd name="connsiteX36" fmla="*/ 0 w 10004"/>
                  <a:gd name="connsiteY36" fmla="*/ 0 h 10000"/>
                  <a:gd name="connsiteX37" fmla="*/ 4382 w 10004"/>
                  <a:gd name="connsiteY37" fmla="*/ 161 h 10000"/>
                  <a:gd name="connsiteX38" fmla="*/ 4356 w 10004"/>
                  <a:gd name="connsiteY38" fmla="*/ 4988 h 10000"/>
                  <a:gd name="connsiteX39" fmla="*/ 8791 w 10004"/>
                  <a:gd name="connsiteY39" fmla="*/ 4981 h 10000"/>
                  <a:gd name="connsiteX0" fmla="*/ 9990 w 10004"/>
                  <a:gd name="connsiteY0" fmla="*/ 988 h 10000"/>
                  <a:gd name="connsiteX1" fmla="*/ 10000 w 10004"/>
                  <a:gd name="connsiteY1" fmla="*/ 1104 h 10000"/>
                  <a:gd name="connsiteX2" fmla="*/ 9922 w 10004"/>
                  <a:gd name="connsiteY2" fmla="*/ 1612 h 10000"/>
                  <a:gd name="connsiteX3" fmla="*/ 9893 w 10004"/>
                  <a:gd name="connsiteY3" fmla="*/ 1778 h 10000"/>
                  <a:gd name="connsiteX4" fmla="*/ 9925 w 10004"/>
                  <a:gd name="connsiteY4" fmla="*/ 1864 h 10000"/>
                  <a:gd name="connsiteX5" fmla="*/ 9957 w 10004"/>
                  <a:gd name="connsiteY5" fmla="*/ 1931 h 10000"/>
                  <a:gd name="connsiteX6" fmla="*/ 9902 w 10004"/>
                  <a:gd name="connsiteY6" fmla="*/ 2035 h 10000"/>
                  <a:gd name="connsiteX7" fmla="*/ 8737 w 10004"/>
                  <a:gd name="connsiteY7" fmla="*/ 4898 h 10000"/>
                  <a:gd name="connsiteX8" fmla="*/ 8720 w 10004"/>
                  <a:gd name="connsiteY8" fmla="*/ 5071 h 10000"/>
                  <a:gd name="connsiteX9" fmla="*/ 8695 w 10004"/>
                  <a:gd name="connsiteY9" fmla="*/ 5187 h 10000"/>
                  <a:gd name="connsiteX10" fmla="*/ 8631 w 10004"/>
                  <a:gd name="connsiteY10" fmla="*/ 5427 h 10000"/>
                  <a:gd name="connsiteX11" fmla="*/ 8587 w 10004"/>
                  <a:gd name="connsiteY11" fmla="*/ 5584 h 10000"/>
                  <a:gd name="connsiteX12" fmla="*/ 8548 w 10004"/>
                  <a:gd name="connsiteY12" fmla="*/ 5849 h 10000"/>
                  <a:gd name="connsiteX13" fmla="*/ 8431 w 10004"/>
                  <a:gd name="connsiteY13" fmla="*/ 6027 h 10000"/>
                  <a:gd name="connsiteX14" fmla="*/ 8296 w 10004"/>
                  <a:gd name="connsiteY14" fmla="*/ 6185 h 10000"/>
                  <a:gd name="connsiteX15" fmla="*/ 8230 w 10004"/>
                  <a:gd name="connsiteY15" fmla="*/ 6479 h 10000"/>
                  <a:gd name="connsiteX16" fmla="*/ 8163 w 10004"/>
                  <a:gd name="connsiteY16" fmla="*/ 7008 h 10000"/>
                  <a:gd name="connsiteX17" fmla="*/ 8029 w 10004"/>
                  <a:gd name="connsiteY17" fmla="*/ 7312 h 10000"/>
                  <a:gd name="connsiteX18" fmla="*/ 8004 w 10004"/>
                  <a:gd name="connsiteY18" fmla="*/ 7492 h 10000"/>
                  <a:gd name="connsiteX19" fmla="*/ 7875 w 10004"/>
                  <a:gd name="connsiteY19" fmla="*/ 7688 h 10000"/>
                  <a:gd name="connsiteX20" fmla="*/ 7826 w 10004"/>
                  <a:gd name="connsiteY20" fmla="*/ 7905 h 10000"/>
                  <a:gd name="connsiteX21" fmla="*/ 7776 w 10004"/>
                  <a:gd name="connsiteY21" fmla="*/ 8023 h 10000"/>
                  <a:gd name="connsiteX22" fmla="*/ 7726 w 10004"/>
                  <a:gd name="connsiteY22" fmla="*/ 8138 h 10000"/>
                  <a:gd name="connsiteX23" fmla="*/ 7634 w 10004"/>
                  <a:gd name="connsiteY23" fmla="*/ 8255 h 10000"/>
                  <a:gd name="connsiteX24" fmla="*/ 7374 w 10004"/>
                  <a:gd name="connsiteY24" fmla="*/ 8606 h 10000"/>
                  <a:gd name="connsiteX25" fmla="*/ 5988 w 10004"/>
                  <a:gd name="connsiteY25" fmla="*/ 8784 h 10000"/>
                  <a:gd name="connsiteX26" fmla="*/ 4917 w 10004"/>
                  <a:gd name="connsiteY26" fmla="*/ 8918 h 10000"/>
                  <a:gd name="connsiteX27" fmla="*/ 4294 w 10004"/>
                  <a:gd name="connsiteY27" fmla="*/ 9026 h 10000"/>
                  <a:gd name="connsiteX28" fmla="*/ 4028 w 10004"/>
                  <a:gd name="connsiteY28" fmla="*/ 9081 h 10000"/>
                  <a:gd name="connsiteX29" fmla="*/ 3838 w 10004"/>
                  <a:gd name="connsiteY29" fmla="*/ 9142 h 10000"/>
                  <a:gd name="connsiteX30" fmla="*/ 3302 w 10004"/>
                  <a:gd name="connsiteY30" fmla="*/ 9307 h 10000"/>
                  <a:gd name="connsiteX31" fmla="*/ 2066 w 10004"/>
                  <a:gd name="connsiteY31" fmla="*/ 9658 h 10000"/>
                  <a:gd name="connsiteX32" fmla="*/ 809 w 10004"/>
                  <a:gd name="connsiteY32" fmla="*/ 10000 h 10000"/>
                  <a:gd name="connsiteX33" fmla="*/ 850 w 10004"/>
                  <a:gd name="connsiteY33" fmla="*/ 7072 h 10000"/>
                  <a:gd name="connsiteX34" fmla="*/ 20 w 10004"/>
                  <a:gd name="connsiteY34" fmla="*/ 7098 h 10000"/>
                  <a:gd name="connsiteX35" fmla="*/ 0 w 10004"/>
                  <a:gd name="connsiteY35" fmla="*/ 0 h 10000"/>
                  <a:gd name="connsiteX36" fmla="*/ 4382 w 10004"/>
                  <a:gd name="connsiteY36" fmla="*/ 161 h 10000"/>
                  <a:gd name="connsiteX37" fmla="*/ 4356 w 10004"/>
                  <a:gd name="connsiteY37" fmla="*/ 4988 h 10000"/>
                  <a:gd name="connsiteX38" fmla="*/ 8791 w 10004"/>
                  <a:gd name="connsiteY38" fmla="*/ 4981 h 10000"/>
                  <a:gd name="connsiteX0" fmla="*/ 9990 w 10004"/>
                  <a:gd name="connsiteY0" fmla="*/ 988 h 10000"/>
                  <a:gd name="connsiteX1" fmla="*/ 10000 w 10004"/>
                  <a:gd name="connsiteY1" fmla="*/ 1104 h 10000"/>
                  <a:gd name="connsiteX2" fmla="*/ 9922 w 10004"/>
                  <a:gd name="connsiteY2" fmla="*/ 1612 h 10000"/>
                  <a:gd name="connsiteX3" fmla="*/ 9893 w 10004"/>
                  <a:gd name="connsiteY3" fmla="*/ 1778 h 10000"/>
                  <a:gd name="connsiteX4" fmla="*/ 9925 w 10004"/>
                  <a:gd name="connsiteY4" fmla="*/ 1864 h 10000"/>
                  <a:gd name="connsiteX5" fmla="*/ 9957 w 10004"/>
                  <a:gd name="connsiteY5" fmla="*/ 1931 h 10000"/>
                  <a:gd name="connsiteX6" fmla="*/ 8737 w 10004"/>
                  <a:gd name="connsiteY6" fmla="*/ 4898 h 10000"/>
                  <a:gd name="connsiteX7" fmla="*/ 8720 w 10004"/>
                  <a:gd name="connsiteY7" fmla="*/ 5071 h 10000"/>
                  <a:gd name="connsiteX8" fmla="*/ 8695 w 10004"/>
                  <a:gd name="connsiteY8" fmla="*/ 5187 h 10000"/>
                  <a:gd name="connsiteX9" fmla="*/ 8631 w 10004"/>
                  <a:gd name="connsiteY9" fmla="*/ 5427 h 10000"/>
                  <a:gd name="connsiteX10" fmla="*/ 8587 w 10004"/>
                  <a:gd name="connsiteY10" fmla="*/ 5584 h 10000"/>
                  <a:gd name="connsiteX11" fmla="*/ 8548 w 10004"/>
                  <a:gd name="connsiteY11" fmla="*/ 5849 h 10000"/>
                  <a:gd name="connsiteX12" fmla="*/ 8431 w 10004"/>
                  <a:gd name="connsiteY12" fmla="*/ 6027 h 10000"/>
                  <a:gd name="connsiteX13" fmla="*/ 8296 w 10004"/>
                  <a:gd name="connsiteY13" fmla="*/ 6185 h 10000"/>
                  <a:gd name="connsiteX14" fmla="*/ 8230 w 10004"/>
                  <a:gd name="connsiteY14" fmla="*/ 6479 h 10000"/>
                  <a:gd name="connsiteX15" fmla="*/ 8163 w 10004"/>
                  <a:gd name="connsiteY15" fmla="*/ 7008 h 10000"/>
                  <a:gd name="connsiteX16" fmla="*/ 8029 w 10004"/>
                  <a:gd name="connsiteY16" fmla="*/ 7312 h 10000"/>
                  <a:gd name="connsiteX17" fmla="*/ 8004 w 10004"/>
                  <a:gd name="connsiteY17" fmla="*/ 7492 h 10000"/>
                  <a:gd name="connsiteX18" fmla="*/ 7875 w 10004"/>
                  <a:gd name="connsiteY18" fmla="*/ 7688 h 10000"/>
                  <a:gd name="connsiteX19" fmla="*/ 7826 w 10004"/>
                  <a:gd name="connsiteY19" fmla="*/ 7905 h 10000"/>
                  <a:gd name="connsiteX20" fmla="*/ 7776 w 10004"/>
                  <a:gd name="connsiteY20" fmla="*/ 8023 h 10000"/>
                  <a:gd name="connsiteX21" fmla="*/ 7726 w 10004"/>
                  <a:gd name="connsiteY21" fmla="*/ 8138 h 10000"/>
                  <a:gd name="connsiteX22" fmla="*/ 7634 w 10004"/>
                  <a:gd name="connsiteY22" fmla="*/ 8255 h 10000"/>
                  <a:gd name="connsiteX23" fmla="*/ 7374 w 10004"/>
                  <a:gd name="connsiteY23" fmla="*/ 8606 h 10000"/>
                  <a:gd name="connsiteX24" fmla="*/ 5988 w 10004"/>
                  <a:gd name="connsiteY24" fmla="*/ 8784 h 10000"/>
                  <a:gd name="connsiteX25" fmla="*/ 4917 w 10004"/>
                  <a:gd name="connsiteY25" fmla="*/ 8918 h 10000"/>
                  <a:gd name="connsiteX26" fmla="*/ 4294 w 10004"/>
                  <a:gd name="connsiteY26" fmla="*/ 9026 h 10000"/>
                  <a:gd name="connsiteX27" fmla="*/ 4028 w 10004"/>
                  <a:gd name="connsiteY27" fmla="*/ 9081 h 10000"/>
                  <a:gd name="connsiteX28" fmla="*/ 3838 w 10004"/>
                  <a:gd name="connsiteY28" fmla="*/ 9142 h 10000"/>
                  <a:gd name="connsiteX29" fmla="*/ 3302 w 10004"/>
                  <a:gd name="connsiteY29" fmla="*/ 9307 h 10000"/>
                  <a:gd name="connsiteX30" fmla="*/ 2066 w 10004"/>
                  <a:gd name="connsiteY30" fmla="*/ 9658 h 10000"/>
                  <a:gd name="connsiteX31" fmla="*/ 809 w 10004"/>
                  <a:gd name="connsiteY31" fmla="*/ 10000 h 10000"/>
                  <a:gd name="connsiteX32" fmla="*/ 850 w 10004"/>
                  <a:gd name="connsiteY32" fmla="*/ 7072 h 10000"/>
                  <a:gd name="connsiteX33" fmla="*/ 20 w 10004"/>
                  <a:gd name="connsiteY33" fmla="*/ 7098 h 10000"/>
                  <a:gd name="connsiteX34" fmla="*/ 0 w 10004"/>
                  <a:gd name="connsiteY34" fmla="*/ 0 h 10000"/>
                  <a:gd name="connsiteX35" fmla="*/ 4382 w 10004"/>
                  <a:gd name="connsiteY35" fmla="*/ 161 h 10000"/>
                  <a:gd name="connsiteX36" fmla="*/ 4356 w 10004"/>
                  <a:gd name="connsiteY36" fmla="*/ 4988 h 10000"/>
                  <a:gd name="connsiteX37" fmla="*/ 8791 w 10004"/>
                  <a:gd name="connsiteY37" fmla="*/ 4981 h 10000"/>
                  <a:gd name="connsiteX0" fmla="*/ 9990 w 10004"/>
                  <a:gd name="connsiteY0" fmla="*/ 988 h 10000"/>
                  <a:gd name="connsiteX1" fmla="*/ 10000 w 10004"/>
                  <a:gd name="connsiteY1" fmla="*/ 1104 h 10000"/>
                  <a:gd name="connsiteX2" fmla="*/ 9922 w 10004"/>
                  <a:gd name="connsiteY2" fmla="*/ 1612 h 10000"/>
                  <a:gd name="connsiteX3" fmla="*/ 9893 w 10004"/>
                  <a:gd name="connsiteY3" fmla="*/ 1778 h 10000"/>
                  <a:gd name="connsiteX4" fmla="*/ 9925 w 10004"/>
                  <a:gd name="connsiteY4" fmla="*/ 1864 h 10000"/>
                  <a:gd name="connsiteX5" fmla="*/ 8737 w 10004"/>
                  <a:gd name="connsiteY5" fmla="*/ 4898 h 10000"/>
                  <a:gd name="connsiteX6" fmla="*/ 8720 w 10004"/>
                  <a:gd name="connsiteY6" fmla="*/ 5071 h 10000"/>
                  <a:gd name="connsiteX7" fmla="*/ 8695 w 10004"/>
                  <a:gd name="connsiteY7" fmla="*/ 5187 h 10000"/>
                  <a:gd name="connsiteX8" fmla="*/ 8631 w 10004"/>
                  <a:gd name="connsiteY8" fmla="*/ 5427 h 10000"/>
                  <a:gd name="connsiteX9" fmla="*/ 8587 w 10004"/>
                  <a:gd name="connsiteY9" fmla="*/ 5584 h 10000"/>
                  <a:gd name="connsiteX10" fmla="*/ 8548 w 10004"/>
                  <a:gd name="connsiteY10" fmla="*/ 5849 h 10000"/>
                  <a:gd name="connsiteX11" fmla="*/ 8431 w 10004"/>
                  <a:gd name="connsiteY11" fmla="*/ 6027 h 10000"/>
                  <a:gd name="connsiteX12" fmla="*/ 8296 w 10004"/>
                  <a:gd name="connsiteY12" fmla="*/ 6185 h 10000"/>
                  <a:gd name="connsiteX13" fmla="*/ 8230 w 10004"/>
                  <a:gd name="connsiteY13" fmla="*/ 6479 h 10000"/>
                  <a:gd name="connsiteX14" fmla="*/ 8163 w 10004"/>
                  <a:gd name="connsiteY14" fmla="*/ 7008 h 10000"/>
                  <a:gd name="connsiteX15" fmla="*/ 8029 w 10004"/>
                  <a:gd name="connsiteY15" fmla="*/ 7312 h 10000"/>
                  <a:gd name="connsiteX16" fmla="*/ 8004 w 10004"/>
                  <a:gd name="connsiteY16" fmla="*/ 7492 h 10000"/>
                  <a:gd name="connsiteX17" fmla="*/ 7875 w 10004"/>
                  <a:gd name="connsiteY17" fmla="*/ 7688 h 10000"/>
                  <a:gd name="connsiteX18" fmla="*/ 7826 w 10004"/>
                  <a:gd name="connsiteY18" fmla="*/ 7905 h 10000"/>
                  <a:gd name="connsiteX19" fmla="*/ 7776 w 10004"/>
                  <a:gd name="connsiteY19" fmla="*/ 8023 h 10000"/>
                  <a:gd name="connsiteX20" fmla="*/ 7726 w 10004"/>
                  <a:gd name="connsiteY20" fmla="*/ 8138 h 10000"/>
                  <a:gd name="connsiteX21" fmla="*/ 7634 w 10004"/>
                  <a:gd name="connsiteY21" fmla="*/ 8255 h 10000"/>
                  <a:gd name="connsiteX22" fmla="*/ 7374 w 10004"/>
                  <a:gd name="connsiteY22" fmla="*/ 8606 h 10000"/>
                  <a:gd name="connsiteX23" fmla="*/ 5988 w 10004"/>
                  <a:gd name="connsiteY23" fmla="*/ 8784 h 10000"/>
                  <a:gd name="connsiteX24" fmla="*/ 4917 w 10004"/>
                  <a:gd name="connsiteY24" fmla="*/ 8918 h 10000"/>
                  <a:gd name="connsiteX25" fmla="*/ 4294 w 10004"/>
                  <a:gd name="connsiteY25" fmla="*/ 9026 h 10000"/>
                  <a:gd name="connsiteX26" fmla="*/ 4028 w 10004"/>
                  <a:gd name="connsiteY26" fmla="*/ 9081 h 10000"/>
                  <a:gd name="connsiteX27" fmla="*/ 3838 w 10004"/>
                  <a:gd name="connsiteY27" fmla="*/ 9142 h 10000"/>
                  <a:gd name="connsiteX28" fmla="*/ 3302 w 10004"/>
                  <a:gd name="connsiteY28" fmla="*/ 9307 h 10000"/>
                  <a:gd name="connsiteX29" fmla="*/ 2066 w 10004"/>
                  <a:gd name="connsiteY29" fmla="*/ 9658 h 10000"/>
                  <a:gd name="connsiteX30" fmla="*/ 809 w 10004"/>
                  <a:gd name="connsiteY30" fmla="*/ 10000 h 10000"/>
                  <a:gd name="connsiteX31" fmla="*/ 850 w 10004"/>
                  <a:gd name="connsiteY31" fmla="*/ 7072 h 10000"/>
                  <a:gd name="connsiteX32" fmla="*/ 20 w 10004"/>
                  <a:gd name="connsiteY32" fmla="*/ 7098 h 10000"/>
                  <a:gd name="connsiteX33" fmla="*/ 0 w 10004"/>
                  <a:gd name="connsiteY33" fmla="*/ 0 h 10000"/>
                  <a:gd name="connsiteX34" fmla="*/ 4382 w 10004"/>
                  <a:gd name="connsiteY34" fmla="*/ 161 h 10000"/>
                  <a:gd name="connsiteX35" fmla="*/ 4356 w 10004"/>
                  <a:gd name="connsiteY35" fmla="*/ 4988 h 10000"/>
                  <a:gd name="connsiteX36" fmla="*/ 8791 w 10004"/>
                  <a:gd name="connsiteY36" fmla="*/ 4981 h 10000"/>
                  <a:gd name="connsiteX0" fmla="*/ 9990 w 10004"/>
                  <a:gd name="connsiteY0" fmla="*/ 988 h 10000"/>
                  <a:gd name="connsiteX1" fmla="*/ 10000 w 10004"/>
                  <a:gd name="connsiteY1" fmla="*/ 1104 h 10000"/>
                  <a:gd name="connsiteX2" fmla="*/ 9922 w 10004"/>
                  <a:gd name="connsiteY2" fmla="*/ 1612 h 10000"/>
                  <a:gd name="connsiteX3" fmla="*/ 9893 w 10004"/>
                  <a:gd name="connsiteY3" fmla="*/ 1778 h 10000"/>
                  <a:gd name="connsiteX4" fmla="*/ 8737 w 10004"/>
                  <a:gd name="connsiteY4" fmla="*/ 4898 h 10000"/>
                  <a:gd name="connsiteX5" fmla="*/ 8720 w 10004"/>
                  <a:gd name="connsiteY5" fmla="*/ 5071 h 10000"/>
                  <a:gd name="connsiteX6" fmla="*/ 8695 w 10004"/>
                  <a:gd name="connsiteY6" fmla="*/ 5187 h 10000"/>
                  <a:gd name="connsiteX7" fmla="*/ 8631 w 10004"/>
                  <a:gd name="connsiteY7" fmla="*/ 5427 h 10000"/>
                  <a:gd name="connsiteX8" fmla="*/ 8587 w 10004"/>
                  <a:gd name="connsiteY8" fmla="*/ 5584 h 10000"/>
                  <a:gd name="connsiteX9" fmla="*/ 8548 w 10004"/>
                  <a:gd name="connsiteY9" fmla="*/ 5849 h 10000"/>
                  <a:gd name="connsiteX10" fmla="*/ 8431 w 10004"/>
                  <a:gd name="connsiteY10" fmla="*/ 6027 h 10000"/>
                  <a:gd name="connsiteX11" fmla="*/ 8296 w 10004"/>
                  <a:gd name="connsiteY11" fmla="*/ 6185 h 10000"/>
                  <a:gd name="connsiteX12" fmla="*/ 8230 w 10004"/>
                  <a:gd name="connsiteY12" fmla="*/ 6479 h 10000"/>
                  <a:gd name="connsiteX13" fmla="*/ 8163 w 10004"/>
                  <a:gd name="connsiteY13" fmla="*/ 7008 h 10000"/>
                  <a:gd name="connsiteX14" fmla="*/ 8029 w 10004"/>
                  <a:gd name="connsiteY14" fmla="*/ 7312 h 10000"/>
                  <a:gd name="connsiteX15" fmla="*/ 8004 w 10004"/>
                  <a:gd name="connsiteY15" fmla="*/ 7492 h 10000"/>
                  <a:gd name="connsiteX16" fmla="*/ 7875 w 10004"/>
                  <a:gd name="connsiteY16" fmla="*/ 7688 h 10000"/>
                  <a:gd name="connsiteX17" fmla="*/ 7826 w 10004"/>
                  <a:gd name="connsiteY17" fmla="*/ 7905 h 10000"/>
                  <a:gd name="connsiteX18" fmla="*/ 7776 w 10004"/>
                  <a:gd name="connsiteY18" fmla="*/ 8023 h 10000"/>
                  <a:gd name="connsiteX19" fmla="*/ 7726 w 10004"/>
                  <a:gd name="connsiteY19" fmla="*/ 8138 h 10000"/>
                  <a:gd name="connsiteX20" fmla="*/ 7634 w 10004"/>
                  <a:gd name="connsiteY20" fmla="*/ 8255 h 10000"/>
                  <a:gd name="connsiteX21" fmla="*/ 7374 w 10004"/>
                  <a:gd name="connsiteY21" fmla="*/ 8606 h 10000"/>
                  <a:gd name="connsiteX22" fmla="*/ 5988 w 10004"/>
                  <a:gd name="connsiteY22" fmla="*/ 8784 h 10000"/>
                  <a:gd name="connsiteX23" fmla="*/ 4917 w 10004"/>
                  <a:gd name="connsiteY23" fmla="*/ 8918 h 10000"/>
                  <a:gd name="connsiteX24" fmla="*/ 4294 w 10004"/>
                  <a:gd name="connsiteY24" fmla="*/ 9026 h 10000"/>
                  <a:gd name="connsiteX25" fmla="*/ 4028 w 10004"/>
                  <a:gd name="connsiteY25" fmla="*/ 9081 h 10000"/>
                  <a:gd name="connsiteX26" fmla="*/ 3838 w 10004"/>
                  <a:gd name="connsiteY26" fmla="*/ 9142 h 10000"/>
                  <a:gd name="connsiteX27" fmla="*/ 3302 w 10004"/>
                  <a:gd name="connsiteY27" fmla="*/ 9307 h 10000"/>
                  <a:gd name="connsiteX28" fmla="*/ 2066 w 10004"/>
                  <a:gd name="connsiteY28" fmla="*/ 9658 h 10000"/>
                  <a:gd name="connsiteX29" fmla="*/ 809 w 10004"/>
                  <a:gd name="connsiteY29" fmla="*/ 10000 h 10000"/>
                  <a:gd name="connsiteX30" fmla="*/ 850 w 10004"/>
                  <a:gd name="connsiteY30" fmla="*/ 7072 h 10000"/>
                  <a:gd name="connsiteX31" fmla="*/ 20 w 10004"/>
                  <a:gd name="connsiteY31" fmla="*/ 7098 h 10000"/>
                  <a:gd name="connsiteX32" fmla="*/ 0 w 10004"/>
                  <a:gd name="connsiteY32" fmla="*/ 0 h 10000"/>
                  <a:gd name="connsiteX33" fmla="*/ 4382 w 10004"/>
                  <a:gd name="connsiteY33" fmla="*/ 161 h 10000"/>
                  <a:gd name="connsiteX34" fmla="*/ 4356 w 10004"/>
                  <a:gd name="connsiteY34" fmla="*/ 4988 h 10000"/>
                  <a:gd name="connsiteX35" fmla="*/ 8791 w 10004"/>
                  <a:gd name="connsiteY35" fmla="*/ 4981 h 10000"/>
                  <a:gd name="connsiteX0" fmla="*/ 9990 w 10037"/>
                  <a:gd name="connsiteY0" fmla="*/ 988 h 10000"/>
                  <a:gd name="connsiteX1" fmla="*/ 10000 w 10037"/>
                  <a:gd name="connsiteY1" fmla="*/ 1104 h 10000"/>
                  <a:gd name="connsiteX2" fmla="*/ 9922 w 10037"/>
                  <a:gd name="connsiteY2" fmla="*/ 1612 h 10000"/>
                  <a:gd name="connsiteX3" fmla="*/ 8737 w 10037"/>
                  <a:gd name="connsiteY3" fmla="*/ 4898 h 10000"/>
                  <a:gd name="connsiteX4" fmla="*/ 8720 w 10037"/>
                  <a:gd name="connsiteY4" fmla="*/ 5071 h 10000"/>
                  <a:gd name="connsiteX5" fmla="*/ 8695 w 10037"/>
                  <a:gd name="connsiteY5" fmla="*/ 5187 h 10000"/>
                  <a:gd name="connsiteX6" fmla="*/ 8631 w 10037"/>
                  <a:gd name="connsiteY6" fmla="*/ 5427 h 10000"/>
                  <a:gd name="connsiteX7" fmla="*/ 8587 w 10037"/>
                  <a:gd name="connsiteY7" fmla="*/ 5584 h 10000"/>
                  <a:gd name="connsiteX8" fmla="*/ 8548 w 10037"/>
                  <a:gd name="connsiteY8" fmla="*/ 5849 h 10000"/>
                  <a:gd name="connsiteX9" fmla="*/ 8431 w 10037"/>
                  <a:gd name="connsiteY9" fmla="*/ 6027 h 10000"/>
                  <a:gd name="connsiteX10" fmla="*/ 8296 w 10037"/>
                  <a:gd name="connsiteY10" fmla="*/ 6185 h 10000"/>
                  <a:gd name="connsiteX11" fmla="*/ 8230 w 10037"/>
                  <a:gd name="connsiteY11" fmla="*/ 6479 h 10000"/>
                  <a:gd name="connsiteX12" fmla="*/ 8163 w 10037"/>
                  <a:gd name="connsiteY12" fmla="*/ 7008 h 10000"/>
                  <a:gd name="connsiteX13" fmla="*/ 8029 w 10037"/>
                  <a:gd name="connsiteY13" fmla="*/ 7312 h 10000"/>
                  <a:gd name="connsiteX14" fmla="*/ 8004 w 10037"/>
                  <a:gd name="connsiteY14" fmla="*/ 7492 h 10000"/>
                  <a:gd name="connsiteX15" fmla="*/ 7875 w 10037"/>
                  <a:gd name="connsiteY15" fmla="*/ 7688 h 10000"/>
                  <a:gd name="connsiteX16" fmla="*/ 7826 w 10037"/>
                  <a:gd name="connsiteY16" fmla="*/ 7905 h 10000"/>
                  <a:gd name="connsiteX17" fmla="*/ 7776 w 10037"/>
                  <a:gd name="connsiteY17" fmla="*/ 8023 h 10000"/>
                  <a:gd name="connsiteX18" fmla="*/ 7726 w 10037"/>
                  <a:gd name="connsiteY18" fmla="*/ 8138 h 10000"/>
                  <a:gd name="connsiteX19" fmla="*/ 7634 w 10037"/>
                  <a:gd name="connsiteY19" fmla="*/ 8255 h 10000"/>
                  <a:gd name="connsiteX20" fmla="*/ 7374 w 10037"/>
                  <a:gd name="connsiteY20" fmla="*/ 8606 h 10000"/>
                  <a:gd name="connsiteX21" fmla="*/ 5988 w 10037"/>
                  <a:gd name="connsiteY21" fmla="*/ 8784 h 10000"/>
                  <a:gd name="connsiteX22" fmla="*/ 4917 w 10037"/>
                  <a:gd name="connsiteY22" fmla="*/ 8918 h 10000"/>
                  <a:gd name="connsiteX23" fmla="*/ 4294 w 10037"/>
                  <a:gd name="connsiteY23" fmla="*/ 9026 h 10000"/>
                  <a:gd name="connsiteX24" fmla="*/ 4028 w 10037"/>
                  <a:gd name="connsiteY24" fmla="*/ 9081 h 10000"/>
                  <a:gd name="connsiteX25" fmla="*/ 3838 w 10037"/>
                  <a:gd name="connsiteY25" fmla="*/ 9142 h 10000"/>
                  <a:gd name="connsiteX26" fmla="*/ 3302 w 10037"/>
                  <a:gd name="connsiteY26" fmla="*/ 9307 h 10000"/>
                  <a:gd name="connsiteX27" fmla="*/ 2066 w 10037"/>
                  <a:gd name="connsiteY27" fmla="*/ 9658 h 10000"/>
                  <a:gd name="connsiteX28" fmla="*/ 809 w 10037"/>
                  <a:gd name="connsiteY28" fmla="*/ 10000 h 10000"/>
                  <a:gd name="connsiteX29" fmla="*/ 850 w 10037"/>
                  <a:gd name="connsiteY29" fmla="*/ 7072 h 10000"/>
                  <a:gd name="connsiteX30" fmla="*/ 20 w 10037"/>
                  <a:gd name="connsiteY30" fmla="*/ 7098 h 10000"/>
                  <a:gd name="connsiteX31" fmla="*/ 0 w 10037"/>
                  <a:gd name="connsiteY31" fmla="*/ 0 h 10000"/>
                  <a:gd name="connsiteX32" fmla="*/ 4382 w 10037"/>
                  <a:gd name="connsiteY32" fmla="*/ 161 h 10000"/>
                  <a:gd name="connsiteX33" fmla="*/ 4356 w 10037"/>
                  <a:gd name="connsiteY33" fmla="*/ 4988 h 10000"/>
                  <a:gd name="connsiteX34" fmla="*/ 8791 w 10037"/>
                  <a:gd name="connsiteY34" fmla="*/ 4981 h 10000"/>
                  <a:gd name="connsiteX0" fmla="*/ 9990 w 10091"/>
                  <a:gd name="connsiteY0" fmla="*/ 988 h 10000"/>
                  <a:gd name="connsiteX1" fmla="*/ 10000 w 10091"/>
                  <a:gd name="connsiteY1" fmla="*/ 1104 h 10000"/>
                  <a:gd name="connsiteX2" fmla="*/ 8737 w 10091"/>
                  <a:gd name="connsiteY2" fmla="*/ 4898 h 10000"/>
                  <a:gd name="connsiteX3" fmla="*/ 8720 w 10091"/>
                  <a:gd name="connsiteY3" fmla="*/ 5071 h 10000"/>
                  <a:gd name="connsiteX4" fmla="*/ 8695 w 10091"/>
                  <a:gd name="connsiteY4" fmla="*/ 5187 h 10000"/>
                  <a:gd name="connsiteX5" fmla="*/ 8631 w 10091"/>
                  <a:gd name="connsiteY5" fmla="*/ 5427 h 10000"/>
                  <a:gd name="connsiteX6" fmla="*/ 8587 w 10091"/>
                  <a:gd name="connsiteY6" fmla="*/ 5584 h 10000"/>
                  <a:gd name="connsiteX7" fmla="*/ 8548 w 10091"/>
                  <a:gd name="connsiteY7" fmla="*/ 5849 h 10000"/>
                  <a:gd name="connsiteX8" fmla="*/ 8431 w 10091"/>
                  <a:gd name="connsiteY8" fmla="*/ 6027 h 10000"/>
                  <a:gd name="connsiteX9" fmla="*/ 8296 w 10091"/>
                  <a:gd name="connsiteY9" fmla="*/ 6185 h 10000"/>
                  <a:gd name="connsiteX10" fmla="*/ 8230 w 10091"/>
                  <a:gd name="connsiteY10" fmla="*/ 6479 h 10000"/>
                  <a:gd name="connsiteX11" fmla="*/ 8163 w 10091"/>
                  <a:gd name="connsiteY11" fmla="*/ 7008 h 10000"/>
                  <a:gd name="connsiteX12" fmla="*/ 8029 w 10091"/>
                  <a:gd name="connsiteY12" fmla="*/ 7312 h 10000"/>
                  <a:gd name="connsiteX13" fmla="*/ 8004 w 10091"/>
                  <a:gd name="connsiteY13" fmla="*/ 7492 h 10000"/>
                  <a:gd name="connsiteX14" fmla="*/ 7875 w 10091"/>
                  <a:gd name="connsiteY14" fmla="*/ 7688 h 10000"/>
                  <a:gd name="connsiteX15" fmla="*/ 7826 w 10091"/>
                  <a:gd name="connsiteY15" fmla="*/ 7905 h 10000"/>
                  <a:gd name="connsiteX16" fmla="*/ 7776 w 10091"/>
                  <a:gd name="connsiteY16" fmla="*/ 8023 h 10000"/>
                  <a:gd name="connsiteX17" fmla="*/ 7726 w 10091"/>
                  <a:gd name="connsiteY17" fmla="*/ 8138 h 10000"/>
                  <a:gd name="connsiteX18" fmla="*/ 7634 w 10091"/>
                  <a:gd name="connsiteY18" fmla="*/ 8255 h 10000"/>
                  <a:gd name="connsiteX19" fmla="*/ 7374 w 10091"/>
                  <a:gd name="connsiteY19" fmla="*/ 8606 h 10000"/>
                  <a:gd name="connsiteX20" fmla="*/ 5988 w 10091"/>
                  <a:gd name="connsiteY20" fmla="*/ 8784 h 10000"/>
                  <a:gd name="connsiteX21" fmla="*/ 4917 w 10091"/>
                  <a:gd name="connsiteY21" fmla="*/ 8918 h 10000"/>
                  <a:gd name="connsiteX22" fmla="*/ 4294 w 10091"/>
                  <a:gd name="connsiteY22" fmla="*/ 9026 h 10000"/>
                  <a:gd name="connsiteX23" fmla="*/ 4028 w 10091"/>
                  <a:gd name="connsiteY23" fmla="*/ 9081 h 10000"/>
                  <a:gd name="connsiteX24" fmla="*/ 3838 w 10091"/>
                  <a:gd name="connsiteY24" fmla="*/ 9142 h 10000"/>
                  <a:gd name="connsiteX25" fmla="*/ 3302 w 10091"/>
                  <a:gd name="connsiteY25" fmla="*/ 9307 h 10000"/>
                  <a:gd name="connsiteX26" fmla="*/ 2066 w 10091"/>
                  <a:gd name="connsiteY26" fmla="*/ 9658 h 10000"/>
                  <a:gd name="connsiteX27" fmla="*/ 809 w 10091"/>
                  <a:gd name="connsiteY27" fmla="*/ 10000 h 10000"/>
                  <a:gd name="connsiteX28" fmla="*/ 850 w 10091"/>
                  <a:gd name="connsiteY28" fmla="*/ 7072 h 10000"/>
                  <a:gd name="connsiteX29" fmla="*/ 20 w 10091"/>
                  <a:gd name="connsiteY29" fmla="*/ 7098 h 10000"/>
                  <a:gd name="connsiteX30" fmla="*/ 0 w 10091"/>
                  <a:gd name="connsiteY30" fmla="*/ 0 h 10000"/>
                  <a:gd name="connsiteX31" fmla="*/ 4382 w 10091"/>
                  <a:gd name="connsiteY31" fmla="*/ 161 h 10000"/>
                  <a:gd name="connsiteX32" fmla="*/ 4356 w 10091"/>
                  <a:gd name="connsiteY32" fmla="*/ 4988 h 10000"/>
                  <a:gd name="connsiteX33" fmla="*/ 8791 w 10091"/>
                  <a:gd name="connsiteY33" fmla="*/ 4981 h 10000"/>
                  <a:gd name="connsiteX0" fmla="*/ 9990 w 9990"/>
                  <a:gd name="connsiteY0" fmla="*/ 988 h 10000"/>
                  <a:gd name="connsiteX1" fmla="*/ 8737 w 9990"/>
                  <a:gd name="connsiteY1" fmla="*/ 4898 h 10000"/>
                  <a:gd name="connsiteX2" fmla="*/ 8720 w 9990"/>
                  <a:gd name="connsiteY2" fmla="*/ 5071 h 10000"/>
                  <a:gd name="connsiteX3" fmla="*/ 8695 w 9990"/>
                  <a:gd name="connsiteY3" fmla="*/ 5187 h 10000"/>
                  <a:gd name="connsiteX4" fmla="*/ 8631 w 9990"/>
                  <a:gd name="connsiteY4" fmla="*/ 5427 h 10000"/>
                  <a:gd name="connsiteX5" fmla="*/ 8587 w 9990"/>
                  <a:gd name="connsiteY5" fmla="*/ 5584 h 10000"/>
                  <a:gd name="connsiteX6" fmla="*/ 8548 w 9990"/>
                  <a:gd name="connsiteY6" fmla="*/ 5849 h 10000"/>
                  <a:gd name="connsiteX7" fmla="*/ 8431 w 9990"/>
                  <a:gd name="connsiteY7" fmla="*/ 6027 h 10000"/>
                  <a:gd name="connsiteX8" fmla="*/ 8296 w 9990"/>
                  <a:gd name="connsiteY8" fmla="*/ 6185 h 10000"/>
                  <a:gd name="connsiteX9" fmla="*/ 8230 w 9990"/>
                  <a:gd name="connsiteY9" fmla="*/ 6479 h 10000"/>
                  <a:gd name="connsiteX10" fmla="*/ 8163 w 9990"/>
                  <a:gd name="connsiteY10" fmla="*/ 7008 h 10000"/>
                  <a:gd name="connsiteX11" fmla="*/ 8029 w 9990"/>
                  <a:gd name="connsiteY11" fmla="*/ 7312 h 10000"/>
                  <a:gd name="connsiteX12" fmla="*/ 8004 w 9990"/>
                  <a:gd name="connsiteY12" fmla="*/ 7492 h 10000"/>
                  <a:gd name="connsiteX13" fmla="*/ 7875 w 9990"/>
                  <a:gd name="connsiteY13" fmla="*/ 7688 h 10000"/>
                  <a:gd name="connsiteX14" fmla="*/ 7826 w 9990"/>
                  <a:gd name="connsiteY14" fmla="*/ 7905 h 10000"/>
                  <a:gd name="connsiteX15" fmla="*/ 7776 w 9990"/>
                  <a:gd name="connsiteY15" fmla="*/ 8023 h 10000"/>
                  <a:gd name="connsiteX16" fmla="*/ 7726 w 9990"/>
                  <a:gd name="connsiteY16" fmla="*/ 8138 h 10000"/>
                  <a:gd name="connsiteX17" fmla="*/ 7634 w 9990"/>
                  <a:gd name="connsiteY17" fmla="*/ 8255 h 10000"/>
                  <a:gd name="connsiteX18" fmla="*/ 7374 w 9990"/>
                  <a:gd name="connsiteY18" fmla="*/ 8606 h 10000"/>
                  <a:gd name="connsiteX19" fmla="*/ 5988 w 9990"/>
                  <a:gd name="connsiteY19" fmla="*/ 8784 h 10000"/>
                  <a:gd name="connsiteX20" fmla="*/ 4917 w 9990"/>
                  <a:gd name="connsiteY20" fmla="*/ 8918 h 10000"/>
                  <a:gd name="connsiteX21" fmla="*/ 4294 w 9990"/>
                  <a:gd name="connsiteY21" fmla="*/ 9026 h 10000"/>
                  <a:gd name="connsiteX22" fmla="*/ 4028 w 9990"/>
                  <a:gd name="connsiteY22" fmla="*/ 9081 h 10000"/>
                  <a:gd name="connsiteX23" fmla="*/ 3838 w 9990"/>
                  <a:gd name="connsiteY23" fmla="*/ 9142 h 10000"/>
                  <a:gd name="connsiteX24" fmla="*/ 3302 w 9990"/>
                  <a:gd name="connsiteY24" fmla="*/ 9307 h 10000"/>
                  <a:gd name="connsiteX25" fmla="*/ 2066 w 9990"/>
                  <a:gd name="connsiteY25" fmla="*/ 9658 h 10000"/>
                  <a:gd name="connsiteX26" fmla="*/ 809 w 9990"/>
                  <a:gd name="connsiteY26" fmla="*/ 10000 h 10000"/>
                  <a:gd name="connsiteX27" fmla="*/ 850 w 9990"/>
                  <a:gd name="connsiteY27" fmla="*/ 7072 h 10000"/>
                  <a:gd name="connsiteX28" fmla="*/ 20 w 9990"/>
                  <a:gd name="connsiteY28" fmla="*/ 7098 h 10000"/>
                  <a:gd name="connsiteX29" fmla="*/ 0 w 9990"/>
                  <a:gd name="connsiteY29" fmla="*/ 0 h 10000"/>
                  <a:gd name="connsiteX30" fmla="*/ 4382 w 9990"/>
                  <a:gd name="connsiteY30" fmla="*/ 161 h 10000"/>
                  <a:gd name="connsiteX31" fmla="*/ 4356 w 9990"/>
                  <a:gd name="connsiteY31" fmla="*/ 4988 h 10000"/>
                  <a:gd name="connsiteX32" fmla="*/ 8791 w 9990"/>
                  <a:gd name="connsiteY32" fmla="*/ 4981 h 10000"/>
                  <a:gd name="connsiteX0" fmla="*/ 8746 w 8800"/>
                  <a:gd name="connsiteY0" fmla="*/ 4898 h 10000"/>
                  <a:gd name="connsiteX1" fmla="*/ 8729 w 8800"/>
                  <a:gd name="connsiteY1" fmla="*/ 5071 h 10000"/>
                  <a:gd name="connsiteX2" fmla="*/ 8704 w 8800"/>
                  <a:gd name="connsiteY2" fmla="*/ 5187 h 10000"/>
                  <a:gd name="connsiteX3" fmla="*/ 8640 w 8800"/>
                  <a:gd name="connsiteY3" fmla="*/ 5427 h 10000"/>
                  <a:gd name="connsiteX4" fmla="*/ 8596 w 8800"/>
                  <a:gd name="connsiteY4" fmla="*/ 5584 h 10000"/>
                  <a:gd name="connsiteX5" fmla="*/ 8557 w 8800"/>
                  <a:gd name="connsiteY5" fmla="*/ 5849 h 10000"/>
                  <a:gd name="connsiteX6" fmla="*/ 8439 w 8800"/>
                  <a:gd name="connsiteY6" fmla="*/ 6027 h 10000"/>
                  <a:gd name="connsiteX7" fmla="*/ 8304 w 8800"/>
                  <a:gd name="connsiteY7" fmla="*/ 6185 h 10000"/>
                  <a:gd name="connsiteX8" fmla="*/ 8238 w 8800"/>
                  <a:gd name="connsiteY8" fmla="*/ 6479 h 10000"/>
                  <a:gd name="connsiteX9" fmla="*/ 8171 w 8800"/>
                  <a:gd name="connsiteY9" fmla="*/ 7008 h 10000"/>
                  <a:gd name="connsiteX10" fmla="*/ 8037 w 8800"/>
                  <a:gd name="connsiteY10" fmla="*/ 7312 h 10000"/>
                  <a:gd name="connsiteX11" fmla="*/ 8012 w 8800"/>
                  <a:gd name="connsiteY11" fmla="*/ 7492 h 10000"/>
                  <a:gd name="connsiteX12" fmla="*/ 7883 w 8800"/>
                  <a:gd name="connsiteY12" fmla="*/ 7688 h 10000"/>
                  <a:gd name="connsiteX13" fmla="*/ 7834 w 8800"/>
                  <a:gd name="connsiteY13" fmla="*/ 7905 h 10000"/>
                  <a:gd name="connsiteX14" fmla="*/ 7784 w 8800"/>
                  <a:gd name="connsiteY14" fmla="*/ 8023 h 10000"/>
                  <a:gd name="connsiteX15" fmla="*/ 7734 w 8800"/>
                  <a:gd name="connsiteY15" fmla="*/ 8138 h 10000"/>
                  <a:gd name="connsiteX16" fmla="*/ 7642 w 8800"/>
                  <a:gd name="connsiteY16" fmla="*/ 8255 h 10000"/>
                  <a:gd name="connsiteX17" fmla="*/ 7381 w 8800"/>
                  <a:gd name="connsiteY17" fmla="*/ 8606 h 10000"/>
                  <a:gd name="connsiteX18" fmla="*/ 5994 w 8800"/>
                  <a:gd name="connsiteY18" fmla="*/ 8784 h 10000"/>
                  <a:gd name="connsiteX19" fmla="*/ 4922 w 8800"/>
                  <a:gd name="connsiteY19" fmla="*/ 8918 h 10000"/>
                  <a:gd name="connsiteX20" fmla="*/ 4298 w 8800"/>
                  <a:gd name="connsiteY20" fmla="*/ 9026 h 10000"/>
                  <a:gd name="connsiteX21" fmla="*/ 4032 w 8800"/>
                  <a:gd name="connsiteY21" fmla="*/ 9081 h 10000"/>
                  <a:gd name="connsiteX22" fmla="*/ 3842 w 8800"/>
                  <a:gd name="connsiteY22" fmla="*/ 9142 h 10000"/>
                  <a:gd name="connsiteX23" fmla="*/ 3305 w 8800"/>
                  <a:gd name="connsiteY23" fmla="*/ 9307 h 10000"/>
                  <a:gd name="connsiteX24" fmla="*/ 2068 w 8800"/>
                  <a:gd name="connsiteY24" fmla="*/ 9658 h 10000"/>
                  <a:gd name="connsiteX25" fmla="*/ 810 w 8800"/>
                  <a:gd name="connsiteY25" fmla="*/ 10000 h 10000"/>
                  <a:gd name="connsiteX26" fmla="*/ 851 w 8800"/>
                  <a:gd name="connsiteY26" fmla="*/ 7072 h 10000"/>
                  <a:gd name="connsiteX27" fmla="*/ 20 w 8800"/>
                  <a:gd name="connsiteY27" fmla="*/ 7098 h 10000"/>
                  <a:gd name="connsiteX28" fmla="*/ 0 w 8800"/>
                  <a:gd name="connsiteY28" fmla="*/ 0 h 10000"/>
                  <a:gd name="connsiteX29" fmla="*/ 4386 w 8800"/>
                  <a:gd name="connsiteY29" fmla="*/ 161 h 10000"/>
                  <a:gd name="connsiteX30" fmla="*/ 4360 w 8800"/>
                  <a:gd name="connsiteY30" fmla="*/ 4988 h 10000"/>
                  <a:gd name="connsiteX31" fmla="*/ 8800 w 8800"/>
                  <a:gd name="connsiteY31" fmla="*/ 4981 h 10000"/>
                  <a:gd name="connsiteX0" fmla="*/ 9939 w 10000"/>
                  <a:gd name="connsiteY0" fmla="*/ 4898 h 10000"/>
                  <a:gd name="connsiteX1" fmla="*/ 9919 w 10000"/>
                  <a:gd name="connsiteY1" fmla="*/ 5071 h 10000"/>
                  <a:gd name="connsiteX2" fmla="*/ 9891 w 10000"/>
                  <a:gd name="connsiteY2" fmla="*/ 5187 h 10000"/>
                  <a:gd name="connsiteX3" fmla="*/ 9818 w 10000"/>
                  <a:gd name="connsiteY3" fmla="*/ 5427 h 10000"/>
                  <a:gd name="connsiteX4" fmla="*/ 9768 w 10000"/>
                  <a:gd name="connsiteY4" fmla="*/ 5584 h 10000"/>
                  <a:gd name="connsiteX5" fmla="*/ 9724 w 10000"/>
                  <a:gd name="connsiteY5" fmla="*/ 5849 h 10000"/>
                  <a:gd name="connsiteX6" fmla="*/ 9590 w 10000"/>
                  <a:gd name="connsiteY6" fmla="*/ 6027 h 10000"/>
                  <a:gd name="connsiteX7" fmla="*/ 9436 w 10000"/>
                  <a:gd name="connsiteY7" fmla="*/ 6185 h 10000"/>
                  <a:gd name="connsiteX8" fmla="*/ 9361 w 10000"/>
                  <a:gd name="connsiteY8" fmla="*/ 6479 h 10000"/>
                  <a:gd name="connsiteX9" fmla="*/ 9285 w 10000"/>
                  <a:gd name="connsiteY9" fmla="*/ 7008 h 10000"/>
                  <a:gd name="connsiteX10" fmla="*/ 9133 w 10000"/>
                  <a:gd name="connsiteY10" fmla="*/ 7312 h 10000"/>
                  <a:gd name="connsiteX11" fmla="*/ 9105 w 10000"/>
                  <a:gd name="connsiteY11" fmla="*/ 7492 h 10000"/>
                  <a:gd name="connsiteX12" fmla="*/ 8958 w 10000"/>
                  <a:gd name="connsiteY12" fmla="*/ 7688 h 10000"/>
                  <a:gd name="connsiteX13" fmla="*/ 8902 w 10000"/>
                  <a:gd name="connsiteY13" fmla="*/ 7905 h 10000"/>
                  <a:gd name="connsiteX14" fmla="*/ 8845 w 10000"/>
                  <a:gd name="connsiteY14" fmla="*/ 8023 h 10000"/>
                  <a:gd name="connsiteX15" fmla="*/ 8789 w 10000"/>
                  <a:gd name="connsiteY15" fmla="*/ 8138 h 10000"/>
                  <a:gd name="connsiteX16" fmla="*/ 8684 w 10000"/>
                  <a:gd name="connsiteY16" fmla="*/ 8255 h 10000"/>
                  <a:gd name="connsiteX17" fmla="*/ 8388 w 10000"/>
                  <a:gd name="connsiteY17" fmla="*/ 8606 h 10000"/>
                  <a:gd name="connsiteX18" fmla="*/ 6811 w 10000"/>
                  <a:gd name="connsiteY18" fmla="*/ 8784 h 10000"/>
                  <a:gd name="connsiteX19" fmla="*/ 5593 w 10000"/>
                  <a:gd name="connsiteY19" fmla="*/ 8918 h 10000"/>
                  <a:gd name="connsiteX20" fmla="*/ 4884 w 10000"/>
                  <a:gd name="connsiteY20" fmla="*/ 9026 h 10000"/>
                  <a:gd name="connsiteX21" fmla="*/ 4582 w 10000"/>
                  <a:gd name="connsiteY21" fmla="*/ 9081 h 10000"/>
                  <a:gd name="connsiteX22" fmla="*/ 4366 w 10000"/>
                  <a:gd name="connsiteY22" fmla="*/ 9142 h 10000"/>
                  <a:gd name="connsiteX23" fmla="*/ 3756 w 10000"/>
                  <a:gd name="connsiteY23" fmla="*/ 9307 h 10000"/>
                  <a:gd name="connsiteX24" fmla="*/ 2350 w 10000"/>
                  <a:gd name="connsiteY24" fmla="*/ 9658 h 10000"/>
                  <a:gd name="connsiteX25" fmla="*/ 920 w 10000"/>
                  <a:gd name="connsiteY25" fmla="*/ 10000 h 10000"/>
                  <a:gd name="connsiteX26" fmla="*/ 967 w 10000"/>
                  <a:gd name="connsiteY26" fmla="*/ 7072 h 10000"/>
                  <a:gd name="connsiteX27" fmla="*/ 23 w 10000"/>
                  <a:gd name="connsiteY27" fmla="*/ 7098 h 10000"/>
                  <a:gd name="connsiteX28" fmla="*/ 0 w 10000"/>
                  <a:gd name="connsiteY28" fmla="*/ 0 h 10000"/>
                  <a:gd name="connsiteX29" fmla="*/ 4984 w 10000"/>
                  <a:gd name="connsiteY29" fmla="*/ 161 h 10000"/>
                  <a:gd name="connsiteX30" fmla="*/ 4955 w 10000"/>
                  <a:gd name="connsiteY30" fmla="*/ 4988 h 10000"/>
                  <a:gd name="connsiteX31" fmla="*/ 10000 w 10000"/>
                  <a:gd name="connsiteY31" fmla="*/ 4981 h 10000"/>
                  <a:gd name="connsiteX0" fmla="*/ 9939 w 10000"/>
                  <a:gd name="connsiteY0" fmla="*/ 4907 h 10009"/>
                  <a:gd name="connsiteX1" fmla="*/ 9919 w 10000"/>
                  <a:gd name="connsiteY1" fmla="*/ 5080 h 10009"/>
                  <a:gd name="connsiteX2" fmla="*/ 9891 w 10000"/>
                  <a:gd name="connsiteY2" fmla="*/ 5196 h 10009"/>
                  <a:gd name="connsiteX3" fmla="*/ 9818 w 10000"/>
                  <a:gd name="connsiteY3" fmla="*/ 5436 h 10009"/>
                  <a:gd name="connsiteX4" fmla="*/ 9768 w 10000"/>
                  <a:gd name="connsiteY4" fmla="*/ 5593 h 10009"/>
                  <a:gd name="connsiteX5" fmla="*/ 9724 w 10000"/>
                  <a:gd name="connsiteY5" fmla="*/ 5858 h 10009"/>
                  <a:gd name="connsiteX6" fmla="*/ 9590 w 10000"/>
                  <a:gd name="connsiteY6" fmla="*/ 6036 h 10009"/>
                  <a:gd name="connsiteX7" fmla="*/ 9436 w 10000"/>
                  <a:gd name="connsiteY7" fmla="*/ 6194 h 10009"/>
                  <a:gd name="connsiteX8" fmla="*/ 9361 w 10000"/>
                  <a:gd name="connsiteY8" fmla="*/ 6488 h 10009"/>
                  <a:gd name="connsiteX9" fmla="*/ 9285 w 10000"/>
                  <a:gd name="connsiteY9" fmla="*/ 7017 h 10009"/>
                  <a:gd name="connsiteX10" fmla="*/ 9133 w 10000"/>
                  <a:gd name="connsiteY10" fmla="*/ 7321 h 10009"/>
                  <a:gd name="connsiteX11" fmla="*/ 9105 w 10000"/>
                  <a:gd name="connsiteY11" fmla="*/ 7501 h 10009"/>
                  <a:gd name="connsiteX12" fmla="*/ 8958 w 10000"/>
                  <a:gd name="connsiteY12" fmla="*/ 7697 h 10009"/>
                  <a:gd name="connsiteX13" fmla="*/ 8902 w 10000"/>
                  <a:gd name="connsiteY13" fmla="*/ 7914 h 10009"/>
                  <a:gd name="connsiteX14" fmla="*/ 8845 w 10000"/>
                  <a:gd name="connsiteY14" fmla="*/ 8032 h 10009"/>
                  <a:gd name="connsiteX15" fmla="*/ 8789 w 10000"/>
                  <a:gd name="connsiteY15" fmla="*/ 8147 h 10009"/>
                  <a:gd name="connsiteX16" fmla="*/ 8684 w 10000"/>
                  <a:gd name="connsiteY16" fmla="*/ 8264 h 10009"/>
                  <a:gd name="connsiteX17" fmla="*/ 8388 w 10000"/>
                  <a:gd name="connsiteY17" fmla="*/ 8615 h 10009"/>
                  <a:gd name="connsiteX18" fmla="*/ 6811 w 10000"/>
                  <a:gd name="connsiteY18" fmla="*/ 8793 h 10009"/>
                  <a:gd name="connsiteX19" fmla="*/ 5593 w 10000"/>
                  <a:gd name="connsiteY19" fmla="*/ 8927 h 10009"/>
                  <a:gd name="connsiteX20" fmla="*/ 4884 w 10000"/>
                  <a:gd name="connsiteY20" fmla="*/ 9035 h 10009"/>
                  <a:gd name="connsiteX21" fmla="*/ 4582 w 10000"/>
                  <a:gd name="connsiteY21" fmla="*/ 9090 h 10009"/>
                  <a:gd name="connsiteX22" fmla="*/ 4366 w 10000"/>
                  <a:gd name="connsiteY22" fmla="*/ 9151 h 10009"/>
                  <a:gd name="connsiteX23" fmla="*/ 3756 w 10000"/>
                  <a:gd name="connsiteY23" fmla="*/ 9316 h 10009"/>
                  <a:gd name="connsiteX24" fmla="*/ 2350 w 10000"/>
                  <a:gd name="connsiteY24" fmla="*/ 9667 h 10009"/>
                  <a:gd name="connsiteX25" fmla="*/ 920 w 10000"/>
                  <a:gd name="connsiteY25" fmla="*/ 10009 h 10009"/>
                  <a:gd name="connsiteX26" fmla="*/ 967 w 10000"/>
                  <a:gd name="connsiteY26" fmla="*/ 7081 h 10009"/>
                  <a:gd name="connsiteX27" fmla="*/ 23 w 10000"/>
                  <a:gd name="connsiteY27" fmla="*/ 7107 h 10009"/>
                  <a:gd name="connsiteX28" fmla="*/ 0 w 10000"/>
                  <a:gd name="connsiteY28" fmla="*/ 9 h 10009"/>
                  <a:gd name="connsiteX29" fmla="*/ 4984 w 10000"/>
                  <a:gd name="connsiteY29" fmla="*/ 170 h 10009"/>
                  <a:gd name="connsiteX30" fmla="*/ 4955 w 10000"/>
                  <a:gd name="connsiteY30" fmla="*/ 4997 h 10009"/>
                  <a:gd name="connsiteX31" fmla="*/ 10000 w 10000"/>
                  <a:gd name="connsiteY31" fmla="*/ 4990 h 10009"/>
                  <a:gd name="connsiteX0" fmla="*/ 9939 w 10000"/>
                  <a:gd name="connsiteY0" fmla="*/ 5392 h 10494"/>
                  <a:gd name="connsiteX1" fmla="*/ 9919 w 10000"/>
                  <a:gd name="connsiteY1" fmla="*/ 5565 h 10494"/>
                  <a:gd name="connsiteX2" fmla="*/ 9891 w 10000"/>
                  <a:gd name="connsiteY2" fmla="*/ 5681 h 10494"/>
                  <a:gd name="connsiteX3" fmla="*/ 9818 w 10000"/>
                  <a:gd name="connsiteY3" fmla="*/ 5921 h 10494"/>
                  <a:gd name="connsiteX4" fmla="*/ 9768 w 10000"/>
                  <a:gd name="connsiteY4" fmla="*/ 6078 h 10494"/>
                  <a:gd name="connsiteX5" fmla="*/ 9724 w 10000"/>
                  <a:gd name="connsiteY5" fmla="*/ 6343 h 10494"/>
                  <a:gd name="connsiteX6" fmla="*/ 9590 w 10000"/>
                  <a:gd name="connsiteY6" fmla="*/ 6521 h 10494"/>
                  <a:gd name="connsiteX7" fmla="*/ 9436 w 10000"/>
                  <a:gd name="connsiteY7" fmla="*/ 6679 h 10494"/>
                  <a:gd name="connsiteX8" fmla="*/ 9361 w 10000"/>
                  <a:gd name="connsiteY8" fmla="*/ 6973 h 10494"/>
                  <a:gd name="connsiteX9" fmla="*/ 9285 w 10000"/>
                  <a:gd name="connsiteY9" fmla="*/ 7502 h 10494"/>
                  <a:gd name="connsiteX10" fmla="*/ 9133 w 10000"/>
                  <a:gd name="connsiteY10" fmla="*/ 7806 h 10494"/>
                  <a:gd name="connsiteX11" fmla="*/ 9105 w 10000"/>
                  <a:gd name="connsiteY11" fmla="*/ 7986 h 10494"/>
                  <a:gd name="connsiteX12" fmla="*/ 8958 w 10000"/>
                  <a:gd name="connsiteY12" fmla="*/ 8182 h 10494"/>
                  <a:gd name="connsiteX13" fmla="*/ 8902 w 10000"/>
                  <a:gd name="connsiteY13" fmla="*/ 8399 h 10494"/>
                  <a:gd name="connsiteX14" fmla="*/ 8845 w 10000"/>
                  <a:gd name="connsiteY14" fmla="*/ 8517 h 10494"/>
                  <a:gd name="connsiteX15" fmla="*/ 8789 w 10000"/>
                  <a:gd name="connsiteY15" fmla="*/ 8632 h 10494"/>
                  <a:gd name="connsiteX16" fmla="*/ 8684 w 10000"/>
                  <a:gd name="connsiteY16" fmla="*/ 8749 h 10494"/>
                  <a:gd name="connsiteX17" fmla="*/ 8388 w 10000"/>
                  <a:gd name="connsiteY17" fmla="*/ 9100 h 10494"/>
                  <a:gd name="connsiteX18" fmla="*/ 6811 w 10000"/>
                  <a:gd name="connsiteY18" fmla="*/ 9278 h 10494"/>
                  <a:gd name="connsiteX19" fmla="*/ 5593 w 10000"/>
                  <a:gd name="connsiteY19" fmla="*/ 9412 h 10494"/>
                  <a:gd name="connsiteX20" fmla="*/ 4884 w 10000"/>
                  <a:gd name="connsiteY20" fmla="*/ 9520 h 10494"/>
                  <a:gd name="connsiteX21" fmla="*/ 4582 w 10000"/>
                  <a:gd name="connsiteY21" fmla="*/ 9575 h 10494"/>
                  <a:gd name="connsiteX22" fmla="*/ 4366 w 10000"/>
                  <a:gd name="connsiteY22" fmla="*/ 9636 h 10494"/>
                  <a:gd name="connsiteX23" fmla="*/ 3756 w 10000"/>
                  <a:gd name="connsiteY23" fmla="*/ 9801 h 10494"/>
                  <a:gd name="connsiteX24" fmla="*/ 2350 w 10000"/>
                  <a:gd name="connsiteY24" fmla="*/ 10152 h 10494"/>
                  <a:gd name="connsiteX25" fmla="*/ 920 w 10000"/>
                  <a:gd name="connsiteY25" fmla="*/ 10494 h 10494"/>
                  <a:gd name="connsiteX26" fmla="*/ 967 w 10000"/>
                  <a:gd name="connsiteY26" fmla="*/ 7566 h 10494"/>
                  <a:gd name="connsiteX27" fmla="*/ 23 w 10000"/>
                  <a:gd name="connsiteY27" fmla="*/ 7592 h 10494"/>
                  <a:gd name="connsiteX28" fmla="*/ 0 w 10000"/>
                  <a:gd name="connsiteY28" fmla="*/ 494 h 10494"/>
                  <a:gd name="connsiteX29" fmla="*/ 2512 w 10000"/>
                  <a:gd name="connsiteY29" fmla="*/ 634 h 10494"/>
                  <a:gd name="connsiteX30" fmla="*/ 4984 w 10000"/>
                  <a:gd name="connsiteY30" fmla="*/ 655 h 10494"/>
                  <a:gd name="connsiteX31" fmla="*/ 4955 w 10000"/>
                  <a:gd name="connsiteY31" fmla="*/ 5482 h 10494"/>
                  <a:gd name="connsiteX32" fmla="*/ 10000 w 10000"/>
                  <a:gd name="connsiteY32" fmla="*/ 5475 h 10494"/>
                  <a:gd name="connsiteX0" fmla="*/ 9939 w 10000"/>
                  <a:gd name="connsiteY0" fmla="*/ 5104 h 10206"/>
                  <a:gd name="connsiteX1" fmla="*/ 9919 w 10000"/>
                  <a:gd name="connsiteY1" fmla="*/ 5277 h 10206"/>
                  <a:gd name="connsiteX2" fmla="*/ 9891 w 10000"/>
                  <a:gd name="connsiteY2" fmla="*/ 5393 h 10206"/>
                  <a:gd name="connsiteX3" fmla="*/ 9818 w 10000"/>
                  <a:gd name="connsiteY3" fmla="*/ 5633 h 10206"/>
                  <a:gd name="connsiteX4" fmla="*/ 9768 w 10000"/>
                  <a:gd name="connsiteY4" fmla="*/ 5790 h 10206"/>
                  <a:gd name="connsiteX5" fmla="*/ 9724 w 10000"/>
                  <a:gd name="connsiteY5" fmla="*/ 6055 h 10206"/>
                  <a:gd name="connsiteX6" fmla="*/ 9590 w 10000"/>
                  <a:gd name="connsiteY6" fmla="*/ 6233 h 10206"/>
                  <a:gd name="connsiteX7" fmla="*/ 9436 w 10000"/>
                  <a:gd name="connsiteY7" fmla="*/ 6391 h 10206"/>
                  <a:gd name="connsiteX8" fmla="*/ 9361 w 10000"/>
                  <a:gd name="connsiteY8" fmla="*/ 6685 h 10206"/>
                  <a:gd name="connsiteX9" fmla="*/ 9285 w 10000"/>
                  <a:gd name="connsiteY9" fmla="*/ 7214 h 10206"/>
                  <a:gd name="connsiteX10" fmla="*/ 9133 w 10000"/>
                  <a:gd name="connsiteY10" fmla="*/ 7518 h 10206"/>
                  <a:gd name="connsiteX11" fmla="*/ 9105 w 10000"/>
                  <a:gd name="connsiteY11" fmla="*/ 7698 h 10206"/>
                  <a:gd name="connsiteX12" fmla="*/ 8958 w 10000"/>
                  <a:gd name="connsiteY12" fmla="*/ 7894 h 10206"/>
                  <a:gd name="connsiteX13" fmla="*/ 8902 w 10000"/>
                  <a:gd name="connsiteY13" fmla="*/ 8111 h 10206"/>
                  <a:gd name="connsiteX14" fmla="*/ 8845 w 10000"/>
                  <a:gd name="connsiteY14" fmla="*/ 8229 h 10206"/>
                  <a:gd name="connsiteX15" fmla="*/ 8789 w 10000"/>
                  <a:gd name="connsiteY15" fmla="*/ 8344 h 10206"/>
                  <a:gd name="connsiteX16" fmla="*/ 8684 w 10000"/>
                  <a:gd name="connsiteY16" fmla="*/ 8461 h 10206"/>
                  <a:gd name="connsiteX17" fmla="*/ 8388 w 10000"/>
                  <a:gd name="connsiteY17" fmla="*/ 8812 h 10206"/>
                  <a:gd name="connsiteX18" fmla="*/ 6811 w 10000"/>
                  <a:gd name="connsiteY18" fmla="*/ 8990 h 10206"/>
                  <a:gd name="connsiteX19" fmla="*/ 5593 w 10000"/>
                  <a:gd name="connsiteY19" fmla="*/ 9124 h 10206"/>
                  <a:gd name="connsiteX20" fmla="*/ 4884 w 10000"/>
                  <a:gd name="connsiteY20" fmla="*/ 9232 h 10206"/>
                  <a:gd name="connsiteX21" fmla="*/ 4582 w 10000"/>
                  <a:gd name="connsiteY21" fmla="*/ 9287 h 10206"/>
                  <a:gd name="connsiteX22" fmla="*/ 4366 w 10000"/>
                  <a:gd name="connsiteY22" fmla="*/ 9348 h 10206"/>
                  <a:gd name="connsiteX23" fmla="*/ 3756 w 10000"/>
                  <a:gd name="connsiteY23" fmla="*/ 9513 h 10206"/>
                  <a:gd name="connsiteX24" fmla="*/ 2350 w 10000"/>
                  <a:gd name="connsiteY24" fmla="*/ 9864 h 10206"/>
                  <a:gd name="connsiteX25" fmla="*/ 920 w 10000"/>
                  <a:gd name="connsiteY25" fmla="*/ 10206 h 10206"/>
                  <a:gd name="connsiteX26" fmla="*/ 967 w 10000"/>
                  <a:gd name="connsiteY26" fmla="*/ 7278 h 10206"/>
                  <a:gd name="connsiteX27" fmla="*/ 23 w 10000"/>
                  <a:gd name="connsiteY27" fmla="*/ 7304 h 10206"/>
                  <a:gd name="connsiteX28" fmla="*/ 0 w 10000"/>
                  <a:gd name="connsiteY28" fmla="*/ 206 h 10206"/>
                  <a:gd name="connsiteX29" fmla="*/ 2512 w 10000"/>
                  <a:gd name="connsiteY29" fmla="*/ 346 h 10206"/>
                  <a:gd name="connsiteX30" fmla="*/ 4984 w 10000"/>
                  <a:gd name="connsiteY30" fmla="*/ 367 h 10206"/>
                  <a:gd name="connsiteX31" fmla="*/ 4955 w 10000"/>
                  <a:gd name="connsiteY31" fmla="*/ 5194 h 10206"/>
                  <a:gd name="connsiteX32" fmla="*/ 10000 w 10000"/>
                  <a:gd name="connsiteY32" fmla="*/ 5187 h 10206"/>
                  <a:gd name="connsiteX0" fmla="*/ 9939 w 10000"/>
                  <a:gd name="connsiteY0" fmla="*/ 4899 h 10001"/>
                  <a:gd name="connsiteX1" fmla="*/ 9919 w 10000"/>
                  <a:gd name="connsiteY1" fmla="*/ 5072 h 10001"/>
                  <a:gd name="connsiteX2" fmla="*/ 9891 w 10000"/>
                  <a:gd name="connsiteY2" fmla="*/ 5188 h 10001"/>
                  <a:gd name="connsiteX3" fmla="*/ 9818 w 10000"/>
                  <a:gd name="connsiteY3" fmla="*/ 5428 h 10001"/>
                  <a:gd name="connsiteX4" fmla="*/ 9768 w 10000"/>
                  <a:gd name="connsiteY4" fmla="*/ 5585 h 10001"/>
                  <a:gd name="connsiteX5" fmla="*/ 9724 w 10000"/>
                  <a:gd name="connsiteY5" fmla="*/ 5850 h 10001"/>
                  <a:gd name="connsiteX6" fmla="*/ 9590 w 10000"/>
                  <a:gd name="connsiteY6" fmla="*/ 6028 h 10001"/>
                  <a:gd name="connsiteX7" fmla="*/ 9436 w 10000"/>
                  <a:gd name="connsiteY7" fmla="*/ 6186 h 10001"/>
                  <a:gd name="connsiteX8" fmla="*/ 9361 w 10000"/>
                  <a:gd name="connsiteY8" fmla="*/ 6480 h 10001"/>
                  <a:gd name="connsiteX9" fmla="*/ 9285 w 10000"/>
                  <a:gd name="connsiteY9" fmla="*/ 7009 h 10001"/>
                  <a:gd name="connsiteX10" fmla="*/ 9133 w 10000"/>
                  <a:gd name="connsiteY10" fmla="*/ 7313 h 10001"/>
                  <a:gd name="connsiteX11" fmla="*/ 9105 w 10000"/>
                  <a:gd name="connsiteY11" fmla="*/ 7493 h 10001"/>
                  <a:gd name="connsiteX12" fmla="*/ 8958 w 10000"/>
                  <a:gd name="connsiteY12" fmla="*/ 7689 h 10001"/>
                  <a:gd name="connsiteX13" fmla="*/ 8902 w 10000"/>
                  <a:gd name="connsiteY13" fmla="*/ 7906 h 10001"/>
                  <a:gd name="connsiteX14" fmla="*/ 8845 w 10000"/>
                  <a:gd name="connsiteY14" fmla="*/ 8024 h 10001"/>
                  <a:gd name="connsiteX15" fmla="*/ 8789 w 10000"/>
                  <a:gd name="connsiteY15" fmla="*/ 8139 h 10001"/>
                  <a:gd name="connsiteX16" fmla="*/ 8684 w 10000"/>
                  <a:gd name="connsiteY16" fmla="*/ 8256 h 10001"/>
                  <a:gd name="connsiteX17" fmla="*/ 8388 w 10000"/>
                  <a:gd name="connsiteY17" fmla="*/ 8607 h 10001"/>
                  <a:gd name="connsiteX18" fmla="*/ 6811 w 10000"/>
                  <a:gd name="connsiteY18" fmla="*/ 8785 h 10001"/>
                  <a:gd name="connsiteX19" fmla="*/ 5593 w 10000"/>
                  <a:gd name="connsiteY19" fmla="*/ 8919 h 10001"/>
                  <a:gd name="connsiteX20" fmla="*/ 4884 w 10000"/>
                  <a:gd name="connsiteY20" fmla="*/ 9027 h 10001"/>
                  <a:gd name="connsiteX21" fmla="*/ 4582 w 10000"/>
                  <a:gd name="connsiteY21" fmla="*/ 9082 h 10001"/>
                  <a:gd name="connsiteX22" fmla="*/ 4366 w 10000"/>
                  <a:gd name="connsiteY22" fmla="*/ 9143 h 10001"/>
                  <a:gd name="connsiteX23" fmla="*/ 3756 w 10000"/>
                  <a:gd name="connsiteY23" fmla="*/ 9308 h 10001"/>
                  <a:gd name="connsiteX24" fmla="*/ 2350 w 10000"/>
                  <a:gd name="connsiteY24" fmla="*/ 9659 h 10001"/>
                  <a:gd name="connsiteX25" fmla="*/ 920 w 10000"/>
                  <a:gd name="connsiteY25" fmla="*/ 10001 h 10001"/>
                  <a:gd name="connsiteX26" fmla="*/ 967 w 10000"/>
                  <a:gd name="connsiteY26" fmla="*/ 7073 h 10001"/>
                  <a:gd name="connsiteX27" fmla="*/ 23 w 10000"/>
                  <a:gd name="connsiteY27" fmla="*/ 7099 h 10001"/>
                  <a:gd name="connsiteX28" fmla="*/ 0 w 10000"/>
                  <a:gd name="connsiteY28" fmla="*/ 1 h 10001"/>
                  <a:gd name="connsiteX29" fmla="*/ 2512 w 10000"/>
                  <a:gd name="connsiteY29" fmla="*/ 141 h 10001"/>
                  <a:gd name="connsiteX30" fmla="*/ 4984 w 10000"/>
                  <a:gd name="connsiteY30" fmla="*/ 162 h 10001"/>
                  <a:gd name="connsiteX31" fmla="*/ 4955 w 10000"/>
                  <a:gd name="connsiteY31" fmla="*/ 4989 h 10001"/>
                  <a:gd name="connsiteX32" fmla="*/ 10000 w 10000"/>
                  <a:gd name="connsiteY32" fmla="*/ 4982 h 10001"/>
                  <a:gd name="connsiteX0" fmla="*/ 9939 w 10000"/>
                  <a:gd name="connsiteY0" fmla="*/ 4899 h 10001"/>
                  <a:gd name="connsiteX1" fmla="*/ 9919 w 10000"/>
                  <a:gd name="connsiteY1" fmla="*/ 5072 h 10001"/>
                  <a:gd name="connsiteX2" fmla="*/ 9891 w 10000"/>
                  <a:gd name="connsiteY2" fmla="*/ 5188 h 10001"/>
                  <a:gd name="connsiteX3" fmla="*/ 9818 w 10000"/>
                  <a:gd name="connsiteY3" fmla="*/ 5428 h 10001"/>
                  <a:gd name="connsiteX4" fmla="*/ 9768 w 10000"/>
                  <a:gd name="connsiteY4" fmla="*/ 5585 h 10001"/>
                  <a:gd name="connsiteX5" fmla="*/ 9724 w 10000"/>
                  <a:gd name="connsiteY5" fmla="*/ 5850 h 10001"/>
                  <a:gd name="connsiteX6" fmla="*/ 9590 w 10000"/>
                  <a:gd name="connsiteY6" fmla="*/ 6028 h 10001"/>
                  <a:gd name="connsiteX7" fmla="*/ 9436 w 10000"/>
                  <a:gd name="connsiteY7" fmla="*/ 6186 h 10001"/>
                  <a:gd name="connsiteX8" fmla="*/ 9361 w 10000"/>
                  <a:gd name="connsiteY8" fmla="*/ 6480 h 10001"/>
                  <a:gd name="connsiteX9" fmla="*/ 9285 w 10000"/>
                  <a:gd name="connsiteY9" fmla="*/ 7009 h 10001"/>
                  <a:gd name="connsiteX10" fmla="*/ 9133 w 10000"/>
                  <a:gd name="connsiteY10" fmla="*/ 7313 h 10001"/>
                  <a:gd name="connsiteX11" fmla="*/ 9105 w 10000"/>
                  <a:gd name="connsiteY11" fmla="*/ 7493 h 10001"/>
                  <a:gd name="connsiteX12" fmla="*/ 8958 w 10000"/>
                  <a:gd name="connsiteY12" fmla="*/ 7689 h 10001"/>
                  <a:gd name="connsiteX13" fmla="*/ 8902 w 10000"/>
                  <a:gd name="connsiteY13" fmla="*/ 7906 h 10001"/>
                  <a:gd name="connsiteX14" fmla="*/ 8845 w 10000"/>
                  <a:gd name="connsiteY14" fmla="*/ 8024 h 10001"/>
                  <a:gd name="connsiteX15" fmla="*/ 8789 w 10000"/>
                  <a:gd name="connsiteY15" fmla="*/ 8139 h 10001"/>
                  <a:gd name="connsiteX16" fmla="*/ 8684 w 10000"/>
                  <a:gd name="connsiteY16" fmla="*/ 8256 h 10001"/>
                  <a:gd name="connsiteX17" fmla="*/ 8388 w 10000"/>
                  <a:gd name="connsiteY17" fmla="*/ 8607 h 10001"/>
                  <a:gd name="connsiteX18" fmla="*/ 6811 w 10000"/>
                  <a:gd name="connsiteY18" fmla="*/ 8785 h 10001"/>
                  <a:gd name="connsiteX19" fmla="*/ 5593 w 10000"/>
                  <a:gd name="connsiteY19" fmla="*/ 8919 h 10001"/>
                  <a:gd name="connsiteX20" fmla="*/ 4884 w 10000"/>
                  <a:gd name="connsiteY20" fmla="*/ 9027 h 10001"/>
                  <a:gd name="connsiteX21" fmla="*/ 4582 w 10000"/>
                  <a:gd name="connsiteY21" fmla="*/ 9082 h 10001"/>
                  <a:gd name="connsiteX22" fmla="*/ 4366 w 10000"/>
                  <a:gd name="connsiteY22" fmla="*/ 9143 h 10001"/>
                  <a:gd name="connsiteX23" fmla="*/ 3756 w 10000"/>
                  <a:gd name="connsiteY23" fmla="*/ 9308 h 10001"/>
                  <a:gd name="connsiteX24" fmla="*/ 2350 w 10000"/>
                  <a:gd name="connsiteY24" fmla="*/ 9659 h 10001"/>
                  <a:gd name="connsiteX25" fmla="*/ 920 w 10000"/>
                  <a:gd name="connsiteY25" fmla="*/ 10001 h 10001"/>
                  <a:gd name="connsiteX26" fmla="*/ 967 w 10000"/>
                  <a:gd name="connsiteY26" fmla="*/ 7073 h 10001"/>
                  <a:gd name="connsiteX27" fmla="*/ 23 w 10000"/>
                  <a:gd name="connsiteY27" fmla="*/ 7099 h 10001"/>
                  <a:gd name="connsiteX28" fmla="*/ 0 w 10000"/>
                  <a:gd name="connsiteY28" fmla="*/ 1 h 10001"/>
                  <a:gd name="connsiteX29" fmla="*/ 2512 w 10000"/>
                  <a:gd name="connsiteY29" fmla="*/ 141 h 10001"/>
                  <a:gd name="connsiteX30" fmla="*/ 4984 w 10000"/>
                  <a:gd name="connsiteY30" fmla="*/ 162 h 10001"/>
                  <a:gd name="connsiteX31" fmla="*/ 4955 w 10000"/>
                  <a:gd name="connsiteY31" fmla="*/ 4989 h 10001"/>
                  <a:gd name="connsiteX32" fmla="*/ 10000 w 10000"/>
                  <a:gd name="connsiteY32" fmla="*/ 4982 h 10001"/>
                  <a:gd name="connsiteX0" fmla="*/ 9939 w 10000"/>
                  <a:gd name="connsiteY0" fmla="*/ 4899 h 10001"/>
                  <a:gd name="connsiteX1" fmla="*/ 9919 w 10000"/>
                  <a:gd name="connsiteY1" fmla="*/ 5072 h 10001"/>
                  <a:gd name="connsiteX2" fmla="*/ 9891 w 10000"/>
                  <a:gd name="connsiteY2" fmla="*/ 5188 h 10001"/>
                  <a:gd name="connsiteX3" fmla="*/ 9818 w 10000"/>
                  <a:gd name="connsiteY3" fmla="*/ 5428 h 10001"/>
                  <a:gd name="connsiteX4" fmla="*/ 9768 w 10000"/>
                  <a:gd name="connsiteY4" fmla="*/ 5585 h 10001"/>
                  <a:gd name="connsiteX5" fmla="*/ 9724 w 10000"/>
                  <a:gd name="connsiteY5" fmla="*/ 5850 h 10001"/>
                  <a:gd name="connsiteX6" fmla="*/ 9590 w 10000"/>
                  <a:gd name="connsiteY6" fmla="*/ 6028 h 10001"/>
                  <a:gd name="connsiteX7" fmla="*/ 9436 w 10000"/>
                  <a:gd name="connsiteY7" fmla="*/ 6186 h 10001"/>
                  <a:gd name="connsiteX8" fmla="*/ 9361 w 10000"/>
                  <a:gd name="connsiteY8" fmla="*/ 6480 h 10001"/>
                  <a:gd name="connsiteX9" fmla="*/ 9285 w 10000"/>
                  <a:gd name="connsiteY9" fmla="*/ 7009 h 10001"/>
                  <a:gd name="connsiteX10" fmla="*/ 9133 w 10000"/>
                  <a:gd name="connsiteY10" fmla="*/ 7313 h 10001"/>
                  <a:gd name="connsiteX11" fmla="*/ 9105 w 10000"/>
                  <a:gd name="connsiteY11" fmla="*/ 7493 h 10001"/>
                  <a:gd name="connsiteX12" fmla="*/ 8958 w 10000"/>
                  <a:gd name="connsiteY12" fmla="*/ 7689 h 10001"/>
                  <a:gd name="connsiteX13" fmla="*/ 8902 w 10000"/>
                  <a:gd name="connsiteY13" fmla="*/ 7906 h 10001"/>
                  <a:gd name="connsiteX14" fmla="*/ 8845 w 10000"/>
                  <a:gd name="connsiteY14" fmla="*/ 8024 h 10001"/>
                  <a:gd name="connsiteX15" fmla="*/ 8789 w 10000"/>
                  <a:gd name="connsiteY15" fmla="*/ 8139 h 10001"/>
                  <a:gd name="connsiteX16" fmla="*/ 8684 w 10000"/>
                  <a:gd name="connsiteY16" fmla="*/ 8256 h 10001"/>
                  <a:gd name="connsiteX17" fmla="*/ 8388 w 10000"/>
                  <a:gd name="connsiteY17" fmla="*/ 8607 h 10001"/>
                  <a:gd name="connsiteX18" fmla="*/ 6811 w 10000"/>
                  <a:gd name="connsiteY18" fmla="*/ 8785 h 10001"/>
                  <a:gd name="connsiteX19" fmla="*/ 5593 w 10000"/>
                  <a:gd name="connsiteY19" fmla="*/ 8919 h 10001"/>
                  <a:gd name="connsiteX20" fmla="*/ 4884 w 10000"/>
                  <a:gd name="connsiteY20" fmla="*/ 9027 h 10001"/>
                  <a:gd name="connsiteX21" fmla="*/ 4582 w 10000"/>
                  <a:gd name="connsiteY21" fmla="*/ 9082 h 10001"/>
                  <a:gd name="connsiteX22" fmla="*/ 4366 w 10000"/>
                  <a:gd name="connsiteY22" fmla="*/ 9143 h 10001"/>
                  <a:gd name="connsiteX23" fmla="*/ 3756 w 10000"/>
                  <a:gd name="connsiteY23" fmla="*/ 9308 h 10001"/>
                  <a:gd name="connsiteX24" fmla="*/ 2350 w 10000"/>
                  <a:gd name="connsiteY24" fmla="*/ 9659 h 10001"/>
                  <a:gd name="connsiteX25" fmla="*/ 920 w 10000"/>
                  <a:gd name="connsiteY25" fmla="*/ 10001 h 10001"/>
                  <a:gd name="connsiteX26" fmla="*/ 967 w 10000"/>
                  <a:gd name="connsiteY26" fmla="*/ 7073 h 10001"/>
                  <a:gd name="connsiteX27" fmla="*/ 23 w 10000"/>
                  <a:gd name="connsiteY27" fmla="*/ 7099 h 10001"/>
                  <a:gd name="connsiteX28" fmla="*/ 0 w 10000"/>
                  <a:gd name="connsiteY28" fmla="*/ 1 h 10001"/>
                  <a:gd name="connsiteX29" fmla="*/ 2675 w 10000"/>
                  <a:gd name="connsiteY29" fmla="*/ 70 h 10001"/>
                  <a:gd name="connsiteX30" fmla="*/ 4984 w 10000"/>
                  <a:gd name="connsiteY30" fmla="*/ 162 h 10001"/>
                  <a:gd name="connsiteX31" fmla="*/ 4955 w 10000"/>
                  <a:gd name="connsiteY31" fmla="*/ 4989 h 10001"/>
                  <a:gd name="connsiteX32" fmla="*/ 10000 w 10000"/>
                  <a:gd name="connsiteY32" fmla="*/ 4982 h 10001"/>
                  <a:gd name="connsiteX0" fmla="*/ 9939 w 10000"/>
                  <a:gd name="connsiteY0" fmla="*/ 4899 h 10001"/>
                  <a:gd name="connsiteX1" fmla="*/ 9919 w 10000"/>
                  <a:gd name="connsiteY1" fmla="*/ 5072 h 10001"/>
                  <a:gd name="connsiteX2" fmla="*/ 9891 w 10000"/>
                  <a:gd name="connsiteY2" fmla="*/ 5188 h 10001"/>
                  <a:gd name="connsiteX3" fmla="*/ 9818 w 10000"/>
                  <a:gd name="connsiteY3" fmla="*/ 5428 h 10001"/>
                  <a:gd name="connsiteX4" fmla="*/ 9768 w 10000"/>
                  <a:gd name="connsiteY4" fmla="*/ 5585 h 10001"/>
                  <a:gd name="connsiteX5" fmla="*/ 9724 w 10000"/>
                  <a:gd name="connsiteY5" fmla="*/ 5850 h 10001"/>
                  <a:gd name="connsiteX6" fmla="*/ 9590 w 10000"/>
                  <a:gd name="connsiteY6" fmla="*/ 6028 h 10001"/>
                  <a:gd name="connsiteX7" fmla="*/ 9436 w 10000"/>
                  <a:gd name="connsiteY7" fmla="*/ 6186 h 10001"/>
                  <a:gd name="connsiteX8" fmla="*/ 9361 w 10000"/>
                  <a:gd name="connsiteY8" fmla="*/ 6480 h 10001"/>
                  <a:gd name="connsiteX9" fmla="*/ 9285 w 10000"/>
                  <a:gd name="connsiteY9" fmla="*/ 7009 h 10001"/>
                  <a:gd name="connsiteX10" fmla="*/ 9133 w 10000"/>
                  <a:gd name="connsiteY10" fmla="*/ 7313 h 10001"/>
                  <a:gd name="connsiteX11" fmla="*/ 9105 w 10000"/>
                  <a:gd name="connsiteY11" fmla="*/ 7493 h 10001"/>
                  <a:gd name="connsiteX12" fmla="*/ 8958 w 10000"/>
                  <a:gd name="connsiteY12" fmla="*/ 7689 h 10001"/>
                  <a:gd name="connsiteX13" fmla="*/ 8902 w 10000"/>
                  <a:gd name="connsiteY13" fmla="*/ 7906 h 10001"/>
                  <a:gd name="connsiteX14" fmla="*/ 8845 w 10000"/>
                  <a:gd name="connsiteY14" fmla="*/ 8024 h 10001"/>
                  <a:gd name="connsiteX15" fmla="*/ 8789 w 10000"/>
                  <a:gd name="connsiteY15" fmla="*/ 8139 h 10001"/>
                  <a:gd name="connsiteX16" fmla="*/ 8684 w 10000"/>
                  <a:gd name="connsiteY16" fmla="*/ 8256 h 10001"/>
                  <a:gd name="connsiteX17" fmla="*/ 8388 w 10000"/>
                  <a:gd name="connsiteY17" fmla="*/ 8607 h 10001"/>
                  <a:gd name="connsiteX18" fmla="*/ 6811 w 10000"/>
                  <a:gd name="connsiteY18" fmla="*/ 8785 h 10001"/>
                  <a:gd name="connsiteX19" fmla="*/ 5593 w 10000"/>
                  <a:gd name="connsiteY19" fmla="*/ 8919 h 10001"/>
                  <a:gd name="connsiteX20" fmla="*/ 4884 w 10000"/>
                  <a:gd name="connsiteY20" fmla="*/ 9027 h 10001"/>
                  <a:gd name="connsiteX21" fmla="*/ 4582 w 10000"/>
                  <a:gd name="connsiteY21" fmla="*/ 9082 h 10001"/>
                  <a:gd name="connsiteX22" fmla="*/ 4366 w 10000"/>
                  <a:gd name="connsiteY22" fmla="*/ 9143 h 10001"/>
                  <a:gd name="connsiteX23" fmla="*/ 3756 w 10000"/>
                  <a:gd name="connsiteY23" fmla="*/ 9308 h 10001"/>
                  <a:gd name="connsiteX24" fmla="*/ 2350 w 10000"/>
                  <a:gd name="connsiteY24" fmla="*/ 9659 h 10001"/>
                  <a:gd name="connsiteX25" fmla="*/ 920 w 10000"/>
                  <a:gd name="connsiteY25" fmla="*/ 10001 h 10001"/>
                  <a:gd name="connsiteX26" fmla="*/ 967 w 10000"/>
                  <a:gd name="connsiteY26" fmla="*/ 7073 h 10001"/>
                  <a:gd name="connsiteX27" fmla="*/ 23 w 10000"/>
                  <a:gd name="connsiteY27" fmla="*/ 7099 h 10001"/>
                  <a:gd name="connsiteX28" fmla="*/ 0 w 10000"/>
                  <a:gd name="connsiteY28" fmla="*/ 1 h 10001"/>
                  <a:gd name="connsiteX29" fmla="*/ 2675 w 10000"/>
                  <a:gd name="connsiteY29" fmla="*/ 70 h 10001"/>
                  <a:gd name="connsiteX30" fmla="*/ 4984 w 10000"/>
                  <a:gd name="connsiteY30" fmla="*/ 162 h 10001"/>
                  <a:gd name="connsiteX31" fmla="*/ 4955 w 10000"/>
                  <a:gd name="connsiteY31" fmla="*/ 4989 h 10001"/>
                  <a:gd name="connsiteX32" fmla="*/ 10000 w 10000"/>
                  <a:gd name="connsiteY32" fmla="*/ 4982 h 10001"/>
                  <a:gd name="connsiteX0" fmla="*/ 9919 w 10000"/>
                  <a:gd name="connsiteY0" fmla="*/ 5072 h 10001"/>
                  <a:gd name="connsiteX1" fmla="*/ 9891 w 10000"/>
                  <a:gd name="connsiteY1" fmla="*/ 5188 h 10001"/>
                  <a:gd name="connsiteX2" fmla="*/ 9818 w 10000"/>
                  <a:gd name="connsiteY2" fmla="*/ 5428 h 10001"/>
                  <a:gd name="connsiteX3" fmla="*/ 9768 w 10000"/>
                  <a:gd name="connsiteY3" fmla="*/ 5585 h 10001"/>
                  <a:gd name="connsiteX4" fmla="*/ 9724 w 10000"/>
                  <a:gd name="connsiteY4" fmla="*/ 5850 h 10001"/>
                  <a:gd name="connsiteX5" fmla="*/ 9590 w 10000"/>
                  <a:gd name="connsiteY5" fmla="*/ 6028 h 10001"/>
                  <a:gd name="connsiteX6" fmla="*/ 9436 w 10000"/>
                  <a:gd name="connsiteY6" fmla="*/ 6186 h 10001"/>
                  <a:gd name="connsiteX7" fmla="*/ 9361 w 10000"/>
                  <a:gd name="connsiteY7" fmla="*/ 6480 h 10001"/>
                  <a:gd name="connsiteX8" fmla="*/ 9285 w 10000"/>
                  <a:gd name="connsiteY8" fmla="*/ 7009 h 10001"/>
                  <a:gd name="connsiteX9" fmla="*/ 9133 w 10000"/>
                  <a:gd name="connsiteY9" fmla="*/ 7313 h 10001"/>
                  <a:gd name="connsiteX10" fmla="*/ 9105 w 10000"/>
                  <a:gd name="connsiteY10" fmla="*/ 7493 h 10001"/>
                  <a:gd name="connsiteX11" fmla="*/ 8958 w 10000"/>
                  <a:gd name="connsiteY11" fmla="*/ 7689 h 10001"/>
                  <a:gd name="connsiteX12" fmla="*/ 8902 w 10000"/>
                  <a:gd name="connsiteY12" fmla="*/ 7906 h 10001"/>
                  <a:gd name="connsiteX13" fmla="*/ 8845 w 10000"/>
                  <a:gd name="connsiteY13" fmla="*/ 8024 h 10001"/>
                  <a:gd name="connsiteX14" fmla="*/ 8789 w 10000"/>
                  <a:gd name="connsiteY14" fmla="*/ 8139 h 10001"/>
                  <a:gd name="connsiteX15" fmla="*/ 8684 w 10000"/>
                  <a:gd name="connsiteY15" fmla="*/ 8256 h 10001"/>
                  <a:gd name="connsiteX16" fmla="*/ 8388 w 10000"/>
                  <a:gd name="connsiteY16" fmla="*/ 8607 h 10001"/>
                  <a:gd name="connsiteX17" fmla="*/ 6811 w 10000"/>
                  <a:gd name="connsiteY17" fmla="*/ 8785 h 10001"/>
                  <a:gd name="connsiteX18" fmla="*/ 5593 w 10000"/>
                  <a:gd name="connsiteY18" fmla="*/ 8919 h 10001"/>
                  <a:gd name="connsiteX19" fmla="*/ 4884 w 10000"/>
                  <a:gd name="connsiteY19" fmla="*/ 9027 h 10001"/>
                  <a:gd name="connsiteX20" fmla="*/ 4582 w 10000"/>
                  <a:gd name="connsiteY20" fmla="*/ 9082 h 10001"/>
                  <a:gd name="connsiteX21" fmla="*/ 4366 w 10000"/>
                  <a:gd name="connsiteY21" fmla="*/ 9143 h 10001"/>
                  <a:gd name="connsiteX22" fmla="*/ 3756 w 10000"/>
                  <a:gd name="connsiteY22" fmla="*/ 9308 h 10001"/>
                  <a:gd name="connsiteX23" fmla="*/ 2350 w 10000"/>
                  <a:gd name="connsiteY23" fmla="*/ 9659 h 10001"/>
                  <a:gd name="connsiteX24" fmla="*/ 920 w 10000"/>
                  <a:gd name="connsiteY24" fmla="*/ 10001 h 10001"/>
                  <a:gd name="connsiteX25" fmla="*/ 967 w 10000"/>
                  <a:gd name="connsiteY25" fmla="*/ 7073 h 10001"/>
                  <a:gd name="connsiteX26" fmla="*/ 23 w 10000"/>
                  <a:gd name="connsiteY26" fmla="*/ 7099 h 10001"/>
                  <a:gd name="connsiteX27" fmla="*/ 0 w 10000"/>
                  <a:gd name="connsiteY27" fmla="*/ 1 h 10001"/>
                  <a:gd name="connsiteX28" fmla="*/ 2675 w 10000"/>
                  <a:gd name="connsiteY28" fmla="*/ 70 h 10001"/>
                  <a:gd name="connsiteX29" fmla="*/ 4984 w 10000"/>
                  <a:gd name="connsiteY29" fmla="*/ 162 h 10001"/>
                  <a:gd name="connsiteX30" fmla="*/ 4955 w 10000"/>
                  <a:gd name="connsiteY30" fmla="*/ 4989 h 10001"/>
                  <a:gd name="connsiteX31" fmla="*/ 10000 w 10000"/>
                  <a:gd name="connsiteY31" fmla="*/ 4982 h 10001"/>
                  <a:gd name="connsiteX0" fmla="*/ 9919 w 9919"/>
                  <a:gd name="connsiteY0" fmla="*/ 5072 h 10001"/>
                  <a:gd name="connsiteX1" fmla="*/ 9891 w 9919"/>
                  <a:gd name="connsiteY1" fmla="*/ 5188 h 10001"/>
                  <a:gd name="connsiteX2" fmla="*/ 9818 w 9919"/>
                  <a:gd name="connsiteY2" fmla="*/ 5428 h 10001"/>
                  <a:gd name="connsiteX3" fmla="*/ 9768 w 9919"/>
                  <a:gd name="connsiteY3" fmla="*/ 5585 h 10001"/>
                  <a:gd name="connsiteX4" fmla="*/ 9724 w 9919"/>
                  <a:gd name="connsiteY4" fmla="*/ 5850 h 10001"/>
                  <a:gd name="connsiteX5" fmla="*/ 9590 w 9919"/>
                  <a:gd name="connsiteY5" fmla="*/ 6028 h 10001"/>
                  <a:gd name="connsiteX6" fmla="*/ 9436 w 9919"/>
                  <a:gd name="connsiteY6" fmla="*/ 6186 h 10001"/>
                  <a:gd name="connsiteX7" fmla="*/ 9361 w 9919"/>
                  <a:gd name="connsiteY7" fmla="*/ 6480 h 10001"/>
                  <a:gd name="connsiteX8" fmla="*/ 9285 w 9919"/>
                  <a:gd name="connsiteY8" fmla="*/ 7009 h 10001"/>
                  <a:gd name="connsiteX9" fmla="*/ 9133 w 9919"/>
                  <a:gd name="connsiteY9" fmla="*/ 7313 h 10001"/>
                  <a:gd name="connsiteX10" fmla="*/ 9105 w 9919"/>
                  <a:gd name="connsiteY10" fmla="*/ 7493 h 10001"/>
                  <a:gd name="connsiteX11" fmla="*/ 8958 w 9919"/>
                  <a:gd name="connsiteY11" fmla="*/ 7689 h 10001"/>
                  <a:gd name="connsiteX12" fmla="*/ 8902 w 9919"/>
                  <a:gd name="connsiteY12" fmla="*/ 7906 h 10001"/>
                  <a:gd name="connsiteX13" fmla="*/ 8845 w 9919"/>
                  <a:gd name="connsiteY13" fmla="*/ 8024 h 10001"/>
                  <a:gd name="connsiteX14" fmla="*/ 8789 w 9919"/>
                  <a:gd name="connsiteY14" fmla="*/ 8139 h 10001"/>
                  <a:gd name="connsiteX15" fmla="*/ 8684 w 9919"/>
                  <a:gd name="connsiteY15" fmla="*/ 8256 h 10001"/>
                  <a:gd name="connsiteX16" fmla="*/ 8388 w 9919"/>
                  <a:gd name="connsiteY16" fmla="*/ 8607 h 10001"/>
                  <a:gd name="connsiteX17" fmla="*/ 6811 w 9919"/>
                  <a:gd name="connsiteY17" fmla="*/ 8785 h 10001"/>
                  <a:gd name="connsiteX18" fmla="*/ 5593 w 9919"/>
                  <a:gd name="connsiteY18" fmla="*/ 8919 h 10001"/>
                  <a:gd name="connsiteX19" fmla="*/ 4884 w 9919"/>
                  <a:gd name="connsiteY19" fmla="*/ 9027 h 10001"/>
                  <a:gd name="connsiteX20" fmla="*/ 4582 w 9919"/>
                  <a:gd name="connsiteY20" fmla="*/ 9082 h 10001"/>
                  <a:gd name="connsiteX21" fmla="*/ 4366 w 9919"/>
                  <a:gd name="connsiteY21" fmla="*/ 9143 h 10001"/>
                  <a:gd name="connsiteX22" fmla="*/ 3756 w 9919"/>
                  <a:gd name="connsiteY22" fmla="*/ 9308 h 10001"/>
                  <a:gd name="connsiteX23" fmla="*/ 2350 w 9919"/>
                  <a:gd name="connsiteY23" fmla="*/ 9659 h 10001"/>
                  <a:gd name="connsiteX24" fmla="*/ 920 w 9919"/>
                  <a:gd name="connsiteY24" fmla="*/ 10001 h 10001"/>
                  <a:gd name="connsiteX25" fmla="*/ 967 w 9919"/>
                  <a:gd name="connsiteY25" fmla="*/ 7073 h 10001"/>
                  <a:gd name="connsiteX26" fmla="*/ 23 w 9919"/>
                  <a:gd name="connsiteY26" fmla="*/ 7099 h 10001"/>
                  <a:gd name="connsiteX27" fmla="*/ 0 w 9919"/>
                  <a:gd name="connsiteY27" fmla="*/ 1 h 10001"/>
                  <a:gd name="connsiteX28" fmla="*/ 2675 w 9919"/>
                  <a:gd name="connsiteY28" fmla="*/ 70 h 10001"/>
                  <a:gd name="connsiteX29" fmla="*/ 4984 w 9919"/>
                  <a:gd name="connsiteY29" fmla="*/ 162 h 10001"/>
                  <a:gd name="connsiteX30" fmla="*/ 4955 w 9919"/>
                  <a:gd name="connsiteY30" fmla="*/ 4989 h 10001"/>
                  <a:gd name="connsiteX0" fmla="*/ 10056 w 10056"/>
                  <a:gd name="connsiteY0" fmla="*/ 5071 h 10000"/>
                  <a:gd name="connsiteX1" fmla="*/ 10028 w 10056"/>
                  <a:gd name="connsiteY1" fmla="*/ 5187 h 10000"/>
                  <a:gd name="connsiteX2" fmla="*/ 9954 w 10056"/>
                  <a:gd name="connsiteY2" fmla="*/ 5427 h 10000"/>
                  <a:gd name="connsiteX3" fmla="*/ 9904 w 10056"/>
                  <a:gd name="connsiteY3" fmla="*/ 5584 h 10000"/>
                  <a:gd name="connsiteX4" fmla="*/ 9859 w 10056"/>
                  <a:gd name="connsiteY4" fmla="*/ 5849 h 10000"/>
                  <a:gd name="connsiteX5" fmla="*/ 9724 w 10056"/>
                  <a:gd name="connsiteY5" fmla="*/ 6027 h 10000"/>
                  <a:gd name="connsiteX6" fmla="*/ 9569 w 10056"/>
                  <a:gd name="connsiteY6" fmla="*/ 6185 h 10000"/>
                  <a:gd name="connsiteX7" fmla="*/ 9493 w 10056"/>
                  <a:gd name="connsiteY7" fmla="*/ 6479 h 10000"/>
                  <a:gd name="connsiteX8" fmla="*/ 9417 w 10056"/>
                  <a:gd name="connsiteY8" fmla="*/ 7008 h 10000"/>
                  <a:gd name="connsiteX9" fmla="*/ 9264 w 10056"/>
                  <a:gd name="connsiteY9" fmla="*/ 7312 h 10000"/>
                  <a:gd name="connsiteX10" fmla="*/ 9235 w 10056"/>
                  <a:gd name="connsiteY10" fmla="*/ 7492 h 10000"/>
                  <a:gd name="connsiteX11" fmla="*/ 9087 w 10056"/>
                  <a:gd name="connsiteY11" fmla="*/ 7688 h 10000"/>
                  <a:gd name="connsiteX12" fmla="*/ 9031 w 10056"/>
                  <a:gd name="connsiteY12" fmla="*/ 7905 h 10000"/>
                  <a:gd name="connsiteX13" fmla="*/ 8973 w 10056"/>
                  <a:gd name="connsiteY13" fmla="*/ 8023 h 10000"/>
                  <a:gd name="connsiteX14" fmla="*/ 8917 w 10056"/>
                  <a:gd name="connsiteY14" fmla="*/ 8138 h 10000"/>
                  <a:gd name="connsiteX15" fmla="*/ 8811 w 10056"/>
                  <a:gd name="connsiteY15" fmla="*/ 8255 h 10000"/>
                  <a:gd name="connsiteX16" fmla="*/ 8512 w 10056"/>
                  <a:gd name="connsiteY16" fmla="*/ 8606 h 10000"/>
                  <a:gd name="connsiteX17" fmla="*/ 6923 w 10056"/>
                  <a:gd name="connsiteY17" fmla="*/ 8784 h 10000"/>
                  <a:gd name="connsiteX18" fmla="*/ 5695 w 10056"/>
                  <a:gd name="connsiteY18" fmla="*/ 8918 h 10000"/>
                  <a:gd name="connsiteX19" fmla="*/ 4980 w 10056"/>
                  <a:gd name="connsiteY19" fmla="*/ 9026 h 10000"/>
                  <a:gd name="connsiteX20" fmla="*/ 4675 w 10056"/>
                  <a:gd name="connsiteY20" fmla="*/ 9081 h 10000"/>
                  <a:gd name="connsiteX21" fmla="*/ 4458 w 10056"/>
                  <a:gd name="connsiteY21" fmla="*/ 9142 h 10000"/>
                  <a:gd name="connsiteX22" fmla="*/ 3843 w 10056"/>
                  <a:gd name="connsiteY22" fmla="*/ 9307 h 10000"/>
                  <a:gd name="connsiteX23" fmla="*/ 2425 w 10056"/>
                  <a:gd name="connsiteY23" fmla="*/ 9658 h 10000"/>
                  <a:gd name="connsiteX24" fmla="*/ 984 w 10056"/>
                  <a:gd name="connsiteY24" fmla="*/ 10000 h 10000"/>
                  <a:gd name="connsiteX25" fmla="*/ 1031 w 10056"/>
                  <a:gd name="connsiteY25" fmla="*/ 7072 h 10000"/>
                  <a:gd name="connsiteX26" fmla="*/ 0 w 10056"/>
                  <a:gd name="connsiteY26" fmla="*/ 7098 h 10000"/>
                  <a:gd name="connsiteX27" fmla="*/ 56 w 10056"/>
                  <a:gd name="connsiteY27" fmla="*/ 1 h 10000"/>
                  <a:gd name="connsiteX28" fmla="*/ 2753 w 10056"/>
                  <a:gd name="connsiteY28" fmla="*/ 70 h 10000"/>
                  <a:gd name="connsiteX29" fmla="*/ 5081 w 10056"/>
                  <a:gd name="connsiteY29" fmla="*/ 162 h 10000"/>
                  <a:gd name="connsiteX30" fmla="*/ 5051 w 10056"/>
                  <a:gd name="connsiteY30" fmla="*/ 4989 h 10000"/>
                  <a:gd name="connsiteX0" fmla="*/ 10056 w 10056"/>
                  <a:gd name="connsiteY0" fmla="*/ 5071 h 10000"/>
                  <a:gd name="connsiteX1" fmla="*/ 10028 w 10056"/>
                  <a:gd name="connsiteY1" fmla="*/ 5187 h 10000"/>
                  <a:gd name="connsiteX2" fmla="*/ 9954 w 10056"/>
                  <a:gd name="connsiteY2" fmla="*/ 5427 h 10000"/>
                  <a:gd name="connsiteX3" fmla="*/ 9904 w 10056"/>
                  <a:gd name="connsiteY3" fmla="*/ 5584 h 10000"/>
                  <a:gd name="connsiteX4" fmla="*/ 9859 w 10056"/>
                  <a:gd name="connsiteY4" fmla="*/ 5849 h 10000"/>
                  <a:gd name="connsiteX5" fmla="*/ 9724 w 10056"/>
                  <a:gd name="connsiteY5" fmla="*/ 6027 h 10000"/>
                  <a:gd name="connsiteX6" fmla="*/ 9569 w 10056"/>
                  <a:gd name="connsiteY6" fmla="*/ 6185 h 10000"/>
                  <a:gd name="connsiteX7" fmla="*/ 9493 w 10056"/>
                  <a:gd name="connsiteY7" fmla="*/ 6479 h 10000"/>
                  <a:gd name="connsiteX8" fmla="*/ 9417 w 10056"/>
                  <a:gd name="connsiteY8" fmla="*/ 7008 h 10000"/>
                  <a:gd name="connsiteX9" fmla="*/ 9264 w 10056"/>
                  <a:gd name="connsiteY9" fmla="*/ 7312 h 10000"/>
                  <a:gd name="connsiteX10" fmla="*/ 9235 w 10056"/>
                  <a:gd name="connsiteY10" fmla="*/ 7492 h 10000"/>
                  <a:gd name="connsiteX11" fmla="*/ 9087 w 10056"/>
                  <a:gd name="connsiteY11" fmla="*/ 7688 h 10000"/>
                  <a:gd name="connsiteX12" fmla="*/ 9031 w 10056"/>
                  <a:gd name="connsiteY12" fmla="*/ 7905 h 10000"/>
                  <a:gd name="connsiteX13" fmla="*/ 8973 w 10056"/>
                  <a:gd name="connsiteY13" fmla="*/ 8023 h 10000"/>
                  <a:gd name="connsiteX14" fmla="*/ 8917 w 10056"/>
                  <a:gd name="connsiteY14" fmla="*/ 8138 h 10000"/>
                  <a:gd name="connsiteX15" fmla="*/ 8811 w 10056"/>
                  <a:gd name="connsiteY15" fmla="*/ 8255 h 10000"/>
                  <a:gd name="connsiteX16" fmla="*/ 8512 w 10056"/>
                  <a:gd name="connsiteY16" fmla="*/ 8606 h 10000"/>
                  <a:gd name="connsiteX17" fmla="*/ 6923 w 10056"/>
                  <a:gd name="connsiteY17" fmla="*/ 8784 h 10000"/>
                  <a:gd name="connsiteX18" fmla="*/ 5695 w 10056"/>
                  <a:gd name="connsiteY18" fmla="*/ 8918 h 10000"/>
                  <a:gd name="connsiteX19" fmla="*/ 4980 w 10056"/>
                  <a:gd name="connsiteY19" fmla="*/ 9026 h 10000"/>
                  <a:gd name="connsiteX20" fmla="*/ 4675 w 10056"/>
                  <a:gd name="connsiteY20" fmla="*/ 9081 h 10000"/>
                  <a:gd name="connsiteX21" fmla="*/ 4458 w 10056"/>
                  <a:gd name="connsiteY21" fmla="*/ 9142 h 10000"/>
                  <a:gd name="connsiteX22" fmla="*/ 3843 w 10056"/>
                  <a:gd name="connsiteY22" fmla="*/ 9307 h 10000"/>
                  <a:gd name="connsiteX23" fmla="*/ 2425 w 10056"/>
                  <a:gd name="connsiteY23" fmla="*/ 9658 h 10000"/>
                  <a:gd name="connsiteX24" fmla="*/ 984 w 10056"/>
                  <a:gd name="connsiteY24" fmla="*/ 10000 h 10000"/>
                  <a:gd name="connsiteX25" fmla="*/ 1031 w 10056"/>
                  <a:gd name="connsiteY25" fmla="*/ 7168 h 10000"/>
                  <a:gd name="connsiteX26" fmla="*/ 0 w 10056"/>
                  <a:gd name="connsiteY26" fmla="*/ 7098 h 10000"/>
                  <a:gd name="connsiteX27" fmla="*/ 56 w 10056"/>
                  <a:gd name="connsiteY27" fmla="*/ 1 h 10000"/>
                  <a:gd name="connsiteX28" fmla="*/ 2753 w 10056"/>
                  <a:gd name="connsiteY28" fmla="*/ 70 h 10000"/>
                  <a:gd name="connsiteX29" fmla="*/ 5081 w 10056"/>
                  <a:gd name="connsiteY29" fmla="*/ 162 h 10000"/>
                  <a:gd name="connsiteX30" fmla="*/ 5051 w 10056"/>
                  <a:gd name="connsiteY30" fmla="*/ 49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56" h="10000">
                    <a:moveTo>
                      <a:pt x="10056" y="5071"/>
                    </a:moveTo>
                    <a:cubicBezTo>
                      <a:pt x="10022" y="5162"/>
                      <a:pt x="10043" y="5126"/>
                      <a:pt x="10028" y="5187"/>
                    </a:cubicBezTo>
                    <a:cubicBezTo>
                      <a:pt x="10010" y="5248"/>
                      <a:pt x="9975" y="5361"/>
                      <a:pt x="9954" y="5427"/>
                    </a:cubicBezTo>
                    <a:cubicBezTo>
                      <a:pt x="9929" y="5524"/>
                      <a:pt x="9919" y="5515"/>
                      <a:pt x="9904" y="5584"/>
                    </a:cubicBezTo>
                    <a:cubicBezTo>
                      <a:pt x="9891" y="5654"/>
                      <a:pt x="9891" y="5776"/>
                      <a:pt x="9859" y="5849"/>
                    </a:cubicBezTo>
                    <a:cubicBezTo>
                      <a:pt x="9829" y="5921"/>
                      <a:pt x="9770" y="5973"/>
                      <a:pt x="9724" y="6027"/>
                    </a:cubicBezTo>
                    <a:cubicBezTo>
                      <a:pt x="9676" y="6084"/>
                      <a:pt x="9608" y="6108"/>
                      <a:pt x="9569" y="6185"/>
                    </a:cubicBezTo>
                    <a:cubicBezTo>
                      <a:pt x="9532" y="6259"/>
                      <a:pt x="9517" y="6341"/>
                      <a:pt x="9493" y="6479"/>
                    </a:cubicBezTo>
                    <a:cubicBezTo>
                      <a:pt x="9454" y="6633"/>
                      <a:pt x="9456" y="6858"/>
                      <a:pt x="9417" y="7008"/>
                    </a:cubicBezTo>
                    <a:cubicBezTo>
                      <a:pt x="9351" y="7149"/>
                      <a:pt x="9328" y="7217"/>
                      <a:pt x="9264" y="7312"/>
                    </a:cubicBezTo>
                    <a:cubicBezTo>
                      <a:pt x="9235" y="7395"/>
                      <a:pt x="9265" y="7430"/>
                      <a:pt x="9235" y="7492"/>
                    </a:cubicBezTo>
                    <a:cubicBezTo>
                      <a:pt x="9208" y="7554"/>
                      <a:pt x="9122" y="7619"/>
                      <a:pt x="9087" y="7688"/>
                    </a:cubicBezTo>
                    <a:cubicBezTo>
                      <a:pt x="9056" y="7754"/>
                      <a:pt x="9051" y="7850"/>
                      <a:pt x="9031" y="7905"/>
                    </a:cubicBezTo>
                    <a:cubicBezTo>
                      <a:pt x="9013" y="7959"/>
                      <a:pt x="8994" y="7983"/>
                      <a:pt x="8973" y="8023"/>
                    </a:cubicBezTo>
                    <a:cubicBezTo>
                      <a:pt x="8954" y="8060"/>
                      <a:pt x="8942" y="8100"/>
                      <a:pt x="8917" y="8138"/>
                    </a:cubicBezTo>
                    <a:cubicBezTo>
                      <a:pt x="8892" y="8178"/>
                      <a:pt x="8880" y="8178"/>
                      <a:pt x="8811" y="8255"/>
                    </a:cubicBezTo>
                    <a:cubicBezTo>
                      <a:pt x="8746" y="8334"/>
                      <a:pt x="8653" y="8519"/>
                      <a:pt x="8512" y="8606"/>
                    </a:cubicBezTo>
                    <a:lnTo>
                      <a:pt x="6923" y="8784"/>
                    </a:lnTo>
                    <a:lnTo>
                      <a:pt x="5695" y="8918"/>
                    </a:lnTo>
                    <a:cubicBezTo>
                      <a:pt x="5369" y="8958"/>
                      <a:pt x="5149" y="9000"/>
                      <a:pt x="4980" y="9026"/>
                    </a:cubicBezTo>
                    <a:lnTo>
                      <a:pt x="4675" y="9081"/>
                    </a:lnTo>
                    <a:cubicBezTo>
                      <a:pt x="4587" y="9099"/>
                      <a:pt x="4596" y="9107"/>
                      <a:pt x="4458" y="9142"/>
                    </a:cubicBezTo>
                    <a:cubicBezTo>
                      <a:pt x="4321" y="9179"/>
                      <a:pt x="4180" y="9221"/>
                      <a:pt x="3843" y="9307"/>
                    </a:cubicBezTo>
                    <a:lnTo>
                      <a:pt x="2425" y="9658"/>
                    </a:lnTo>
                    <a:lnTo>
                      <a:pt x="984" y="10000"/>
                    </a:lnTo>
                    <a:cubicBezTo>
                      <a:pt x="1003" y="9023"/>
                      <a:pt x="1017" y="8145"/>
                      <a:pt x="1031" y="7168"/>
                    </a:cubicBezTo>
                    <a:lnTo>
                      <a:pt x="0" y="7098"/>
                    </a:lnTo>
                    <a:cubicBezTo>
                      <a:pt x="-8" y="4732"/>
                      <a:pt x="63" y="2367"/>
                      <a:pt x="56" y="1"/>
                    </a:cubicBezTo>
                    <a:cubicBezTo>
                      <a:pt x="932" y="0"/>
                      <a:pt x="1915" y="43"/>
                      <a:pt x="2753" y="70"/>
                    </a:cubicBezTo>
                    <a:cubicBezTo>
                      <a:pt x="3475" y="-42"/>
                      <a:pt x="4304" y="131"/>
                      <a:pt x="5081" y="162"/>
                    </a:cubicBezTo>
                    <a:cubicBezTo>
                      <a:pt x="5071" y="1771"/>
                      <a:pt x="5062" y="3381"/>
                      <a:pt x="5051" y="4989"/>
                    </a:cubicBezTo>
                  </a:path>
                </a:pathLst>
              </a:custGeom>
              <a:solidFill>
                <a:sysClr val="window" lastClr="FFFFFF">
                  <a:lumMod val="95000"/>
                  <a:alpha val="27000"/>
                </a:sys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sp>
            <p:nvSpPr>
              <p:cNvPr id="36" name="65 CuadroTexto">
                <a:extLst>
                  <a:ext uri="{FF2B5EF4-FFF2-40B4-BE49-F238E27FC236}">
                    <a16:creationId xmlns:a16="http://schemas.microsoft.com/office/drawing/2014/main" id="{F2068FBC-A447-4E79-B9C5-1BF2AA196B17}"/>
                  </a:ext>
                </a:extLst>
              </p:cNvPr>
              <p:cNvSpPr txBox="1">
                <a:spLocks noChangeArrowheads="1"/>
              </p:cNvSpPr>
              <p:nvPr/>
            </p:nvSpPr>
            <p:spPr bwMode="auto">
              <a:xfrm>
                <a:off x="-2722014" y="1350480"/>
                <a:ext cx="958811" cy="382399"/>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PM</a:t>
                </a:r>
              </a:p>
            </p:txBody>
          </p:sp>
          <p:sp>
            <p:nvSpPr>
              <p:cNvPr id="37" name="Freeform 18">
                <a:extLst>
                  <a:ext uri="{FF2B5EF4-FFF2-40B4-BE49-F238E27FC236}">
                    <a16:creationId xmlns:a16="http://schemas.microsoft.com/office/drawing/2014/main" id="{00152C28-7DA9-4C3C-90A5-A301D633BB02}"/>
                  </a:ext>
                </a:extLst>
              </p:cNvPr>
              <p:cNvSpPr>
                <a:spLocks noChangeAspect="1"/>
              </p:cNvSpPr>
              <p:nvPr/>
            </p:nvSpPr>
            <p:spPr bwMode="auto">
              <a:xfrm>
                <a:off x="-2268760" y="2115356"/>
                <a:ext cx="496960" cy="564803"/>
              </a:xfrm>
              <a:custGeom>
                <a:avLst/>
                <a:gdLst>
                  <a:gd name="T0" fmla="*/ 744 w 4124"/>
                  <a:gd name="T1" fmla="*/ 1632 h 4786"/>
                  <a:gd name="T2" fmla="*/ 842 w 4124"/>
                  <a:gd name="T3" fmla="*/ 1486 h 4786"/>
                  <a:gd name="T4" fmla="*/ 964 w 4124"/>
                  <a:gd name="T5" fmla="*/ 1308 h 4786"/>
                  <a:gd name="T6" fmla="*/ 1016 w 4124"/>
                  <a:gd name="T7" fmla="*/ 1184 h 4786"/>
                  <a:gd name="T8" fmla="*/ 1152 w 4124"/>
                  <a:gd name="T9" fmla="*/ 1056 h 4786"/>
                  <a:gd name="T10" fmla="*/ 1210 w 4124"/>
                  <a:gd name="T11" fmla="*/ 922 h 4786"/>
                  <a:gd name="T12" fmla="*/ 1306 w 4124"/>
                  <a:gd name="T13" fmla="*/ 720 h 4786"/>
                  <a:gd name="T14" fmla="*/ 1380 w 4124"/>
                  <a:gd name="T15" fmla="*/ 626 h 4786"/>
                  <a:gd name="T16" fmla="*/ 1524 w 4124"/>
                  <a:gd name="T17" fmla="*/ 574 h 4786"/>
                  <a:gd name="T18" fmla="*/ 1762 w 4124"/>
                  <a:gd name="T19" fmla="*/ 704 h 4786"/>
                  <a:gd name="T20" fmla="*/ 1952 w 4124"/>
                  <a:gd name="T21" fmla="*/ 782 h 4786"/>
                  <a:gd name="T22" fmla="*/ 2196 w 4124"/>
                  <a:gd name="T23" fmla="*/ 830 h 4786"/>
                  <a:gd name="T24" fmla="*/ 2332 w 4124"/>
                  <a:gd name="T25" fmla="*/ 834 h 4786"/>
                  <a:gd name="T26" fmla="*/ 2472 w 4124"/>
                  <a:gd name="T27" fmla="*/ 850 h 4786"/>
                  <a:gd name="T28" fmla="*/ 2570 w 4124"/>
                  <a:gd name="T29" fmla="*/ 792 h 4786"/>
                  <a:gd name="T30" fmla="*/ 2714 w 4124"/>
                  <a:gd name="T31" fmla="*/ 726 h 4786"/>
                  <a:gd name="T32" fmla="*/ 2830 w 4124"/>
                  <a:gd name="T33" fmla="*/ 706 h 4786"/>
                  <a:gd name="T34" fmla="*/ 2788 w 4124"/>
                  <a:gd name="T35" fmla="*/ 632 h 4786"/>
                  <a:gd name="T36" fmla="*/ 2796 w 4124"/>
                  <a:gd name="T37" fmla="*/ 564 h 4786"/>
                  <a:gd name="T38" fmla="*/ 2914 w 4124"/>
                  <a:gd name="T39" fmla="*/ 580 h 4786"/>
                  <a:gd name="T40" fmla="*/ 3016 w 4124"/>
                  <a:gd name="T41" fmla="*/ 548 h 4786"/>
                  <a:gd name="T42" fmla="*/ 3124 w 4124"/>
                  <a:gd name="T43" fmla="*/ 538 h 4786"/>
                  <a:gd name="T44" fmla="*/ 3230 w 4124"/>
                  <a:gd name="T45" fmla="*/ 516 h 4786"/>
                  <a:gd name="T46" fmla="*/ 3342 w 4124"/>
                  <a:gd name="T47" fmla="*/ 446 h 4786"/>
                  <a:gd name="T48" fmla="*/ 3456 w 4124"/>
                  <a:gd name="T49" fmla="*/ 364 h 4786"/>
                  <a:gd name="T50" fmla="*/ 3640 w 4124"/>
                  <a:gd name="T51" fmla="*/ 244 h 4786"/>
                  <a:gd name="T52" fmla="*/ 3912 w 4124"/>
                  <a:gd name="T53" fmla="*/ 116 h 4786"/>
                  <a:gd name="T54" fmla="*/ 4100 w 4124"/>
                  <a:gd name="T55" fmla="*/ 60 h 4786"/>
                  <a:gd name="T56" fmla="*/ 4028 w 4124"/>
                  <a:gd name="T57" fmla="*/ 392 h 4786"/>
                  <a:gd name="T58" fmla="*/ 3780 w 4124"/>
                  <a:gd name="T59" fmla="*/ 868 h 4786"/>
                  <a:gd name="T60" fmla="*/ 3660 w 4124"/>
                  <a:gd name="T61" fmla="*/ 1132 h 4786"/>
                  <a:gd name="T62" fmla="*/ 3384 w 4124"/>
                  <a:gd name="T63" fmla="*/ 1596 h 4786"/>
                  <a:gd name="T64" fmla="*/ 3176 w 4124"/>
                  <a:gd name="T65" fmla="*/ 1916 h 4786"/>
                  <a:gd name="T66" fmla="*/ 2892 w 4124"/>
                  <a:gd name="T67" fmla="*/ 2232 h 4786"/>
                  <a:gd name="T68" fmla="*/ 2528 w 4124"/>
                  <a:gd name="T69" fmla="*/ 2544 h 4786"/>
                  <a:gd name="T70" fmla="*/ 2248 w 4124"/>
                  <a:gd name="T71" fmla="*/ 2916 h 4786"/>
                  <a:gd name="T72" fmla="*/ 2084 w 4124"/>
                  <a:gd name="T73" fmla="*/ 3168 h 4786"/>
                  <a:gd name="T74" fmla="*/ 1948 w 4124"/>
                  <a:gd name="T75" fmla="*/ 3418 h 4786"/>
                  <a:gd name="T76" fmla="*/ 1848 w 4124"/>
                  <a:gd name="T77" fmla="*/ 3574 h 4786"/>
                  <a:gd name="T78" fmla="*/ 1580 w 4124"/>
                  <a:gd name="T79" fmla="*/ 3798 h 4786"/>
                  <a:gd name="T80" fmla="*/ 1426 w 4124"/>
                  <a:gd name="T81" fmla="*/ 4036 h 4786"/>
                  <a:gd name="T82" fmla="*/ 1186 w 4124"/>
                  <a:gd name="T83" fmla="*/ 4262 h 4786"/>
                  <a:gd name="T84" fmla="*/ 1048 w 4124"/>
                  <a:gd name="T85" fmla="*/ 4378 h 4786"/>
                  <a:gd name="T86" fmla="*/ 828 w 4124"/>
                  <a:gd name="T87" fmla="*/ 4576 h 4786"/>
                  <a:gd name="T88" fmla="*/ 638 w 4124"/>
                  <a:gd name="T89" fmla="*/ 4704 h 4786"/>
                  <a:gd name="T90" fmla="*/ 514 w 4124"/>
                  <a:gd name="T91" fmla="*/ 4786 h 4786"/>
                  <a:gd name="T92" fmla="*/ 420 w 4124"/>
                  <a:gd name="T93" fmla="*/ 4574 h 4786"/>
                  <a:gd name="T94" fmla="*/ 334 w 4124"/>
                  <a:gd name="T95" fmla="*/ 4360 h 4786"/>
                  <a:gd name="T96" fmla="*/ 138 w 4124"/>
                  <a:gd name="T97" fmla="*/ 4314 h 4786"/>
                  <a:gd name="T98" fmla="*/ 212 w 4124"/>
                  <a:gd name="T99" fmla="*/ 4132 h 4786"/>
                  <a:gd name="T100" fmla="*/ 200 w 4124"/>
                  <a:gd name="T101" fmla="*/ 3946 h 4786"/>
                  <a:gd name="T102" fmla="*/ 96 w 4124"/>
                  <a:gd name="T103" fmla="*/ 3764 h 4786"/>
                  <a:gd name="T104" fmla="*/ 70 w 4124"/>
                  <a:gd name="T105" fmla="*/ 3552 h 4786"/>
                  <a:gd name="T106" fmla="*/ 0 w 4124"/>
                  <a:gd name="T107" fmla="*/ 3290 h 4786"/>
                  <a:gd name="T108" fmla="*/ 50 w 4124"/>
                  <a:gd name="T109" fmla="*/ 3142 h 4786"/>
                  <a:gd name="T110" fmla="*/ 96 w 4124"/>
                  <a:gd name="T111" fmla="*/ 2862 h 4786"/>
                  <a:gd name="T112" fmla="*/ 132 w 4124"/>
                  <a:gd name="T113" fmla="*/ 2698 h 4786"/>
                  <a:gd name="T114" fmla="*/ 204 w 4124"/>
                  <a:gd name="T115" fmla="*/ 2514 h 4786"/>
                  <a:gd name="T116" fmla="*/ 298 w 4124"/>
                  <a:gd name="T117" fmla="*/ 2380 h 4786"/>
                  <a:gd name="T118" fmla="*/ 388 w 4124"/>
                  <a:gd name="T119" fmla="*/ 2242 h 4786"/>
                  <a:gd name="T120" fmla="*/ 590 w 4124"/>
                  <a:gd name="T121" fmla="*/ 1910 h 4786"/>
                  <a:gd name="T122" fmla="*/ 658 w 4124"/>
                  <a:gd name="T123" fmla="*/ 1738 h 4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4" h="4786">
                    <a:moveTo>
                      <a:pt x="658" y="1738"/>
                    </a:moveTo>
                    <a:lnTo>
                      <a:pt x="684" y="1704"/>
                    </a:lnTo>
                    <a:lnTo>
                      <a:pt x="714" y="1674"/>
                    </a:lnTo>
                    <a:lnTo>
                      <a:pt x="744" y="1632"/>
                    </a:lnTo>
                    <a:lnTo>
                      <a:pt x="774" y="1594"/>
                    </a:lnTo>
                    <a:lnTo>
                      <a:pt x="792" y="1568"/>
                    </a:lnTo>
                    <a:lnTo>
                      <a:pt x="834" y="1516"/>
                    </a:lnTo>
                    <a:lnTo>
                      <a:pt x="842" y="1486"/>
                    </a:lnTo>
                    <a:lnTo>
                      <a:pt x="862" y="1448"/>
                    </a:lnTo>
                    <a:lnTo>
                      <a:pt x="926" y="1364"/>
                    </a:lnTo>
                    <a:lnTo>
                      <a:pt x="940" y="1328"/>
                    </a:lnTo>
                    <a:lnTo>
                      <a:pt x="964" y="1308"/>
                    </a:lnTo>
                    <a:lnTo>
                      <a:pt x="984" y="1284"/>
                    </a:lnTo>
                    <a:lnTo>
                      <a:pt x="1012" y="1248"/>
                    </a:lnTo>
                    <a:lnTo>
                      <a:pt x="1010" y="1212"/>
                    </a:lnTo>
                    <a:lnTo>
                      <a:pt x="1016" y="1184"/>
                    </a:lnTo>
                    <a:lnTo>
                      <a:pt x="1022" y="1160"/>
                    </a:lnTo>
                    <a:lnTo>
                      <a:pt x="1090" y="1122"/>
                    </a:lnTo>
                    <a:lnTo>
                      <a:pt x="1124" y="1096"/>
                    </a:lnTo>
                    <a:lnTo>
                      <a:pt x="1152" y="1056"/>
                    </a:lnTo>
                    <a:lnTo>
                      <a:pt x="1154" y="1020"/>
                    </a:lnTo>
                    <a:lnTo>
                      <a:pt x="1162" y="998"/>
                    </a:lnTo>
                    <a:lnTo>
                      <a:pt x="1192" y="962"/>
                    </a:lnTo>
                    <a:lnTo>
                      <a:pt x="1210" y="922"/>
                    </a:lnTo>
                    <a:lnTo>
                      <a:pt x="1224" y="876"/>
                    </a:lnTo>
                    <a:lnTo>
                      <a:pt x="1236" y="828"/>
                    </a:lnTo>
                    <a:lnTo>
                      <a:pt x="1256" y="774"/>
                    </a:lnTo>
                    <a:lnTo>
                      <a:pt x="1306" y="720"/>
                    </a:lnTo>
                    <a:lnTo>
                      <a:pt x="1304" y="696"/>
                    </a:lnTo>
                    <a:lnTo>
                      <a:pt x="1316" y="676"/>
                    </a:lnTo>
                    <a:lnTo>
                      <a:pt x="1352" y="646"/>
                    </a:lnTo>
                    <a:lnTo>
                      <a:pt x="1380" y="626"/>
                    </a:lnTo>
                    <a:lnTo>
                      <a:pt x="1422" y="624"/>
                    </a:lnTo>
                    <a:lnTo>
                      <a:pt x="1450" y="600"/>
                    </a:lnTo>
                    <a:lnTo>
                      <a:pt x="1482" y="598"/>
                    </a:lnTo>
                    <a:lnTo>
                      <a:pt x="1524" y="574"/>
                    </a:lnTo>
                    <a:lnTo>
                      <a:pt x="1606" y="542"/>
                    </a:lnTo>
                    <a:lnTo>
                      <a:pt x="1662" y="594"/>
                    </a:lnTo>
                    <a:lnTo>
                      <a:pt x="1742" y="702"/>
                    </a:lnTo>
                    <a:lnTo>
                      <a:pt x="1762" y="704"/>
                    </a:lnTo>
                    <a:lnTo>
                      <a:pt x="1802" y="742"/>
                    </a:lnTo>
                    <a:lnTo>
                      <a:pt x="1840" y="754"/>
                    </a:lnTo>
                    <a:lnTo>
                      <a:pt x="1898" y="760"/>
                    </a:lnTo>
                    <a:lnTo>
                      <a:pt x="1952" y="782"/>
                    </a:lnTo>
                    <a:lnTo>
                      <a:pt x="2010" y="824"/>
                    </a:lnTo>
                    <a:lnTo>
                      <a:pt x="2062" y="842"/>
                    </a:lnTo>
                    <a:lnTo>
                      <a:pt x="2148" y="852"/>
                    </a:lnTo>
                    <a:lnTo>
                      <a:pt x="2196" y="830"/>
                    </a:lnTo>
                    <a:lnTo>
                      <a:pt x="2228" y="818"/>
                    </a:lnTo>
                    <a:lnTo>
                      <a:pt x="2254" y="822"/>
                    </a:lnTo>
                    <a:lnTo>
                      <a:pt x="2290" y="826"/>
                    </a:lnTo>
                    <a:lnTo>
                      <a:pt x="2332" y="834"/>
                    </a:lnTo>
                    <a:lnTo>
                      <a:pt x="2366" y="842"/>
                    </a:lnTo>
                    <a:lnTo>
                      <a:pt x="2396" y="850"/>
                    </a:lnTo>
                    <a:lnTo>
                      <a:pt x="2436" y="854"/>
                    </a:lnTo>
                    <a:lnTo>
                      <a:pt x="2472" y="850"/>
                    </a:lnTo>
                    <a:lnTo>
                      <a:pt x="2500" y="856"/>
                    </a:lnTo>
                    <a:lnTo>
                      <a:pt x="2530" y="842"/>
                    </a:lnTo>
                    <a:lnTo>
                      <a:pt x="2556" y="824"/>
                    </a:lnTo>
                    <a:lnTo>
                      <a:pt x="2570" y="792"/>
                    </a:lnTo>
                    <a:lnTo>
                      <a:pt x="2592" y="764"/>
                    </a:lnTo>
                    <a:lnTo>
                      <a:pt x="2632" y="754"/>
                    </a:lnTo>
                    <a:lnTo>
                      <a:pt x="2672" y="744"/>
                    </a:lnTo>
                    <a:lnTo>
                      <a:pt x="2714" y="726"/>
                    </a:lnTo>
                    <a:lnTo>
                      <a:pt x="2750" y="708"/>
                    </a:lnTo>
                    <a:lnTo>
                      <a:pt x="2776" y="720"/>
                    </a:lnTo>
                    <a:lnTo>
                      <a:pt x="2812" y="720"/>
                    </a:lnTo>
                    <a:lnTo>
                      <a:pt x="2830" y="706"/>
                    </a:lnTo>
                    <a:lnTo>
                      <a:pt x="2858" y="670"/>
                    </a:lnTo>
                    <a:lnTo>
                      <a:pt x="2874" y="652"/>
                    </a:lnTo>
                    <a:lnTo>
                      <a:pt x="2832" y="642"/>
                    </a:lnTo>
                    <a:lnTo>
                      <a:pt x="2788" y="632"/>
                    </a:lnTo>
                    <a:lnTo>
                      <a:pt x="2790" y="612"/>
                    </a:lnTo>
                    <a:lnTo>
                      <a:pt x="2774" y="592"/>
                    </a:lnTo>
                    <a:lnTo>
                      <a:pt x="2770" y="562"/>
                    </a:lnTo>
                    <a:lnTo>
                      <a:pt x="2796" y="564"/>
                    </a:lnTo>
                    <a:lnTo>
                      <a:pt x="2828" y="584"/>
                    </a:lnTo>
                    <a:lnTo>
                      <a:pt x="2856" y="588"/>
                    </a:lnTo>
                    <a:lnTo>
                      <a:pt x="2884" y="588"/>
                    </a:lnTo>
                    <a:lnTo>
                      <a:pt x="2914" y="580"/>
                    </a:lnTo>
                    <a:lnTo>
                      <a:pt x="2936" y="572"/>
                    </a:lnTo>
                    <a:lnTo>
                      <a:pt x="2962" y="562"/>
                    </a:lnTo>
                    <a:lnTo>
                      <a:pt x="2994" y="556"/>
                    </a:lnTo>
                    <a:lnTo>
                      <a:pt x="3016" y="548"/>
                    </a:lnTo>
                    <a:lnTo>
                      <a:pt x="3038" y="550"/>
                    </a:lnTo>
                    <a:lnTo>
                      <a:pt x="3082" y="562"/>
                    </a:lnTo>
                    <a:lnTo>
                      <a:pt x="3098" y="534"/>
                    </a:lnTo>
                    <a:lnTo>
                      <a:pt x="3124" y="538"/>
                    </a:lnTo>
                    <a:lnTo>
                      <a:pt x="3152" y="542"/>
                    </a:lnTo>
                    <a:lnTo>
                      <a:pt x="3180" y="540"/>
                    </a:lnTo>
                    <a:lnTo>
                      <a:pt x="3208" y="526"/>
                    </a:lnTo>
                    <a:lnTo>
                      <a:pt x="3230" y="516"/>
                    </a:lnTo>
                    <a:lnTo>
                      <a:pt x="3244" y="500"/>
                    </a:lnTo>
                    <a:lnTo>
                      <a:pt x="3264" y="492"/>
                    </a:lnTo>
                    <a:lnTo>
                      <a:pt x="3312" y="476"/>
                    </a:lnTo>
                    <a:lnTo>
                      <a:pt x="3342" y="446"/>
                    </a:lnTo>
                    <a:lnTo>
                      <a:pt x="3362" y="430"/>
                    </a:lnTo>
                    <a:lnTo>
                      <a:pt x="3384" y="426"/>
                    </a:lnTo>
                    <a:lnTo>
                      <a:pt x="3420" y="428"/>
                    </a:lnTo>
                    <a:lnTo>
                      <a:pt x="3456" y="364"/>
                    </a:lnTo>
                    <a:lnTo>
                      <a:pt x="3512" y="328"/>
                    </a:lnTo>
                    <a:lnTo>
                      <a:pt x="3584" y="332"/>
                    </a:lnTo>
                    <a:lnTo>
                      <a:pt x="3588" y="304"/>
                    </a:lnTo>
                    <a:lnTo>
                      <a:pt x="3640" y="244"/>
                    </a:lnTo>
                    <a:lnTo>
                      <a:pt x="3716" y="232"/>
                    </a:lnTo>
                    <a:lnTo>
                      <a:pt x="3776" y="172"/>
                    </a:lnTo>
                    <a:lnTo>
                      <a:pt x="3832" y="156"/>
                    </a:lnTo>
                    <a:lnTo>
                      <a:pt x="3912" y="116"/>
                    </a:lnTo>
                    <a:lnTo>
                      <a:pt x="3968" y="52"/>
                    </a:lnTo>
                    <a:lnTo>
                      <a:pt x="4016" y="4"/>
                    </a:lnTo>
                    <a:lnTo>
                      <a:pt x="4080" y="0"/>
                    </a:lnTo>
                    <a:lnTo>
                      <a:pt x="4100" y="60"/>
                    </a:lnTo>
                    <a:lnTo>
                      <a:pt x="4124" y="112"/>
                    </a:lnTo>
                    <a:lnTo>
                      <a:pt x="4116" y="184"/>
                    </a:lnTo>
                    <a:lnTo>
                      <a:pt x="4084" y="256"/>
                    </a:lnTo>
                    <a:lnTo>
                      <a:pt x="4028" y="392"/>
                    </a:lnTo>
                    <a:lnTo>
                      <a:pt x="3948" y="576"/>
                    </a:lnTo>
                    <a:lnTo>
                      <a:pt x="3884" y="708"/>
                    </a:lnTo>
                    <a:lnTo>
                      <a:pt x="3820" y="844"/>
                    </a:lnTo>
                    <a:lnTo>
                      <a:pt x="3780" y="868"/>
                    </a:lnTo>
                    <a:lnTo>
                      <a:pt x="3720" y="924"/>
                    </a:lnTo>
                    <a:lnTo>
                      <a:pt x="3724" y="972"/>
                    </a:lnTo>
                    <a:lnTo>
                      <a:pt x="3688" y="1028"/>
                    </a:lnTo>
                    <a:lnTo>
                      <a:pt x="3660" y="1132"/>
                    </a:lnTo>
                    <a:lnTo>
                      <a:pt x="3624" y="1200"/>
                    </a:lnTo>
                    <a:lnTo>
                      <a:pt x="3556" y="1400"/>
                    </a:lnTo>
                    <a:lnTo>
                      <a:pt x="3464" y="1504"/>
                    </a:lnTo>
                    <a:lnTo>
                      <a:pt x="3384" y="1596"/>
                    </a:lnTo>
                    <a:lnTo>
                      <a:pt x="3336" y="1720"/>
                    </a:lnTo>
                    <a:lnTo>
                      <a:pt x="3284" y="1764"/>
                    </a:lnTo>
                    <a:lnTo>
                      <a:pt x="3244" y="1836"/>
                    </a:lnTo>
                    <a:lnTo>
                      <a:pt x="3176" y="1916"/>
                    </a:lnTo>
                    <a:lnTo>
                      <a:pt x="3060" y="2000"/>
                    </a:lnTo>
                    <a:lnTo>
                      <a:pt x="2980" y="2052"/>
                    </a:lnTo>
                    <a:lnTo>
                      <a:pt x="2968" y="2200"/>
                    </a:lnTo>
                    <a:lnTo>
                      <a:pt x="2892" y="2232"/>
                    </a:lnTo>
                    <a:lnTo>
                      <a:pt x="2784" y="2240"/>
                    </a:lnTo>
                    <a:lnTo>
                      <a:pt x="2688" y="2328"/>
                    </a:lnTo>
                    <a:lnTo>
                      <a:pt x="2636" y="2440"/>
                    </a:lnTo>
                    <a:lnTo>
                      <a:pt x="2528" y="2544"/>
                    </a:lnTo>
                    <a:lnTo>
                      <a:pt x="2474" y="2638"/>
                    </a:lnTo>
                    <a:lnTo>
                      <a:pt x="2450" y="2708"/>
                    </a:lnTo>
                    <a:lnTo>
                      <a:pt x="2436" y="2724"/>
                    </a:lnTo>
                    <a:lnTo>
                      <a:pt x="2248" y="2916"/>
                    </a:lnTo>
                    <a:cubicBezTo>
                      <a:pt x="2214" y="2953"/>
                      <a:pt x="2237" y="2935"/>
                      <a:pt x="2232" y="2946"/>
                    </a:cubicBezTo>
                    <a:cubicBezTo>
                      <a:pt x="2227" y="2957"/>
                      <a:pt x="2229" y="2964"/>
                      <a:pt x="2220" y="2982"/>
                    </a:cubicBezTo>
                    <a:cubicBezTo>
                      <a:pt x="2211" y="3000"/>
                      <a:pt x="2203" y="3021"/>
                      <a:pt x="2180" y="3052"/>
                    </a:cubicBezTo>
                    <a:cubicBezTo>
                      <a:pt x="2157" y="3083"/>
                      <a:pt x="2108" y="3141"/>
                      <a:pt x="2084" y="3168"/>
                    </a:cubicBezTo>
                    <a:cubicBezTo>
                      <a:pt x="2060" y="3195"/>
                      <a:pt x="2048" y="3200"/>
                      <a:pt x="2038" y="3212"/>
                    </a:cubicBezTo>
                    <a:cubicBezTo>
                      <a:pt x="2010" y="3247"/>
                      <a:pt x="2034" y="3211"/>
                      <a:pt x="2022" y="3240"/>
                    </a:cubicBezTo>
                    <a:cubicBezTo>
                      <a:pt x="2010" y="3269"/>
                      <a:pt x="1976" y="3354"/>
                      <a:pt x="1964" y="3384"/>
                    </a:cubicBezTo>
                    <a:cubicBezTo>
                      <a:pt x="1952" y="3414"/>
                      <a:pt x="1956" y="3408"/>
                      <a:pt x="1948" y="3418"/>
                    </a:cubicBezTo>
                    <a:cubicBezTo>
                      <a:pt x="1940" y="3428"/>
                      <a:pt x="1928" y="3435"/>
                      <a:pt x="1918" y="3446"/>
                    </a:cubicBezTo>
                    <a:cubicBezTo>
                      <a:pt x="1908" y="3457"/>
                      <a:pt x="1897" y="3469"/>
                      <a:pt x="1888" y="3484"/>
                    </a:cubicBezTo>
                    <a:cubicBezTo>
                      <a:pt x="1879" y="3499"/>
                      <a:pt x="1869" y="3523"/>
                      <a:pt x="1862" y="3538"/>
                    </a:cubicBezTo>
                    <a:cubicBezTo>
                      <a:pt x="1855" y="3553"/>
                      <a:pt x="1855" y="3564"/>
                      <a:pt x="1848" y="3574"/>
                    </a:cubicBezTo>
                    <a:cubicBezTo>
                      <a:pt x="1841" y="3584"/>
                      <a:pt x="1842" y="3588"/>
                      <a:pt x="1820" y="3600"/>
                    </a:cubicBezTo>
                    <a:cubicBezTo>
                      <a:pt x="1776" y="3628"/>
                      <a:pt x="1750" y="3627"/>
                      <a:pt x="1714" y="3646"/>
                    </a:cubicBezTo>
                    <a:lnTo>
                      <a:pt x="1604" y="3712"/>
                    </a:lnTo>
                    <a:lnTo>
                      <a:pt x="1580" y="3798"/>
                    </a:lnTo>
                    <a:lnTo>
                      <a:pt x="1548" y="3864"/>
                    </a:lnTo>
                    <a:lnTo>
                      <a:pt x="1496" y="3936"/>
                    </a:lnTo>
                    <a:lnTo>
                      <a:pt x="1462" y="3992"/>
                    </a:lnTo>
                    <a:lnTo>
                      <a:pt x="1426" y="4036"/>
                    </a:lnTo>
                    <a:lnTo>
                      <a:pt x="1348" y="4126"/>
                    </a:lnTo>
                    <a:lnTo>
                      <a:pt x="1350" y="4152"/>
                    </a:lnTo>
                    <a:lnTo>
                      <a:pt x="1314" y="4200"/>
                    </a:lnTo>
                    <a:lnTo>
                      <a:pt x="1186" y="4262"/>
                    </a:lnTo>
                    <a:lnTo>
                      <a:pt x="1124" y="4282"/>
                    </a:lnTo>
                    <a:lnTo>
                      <a:pt x="1106" y="4298"/>
                    </a:lnTo>
                    <a:lnTo>
                      <a:pt x="1080" y="4334"/>
                    </a:lnTo>
                    <a:lnTo>
                      <a:pt x="1048" y="4378"/>
                    </a:lnTo>
                    <a:lnTo>
                      <a:pt x="1014" y="4432"/>
                    </a:lnTo>
                    <a:lnTo>
                      <a:pt x="950" y="4492"/>
                    </a:lnTo>
                    <a:lnTo>
                      <a:pt x="884" y="4536"/>
                    </a:lnTo>
                    <a:lnTo>
                      <a:pt x="828" y="4576"/>
                    </a:lnTo>
                    <a:lnTo>
                      <a:pt x="766" y="4604"/>
                    </a:lnTo>
                    <a:lnTo>
                      <a:pt x="716" y="4646"/>
                    </a:lnTo>
                    <a:lnTo>
                      <a:pt x="672" y="4670"/>
                    </a:lnTo>
                    <a:lnTo>
                      <a:pt x="638" y="4704"/>
                    </a:lnTo>
                    <a:lnTo>
                      <a:pt x="632" y="4738"/>
                    </a:lnTo>
                    <a:lnTo>
                      <a:pt x="604" y="4768"/>
                    </a:lnTo>
                    <a:lnTo>
                      <a:pt x="558" y="4780"/>
                    </a:lnTo>
                    <a:lnTo>
                      <a:pt x="514" y="4786"/>
                    </a:lnTo>
                    <a:lnTo>
                      <a:pt x="480" y="4734"/>
                    </a:lnTo>
                    <a:lnTo>
                      <a:pt x="446" y="4672"/>
                    </a:lnTo>
                    <a:lnTo>
                      <a:pt x="418" y="4614"/>
                    </a:lnTo>
                    <a:lnTo>
                      <a:pt x="420" y="4574"/>
                    </a:lnTo>
                    <a:lnTo>
                      <a:pt x="390" y="4504"/>
                    </a:lnTo>
                    <a:lnTo>
                      <a:pt x="370" y="4460"/>
                    </a:lnTo>
                    <a:lnTo>
                      <a:pt x="368" y="4428"/>
                    </a:lnTo>
                    <a:lnTo>
                      <a:pt x="334" y="4360"/>
                    </a:lnTo>
                    <a:lnTo>
                      <a:pt x="286" y="4342"/>
                    </a:lnTo>
                    <a:lnTo>
                      <a:pt x="236" y="4330"/>
                    </a:lnTo>
                    <a:lnTo>
                      <a:pt x="180" y="4332"/>
                    </a:lnTo>
                    <a:lnTo>
                      <a:pt x="138" y="4314"/>
                    </a:lnTo>
                    <a:lnTo>
                      <a:pt x="152" y="4288"/>
                    </a:lnTo>
                    <a:lnTo>
                      <a:pt x="176" y="4246"/>
                    </a:lnTo>
                    <a:lnTo>
                      <a:pt x="188" y="4196"/>
                    </a:lnTo>
                    <a:lnTo>
                      <a:pt x="212" y="4132"/>
                    </a:lnTo>
                    <a:lnTo>
                      <a:pt x="220" y="4074"/>
                    </a:lnTo>
                    <a:lnTo>
                      <a:pt x="222" y="4022"/>
                    </a:lnTo>
                    <a:lnTo>
                      <a:pt x="202" y="3990"/>
                    </a:lnTo>
                    <a:lnTo>
                      <a:pt x="200" y="3946"/>
                    </a:lnTo>
                    <a:lnTo>
                      <a:pt x="196" y="3886"/>
                    </a:lnTo>
                    <a:lnTo>
                      <a:pt x="178" y="3858"/>
                    </a:lnTo>
                    <a:lnTo>
                      <a:pt x="142" y="3820"/>
                    </a:lnTo>
                    <a:lnTo>
                      <a:pt x="96" y="3764"/>
                    </a:lnTo>
                    <a:lnTo>
                      <a:pt x="74" y="3722"/>
                    </a:lnTo>
                    <a:lnTo>
                      <a:pt x="76" y="3678"/>
                    </a:lnTo>
                    <a:lnTo>
                      <a:pt x="82" y="3592"/>
                    </a:lnTo>
                    <a:lnTo>
                      <a:pt x="70" y="3552"/>
                    </a:lnTo>
                    <a:lnTo>
                      <a:pt x="40" y="3518"/>
                    </a:lnTo>
                    <a:lnTo>
                      <a:pt x="12" y="3478"/>
                    </a:lnTo>
                    <a:lnTo>
                      <a:pt x="22" y="3350"/>
                    </a:lnTo>
                    <a:lnTo>
                      <a:pt x="0" y="3290"/>
                    </a:lnTo>
                    <a:lnTo>
                      <a:pt x="8" y="3240"/>
                    </a:lnTo>
                    <a:lnTo>
                      <a:pt x="22" y="3198"/>
                    </a:lnTo>
                    <a:lnTo>
                      <a:pt x="48" y="3182"/>
                    </a:lnTo>
                    <a:lnTo>
                      <a:pt x="50" y="3142"/>
                    </a:lnTo>
                    <a:lnTo>
                      <a:pt x="66" y="3120"/>
                    </a:lnTo>
                    <a:lnTo>
                      <a:pt x="76" y="3000"/>
                    </a:lnTo>
                    <a:lnTo>
                      <a:pt x="86" y="2910"/>
                    </a:lnTo>
                    <a:lnTo>
                      <a:pt x="96" y="2862"/>
                    </a:lnTo>
                    <a:lnTo>
                      <a:pt x="130" y="2818"/>
                    </a:lnTo>
                    <a:lnTo>
                      <a:pt x="140" y="2796"/>
                    </a:lnTo>
                    <a:lnTo>
                      <a:pt x="144" y="2768"/>
                    </a:lnTo>
                    <a:lnTo>
                      <a:pt x="132" y="2698"/>
                    </a:lnTo>
                    <a:lnTo>
                      <a:pt x="130" y="2638"/>
                    </a:lnTo>
                    <a:lnTo>
                      <a:pt x="138" y="2600"/>
                    </a:lnTo>
                    <a:lnTo>
                      <a:pt x="166" y="2548"/>
                    </a:lnTo>
                    <a:lnTo>
                      <a:pt x="204" y="2514"/>
                    </a:lnTo>
                    <a:lnTo>
                      <a:pt x="234" y="2474"/>
                    </a:lnTo>
                    <a:lnTo>
                      <a:pt x="234" y="2442"/>
                    </a:lnTo>
                    <a:lnTo>
                      <a:pt x="250" y="2408"/>
                    </a:lnTo>
                    <a:lnTo>
                      <a:pt x="298" y="2380"/>
                    </a:lnTo>
                    <a:lnTo>
                      <a:pt x="298" y="2358"/>
                    </a:lnTo>
                    <a:lnTo>
                      <a:pt x="320" y="2304"/>
                    </a:lnTo>
                    <a:lnTo>
                      <a:pt x="354" y="2288"/>
                    </a:lnTo>
                    <a:lnTo>
                      <a:pt x="388" y="2242"/>
                    </a:lnTo>
                    <a:lnTo>
                      <a:pt x="424" y="2174"/>
                    </a:lnTo>
                    <a:lnTo>
                      <a:pt x="540" y="2018"/>
                    </a:lnTo>
                    <a:lnTo>
                      <a:pt x="548" y="1968"/>
                    </a:lnTo>
                    <a:lnTo>
                      <a:pt x="590" y="1910"/>
                    </a:lnTo>
                    <a:lnTo>
                      <a:pt x="604" y="1858"/>
                    </a:lnTo>
                    <a:lnTo>
                      <a:pt x="626" y="1822"/>
                    </a:lnTo>
                    <a:lnTo>
                      <a:pt x="644" y="1784"/>
                    </a:lnTo>
                    <a:lnTo>
                      <a:pt x="658" y="1738"/>
                    </a:lnTo>
                    <a:close/>
                  </a:path>
                </a:pathLst>
              </a:custGeom>
              <a:solidFill>
                <a:srgbClr val="00B050">
                  <a:alpha val="27000"/>
                </a:srgbClr>
              </a:solidFill>
              <a:ln w="3175" cap="flat" cmpd="sng">
                <a:solidFill>
                  <a:sysClr val="windowText" lastClr="000000">
                    <a:lumMod val="50000"/>
                    <a:lumOff val="50000"/>
                  </a:sysClr>
                </a:solidFill>
                <a:prstDash val="sysDash"/>
                <a:roun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800" b="0" i="0" u="none" strike="noStrike" kern="0" cap="none" spc="0" normalizeH="0" baseline="0" noProof="0" dirty="0">
                  <a:ln>
                    <a:noFill/>
                  </a:ln>
                  <a:solidFill>
                    <a:sysClr val="windowText" lastClr="000000"/>
                  </a:solidFill>
                  <a:effectLst/>
                  <a:uLnTx/>
                  <a:uFillTx/>
                </a:endParaRPr>
              </a:p>
            </p:txBody>
          </p:sp>
        </p:grpSp>
        <p:sp>
          <p:nvSpPr>
            <p:cNvPr id="13" name="Freeform 89">
              <a:extLst>
                <a:ext uri="{FF2B5EF4-FFF2-40B4-BE49-F238E27FC236}">
                  <a16:creationId xmlns:a16="http://schemas.microsoft.com/office/drawing/2014/main" id="{BA96BBAB-0813-4EB5-BEA9-F89DD2A7BE33}"/>
                </a:ext>
              </a:extLst>
            </p:cNvPr>
            <p:cNvSpPr>
              <a:spLocks noChangeAspect="1"/>
            </p:cNvSpPr>
            <p:nvPr/>
          </p:nvSpPr>
          <p:spPr bwMode="auto">
            <a:xfrm>
              <a:off x="5232615" y="1298502"/>
              <a:ext cx="48030" cy="31278"/>
            </a:xfrm>
            <a:custGeom>
              <a:avLst/>
              <a:gdLst>
                <a:gd name="T0" fmla="*/ 238 w 523"/>
                <a:gd name="T1" fmla="*/ 126 h 436"/>
                <a:gd name="T2" fmla="*/ 0 w 523"/>
                <a:gd name="T3" fmla="*/ 177 h 436"/>
                <a:gd name="T4" fmla="*/ 40 w 523"/>
                <a:gd name="T5" fmla="*/ 333 h 436"/>
                <a:gd name="T6" fmla="*/ 159 w 523"/>
                <a:gd name="T7" fmla="*/ 333 h 436"/>
                <a:gd name="T8" fmla="*/ 238 w 523"/>
                <a:gd name="T9" fmla="*/ 390 h 436"/>
                <a:gd name="T10" fmla="*/ 280 w 523"/>
                <a:gd name="T11" fmla="*/ 397 h 436"/>
                <a:gd name="T12" fmla="*/ 375 w 523"/>
                <a:gd name="T13" fmla="*/ 436 h 436"/>
                <a:gd name="T14" fmla="*/ 396 w 523"/>
                <a:gd name="T15" fmla="*/ 412 h 436"/>
                <a:gd name="T16" fmla="*/ 393 w 523"/>
                <a:gd name="T17" fmla="*/ 256 h 436"/>
                <a:gd name="T18" fmla="*/ 448 w 523"/>
                <a:gd name="T19" fmla="*/ 232 h 436"/>
                <a:gd name="T20" fmla="*/ 523 w 523"/>
                <a:gd name="T21" fmla="*/ 237 h 436"/>
                <a:gd name="T22" fmla="*/ 522 w 523"/>
                <a:gd name="T23" fmla="*/ 180 h 436"/>
                <a:gd name="T24" fmla="*/ 520 w 523"/>
                <a:gd name="T25" fmla="*/ 154 h 436"/>
                <a:gd name="T26" fmla="*/ 466 w 523"/>
                <a:gd name="T27" fmla="*/ 130 h 436"/>
                <a:gd name="T28" fmla="*/ 433 w 523"/>
                <a:gd name="T29" fmla="*/ 61 h 436"/>
                <a:gd name="T30" fmla="*/ 387 w 523"/>
                <a:gd name="T31" fmla="*/ 56 h 436"/>
                <a:gd name="T32" fmla="*/ 388 w 523"/>
                <a:gd name="T33" fmla="*/ 10 h 436"/>
                <a:gd name="T34" fmla="*/ 369 w 523"/>
                <a:gd name="T35" fmla="*/ 0 h 436"/>
                <a:gd name="T36" fmla="*/ 243 w 523"/>
                <a:gd name="T37" fmla="*/ 15 h 436"/>
                <a:gd name="T38" fmla="*/ 238 w 523"/>
                <a:gd name="T39" fmla="*/ 126 h 436"/>
                <a:gd name="connsiteX0" fmla="*/ 4646 w 10000"/>
                <a:gd name="connsiteY0" fmla="*/ 344 h 10000"/>
                <a:gd name="connsiteX1" fmla="*/ 0 w 10000"/>
                <a:gd name="connsiteY1" fmla="*/ 4060 h 10000"/>
                <a:gd name="connsiteX2" fmla="*/ 765 w 10000"/>
                <a:gd name="connsiteY2" fmla="*/ 7638 h 10000"/>
                <a:gd name="connsiteX3" fmla="*/ 3040 w 10000"/>
                <a:gd name="connsiteY3" fmla="*/ 7638 h 10000"/>
                <a:gd name="connsiteX4" fmla="*/ 4551 w 10000"/>
                <a:gd name="connsiteY4" fmla="*/ 8945 h 10000"/>
                <a:gd name="connsiteX5" fmla="*/ 5354 w 10000"/>
                <a:gd name="connsiteY5" fmla="*/ 9106 h 10000"/>
                <a:gd name="connsiteX6" fmla="*/ 7170 w 10000"/>
                <a:gd name="connsiteY6" fmla="*/ 10000 h 10000"/>
                <a:gd name="connsiteX7" fmla="*/ 7572 w 10000"/>
                <a:gd name="connsiteY7" fmla="*/ 9450 h 10000"/>
                <a:gd name="connsiteX8" fmla="*/ 7514 w 10000"/>
                <a:gd name="connsiteY8" fmla="*/ 5872 h 10000"/>
                <a:gd name="connsiteX9" fmla="*/ 8566 w 10000"/>
                <a:gd name="connsiteY9" fmla="*/ 5321 h 10000"/>
                <a:gd name="connsiteX10" fmla="*/ 10000 w 10000"/>
                <a:gd name="connsiteY10" fmla="*/ 5436 h 10000"/>
                <a:gd name="connsiteX11" fmla="*/ 9981 w 10000"/>
                <a:gd name="connsiteY11" fmla="*/ 4128 h 10000"/>
                <a:gd name="connsiteX12" fmla="*/ 9943 w 10000"/>
                <a:gd name="connsiteY12" fmla="*/ 3532 h 10000"/>
                <a:gd name="connsiteX13" fmla="*/ 8910 w 10000"/>
                <a:gd name="connsiteY13" fmla="*/ 2982 h 10000"/>
                <a:gd name="connsiteX14" fmla="*/ 8279 w 10000"/>
                <a:gd name="connsiteY14" fmla="*/ 1399 h 10000"/>
                <a:gd name="connsiteX15" fmla="*/ 7400 w 10000"/>
                <a:gd name="connsiteY15" fmla="*/ 1284 h 10000"/>
                <a:gd name="connsiteX16" fmla="*/ 7419 w 10000"/>
                <a:gd name="connsiteY16" fmla="*/ 229 h 10000"/>
                <a:gd name="connsiteX17" fmla="*/ 7055 w 10000"/>
                <a:gd name="connsiteY17" fmla="*/ 0 h 10000"/>
                <a:gd name="connsiteX18" fmla="*/ 4646 w 10000"/>
                <a:gd name="connsiteY18" fmla="*/ 344 h 10000"/>
                <a:gd name="connsiteX0" fmla="*/ 4646 w 10000"/>
                <a:gd name="connsiteY0" fmla="*/ 344 h 10000"/>
                <a:gd name="connsiteX1" fmla="*/ 0 w 10000"/>
                <a:gd name="connsiteY1" fmla="*/ 4060 h 10000"/>
                <a:gd name="connsiteX2" fmla="*/ 765 w 10000"/>
                <a:gd name="connsiteY2" fmla="*/ 7638 h 10000"/>
                <a:gd name="connsiteX3" fmla="*/ 3040 w 10000"/>
                <a:gd name="connsiteY3" fmla="*/ 7638 h 10000"/>
                <a:gd name="connsiteX4" fmla="*/ 4551 w 10000"/>
                <a:gd name="connsiteY4" fmla="*/ 8945 h 10000"/>
                <a:gd name="connsiteX5" fmla="*/ 5354 w 10000"/>
                <a:gd name="connsiteY5" fmla="*/ 9106 h 10000"/>
                <a:gd name="connsiteX6" fmla="*/ 7170 w 10000"/>
                <a:gd name="connsiteY6" fmla="*/ 10000 h 10000"/>
                <a:gd name="connsiteX7" fmla="*/ 7572 w 10000"/>
                <a:gd name="connsiteY7" fmla="*/ 9450 h 10000"/>
                <a:gd name="connsiteX8" fmla="*/ 8566 w 10000"/>
                <a:gd name="connsiteY8" fmla="*/ 5321 h 10000"/>
                <a:gd name="connsiteX9" fmla="*/ 10000 w 10000"/>
                <a:gd name="connsiteY9" fmla="*/ 5436 h 10000"/>
                <a:gd name="connsiteX10" fmla="*/ 9981 w 10000"/>
                <a:gd name="connsiteY10" fmla="*/ 4128 h 10000"/>
                <a:gd name="connsiteX11" fmla="*/ 9943 w 10000"/>
                <a:gd name="connsiteY11" fmla="*/ 3532 h 10000"/>
                <a:gd name="connsiteX12" fmla="*/ 8910 w 10000"/>
                <a:gd name="connsiteY12" fmla="*/ 2982 h 10000"/>
                <a:gd name="connsiteX13" fmla="*/ 8279 w 10000"/>
                <a:gd name="connsiteY13" fmla="*/ 1399 h 10000"/>
                <a:gd name="connsiteX14" fmla="*/ 7400 w 10000"/>
                <a:gd name="connsiteY14" fmla="*/ 1284 h 10000"/>
                <a:gd name="connsiteX15" fmla="*/ 7419 w 10000"/>
                <a:gd name="connsiteY15" fmla="*/ 229 h 10000"/>
                <a:gd name="connsiteX16" fmla="*/ 7055 w 10000"/>
                <a:gd name="connsiteY16" fmla="*/ 0 h 10000"/>
                <a:gd name="connsiteX17" fmla="*/ 4646 w 10000"/>
                <a:gd name="connsiteY17" fmla="*/ 344 h 10000"/>
                <a:gd name="connsiteX0" fmla="*/ 4646 w 10000"/>
                <a:gd name="connsiteY0" fmla="*/ 344 h 10000"/>
                <a:gd name="connsiteX1" fmla="*/ 0 w 10000"/>
                <a:gd name="connsiteY1" fmla="*/ 4060 h 10000"/>
                <a:gd name="connsiteX2" fmla="*/ 765 w 10000"/>
                <a:gd name="connsiteY2" fmla="*/ 7638 h 10000"/>
                <a:gd name="connsiteX3" fmla="*/ 3040 w 10000"/>
                <a:gd name="connsiteY3" fmla="*/ 7638 h 10000"/>
                <a:gd name="connsiteX4" fmla="*/ 4551 w 10000"/>
                <a:gd name="connsiteY4" fmla="*/ 8945 h 10000"/>
                <a:gd name="connsiteX5" fmla="*/ 5354 w 10000"/>
                <a:gd name="connsiteY5" fmla="*/ 9106 h 10000"/>
                <a:gd name="connsiteX6" fmla="*/ 7170 w 10000"/>
                <a:gd name="connsiteY6" fmla="*/ 10000 h 10000"/>
                <a:gd name="connsiteX7" fmla="*/ 7572 w 10000"/>
                <a:gd name="connsiteY7" fmla="*/ 9450 h 10000"/>
                <a:gd name="connsiteX8" fmla="*/ 10000 w 10000"/>
                <a:gd name="connsiteY8" fmla="*/ 5436 h 10000"/>
                <a:gd name="connsiteX9" fmla="*/ 9981 w 10000"/>
                <a:gd name="connsiteY9" fmla="*/ 4128 h 10000"/>
                <a:gd name="connsiteX10" fmla="*/ 9943 w 10000"/>
                <a:gd name="connsiteY10" fmla="*/ 3532 h 10000"/>
                <a:gd name="connsiteX11" fmla="*/ 8910 w 10000"/>
                <a:gd name="connsiteY11" fmla="*/ 2982 h 10000"/>
                <a:gd name="connsiteX12" fmla="*/ 8279 w 10000"/>
                <a:gd name="connsiteY12" fmla="*/ 1399 h 10000"/>
                <a:gd name="connsiteX13" fmla="*/ 7400 w 10000"/>
                <a:gd name="connsiteY13" fmla="*/ 1284 h 10000"/>
                <a:gd name="connsiteX14" fmla="*/ 7419 w 10000"/>
                <a:gd name="connsiteY14" fmla="*/ 229 h 10000"/>
                <a:gd name="connsiteX15" fmla="*/ 7055 w 10000"/>
                <a:gd name="connsiteY15" fmla="*/ 0 h 10000"/>
                <a:gd name="connsiteX16" fmla="*/ 4646 w 10000"/>
                <a:gd name="connsiteY16" fmla="*/ 34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000">
                  <a:moveTo>
                    <a:pt x="4646" y="344"/>
                  </a:moveTo>
                  <a:cubicBezTo>
                    <a:pt x="3470" y="1021"/>
                    <a:pt x="647" y="2844"/>
                    <a:pt x="0" y="4060"/>
                  </a:cubicBezTo>
                  <a:lnTo>
                    <a:pt x="765" y="7638"/>
                  </a:lnTo>
                  <a:lnTo>
                    <a:pt x="3040" y="7638"/>
                  </a:lnTo>
                  <a:lnTo>
                    <a:pt x="4551" y="8945"/>
                  </a:lnTo>
                  <a:lnTo>
                    <a:pt x="5354" y="9106"/>
                  </a:lnTo>
                  <a:lnTo>
                    <a:pt x="7170" y="10000"/>
                  </a:lnTo>
                  <a:lnTo>
                    <a:pt x="7572" y="9450"/>
                  </a:lnTo>
                  <a:cubicBezTo>
                    <a:pt x="8044" y="8689"/>
                    <a:pt x="9599" y="6323"/>
                    <a:pt x="10000" y="5436"/>
                  </a:cubicBezTo>
                  <a:cubicBezTo>
                    <a:pt x="9994" y="5000"/>
                    <a:pt x="9987" y="4564"/>
                    <a:pt x="9981" y="4128"/>
                  </a:cubicBezTo>
                  <a:cubicBezTo>
                    <a:pt x="9968" y="3929"/>
                    <a:pt x="9956" y="3731"/>
                    <a:pt x="9943" y="3532"/>
                  </a:cubicBezTo>
                  <a:lnTo>
                    <a:pt x="8910" y="2982"/>
                  </a:lnTo>
                  <a:lnTo>
                    <a:pt x="8279" y="1399"/>
                  </a:lnTo>
                  <a:lnTo>
                    <a:pt x="7400" y="1284"/>
                  </a:lnTo>
                  <a:cubicBezTo>
                    <a:pt x="7406" y="932"/>
                    <a:pt x="7413" y="581"/>
                    <a:pt x="7419" y="229"/>
                  </a:cubicBezTo>
                  <a:lnTo>
                    <a:pt x="7055" y="0"/>
                  </a:lnTo>
                  <a:lnTo>
                    <a:pt x="4646" y="344"/>
                  </a:lnTo>
                  <a:close/>
                </a:path>
              </a:pathLst>
            </a:custGeom>
            <a:solidFill>
              <a:srgbClr val="0000FF">
                <a:alpha val="49001"/>
              </a:srgbClr>
            </a:solidFill>
            <a:ln w="635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black"/>
                </a:solidFill>
                <a:effectLst/>
                <a:uLnTx/>
                <a:uFillTx/>
              </a:endParaRPr>
            </a:p>
          </p:txBody>
        </p:sp>
        <p:sp>
          <p:nvSpPr>
            <p:cNvPr id="14" name="285 CuadroTexto">
              <a:extLst>
                <a:ext uri="{FF2B5EF4-FFF2-40B4-BE49-F238E27FC236}">
                  <a16:creationId xmlns:a16="http://schemas.microsoft.com/office/drawing/2014/main" id="{BF34B735-6680-4754-A3A0-064483433EEB}"/>
                </a:ext>
              </a:extLst>
            </p:cNvPr>
            <p:cNvSpPr txBox="1">
              <a:spLocks noChangeArrowheads="1"/>
            </p:cNvSpPr>
            <p:nvPr/>
          </p:nvSpPr>
          <p:spPr bwMode="auto">
            <a:xfrm>
              <a:off x="4621694" y="2563055"/>
              <a:ext cx="1008113" cy="261610"/>
            </a:xfrm>
            <a:prstGeom prst="rect">
              <a:avLst/>
            </a:prstGeom>
            <a:noFill/>
            <a:ln w="9525">
              <a:noFill/>
              <a:miter lim="800000"/>
              <a:headEnd/>
              <a:tailEnd/>
            </a:ln>
          </p:spPr>
          <p:txBody>
            <a:bodyPr wrap="square">
              <a:spAutoFit/>
            </a:bodyPr>
            <a:lstStyle>
              <a:defPPr>
                <a:defRPr lang="es-ES"/>
              </a:defPPr>
              <a:lvl1pPr marL="0" defTabSz="914400" eaLnBrk="1" latinLnBrk="0" hangingPunct="1">
                <a:defRPr sz="1100" b="1">
                  <a:solidFill>
                    <a:schemeClr val="bg1">
                      <a:lumMod val="50000"/>
                    </a:schemeClr>
                  </a:solidFill>
                  <a:latin typeface="Calibri" pitchFamily="34" charset="0"/>
                </a:defRPr>
              </a:lvl1pPr>
              <a:lvl2pPr algn="l" defTabSz="914400" eaLnBrk="1" latinLnBrk="0" hangingPunct="1">
                <a:defRPr sz="1800">
                  <a:latin typeface="+mn-lt"/>
                </a:defRPr>
              </a:lvl2pPr>
              <a:lvl3pPr algn="l" defTabSz="914400" eaLnBrk="1" latinLnBrk="0" hangingPunct="1">
                <a:defRPr sz="1800">
                  <a:latin typeface="+mn-lt"/>
                </a:defRPr>
              </a:lvl3pPr>
              <a:lvl4pPr algn="l" defTabSz="914400" eaLnBrk="1" latinLnBrk="0" hangingPunct="1">
                <a:defRPr sz="1800">
                  <a:latin typeface="+mn-lt"/>
                </a:defRPr>
              </a:lvl4pPr>
              <a:lvl5pPr algn="l"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white">
                      <a:lumMod val="50000"/>
                    </a:prstClr>
                  </a:solidFill>
                  <a:effectLst/>
                  <a:uLnTx/>
                  <a:uFillTx/>
                  <a:latin typeface="Calibri" pitchFamily="34" charset="0"/>
                </a:rPr>
                <a:t>MAR CARIBE </a:t>
              </a:r>
            </a:p>
          </p:txBody>
        </p:sp>
        <p:sp>
          <p:nvSpPr>
            <p:cNvPr id="15" name="65 CuadroTexto">
              <a:extLst>
                <a:ext uri="{FF2B5EF4-FFF2-40B4-BE49-F238E27FC236}">
                  <a16:creationId xmlns:a16="http://schemas.microsoft.com/office/drawing/2014/main" id="{75EA2F85-1E42-430D-ACD3-C0C732B35BCF}"/>
                </a:ext>
              </a:extLst>
            </p:cNvPr>
            <p:cNvSpPr txBox="1">
              <a:spLocks noChangeArrowheads="1"/>
            </p:cNvSpPr>
            <p:nvPr/>
          </p:nvSpPr>
          <p:spPr bwMode="auto">
            <a:xfrm>
              <a:off x="4781829" y="993968"/>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B</a:t>
              </a:r>
              <a:r>
                <a:rPr kumimoji="0" lang="es-MX" sz="1100" b="0" i="0" u="none" strike="noStrike" kern="0" cap="none" spc="0" normalizeH="0" baseline="0" noProof="0" dirty="0">
                  <a:ln>
                    <a:noFill/>
                  </a:ln>
                  <a:solidFill>
                    <a:prstClr val="black"/>
                  </a:solidFill>
                  <a:effectLst/>
                  <a:uLnTx/>
                  <a:uFillTx/>
                </a:rPr>
                <a:t>J</a:t>
              </a:r>
            </a:p>
          </p:txBody>
        </p:sp>
        <p:sp>
          <p:nvSpPr>
            <p:cNvPr id="16" name="65 CuadroTexto">
              <a:extLst>
                <a:ext uri="{FF2B5EF4-FFF2-40B4-BE49-F238E27FC236}">
                  <a16:creationId xmlns:a16="http://schemas.microsoft.com/office/drawing/2014/main" id="{1288905B-FA87-4516-B8E3-5D2E8F99F022}"/>
                </a:ext>
              </a:extLst>
            </p:cNvPr>
            <p:cNvSpPr txBox="1">
              <a:spLocks noChangeArrowheads="1"/>
            </p:cNvSpPr>
            <p:nvPr/>
          </p:nvSpPr>
          <p:spPr bwMode="auto">
            <a:xfrm>
              <a:off x="4719352" y="599866"/>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IM</a:t>
              </a:r>
            </a:p>
          </p:txBody>
        </p:sp>
        <p:sp>
          <p:nvSpPr>
            <p:cNvPr id="17" name="65 CuadroTexto">
              <a:extLst>
                <a:ext uri="{FF2B5EF4-FFF2-40B4-BE49-F238E27FC236}">
                  <a16:creationId xmlns:a16="http://schemas.microsoft.com/office/drawing/2014/main" id="{966570B9-FD54-4CC2-9545-382E2EDCD503}"/>
                </a:ext>
              </a:extLst>
            </p:cNvPr>
            <p:cNvSpPr txBox="1">
              <a:spLocks noChangeArrowheads="1"/>
            </p:cNvSpPr>
            <p:nvPr/>
          </p:nvSpPr>
          <p:spPr bwMode="auto">
            <a:xfrm>
              <a:off x="4219531" y="747654"/>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LC</a:t>
              </a:r>
            </a:p>
          </p:txBody>
        </p:sp>
        <p:sp>
          <p:nvSpPr>
            <p:cNvPr id="18" name="65 CuadroTexto">
              <a:extLst>
                <a:ext uri="{FF2B5EF4-FFF2-40B4-BE49-F238E27FC236}">
                  <a16:creationId xmlns:a16="http://schemas.microsoft.com/office/drawing/2014/main" id="{1E908433-DE6C-4F8E-A244-3318BA866439}"/>
                </a:ext>
              </a:extLst>
            </p:cNvPr>
            <p:cNvSpPr txBox="1">
              <a:spLocks noChangeArrowheads="1"/>
            </p:cNvSpPr>
            <p:nvPr/>
          </p:nvSpPr>
          <p:spPr bwMode="auto">
            <a:xfrm>
              <a:off x="4094575" y="1585119"/>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SOL</a:t>
              </a:r>
            </a:p>
          </p:txBody>
        </p:sp>
        <p:sp>
          <p:nvSpPr>
            <p:cNvPr id="19" name="65 CuadroTexto">
              <a:extLst>
                <a:ext uri="{FF2B5EF4-FFF2-40B4-BE49-F238E27FC236}">
                  <a16:creationId xmlns:a16="http://schemas.microsoft.com/office/drawing/2014/main" id="{9DA271C2-4B6A-485E-95D7-849A27C167EE}"/>
                </a:ext>
              </a:extLst>
            </p:cNvPr>
            <p:cNvSpPr txBox="1">
              <a:spLocks noChangeArrowheads="1"/>
            </p:cNvSpPr>
            <p:nvPr/>
          </p:nvSpPr>
          <p:spPr bwMode="auto">
            <a:xfrm>
              <a:off x="3594755" y="1831433"/>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TUL</a:t>
              </a:r>
            </a:p>
          </p:txBody>
        </p:sp>
        <p:sp>
          <p:nvSpPr>
            <p:cNvPr id="20" name="65 CuadroTexto">
              <a:extLst>
                <a:ext uri="{FF2B5EF4-FFF2-40B4-BE49-F238E27FC236}">
                  <a16:creationId xmlns:a16="http://schemas.microsoft.com/office/drawing/2014/main" id="{3121BBF6-2647-449D-8855-580C416951B0}"/>
                </a:ext>
              </a:extLst>
            </p:cNvPr>
            <p:cNvSpPr txBox="1">
              <a:spLocks noChangeArrowheads="1"/>
            </p:cNvSpPr>
            <p:nvPr/>
          </p:nvSpPr>
          <p:spPr bwMode="auto">
            <a:xfrm>
              <a:off x="3282368" y="2373322"/>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FCP</a:t>
              </a:r>
            </a:p>
          </p:txBody>
        </p:sp>
        <p:sp>
          <p:nvSpPr>
            <p:cNvPr id="21" name="65 CuadroTexto">
              <a:extLst>
                <a:ext uri="{FF2B5EF4-FFF2-40B4-BE49-F238E27FC236}">
                  <a16:creationId xmlns:a16="http://schemas.microsoft.com/office/drawing/2014/main" id="{A61B549C-7C0B-4C62-9B38-D9D5DA39FB1E}"/>
                </a:ext>
              </a:extLst>
            </p:cNvPr>
            <p:cNvSpPr txBox="1">
              <a:spLocks noChangeArrowheads="1"/>
            </p:cNvSpPr>
            <p:nvPr/>
          </p:nvSpPr>
          <p:spPr bwMode="auto">
            <a:xfrm>
              <a:off x="4719351" y="1782169"/>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COZ</a:t>
              </a:r>
            </a:p>
          </p:txBody>
        </p:sp>
        <p:sp>
          <p:nvSpPr>
            <p:cNvPr id="22" name="65 CuadroTexto">
              <a:extLst>
                <a:ext uri="{FF2B5EF4-FFF2-40B4-BE49-F238E27FC236}">
                  <a16:creationId xmlns:a16="http://schemas.microsoft.com/office/drawing/2014/main" id="{7DF43CE4-005B-4F2D-B257-D231BD059F12}"/>
                </a:ext>
              </a:extLst>
            </p:cNvPr>
            <p:cNvSpPr txBox="1">
              <a:spLocks noChangeArrowheads="1"/>
            </p:cNvSpPr>
            <p:nvPr/>
          </p:nvSpPr>
          <p:spPr bwMode="auto">
            <a:xfrm>
              <a:off x="1845384" y="2718165"/>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JMM</a:t>
              </a:r>
            </a:p>
          </p:txBody>
        </p:sp>
        <p:sp>
          <p:nvSpPr>
            <p:cNvPr id="23" name="65 CuadroTexto">
              <a:extLst>
                <a:ext uri="{FF2B5EF4-FFF2-40B4-BE49-F238E27FC236}">
                  <a16:creationId xmlns:a16="http://schemas.microsoft.com/office/drawing/2014/main" id="{68653B1E-C8F5-422C-BFF5-489AF0B3B98D}"/>
                </a:ext>
              </a:extLst>
            </p:cNvPr>
            <p:cNvSpPr txBox="1">
              <a:spLocks noChangeArrowheads="1"/>
            </p:cNvSpPr>
            <p:nvPr/>
          </p:nvSpPr>
          <p:spPr bwMode="auto">
            <a:xfrm>
              <a:off x="2478985" y="3499158"/>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BAC</a:t>
              </a:r>
            </a:p>
          </p:txBody>
        </p:sp>
        <p:sp>
          <p:nvSpPr>
            <p:cNvPr id="24" name="65 CuadroTexto">
              <a:extLst>
                <a:ext uri="{FF2B5EF4-FFF2-40B4-BE49-F238E27FC236}">
                  <a16:creationId xmlns:a16="http://schemas.microsoft.com/office/drawing/2014/main" id="{FC4663EA-BDF7-47D4-B075-C128AF868E61}"/>
                </a:ext>
              </a:extLst>
            </p:cNvPr>
            <p:cNvSpPr txBox="1">
              <a:spLocks noChangeArrowheads="1"/>
            </p:cNvSpPr>
            <p:nvPr/>
          </p:nvSpPr>
          <p:spPr bwMode="auto">
            <a:xfrm>
              <a:off x="3424233" y="3715181"/>
              <a:ext cx="831910" cy="261610"/>
            </a:xfrm>
            <a:prstGeom prst="rect">
              <a:avLst/>
            </a:prstGeom>
            <a:noFill/>
            <a:ln w="9525">
              <a:noFill/>
              <a:miter lim="800000"/>
              <a:headEnd/>
              <a:tailEnd/>
            </a:ln>
          </p:spPr>
          <p:txBody>
            <a:bodyPr wrap="square">
              <a:spAutoFit/>
            </a:bodyPr>
            <a:lstStyle>
              <a:defPPr>
                <a:defRPr lang="es-ES"/>
              </a:defPPr>
              <a:lvl1pPr algn="ctr">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rPr>
                <a:t>OPB</a:t>
              </a:r>
            </a:p>
          </p:txBody>
        </p:sp>
      </p:grpSp>
      <p:pic>
        <p:nvPicPr>
          <p:cNvPr id="124" name="Imagen 123">
            <a:extLst>
              <a:ext uri="{FF2B5EF4-FFF2-40B4-BE49-F238E27FC236}">
                <a16:creationId xmlns:a16="http://schemas.microsoft.com/office/drawing/2014/main" id="{861EA902-C4EC-416D-B91C-F1437F141865}"/>
              </a:ext>
            </a:extLst>
          </p:cNvPr>
          <p:cNvPicPr>
            <a:picLocks noChangeAspect="1"/>
          </p:cNvPicPr>
          <p:nvPr/>
        </p:nvPicPr>
        <p:blipFill>
          <a:blip r:embed="rId1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6354" y="3527004"/>
            <a:ext cx="177554" cy="283286"/>
          </a:xfrm>
          <a:prstGeom prst="rect">
            <a:avLst/>
          </a:prstGeom>
        </p:spPr>
      </p:pic>
      <p:pic>
        <p:nvPicPr>
          <p:cNvPr id="125" name="Imagen 124">
            <a:extLst>
              <a:ext uri="{FF2B5EF4-FFF2-40B4-BE49-F238E27FC236}">
                <a16:creationId xmlns:a16="http://schemas.microsoft.com/office/drawing/2014/main" id="{B0C93DB2-6367-4A85-AC60-4C67D5A69484}"/>
              </a:ext>
            </a:extLst>
          </p:cNvPr>
          <p:cNvPicPr>
            <a:picLocks noChangeAspect="1"/>
          </p:cNvPicPr>
          <p:nvPr/>
        </p:nvPicPr>
        <p:blipFill>
          <a:blip r:embed="rId1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9484" y="3089844"/>
            <a:ext cx="177554" cy="283286"/>
          </a:xfrm>
          <a:prstGeom prst="rect">
            <a:avLst/>
          </a:prstGeom>
        </p:spPr>
      </p:pic>
      <p:pic>
        <p:nvPicPr>
          <p:cNvPr id="126" name="Imagen 125">
            <a:extLst>
              <a:ext uri="{FF2B5EF4-FFF2-40B4-BE49-F238E27FC236}">
                <a16:creationId xmlns:a16="http://schemas.microsoft.com/office/drawing/2014/main" id="{EA3211CE-6033-4EC8-94CB-361CC756BB4C}"/>
              </a:ext>
            </a:extLst>
          </p:cNvPr>
          <p:cNvPicPr>
            <a:picLocks noChangeAspect="1"/>
          </p:cNvPicPr>
          <p:nvPr/>
        </p:nvPicPr>
        <p:blipFill>
          <a:blip r:embed="rId1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93773" y="3374684"/>
            <a:ext cx="177554" cy="283286"/>
          </a:xfrm>
          <a:prstGeom prst="rect">
            <a:avLst/>
          </a:prstGeom>
        </p:spPr>
      </p:pic>
      <p:pic>
        <p:nvPicPr>
          <p:cNvPr id="127" name="Imagen 126">
            <a:extLst>
              <a:ext uri="{FF2B5EF4-FFF2-40B4-BE49-F238E27FC236}">
                <a16:creationId xmlns:a16="http://schemas.microsoft.com/office/drawing/2014/main" id="{4A7D0B9E-86D9-4B9D-A4AA-39A34B6ADE46}"/>
              </a:ext>
            </a:extLst>
          </p:cNvPr>
          <p:cNvPicPr>
            <a:picLocks noChangeAspect="1"/>
          </p:cNvPicPr>
          <p:nvPr/>
        </p:nvPicPr>
        <p:blipFill>
          <a:blip r:embed="rId1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8584" y="4384811"/>
            <a:ext cx="193777" cy="310919"/>
          </a:xfrm>
          <a:prstGeom prst="rect">
            <a:avLst/>
          </a:prstGeom>
        </p:spPr>
      </p:pic>
      <p:pic>
        <p:nvPicPr>
          <p:cNvPr id="128" name="Imagen 127">
            <a:extLst>
              <a:ext uri="{FF2B5EF4-FFF2-40B4-BE49-F238E27FC236}">
                <a16:creationId xmlns:a16="http://schemas.microsoft.com/office/drawing/2014/main" id="{EDA86C0C-3213-4E73-9D13-B01A222D7830}"/>
              </a:ext>
            </a:extLst>
          </p:cNvPr>
          <p:cNvPicPr>
            <a:picLocks noChangeAspect="1"/>
          </p:cNvPicPr>
          <p:nvPr/>
        </p:nvPicPr>
        <p:blipFill>
          <a:blip r:embed="rId1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0159" y="5251271"/>
            <a:ext cx="193777" cy="310919"/>
          </a:xfrm>
          <a:prstGeom prst="rect">
            <a:avLst/>
          </a:prstGeom>
        </p:spPr>
      </p:pic>
      <p:pic>
        <p:nvPicPr>
          <p:cNvPr id="129" name="Imagen 128">
            <a:extLst>
              <a:ext uri="{FF2B5EF4-FFF2-40B4-BE49-F238E27FC236}">
                <a16:creationId xmlns:a16="http://schemas.microsoft.com/office/drawing/2014/main" id="{0B0AD5B0-388B-4585-A2AB-CFA1CF0F0CBC}"/>
              </a:ext>
            </a:extLst>
          </p:cNvPr>
          <p:cNvPicPr>
            <a:picLocks noChangeAspect="1"/>
          </p:cNvPicPr>
          <p:nvPr/>
        </p:nvPicPr>
        <p:blipFill>
          <a:blip r:embed="rId1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5081" y="4538218"/>
            <a:ext cx="193777" cy="310919"/>
          </a:xfrm>
          <a:prstGeom prst="rect">
            <a:avLst/>
          </a:prstGeom>
        </p:spPr>
      </p:pic>
      <p:pic>
        <p:nvPicPr>
          <p:cNvPr id="130" name="Imagen 129">
            <a:extLst>
              <a:ext uri="{FF2B5EF4-FFF2-40B4-BE49-F238E27FC236}">
                <a16:creationId xmlns:a16="http://schemas.microsoft.com/office/drawing/2014/main" id="{F34BA061-4B26-4BB0-9B41-0ED6868B48A6}"/>
              </a:ext>
            </a:extLst>
          </p:cNvPr>
          <p:cNvPicPr>
            <a:picLocks noChangeAspect="1"/>
          </p:cNvPicPr>
          <p:nvPr/>
        </p:nvPicPr>
        <p:blipFill>
          <a:blip r:embed="rId18"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1982" y="5784686"/>
            <a:ext cx="194872" cy="310919"/>
          </a:xfrm>
          <a:prstGeom prst="rect">
            <a:avLst/>
          </a:prstGeom>
        </p:spPr>
      </p:pic>
      <p:pic>
        <p:nvPicPr>
          <p:cNvPr id="131" name="Imagen 130">
            <a:extLst>
              <a:ext uri="{FF2B5EF4-FFF2-40B4-BE49-F238E27FC236}">
                <a16:creationId xmlns:a16="http://schemas.microsoft.com/office/drawing/2014/main" id="{693975C0-3609-44E0-8061-E4F62AB2DE40}"/>
              </a:ext>
            </a:extLst>
          </p:cNvPr>
          <p:cNvPicPr>
            <a:picLocks noChangeAspect="1"/>
          </p:cNvPicPr>
          <p:nvPr/>
        </p:nvPicPr>
        <p:blipFill>
          <a:blip r:embed="rId19"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7606" y="9809753"/>
            <a:ext cx="313057" cy="526587"/>
          </a:xfrm>
          <a:prstGeom prst="rect">
            <a:avLst/>
          </a:prstGeom>
        </p:spPr>
      </p:pic>
      <p:sp>
        <p:nvSpPr>
          <p:cNvPr id="132" name="Rectángulo 131">
            <a:extLst>
              <a:ext uri="{FF2B5EF4-FFF2-40B4-BE49-F238E27FC236}">
                <a16:creationId xmlns:a16="http://schemas.microsoft.com/office/drawing/2014/main" id="{C2926442-C128-4407-9D14-9A5DD630E9D7}"/>
              </a:ext>
            </a:extLst>
          </p:cNvPr>
          <p:cNvSpPr/>
          <p:nvPr/>
        </p:nvSpPr>
        <p:spPr>
          <a:xfrm flipH="1">
            <a:off x="0" y="2146940"/>
            <a:ext cx="6762751" cy="3139321"/>
          </a:xfrm>
          <a:prstGeom prst="rect">
            <a:avLst/>
          </a:prstGeom>
          <a:ln>
            <a:noFill/>
          </a:ln>
        </p:spPr>
        <p:txBody>
          <a:bodyPr wrap="square">
            <a:spAutoFit/>
          </a:bodyPr>
          <a:lstStyle/>
          <a:p>
            <a:pPr algn="ctr"/>
            <a:r>
              <a:rPr lang="es-MX" sz="6600" b="1" dirty="0">
                <a:ln w="0"/>
                <a:solidFill>
                  <a:srgbClr val="000099"/>
                </a:solidFill>
                <a:effectLst>
                  <a:outerShdw blurRad="60007" dist="310007" dir="7680000" sy="30000" kx="1300200" algn="ctr" rotWithShape="0">
                    <a:prstClr val="black">
                      <a:alpha val="32000"/>
                    </a:prstClr>
                  </a:outerShdw>
                </a:effectLst>
              </a:rPr>
              <a:t>HOMOLOGACIÓN</a:t>
            </a:r>
          </a:p>
          <a:p>
            <a:pPr algn="ctr"/>
            <a:r>
              <a:rPr lang="es-MX" sz="6600" b="1" dirty="0">
                <a:ln w="0"/>
                <a:solidFill>
                  <a:srgbClr val="000099"/>
                </a:solidFill>
                <a:effectLst>
                  <a:outerShdw blurRad="60007" dist="310007" dir="7680000" sy="30000" kx="1300200" algn="ctr" rotWithShape="0">
                    <a:prstClr val="black">
                      <a:alpha val="32000"/>
                    </a:prstClr>
                  </a:outerShdw>
                </a:effectLst>
              </a:rPr>
              <a:t>MÓDULOS DE CONTROL</a:t>
            </a:r>
          </a:p>
        </p:txBody>
      </p:sp>
    </p:spTree>
    <p:extLst>
      <p:ext uri="{BB962C8B-B14F-4D97-AF65-F5344CB8AC3E}">
        <p14:creationId xmlns:p14="http://schemas.microsoft.com/office/powerpoint/2010/main" val="20945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85842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5766</TotalTime>
  <Words>480</Words>
  <Application>Microsoft Office PowerPoint</Application>
  <PresentationFormat>Personalizado</PresentationFormat>
  <Paragraphs>88</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Arial</vt:lpstr>
      <vt:lpstr>Arial Narrow</vt:lpstr>
      <vt:lpstr>Calibri</vt:lpstr>
      <vt:lpstr>Helvetica Neue</vt:lpstr>
      <vt:lpstr>Helvetica Neue Medium</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LJ FLORES;LJFC;K85</dc:creator>
  <cp:keywords>Secretario Tecnico</cp:keywords>
  <cp:lastModifiedBy>vicente antonio barrera broca</cp:lastModifiedBy>
  <cp:revision>216</cp:revision>
  <cp:lastPrinted>2019-08-22T18:18:07Z</cp:lastPrinted>
  <dcterms:created xsi:type="dcterms:W3CDTF">2018-11-05T15:10:01Z</dcterms:created>
  <dcterms:modified xsi:type="dcterms:W3CDTF">2019-11-21T23:43:16Z</dcterms:modified>
</cp:coreProperties>
</file>