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8"/>
  </p:handoutMasterIdLst>
  <p:sldIdLst>
    <p:sldId id="271" r:id="rId2"/>
    <p:sldId id="393" r:id="rId3"/>
    <p:sldId id="368" r:id="rId4"/>
    <p:sldId id="383" r:id="rId5"/>
    <p:sldId id="392" r:id="rId6"/>
    <p:sldId id="394" r:id="rId7"/>
  </p:sldIdLst>
  <p:sldSz cx="9144000" cy="6858000" type="letter"/>
  <p:notesSz cx="6797675" cy="9925050"/>
  <p:defaultTextStyle>
    <a:defPPr>
      <a:defRPr lang="es-MX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  <p15:guide id="3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9B6BE"/>
    <a:srgbClr val="9A655C"/>
    <a:srgbClr val="27A5AC"/>
    <a:srgbClr val="68453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A488322-F2BA-4B5B-9748-0D474271808F}" styleName="Estilo medio 3 - Énfasis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EB9631B5-78F2-41C9-869B-9F39066F8104}" styleName="Estilo medio 3 - Énfasis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44" autoAdjust="0"/>
    <p:restoredTop sz="94656"/>
  </p:normalViewPr>
  <p:slideViewPr>
    <p:cSldViewPr snapToGrid="0">
      <p:cViewPr varScale="1">
        <p:scale>
          <a:sx n="69" d="100"/>
          <a:sy n="69" d="100"/>
        </p:scale>
        <p:origin x="1356" y="72"/>
      </p:cViewPr>
      <p:guideLst>
        <p:guide orient="horz" pos="2160"/>
        <p:guide pos="384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6275" cy="4965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 dirty="0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849863" y="0"/>
            <a:ext cx="2946275" cy="4965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BF86C1-D571-4329-A04E-3B058399B363}" type="datetimeFigureOut">
              <a:rPr lang="es-MX" smtClean="0"/>
              <a:pPr/>
              <a:t>25/11/2019</a:t>
            </a:fld>
            <a:endParaRPr lang="es-MX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1" y="9426764"/>
            <a:ext cx="2946275" cy="4965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849863" y="9426764"/>
            <a:ext cx="2946275" cy="4965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E5C692-A761-4EAF-B049-AFDDACA334EA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9473209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_tradnl" smtClean="0"/>
              <a:t>Clic para editar título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_tradnl" smtClean="0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CB2610-2AEE-144F-AC29-75E0E16002BA}" type="datetimeFigureOut">
              <a:rPr lang="es-MX"/>
              <a:pPr>
                <a:defRPr/>
              </a:pPr>
              <a:t>25/11/2019</a:t>
            </a:fld>
            <a:endParaRPr lang="es-MX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337987-04C5-764B-8C74-875C2EA5B56B}" type="slidenum">
              <a:rPr lang="es-MX"/>
              <a:pPr>
                <a:defRPr/>
              </a:pPr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4084252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5E7307-FFCA-F24A-820E-B36A467A2315}" type="datetimeFigureOut">
              <a:rPr lang="es-MX"/>
              <a:pPr>
                <a:defRPr/>
              </a:pPr>
              <a:t>25/11/2019</a:t>
            </a:fld>
            <a:endParaRPr lang="es-MX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121AC1-4F6C-4445-8005-617856566FBF}" type="slidenum">
              <a:rPr lang="es-MX"/>
              <a:pPr>
                <a:defRPr/>
              </a:pPr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7427584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_tradnl" smtClean="0"/>
              <a:t>Clic para editar título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B1E20C-030D-5749-AA9D-62BFC04350D3}" type="datetimeFigureOut">
              <a:rPr lang="es-MX"/>
              <a:pPr>
                <a:defRPr/>
              </a:pPr>
              <a:t>25/11/2019</a:t>
            </a:fld>
            <a:endParaRPr lang="es-MX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3381DF-3B0A-BB43-B5AE-DC26F425E116}" type="slidenum">
              <a:rPr lang="es-MX"/>
              <a:pPr>
                <a:defRPr/>
              </a:pPr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1278515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782E2A-A5B6-BE4A-AC36-0778FA68203C}" type="datetimeFigureOut">
              <a:rPr lang="es-MX"/>
              <a:pPr>
                <a:defRPr/>
              </a:pPr>
              <a:t>25/11/2019</a:t>
            </a:fld>
            <a:endParaRPr lang="es-MX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B713F2-C453-C547-8488-5370F9EE727F}" type="slidenum">
              <a:rPr lang="es-MX"/>
              <a:pPr>
                <a:defRPr/>
              </a:pPr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6111701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_tradnl" smtClean="0"/>
              <a:t>Clic para editar título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F3730A-37B6-4443-B55D-140F9955D89F}" type="datetimeFigureOut">
              <a:rPr lang="es-MX"/>
              <a:pPr>
                <a:defRPr/>
              </a:pPr>
              <a:t>25/11/2019</a:t>
            </a:fld>
            <a:endParaRPr lang="es-MX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C5244C-911A-E349-AF53-DE4C36B9E6AF}" type="slidenum">
              <a:rPr lang="es-MX"/>
              <a:pPr>
                <a:defRPr/>
              </a:pPr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939366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MX"/>
          </a:p>
        </p:txBody>
      </p:sp>
      <p:sp>
        <p:nvSpPr>
          <p:cNvPr id="5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0D17EC-1D65-6742-84BF-ADDB6EE759CD}" type="datetimeFigureOut">
              <a:rPr lang="es-MX"/>
              <a:pPr>
                <a:defRPr/>
              </a:pPr>
              <a:t>25/11/2019</a:t>
            </a:fld>
            <a:endParaRPr lang="es-MX" dirty="0"/>
          </a:p>
        </p:txBody>
      </p:sp>
      <p:sp>
        <p:nvSpPr>
          <p:cNvPr id="6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 dirty="0"/>
          </a:p>
        </p:txBody>
      </p:sp>
      <p:sp>
        <p:nvSpPr>
          <p:cNvPr id="7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0467C1-E334-764F-87CD-E66BA0C5D67E}" type="slidenum">
              <a:rPr lang="es-MX"/>
              <a:pPr>
                <a:defRPr/>
              </a:pPr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5041175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_tradnl" smtClean="0"/>
              <a:t>Clic para editar título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MX"/>
          </a:p>
        </p:txBody>
      </p:sp>
      <p:sp>
        <p:nvSpPr>
          <p:cNvPr id="7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48EC62-8100-D446-B4EF-33C2EEC2DE54}" type="datetimeFigureOut">
              <a:rPr lang="es-MX"/>
              <a:pPr>
                <a:defRPr/>
              </a:pPr>
              <a:t>25/11/2019</a:t>
            </a:fld>
            <a:endParaRPr lang="es-MX" dirty="0"/>
          </a:p>
        </p:txBody>
      </p:sp>
      <p:sp>
        <p:nvSpPr>
          <p:cNvPr id="8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 dirty="0"/>
          </a:p>
        </p:txBody>
      </p:sp>
      <p:sp>
        <p:nvSpPr>
          <p:cNvPr id="9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A1D5A4-13AE-5A48-BDF5-ECDF8A94C2D1}" type="slidenum">
              <a:rPr lang="es-MX"/>
              <a:pPr>
                <a:defRPr/>
              </a:pPr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9452610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MX"/>
          </a:p>
        </p:txBody>
      </p:sp>
      <p:sp>
        <p:nvSpPr>
          <p:cNvPr id="3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FE3776-4F20-E340-936A-43EC603F423A}" type="datetimeFigureOut">
              <a:rPr lang="es-MX"/>
              <a:pPr>
                <a:defRPr/>
              </a:pPr>
              <a:t>25/11/2019</a:t>
            </a:fld>
            <a:endParaRPr lang="es-MX" dirty="0"/>
          </a:p>
        </p:txBody>
      </p:sp>
      <p:sp>
        <p:nvSpPr>
          <p:cNvPr id="4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 dirty="0"/>
          </a:p>
        </p:txBody>
      </p:sp>
      <p:sp>
        <p:nvSpPr>
          <p:cNvPr id="5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5446FA-D6E6-1745-834D-DB8A4A3FFF26}" type="slidenum">
              <a:rPr lang="es-MX"/>
              <a:pPr>
                <a:defRPr/>
              </a:pPr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8278039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364472-DE55-7E42-824C-BE5DD0C25112}" type="datetimeFigureOut">
              <a:rPr lang="es-MX"/>
              <a:pPr>
                <a:defRPr/>
              </a:pPr>
              <a:t>25/11/2019</a:t>
            </a:fld>
            <a:endParaRPr lang="es-MX" dirty="0"/>
          </a:p>
        </p:txBody>
      </p:sp>
      <p:sp>
        <p:nvSpPr>
          <p:cNvPr id="3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 dirty="0"/>
          </a:p>
        </p:txBody>
      </p:sp>
      <p:sp>
        <p:nvSpPr>
          <p:cNvPr id="4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1E0037-F8C0-4749-92D9-4E71A49DDBFE}" type="slidenum">
              <a:rPr lang="es-MX"/>
              <a:pPr>
                <a:defRPr/>
              </a:pPr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7084679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_tradnl" smtClean="0"/>
              <a:t>Clic para editar título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94B290-0295-C845-B4AA-41BF73E5D40B}" type="datetimeFigureOut">
              <a:rPr lang="es-MX"/>
              <a:pPr>
                <a:defRPr/>
              </a:pPr>
              <a:t>25/11/2019</a:t>
            </a:fld>
            <a:endParaRPr lang="es-MX" dirty="0"/>
          </a:p>
        </p:txBody>
      </p:sp>
      <p:sp>
        <p:nvSpPr>
          <p:cNvPr id="6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 dirty="0"/>
          </a:p>
        </p:txBody>
      </p:sp>
      <p:sp>
        <p:nvSpPr>
          <p:cNvPr id="7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D96E28-BC9A-9849-ACA1-C7E77FCD8031}" type="slidenum">
              <a:rPr lang="es-MX"/>
              <a:pPr>
                <a:defRPr/>
              </a:pPr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3213164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_tradnl" smtClean="0"/>
              <a:t>Clic para editar título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s-ES_tradnl" noProof="0" dirty="0" smtClean="0"/>
              <a:t>Arrastre la imagen al marcador de posición o haga clic en el icono para agregar</a:t>
            </a:r>
            <a:endParaRPr lang="es-MX" noProof="0" dirty="0" smtClean="0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B31165-AAF3-DF44-BC05-0C6EEB8613F7}" type="datetimeFigureOut">
              <a:rPr lang="es-MX"/>
              <a:pPr>
                <a:defRPr/>
              </a:pPr>
              <a:t>25/11/2019</a:t>
            </a:fld>
            <a:endParaRPr lang="es-MX" dirty="0"/>
          </a:p>
        </p:txBody>
      </p:sp>
      <p:sp>
        <p:nvSpPr>
          <p:cNvPr id="6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 dirty="0"/>
          </a:p>
        </p:txBody>
      </p:sp>
      <p:sp>
        <p:nvSpPr>
          <p:cNvPr id="7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FDEDD8-41DD-BF40-9019-DFFC7FDF9866}" type="slidenum">
              <a:rPr lang="es-MX"/>
              <a:pPr>
                <a:defRPr/>
              </a:pPr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1802995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Marcador de título 1"/>
          <p:cNvSpPr>
            <a:spLocks noGrp="1"/>
          </p:cNvSpPr>
          <p:nvPr>
            <p:ph type="title"/>
          </p:nvPr>
        </p:nvSpPr>
        <p:spPr bwMode="auto"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1027" name="Marcador de texto 2"/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 smtClean="0">
                <a:solidFill>
                  <a:srgbClr val="898989"/>
                </a:solidFill>
                <a:cs typeface="+mn-cs"/>
              </a:defRPr>
            </a:lvl1pPr>
          </a:lstStyle>
          <a:p>
            <a:pPr>
              <a:defRPr/>
            </a:pPr>
            <a:fld id="{4DCF4C45-DE71-9B47-9868-81F833B84286}" type="datetimeFigureOut">
              <a:rPr lang="es-MX"/>
              <a:pPr>
                <a:defRPr/>
              </a:pPr>
              <a:t>25/11/2019</a:t>
            </a:fld>
            <a:endParaRPr lang="es-MX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s-MX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  <a:cs typeface="+mn-cs"/>
              </a:defRPr>
            </a:lvl1pPr>
          </a:lstStyle>
          <a:p>
            <a:pPr>
              <a:defRPr/>
            </a:pPr>
            <a:fld id="{2864D797-AA1A-8041-94BB-7896A975EE22}" type="slidenum">
              <a:rPr lang="es-MX"/>
              <a:pPr>
                <a:defRPr/>
              </a:pPr>
              <a:t>‹Nº›</a:t>
            </a:fld>
            <a:endParaRPr lang="es-MX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  <a:ea typeface="ＭＳ Ｐゴシック" charset="0"/>
          <a:cs typeface="ＭＳ Ｐゴシック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  <a:ea typeface="ＭＳ Ｐゴシック" charset="0"/>
          <a:cs typeface="ＭＳ Ｐゴシック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  <a:ea typeface="ＭＳ Ｐゴシック" charset="0"/>
          <a:cs typeface="ＭＳ Ｐゴシック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  <a:ea typeface="ＭＳ Ｐゴシック" charset="0"/>
          <a:cs typeface="ＭＳ Ｐゴシック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  <a:ea typeface="ＭＳ Ｐゴシック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  <a:ea typeface="ＭＳ Ｐゴシック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  <a:ea typeface="ＭＳ Ｐゴシック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charset="0"/>
          <a:ea typeface="ＭＳ Ｐゴシック" charset="0"/>
        </a:defRPr>
      </a:lvl9pPr>
    </p:titleStyle>
    <p:bodyStyle>
      <a:lvl1pPr marL="228600" indent="-228600" algn="l" rtl="0" eaLnBrk="1" fontAlgn="base" hangingPunct="1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6858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3" name="Imagen 3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96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4" name="Título 1"/>
          <p:cNvSpPr>
            <a:spLocks noGrp="1"/>
          </p:cNvSpPr>
          <p:nvPr>
            <p:ph type="ctrTitle"/>
          </p:nvPr>
        </p:nvSpPr>
        <p:spPr>
          <a:xfrm>
            <a:off x="1428877" y="2470113"/>
            <a:ext cx="6858000" cy="2287106"/>
          </a:xfrm>
        </p:spPr>
        <p:txBody>
          <a:bodyPr>
            <a:normAutofit fontScale="90000"/>
          </a:bodyPr>
          <a:lstStyle/>
          <a:p>
            <a:pPr>
              <a:spcAft>
                <a:spcPts val="600"/>
              </a:spcAft>
            </a:pPr>
            <a:r>
              <a:rPr lang="es-ES" sz="4000" b="1" dirty="0" smtClean="0">
                <a:latin typeface="Calibri Light" charset="0"/>
              </a:rPr>
              <a:t> </a:t>
            </a:r>
            <a:r>
              <a:rPr lang="es-ES" sz="31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Centro Estatal de Evaluación y Control de Confianza </a:t>
            </a:r>
            <a:r>
              <a:rPr lang="es-E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E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4000" b="1" dirty="0" smtClean="0">
                <a:ln w="0"/>
                <a:solidFill>
                  <a:schemeClr val="accent1">
                    <a:lumMod val="5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ES" sz="4000" b="1" dirty="0" smtClean="0">
                <a:ln w="0"/>
                <a:solidFill>
                  <a:schemeClr val="accent1">
                    <a:lumMod val="5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2800" b="1" dirty="0" smtClean="0">
                <a:ln w="0"/>
                <a:solidFill>
                  <a:schemeClr val="accent1">
                    <a:lumMod val="5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PRE- CIERRE DE PROGRAMAS, PROYECTOS Y ACCIONES 2019</a:t>
            </a:r>
            <a:r>
              <a:rPr lang="es-MX" sz="28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8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4000" dirty="0" smtClean="0">
                <a:latin typeface="Calibri Light" charset="0"/>
              </a:rPr>
              <a:t/>
            </a:r>
            <a:br>
              <a:rPr lang="es-ES" sz="4000" dirty="0" smtClean="0">
                <a:latin typeface="Calibri Light" charset="0"/>
              </a:rPr>
            </a:br>
            <a:endParaRPr lang="es-E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ángulo 3"/>
          <p:cNvSpPr/>
          <p:nvPr/>
        </p:nvSpPr>
        <p:spPr>
          <a:xfrm>
            <a:off x="4482913" y="3244334"/>
            <a:ext cx="2375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dirty="0"/>
              <a:t> 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59374" y="390072"/>
            <a:ext cx="1634729" cy="60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CuadroTexto 1"/>
          <p:cNvSpPr txBox="1"/>
          <p:nvPr/>
        </p:nvSpPr>
        <p:spPr>
          <a:xfrm>
            <a:off x="3978241" y="6237185"/>
            <a:ext cx="5195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dirty="0" smtClean="0"/>
              <a:t>Chetumal</a:t>
            </a:r>
            <a:r>
              <a:rPr lang="es-MX" b="1" dirty="0"/>
              <a:t>, Quintana Roo, 2 de diciembre del 2019.</a:t>
            </a:r>
          </a:p>
        </p:txBody>
      </p:sp>
    </p:spTree>
    <p:extLst>
      <p:ext uri="{BB962C8B-B14F-4D97-AF65-F5344CB8AC3E}">
        <p14:creationId xmlns:p14="http://schemas.microsoft.com/office/powerpoint/2010/main" val="3792739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Marcador de contenido 3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0"/>
            <a:ext cx="9129713" cy="6858000"/>
          </a:xfrm>
        </p:spPr>
      </p:pic>
      <p:sp>
        <p:nvSpPr>
          <p:cNvPr id="5" name="Título 1"/>
          <p:cNvSpPr>
            <a:spLocks noGrp="1"/>
          </p:cNvSpPr>
          <p:nvPr>
            <p:ph type="title"/>
          </p:nvPr>
        </p:nvSpPr>
        <p:spPr>
          <a:xfrm>
            <a:off x="62770" y="1488084"/>
            <a:ext cx="8439288" cy="1325562"/>
          </a:xfrm>
        </p:spPr>
        <p:txBody>
          <a:bodyPr/>
          <a:lstStyle/>
          <a:p>
            <a:pPr algn="ctr" eaLnBrk="1" hangingPunct="1"/>
            <a:r>
              <a:rPr lang="es-MX" sz="2800" dirty="0" smtClean="0">
                <a:latin typeface="Calibri Light" charset="0"/>
              </a:rPr>
              <a:t/>
            </a:r>
            <a:br>
              <a:rPr lang="es-MX" sz="2800" dirty="0" smtClean="0">
                <a:latin typeface="Calibri Light" charset="0"/>
              </a:rPr>
            </a:br>
            <a:r>
              <a:rPr lang="es-MX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CENTRO ESTATAL DE EVALUACIÓN Y CONTROL DE CONFIANZA</a:t>
            </a:r>
            <a:endParaRPr lang="es-MX" sz="25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uadroTexto 2"/>
          <p:cNvSpPr txBox="1"/>
          <p:nvPr/>
        </p:nvSpPr>
        <p:spPr>
          <a:xfrm>
            <a:off x="404532" y="2826463"/>
            <a:ext cx="7101705" cy="30931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spcAft>
                <a:spcPts val="600"/>
              </a:spcAft>
              <a:defRPr/>
            </a:pPr>
            <a:endParaRPr lang="es-ES" sz="2000" b="1" dirty="0" smtClean="0"/>
          </a:p>
          <a:p>
            <a:pPr marL="342900" indent="-342900" algn="just">
              <a:spcAft>
                <a:spcPts val="600"/>
              </a:spcAft>
              <a:defRPr/>
            </a:pPr>
            <a:endParaRPr lang="es-ES" sz="2000" b="1" dirty="0" smtClean="0"/>
          </a:p>
          <a:p>
            <a:pPr marL="342900" indent="-342900" algn="just">
              <a:spcAft>
                <a:spcPts val="600"/>
              </a:spcAft>
              <a:defRPr/>
            </a:pPr>
            <a:endParaRPr lang="es-ES" sz="2000" b="1" dirty="0" smtClean="0"/>
          </a:p>
          <a:p>
            <a:pPr marL="342900" indent="-342900" algn="just">
              <a:spcAft>
                <a:spcPts val="600"/>
              </a:spcAft>
              <a:defRPr/>
            </a:pPr>
            <a:endParaRPr lang="es-ES" sz="2000" b="1" dirty="0" smtClean="0"/>
          </a:p>
          <a:p>
            <a:pPr marL="342900" indent="-342900" algn="just">
              <a:spcAft>
                <a:spcPts val="600"/>
              </a:spcAft>
              <a:defRPr/>
            </a:pPr>
            <a:endParaRPr lang="es-ES" sz="2000" b="1" dirty="0" smtClean="0"/>
          </a:p>
          <a:p>
            <a:pPr marL="342900" indent="-342900" algn="just">
              <a:spcAft>
                <a:spcPts val="600"/>
              </a:spcAft>
              <a:defRPr/>
            </a:pPr>
            <a:endParaRPr lang="es-ES" sz="2000" b="1" dirty="0" smtClean="0"/>
          </a:p>
          <a:p>
            <a:pPr marL="342900" indent="-342900" algn="just">
              <a:spcAft>
                <a:spcPts val="600"/>
              </a:spcAft>
              <a:defRPr/>
            </a:pPr>
            <a:endParaRPr lang="es-ES" sz="2000" b="1" dirty="0" smtClean="0"/>
          </a:p>
          <a:p>
            <a:pPr marL="342900" indent="-342900" algn="just">
              <a:spcAft>
                <a:spcPts val="600"/>
              </a:spcAft>
              <a:defRPr/>
            </a:pPr>
            <a:endParaRPr lang="es-ES" sz="2000" b="1" dirty="0"/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59374" y="390072"/>
            <a:ext cx="1634729" cy="60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6 CuadroTexto"/>
          <p:cNvSpPr txBox="1"/>
          <p:nvPr/>
        </p:nvSpPr>
        <p:spPr>
          <a:xfrm>
            <a:off x="404532" y="2747435"/>
            <a:ext cx="775576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Acciones Realizadas y Resultados Obtenidos: </a:t>
            </a:r>
            <a:endParaRPr lang="es-MX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0" name="9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3389766"/>
              </p:ext>
            </p:extLst>
          </p:nvPr>
        </p:nvGraphicFramePr>
        <p:xfrm>
          <a:off x="639129" y="3192443"/>
          <a:ext cx="7666926" cy="24062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244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4244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5486">
                <a:tc>
                  <a:txBody>
                    <a:bodyPr/>
                    <a:lstStyle/>
                    <a:p>
                      <a:pPr algn="ctr"/>
                      <a:r>
                        <a:rPr lang="es-MX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Acción</a:t>
                      </a:r>
                      <a:endParaRPr lang="es-MX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Resultados Obtenidos</a:t>
                      </a:r>
                      <a:endParaRPr lang="es-MX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3145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MX" sz="1600" kern="12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Se</a:t>
                      </a:r>
                      <a:r>
                        <a:rPr lang="es-MX" sz="1600" kern="1200" baseline="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600" kern="12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realizó una visita de seguimiento de las observaciones  emitidas por parte del personal del Centro Nacional de Certificación y Acreditación</a:t>
                      </a:r>
                      <a:r>
                        <a:rPr lang="es-MX" sz="1600" kern="1200" baseline="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 para la rea</a:t>
                      </a:r>
                      <a:r>
                        <a:rPr lang="es-MX" sz="1600" kern="12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creditación del</a:t>
                      </a:r>
                      <a:r>
                        <a:rPr lang="es-MX" sz="1600" kern="1200" baseline="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600" kern="12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Centro Estatal de Evaluación y Control de Confianza. En la sede Chetumal del 4 al</a:t>
                      </a:r>
                      <a:r>
                        <a:rPr lang="es-MX" sz="1600" kern="1200" baseline="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 6 de noviembre. En la sede Cancún del 11 al 13 de noviembre.</a:t>
                      </a:r>
                      <a:endParaRPr lang="es-MX" sz="1600" kern="1200" dirty="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MX" sz="1600" dirty="0" smtClean="0"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En espera del informe por parte del Centro Nacional de Certificación y Acreditación.</a:t>
                      </a:r>
                      <a:endParaRPr lang="es-MX" sz="1600" dirty="0"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1" name="1 Título"/>
          <p:cNvSpPr txBox="1">
            <a:spLocks/>
          </p:cNvSpPr>
          <p:nvPr/>
        </p:nvSpPr>
        <p:spPr>
          <a:xfrm>
            <a:off x="206599" y="977591"/>
            <a:ext cx="8531985" cy="12961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</a:rPr>
              <a:t/>
            </a:r>
            <a:br>
              <a:rPr kumimoji="0" lang="es-MX" sz="2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</a:rPr>
            </a:br>
            <a:r>
              <a:rPr kumimoji="0" lang="es-MX" sz="28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PRE- CIERRE DE PROGRAMAS PROYECTOS Y </a:t>
            </a:r>
            <a:r>
              <a:rPr kumimoji="0" lang="es-MX" sz="28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ACCIONES 2019</a:t>
            </a:r>
            <a:r>
              <a:rPr kumimoji="0" lang="es-MX" sz="2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</a:rPr>
              <a:t/>
            </a:r>
            <a:br>
              <a:rPr kumimoji="0" lang="es-MX" sz="2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</a:rPr>
            </a:br>
            <a:endParaRPr kumimoji="0" lang="es-MX" sz="24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062566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Marcador de contenido 3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0"/>
            <a:ext cx="9129713" cy="6858000"/>
          </a:xfrm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59374" y="390072"/>
            <a:ext cx="1634729" cy="60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10 Rectángulo"/>
          <p:cNvSpPr/>
          <p:nvPr/>
        </p:nvSpPr>
        <p:spPr>
          <a:xfrm>
            <a:off x="2877780" y="3168255"/>
            <a:ext cx="3388439" cy="52149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s-ES" sz="2000" b="1" dirty="0">
              <a:solidFill>
                <a:schemeClr val="tx1">
                  <a:lumMod val="95000"/>
                  <a:lumOff val="5000"/>
                </a:schemeClr>
              </a:solidFill>
              <a:latin typeface="Univers ExtendedPS" pitchFamily="34" charset="0"/>
            </a:endParaRP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4"/>
          <a:srcRect l="3810" t="19735" r="50000" b="8307"/>
          <a:stretch/>
        </p:blipFill>
        <p:spPr>
          <a:xfrm>
            <a:off x="705758" y="1267347"/>
            <a:ext cx="7363354" cy="41049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996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Marcador de contenido 3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4287" y="0"/>
            <a:ext cx="9129713" cy="6724184"/>
          </a:xfrm>
        </p:spPr>
      </p:pic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59374" y="390072"/>
            <a:ext cx="1634729" cy="60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" name="Imagen 1"/>
          <p:cNvPicPr>
            <a:picLocks noChangeAspect="1"/>
          </p:cNvPicPr>
          <p:nvPr/>
        </p:nvPicPr>
        <p:blipFill rotWithShape="1">
          <a:blip r:embed="rId4"/>
          <a:srcRect l="6381" t="20753" r="10953" b="14739"/>
          <a:stretch/>
        </p:blipFill>
        <p:spPr>
          <a:xfrm>
            <a:off x="696675" y="1549635"/>
            <a:ext cx="7325701" cy="39170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2536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Marcador de contenido 3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03829" y="133816"/>
            <a:ext cx="9129713" cy="6724184"/>
          </a:xfrm>
        </p:spPr>
      </p:pic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59374" y="390072"/>
            <a:ext cx="1634729" cy="60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" name="Imagen 1"/>
          <p:cNvPicPr>
            <a:picLocks noChangeAspect="1"/>
          </p:cNvPicPr>
          <p:nvPr/>
        </p:nvPicPr>
        <p:blipFill rotWithShape="1">
          <a:blip r:embed="rId4"/>
          <a:srcRect l="2096" t="19616" r="49085" b="22190"/>
          <a:stretch/>
        </p:blipFill>
        <p:spPr>
          <a:xfrm>
            <a:off x="1177285" y="1416769"/>
            <a:ext cx="6775096" cy="41582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2536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Marcador de contenido 3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03829" y="133816"/>
            <a:ext cx="9129713" cy="6724184"/>
          </a:xfrm>
        </p:spPr>
      </p:pic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59374" y="390072"/>
            <a:ext cx="1634729" cy="60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1 Título"/>
          <p:cNvSpPr txBox="1">
            <a:spLocks/>
          </p:cNvSpPr>
          <p:nvPr/>
        </p:nvSpPr>
        <p:spPr bwMode="auto">
          <a:xfrm>
            <a:off x="2340642" y="690109"/>
            <a:ext cx="5653430" cy="56166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>
            <a:lvl1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ＭＳ Ｐゴシック" charset="0"/>
                <a:cs typeface="ＭＳ Ｐゴシック" charset="0"/>
              </a:defRPr>
            </a:lvl1pPr>
            <a:lvl2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charset="0"/>
                <a:ea typeface="ＭＳ Ｐゴシック" charset="0"/>
                <a:cs typeface="ＭＳ Ｐゴシック" charset="0"/>
              </a:defRPr>
            </a:lvl2pPr>
            <a:lvl3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charset="0"/>
                <a:ea typeface="ＭＳ Ｐゴシック" charset="0"/>
                <a:cs typeface="ＭＳ Ｐゴシック" charset="0"/>
              </a:defRPr>
            </a:lvl3pPr>
            <a:lvl4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charset="0"/>
                <a:ea typeface="ＭＳ Ｐゴシック" charset="0"/>
                <a:cs typeface="ＭＳ Ｐゴシック" charset="0"/>
              </a:defRPr>
            </a:lvl4pPr>
            <a:lvl5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charset="0"/>
                <a:ea typeface="ＭＳ Ｐゴシック" charset="0"/>
                <a:cs typeface="ＭＳ Ｐゴシック" charset="0"/>
              </a:defRPr>
            </a:lvl5pPr>
            <a:lvl6pPr marL="4572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charset="0"/>
                <a:ea typeface="ＭＳ Ｐゴシック" charset="0"/>
              </a:defRPr>
            </a:lvl6pPr>
            <a:lvl7pPr marL="9144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charset="0"/>
                <a:ea typeface="ＭＳ Ｐゴシック" charset="0"/>
              </a:defRPr>
            </a:lvl7pPr>
            <a:lvl8pPr marL="13716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charset="0"/>
                <a:ea typeface="ＭＳ Ｐゴシック" charset="0"/>
              </a:defRPr>
            </a:lvl8pPr>
            <a:lvl9pPr marL="18288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charset="0"/>
                <a:ea typeface="ＭＳ Ｐゴシック" charset="0"/>
              </a:defRPr>
            </a:lvl9pPr>
          </a:lstStyle>
          <a:p>
            <a:r>
              <a:rPr lang="es-MX" sz="3600" b="1" dirty="0" smtClean="0"/>
              <a:t/>
            </a:r>
            <a:br>
              <a:rPr lang="es-MX" sz="3600" b="1" dirty="0" smtClean="0"/>
            </a:br>
            <a:r>
              <a:rPr lang="es-MX" sz="3600" b="1" dirty="0" smtClean="0"/>
              <a:t/>
            </a:r>
            <a:br>
              <a:rPr lang="es-MX" sz="3600" b="1" dirty="0" smtClean="0"/>
            </a:br>
            <a:r>
              <a:rPr lang="es-MX" sz="3600" b="1" dirty="0" smtClean="0"/>
              <a:t/>
            </a:r>
            <a:br>
              <a:rPr lang="es-MX" sz="3600" b="1" dirty="0" smtClean="0"/>
            </a:br>
            <a:r>
              <a:rPr lang="es-MX" sz="6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GRACIAS</a:t>
            </a:r>
            <a:r>
              <a:rPr lang="es-MX" sz="66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66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60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60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3600" dirty="0" smtClean="0"/>
              <a:t/>
            </a:r>
            <a:br>
              <a:rPr lang="es-MX" sz="3600" dirty="0" smtClean="0"/>
            </a:b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375781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sentación Mariana Trinitaria Proyecto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CION POWER POINT.pot [Modo de compatibilidad]" id="{E4CF0A32-2B3D-42E6-9AF8-94AE17BF0054}" vid="{A487520E-E49B-42F5-8234-DEB6828210C6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Presentación Mariana Trinitaria Proyectos.pot</Template>
  <TotalTime>5156</TotalTime>
  <Words>99</Words>
  <Application>Microsoft Office PowerPoint</Application>
  <PresentationFormat>Carta (216 x 279 mm)</PresentationFormat>
  <Paragraphs>17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3" baseType="lpstr">
      <vt:lpstr>ＭＳ Ｐゴシック</vt:lpstr>
      <vt:lpstr>Arial</vt:lpstr>
      <vt:lpstr>Calibri</vt:lpstr>
      <vt:lpstr>Calibri Light</vt:lpstr>
      <vt:lpstr>Times New Roman</vt:lpstr>
      <vt:lpstr>Univers ExtendedPS</vt:lpstr>
      <vt:lpstr>Presentación Mariana Trinitaria Proyectos</vt:lpstr>
      <vt:lpstr> Centro Estatal de Evaluación y Control de Confianza   PRE- CIERRE DE PROGRAMAS, PROYECTOS Y ACCIONES 2019  </vt:lpstr>
      <vt:lpstr> CENTRO ESTATAL DE EVALUACIÓN Y CONTROL DE CONFIANZA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Miguel Arturo Aguilar Cheluja</dc:creator>
  <cp:lastModifiedBy>vicente antonio barrera broca</cp:lastModifiedBy>
  <cp:revision>261</cp:revision>
  <cp:lastPrinted>2019-03-19T22:20:36Z</cp:lastPrinted>
  <dcterms:created xsi:type="dcterms:W3CDTF">2016-11-11T22:46:38Z</dcterms:created>
  <dcterms:modified xsi:type="dcterms:W3CDTF">2019-11-26T02:04:37Z</dcterms:modified>
</cp:coreProperties>
</file>