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71" r:id="rId2"/>
    <p:sldId id="393" r:id="rId3"/>
    <p:sldId id="368" r:id="rId4"/>
    <p:sldId id="383" r:id="rId5"/>
    <p:sldId id="392" r:id="rId6"/>
    <p:sldId id="394" r:id="rId7"/>
  </p:sldIdLst>
  <p:sldSz cx="9144000" cy="6858000" type="letter"/>
  <p:notesSz cx="6797675" cy="992505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B6BE"/>
    <a:srgbClr val="9A655C"/>
    <a:srgbClr val="27A5AC"/>
    <a:srgbClr val="684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4" autoAdjust="0"/>
    <p:restoredTop sz="94656"/>
  </p:normalViewPr>
  <p:slideViewPr>
    <p:cSldViewPr snapToGrid="0">
      <p:cViewPr varScale="1">
        <p:scale>
          <a:sx n="69" d="100"/>
          <a:sy n="69" d="100"/>
        </p:scale>
        <p:origin x="1356" y="72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5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863" y="0"/>
            <a:ext cx="2946275" cy="4965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F86C1-D571-4329-A04E-3B058399B363}" type="datetimeFigureOut">
              <a:rPr lang="es-MX" smtClean="0"/>
              <a:pPr/>
              <a:t>25/11/2019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26764"/>
            <a:ext cx="2946275" cy="4965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863" y="9426764"/>
            <a:ext cx="2946275" cy="4965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5C692-A761-4EAF-B049-AFDDACA334E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7320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B2610-2AEE-144F-AC29-75E0E16002BA}" type="datetimeFigureOut">
              <a:rPr lang="es-MX"/>
              <a:pPr>
                <a:defRPr/>
              </a:pPr>
              <a:t>25/11/2019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7987-04C5-764B-8C74-875C2EA5B56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842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7307-FFCA-F24A-820E-B36A467A2315}" type="datetimeFigureOut">
              <a:rPr lang="es-MX"/>
              <a:pPr>
                <a:defRPr/>
              </a:pPr>
              <a:t>25/11/2019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1AC1-4F6C-4445-8005-617856566FB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275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E20C-030D-5749-AA9D-62BFC04350D3}" type="datetimeFigureOut">
              <a:rPr lang="es-MX"/>
              <a:pPr>
                <a:defRPr/>
              </a:pPr>
              <a:t>25/11/2019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81DF-3B0A-BB43-B5AE-DC26F425E11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785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82E2A-A5B6-BE4A-AC36-0778FA68203C}" type="datetimeFigureOut">
              <a:rPr lang="es-MX"/>
              <a:pPr>
                <a:defRPr/>
              </a:pPr>
              <a:t>25/11/2019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713F2-C453-C547-8488-5370F9EE727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117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3730A-37B6-4443-B55D-140F9955D89F}" type="datetimeFigureOut">
              <a:rPr lang="es-MX"/>
              <a:pPr>
                <a:defRPr/>
              </a:pPr>
              <a:t>25/11/2019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244C-911A-E349-AF53-DE4C36B9E6A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93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D17EC-1D65-6742-84BF-ADDB6EE759CD}" type="datetimeFigureOut">
              <a:rPr lang="es-MX"/>
              <a:pPr>
                <a:defRPr/>
              </a:pPr>
              <a:t>25/11/2019</a:t>
            </a:fld>
            <a:endParaRPr lang="es-MX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467C1-E334-764F-87CD-E66BA0C5D67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411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EC62-8100-D446-B4EF-33C2EEC2DE54}" type="datetimeFigureOut">
              <a:rPr lang="es-MX"/>
              <a:pPr>
                <a:defRPr/>
              </a:pPr>
              <a:t>25/11/2019</a:t>
            </a:fld>
            <a:endParaRPr lang="es-MX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D5A4-13AE-5A48-BDF5-ECDF8A94C2D1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526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3776-4F20-E340-936A-43EC603F423A}" type="datetimeFigureOut">
              <a:rPr lang="es-MX"/>
              <a:pPr>
                <a:defRPr/>
              </a:pPr>
              <a:t>25/11/2019</a:t>
            </a:fld>
            <a:endParaRPr lang="es-MX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446FA-D6E6-1745-834D-DB8A4A3FFF2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780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4472-DE55-7E42-824C-BE5DD0C25112}" type="datetimeFigureOut">
              <a:rPr lang="es-MX"/>
              <a:pPr>
                <a:defRPr/>
              </a:pPr>
              <a:t>25/11/2019</a:t>
            </a:fld>
            <a:endParaRPr lang="es-MX" dirty="0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E0037-F8C0-4749-92D9-4E71A49DDBF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846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4B290-0295-C845-B4AA-41BF73E5D40B}" type="datetimeFigureOut">
              <a:rPr lang="es-MX"/>
              <a:pPr>
                <a:defRPr/>
              </a:pPr>
              <a:t>25/11/2019</a:t>
            </a:fld>
            <a:endParaRPr lang="es-MX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96E28-BC9A-9849-ACA1-C7E77FCD8031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131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 smtClean="0"/>
              <a:t>Arrastre la imagen al marcador de posición o haga clic en el icono para agregar</a:t>
            </a:r>
            <a:endParaRPr lang="es-MX" noProof="0" dirty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31165-AAF3-DF44-BC05-0C6EEB8613F7}" type="datetimeFigureOut">
              <a:rPr lang="es-MX"/>
              <a:pPr>
                <a:defRPr/>
              </a:pPr>
              <a:t>25/11/2019</a:t>
            </a:fld>
            <a:endParaRPr lang="es-MX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DEDD8-41DD-BF40-9019-DFFC7FDF986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029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4DCF4C45-DE71-9B47-9868-81F833B84286}" type="datetimeFigureOut">
              <a:rPr lang="es-MX"/>
              <a:pPr>
                <a:defRPr/>
              </a:pPr>
              <a:t>25/11/2019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2864D797-AA1A-8041-94BB-7896A975EE2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ítulo 1"/>
          <p:cNvSpPr>
            <a:spLocks noGrp="1"/>
          </p:cNvSpPr>
          <p:nvPr>
            <p:ph type="ctrTitle"/>
          </p:nvPr>
        </p:nvSpPr>
        <p:spPr>
          <a:xfrm>
            <a:off x="1428877" y="2470113"/>
            <a:ext cx="6858000" cy="2287106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s-ES" sz="4000" b="1" dirty="0" smtClean="0">
                <a:latin typeface="Calibri Light" charset="0"/>
              </a:rPr>
              <a:t> </a:t>
            </a:r>
            <a:r>
              <a:rPr lang="es-E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Centro Estatal de Evaluación y Control de Confianza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0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40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PRE- CIERRE DE PROGRAMAS, PROYECTOS Y ACCIONES 2019</a:t>
            </a:r>
            <a:r>
              <a:rPr lang="es-MX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000" dirty="0" smtClean="0">
                <a:latin typeface="Calibri Light" charset="0"/>
              </a:rPr>
              <a:t/>
            </a:r>
            <a:br>
              <a:rPr lang="es-ES" sz="4000" dirty="0" smtClean="0">
                <a:latin typeface="Calibri Light" charset="0"/>
              </a:rPr>
            </a:b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482913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/>
          <p:cNvSpPr txBox="1"/>
          <p:nvPr/>
        </p:nvSpPr>
        <p:spPr>
          <a:xfrm>
            <a:off x="3978241" y="6237185"/>
            <a:ext cx="519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Chetumal</a:t>
            </a:r>
            <a:r>
              <a:rPr lang="es-MX" b="1" dirty="0"/>
              <a:t>, Quintana Roo, 2 de diciembre del 2019.</a:t>
            </a:r>
          </a:p>
        </p:txBody>
      </p:sp>
    </p:spTree>
    <p:extLst>
      <p:ext uri="{BB962C8B-B14F-4D97-AF65-F5344CB8AC3E}">
        <p14:creationId xmlns:p14="http://schemas.microsoft.com/office/powerpoint/2010/main" val="37927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29713" cy="6858000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2770" y="1488084"/>
            <a:ext cx="8439288" cy="1325562"/>
          </a:xfrm>
        </p:spPr>
        <p:txBody>
          <a:bodyPr/>
          <a:lstStyle/>
          <a:p>
            <a:pPr algn="ctr" eaLnBrk="1" hangingPunct="1"/>
            <a:r>
              <a:rPr lang="es-MX" sz="2800" dirty="0" smtClean="0">
                <a:latin typeface="Calibri Light" charset="0"/>
              </a:rPr>
              <a:t/>
            </a:r>
            <a:br>
              <a:rPr lang="es-MX" sz="2800" dirty="0" smtClean="0">
                <a:latin typeface="Calibri Light" charset="0"/>
              </a:rPr>
            </a:b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CENTRO ESTATAL DE EVALUACIÓN Y CONTROL DE CONFIANZA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04532" y="2826463"/>
            <a:ext cx="710170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404532" y="2747435"/>
            <a:ext cx="7755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Acciones Realizadas y Resultados Obtenidos: 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389766"/>
              </p:ext>
            </p:extLst>
          </p:nvPr>
        </p:nvGraphicFramePr>
        <p:xfrm>
          <a:off x="639129" y="3192443"/>
          <a:ext cx="7666926" cy="240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4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2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486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Acción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Resultados Obtenidos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14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Se</a:t>
                      </a:r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realizó una visita de seguimiento de las observaciones  emitidas por parte del personal del Centro Nacional de Certificación y Acreditación</a:t>
                      </a:r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para la rea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creditación del</a:t>
                      </a:r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Centro Estatal de Evaluación y Control de Confianza. En la sede Chetumal del 4 al</a:t>
                      </a:r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6 de noviembre. En la sede Cancún del 11 al 13 de noviembre.</a:t>
                      </a:r>
                      <a:endParaRPr lang="es-MX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En espera del informe por parte del Centro Nacional de Certificación y Acreditación.</a:t>
                      </a:r>
                      <a:endParaRPr lang="es-MX" sz="16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>
          <a:xfrm>
            <a:off x="206599" y="977591"/>
            <a:ext cx="8531985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PRE- CIERRE DE PROGRAMAS PROYECTOS Y </a:t>
            </a:r>
            <a:r>
              <a:rPr kumimoji="0" lang="es-MX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ACCIONES 2019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256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29713" cy="6858000"/>
          </a:xfr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0 Rectángulo"/>
          <p:cNvSpPr/>
          <p:nvPr/>
        </p:nvSpPr>
        <p:spPr>
          <a:xfrm>
            <a:off x="2877780" y="3168255"/>
            <a:ext cx="3388439" cy="5214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dirty="0">
              <a:solidFill>
                <a:schemeClr val="tx1">
                  <a:lumMod val="95000"/>
                  <a:lumOff val="5000"/>
                </a:schemeClr>
              </a:solidFill>
              <a:latin typeface="Univers ExtendedPS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/>
          <a:srcRect l="3810" t="19735" r="50000" b="8307"/>
          <a:stretch/>
        </p:blipFill>
        <p:spPr>
          <a:xfrm>
            <a:off x="705758" y="1267347"/>
            <a:ext cx="7363354" cy="410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" y="0"/>
            <a:ext cx="9129713" cy="6724184"/>
          </a:xfr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/>
          <a:srcRect l="6381" t="20753" r="10953" b="14739"/>
          <a:stretch/>
        </p:blipFill>
        <p:spPr>
          <a:xfrm>
            <a:off x="696675" y="1549635"/>
            <a:ext cx="7325701" cy="391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3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3829" y="133816"/>
            <a:ext cx="9129713" cy="6724184"/>
          </a:xfr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/>
          <a:srcRect l="2096" t="19616" r="49085" b="22190"/>
          <a:stretch/>
        </p:blipFill>
        <p:spPr>
          <a:xfrm>
            <a:off x="1177285" y="1416769"/>
            <a:ext cx="6775096" cy="415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3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3829" y="133816"/>
            <a:ext cx="9129713" cy="6724184"/>
          </a:xfr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2340642" y="690109"/>
            <a:ext cx="5653430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9pPr>
          </a:lstStyle>
          <a:p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r>
              <a:rPr lang="es-MX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6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6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dirty="0" smtClean="0"/>
              <a:t/>
            </a:r>
            <a:br>
              <a:rPr lang="es-MX" sz="3600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57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Mariana Trinitaria Proyec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 POWER POINT.pot [Modo de compatibilidad]" id="{E4CF0A32-2B3D-42E6-9AF8-94AE17BF0054}" vid="{A487520E-E49B-42F5-8234-DEB6828210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Mariana Trinitaria Proyectos.pot</Template>
  <TotalTime>5156</TotalTime>
  <Words>99</Words>
  <Application>Microsoft Office PowerPoint</Application>
  <PresentationFormat>Carta (216 x 279 mm)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Times New Roman</vt:lpstr>
      <vt:lpstr>Univers ExtendedPS</vt:lpstr>
      <vt:lpstr>Presentación Mariana Trinitaria Proyectos</vt:lpstr>
      <vt:lpstr> Centro Estatal de Evaluación y Control de Confianza   PRE- CIERRE DE PROGRAMAS, PROYECTOS Y ACCIONES 2019  </vt:lpstr>
      <vt:lpstr> CENTRO ESTATAL DE EVALUACIÓN Y CONTROL DE CONFIANZA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Arturo Aguilar Cheluja</dc:creator>
  <cp:lastModifiedBy>vicente antonio barrera broca</cp:lastModifiedBy>
  <cp:revision>261</cp:revision>
  <cp:lastPrinted>2019-03-19T22:20:36Z</cp:lastPrinted>
  <dcterms:created xsi:type="dcterms:W3CDTF">2016-11-11T22:46:38Z</dcterms:created>
  <dcterms:modified xsi:type="dcterms:W3CDTF">2019-11-26T02:04:37Z</dcterms:modified>
</cp:coreProperties>
</file>