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5CD3B7-BE1E-42E8-94DA-5C27F7BB962A}" type="datetimeFigureOut">
              <a:rPr lang="es-MX" smtClean="0"/>
              <a:t>24/11/2019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37A8EA-D4C1-4807-8E23-66B970E799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5302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.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7A8EA-D4C1-4807-8E23-66B970E7999C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2520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24/11/2019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72197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24/11/2019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76015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24/11/2019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2587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24/11/2019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34248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24/11/2019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46868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24/11/2019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82684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24/11/2019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42277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24/11/2019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89165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24/11/2019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764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24/11/2019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49837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24/11/2019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24618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3C066-9E17-4079-A97C-5762164ACE50}" type="datetimeFigureOut">
              <a:rPr lang="es-MX" smtClean="0"/>
              <a:t>24/11/2019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4877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540327"/>
            <a:ext cx="7920880" cy="5616624"/>
          </a:xfrm>
        </p:spPr>
        <p:txBody>
          <a:bodyPr>
            <a:normAutofit/>
          </a:bodyPr>
          <a:lstStyle/>
          <a:p>
            <a:r>
              <a:rPr lang="es-MX" sz="3600" b="1" dirty="0" smtClean="0"/>
              <a:t/>
            </a:r>
            <a:br>
              <a:rPr lang="es-MX" sz="3600" b="1" dirty="0" smtClean="0"/>
            </a:br>
            <a:r>
              <a:rPr lang="es-MX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COORDINACIÓN GENERAL DE AYUDANTÍA DEL GOBIERNO </a:t>
            </a:r>
            <a:r>
              <a:rPr lang="es-MX" sz="2500" b="1" smtClean="0">
                <a:latin typeface="Arial" panose="020B0604020202020204" pitchFamily="34" charset="0"/>
                <a:cs typeface="Arial" panose="020B0604020202020204" pitchFamily="34" charset="0"/>
              </a:rPr>
              <a:t>DEL ESTADO</a:t>
            </a:r>
            <a: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PRE- CIERRE DE PROGRAMAS, PROYECTOS Y </a:t>
            </a:r>
            <a:r>
              <a:rPr lang="es-MX" sz="2500" smtClean="0">
                <a:latin typeface="Arial" panose="020B0604020202020204" pitchFamily="34" charset="0"/>
                <a:cs typeface="Arial" panose="020B0604020202020204" pitchFamily="34" charset="0"/>
              </a:rPr>
              <a:t>ACCIONES 2019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1600" dirty="0"/>
              <a:t/>
            </a:r>
            <a:br>
              <a:rPr lang="es-MX" sz="1600" dirty="0"/>
            </a:b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Chetumal, Quintana Roo, 02 de diciembre </a:t>
            </a:r>
            <a:r>
              <a:rPr lang="es-MX" sz="1600" smtClean="0">
                <a:latin typeface="Arial" panose="020B0604020202020204" pitchFamily="34" charset="0"/>
                <a:cs typeface="Arial" panose="020B0604020202020204" pitchFamily="34" charset="0"/>
              </a:rPr>
              <a:t>de 2019.</a:t>
            </a:r>
            <a:r>
              <a:rPr lang="es-MX" sz="3600" dirty="0" smtClean="0"/>
              <a:t/>
            </a:r>
            <a:br>
              <a:rPr lang="es-MX" sz="3600" dirty="0" smtClean="0"/>
            </a:br>
            <a:endParaRPr lang="es-MX" dirty="0"/>
          </a:p>
        </p:txBody>
      </p:sp>
      <p:pic>
        <p:nvPicPr>
          <p:cNvPr id="3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87" y="124691"/>
            <a:ext cx="952449" cy="831273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D78DA4F4-D869-4E71-9D28-5825A2D4B203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6948264" y="159119"/>
            <a:ext cx="2005330" cy="826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033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388857" y="1629902"/>
            <a:ext cx="8229600" cy="3331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Programas con Recurso: (Estatal)</a:t>
            </a:r>
            <a:endParaRPr lang="es-MX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815530"/>
            <a:ext cx="8229600" cy="946047"/>
          </a:xfrm>
        </p:spPr>
        <p:txBody>
          <a:bodyPr>
            <a:normAutofit fontScale="90000"/>
          </a:bodyPr>
          <a:lstStyle/>
          <a:p>
            <a:r>
              <a:rPr lang="es-MX" sz="2400" dirty="0"/>
              <a:t/>
            </a:r>
            <a:br>
              <a:rPr lang="es-MX" sz="2400" dirty="0"/>
            </a:b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PRE- CIERRE DE 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PROGRAMAS, PROYECTOS 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Y ACCIONES 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2019.</a:t>
            </a:r>
            <a:r>
              <a:rPr lang="es-MX" sz="2400" dirty="0"/>
              <a:t/>
            </a:r>
            <a:br>
              <a:rPr lang="es-MX" sz="2400" dirty="0"/>
            </a:br>
            <a:endParaRPr lang="es-MX" sz="24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0001624"/>
              </p:ext>
            </p:extLst>
          </p:nvPr>
        </p:nvGraphicFramePr>
        <p:xfrm>
          <a:off x="268880" y="2204864"/>
          <a:ext cx="8684714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3173758"/>
                    </a:ext>
                  </a:extLst>
                </a:gridCol>
                <a:gridCol w="18912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6651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Proyecto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Programa,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 o 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acción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Inversión Asignada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Ejercido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Programada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alcanzada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2296"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MX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Adquisición de equipamiento para escoltas y </a:t>
                      </a:r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avanzadas.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$18,953,500.00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 piezas de equipamiento de </a:t>
                      </a:r>
                      <a:r>
                        <a:rPr lang="es-MX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seguridad</a:t>
                      </a:r>
                      <a:endParaRPr lang="es-MX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la espera de asignación de recursos para cumplir la meta.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5594"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MX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Adquisición de </a:t>
                      </a:r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uniformes. 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$3,064,800.00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1587 piezas de vestimenta </a:t>
                      </a:r>
                      <a:r>
                        <a:rPr lang="es-MX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uniforme</a:t>
                      </a:r>
                      <a:endParaRPr lang="es-MX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 la espera de asignación de recursos para cumplir la meta.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2296"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MX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Equipo de capacitación </a:t>
                      </a:r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integral.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$4,808,621.99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267 piezas de equipamiento para </a:t>
                      </a:r>
                      <a:r>
                        <a:rPr lang="es-MX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capacitación</a:t>
                      </a:r>
                      <a:endParaRPr lang="es-MX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 la espera de asignación de recursos para cumplir la meta.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6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87" y="124691"/>
            <a:ext cx="952449" cy="831273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D78DA4F4-D869-4E71-9D28-5825A2D4B203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6948264" y="159119"/>
            <a:ext cx="2005330" cy="826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807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2184129"/>
              </p:ext>
            </p:extLst>
          </p:nvPr>
        </p:nvGraphicFramePr>
        <p:xfrm>
          <a:off x="107493" y="1484784"/>
          <a:ext cx="8875120" cy="51870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8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7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70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3173758"/>
                    </a:ext>
                  </a:extLst>
                </a:gridCol>
                <a:gridCol w="23261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64956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Proyecto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Programa,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 o 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acción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Inversión Asignada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Ejercido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Programada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alcanzada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4956"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MX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Equipamiento computacional en la </a:t>
                      </a:r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CGA.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$434,858.34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 equipos de </a:t>
                      </a:r>
                      <a:r>
                        <a:rPr lang="es-MX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cómputo</a:t>
                      </a:r>
                      <a:endParaRPr lang="es-MX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 la espera de asignación de recursos para cumplir la meta.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64956"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MX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Arrendamiento de arcos detectores y vallas </a:t>
                      </a:r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metálicas.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$6,612,000.00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6120 piezas </a:t>
                      </a:r>
                      <a:r>
                        <a:rPr lang="es-MX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arrendadas</a:t>
                      </a:r>
                      <a:endParaRPr lang="es-MX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 la espera de asignación de recursos para cumplir la meta.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6639237"/>
                  </a:ext>
                </a:extLst>
              </a:tr>
              <a:tr h="1185517"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s-MX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Telefonía</a:t>
                      </a:r>
                      <a:r>
                        <a:rPr lang="es-MX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fija/Conmutador/Red</a:t>
                      </a:r>
                      <a:r>
                        <a:rPr lang="es-MX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interna </a:t>
                      </a: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</a:t>
                      </a:r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comunicación.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$142,920.00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equipos de </a:t>
                      </a:r>
                      <a:r>
                        <a:rPr lang="es-MX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telefonía</a:t>
                      </a:r>
                      <a:endParaRPr lang="es-MX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 la espera de asignación de recursos para cumplir la meta.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5211843"/>
                  </a:ext>
                </a:extLst>
              </a:tr>
              <a:tr h="964956"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s-MX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Sistema Biométrico, control de asistencia.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$3,070.00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 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equipo </a:t>
                      </a:r>
                      <a:r>
                        <a:rPr lang="es-MX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biométrico</a:t>
                      </a:r>
                      <a:endParaRPr lang="es-MX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 la espera de asignación de recursos para cumplir la meta.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2629426"/>
                  </a:ext>
                </a:extLst>
              </a:tr>
            </a:tbl>
          </a:graphicData>
        </a:graphic>
      </p:graphicFrame>
      <p:pic>
        <p:nvPicPr>
          <p:cNvPr id="6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87" y="124691"/>
            <a:ext cx="952449" cy="831273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D78DA4F4-D869-4E71-9D28-5825A2D4B203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6948264" y="159119"/>
            <a:ext cx="2005330" cy="826770"/>
          </a:xfrm>
          <a:prstGeom prst="rect">
            <a:avLst/>
          </a:prstGeom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395915" y="985889"/>
            <a:ext cx="8229600" cy="3297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Programas con Recurso: (Estatal)</a:t>
            </a:r>
            <a:endParaRPr lang="es-MX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64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7495229"/>
              </p:ext>
            </p:extLst>
          </p:nvPr>
        </p:nvGraphicFramePr>
        <p:xfrm>
          <a:off x="179512" y="1484784"/>
          <a:ext cx="8774082" cy="5078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95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49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30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8704">
                  <a:extLst>
                    <a:ext uri="{9D8B030D-6E8A-4147-A177-3AD203B41FA5}">
                      <a16:colId xmlns:a16="http://schemas.microsoft.com/office/drawing/2014/main" val="203173758"/>
                    </a:ext>
                  </a:extLst>
                </a:gridCol>
                <a:gridCol w="18936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Proyecto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Programa,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 o 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acción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Inversión Asignada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Ejercido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Programada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alcanzada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MX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Ampliación de la </a:t>
                      </a:r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estructura </a:t>
                      </a: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la Coordinación General de </a:t>
                      </a:r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Ayudantía.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$1,907,042.18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 </a:t>
                      </a:r>
                      <a:endParaRPr kumimoji="0" lang="es-MX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es-MX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Plazas</a:t>
                      </a:r>
                      <a:endParaRPr lang="es-MX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 la espera de asignación de recursos para cumplir la meta.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MX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Mobiliario para casas </a:t>
                      </a:r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escolta.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$110,446.00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 </a:t>
                      </a:r>
                      <a:endParaRPr kumimoji="0" lang="es-MX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 piezas de </a:t>
                      </a:r>
                      <a:r>
                        <a:rPr lang="es-MX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mobiliario</a:t>
                      </a:r>
                      <a:endParaRPr lang="es-MX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 la espera de asignación de recursos para cumplir la </a:t>
                      </a:r>
                      <a:r>
                        <a:rPr kumimoji="0" lang="es-MX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meta. </a:t>
                      </a:r>
                      <a:endParaRPr kumimoji="0" lang="es-MX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kumimoji="0" lang="es-MX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MX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Centro de reproducción y adiestramiento de binomio </a:t>
                      </a:r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canófilos </a:t>
                      </a: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 detección de </a:t>
                      </a:r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explosivos.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$12,532,500.00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 </a:t>
                      </a:r>
                      <a:endParaRPr kumimoji="0" lang="es-MX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893 piezas para centro de </a:t>
                      </a:r>
                      <a:r>
                        <a:rPr lang="es-MX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reproducción</a:t>
                      </a:r>
                      <a:endParaRPr lang="es-MX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 la espera de asignación de recursos para cumplir la meta.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6" name="Imagen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87" y="124691"/>
            <a:ext cx="952449" cy="831273"/>
          </a:xfrm>
          <a:prstGeom prst="rect">
            <a:avLst/>
          </a:prstGeom>
        </p:spPr>
      </p:pic>
      <p:sp>
        <p:nvSpPr>
          <p:cNvPr id="9" name="1 Título"/>
          <p:cNvSpPr txBox="1">
            <a:spLocks/>
          </p:cNvSpPr>
          <p:nvPr/>
        </p:nvSpPr>
        <p:spPr>
          <a:xfrm>
            <a:off x="395915" y="985889"/>
            <a:ext cx="8229600" cy="3297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Programas con Recurso: (Estatal)</a:t>
            </a:r>
            <a:endParaRPr lang="es-MX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D78DA4F4-D869-4E71-9D28-5825A2D4B203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6948264" y="159119"/>
            <a:ext cx="2005330" cy="826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81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n 1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650" y="4443672"/>
            <a:ext cx="2869426" cy="2149619"/>
          </a:xfrm>
          <a:prstGeom prst="rect">
            <a:avLst/>
          </a:prstGeom>
        </p:spPr>
      </p:pic>
      <p:pic>
        <p:nvPicPr>
          <p:cNvPr id="6" name="Imagen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87" y="124691"/>
            <a:ext cx="952449" cy="831273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D78DA4F4-D869-4E71-9D28-5825A2D4B203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6948264" y="159119"/>
            <a:ext cx="2005330" cy="826770"/>
          </a:xfrm>
          <a:prstGeom prst="rect">
            <a:avLst/>
          </a:prstGeom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-79613" y="-1663997"/>
            <a:ext cx="3371867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MX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charset="-128"/>
                <a:cs typeface="Arial" panose="020B0604020202020204" pitchFamily="34" charset="0"/>
              </a:rPr>
              <a:t>10.- Operación y manejo de Drones.</a:t>
            </a:r>
            <a:r>
              <a:rPr kumimoji="0" lang="es-MX" altLang="es-MX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1606320" y="362641"/>
            <a:ext cx="5544616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CURSOS IMPARTIDOS  EN COLABORACIÓN CON O.M. SECRETARÍA DE SALUD, SSP, ETC.</a:t>
            </a:r>
            <a:endParaRPr lang="es-MX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Imagen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814" y="1829460"/>
            <a:ext cx="3047365" cy="2286000"/>
          </a:xfrm>
          <a:prstGeom prst="rect">
            <a:avLst/>
          </a:prstGeom>
        </p:spPr>
      </p:pic>
      <p:pic>
        <p:nvPicPr>
          <p:cNvPr id="13" name="Imagen 12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7151" y="1831941"/>
            <a:ext cx="2701925" cy="2026285"/>
          </a:xfrm>
          <a:prstGeom prst="rect">
            <a:avLst/>
          </a:prstGeom>
        </p:spPr>
      </p:pic>
      <p:pic>
        <p:nvPicPr>
          <p:cNvPr id="14" name="Imagen 13"/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53" t="14210" b="46941"/>
          <a:stretch/>
        </p:blipFill>
        <p:spPr>
          <a:xfrm>
            <a:off x="424814" y="4509120"/>
            <a:ext cx="2914667" cy="2084171"/>
          </a:xfrm>
          <a:prstGeom prst="rect">
            <a:avLst/>
          </a:prstGeom>
        </p:spPr>
      </p:pic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0575502"/>
              </p:ext>
            </p:extLst>
          </p:nvPr>
        </p:nvGraphicFramePr>
        <p:xfrm>
          <a:off x="2649345" y="2353241"/>
          <a:ext cx="3960441" cy="36842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0441">
                  <a:extLst>
                    <a:ext uri="{9D8B030D-6E8A-4147-A177-3AD203B41FA5}">
                      <a16:colId xmlns:a16="http://schemas.microsoft.com/office/drawing/2014/main" val="14255108"/>
                    </a:ext>
                  </a:extLst>
                </a:gridCol>
              </a:tblGrid>
              <a:tr h="36842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Cursos </a:t>
                      </a:r>
                      <a:endParaRPr lang="es-MX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1.- Armonía laboral.</a:t>
                      </a:r>
                      <a:endParaRPr lang="es-MX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2.-  Brigadas básicas de Protección Civil.</a:t>
                      </a:r>
                      <a:endParaRPr lang="es-MX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3.-  Autoprotección. </a:t>
                      </a:r>
                      <a:endParaRPr lang="es-MX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4.- Defensa personal y acondicionamiento físico.</a:t>
                      </a:r>
                      <a:endParaRPr lang="es-MX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5.- Protección a personas.</a:t>
                      </a:r>
                      <a:endParaRPr lang="es-MX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6.- Soporte vital y RCCP básico.</a:t>
                      </a:r>
                      <a:endParaRPr lang="es-MX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7.- Medicina táctica.</a:t>
                      </a:r>
                      <a:endParaRPr lang="es-MX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8.-  Empleo de armamento, Técnicas y Tácticas.</a:t>
                      </a:r>
                      <a:endParaRPr lang="es-MX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9.- Manejo evasivo defensivo de vehículos</a:t>
                      </a:r>
                      <a:r>
                        <a:rPr lang="es-ES_tradnl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10.- Operación y manejo de Drones.</a:t>
                      </a:r>
                      <a:endParaRPr lang="es-MX" sz="1600" b="1" dirty="0">
                        <a:effectLst/>
                        <a:latin typeface="Arial" panose="020B060402020202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89535" marR="89535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04208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271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540327"/>
            <a:ext cx="7920880" cy="5616624"/>
          </a:xfrm>
        </p:spPr>
        <p:txBody>
          <a:bodyPr>
            <a:normAutofit/>
          </a:bodyPr>
          <a:lstStyle/>
          <a:p>
            <a:r>
              <a:rPr lang="es-MX" sz="3600" b="1" dirty="0" smtClean="0"/>
              <a:t/>
            </a:r>
            <a:br>
              <a:rPr lang="es-MX" sz="3600" b="1" dirty="0" smtClean="0"/>
            </a:br>
            <a:r>
              <a:rPr lang="es-MX" sz="3600" b="1" dirty="0" smtClean="0"/>
              <a:t/>
            </a:r>
            <a:br>
              <a:rPr lang="es-MX" sz="3600" b="1" dirty="0" smtClean="0"/>
            </a:br>
            <a:r>
              <a:rPr lang="es-MX" sz="3600" b="1" dirty="0" smtClean="0"/>
              <a:t/>
            </a:r>
            <a:br>
              <a:rPr lang="es-MX" sz="3600" b="1" dirty="0" smtClean="0"/>
            </a:br>
            <a:r>
              <a:rPr lang="es-MX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GRACIAS</a:t>
            </a:r>
            <a:r>
              <a:rPr lang="es-MX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6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6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3600" dirty="0" smtClean="0"/>
              <a:t/>
            </a:r>
            <a:br>
              <a:rPr lang="es-MX" sz="3600" dirty="0" smtClean="0"/>
            </a:br>
            <a:endParaRPr lang="es-MX" dirty="0"/>
          </a:p>
        </p:txBody>
      </p:sp>
      <p:pic>
        <p:nvPicPr>
          <p:cNvPr id="3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87" y="124691"/>
            <a:ext cx="952449" cy="831273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D78DA4F4-D869-4E71-9D28-5825A2D4B203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6948264" y="159119"/>
            <a:ext cx="2005330" cy="826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1528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458</Words>
  <Application>Microsoft Office PowerPoint</Application>
  <PresentationFormat>Presentación en pantalla (4:3)</PresentationFormat>
  <Paragraphs>102</Paragraphs>
  <Slides>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MS Mincho</vt:lpstr>
      <vt:lpstr>Tema de Office</vt:lpstr>
      <vt:lpstr> COORDINACIÓN GENERAL DE AYUDANTÍA DEL GOBIERNO DEL ESTADO  PRE- CIERRE DE PROGRAMAS, PROYECTOS Y ACCIONES 2019  Chetumal, Quintana Roo, 02 de diciembre de 2019. </vt:lpstr>
      <vt:lpstr> PRE- CIERRE DE PROGRAMAS, PROYECTOS Y ACCIONES 2019. </vt:lpstr>
      <vt:lpstr>Presentación de PowerPoint</vt:lpstr>
      <vt:lpstr>Presentación de PowerPoint</vt:lpstr>
      <vt:lpstr>Presentación de PowerPoint</vt:lpstr>
      <vt:lpstr>   GRACIAS   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PORTADA DE PRESENTACION. (Con sus respectivos logotipos) H. AYUNTAMIENTO: DIRECCIÓN DE SEGURIDAD PÚBLICA: PRESENTACIÓN DE PROGRAMAS PROYECTOS Y ACCIONES 2019  Fecha y lugar de la presentación</dc:title>
  <dc:creator>SEFIPLAN</dc:creator>
  <cp:lastModifiedBy>vicente antonio barrera broca</cp:lastModifiedBy>
  <cp:revision>36</cp:revision>
  <cp:lastPrinted>2019-11-11T18:43:28Z</cp:lastPrinted>
  <dcterms:created xsi:type="dcterms:W3CDTF">2019-07-24T00:43:47Z</dcterms:created>
  <dcterms:modified xsi:type="dcterms:W3CDTF">2019-11-24T18:42:16Z</dcterms:modified>
</cp:coreProperties>
</file>