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" r:id="rId2"/>
    <p:sldId id="340" r:id="rId3"/>
    <p:sldId id="385" r:id="rId4"/>
    <p:sldId id="386" r:id="rId5"/>
    <p:sldId id="313" r:id="rId6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5254E"/>
    <a:srgbClr val="FEE520"/>
    <a:srgbClr val="0FA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0893" autoAdjust="0"/>
  </p:normalViewPr>
  <p:slideViewPr>
    <p:cSldViewPr snapToGrid="0" showGuides="1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343" y="0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5BD5E-6BA5-42B8-B2E5-A77B54B21588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201" y="4822079"/>
            <a:ext cx="5511762" cy="39461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343" y="9518777"/>
            <a:ext cx="2985282" cy="50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47D3E-CC53-44BB-A4BD-1AF137DD6A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0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3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72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909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70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8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09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86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95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98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9A963-BF8D-420B-9C69-C81AD72749B6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F3C92-6586-418C-B226-11634C8288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52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390023" y="289891"/>
            <a:ext cx="11411954" cy="1060845"/>
            <a:chOff x="390023" y="331454"/>
            <a:chExt cx="11411954" cy="1060845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1313" y="331454"/>
              <a:ext cx="3650664" cy="1060845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6" name="Rectángulo"/>
          <p:cNvSpPr/>
          <p:nvPr/>
        </p:nvSpPr>
        <p:spPr>
          <a:xfrm>
            <a:off x="1" y="2986620"/>
            <a:ext cx="12192000" cy="1847748"/>
          </a:xfrm>
          <a:prstGeom prst="rect">
            <a:avLst/>
          </a:prstGeom>
          <a:solidFill>
            <a:schemeClr val="accent1">
              <a:lumMod val="50000"/>
              <a:alpha val="90196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CuadroTexto 3"/>
          <p:cNvSpPr txBox="1"/>
          <p:nvPr/>
        </p:nvSpPr>
        <p:spPr>
          <a:xfrm>
            <a:off x="3837709" y="3125664"/>
            <a:ext cx="7964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PRE-CIERRE DE PROGRAMAS, PROYECTOS Y ACCIONES 2019  SECRETARÍA DE SEGURIDAD PÚBLICA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7" y="1745673"/>
            <a:ext cx="2533285" cy="308869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3199" y="5890649"/>
            <a:ext cx="5981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Chetumal, Quintana Roo, a 02 de diciembre de 2019.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25985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1235363" y="2241004"/>
            <a:ext cx="93624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 CON INSTANCIAS</a:t>
            </a:r>
          </a:p>
        </p:txBody>
      </p:sp>
    </p:spTree>
    <p:extLst>
      <p:ext uri="{BB962C8B-B14F-4D97-AF65-F5344CB8AC3E}">
        <p14:creationId xmlns:p14="http://schemas.microsoft.com/office/powerpoint/2010/main" val="3310831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714366"/>
              </p:ext>
            </p:extLst>
          </p:nvPr>
        </p:nvGraphicFramePr>
        <p:xfrm>
          <a:off x="590666" y="1231271"/>
          <a:ext cx="11200012" cy="4455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9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7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0987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2121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262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u="none" strike="noStrike" dirty="0">
                          <a:effectLst/>
                        </a:rPr>
                        <a:t>Estatus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309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Vive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$12,304,352.00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 Alarmas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Comités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cap.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195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Alarmas</a:t>
                      </a:r>
                    </a:p>
                    <a:p>
                      <a:pPr algn="ctr"/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577 Comités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cap.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39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Patrulla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Juvenil.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454,093.00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Niñas,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niños y adolescentes </a:t>
                      </a: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1,535 Niñas,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niños y adolescentes </a:t>
                      </a: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inscritos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19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Negocio Seguro.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$ 2,088,000.00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Códigos</a:t>
                      </a:r>
                      <a:r>
                        <a:rPr lang="es-MX" sz="18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Q.R. 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 Códigos</a:t>
                      </a:r>
                      <a:r>
                        <a:rPr lang="es-MX" sz="18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8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Q.R</a:t>
                      </a:r>
                      <a:r>
                        <a:rPr lang="es-MX" sz="18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9619833"/>
                  </a:ext>
                </a:extLst>
              </a:tr>
              <a:tr h="93943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Escuela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Segura.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31,000 Beneficiaros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51,335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Beneficiaros </a:t>
                      </a:r>
                      <a:endParaRPr lang="es-MX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19448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958272" y="408197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Programas con recurso: Estatal</a:t>
            </a:r>
          </a:p>
        </p:txBody>
      </p:sp>
    </p:spTree>
    <p:extLst>
      <p:ext uri="{BB962C8B-B14F-4D97-AF65-F5344CB8AC3E}">
        <p14:creationId xmlns:p14="http://schemas.microsoft.com/office/powerpoint/2010/main" val="331740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88957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014621"/>
              </p:ext>
            </p:extLst>
          </p:nvPr>
        </p:nvGraphicFramePr>
        <p:xfrm>
          <a:off x="627504" y="1223084"/>
          <a:ext cx="10616900" cy="4109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024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609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8948"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u="none" strike="noStrike" dirty="0">
                          <a:effectLst/>
                        </a:rPr>
                        <a:t>Estatus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982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Educación Vial.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4,200 </a:t>
                      </a:r>
                    </a:p>
                    <a:p>
                      <a:pPr 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Beneficiarios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5,081 Beneficiaros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02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Alerta</a:t>
                      </a:r>
                      <a:r>
                        <a:rPr lang="es-MX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Género.</a:t>
                      </a:r>
                      <a:endParaRPr lang="es-MX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4,200 </a:t>
                      </a:r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Beneficiarios</a:t>
                      </a:r>
                      <a:endParaRPr lang="es-MX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3,525 </a:t>
                      </a:r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Beneficiarios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92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Proximidad Social.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$83,520.00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Acciones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Acciones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9619833"/>
                  </a:ext>
                </a:extLst>
              </a:tr>
              <a:tr h="1047019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Cruzada contra la mordida.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$17,342.00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Comprometido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3,082 </a:t>
                      </a:r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Beneficiados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3,980 </a:t>
                      </a:r>
                      <a:r>
                        <a:rPr lang="es-MX" sz="1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Beneficiados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19448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958272" y="408197"/>
            <a:ext cx="936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Programas con recurso: Estatal</a:t>
            </a:r>
          </a:p>
        </p:txBody>
      </p:sp>
    </p:spTree>
    <p:extLst>
      <p:ext uri="{BB962C8B-B14F-4D97-AF65-F5344CB8AC3E}">
        <p14:creationId xmlns:p14="http://schemas.microsoft.com/office/powerpoint/2010/main" val="111146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o 98">
            <a:extLst>
              <a:ext uri="{FF2B5EF4-FFF2-40B4-BE49-F238E27FC236}">
                <a16:creationId xmlns:a16="http://schemas.microsoft.com/office/drawing/2014/main" id="{D95DE592-59BC-4391-909F-4FACDC0910EB}"/>
              </a:ext>
            </a:extLst>
          </p:cNvPr>
          <p:cNvGrpSpPr/>
          <p:nvPr/>
        </p:nvGrpSpPr>
        <p:grpSpPr>
          <a:xfrm>
            <a:off x="430912" y="147394"/>
            <a:ext cx="11359765" cy="693261"/>
            <a:chOff x="455110" y="218272"/>
            <a:chExt cx="11359765" cy="693261"/>
          </a:xfrm>
        </p:grpSpPr>
        <p:pic>
          <p:nvPicPr>
            <p:cNvPr id="100" name="Imagen 99">
              <a:extLst>
                <a:ext uri="{FF2B5EF4-FFF2-40B4-BE49-F238E27FC236}">
                  <a16:creationId xmlns:a16="http://schemas.microsoft.com/office/drawing/2014/main" id="{641D1CE4-9C28-4265-A2FD-ED4C25EA9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9170" y="218272"/>
              <a:ext cx="2385705" cy="693261"/>
            </a:xfrm>
            <a:prstGeom prst="rect">
              <a:avLst/>
            </a:prstGeom>
          </p:spPr>
        </p:pic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DB3D7D97-3C64-4DD7-8DF6-B3CB00C48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0" y="240476"/>
              <a:ext cx="698196" cy="648853"/>
            </a:xfrm>
            <a:prstGeom prst="rect">
              <a:avLst/>
            </a:prstGeom>
          </p:spPr>
        </p:pic>
      </p:grpSp>
      <p:pic>
        <p:nvPicPr>
          <p:cNvPr id="150" name="Imagen 149">
            <a:extLst>
              <a:ext uri="{FF2B5EF4-FFF2-40B4-BE49-F238E27FC236}">
                <a16:creationId xmlns:a16="http://schemas.microsoft.com/office/drawing/2014/main" id="{07A9D129-2D0C-42CF-BD2C-68442630A4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62" y="6344007"/>
            <a:ext cx="5027277" cy="479326"/>
          </a:xfrm>
          <a:prstGeom prst="rect">
            <a:avLst/>
          </a:prstGeom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36569B38-79EF-47BC-9A98-5971BBA7B5C7}"/>
              </a:ext>
            </a:extLst>
          </p:cNvPr>
          <p:cNvSpPr txBox="1"/>
          <p:nvPr/>
        </p:nvSpPr>
        <p:spPr>
          <a:xfrm>
            <a:off x="4723741" y="4679404"/>
            <a:ext cx="9362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udy Old Style" panose="02020502050305020303" pitchFamily="18" charset="0"/>
              </a:rPr>
              <a:t>GRACIAS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12" y="840655"/>
            <a:ext cx="4169441" cy="46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0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7713</TotalTime>
  <Words>185</Words>
  <Application>Microsoft Office PowerPoint</Application>
  <PresentationFormat>Panorámica</PresentationFormat>
  <Paragraphs>72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vicente antonio barrera broca</cp:lastModifiedBy>
  <cp:revision>740</cp:revision>
  <cp:lastPrinted>2019-11-26T15:09:40Z</cp:lastPrinted>
  <dcterms:created xsi:type="dcterms:W3CDTF">2018-12-26T17:48:44Z</dcterms:created>
  <dcterms:modified xsi:type="dcterms:W3CDTF">2019-12-05T16:20:17Z</dcterms:modified>
</cp:coreProperties>
</file>