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4" r:id="rId2"/>
    <p:sldId id="366" r:id="rId3"/>
    <p:sldId id="380" r:id="rId4"/>
    <p:sldId id="381" r:id="rId5"/>
    <p:sldId id="402" r:id="rId6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25254E"/>
    <a:srgbClr val="FEE520"/>
    <a:srgbClr val="0FA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0893" autoAdjust="0"/>
  </p:normalViewPr>
  <p:slideViewPr>
    <p:cSldViewPr snapToGrid="0" showGuides="1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343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BD5E-6BA5-42B8-B2E5-A77B54B21588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201" y="4822079"/>
            <a:ext cx="5511762" cy="39461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343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7D3E-CC53-44BB-A4BD-1AF137DD6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0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33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7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90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70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8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09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8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9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98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52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390023" y="289891"/>
            <a:ext cx="11411954" cy="1060845"/>
            <a:chOff x="390023" y="331454"/>
            <a:chExt cx="11411954" cy="1060845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1313" y="331454"/>
              <a:ext cx="3650664" cy="1060845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6" name="Rectángulo"/>
          <p:cNvSpPr/>
          <p:nvPr/>
        </p:nvSpPr>
        <p:spPr>
          <a:xfrm>
            <a:off x="1" y="2986620"/>
            <a:ext cx="12192000" cy="1847748"/>
          </a:xfrm>
          <a:prstGeom prst="rect">
            <a:avLst/>
          </a:prstGeom>
          <a:solidFill>
            <a:schemeClr val="accent1">
              <a:lumMod val="50000"/>
              <a:alpha val="90196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CuadroTexto 3"/>
          <p:cNvSpPr txBox="1"/>
          <p:nvPr/>
        </p:nvSpPr>
        <p:spPr>
          <a:xfrm>
            <a:off x="3837709" y="3125664"/>
            <a:ext cx="7964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PRE-CIERRE DE PROGRAMAS, PROYECTOS Y ACCIONES 2019  SECRETARÍA DE SEGURIDAD PÚBLICA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7" y="1745673"/>
            <a:ext cx="2533285" cy="30886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3199" y="5890649"/>
            <a:ext cx="5981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Chetumal, Quintana Roo, a 02 de diciembre de 2019.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25985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2241004"/>
            <a:ext cx="93624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SUBSECRETARÍA DE EJECUCIÓN DE PENAS Y MEDIDAS DE SEGURIDAD</a:t>
            </a:r>
            <a:br>
              <a:rPr lang="es-MX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5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8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398349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 con Recurso: </a:t>
            </a:r>
            <a:r>
              <a:rPr lang="es-MX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FASP, FAFEF y Estatal</a:t>
            </a:r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5313"/>
              </p:ext>
            </p:extLst>
          </p:nvPr>
        </p:nvGraphicFramePr>
        <p:xfrm>
          <a:off x="430911" y="1260398"/>
          <a:ext cx="11359765" cy="466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4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3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Inversión Asignada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Meta Programada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Meta alcanzada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Vestuarios y uniformes.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$1,032,750.00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1,530 Piezas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1,530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Equipo de Cómputo.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$709,124.26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32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adquisición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Instrumental Médico y de Laboratorio.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$366,000.00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47 Piezas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entrega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Equipos de Generación Electrica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$530,000.00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50 Piezas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adquisición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Vehículos y equipo de Transporte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$4,400,000.00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7 Unidades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adquisición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66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398349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 con Recurso: </a:t>
            </a:r>
            <a:r>
              <a:rPr lang="es-MX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FASP, FAFEF y Estatal</a:t>
            </a:r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07436"/>
              </p:ext>
            </p:extLst>
          </p:nvPr>
        </p:nvGraphicFramePr>
        <p:xfrm>
          <a:off x="430913" y="1207065"/>
          <a:ext cx="11359764" cy="456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Inversión Asignada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alcanzada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 dirty="0">
                          <a:effectLst/>
                        </a:rPr>
                        <a:t>Mobiliario y Equipo.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$223,000.00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17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adquisición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>
                          <a:effectLst/>
                        </a:rPr>
                        <a:t>Equipos de rayos X.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$2,700,000.00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2 Equipos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adquisición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8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Circuto cerrado de Televisión (CCTV).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$5,000,000.00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 Sistemas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 Sistemas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Control de acceso de visita familiar.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$674,000.00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 Sistema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 Sistema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Construcción de UMECAS Cancún.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$450,173.50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 Obra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Obra con avance físico del 70%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56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398349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 con Recurso: </a:t>
            </a:r>
            <a:r>
              <a:rPr lang="es-MX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FASP, FAFEF y Estatal</a:t>
            </a:r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90643"/>
              </p:ext>
            </p:extLst>
          </p:nvPr>
        </p:nvGraphicFramePr>
        <p:xfrm>
          <a:off x="494286" y="1227154"/>
          <a:ext cx="11296392" cy="458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7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4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7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Inversión Asignada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alcanzada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11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 dirty="0">
                          <a:effectLst/>
                        </a:rPr>
                        <a:t>Mejoramiento y/o Ampliación del </a:t>
                      </a:r>
                      <a:r>
                        <a:rPr lang="es-MX" sz="2000" u="none" strike="noStrike" dirty="0" err="1">
                          <a:effectLst/>
                        </a:rPr>
                        <a:t>Cereso</a:t>
                      </a:r>
                      <a:r>
                        <a:rPr lang="es-MX" sz="2000" u="none" strike="noStrike" dirty="0">
                          <a:effectLst/>
                        </a:rPr>
                        <a:t> Cancún.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$500,000.00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 Obra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Obra con  avance físico del  50%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6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Mejoramiento y/o Ampliación del Cereso Chetumal.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$500,000.00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 Obra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Obra con  avance físico del  50%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Rehabilitación y modernización de la planta de tratamiento de aguas residuales del CERESO Chetumal.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$16,176,562.50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 Rehabilitación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Obra con  avance físico del  55.8%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Arrendamiento de un sistema de monitoreo electrónico de internos a distancia.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$4,000,000.00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50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50 Piezas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816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7714</TotalTime>
  <Words>349</Words>
  <Application>Microsoft Office PowerPoint</Application>
  <PresentationFormat>Panorámica</PresentationFormat>
  <Paragraphs>108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vicente antonio barrera broca</cp:lastModifiedBy>
  <cp:revision>740</cp:revision>
  <cp:lastPrinted>2019-11-26T15:09:40Z</cp:lastPrinted>
  <dcterms:created xsi:type="dcterms:W3CDTF">2018-12-26T17:48:44Z</dcterms:created>
  <dcterms:modified xsi:type="dcterms:W3CDTF">2019-12-05T16:17:16Z</dcterms:modified>
</cp:coreProperties>
</file>