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4" r:id="rId2"/>
    <p:sldId id="382" r:id="rId3"/>
    <p:sldId id="388" r:id="rId4"/>
    <p:sldId id="389" r:id="rId5"/>
    <p:sldId id="313" r:id="rId6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5254E"/>
    <a:srgbClr val="FEE520"/>
    <a:srgbClr val="0FA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0893" autoAdjust="0"/>
  </p:normalViewPr>
  <p:slideViewPr>
    <p:cSldViewPr snapToGrid="0" showGuides="1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343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5BD5E-6BA5-42B8-B2E5-A77B54B21588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201" y="4822079"/>
            <a:ext cx="5511762" cy="39461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343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47D3E-CC53-44BB-A4BD-1AF137DD6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3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0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33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72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909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70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8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09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86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95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98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5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52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390023" y="289891"/>
            <a:ext cx="11411954" cy="1060845"/>
            <a:chOff x="390023" y="331454"/>
            <a:chExt cx="11411954" cy="1060845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1313" y="331454"/>
              <a:ext cx="3650664" cy="1060845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6" name="Rectángulo"/>
          <p:cNvSpPr/>
          <p:nvPr/>
        </p:nvSpPr>
        <p:spPr>
          <a:xfrm>
            <a:off x="1" y="2986620"/>
            <a:ext cx="12192000" cy="1847748"/>
          </a:xfrm>
          <a:prstGeom prst="rect">
            <a:avLst/>
          </a:prstGeom>
          <a:solidFill>
            <a:schemeClr val="accent1">
              <a:lumMod val="50000"/>
              <a:alpha val="90196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CuadroTexto 3"/>
          <p:cNvSpPr txBox="1"/>
          <p:nvPr/>
        </p:nvSpPr>
        <p:spPr>
          <a:xfrm>
            <a:off x="3837709" y="3125664"/>
            <a:ext cx="79642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PRE-CIERRE DE PROGRAMAS, PROYECTOS Y ACCIONES 2019  SECRETARÍA DE SEGURIDAD PÚBLICA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7" y="1745673"/>
            <a:ext cx="2533285" cy="308869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383199" y="5890649"/>
            <a:ext cx="5981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Chetumal, Quintana Roo, a 02 de diciembre de 2019.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25985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2241004"/>
            <a:ext cx="93624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SUBSECRETARÍA DE SEGURIDAD PÚBLICA</a:t>
            </a:r>
            <a:br>
              <a:rPr lang="es-MX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5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14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585810" y="408197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Programas con Recurso: FASP y Estatal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636249"/>
              </p:ext>
            </p:extLst>
          </p:nvPr>
        </p:nvGraphicFramePr>
        <p:xfrm>
          <a:off x="430912" y="1350632"/>
          <a:ext cx="11359766" cy="436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7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04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No. 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Nombre del Programa, Proyecto o acción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Inversión Asignada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Programada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Meta alcanzada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u="none" strike="noStrike">
                          <a:effectLst/>
                        </a:rPr>
                        <a:t>Vestuario y Uniformes (gorras, botas, camisas, chamarras, pantalones).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$12,478,200.00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Comprometido</a:t>
                      </a: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10,002 Piezas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10,002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2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Equipo de cómputo y de tecnologías de la información (computadoras, impresoras, escáner)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$1,750,450.00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47 Piezas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adquisición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3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Materiales de Seguridad Pública (municiones).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$684,380.00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Comprometido</a:t>
                      </a: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1,125   Municiones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recepción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08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585810" y="408197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Programas con Recurso: FASP y Estatal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43538"/>
              </p:ext>
            </p:extLst>
          </p:nvPr>
        </p:nvGraphicFramePr>
        <p:xfrm>
          <a:off x="430912" y="1351309"/>
          <a:ext cx="11359765" cy="397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9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No. 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Nombre del Programa, Proyecto o acción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Inversión Asignada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Programada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alcanzada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3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4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 dirty="0">
                          <a:effectLst/>
                        </a:rPr>
                        <a:t>Mobiliario y Equipo educacional y Recreativo.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$304,850.00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17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adquisición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5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 dirty="0">
                          <a:effectLst/>
                        </a:rPr>
                        <a:t>Vehículos y equipo de Transporte.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$2,400,000.00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7 Unidades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adquisición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6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6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Arrendamiento de Equipo de Transporte (patrullas).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$187,271,484.10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Comprometido</a:t>
                      </a: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310 Unidades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310 Unidades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5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47394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66" name="CuadroTexto 65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4723741" y="4679404"/>
            <a:ext cx="9362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udy Old Style" panose="02020502050305020303" pitchFamily="18" charset="0"/>
              </a:rPr>
              <a:t>GRACIAS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12" y="840655"/>
            <a:ext cx="4169441" cy="46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05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7713</TotalTime>
  <Words>192</Words>
  <Application>Microsoft Office PowerPoint</Application>
  <PresentationFormat>Panorámica</PresentationFormat>
  <Paragraphs>54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vicente antonio barrera broca</cp:lastModifiedBy>
  <cp:revision>740</cp:revision>
  <cp:lastPrinted>2019-11-26T15:09:40Z</cp:lastPrinted>
  <dcterms:created xsi:type="dcterms:W3CDTF">2018-12-26T17:48:44Z</dcterms:created>
  <dcterms:modified xsi:type="dcterms:W3CDTF">2019-12-05T16:15:28Z</dcterms:modified>
</cp:coreProperties>
</file>