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0" r:id="rId2"/>
    <p:sldMasterId id="2147483713" r:id="rId3"/>
    <p:sldMasterId id="2147483728" r:id="rId4"/>
    <p:sldMasterId id="2147483731" r:id="rId5"/>
    <p:sldMasterId id="2147483757" r:id="rId6"/>
  </p:sldMasterIdLst>
  <p:notesMasterIdLst>
    <p:notesMasterId r:id="rId12"/>
  </p:notesMasterIdLst>
  <p:sldIdLst>
    <p:sldId id="543" r:id="rId7"/>
    <p:sldId id="539" r:id="rId8"/>
    <p:sldId id="540" r:id="rId9"/>
    <p:sldId id="541" r:id="rId10"/>
    <p:sldId id="542" r:id="rId11"/>
  </p:sldIdLst>
  <p:sldSz cx="12192000" cy="6858000"/>
  <p:notesSz cx="6888163" cy="100203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70330A"/>
    <a:srgbClr val="6CC6DB"/>
    <a:srgbClr val="006600"/>
    <a:srgbClr val="059DC4"/>
    <a:srgbClr val="632D09"/>
    <a:srgbClr val="00B0F0"/>
    <a:srgbClr val="FF3300"/>
    <a:srgbClr val="66FF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DF7B0B3-64FE-4278-B799-572F109407C7}" type="datetimeFigureOut">
              <a:rPr lang="es-MX" smtClean="0"/>
              <a:pPr/>
              <a:t>24/11/2020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54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DD12653-4F58-4903-B2BE-E37AC077D39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7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7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35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334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40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2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4134F-C201-4796-B7EA-3FBD1E448D0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AE9E-A9FC-4BFD-99F1-36D06EDDF93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6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0081F-EB52-44D0-A22D-7C94CF6BFE2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2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54C4F-8D12-4406-9FEA-E4E884D24F96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641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70309-3F48-46E1-94C5-CB432F9DD58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377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4DFFD-9A1C-4BD7-9C8B-D107961077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12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8E6DE-CE72-430F-8918-CF267014E0AA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85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33850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246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52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265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B5CC4-80BF-4138-A66D-64AAD5868F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375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14B235-29B7-495E-8FE5-DB36812E8492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1E955-0C7E-4D30-A54A-76DA91BEFB2D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417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96DA65-0D50-4938-926B-CB59AD42F82B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8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1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B4A4DD-5443-4816-87AC-06BA466BE7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32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3440" y="2134732"/>
            <a:ext cx="8361229" cy="2098226"/>
          </a:xfrm>
        </p:spPr>
        <p:txBody>
          <a:bodyPr rtlCol="0">
            <a:noAutofit/>
          </a:bodyPr>
          <a:lstStyle/>
          <a:p>
            <a:r>
              <a:rPr lang="es-MX" sz="6000" dirty="0" smtClean="0">
                <a:solidFill>
                  <a:schemeClr val="bg2"/>
                </a:solidFill>
              </a:rPr>
              <a:t>PROYECTOS PIA 2020</a:t>
            </a:r>
            <a:br>
              <a:rPr lang="es-MX" sz="6000" dirty="0" smtClean="0">
                <a:solidFill>
                  <a:schemeClr val="bg2"/>
                </a:solidFill>
              </a:rPr>
            </a:br>
            <a:r>
              <a:rPr lang="es-MX" sz="6000" dirty="0" smtClean="0">
                <a:solidFill>
                  <a:schemeClr val="bg2"/>
                </a:solidFill>
              </a:rPr>
              <a:t>MUNICIPIOS</a:t>
            </a:r>
            <a:endParaRPr lang="es-MX" sz="6000" dirty="0">
              <a:solidFill>
                <a:schemeClr val="bg2"/>
              </a:solidFill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90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870556"/>
              </p:ext>
            </p:extLst>
          </p:nvPr>
        </p:nvGraphicFramePr>
        <p:xfrm>
          <a:off x="1410788" y="1040678"/>
          <a:ext cx="10006148" cy="56460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48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5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98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Modificado</a:t>
                      </a:r>
                      <a:endParaRPr lang="es-MX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Avance Financiero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458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$33,697,524.00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70.85%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593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$7,184,109.90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68.63%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997819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$21,686,536.00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85.55%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941" y="3256752"/>
            <a:ext cx="1440000" cy="1440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1941" y="1463387"/>
            <a:ext cx="1440000" cy="1440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1941" y="4969414"/>
            <a:ext cx="1440000" cy="1440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322177" y="2903387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BENITO JUÁREZ</a:t>
            </a:r>
            <a:endParaRPr lang="es-MX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322177" y="4670309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COZUMEL</a:t>
            </a:r>
            <a:endParaRPr lang="es-MX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755244" y="6369029"/>
            <a:ext cx="2893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LÁZARO CÁRDENAS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59707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993464"/>
              </p:ext>
            </p:extLst>
          </p:nvPr>
        </p:nvGraphicFramePr>
        <p:xfrm>
          <a:off x="1410788" y="1049383"/>
          <a:ext cx="10006148" cy="56460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48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5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98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Modificado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Avance Financiero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458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$2,786,340.80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14.11%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593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$20,475,123.35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76.26%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997819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$10,519,645.08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17.73%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942" y="3244476"/>
            <a:ext cx="1440000" cy="1440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1942" y="4997322"/>
            <a:ext cx="1440000" cy="1440000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2481942" y="1491630"/>
            <a:ext cx="1440000" cy="1440000"/>
            <a:chOff x="2481942" y="1721300"/>
            <a:chExt cx="1440000" cy="1440000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81942" y="1721300"/>
              <a:ext cx="1440000" cy="144000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55776" y="2072809"/>
              <a:ext cx="692332" cy="709580"/>
            </a:xfrm>
            <a:prstGeom prst="rect">
              <a:avLst/>
            </a:prstGeom>
          </p:spPr>
        </p:pic>
      </p:grpSp>
      <p:sp>
        <p:nvSpPr>
          <p:cNvPr id="15" name="CuadroTexto 14"/>
          <p:cNvSpPr txBox="1"/>
          <p:nvPr/>
        </p:nvSpPr>
        <p:spPr>
          <a:xfrm>
            <a:off x="2322177" y="2903387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BACALAR</a:t>
            </a:r>
            <a:endParaRPr lang="es-MX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208646" y="4672261"/>
            <a:ext cx="1986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OTHÓN P. BLANCO</a:t>
            </a:r>
            <a:endParaRPr lang="es-MX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322177" y="6403683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TULUM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55313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701519"/>
              </p:ext>
            </p:extLst>
          </p:nvPr>
        </p:nvGraphicFramePr>
        <p:xfrm>
          <a:off x="1410788" y="1027617"/>
          <a:ext cx="10006148" cy="56823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48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5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Modificado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Avance Financiero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9458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$206,802,447.50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79.18%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593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$2,587,450.60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997819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$7,946,175.00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75.84%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942" y="1521849"/>
            <a:ext cx="1440000" cy="144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481942" y="3289882"/>
            <a:ext cx="1440000" cy="1440000"/>
            <a:chOff x="2481942" y="3586710"/>
            <a:chExt cx="1440000" cy="1440000"/>
          </a:xfrm>
        </p:grpSpPr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81942" y="3586710"/>
              <a:ext cx="1440000" cy="1440000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6"/>
            <a:srcRect l="11474" r="13115" b="-3704"/>
            <a:stretch/>
          </p:blipFill>
          <p:spPr>
            <a:xfrm>
              <a:off x="2899954" y="3962401"/>
              <a:ext cx="600892" cy="753290"/>
            </a:xfrm>
            <a:prstGeom prst="rect">
              <a:avLst/>
            </a:prstGeom>
          </p:spPr>
        </p:pic>
      </p:grpSp>
      <p:grpSp>
        <p:nvGrpSpPr>
          <p:cNvPr id="8" name="Grupo 7"/>
          <p:cNvGrpSpPr/>
          <p:nvPr/>
        </p:nvGrpSpPr>
        <p:grpSpPr>
          <a:xfrm>
            <a:off x="2481942" y="5003372"/>
            <a:ext cx="1440000" cy="1440000"/>
            <a:chOff x="2481942" y="5295407"/>
            <a:chExt cx="1440000" cy="1440000"/>
          </a:xfrm>
        </p:grpSpPr>
        <p:grpSp>
          <p:nvGrpSpPr>
            <p:cNvPr id="15" name="Grupo 14"/>
            <p:cNvGrpSpPr/>
            <p:nvPr/>
          </p:nvGrpSpPr>
          <p:grpSpPr>
            <a:xfrm>
              <a:off x="2481942" y="5295407"/>
              <a:ext cx="1440000" cy="1440000"/>
              <a:chOff x="2481942" y="3586710"/>
              <a:chExt cx="1440000" cy="1440000"/>
            </a:xfrm>
          </p:grpSpPr>
          <p:pic>
            <p:nvPicPr>
              <p:cNvPr id="16" name="Imagen 1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81942" y="3586710"/>
                <a:ext cx="1440000" cy="1440000"/>
              </a:xfrm>
              <a:prstGeom prst="rect">
                <a:avLst/>
              </a:prstGeom>
            </p:spPr>
          </p:pic>
          <p:pic>
            <p:nvPicPr>
              <p:cNvPr id="17" name="Imagen 16"/>
              <p:cNvPicPr>
                <a:picLocks noChangeAspect="1"/>
              </p:cNvPicPr>
              <p:nvPr/>
            </p:nvPicPr>
            <p:blipFill rotWithShape="1">
              <a:blip r:embed="rId6"/>
              <a:srcRect l="11474" r="13115" b="-3704"/>
              <a:stretch/>
            </p:blipFill>
            <p:spPr>
              <a:xfrm>
                <a:off x="2899954" y="3962401"/>
                <a:ext cx="600892" cy="753290"/>
              </a:xfrm>
              <a:prstGeom prst="rect">
                <a:avLst/>
              </a:prstGeom>
            </p:spPr>
          </p:pic>
        </p:grpSp>
        <p:pic>
          <p:nvPicPr>
            <p:cNvPr id="21" name="Imagen 20"/>
            <p:cNvPicPr>
              <a:picLocks noChangeAspect="1"/>
            </p:cNvPicPr>
            <p:nvPr/>
          </p:nvPicPr>
          <p:blipFill rotWithShape="1">
            <a:blip r:embed="rId7"/>
            <a:srcRect t="6695" b="-1"/>
            <a:stretch/>
          </p:blipFill>
          <p:spPr>
            <a:xfrm>
              <a:off x="2835910" y="5679412"/>
              <a:ext cx="728980" cy="702857"/>
            </a:xfrm>
            <a:prstGeom prst="rect">
              <a:avLst/>
            </a:prstGeom>
          </p:spPr>
        </p:pic>
      </p:grpSp>
      <p:sp>
        <p:nvSpPr>
          <p:cNvPr id="18" name="CuadroTexto 17"/>
          <p:cNvSpPr txBox="1"/>
          <p:nvPr/>
        </p:nvSpPr>
        <p:spPr>
          <a:xfrm>
            <a:off x="2322177" y="2903387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SOLIDARIDAD</a:t>
            </a:r>
            <a:endParaRPr lang="es-MX" b="1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144761" y="4692353"/>
            <a:ext cx="211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PUERTO MORELOS</a:t>
            </a:r>
            <a:endParaRPr lang="es-MX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144761" y="6390979"/>
            <a:ext cx="211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ISLA MUJERES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3822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 txBox="1">
            <a:spLocks/>
          </p:cNvSpPr>
          <p:nvPr/>
        </p:nvSpPr>
        <p:spPr>
          <a:xfrm>
            <a:off x="4710580" y="3251494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all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Gracias</a:t>
            </a:r>
            <a:endParaRPr kumimoji="0" lang="es-ES" sz="7200" b="0" i="0" u="none" strike="noStrike" kern="1200" cap="all" spc="0" normalizeH="0" baseline="0" noProof="0" dirty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45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Recort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14211</TotalTime>
  <Words>78</Words>
  <Application>Microsoft Office PowerPoint</Application>
  <PresentationFormat>Panorámica</PresentationFormat>
  <Paragraphs>78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Franklin Gothic Book</vt:lpstr>
      <vt:lpstr>Diseño personalizado</vt:lpstr>
      <vt:lpstr>2_Tema de Office</vt:lpstr>
      <vt:lpstr>3_Tema de Office</vt:lpstr>
      <vt:lpstr>4_Tema de Office</vt:lpstr>
      <vt:lpstr>5_Tema de Office</vt:lpstr>
      <vt:lpstr>2_Recorte</vt:lpstr>
      <vt:lpstr>PROYECTOS PIA 2020 MUNICIPIOS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VICENTE BABROK</cp:lastModifiedBy>
  <cp:revision>872</cp:revision>
  <cp:lastPrinted>2020-01-28T00:38:44Z</cp:lastPrinted>
  <dcterms:created xsi:type="dcterms:W3CDTF">2017-03-13T15:37:11Z</dcterms:created>
  <dcterms:modified xsi:type="dcterms:W3CDTF">2020-11-24T16:09:13Z</dcterms:modified>
</cp:coreProperties>
</file>