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7" r:id="rId3"/>
    <p:sldId id="267" r:id="rId4"/>
    <p:sldId id="268" r:id="rId5"/>
    <p:sldId id="439" r:id="rId6"/>
    <p:sldId id="270" r:id="rId7"/>
    <p:sldId id="269" r:id="rId8"/>
    <p:sldId id="271" r:id="rId9"/>
    <p:sldId id="272" r:id="rId10"/>
    <p:sldId id="273" r:id="rId11"/>
    <p:sldId id="437" r:id="rId12"/>
    <p:sldId id="438" r:id="rId13"/>
    <p:sldId id="276" r:id="rId14"/>
    <p:sldId id="287" r:id="rId15"/>
    <p:sldId id="288" r:id="rId16"/>
    <p:sldId id="278" r:id="rId17"/>
    <p:sldId id="280" r:id="rId18"/>
    <p:sldId id="281" r:id="rId19"/>
    <p:sldId id="289" r:id="rId20"/>
    <p:sldId id="440" r:id="rId21"/>
    <p:sldId id="436" r:id="rId22"/>
    <p:sldId id="39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4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75EB5-F5C7-4783-AB4A-98D06B085423}" type="doc">
      <dgm:prSet loTypeId="urn:microsoft.com/office/officeart/2005/8/layout/cycle6" loCatId="cycle" qsTypeId="urn:microsoft.com/office/officeart/2005/8/quickstyle/simple5" qsCatId="simple" csTypeId="urn:microsoft.com/office/officeart/2005/8/colors/accent1_2" csCatId="accent1" phldr="1"/>
      <dgm:spPr/>
      <dgm:t>
        <a:bodyPr/>
        <a:lstStyle/>
        <a:p>
          <a:endParaRPr lang="es-MX"/>
        </a:p>
      </dgm:t>
    </dgm:pt>
    <dgm:pt modelId="{21AE3EC8-FEA1-4101-AF5D-9BDC3367A39A}">
      <dgm:prSet phldrT="[Texto]" custT="1"/>
      <dgm:spPr>
        <a:solidFill>
          <a:srgbClr val="002060"/>
        </a:solidFill>
      </dgm:spPr>
      <dgm:t>
        <a:bodyPr/>
        <a:lstStyle/>
        <a:p>
          <a:r>
            <a:rPr lang="es-MX" sz="1100" b="1"/>
            <a:t>LEGALIDAD</a:t>
          </a:r>
          <a:endParaRPr lang="es-MX" sz="1100" b="1" dirty="0"/>
        </a:p>
      </dgm:t>
    </dgm:pt>
    <dgm:pt modelId="{296B0E61-EB32-433E-B394-8B24E3B49311}" type="parTrans" cxnId="{9F3C2677-B5F0-49AA-ACD5-9ABD942CA160}">
      <dgm:prSet/>
      <dgm:spPr/>
      <dgm:t>
        <a:bodyPr/>
        <a:lstStyle/>
        <a:p>
          <a:endParaRPr lang="es-MX" b="1">
            <a:solidFill>
              <a:schemeClr val="bg1"/>
            </a:solidFill>
          </a:endParaRPr>
        </a:p>
      </dgm:t>
    </dgm:pt>
    <dgm:pt modelId="{385599EF-1B67-484F-B571-441E6B5CCC8B}" type="sibTrans" cxnId="{9F3C2677-B5F0-49AA-ACD5-9ABD942CA160}">
      <dgm:prSet/>
      <dgm:spPr/>
      <dgm:t>
        <a:bodyPr/>
        <a:lstStyle/>
        <a:p>
          <a:endParaRPr lang="es-MX" sz="1200" b="1">
            <a:solidFill>
              <a:schemeClr val="bg1"/>
            </a:solidFill>
          </a:endParaRPr>
        </a:p>
      </dgm:t>
    </dgm:pt>
    <dgm:pt modelId="{CABF86C0-B19D-4B15-8BCF-5105293196B2}">
      <dgm:prSet phldrT="[Texto]" custT="1"/>
      <dgm:spPr>
        <a:solidFill>
          <a:srgbClr val="002060"/>
        </a:solidFill>
      </dgm:spPr>
      <dgm:t>
        <a:bodyPr/>
        <a:lstStyle/>
        <a:p>
          <a:r>
            <a:rPr lang="es-MX" sz="1200" b="1"/>
            <a:t>HONRADEZ</a:t>
          </a:r>
          <a:endParaRPr lang="es-MX" sz="1200" b="1" dirty="0"/>
        </a:p>
      </dgm:t>
    </dgm:pt>
    <dgm:pt modelId="{BE321A56-A575-4206-A7FC-C10D7227AC4B}" type="parTrans" cxnId="{62B0BFA9-7329-4018-909F-948E89C5D0E7}">
      <dgm:prSet/>
      <dgm:spPr/>
      <dgm:t>
        <a:bodyPr/>
        <a:lstStyle/>
        <a:p>
          <a:endParaRPr lang="es-MX" b="1">
            <a:solidFill>
              <a:schemeClr val="bg1"/>
            </a:solidFill>
          </a:endParaRPr>
        </a:p>
      </dgm:t>
    </dgm:pt>
    <dgm:pt modelId="{A6374360-4A3C-442C-82E5-30CC3126366C}" type="sibTrans" cxnId="{62B0BFA9-7329-4018-909F-948E89C5D0E7}">
      <dgm:prSet/>
      <dgm:spPr/>
      <dgm:t>
        <a:bodyPr/>
        <a:lstStyle/>
        <a:p>
          <a:endParaRPr lang="es-MX" sz="1200" b="1">
            <a:solidFill>
              <a:schemeClr val="bg1"/>
            </a:solidFill>
          </a:endParaRPr>
        </a:p>
      </dgm:t>
    </dgm:pt>
    <dgm:pt modelId="{CF766D10-2752-44BA-AFD2-31527F62FCFD}">
      <dgm:prSet phldrT="[Texto]" custT="1"/>
      <dgm:spPr>
        <a:solidFill>
          <a:srgbClr val="002060"/>
        </a:solidFill>
      </dgm:spPr>
      <dgm:t>
        <a:bodyPr/>
        <a:lstStyle/>
        <a:p>
          <a:r>
            <a:rPr lang="es-MX" sz="1200" b="1"/>
            <a:t>LEALTAD</a:t>
          </a:r>
          <a:endParaRPr lang="es-MX" sz="1200" b="1" dirty="0"/>
        </a:p>
      </dgm:t>
    </dgm:pt>
    <dgm:pt modelId="{6E282527-0200-4682-83D8-2794F298A893}" type="parTrans" cxnId="{41FD6CBC-D75D-48DA-BA62-9A48791FF686}">
      <dgm:prSet/>
      <dgm:spPr/>
      <dgm:t>
        <a:bodyPr/>
        <a:lstStyle/>
        <a:p>
          <a:endParaRPr lang="es-MX" b="1">
            <a:solidFill>
              <a:schemeClr val="bg1"/>
            </a:solidFill>
          </a:endParaRPr>
        </a:p>
      </dgm:t>
    </dgm:pt>
    <dgm:pt modelId="{D2DE62A9-F6CF-4EFE-93CD-E8A651DEDA81}" type="sibTrans" cxnId="{41FD6CBC-D75D-48DA-BA62-9A48791FF686}">
      <dgm:prSet/>
      <dgm:spPr/>
      <dgm:t>
        <a:bodyPr/>
        <a:lstStyle/>
        <a:p>
          <a:endParaRPr lang="es-MX" sz="1200" b="1">
            <a:solidFill>
              <a:schemeClr val="bg1"/>
            </a:solidFill>
          </a:endParaRPr>
        </a:p>
      </dgm:t>
    </dgm:pt>
    <dgm:pt modelId="{2CCE5469-D2FD-4FDE-9401-1478D633A833}">
      <dgm:prSet phldrT="[Texto]" custT="1"/>
      <dgm:spPr>
        <a:solidFill>
          <a:srgbClr val="002060"/>
        </a:solidFill>
      </dgm:spPr>
      <dgm:t>
        <a:bodyPr/>
        <a:lstStyle/>
        <a:p>
          <a:r>
            <a:rPr lang="es-MX" sz="1200" b="1"/>
            <a:t>IMPARCIALIDAD</a:t>
          </a:r>
          <a:endParaRPr lang="es-MX" sz="1200" b="1" dirty="0"/>
        </a:p>
      </dgm:t>
    </dgm:pt>
    <dgm:pt modelId="{D62DDEAB-F9B9-49C2-8BA6-AA9CBF40076F}" type="parTrans" cxnId="{5D78B2E5-D387-4C70-B505-7B9135A59794}">
      <dgm:prSet/>
      <dgm:spPr/>
      <dgm:t>
        <a:bodyPr/>
        <a:lstStyle/>
        <a:p>
          <a:endParaRPr lang="es-MX" b="1">
            <a:solidFill>
              <a:schemeClr val="bg1"/>
            </a:solidFill>
          </a:endParaRPr>
        </a:p>
      </dgm:t>
    </dgm:pt>
    <dgm:pt modelId="{EC4F6493-F726-46E5-BF57-042EA113D74E}" type="sibTrans" cxnId="{5D78B2E5-D387-4C70-B505-7B9135A59794}">
      <dgm:prSet/>
      <dgm:spPr/>
      <dgm:t>
        <a:bodyPr/>
        <a:lstStyle/>
        <a:p>
          <a:endParaRPr lang="es-MX" sz="1200" b="1">
            <a:solidFill>
              <a:schemeClr val="bg1"/>
            </a:solidFill>
          </a:endParaRPr>
        </a:p>
      </dgm:t>
    </dgm:pt>
    <dgm:pt modelId="{ED0BFD93-7C31-4956-BE78-830B1D676062}">
      <dgm:prSet phldrT="[Texto]" custT="1"/>
      <dgm:spPr>
        <a:solidFill>
          <a:srgbClr val="002060"/>
        </a:solidFill>
      </dgm:spPr>
      <dgm:t>
        <a:bodyPr/>
        <a:lstStyle/>
        <a:p>
          <a:r>
            <a:rPr lang="es-MX" sz="1200" b="1"/>
            <a:t>EFICIENCIA</a:t>
          </a:r>
          <a:endParaRPr lang="es-MX" sz="1200" b="1" dirty="0"/>
        </a:p>
      </dgm:t>
    </dgm:pt>
    <dgm:pt modelId="{7565C46D-D96E-4DFA-A8BE-AC484A63A09F}" type="parTrans" cxnId="{6C0EDFE1-86C7-4A8A-94D9-F346F6B2D5C1}">
      <dgm:prSet/>
      <dgm:spPr/>
      <dgm:t>
        <a:bodyPr/>
        <a:lstStyle/>
        <a:p>
          <a:endParaRPr lang="es-MX" b="1">
            <a:solidFill>
              <a:schemeClr val="bg1"/>
            </a:solidFill>
          </a:endParaRPr>
        </a:p>
      </dgm:t>
    </dgm:pt>
    <dgm:pt modelId="{660C112B-6F77-4460-B071-AFDF0CB1E256}" type="sibTrans" cxnId="{6C0EDFE1-86C7-4A8A-94D9-F346F6B2D5C1}">
      <dgm:prSet/>
      <dgm:spPr/>
      <dgm:t>
        <a:bodyPr/>
        <a:lstStyle/>
        <a:p>
          <a:endParaRPr lang="es-MX" sz="1200" b="1">
            <a:solidFill>
              <a:schemeClr val="bg1"/>
            </a:solidFill>
          </a:endParaRPr>
        </a:p>
      </dgm:t>
    </dgm:pt>
    <dgm:pt modelId="{2F9CA5C6-609E-4874-9051-641AAB42DBF1}">
      <dgm:prSet phldrT="[Texto]" custT="1"/>
      <dgm:spPr>
        <a:solidFill>
          <a:srgbClr val="002060"/>
        </a:solidFill>
      </dgm:spPr>
      <dgm:t>
        <a:bodyPr/>
        <a:lstStyle/>
        <a:p>
          <a:r>
            <a:rPr lang="es-MX" sz="1200" b="1"/>
            <a:t>ECONOMÍA</a:t>
          </a:r>
          <a:endParaRPr lang="es-MX" sz="1200" b="1" dirty="0"/>
        </a:p>
      </dgm:t>
    </dgm:pt>
    <dgm:pt modelId="{BA8E4F49-3E28-4CC4-98F0-865AB04552E7}" type="sibTrans" cxnId="{945E52CF-E602-4A5D-802A-BF643322A655}">
      <dgm:prSet/>
      <dgm:spPr/>
      <dgm:t>
        <a:bodyPr/>
        <a:lstStyle/>
        <a:p>
          <a:endParaRPr lang="es-MX" sz="1200" b="1">
            <a:solidFill>
              <a:schemeClr val="bg1"/>
            </a:solidFill>
          </a:endParaRPr>
        </a:p>
      </dgm:t>
    </dgm:pt>
    <dgm:pt modelId="{D2232FB4-6F2B-481E-A8B7-002EB99BA497}" type="parTrans" cxnId="{945E52CF-E602-4A5D-802A-BF643322A655}">
      <dgm:prSet/>
      <dgm:spPr/>
      <dgm:t>
        <a:bodyPr/>
        <a:lstStyle/>
        <a:p>
          <a:endParaRPr lang="es-MX" b="1">
            <a:solidFill>
              <a:schemeClr val="bg1"/>
            </a:solidFill>
          </a:endParaRPr>
        </a:p>
      </dgm:t>
    </dgm:pt>
    <dgm:pt modelId="{4D17FCD6-52D9-4321-962D-7C1A611780BD}">
      <dgm:prSet phldrT="[Texto]" custT="1"/>
      <dgm:spPr>
        <a:solidFill>
          <a:srgbClr val="002060"/>
        </a:solidFill>
      </dgm:spPr>
      <dgm:t>
        <a:bodyPr/>
        <a:lstStyle/>
        <a:p>
          <a:r>
            <a:rPr lang="es-MX" sz="1200" b="1" dirty="0"/>
            <a:t>PROFESIONALISMO</a:t>
          </a:r>
        </a:p>
      </dgm:t>
    </dgm:pt>
    <dgm:pt modelId="{393FD02C-7FA5-4456-9747-D54B06E9EFF1}" type="parTrans" cxnId="{CF08C4F9-7970-4411-9E4F-65377B4F72EF}">
      <dgm:prSet/>
      <dgm:spPr/>
      <dgm:t>
        <a:bodyPr/>
        <a:lstStyle/>
        <a:p>
          <a:endParaRPr lang="es-MX" b="1">
            <a:solidFill>
              <a:schemeClr val="bg1"/>
            </a:solidFill>
          </a:endParaRPr>
        </a:p>
      </dgm:t>
    </dgm:pt>
    <dgm:pt modelId="{BCCA73F4-A3B8-47F2-9F96-323E93B6219E}" type="sibTrans" cxnId="{CF08C4F9-7970-4411-9E4F-65377B4F72EF}">
      <dgm:prSet/>
      <dgm:spPr/>
      <dgm:t>
        <a:bodyPr/>
        <a:lstStyle/>
        <a:p>
          <a:endParaRPr lang="es-MX" sz="1100" b="1">
            <a:solidFill>
              <a:schemeClr val="bg1"/>
            </a:solidFill>
          </a:endParaRPr>
        </a:p>
      </dgm:t>
    </dgm:pt>
    <dgm:pt modelId="{B4C5CA1B-C1C2-41CB-A14D-F4EBA12A1D9B}">
      <dgm:prSet phldrT="[Texto]" custT="1"/>
      <dgm:spPr>
        <a:solidFill>
          <a:srgbClr val="002060"/>
        </a:solidFill>
      </dgm:spPr>
      <dgm:t>
        <a:bodyPr/>
        <a:lstStyle/>
        <a:p>
          <a:r>
            <a:rPr lang="es-MX" sz="1200" b="1"/>
            <a:t>DISCIPLINA</a:t>
          </a:r>
          <a:endParaRPr lang="es-MX" sz="1200" b="1" dirty="0"/>
        </a:p>
      </dgm:t>
    </dgm:pt>
    <dgm:pt modelId="{8A98239A-BCBD-49F0-A56B-3AD9F05ABFB1}" type="parTrans" cxnId="{FC196A17-5048-46E9-8DEA-D624FF134297}">
      <dgm:prSet/>
      <dgm:spPr/>
      <dgm:t>
        <a:bodyPr/>
        <a:lstStyle/>
        <a:p>
          <a:endParaRPr lang="es-MX" b="1">
            <a:solidFill>
              <a:schemeClr val="bg1"/>
            </a:solidFill>
          </a:endParaRPr>
        </a:p>
      </dgm:t>
    </dgm:pt>
    <dgm:pt modelId="{04E85C39-D527-4437-9A5A-6258A94BEE2F}" type="sibTrans" cxnId="{FC196A17-5048-46E9-8DEA-D624FF134297}">
      <dgm:prSet/>
      <dgm:spPr/>
      <dgm:t>
        <a:bodyPr/>
        <a:lstStyle/>
        <a:p>
          <a:endParaRPr lang="es-MX" sz="1200" b="1">
            <a:solidFill>
              <a:schemeClr val="bg1"/>
            </a:solidFill>
          </a:endParaRPr>
        </a:p>
      </dgm:t>
    </dgm:pt>
    <dgm:pt modelId="{80308C8B-70A6-44E4-8316-3B55A1F11602}">
      <dgm:prSet custT="1"/>
      <dgm:spPr>
        <a:solidFill>
          <a:srgbClr val="002060"/>
        </a:solidFill>
      </dgm:spPr>
      <dgm:t>
        <a:bodyPr/>
        <a:lstStyle/>
        <a:p>
          <a:r>
            <a:rPr lang="es-MX" sz="1100" b="1"/>
            <a:t>OBJETIVIDAD</a:t>
          </a:r>
          <a:endParaRPr lang="es-MX" sz="1100" b="1" dirty="0"/>
        </a:p>
      </dgm:t>
    </dgm:pt>
    <dgm:pt modelId="{C5EE07CD-34FE-45B7-A6C4-7E864FAD9426}" type="parTrans" cxnId="{DC690A6E-4413-4F52-9F44-78EC348EF102}">
      <dgm:prSet/>
      <dgm:spPr/>
      <dgm:t>
        <a:bodyPr/>
        <a:lstStyle/>
        <a:p>
          <a:endParaRPr lang="es-MX" b="1">
            <a:solidFill>
              <a:schemeClr val="bg1"/>
            </a:solidFill>
          </a:endParaRPr>
        </a:p>
      </dgm:t>
    </dgm:pt>
    <dgm:pt modelId="{BBA0A291-4BAD-44E9-BF48-A41C35837B13}" type="sibTrans" cxnId="{DC690A6E-4413-4F52-9F44-78EC348EF102}">
      <dgm:prSet/>
      <dgm:spPr/>
      <dgm:t>
        <a:bodyPr/>
        <a:lstStyle/>
        <a:p>
          <a:endParaRPr lang="es-MX" sz="1200" b="1">
            <a:solidFill>
              <a:schemeClr val="bg1"/>
            </a:solidFill>
          </a:endParaRPr>
        </a:p>
      </dgm:t>
    </dgm:pt>
    <dgm:pt modelId="{8C453CD4-9ABB-4DBD-9458-26E7EEFBA938}">
      <dgm:prSet custT="1"/>
      <dgm:spPr>
        <a:solidFill>
          <a:srgbClr val="002060"/>
        </a:solidFill>
      </dgm:spPr>
      <dgm:t>
        <a:bodyPr/>
        <a:lstStyle/>
        <a:p>
          <a:r>
            <a:rPr lang="es-MX" sz="1200" b="1"/>
            <a:t>TRANSPARENCIA</a:t>
          </a:r>
          <a:endParaRPr lang="es-MX" sz="1200" b="1" dirty="0"/>
        </a:p>
      </dgm:t>
    </dgm:pt>
    <dgm:pt modelId="{7954FE80-8490-44F9-8085-77A0C1E33449}" type="parTrans" cxnId="{27A97084-9676-45C6-B1B5-A5089D5A9611}">
      <dgm:prSet/>
      <dgm:spPr/>
      <dgm:t>
        <a:bodyPr/>
        <a:lstStyle/>
        <a:p>
          <a:endParaRPr lang="es-MX" b="1">
            <a:solidFill>
              <a:schemeClr val="bg1"/>
            </a:solidFill>
          </a:endParaRPr>
        </a:p>
      </dgm:t>
    </dgm:pt>
    <dgm:pt modelId="{926B6411-39C3-4D6A-A9D6-46351C068F07}" type="sibTrans" cxnId="{27A97084-9676-45C6-B1B5-A5089D5A9611}">
      <dgm:prSet/>
      <dgm:spPr/>
      <dgm:t>
        <a:bodyPr/>
        <a:lstStyle/>
        <a:p>
          <a:endParaRPr lang="es-MX" sz="1200" b="1">
            <a:solidFill>
              <a:schemeClr val="bg1"/>
            </a:solidFill>
          </a:endParaRPr>
        </a:p>
      </dgm:t>
    </dgm:pt>
    <dgm:pt modelId="{8257AA6B-1EE9-4A86-9E7E-CDF960E3012E}">
      <dgm:prSet custT="1"/>
      <dgm:spPr>
        <a:solidFill>
          <a:srgbClr val="002060"/>
        </a:solidFill>
      </dgm:spPr>
      <dgm:t>
        <a:bodyPr/>
        <a:lstStyle/>
        <a:p>
          <a:r>
            <a:rPr lang="es-MX" sz="1200" b="1"/>
            <a:t>RENDICIÓN DE CUENTAS</a:t>
          </a:r>
          <a:endParaRPr lang="es-MX" sz="1200" b="1" dirty="0"/>
        </a:p>
      </dgm:t>
    </dgm:pt>
    <dgm:pt modelId="{19ECB024-55DC-4111-AA79-C17AC4094531}" type="parTrans" cxnId="{A91D0D61-7D3A-4BCF-B28F-D43856F01133}">
      <dgm:prSet/>
      <dgm:spPr/>
      <dgm:t>
        <a:bodyPr/>
        <a:lstStyle/>
        <a:p>
          <a:endParaRPr lang="es-MX" b="1">
            <a:solidFill>
              <a:schemeClr val="bg1"/>
            </a:solidFill>
          </a:endParaRPr>
        </a:p>
      </dgm:t>
    </dgm:pt>
    <dgm:pt modelId="{50D75FDA-DF37-41D7-AB16-92F103C840E9}" type="sibTrans" cxnId="{A91D0D61-7D3A-4BCF-B28F-D43856F01133}">
      <dgm:prSet/>
      <dgm:spPr/>
      <dgm:t>
        <a:bodyPr/>
        <a:lstStyle/>
        <a:p>
          <a:endParaRPr lang="es-MX" sz="1200" b="1">
            <a:solidFill>
              <a:schemeClr val="bg1"/>
            </a:solidFill>
          </a:endParaRPr>
        </a:p>
      </dgm:t>
    </dgm:pt>
    <dgm:pt modelId="{1A632280-D1A5-4756-B976-1FE0B06859E0}">
      <dgm:prSet custT="1"/>
      <dgm:spPr>
        <a:solidFill>
          <a:srgbClr val="002060"/>
        </a:solidFill>
      </dgm:spPr>
      <dgm:t>
        <a:bodyPr/>
        <a:lstStyle/>
        <a:p>
          <a:r>
            <a:rPr lang="es-MX" sz="1200" b="1"/>
            <a:t>COMPETENCIA POR MÉRITO</a:t>
          </a:r>
          <a:endParaRPr lang="es-MX" sz="1200" b="1" dirty="0"/>
        </a:p>
      </dgm:t>
    </dgm:pt>
    <dgm:pt modelId="{E34B0974-BC42-4365-A1DD-826CDA494A70}" type="parTrans" cxnId="{C59109BE-0A64-43C2-8812-303E0FC41D10}">
      <dgm:prSet/>
      <dgm:spPr/>
      <dgm:t>
        <a:bodyPr/>
        <a:lstStyle/>
        <a:p>
          <a:endParaRPr lang="es-MX" b="1">
            <a:solidFill>
              <a:schemeClr val="bg1"/>
            </a:solidFill>
          </a:endParaRPr>
        </a:p>
      </dgm:t>
    </dgm:pt>
    <dgm:pt modelId="{F6F03DA4-CFB6-4F79-94A0-616DE50901AE}" type="sibTrans" cxnId="{C59109BE-0A64-43C2-8812-303E0FC41D10}">
      <dgm:prSet/>
      <dgm:spPr/>
      <dgm:t>
        <a:bodyPr/>
        <a:lstStyle/>
        <a:p>
          <a:endParaRPr lang="es-MX" sz="1200" b="1">
            <a:solidFill>
              <a:schemeClr val="bg1"/>
            </a:solidFill>
          </a:endParaRPr>
        </a:p>
      </dgm:t>
    </dgm:pt>
    <dgm:pt modelId="{5307ECE0-28C9-46E2-8C2C-0D0CFB9F916A}">
      <dgm:prSet custT="1"/>
      <dgm:spPr>
        <a:solidFill>
          <a:srgbClr val="002060"/>
        </a:solidFill>
      </dgm:spPr>
      <dgm:t>
        <a:bodyPr/>
        <a:lstStyle/>
        <a:p>
          <a:r>
            <a:rPr lang="es-MX" sz="1200" b="1"/>
            <a:t>EFICACIA</a:t>
          </a:r>
          <a:endParaRPr lang="es-MX" sz="1200" b="1" dirty="0"/>
        </a:p>
      </dgm:t>
    </dgm:pt>
    <dgm:pt modelId="{431E144B-B4B7-4FE1-AECF-E604A4FB3762}" type="parTrans" cxnId="{3BDDC127-0F2D-4693-A327-A7025C583B35}">
      <dgm:prSet/>
      <dgm:spPr/>
      <dgm:t>
        <a:bodyPr/>
        <a:lstStyle/>
        <a:p>
          <a:endParaRPr lang="es-MX" b="1">
            <a:solidFill>
              <a:schemeClr val="bg1"/>
            </a:solidFill>
          </a:endParaRPr>
        </a:p>
      </dgm:t>
    </dgm:pt>
    <dgm:pt modelId="{DEA4CFF2-6E50-4DEA-96EB-8AD562957AED}" type="sibTrans" cxnId="{3BDDC127-0F2D-4693-A327-A7025C583B35}">
      <dgm:prSet/>
      <dgm:spPr/>
      <dgm:t>
        <a:bodyPr/>
        <a:lstStyle/>
        <a:p>
          <a:endParaRPr lang="es-MX" sz="1200" b="1">
            <a:solidFill>
              <a:schemeClr val="bg1"/>
            </a:solidFill>
          </a:endParaRPr>
        </a:p>
      </dgm:t>
    </dgm:pt>
    <dgm:pt modelId="{7C89806F-FD4F-47F7-AA5A-864A8F65C357}">
      <dgm:prSet custT="1"/>
      <dgm:spPr>
        <a:solidFill>
          <a:srgbClr val="002060"/>
        </a:solidFill>
      </dgm:spPr>
      <dgm:t>
        <a:bodyPr/>
        <a:lstStyle/>
        <a:p>
          <a:r>
            <a:rPr lang="es-MX" sz="1200" b="1"/>
            <a:t>INTEGRIDAD</a:t>
          </a:r>
          <a:endParaRPr lang="es-MX" sz="1200" b="1" dirty="0"/>
        </a:p>
      </dgm:t>
    </dgm:pt>
    <dgm:pt modelId="{8FB1C27F-ADB2-422B-ACEA-D19E03DE59A1}" type="parTrans" cxnId="{A4A7C5FF-5066-49E8-B7FB-59D832BB1603}">
      <dgm:prSet/>
      <dgm:spPr/>
      <dgm:t>
        <a:bodyPr/>
        <a:lstStyle/>
        <a:p>
          <a:endParaRPr lang="es-MX" b="1">
            <a:solidFill>
              <a:schemeClr val="bg1"/>
            </a:solidFill>
          </a:endParaRPr>
        </a:p>
      </dgm:t>
    </dgm:pt>
    <dgm:pt modelId="{6EFBEFC3-0E1B-4B4D-B506-45BC9218F48A}" type="sibTrans" cxnId="{A4A7C5FF-5066-49E8-B7FB-59D832BB1603}">
      <dgm:prSet/>
      <dgm:spPr/>
      <dgm:t>
        <a:bodyPr/>
        <a:lstStyle/>
        <a:p>
          <a:endParaRPr lang="es-MX" sz="1200" b="1">
            <a:solidFill>
              <a:schemeClr val="bg1"/>
            </a:solidFill>
          </a:endParaRPr>
        </a:p>
      </dgm:t>
    </dgm:pt>
    <dgm:pt modelId="{FF2477BD-06E7-418D-9462-C9B7CCBF7DB5}">
      <dgm:prSet custT="1"/>
      <dgm:spPr>
        <a:solidFill>
          <a:srgbClr val="002060"/>
        </a:solidFill>
      </dgm:spPr>
      <dgm:t>
        <a:bodyPr/>
        <a:lstStyle/>
        <a:p>
          <a:r>
            <a:rPr lang="es-MX" sz="1200" b="1"/>
            <a:t>EQUIDAD</a:t>
          </a:r>
          <a:endParaRPr lang="es-MX" sz="1200" b="1" dirty="0"/>
        </a:p>
      </dgm:t>
    </dgm:pt>
    <dgm:pt modelId="{4B7521DA-4036-4D21-BDC9-B0AE0F361296}" type="parTrans" cxnId="{C0554572-9254-4116-ADB9-E07331001631}">
      <dgm:prSet/>
      <dgm:spPr/>
      <dgm:t>
        <a:bodyPr/>
        <a:lstStyle/>
        <a:p>
          <a:endParaRPr lang="es-MX" b="1">
            <a:solidFill>
              <a:schemeClr val="bg1"/>
            </a:solidFill>
          </a:endParaRPr>
        </a:p>
      </dgm:t>
    </dgm:pt>
    <dgm:pt modelId="{423B6026-E113-4A0B-9335-F70C7ABD0037}" type="sibTrans" cxnId="{C0554572-9254-4116-ADB9-E07331001631}">
      <dgm:prSet/>
      <dgm:spPr/>
      <dgm:t>
        <a:bodyPr/>
        <a:lstStyle/>
        <a:p>
          <a:endParaRPr lang="es-MX" sz="1200" b="1">
            <a:solidFill>
              <a:schemeClr val="bg1"/>
            </a:solidFill>
          </a:endParaRPr>
        </a:p>
      </dgm:t>
    </dgm:pt>
    <dgm:pt modelId="{AB4D8EC0-7D76-4B6B-B763-943E68C1FB29}" type="pres">
      <dgm:prSet presAssocID="{18A75EB5-F5C7-4783-AB4A-98D06B085423}" presName="cycle" presStyleCnt="0">
        <dgm:presLayoutVars>
          <dgm:dir/>
          <dgm:resizeHandles val="exact"/>
        </dgm:presLayoutVars>
      </dgm:prSet>
      <dgm:spPr/>
      <dgm:t>
        <a:bodyPr/>
        <a:lstStyle/>
        <a:p>
          <a:endParaRPr lang="es-ES"/>
        </a:p>
      </dgm:t>
    </dgm:pt>
    <dgm:pt modelId="{4EA02F65-3912-4BA4-89F7-F9F12E83503B}" type="pres">
      <dgm:prSet presAssocID="{21AE3EC8-FEA1-4101-AF5D-9BDC3367A39A}" presName="node" presStyleLbl="node1" presStyleIdx="0" presStyleCnt="15" custScaleX="312292" custRadScaleRad="102338" custRadScaleInc="-19294">
        <dgm:presLayoutVars>
          <dgm:bulletEnabled val="1"/>
        </dgm:presLayoutVars>
      </dgm:prSet>
      <dgm:spPr/>
      <dgm:t>
        <a:bodyPr/>
        <a:lstStyle/>
        <a:p>
          <a:endParaRPr lang="es-ES"/>
        </a:p>
      </dgm:t>
    </dgm:pt>
    <dgm:pt modelId="{428DBA1E-2A4A-4C05-A563-56DF3DF20131}" type="pres">
      <dgm:prSet presAssocID="{21AE3EC8-FEA1-4101-AF5D-9BDC3367A39A}" presName="spNode" presStyleCnt="0"/>
      <dgm:spPr/>
    </dgm:pt>
    <dgm:pt modelId="{E2446E3F-4342-4104-B5DD-16880311C5D9}" type="pres">
      <dgm:prSet presAssocID="{385599EF-1B67-484F-B571-441E6B5CCC8B}" presName="sibTrans" presStyleLbl="sibTrans1D1" presStyleIdx="0" presStyleCnt="15"/>
      <dgm:spPr/>
      <dgm:t>
        <a:bodyPr/>
        <a:lstStyle/>
        <a:p>
          <a:endParaRPr lang="es-ES"/>
        </a:p>
      </dgm:t>
    </dgm:pt>
    <dgm:pt modelId="{98A2893E-39B0-465E-818D-E0F3941F9BA6}" type="pres">
      <dgm:prSet presAssocID="{CABF86C0-B19D-4B15-8BCF-5105293196B2}" presName="node" presStyleLbl="node1" presStyleIdx="1" presStyleCnt="15" custScaleX="312292" custRadScaleRad="102397" custRadScaleInc="226235">
        <dgm:presLayoutVars>
          <dgm:bulletEnabled val="1"/>
        </dgm:presLayoutVars>
      </dgm:prSet>
      <dgm:spPr/>
      <dgm:t>
        <a:bodyPr/>
        <a:lstStyle/>
        <a:p>
          <a:endParaRPr lang="es-ES"/>
        </a:p>
      </dgm:t>
    </dgm:pt>
    <dgm:pt modelId="{2C6DC992-348E-4C8F-A8CA-279621678D93}" type="pres">
      <dgm:prSet presAssocID="{CABF86C0-B19D-4B15-8BCF-5105293196B2}" presName="spNode" presStyleCnt="0"/>
      <dgm:spPr/>
    </dgm:pt>
    <dgm:pt modelId="{CB393A33-1AAA-4E8E-A1EF-E3246F2E5CE8}" type="pres">
      <dgm:prSet presAssocID="{A6374360-4A3C-442C-82E5-30CC3126366C}" presName="sibTrans" presStyleLbl="sibTrans1D1" presStyleIdx="1" presStyleCnt="15"/>
      <dgm:spPr/>
      <dgm:t>
        <a:bodyPr/>
        <a:lstStyle/>
        <a:p>
          <a:endParaRPr lang="es-ES"/>
        </a:p>
      </dgm:t>
    </dgm:pt>
    <dgm:pt modelId="{1EA40513-DD52-4DD2-93CD-DA4A3CCF7976}" type="pres">
      <dgm:prSet presAssocID="{CF766D10-2752-44BA-AFD2-31527F62FCFD}" presName="node" presStyleLbl="node1" presStyleIdx="2" presStyleCnt="15" custScaleX="312292" custRadScaleRad="105672" custRadScaleInc="144844">
        <dgm:presLayoutVars>
          <dgm:bulletEnabled val="1"/>
        </dgm:presLayoutVars>
      </dgm:prSet>
      <dgm:spPr/>
      <dgm:t>
        <a:bodyPr/>
        <a:lstStyle/>
        <a:p>
          <a:endParaRPr lang="es-ES"/>
        </a:p>
      </dgm:t>
    </dgm:pt>
    <dgm:pt modelId="{44C209E5-2BCD-4CE4-863D-E73B13F096C6}" type="pres">
      <dgm:prSet presAssocID="{CF766D10-2752-44BA-AFD2-31527F62FCFD}" presName="spNode" presStyleCnt="0"/>
      <dgm:spPr/>
    </dgm:pt>
    <dgm:pt modelId="{5D9ED2B6-0450-4697-AB76-97289563CE0D}" type="pres">
      <dgm:prSet presAssocID="{D2DE62A9-F6CF-4EFE-93CD-E8A651DEDA81}" presName="sibTrans" presStyleLbl="sibTrans1D1" presStyleIdx="2" presStyleCnt="15"/>
      <dgm:spPr/>
      <dgm:t>
        <a:bodyPr/>
        <a:lstStyle/>
        <a:p>
          <a:endParaRPr lang="es-ES"/>
        </a:p>
      </dgm:t>
    </dgm:pt>
    <dgm:pt modelId="{71561FBD-8327-4ED8-AAA7-7900151DCFC1}" type="pres">
      <dgm:prSet presAssocID="{2CCE5469-D2FD-4FDE-9401-1478D633A833}" presName="node" presStyleLbl="node1" presStyleIdx="3" presStyleCnt="15" custScaleX="404964" custRadScaleRad="106865" custRadScaleInc="70534">
        <dgm:presLayoutVars>
          <dgm:bulletEnabled val="1"/>
        </dgm:presLayoutVars>
      </dgm:prSet>
      <dgm:spPr/>
      <dgm:t>
        <a:bodyPr/>
        <a:lstStyle/>
        <a:p>
          <a:endParaRPr lang="es-ES"/>
        </a:p>
      </dgm:t>
    </dgm:pt>
    <dgm:pt modelId="{7DF5A025-9C46-4CD6-BD2F-282798C7D40E}" type="pres">
      <dgm:prSet presAssocID="{2CCE5469-D2FD-4FDE-9401-1478D633A833}" presName="spNode" presStyleCnt="0"/>
      <dgm:spPr/>
    </dgm:pt>
    <dgm:pt modelId="{1AB0130C-7E60-48E9-AC65-3892DDC3FA3A}" type="pres">
      <dgm:prSet presAssocID="{EC4F6493-F726-46E5-BF57-042EA113D74E}" presName="sibTrans" presStyleLbl="sibTrans1D1" presStyleIdx="3" presStyleCnt="15"/>
      <dgm:spPr/>
      <dgm:t>
        <a:bodyPr/>
        <a:lstStyle/>
        <a:p>
          <a:endParaRPr lang="es-ES"/>
        </a:p>
      </dgm:t>
    </dgm:pt>
    <dgm:pt modelId="{98C453FE-6ED5-41AC-A201-770D4C947CD2}" type="pres">
      <dgm:prSet presAssocID="{ED0BFD93-7C31-4956-BE78-830B1D676062}" presName="node" presStyleLbl="node1" presStyleIdx="4" presStyleCnt="15" custScaleX="312292" custRadScaleRad="107157" custRadScaleInc="-26269">
        <dgm:presLayoutVars>
          <dgm:bulletEnabled val="1"/>
        </dgm:presLayoutVars>
      </dgm:prSet>
      <dgm:spPr/>
      <dgm:t>
        <a:bodyPr/>
        <a:lstStyle/>
        <a:p>
          <a:endParaRPr lang="es-ES"/>
        </a:p>
      </dgm:t>
    </dgm:pt>
    <dgm:pt modelId="{2E324BA9-720B-4DED-ADF4-7B9BFE479675}" type="pres">
      <dgm:prSet presAssocID="{ED0BFD93-7C31-4956-BE78-830B1D676062}" presName="spNode" presStyleCnt="0"/>
      <dgm:spPr/>
    </dgm:pt>
    <dgm:pt modelId="{D8703BF9-C073-447D-9E33-318D53E27620}" type="pres">
      <dgm:prSet presAssocID="{660C112B-6F77-4460-B071-AFDF0CB1E256}" presName="sibTrans" presStyleLbl="sibTrans1D1" presStyleIdx="4" presStyleCnt="15"/>
      <dgm:spPr/>
      <dgm:t>
        <a:bodyPr/>
        <a:lstStyle/>
        <a:p>
          <a:endParaRPr lang="es-ES"/>
        </a:p>
      </dgm:t>
    </dgm:pt>
    <dgm:pt modelId="{B7736D74-29F4-46D6-A5B3-09E3DF809600}" type="pres">
      <dgm:prSet presAssocID="{2F9CA5C6-609E-4874-9051-641AAB42DBF1}" presName="node" presStyleLbl="node1" presStyleIdx="5" presStyleCnt="15" custScaleX="312292" custScaleY="115860" custRadScaleRad="107519" custRadScaleInc="-72038">
        <dgm:presLayoutVars>
          <dgm:bulletEnabled val="1"/>
        </dgm:presLayoutVars>
      </dgm:prSet>
      <dgm:spPr/>
      <dgm:t>
        <a:bodyPr/>
        <a:lstStyle/>
        <a:p>
          <a:endParaRPr lang="es-ES"/>
        </a:p>
      </dgm:t>
    </dgm:pt>
    <dgm:pt modelId="{D2E34A2A-C884-4503-A177-49042F792611}" type="pres">
      <dgm:prSet presAssocID="{2F9CA5C6-609E-4874-9051-641AAB42DBF1}" presName="spNode" presStyleCnt="0"/>
      <dgm:spPr/>
    </dgm:pt>
    <dgm:pt modelId="{5B9FD37E-A400-4445-9F42-F4643490418E}" type="pres">
      <dgm:prSet presAssocID="{BA8E4F49-3E28-4CC4-98F0-865AB04552E7}" presName="sibTrans" presStyleLbl="sibTrans1D1" presStyleIdx="5" presStyleCnt="15"/>
      <dgm:spPr/>
      <dgm:t>
        <a:bodyPr/>
        <a:lstStyle/>
        <a:p>
          <a:endParaRPr lang="es-ES"/>
        </a:p>
      </dgm:t>
    </dgm:pt>
    <dgm:pt modelId="{2EC05269-5344-4BBA-9915-9138DC66102B}" type="pres">
      <dgm:prSet presAssocID="{B4C5CA1B-C1C2-41CB-A14D-F4EBA12A1D9B}" presName="node" presStyleLbl="node1" presStyleIdx="6" presStyleCnt="15" custScaleX="312292" custRadScaleRad="106453" custRadScaleInc="-182261">
        <dgm:presLayoutVars>
          <dgm:bulletEnabled val="1"/>
        </dgm:presLayoutVars>
      </dgm:prSet>
      <dgm:spPr/>
      <dgm:t>
        <a:bodyPr/>
        <a:lstStyle/>
        <a:p>
          <a:endParaRPr lang="es-ES"/>
        </a:p>
      </dgm:t>
    </dgm:pt>
    <dgm:pt modelId="{3800B0D2-BF0C-4CDC-AEB2-61044BFCB49A}" type="pres">
      <dgm:prSet presAssocID="{B4C5CA1B-C1C2-41CB-A14D-F4EBA12A1D9B}" presName="spNode" presStyleCnt="0"/>
      <dgm:spPr/>
    </dgm:pt>
    <dgm:pt modelId="{8035F435-3356-471F-B7B5-87E08686DA37}" type="pres">
      <dgm:prSet presAssocID="{04E85C39-D527-4437-9A5A-6258A94BEE2F}" presName="sibTrans" presStyleLbl="sibTrans1D1" presStyleIdx="6" presStyleCnt="15"/>
      <dgm:spPr/>
      <dgm:t>
        <a:bodyPr/>
        <a:lstStyle/>
        <a:p>
          <a:endParaRPr lang="es-ES"/>
        </a:p>
      </dgm:t>
    </dgm:pt>
    <dgm:pt modelId="{1A3BD16D-3C6A-4536-A1BF-CB2EE7BD8BAC}" type="pres">
      <dgm:prSet presAssocID="{4D17FCD6-52D9-4321-962D-7C1A611780BD}" presName="node" presStyleLbl="node1" presStyleIdx="7" presStyleCnt="15" custScaleX="376128" custScaleY="113567" custRadScaleRad="104784" custRadScaleInc="-192682">
        <dgm:presLayoutVars>
          <dgm:bulletEnabled val="1"/>
        </dgm:presLayoutVars>
      </dgm:prSet>
      <dgm:spPr/>
      <dgm:t>
        <a:bodyPr/>
        <a:lstStyle/>
        <a:p>
          <a:endParaRPr lang="es-ES"/>
        </a:p>
      </dgm:t>
    </dgm:pt>
    <dgm:pt modelId="{0F9BA7E4-85D7-4104-B0DC-49212E372B6B}" type="pres">
      <dgm:prSet presAssocID="{4D17FCD6-52D9-4321-962D-7C1A611780BD}" presName="spNode" presStyleCnt="0"/>
      <dgm:spPr/>
    </dgm:pt>
    <dgm:pt modelId="{A21EC934-C105-4B41-90CE-DD2BD2714761}" type="pres">
      <dgm:prSet presAssocID="{BCCA73F4-A3B8-47F2-9F96-323E93B6219E}" presName="sibTrans" presStyleLbl="sibTrans1D1" presStyleIdx="7" presStyleCnt="15"/>
      <dgm:spPr/>
      <dgm:t>
        <a:bodyPr/>
        <a:lstStyle/>
        <a:p>
          <a:endParaRPr lang="es-ES"/>
        </a:p>
      </dgm:t>
    </dgm:pt>
    <dgm:pt modelId="{1F4F786B-0C13-469B-A46A-1CE096C0FE76}" type="pres">
      <dgm:prSet presAssocID="{80308C8B-70A6-44E4-8316-3B55A1F11602}" presName="node" presStyleLbl="node1" presStyleIdx="8" presStyleCnt="15" custScaleX="312292" custRadScaleRad="100206" custRadScaleInc="135550">
        <dgm:presLayoutVars>
          <dgm:bulletEnabled val="1"/>
        </dgm:presLayoutVars>
      </dgm:prSet>
      <dgm:spPr/>
      <dgm:t>
        <a:bodyPr/>
        <a:lstStyle/>
        <a:p>
          <a:endParaRPr lang="es-ES"/>
        </a:p>
      </dgm:t>
    </dgm:pt>
    <dgm:pt modelId="{6260028D-39A6-4D5F-91DF-E403DA8EE408}" type="pres">
      <dgm:prSet presAssocID="{80308C8B-70A6-44E4-8316-3B55A1F11602}" presName="spNode" presStyleCnt="0"/>
      <dgm:spPr/>
    </dgm:pt>
    <dgm:pt modelId="{DE68E15E-42CA-460E-912B-8C830167637B}" type="pres">
      <dgm:prSet presAssocID="{BBA0A291-4BAD-44E9-BF48-A41C35837B13}" presName="sibTrans" presStyleLbl="sibTrans1D1" presStyleIdx="8" presStyleCnt="15"/>
      <dgm:spPr/>
      <dgm:t>
        <a:bodyPr/>
        <a:lstStyle/>
        <a:p>
          <a:endParaRPr lang="es-ES"/>
        </a:p>
      </dgm:t>
    </dgm:pt>
    <dgm:pt modelId="{BDF6C702-05D9-461A-A179-86463D3205A5}" type="pres">
      <dgm:prSet presAssocID="{8C453CD4-9ABB-4DBD-9458-26E7EEFBA938}" presName="node" presStyleLbl="node1" presStyleIdx="9" presStyleCnt="15" custScaleX="389070" custRadScaleRad="105349" custRadScaleInc="154946">
        <dgm:presLayoutVars>
          <dgm:bulletEnabled val="1"/>
        </dgm:presLayoutVars>
      </dgm:prSet>
      <dgm:spPr/>
      <dgm:t>
        <a:bodyPr/>
        <a:lstStyle/>
        <a:p>
          <a:endParaRPr lang="es-ES"/>
        </a:p>
      </dgm:t>
    </dgm:pt>
    <dgm:pt modelId="{AAF15DC6-C03D-407C-B347-3A101FB48D7D}" type="pres">
      <dgm:prSet presAssocID="{8C453CD4-9ABB-4DBD-9458-26E7EEFBA938}" presName="spNode" presStyleCnt="0"/>
      <dgm:spPr/>
    </dgm:pt>
    <dgm:pt modelId="{3C1DC865-E21E-4828-AA80-5427CBBC9C59}" type="pres">
      <dgm:prSet presAssocID="{926B6411-39C3-4D6A-A9D6-46351C068F07}" presName="sibTrans" presStyleLbl="sibTrans1D1" presStyleIdx="9" presStyleCnt="15"/>
      <dgm:spPr/>
      <dgm:t>
        <a:bodyPr/>
        <a:lstStyle/>
        <a:p>
          <a:endParaRPr lang="es-ES"/>
        </a:p>
      </dgm:t>
    </dgm:pt>
    <dgm:pt modelId="{91396BF1-AAD3-47E7-87D2-9EE816BEB024}" type="pres">
      <dgm:prSet presAssocID="{8257AA6B-1EE9-4A86-9E7E-CDF960E3012E}" presName="node" presStyleLbl="node1" presStyleIdx="10" presStyleCnt="15" custScaleX="387140" custScaleY="113691" custRadScaleRad="108635" custRadScaleInc="76471">
        <dgm:presLayoutVars>
          <dgm:bulletEnabled val="1"/>
        </dgm:presLayoutVars>
      </dgm:prSet>
      <dgm:spPr/>
      <dgm:t>
        <a:bodyPr/>
        <a:lstStyle/>
        <a:p>
          <a:endParaRPr lang="es-ES"/>
        </a:p>
      </dgm:t>
    </dgm:pt>
    <dgm:pt modelId="{3E24640E-765E-426D-9053-509733F1EA40}" type="pres">
      <dgm:prSet presAssocID="{8257AA6B-1EE9-4A86-9E7E-CDF960E3012E}" presName="spNode" presStyleCnt="0"/>
      <dgm:spPr/>
    </dgm:pt>
    <dgm:pt modelId="{A8463129-6827-498B-BD54-DC530C5564C0}" type="pres">
      <dgm:prSet presAssocID="{50D75FDA-DF37-41D7-AB16-92F103C840E9}" presName="sibTrans" presStyleLbl="sibTrans1D1" presStyleIdx="10" presStyleCnt="15"/>
      <dgm:spPr/>
      <dgm:t>
        <a:bodyPr/>
        <a:lstStyle/>
        <a:p>
          <a:endParaRPr lang="es-ES"/>
        </a:p>
      </dgm:t>
    </dgm:pt>
    <dgm:pt modelId="{8667C83E-23E3-426B-A977-61C64A40B38F}" type="pres">
      <dgm:prSet presAssocID="{1A632280-D1A5-4756-B976-1FE0B06859E0}" presName="node" presStyleLbl="node1" presStyleIdx="11" presStyleCnt="15" custScaleX="414642" custScaleY="136537" custRadScaleRad="112279" custRadScaleInc="17705">
        <dgm:presLayoutVars>
          <dgm:bulletEnabled val="1"/>
        </dgm:presLayoutVars>
      </dgm:prSet>
      <dgm:spPr/>
      <dgm:t>
        <a:bodyPr/>
        <a:lstStyle/>
        <a:p>
          <a:endParaRPr lang="es-ES"/>
        </a:p>
      </dgm:t>
    </dgm:pt>
    <dgm:pt modelId="{754CAC00-48CF-4B1B-882E-73FA1AE60A9B}" type="pres">
      <dgm:prSet presAssocID="{1A632280-D1A5-4756-B976-1FE0B06859E0}" presName="spNode" presStyleCnt="0"/>
      <dgm:spPr/>
    </dgm:pt>
    <dgm:pt modelId="{0ECEDD2D-8899-4061-89B9-164994970100}" type="pres">
      <dgm:prSet presAssocID="{F6F03DA4-CFB6-4F79-94A0-616DE50901AE}" presName="sibTrans" presStyleLbl="sibTrans1D1" presStyleIdx="11" presStyleCnt="15"/>
      <dgm:spPr/>
      <dgm:t>
        <a:bodyPr/>
        <a:lstStyle/>
        <a:p>
          <a:endParaRPr lang="es-ES"/>
        </a:p>
      </dgm:t>
    </dgm:pt>
    <dgm:pt modelId="{EA5C6089-8A3E-49C7-8D8A-88895A7924B5}" type="pres">
      <dgm:prSet presAssocID="{5307ECE0-28C9-46E2-8C2C-0D0CFB9F916A}" presName="node" presStyleLbl="node1" presStyleIdx="12" presStyleCnt="15" custScaleX="339283" custRadScaleRad="112108" custRadScaleInc="-59927">
        <dgm:presLayoutVars>
          <dgm:bulletEnabled val="1"/>
        </dgm:presLayoutVars>
      </dgm:prSet>
      <dgm:spPr/>
      <dgm:t>
        <a:bodyPr/>
        <a:lstStyle/>
        <a:p>
          <a:endParaRPr lang="es-ES"/>
        </a:p>
      </dgm:t>
    </dgm:pt>
    <dgm:pt modelId="{79F872DD-3492-46C5-82B5-95249E400DE6}" type="pres">
      <dgm:prSet presAssocID="{5307ECE0-28C9-46E2-8C2C-0D0CFB9F916A}" presName="spNode" presStyleCnt="0"/>
      <dgm:spPr/>
    </dgm:pt>
    <dgm:pt modelId="{0DD4367E-DCE3-4964-A35D-8E2A31216617}" type="pres">
      <dgm:prSet presAssocID="{DEA4CFF2-6E50-4DEA-96EB-8AD562957AED}" presName="sibTrans" presStyleLbl="sibTrans1D1" presStyleIdx="12" presStyleCnt="15"/>
      <dgm:spPr/>
      <dgm:t>
        <a:bodyPr/>
        <a:lstStyle/>
        <a:p>
          <a:endParaRPr lang="es-ES"/>
        </a:p>
      </dgm:t>
    </dgm:pt>
    <dgm:pt modelId="{31AC3AF7-CC4F-480E-ADAC-CC759D99CB9F}" type="pres">
      <dgm:prSet presAssocID="{7C89806F-FD4F-47F7-AA5A-864A8F65C357}" presName="node" presStyleLbl="node1" presStyleIdx="13" presStyleCnt="15" custScaleX="303275" custRadScaleRad="111735" custRadScaleInc="-181768">
        <dgm:presLayoutVars>
          <dgm:bulletEnabled val="1"/>
        </dgm:presLayoutVars>
      </dgm:prSet>
      <dgm:spPr/>
      <dgm:t>
        <a:bodyPr/>
        <a:lstStyle/>
        <a:p>
          <a:endParaRPr lang="es-ES"/>
        </a:p>
      </dgm:t>
    </dgm:pt>
    <dgm:pt modelId="{3018ABFD-9052-4F3D-A5A8-F04BFDB1834C}" type="pres">
      <dgm:prSet presAssocID="{7C89806F-FD4F-47F7-AA5A-864A8F65C357}" presName="spNode" presStyleCnt="0"/>
      <dgm:spPr/>
    </dgm:pt>
    <dgm:pt modelId="{629A3CE3-A46C-4FA8-BBB9-5D5830F8D585}" type="pres">
      <dgm:prSet presAssocID="{6EFBEFC3-0E1B-4B4D-B506-45BC9218F48A}" presName="sibTrans" presStyleLbl="sibTrans1D1" presStyleIdx="13" presStyleCnt="15"/>
      <dgm:spPr/>
      <dgm:t>
        <a:bodyPr/>
        <a:lstStyle/>
        <a:p>
          <a:endParaRPr lang="es-ES"/>
        </a:p>
      </dgm:t>
    </dgm:pt>
    <dgm:pt modelId="{632C8A79-9D7A-49E9-BEE5-BFB45A3C22D1}" type="pres">
      <dgm:prSet presAssocID="{FF2477BD-06E7-418D-9462-C9B7CCBF7DB5}" presName="node" presStyleLbl="node1" presStyleIdx="14" presStyleCnt="15" custScaleX="264965" custRadScaleRad="109473" custRadScaleInc="-279275">
        <dgm:presLayoutVars>
          <dgm:bulletEnabled val="1"/>
        </dgm:presLayoutVars>
      </dgm:prSet>
      <dgm:spPr/>
      <dgm:t>
        <a:bodyPr/>
        <a:lstStyle/>
        <a:p>
          <a:endParaRPr lang="es-ES"/>
        </a:p>
      </dgm:t>
    </dgm:pt>
    <dgm:pt modelId="{1AB4D187-0EA0-41A9-B819-D6F8B4DC4D1A}" type="pres">
      <dgm:prSet presAssocID="{FF2477BD-06E7-418D-9462-C9B7CCBF7DB5}" presName="spNode" presStyleCnt="0"/>
      <dgm:spPr/>
    </dgm:pt>
    <dgm:pt modelId="{F74271EE-74AF-4AB0-AFC4-E3AEB48CC656}" type="pres">
      <dgm:prSet presAssocID="{423B6026-E113-4A0B-9335-F70C7ABD0037}" presName="sibTrans" presStyleLbl="sibTrans1D1" presStyleIdx="14" presStyleCnt="15"/>
      <dgm:spPr/>
      <dgm:t>
        <a:bodyPr/>
        <a:lstStyle/>
        <a:p>
          <a:endParaRPr lang="es-ES"/>
        </a:p>
      </dgm:t>
    </dgm:pt>
  </dgm:ptLst>
  <dgm:cxnLst>
    <dgm:cxn modelId="{4BAC43DC-85BA-4194-BBD5-F8302149B32E}" type="presOf" srcId="{BBA0A291-4BAD-44E9-BF48-A41C35837B13}" destId="{DE68E15E-42CA-460E-912B-8C830167637B}" srcOrd="0" destOrd="0" presId="urn:microsoft.com/office/officeart/2005/8/layout/cycle6"/>
    <dgm:cxn modelId="{EC33BA06-7762-4095-839B-7D4CDEF10B31}" type="presOf" srcId="{FF2477BD-06E7-418D-9462-C9B7CCBF7DB5}" destId="{632C8A79-9D7A-49E9-BEE5-BFB45A3C22D1}" srcOrd="0" destOrd="0" presId="urn:microsoft.com/office/officeart/2005/8/layout/cycle6"/>
    <dgm:cxn modelId="{6C0EDFE1-86C7-4A8A-94D9-F346F6B2D5C1}" srcId="{18A75EB5-F5C7-4783-AB4A-98D06B085423}" destId="{ED0BFD93-7C31-4956-BE78-830B1D676062}" srcOrd="4" destOrd="0" parTransId="{7565C46D-D96E-4DFA-A8BE-AC484A63A09F}" sibTransId="{660C112B-6F77-4460-B071-AFDF0CB1E256}"/>
    <dgm:cxn modelId="{14167421-B2A6-478D-836D-B3ED891A2E61}" type="presOf" srcId="{DEA4CFF2-6E50-4DEA-96EB-8AD562957AED}" destId="{0DD4367E-DCE3-4964-A35D-8E2A31216617}" srcOrd="0" destOrd="0" presId="urn:microsoft.com/office/officeart/2005/8/layout/cycle6"/>
    <dgm:cxn modelId="{66FDF27E-B1F7-4DC7-8075-49375B5AEBE1}" type="presOf" srcId="{BCCA73F4-A3B8-47F2-9F96-323E93B6219E}" destId="{A21EC934-C105-4B41-90CE-DD2BD2714761}" srcOrd="0" destOrd="0" presId="urn:microsoft.com/office/officeart/2005/8/layout/cycle6"/>
    <dgm:cxn modelId="{1BEF0AB3-FA37-44D3-B616-F9C27BB20024}" type="presOf" srcId="{ED0BFD93-7C31-4956-BE78-830B1D676062}" destId="{98C453FE-6ED5-41AC-A201-770D4C947CD2}" srcOrd="0" destOrd="0" presId="urn:microsoft.com/office/officeart/2005/8/layout/cycle6"/>
    <dgm:cxn modelId="{945E52CF-E602-4A5D-802A-BF643322A655}" srcId="{18A75EB5-F5C7-4783-AB4A-98D06B085423}" destId="{2F9CA5C6-609E-4874-9051-641AAB42DBF1}" srcOrd="5" destOrd="0" parTransId="{D2232FB4-6F2B-481E-A8B7-002EB99BA497}" sibTransId="{BA8E4F49-3E28-4CC4-98F0-865AB04552E7}"/>
    <dgm:cxn modelId="{3BDDC127-0F2D-4693-A327-A7025C583B35}" srcId="{18A75EB5-F5C7-4783-AB4A-98D06B085423}" destId="{5307ECE0-28C9-46E2-8C2C-0D0CFB9F916A}" srcOrd="12" destOrd="0" parTransId="{431E144B-B4B7-4FE1-AECF-E604A4FB3762}" sibTransId="{DEA4CFF2-6E50-4DEA-96EB-8AD562957AED}"/>
    <dgm:cxn modelId="{CF08C4F9-7970-4411-9E4F-65377B4F72EF}" srcId="{18A75EB5-F5C7-4783-AB4A-98D06B085423}" destId="{4D17FCD6-52D9-4321-962D-7C1A611780BD}" srcOrd="7" destOrd="0" parTransId="{393FD02C-7FA5-4456-9747-D54B06E9EFF1}" sibTransId="{BCCA73F4-A3B8-47F2-9F96-323E93B6219E}"/>
    <dgm:cxn modelId="{21D3E5D4-76E6-4F0D-BF79-5B38000A029A}" type="presOf" srcId="{EC4F6493-F726-46E5-BF57-042EA113D74E}" destId="{1AB0130C-7E60-48E9-AC65-3892DDC3FA3A}" srcOrd="0" destOrd="0" presId="urn:microsoft.com/office/officeart/2005/8/layout/cycle6"/>
    <dgm:cxn modelId="{9F3C2677-B5F0-49AA-ACD5-9ABD942CA160}" srcId="{18A75EB5-F5C7-4783-AB4A-98D06B085423}" destId="{21AE3EC8-FEA1-4101-AF5D-9BDC3367A39A}" srcOrd="0" destOrd="0" parTransId="{296B0E61-EB32-433E-B394-8B24E3B49311}" sibTransId="{385599EF-1B67-484F-B571-441E6B5CCC8B}"/>
    <dgm:cxn modelId="{D577BA8A-94DD-4DA4-BE41-482FB9D79BD6}" type="presOf" srcId="{2CCE5469-D2FD-4FDE-9401-1478D633A833}" destId="{71561FBD-8327-4ED8-AAA7-7900151DCFC1}" srcOrd="0" destOrd="0" presId="urn:microsoft.com/office/officeart/2005/8/layout/cycle6"/>
    <dgm:cxn modelId="{AD969D41-41F8-4CB0-8F2B-8F58EA728FC7}" type="presOf" srcId="{18A75EB5-F5C7-4783-AB4A-98D06B085423}" destId="{AB4D8EC0-7D76-4B6B-B763-943E68C1FB29}" srcOrd="0" destOrd="0" presId="urn:microsoft.com/office/officeart/2005/8/layout/cycle6"/>
    <dgm:cxn modelId="{310F29D9-CCA7-4272-88C1-7964C5641C45}" type="presOf" srcId="{423B6026-E113-4A0B-9335-F70C7ABD0037}" destId="{F74271EE-74AF-4AB0-AFC4-E3AEB48CC656}" srcOrd="0" destOrd="0" presId="urn:microsoft.com/office/officeart/2005/8/layout/cycle6"/>
    <dgm:cxn modelId="{550DC781-2B90-4498-A106-F828475EAAD5}" type="presOf" srcId="{D2DE62A9-F6CF-4EFE-93CD-E8A651DEDA81}" destId="{5D9ED2B6-0450-4697-AB76-97289563CE0D}" srcOrd="0" destOrd="0" presId="urn:microsoft.com/office/officeart/2005/8/layout/cycle6"/>
    <dgm:cxn modelId="{5D78B2E5-D387-4C70-B505-7B9135A59794}" srcId="{18A75EB5-F5C7-4783-AB4A-98D06B085423}" destId="{2CCE5469-D2FD-4FDE-9401-1478D633A833}" srcOrd="3" destOrd="0" parTransId="{D62DDEAB-F9B9-49C2-8BA6-AA9CBF40076F}" sibTransId="{EC4F6493-F726-46E5-BF57-042EA113D74E}"/>
    <dgm:cxn modelId="{DC690A6E-4413-4F52-9F44-78EC348EF102}" srcId="{18A75EB5-F5C7-4783-AB4A-98D06B085423}" destId="{80308C8B-70A6-44E4-8316-3B55A1F11602}" srcOrd="8" destOrd="0" parTransId="{C5EE07CD-34FE-45B7-A6C4-7E864FAD9426}" sibTransId="{BBA0A291-4BAD-44E9-BF48-A41C35837B13}"/>
    <dgm:cxn modelId="{BFE11065-AD66-4D2B-8437-E4EF6898D688}" type="presOf" srcId="{BA8E4F49-3E28-4CC4-98F0-865AB04552E7}" destId="{5B9FD37E-A400-4445-9F42-F4643490418E}" srcOrd="0" destOrd="0" presId="urn:microsoft.com/office/officeart/2005/8/layout/cycle6"/>
    <dgm:cxn modelId="{41FD6CBC-D75D-48DA-BA62-9A48791FF686}" srcId="{18A75EB5-F5C7-4783-AB4A-98D06B085423}" destId="{CF766D10-2752-44BA-AFD2-31527F62FCFD}" srcOrd="2" destOrd="0" parTransId="{6E282527-0200-4682-83D8-2794F298A893}" sibTransId="{D2DE62A9-F6CF-4EFE-93CD-E8A651DEDA81}"/>
    <dgm:cxn modelId="{C0554572-9254-4116-ADB9-E07331001631}" srcId="{18A75EB5-F5C7-4783-AB4A-98D06B085423}" destId="{FF2477BD-06E7-418D-9462-C9B7CCBF7DB5}" srcOrd="14" destOrd="0" parTransId="{4B7521DA-4036-4D21-BDC9-B0AE0F361296}" sibTransId="{423B6026-E113-4A0B-9335-F70C7ABD0037}"/>
    <dgm:cxn modelId="{00673EB8-06CD-4722-9D11-49362F941ECE}" type="presOf" srcId="{04E85C39-D527-4437-9A5A-6258A94BEE2F}" destId="{8035F435-3356-471F-B7B5-87E08686DA37}" srcOrd="0" destOrd="0" presId="urn:microsoft.com/office/officeart/2005/8/layout/cycle6"/>
    <dgm:cxn modelId="{A4A7C5FF-5066-49E8-B7FB-59D832BB1603}" srcId="{18A75EB5-F5C7-4783-AB4A-98D06B085423}" destId="{7C89806F-FD4F-47F7-AA5A-864A8F65C357}" srcOrd="13" destOrd="0" parTransId="{8FB1C27F-ADB2-422B-ACEA-D19E03DE59A1}" sibTransId="{6EFBEFC3-0E1B-4B4D-B506-45BC9218F48A}"/>
    <dgm:cxn modelId="{27A97084-9676-45C6-B1B5-A5089D5A9611}" srcId="{18A75EB5-F5C7-4783-AB4A-98D06B085423}" destId="{8C453CD4-9ABB-4DBD-9458-26E7EEFBA938}" srcOrd="9" destOrd="0" parTransId="{7954FE80-8490-44F9-8085-77A0C1E33449}" sibTransId="{926B6411-39C3-4D6A-A9D6-46351C068F07}"/>
    <dgm:cxn modelId="{296619E5-2C3F-4DFB-90ED-285DDA286FB2}" type="presOf" srcId="{8257AA6B-1EE9-4A86-9E7E-CDF960E3012E}" destId="{91396BF1-AAD3-47E7-87D2-9EE816BEB024}" srcOrd="0" destOrd="0" presId="urn:microsoft.com/office/officeart/2005/8/layout/cycle6"/>
    <dgm:cxn modelId="{3CE9CB46-4EAF-4E78-A5F4-FC414C9650AE}" type="presOf" srcId="{A6374360-4A3C-442C-82E5-30CC3126366C}" destId="{CB393A33-1AAA-4E8E-A1EF-E3246F2E5CE8}" srcOrd="0" destOrd="0" presId="urn:microsoft.com/office/officeart/2005/8/layout/cycle6"/>
    <dgm:cxn modelId="{E96BBF09-D285-40B8-8843-E8980879B273}" type="presOf" srcId="{385599EF-1B67-484F-B571-441E6B5CCC8B}" destId="{E2446E3F-4342-4104-B5DD-16880311C5D9}" srcOrd="0" destOrd="0" presId="urn:microsoft.com/office/officeart/2005/8/layout/cycle6"/>
    <dgm:cxn modelId="{D1CFD280-BE8A-436D-A69D-1383604651E9}" type="presOf" srcId="{926B6411-39C3-4D6A-A9D6-46351C068F07}" destId="{3C1DC865-E21E-4828-AA80-5427CBBC9C59}" srcOrd="0" destOrd="0" presId="urn:microsoft.com/office/officeart/2005/8/layout/cycle6"/>
    <dgm:cxn modelId="{3584DFA0-15A8-4E55-908F-368EDCD1BA73}" type="presOf" srcId="{8C453CD4-9ABB-4DBD-9458-26E7EEFBA938}" destId="{BDF6C702-05D9-461A-A179-86463D3205A5}" srcOrd="0" destOrd="0" presId="urn:microsoft.com/office/officeart/2005/8/layout/cycle6"/>
    <dgm:cxn modelId="{F1F98034-2E0C-4B47-9D31-4CC9F07E399F}" type="presOf" srcId="{50D75FDA-DF37-41D7-AB16-92F103C840E9}" destId="{A8463129-6827-498B-BD54-DC530C5564C0}" srcOrd="0" destOrd="0" presId="urn:microsoft.com/office/officeart/2005/8/layout/cycle6"/>
    <dgm:cxn modelId="{ADD54E8E-F6CB-4B18-9FAD-6EA0C2ED444B}" type="presOf" srcId="{2F9CA5C6-609E-4874-9051-641AAB42DBF1}" destId="{B7736D74-29F4-46D6-A5B3-09E3DF809600}" srcOrd="0" destOrd="0" presId="urn:microsoft.com/office/officeart/2005/8/layout/cycle6"/>
    <dgm:cxn modelId="{B67F580D-7A69-403B-97C9-D15AD2186696}" type="presOf" srcId="{CF766D10-2752-44BA-AFD2-31527F62FCFD}" destId="{1EA40513-DD52-4DD2-93CD-DA4A3CCF7976}" srcOrd="0" destOrd="0" presId="urn:microsoft.com/office/officeart/2005/8/layout/cycle6"/>
    <dgm:cxn modelId="{C59109BE-0A64-43C2-8812-303E0FC41D10}" srcId="{18A75EB5-F5C7-4783-AB4A-98D06B085423}" destId="{1A632280-D1A5-4756-B976-1FE0B06859E0}" srcOrd="11" destOrd="0" parTransId="{E34B0974-BC42-4365-A1DD-826CDA494A70}" sibTransId="{F6F03DA4-CFB6-4F79-94A0-616DE50901AE}"/>
    <dgm:cxn modelId="{1F35F7E5-5059-4B37-A09C-E0B14D28685B}" type="presOf" srcId="{660C112B-6F77-4460-B071-AFDF0CB1E256}" destId="{D8703BF9-C073-447D-9E33-318D53E27620}" srcOrd="0" destOrd="0" presId="urn:microsoft.com/office/officeart/2005/8/layout/cycle6"/>
    <dgm:cxn modelId="{A91D0D61-7D3A-4BCF-B28F-D43856F01133}" srcId="{18A75EB5-F5C7-4783-AB4A-98D06B085423}" destId="{8257AA6B-1EE9-4A86-9E7E-CDF960E3012E}" srcOrd="10" destOrd="0" parTransId="{19ECB024-55DC-4111-AA79-C17AC4094531}" sibTransId="{50D75FDA-DF37-41D7-AB16-92F103C840E9}"/>
    <dgm:cxn modelId="{325681C3-A981-4C78-A83C-33D830168CA0}" type="presOf" srcId="{4D17FCD6-52D9-4321-962D-7C1A611780BD}" destId="{1A3BD16D-3C6A-4536-A1BF-CB2EE7BD8BAC}" srcOrd="0" destOrd="0" presId="urn:microsoft.com/office/officeart/2005/8/layout/cycle6"/>
    <dgm:cxn modelId="{058F7D04-2535-48EA-9C75-94BA3C24DFCB}" type="presOf" srcId="{6EFBEFC3-0E1B-4B4D-B506-45BC9218F48A}" destId="{629A3CE3-A46C-4FA8-BBB9-5D5830F8D585}" srcOrd="0" destOrd="0" presId="urn:microsoft.com/office/officeart/2005/8/layout/cycle6"/>
    <dgm:cxn modelId="{FC196A17-5048-46E9-8DEA-D624FF134297}" srcId="{18A75EB5-F5C7-4783-AB4A-98D06B085423}" destId="{B4C5CA1B-C1C2-41CB-A14D-F4EBA12A1D9B}" srcOrd="6" destOrd="0" parTransId="{8A98239A-BCBD-49F0-A56B-3AD9F05ABFB1}" sibTransId="{04E85C39-D527-4437-9A5A-6258A94BEE2F}"/>
    <dgm:cxn modelId="{36162C22-80AD-45BE-8D99-AEA1A0C289F8}" type="presOf" srcId="{21AE3EC8-FEA1-4101-AF5D-9BDC3367A39A}" destId="{4EA02F65-3912-4BA4-89F7-F9F12E83503B}" srcOrd="0" destOrd="0" presId="urn:microsoft.com/office/officeart/2005/8/layout/cycle6"/>
    <dgm:cxn modelId="{62B0BFA9-7329-4018-909F-948E89C5D0E7}" srcId="{18A75EB5-F5C7-4783-AB4A-98D06B085423}" destId="{CABF86C0-B19D-4B15-8BCF-5105293196B2}" srcOrd="1" destOrd="0" parTransId="{BE321A56-A575-4206-A7FC-C10D7227AC4B}" sibTransId="{A6374360-4A3C-442C-82E5-30CC3126366C}"/>
    <dgm:cxn modelId="{EC052E39-A8EA-43E7-9B31-E5994DAA76FD}" type="presOf" srcId="{7C89806F-FD4F-47F7-AA5A-864A8F65C357}" destId="{31AC3AF7-CC4F-480E-ADAC-CC759D99CB9F}" srcOrd="0" destOrd="0" presId="urn:microsoft.com/office/officeart/2005/8/layout/cycle6"/>
    <dgm:cxn modelId="{665E60ED-1145-4927-AEA6-1D8DDABC3D7A}" type="presOf" srcId="{5307ECE0-28C9-46E2-8C2C-0D0CFB9F916A}" destId="{EA5C6089-8A3E-49C7-8D8A-88895A7924B5}" srcOrd="0" destOrd="0" presId="urn:microsoft.com/office/officeart/2005/8/layout/cycle6"/>
    <dgm:cxn modelId="{B79BDECE-8628-4FE2-800D-4410F7F1DA15}" type="presOf" srcId="{B4C5CA1B-C1C2-41CB-A14D-F4EBA12A1D9B}" destId="{2EC05269-5344-4BBA-9915-9138DC66102B}" srcOrd="0" destOrd="0" presId="urn:microsoft.com/office/officeart/2005/8/layout/cycle6"/>
    <dgm:cxn modelId="{EDAB5E52-25BF-4B56-8AAB-64C838FA81C1}" type="presOf" srcId="{CABF86C0-B19D-4B15-8BCF-5105293196B2}" destId="{98A2893E-39B0-465E-818D-E0F3941F9BA6}" srcOrd="0" destOrd="0" presId="urn:microsoft.com/office/officeart/2005/8/layout/cycle6"/>
    <dgm:cxn modelId="{36236B81-C6CD-4D61-AB41-E8566F6B628A}" type="presOf" srcId="{80308C8B-70A6-44E4-8316-3B55A1F11602}" destId="{1F4F786B-0C13-469B-A46A-1CE096C0FE76}" srcOrd="0" destOrd="0" presId="urn:microsoft.com/office/officeart/2005/8/layout/cycle6"/>
    <dgm:cxn modelId="{E38FB658-15B8-4AA1-B78E-D1A691EB21CC}" type="presOf" srcId="{F6F03DA4-CFB6-4F79-94A0-616DE50901AE}" destId="{0ECEDD2D-8899-4061-89B9-164994970100}" srcOrd="0" destOrd="0" presId="urn:microsoft.com/office/officeart/2005/8/layout/cycle6"/>
    <dgm:cxn modelId="{60860609-5F29-4209-B2A8-AFD6016014D3}" type="presOf" srcId="{1A632280-D1A5-4756-B976-1FE0B06859E0}" destId="{8667C83E-23E3-426B-A977-61C64A40B38F}" srcOrd="0" destOrd="0" presId="urn:microsoft.com/office/officeart/2005/8/layout/cycle6"/>
    <dgm:cxn modelId="{86A708DB-B458-40B2-80B0-B276136F54B2}" type="presParOf" srcId="{AB4D8EC0-7D76-4B6B-B763-943E68C1FB29}" destId="{4EA02F65-3912-4BA4-89F7-F9F12E83503B}" srcOrd="0" destOrd="0" presId="urn:microsoft.com/office/officeart/2005/8/layout/cycle6"/>
    <dgm:cxn modelId="{732992EE-5ED7-4AE5-AC55-0B1BAD345958}" type="presParOf" srcId="{AB4D8EC0-7D76-4B6B-B763-943E68C1FB29}" destId="{428DBA1E-2A4A-4C05-A563-56DF3DF20131}" srcOrd="1" destOrd="0" presId="urn:microsoft.com/office/officeart/2005/8/layout/cycle6"/>
    <dgm:cxn modelId="{F42C4F11-8389-4767-856F-27FB6255CD90}" type="presParOf" srcId="{AB4D8EC0-7D76-4B6B-B763-943E68C1FB29}" destId="{E2446E3F-4342-4104-B5DD-16880311C5D9}" srcOrd="2" destOrd="0" presId="urn:microsoft.com/office/officeart/2005/8/layout/cycle6"/>
    <dgm:cxn modelId="{576ADEDF-F318-497C-99BA-96466ABE6A98}" type="presParOf" srcId="{AB4D8EC0-7D76-4B6B-B763-943E68C1FB29}" destId="{98A2893E-39B0-465E-818D-E0F3941F9BA6}" srcOrd="3" destOrd="0" presId="urn:microsoft.com/office/officeart/2005/8/layout/cycle6"/>
    <dgm:cxn modelId="{AD195C20-DEE7-40D6-8223-3375D6C7CDF9}" type="presParOf" srcId="{AB4D8EC0-7D76-4B6B-B763-943E68C1FB29}" destId="{2C6DC992-348E-4C8F-A8CA-279621678D93}" srcOrd="4" destOrd="0" presId="urn:microsoft.com/office/officeart/2005/8/layout/cycle6"/>
    <dgm:cxn modelId="{563ADD15-1088-44BC-9D72-E7ED2CD2AADE}" type="presParOf" srcId="{AB4D8EC0-7D76-4B6B-B763-943E68C1FB29}" destId="{CB393A33-1AAA-4E8E-A1EF-E3246F2E5CE8}" srcOrd="5" destOrd="0" presId="urn:microsoft.com/office/officeart/2005/8/layout/cycle6"/>
    <dgm:cxn modelId="{314C9109-0137-4AA8-B7C2-D8328684A4F2}" type="presParOf" srcId="{AB4D8EC0-7D76-4B6B-B763-943E68C1FB29}" destId="{1EA40513-DD52-4DD2-93CD-DA4A3CCF7976}" srcOrd="6" destOrd="0" presId="urn:microsoft.com/office/officeart/2005/8/layout/cycle6"/>
    <dgm:cxn modelId="{B34187A6-334D-44F8-BD64-6B114C7085C4}" type="presParOf" srcId="{AB4D8EC0-7D76-4B6B-B763-943E68C1FB29}" destId="{44C209E5-2BCD-4CE4-863D-E73B13F096C6}" srcOrd="7" destOrd="0" presId="urn:microsoft.com/office/officeart/2005/8/layout/cycle6"/>
    <dgm:cxn modelId="{5BBA0887-F09E-4E8E-88B6-A5FD0A7F2065}" type="presParOf" srcId="{AB4D8EC0-7D76-4B6B-B763-943E68C1FB29}" destId="{5D9ED2B6-0450-4697-AB76-97289563CE0D}" srcOrd="8" destOrd="0" presId="urn:microsoft.com/office/officeart/2005/8/layout/cycle6"/>
    <dgm:cxn modelId="{1D985120-B0FC-464E-961B-26F51981AFE3}" type="presParOf" srcId="{AB4D8EC0-7D76-4B6B-B763-943E68C1FB29}" destId="{71561FBD-8327-4ED8-AAA7-7900151DCFC1}" srcOrd="9" destOrd="0" presId="urn:microsoft.com/office/officeart/2005/8/layout/cycle6"/>
    <dgm:cxn modelId="{63D53724-5249-4F70-AE28-67C3FC73A009}" type="presParOf" srcId="{AB4D8EC0-7D76-4B6B-B763-943E68C1FB29}" destId="{7DF5A025-9C46-4CD6-BD2F-282798C7D40E}" srcOrd="10" destOrd="0" presId="urn:microsoft.com/office/officeart/2005/8/layout/cycle6"/>
    <dgm:cxn modelId="{55B82C61-59FC-4048-B1EA-B242FBB3B3A4}" type="presParOf" srcId="{AB4D8EC0-7D76-4B6B-B763-943E68C1FB29}" destId="{1AB0130C-7E60-48E9-AC65-3892DDC3FA3A}" srcOrd="11" destOrd="0" presId="urn:microsoft.com/office/officeart/2005/8/layout/cycle6"/>
    <dgm:cxn modelId="{F660BD2F-46E3-44B7-B58A-5CD2D4769B75}" type="presParOf" srcId="{AB4D8EC0-7D76-4B6B-B763-943E68C1FB29}" destId="{98C453FE-6ED5-41AC-A201-770D4C947CD2}" srcOrd="12" destOrd="0" presId="urn:microsoft.com/office/officeart/2005/8/layout/cycle6"/>
    <dgm:cxn modelId="{3003F0CB-C9B4-45E1-84A2-C2D9E5352714}" type="presParOf" srcId="{AB4D8EC0-7D76-4B6B-B763-943E68C1FB29}" destId="{2E324BA9-720B-4DED-ADF4-7B9BFE479675}" srcOrd="13" destOrd="0" presId="urn:microsoft.com/office/officeart/2005/8/layout/cycle6"/>
    <dgm:cxn modelId="{FF7A4D05-441E-4E03-85FE-ED954C05966F}" type="presParOf" srcId="{AB4D8EC0-7D76-4B6B-B763-943E68C1FB29}" destId="{D8703BF9-C073-447D-9E33-318D53E27620}" srcOrd="14" destOrd="0" presId="urn:microsoft.com/office/officeart/2005/8/layout/cycle6"/>
    <dgm:cxn modelId="{5F6E8813-1AB2-46E0-933E-7C627365AB53}" type="presParOf" srcId="{AB4D8EC0-7D76-4B6B-B763-943E68C1FB29}" destId="{B7736D74-29F4-46D6-A5B3-09E3DF809600}" srcOrd="15" destOrd="0" presId="urn:microsoft.com/office/officeart/2005/8/layout/cycle6"/>
    <dgm:cxn modelId="{DB849992-5648-4EC1-AEB6-FB90777B6751}" type="presParOf" srcId="{AB4D8EC0-7D76-4B6B-B763-943E68C1FB29}" destId="{D2E34A2A-C884-4503-A177-49042F792611}" srcOrd="16" destOrd="0" presId="urn:microsoft.com/office/officeart/2005/8/layout/cycle6"/>
    <dgm:cxn modelId="{7912DE2D-B6DD-4BB6-90D3-6239277085A3}" type="presParOf" srcId="{AB4D8EC0-7D76-4B6B-B763-943E68C1FB29}" destId="{5B9FD37E-A400-4445-9F42-F4643490418E}" srcOrd="17" destOrd="0" presId="urn:microsoft.com/office/officeart/2005/8/layout/cycle6"/>
    <dgm:cxn modelId="{7E84B1B0-81C6-429E-BF92-66870EAE4C00}" type="presParOf" srcId="{AB4D8EC0-7D76-4B6B-B763-943E68C1FB29}" destId="{2EC05269-5344-4BBA-9915-9138DC66102B}" srcOrd="18" destOrd="0" presId="urn:microsoft.com/office/officeart/2005/8/layout/cycle6"/>
    <dgm:cxn modelId="{EF60CCBD-2865-4BF6-8DA3-EF0CF8AA4051}" type="presParOf" srcId="{AB4D8EC0-7D76-4B6B-B763-943E68C1FB29}" destId="{3800B0D2-BF0C-4CDC-AEB2-61044BFCB49A}" srcOrd="19" destOrd="0" presId="urn:microsoft.com/office/officeart/2005/8/layout/cycle6"/>
    <dgm:cxn modelId="{CE03A23A-EA13-4EB7-9234-34834CF596BA}" type="presParOf" srcId="{AB4D8EC0-7D76-4B6B-B763-943E68C1FB29}" destId="{8035F435-3356-471F-B7B5-87E08686DA37}" srcOrd="20" destOrd="0" presId="urn:microsoft.com/office/officeart/2005/8/layout/cycle6"/>
    <dgm:cxn modelId="{919A60B2-2601-4045-9332-194A9F14DCDF}" type="presParOf" srcId="{AB4D8EC0-7D76-4B6B-B763-943E68C1FB29}" destId="{1A3BD16D-3C6A-4536-A1BF-CB2EE7BD8BAC}" srcOrd="21" destOrd="0" presId="urn:microsoft.com/office/officeart/2005/8/layout/cycle6"/>
    <dgm:cxn modelId="{BC59AB0D-E5A3-4BE9-A62E-DA119EEE5B65}" type="presParOf" srcId="{AB4D8EC0-7D76-4B6B-B763-943E68C1FB29}" destId="{0F9BA7E4-85D7-4104-B0DC-49212E372B6B}" srcOrd="22" destOrd="0" presId="urn:microsoft.com/office/officeart/2005/8/layout/cycle6"/>
    <dgm:cxn modelId="{593EAE5D-E752-47EA-9B57-70B35FA16E58}" type="presParOf" srcId="{AB4D8EC0-7D76-4B6B-B763-943E68C1FB29}" destId="{A21EC934-C105-4B41-90CE-DD2BD2714761}" srcOrd="23" destOrd="0" presId="urn:microsoft.com/office/officeart/2005/8/layout/cycle6"/>
    <dgm:cxn modelId="{598DE162-B919-4649-A960-66F07B800D25}" type="presParOf" srcId="{AB4D8EC0-7D76-4B6B-B763-943E68C1FB29}" destId="{1F4F786B-0C13-469B-A46A-1CE096C0FE76}" srcOrd="24" destOrd="0" presId="urn:microsoft.com/office/officeart/2005/8/layout/cycle6"/>
    <dgm:cxn modelId="{8472E210-FE2E-441C-94C7-0F91FC5360F7}" type="presParOf" srcId="{AB4D8EC0-7D76-4B6B-B763-943E68C1FB29}" destId="{6260028D-39A6-4D5F-91DF-E403DA8EE408}" srcOrd="25" destOrd="0" presId="urn:microsoft.com/office/officeart/2005/8/layout/cycle6"/>
    <dgm:cxn modelId="{58B70002-CE8E-4042-99DE-B7999A395E70}" type="presParOf" srcId="{AB4D8EC0-7D76-4B6B-B763-943E68C1FB29}" destId="{DE68E15E-42CA-460E-912B-8C830167637B}" srcOrd="26" destOrd="0" presId="urn:microsoft.com/office/officeart/2005/8/layout/cycle6"/>
    <dgm:cxn modelId="{C20ABCD8-5FA2-487A-A0D8-310582E17AA0}" type="presParOf" srcId="{AB4D8EC0-7D76-4B6B-B763-943E68C1FB29}" destId="{BDF6C702-05D9-461A-A179-86463D3205A5}" srcOrd="27" destOrd="0" presId="urn:microsoft.com/office/officeart/2005/8/layout/cycle6"/>
    <dgm:cxn modelId="{EC0F0B07-5B94-45F2-A30F-D82E24E21635}" type="presParOf" srcId="{AB4D8EC0-7D76-4B6B-B763-943E68C1FB29}" destId="{AAF15DC6-C03D-407C-B347-3A101FB48D7D}" srcOrd="28" destOrd="0" presId="urn:microsoft.com/office/officeart/2005/8/layout/cycle6"/>
    <dgm:cxn modelId="{D41853EA-6782-4458-9B42-C3B90404DFB0}" type="presParOf" srcId="{AB4D8EC0-7D76-4B6B-B763-943E68C1FB29}" destId="{3C1DC865-E21E-4828-AA80-5427CBBC9C59}" srcOrd="29" destOrd="0" presId="urn:microsoft.com/office/officeart/2005/8/layout/cycle6"/>
    <dgm:cxn modelId="{359A50AA-552A-4B19-81A3-C42EFF0D4B8A}" type="presParOf" srcId="{AB4D8EC0-7D76-4B6B-B763-943E68C1FB29}" destId="{91396BF1-AAD3-47E7-87D2-9EE816BEB024}" srcOrd="30" destOrd="0" presId="urn:microsoft.com/office/officeart/2005/8/layout/cycle6"/>
    <dgm:cxn modelId="{6EB8C432-DA85-4AAE-AC80-F99D105FCBB3}" type="presParOf" srcId="{AB4D8EC0-7D76-4B6B-B763-943E68C1FB29}" destId="{3E24640E-765E-426D-9053-509733F1EA40}" srcOrd="31" destOrd="0" presId="urn:microsoft.com/office/officeart/2005/8/layout/cycle6"/>
    <dgm:cxn modelId="{A3E33541-D3F6-40F2-B46C-A7F1F9C96810}" type="presParOf" srcId="{AB4D8EC0-7D76-4B6B-B763-943E68C1FB29}" destId="{A8463129-6827-498B-BD54-DC530C5564C0}" srcOrd="32" destOrd="0" presId="urn:microsoft.com/office/officeart/2005/8/layout/cycle6"/>
    <dgm:cxn modelId="{EA9EC39C-264D-4964-A000-F9DC499163DB}" type="presParOf" srcId="{AB4D8EC0-7D76-4B6B-B763-943E68C1FB29}" destId="{8667C83E-23E3-426B-A977-61C64A40B38F}" srcOrd="33" destOrd="0" presId="urn:microsoft.com/office/officeart/2005/8/layout/cycle6"/>
    <dgm:cxn modelId="{1953DCC4-DB99-412D-96A5-ADE79F4517AE}" type="presParOf" srcId="{AB4D8EC0-7D76-4B6B-B763-943E68C1FB29}" destId="{754CAC00-48CF-4B1B-882E-73FA1AE60A9B}" srcOrd="34" destOrd="0" presId="urn:microsoft.com/office/officeart/2005/8/layout/cycle6"/>
    <dgm:cxn modelId="{12C7A833-3FA0-4084-A81C-45D105A0255F}" type="presParOf" srcId="{AB4D8EC0-7D76-4B6B-B763-943E68C1FB29}" destId="{0ECEDD2D-8899-4061-89B9-164994970100}" srcOrd="35" destOrd="0" presId="urn:microsoft.com/office/officeart/2005/8/layout/cycle6"/>
    <dgm:cxn modelId="{A7AFC7F8-B28D-487D-80C4-1B412F7394AC}" type="presParOf" srcId="{AB4D8EC0-7D76-4B6B-B763-943E68C1FB29}" destId="{EA5C6089-8A3E-49C7-8D8A-88895A7924B5}" srcOrd="36" destOrd="0" presId="urn:microsoft.com/office/officeart/2005/8/layout/cycle6"/>
    <dgm:cxn modelId="{5208747A-26E2-44E3-A6F6-E26A605A0879}" type="presParOf" srcId="{AB4D8EC0-7D76-4B6B-B763-943E68C1FB29}" destId="{79F872DD-3492-46C5-82B5-95249E400DE6}" srcOrd="37" destOrd="0" presId="urn:microsoft.com/office/officeart/2005/8/layout/cycle6"/>
    <dgm:cxn modelId="{6B3A2DD5-A514-48B5-BB58-C138F96C4247}" type="presParOf" srcId="{AB4D8EC0-7D76-4B6B-B763-943E68C1FB29}" destId="{0DD4367E-DCE3-4964-A35D-8E2A31216617}" srcOrd="38" destOrd="0" presId="urn:microsoft.com/office/officeart/2005/8/layout/cycle6"/>
    <dgm:cxn modelId="{598A3D8F-0ABF-4A1F-9945-8DF62BCC5C90}" type="presParOf" srcId="{AB4D8EC0-7D76-4B6B-B763-943E68C1FB29}" destId="{31AC3AF7-CC4F-480E-ADAC-CC759D99CB9F}" srcOrd="39" destOrd="0" presId="urn:microsoft.com/office/officeart/2005/8/layout/cycle6"/>
    <dgm:cxn modelId="{533057AA-169D-4FD4-98F7-B193B9AF04B3}" type="presParOf" srcId="{AB4D8EC0-7D76-4B6B-B763-943E68C1FB29}" destId="{3018ABFD-9052-4F3D-A5A8-F04BFDB1834C}" srcOrd="40" destOrd="0" presId="urn:microsoft.com/office/officeart/2005/8/layout/cycle6"/>
    <dgm:cxn modelId="{10B015E8-BCBE-47C6-9706-2501776651C5}" type="presParOf" srcId="{AB4D8EC0-7D76-4B6B-B763-943E68C1FB29}" destId="{629A3CE3-A46C-4FA8-BBB9-5D5830F8D585}" srcOrd="41" destOrd="0" presId="urn:microsoft.com/office/officeart/2005/8/layout/cycle6"/>
    <dgm:cxn modelId="{7768F1E3-72FB-43BA-A56F-030D0351B7FE}" type="presParOf" srcId="{AB4D8EC0-7D76-4B6B-B763-943E68C1FB29}" destId="{632C8A79-9D7A-49E9-BEE5-BFB45A3C22D1}" srcOrd="42" destOrd="0" presId="urn:microsoft.com/office/officeart/2005/8/layout/cycle6"/>
    <dgm:cxn modelId="{8C7A4CFE-912A-4729-91B0-5B83EFCA2359}" type="presParOf" srcId="{AB4D8EC0-7D76-4B6B-B763-943E68C1FB29}" destId="{1AB4D187-0EA0-41A9-B819-D6F8B4DC4D1A}" srcOrd="43" destOrd="0" presId="urn:microsoft.com/office/officeart/2005/8/layout/cycle6"/>
    <dgm:cxn modelId="{2F5946A5-BDB9-4ECF-B42C-869C95F23C41}" type="presParOf" srcId="{AB4D8EC0-7D76-4B6B-B763-943E68C1FB29}" destId="{F74271EE-74AF-4AB0-AFC4-E3AEB48CC656}" srcOrd="4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064F6-EDB7-426E-9094-D7132B14B5FE}" type="doc">
      <dgm:prSet loTypeId="urn:microsoft.com/office/officeart/2005/8/layout/cycle6" loCatId="relationship" qsTypeId="urn:microsoft.com/office/officeart/2005/8/quickstyle/simple5" qsCatId="simple" csTypeId="urn:microsoft.com/office/officeart/2005/8/colors/accent1_2" csCatId="accent1" phldr="1"/>
      <dgm:spPr/>
      <dgm:t>
        <a:bodyPr/>
        <a:lstStyle/>
        <a:p>
          <a:endParaRPr lang="es-MX"/>
        </a:p>
      </dgm:t>
    </dgm:pt>
    <dgm:pt modelId="{5889A044-39F3-4FA8-A580-AA422AB1D7AD}">
      <dgm:prSet phldrT="[Texto]" custT="1"/>
      <dgm:spPr/>
      <dgm:t>
        <a:bodyPr/>
        <a:lstStyle/>
        <a:p>
          <a:pPr rtl="0"/>
          <a:r>
            <a:rPr kumimoji="0" lang="es-MX" sz="2000" b="1" i="0" u="none" strike="noStrike" cap="none" spc="0" normalizeH="0" baseline="0" noProof="0">
              <a:ln/>
              <a:effectLst/>
              <a:uLnTx/>
              <a:uFillTx/>
              <a:latin typeface="+mn-lt"/>
              <a:ea typeface="+mn-ea"/>
              <a:cs typeface="+mn-cs"/>
            </a:rPr>
            <a:t>INTERES PÚBLICO</a:t>
          </a:r>
          <a:endParaRPr lang="es-MX" sz="2000" b="1" dirty="0"/>
        </a:p>
      </dgm:t>
    </dgm:pt>
    <dgm:pt modelId="{20B89ED7-6C05-4F62-A4BC-05AD8319F249}" type="parTrans" cxnId="{0753F142-62FC-4B89-B904-CF71CE50728D}">
      <dgm:prSet/>
      <dgm:spPr/>
      <dgm:t>
        <a:bodyPr/>
        <a:lstStyle/>
        <a:p>
          <a:endParaRPr lang="es-MX"/>
        </a:p>
      </dgm:t>
    </dgm:pt>
    <dgm:pt modelId="{F507C3E6-49E4-4B55-A0A2-1EA48F5ADB0D}" type="sibTrans" cxnId="{0753F142-62FC-4B89-B904-CF71CE50728D}">
      <dgm:prSet/>
      <dgm:spPr/>
      <dgm:t>
        <a:bodyPr/>
        <a:lstStyle/>
        <a:p>
          <a:endParaRPr lang="es-MX"/>
        </a:p>
      </dgm:t>
    </dgm:pt>
    <dgm:pt modelId="{FE06CA97-0A5C-4080-A7AB-1E13467F6EA1}">
      <dgm:prSet phldrT="[Texto]" custT="1"/>
      <dgm:spPr/>
      <dgm:t>
        <a:bodyPr/>
        <a:lstStyle/>
        <a:p>
          <a:pPr rtl="0"/>
          <a:r>
            <a:rPr lang="es-MX" sz="2000" b="1" dirty="0"/>
            <a:t>RESPETO</a:t>
          </a:r>
          <a:r>
            <a:rPr lang="es-MX" sz="2000" b="1" baseline="0" dirty="0"/>
            <a:t> A LOS DERECHOS HUMANOS </a:t>
          </a:r>
          <a:endParaRPr lang="es-MX" sz="2000" b="1" dirty="0"/>
        </a:p>
      </dgm:t>
    </dgm:pt>
    <dgm:pt modelId="{FA68C435-429C-4427-A9DA-86286BD044BD}" type="parTrans" cxnId="{03B38225-ADC3-4D05-AC20-FBA974801D70}">
      <dgm:prSet/>
      <dgm:spPr/>
      <dgm:t>
        <a:bodyPr/>
        <a:lstStyle/>
        <a:p>
          <a:endParaRPr lang="es-MX"/>
        </a:p>
      </dgm:t>
    </dgm:pt>
    <dgm:pt modelId="{B65FF30C-1175-4D81-9AD4-91735B017435}" type="sibTrans" cxnId="{03B38225-ADC3-4D05-AC20-FBA974801D70}">
      <dgm:prSet/>
      <dgm:spPr/>
      <dgm:t>
        <a:bodyPr/>
        <a:lstStyle/>
        <a:p>
          <a:endParaRPr lang="es-MX"/>
        </a:p>
      </dgm:t>
    </dgm:pt>
    <dgm:pt modelId="{3B17A5F2-7BA5-4FE2-9E32-CEB15D980F38}">
      <dgm:prSet phldrT="[Texto]" custT="1"/>
      <dgm:spPr/>
      <dgm:t>
        <a:bodyPr/>
        <a:lstStyle/>
        <a:p>
          <a:pPr rtl="0"/>
          <a:r>
            <a:rPr kumimoji="0" lang="es-MX" sz="2000" b="1" i="0" u="none" strike="noStrike" cap="none" spc="0" normalizeH="0" baseline="0" noProof="0">
              <a:ln/>
              <a:effectLst/>
              <a:uLnTx/>
              <a:uFillTx/>
              <a:latin typeface="+mn-lt"/>
              <a:ea typeface="+mn-ea"/>
              <a:cs typeface="+mn-cs"/>
            </a:rPr>
            <a:t>IGUALDAD Y NO DISCRIMINACIÓN</a:t>
          </a:r>
          <a:endParaRPr lang="es-MX" sz="2000" b="1" dirty="0"/>
        </a:p>
      </dgm:t>
    </dgm:pt>
    <dgm:pt modelId="{1A27079E-F558-40AC-80E8-B66B7B50A711}" type="parTrans" cxnId="{AEC14961-9112-400B-B5AF-15D47B930C9B}">
      <dgm:prSet/>
      <dgm:spPr/>
      <dgm:t>
        <a:bodyPr/>
        <a:lstStyle/>
        <a:p>
          <a:endParaRPr lang="es-MX"/>
        </a:p>
      </dgm:t>
    </dgm:pt>
    <dgm:pt modelId="{27AF477C-BFC2-43DC-87CC-BC4F7F58397D}" type="sibTrans" cxnId="{AEC14961-9112-400B-B5AF-15D47B930C9B}">
      <dgm:prSet/>
      <dgm:spPr/>
      <dgm:t>
        <a:bodyPr/>
        <a:lstStyle/>
        <a:p>
          <a:endParaRPr lang="es-MX"/>
        </a:p>
      </dgm:t>
    </dgm:pt>
    <dgm:pt modelId="{F254E5AF-EA16-4C5C-88F4-1A668ADA0000}">
      <dgm:prSet phldrT="[Texto]" custT="1"/>
      <dgm:spPr/>
      <dgm:t>
        <a:bodyPr/>
        <a:lstStyle/>
        <a:p>
          <a:pPr rtl="0"/>
          <a:r>
            <a:rPr kumimoji="0" lang="es-MX" sz="2000" b="1" i="0" u="none" strike="noStrike" cap="none" spc="0" normalizeH="0" baseline="0" noProof="0">
              <a:ln/>
              <a:effectLst/>
              <a:uLnTx/>
              <a:uFillTx/>
              <a:latin typeface="+mn-lt"/>
              <a:ea typeface="+mn-ea"/>
              <a:cs typeface="+mn-cs"/>
            </a:rPr>
            <a:t>EQUIDAD DE GÉNERO</a:t>
          </a:r>
          <a:endParaRPr lang="es-MX" sz="2000" b="1" dirty="0"/>
        </a:p>
      </dgm:t>
    </dgm:pt>
    <dgm:pt modelId="{03573FE0-8380-43A8-8DAA-11D8116E20D8}" type="parTrans" cxnId="{723C2F28-71E1-4245-8992-5CAE289F7C29}">
      <dgm:prSet/>
      <dgm:spPr/>
      <dgm:t>
        <a:bodyPr/>
        <a:lstStyle/>
        <a:p>
          <a:endParaRPr lang="es-MX"/>
        </a:p>
      </dgm:t>
    </dgm:pt>
    <dgm:pt modelId="{8E91BA98-CD54-43E1-A8C7-738F103B197D}" type="sibTrans" cxnId="{723C2F28-71E1-4245-8992-5CAE289F7C29}">
      <dgm:prSet/>
      <dgm:spPr/>
      <dgm:t>
        <a:bodyPr/>
        <a:lstStyle/>
        <a:p>
          <a:endParaRPr lang="es-MX"/>
        </a:p>
      </dgm:t>
    </dgm:pt>
    <dgm:pt modelId="{65A6E047-7521-40A9-B06A-EE07DFEE01E7}">
      <dgm:prSet custT="1"/>
      <dgm:spPr/>
      <dgm:t>
        <a:bodyPr/>
        <a:lstStyle/>
        <a:p>
          <a:pPr rtl="0"/>
          <a:r>
            <a:rPr kumimoji="0" lang="es-MX" sz="2000" b="1" i="0" u="none" strike="noStrike" cap="none" spc="0" normalizeH="0" baseline="0" noProof="0">
              <a:ln/>
              <a:effectLst/>
              <a:uLnTx/>
              <a:uFillTx/>
              <a:latin typeface="+mn-lt"/>
              <a:ea typeface="+mn-ea"/>
              <a:cs typeface="+mn-cs"/>
            </a:rPr>
            <a:t>RESPETO</a:t>
          </a:r>
          <a:endParaRPr kumimoji="0" lang="es-MX" sz="2000" b="1" i="0" u="none" strike="noStrike" cap="none" spc="0" normalizeH="0" baseline="0" noProof="0" dirty="0">
            <a:ln/>
            <a:effectLst/>
            <a:uLnTx/>
            <a:uFillTx/>
            <a:latin typeface="+mn-lt"/>
            <a:ea typeface="+mn-ea"/>
            <a:cs typeface="+mn-cs"/>
          </a:endParaRPr>
        </a:p>
      </dgm:t>
    </dgm:pt>
    <dgm:pt modelId="{ADB97AA2-45BD-401E-B47B-F06BEAD0E2BC}" type="parTrans" cxnId="{7D10235E-64A5-438F-8AEF-D548AF52DA54}">
      <dgm:prSet/>
      <dgm:spPr/>
      <dgm:t>
        <a:bodyPr/>
        <a:lstStyle/>
        <a:p>
          <a:endParaRPr lang="es-MX"/>
        </a:p>
      </dgm:t>
    </dgm:pt>
    <dgm:pt modelId="{0B818EF8-A07C-497D-8B26-67214A0D8082}" type="sibTrans" cxnId="{7D10235E-64A5-438F-8AEF-D548AF52DA54}">
      <dgm:prSet/>
      <dgm:spPr/>
      <dgm:t>
        <a:bodyPr/>
        <a:lstStyle/>
        <a:p>
          <a:endParaRPr lang="es-MX"/>
        </a:p>
      </dgm:t>
    </dgm:pt>
    <dgm:pt modelId="{9D415AFC-4307-418B-A254-9DC69504026A}">
      <dgm:prSet phldrT="[Texto]" custT="1"/>
      <dgm:spPr/>
      <dgm:t>
        <a:bodyPr/>
        <a:lstStyle/>
        <a:p>
          <a:pPr rtl="0"/>
          <a:r>
            <a:rPr lang="es-MX" sz="2000" b="1"/>
            <a:t>ENTORNO CULTURAL Y ECOLÓGICO</a:t>
          </a:r>
          <a:endParaRPr lang="es-MX" sz="2000" b="1" dirty="0"/>
        </a:p>
      </dgm:t>
    </dgm:pt>
    <dgm:pt modelId="{5026BA31-8687-43EC-BFDC-E1C1AB5FE581}" type="parTrans" cxnId="{94F68A50-E11C-4B2B-BFFC-BB2F58C619FC}">
      <dgm:prSet/>
      <dgm:spPr/>
      <dgm:t>
        <a:bodyPr/>
        <a:lstStyle/>
        <a:p>
          <a:endParaRPr lang="es-MX"/>
        </a:p>
      </dgm:t>
    </dgm:pt>
    <dgm:pt modelId="{19B9A5EB-E78C-4253-A1CD-909ECCE85E50}" type="sibTrans" cxnId="{94F68A50-E11C-4B2B-BFFC-BB2F58C619FC}">
      <dgm:prSet/>
      <dgm:spPr/>
      <dgm:t>
        <a:bodyPr/>
        <a:lstStyle/>
        <a:p>
          <a:endParaRPr lang="es-MX"/>
        </a:p>
      </dgm:t>
    </dgm:pt>
    <dgm:pt modelId="{5C8349C5-29DE-467B-9CFD-CA60107C274A}">
      <dgm:prSet phldrT="[Texto]" custT="1"/>
      <dgm:spPr/>
      <dgm:t>
        <a:bodyPr/>
        <a:lstStyle/>
        <a:p>
          <a:pPr rtl="0"/>
          <a:r>
            <a:rPr lang="es-MX" sz="2000" b="1"/>
            <a:t>COOPERACIÓN</a:t>
          </a:r>
          <a:endParaRPr lang="es-MX" sz="2000" b="1" dirty="0"/>
        </a:p>
      </dgm:t>
    </dgm:pt>
    <dgm:pt modelId="{AF891FBC-CF30-4F6A-9580-E25ADBB8F2E4}" type="parTrans" cxnId="{B4E2E9FF-93F4-4662-AE29-79A99FBE1599}">
      <dgm:prSet/>
      <dgm:spPr/>
      <dgm:t>
        <a:bodyPr/>
        <a:lstStyle/>
        <a:p>
          <a:endParaRPr lang="es-MX"/>
        </a:p>
      </dgm:t>
    </dgm:pt>
    <dgm:pt modelId="{28E50BDF-9D4F-4872-B72E-DEA89E94DC4B}" type="sibTrans" cxnId="{B4E2E9FF-93F4-4662-AE29-79A99FBE1599}">
      <dgm:prSet/>
      <dgm:spPr/>
      <dgm:t>
        <a:bodyPr/>
        <a:lstStyle/>
        <a:p>
          <a:endParaRPr lang="es-MX"/>
        </a:p>
      </dgm:t>
    </dgm:pt>
    <dgm:pt modelId="{E95E6FD5-12AB-4BE5-A93D-937E7D459C32}">
      <dgm:prSet phldrT="[Texto]" custT="1"/>
      <dgm:spPr/>
      <dgm:t>
        <a:bodyPr/>
        <a:lstStyle/>
        <a:p>
          <a:pPr rtl="0"/>
          <a:r>
            <a:rPr lang="es-MX" sz="2000" b="1"/>
            <a:t>LIDERAZGO</a:t>
          </a:r>
          <a:endParaRPr lang="es-MX" sz="2000" b="1" dirty="0"/>
        </a:p>
      </dgm:t>
    </dgm:pt>
    <dgm:pt modelId="{1FAA4C0A-DB29-4E9A-94BF-297AF26ABFE8}" type="parTrans" cxnId="{232FA0E0-9CD2-4F7E-A787-402F55D9374E}">
      <dgm:prSet/>
      <dgm:spPr/>
      <dgm:t>
        <a:bodyPr/>
        <a:lstStyle/>
        <a:p>
          <a:endParaRPr lang="es-MX"/>
        </a:p>
      </dgm:t>
    </dgm:pt>
    <dgm:pt modelId="{DFFE5ACC-B6AE-4A26-A570-42D490E732D8}" type="sibTrans" cxnId="{232FA0E0-9CD2-4F7E-A787-402F55D9374E}">
      <dgm:prSet/>
      <dgm:spPr/>
      <dgm:t>
        <a:bodyPr/>
        <a:lstStyle/>
        <a:p>
          <a:endParaRPr lang="es-MX"/>
        </a:p>
      </dgm:t>
    </dgm:pt>
    <dgm:pt modelId="{148FC392-D61A-4811-B94B-926B14D3F066}" type="pres">
      <dgm:prSet presAssocID="{CD1064F6-EDB7-426E-9094-D7132B14B5FE}" presName="cycle" presStyleCnt="0">
        <dgm:presLayoutVars>
          <dgm:dir/>
          <dgm:resizeHandles val="exact"/>
        </dgm:presLayoutVars>
      </dgm:prSet>
      <dgm:spPr/>
      <dgm:t>
        <a:bodyPr/>
        <a:lstStyle/>
        <a:p>
          <a:endParaRPr lang="es-ES"/>
        </a:p>
      </dgm:t>
    </dgm:pt>
    <dgm:pt modelId="{B7CB4830-4F6A-4CEE-91D1-1A6D4A5B4159}" type="pres">
      <dgm:prSet presAssocID="{5889A044-39F3-4FA8-A580-AA422AB1D7AD}" presName="node" presStyleLbl="node1" presStyleIdx="0" presStyleCnt="8" custScaleX="215209" custRadScaleRad="115960" custRadScaleInc="-2695">
        <dgm:presLayoutVars>
          <dgm:bulletEnabled val="1"/>
        </dgm:presLayoutVars>
      </dgm:prSet>
      <dgm:spPr/>
      <dgm:t>
        <a:bodyPr/>
        <a:lstStyle/>
        <a:p>
          <a:endParaRPr lang="es-ES"/>
        </a:p>
      </dgm:t>
    </dgm:pt>
    <dgm:pt modelId="{6C3DB009-EA4A-4E94-A1D9-F1625A01350A}" type="pres">
      <dgm:prSet presAssocID="{5889A044-39F3-4FA8-A580-AA422AB1D7AD}" presName="spNode" presStyleCnt="0"/>
      <dgm:spPr/>
    </dgm:pt>
    <dgm:pt modelId="{1268898E-FABD-4361-96A1-A001B53BA1DB}" type="pres">
      <dgm:prSet presAssocID="{F507C3E6-49E4-4B55-A0A2-1EA48F5ADB0D}" presName="sibTrans" presStyleLbl="sibTrans1D1" presStyleIdx="0" presStyleCnt="8"/>
      <dgm:spPr/>
      <dgm:t>
        <a:bodyPr/>
        <a:lstStyle/>
        <a:p>
          <a:endParaRPr lang="es-ES"/>
        </a:p>
      </dgm:t>
    </dgm:pt>
    <dgm:pt modelId="{E50CB40F-7734-487F-97D6-999D9164269E}" type="pres">
      <dgm:prSet presAssocID="{65A6E047-7521-40A9-B06A-EE07DFEE01E7}" presName="node" presStyleLbl="node1" presStyleIdx="1" presStyleCnt="8" custScaleX="179077" custScaleY="105296" custRadScaleRad="111004" custRadScaleInc="131778">
        <dgm:presLayoutVars>
          <dgm:bulletEnabled val="1"/>
        </dgm:presLayoutVars>
      </dgm:prSet>
      <dgm:spPr/>
      <dgm:t>
        <a:bodyPr/>
        <a:lstStyle/>
        <a:p>
          <a:endParaRPr lang="es-ES"/>
        </a:p>
      </dgm:t>
    </dgm:pt>
    <dgm:pt modelId="{EF873AC1-0685-4F95-B4AA-94E3250013C6}" type="pres">
      <dgm:prSet presAssocID="{65A6E047-7521-40A9-B06A-EE07DFEE01E7}" presName="spNode" presStyleCnt="0"/>
      <dgm:spPr/>
    </dgm:pt>
    <dgm:pt modelId="{135E74DB-2A73-474A-9B97-7F7F3390B562}" type="pres">
      <dgm:prSet presAssocID="{0B818EF8-A07C-497D-8B26-67214A0D8082}" presName="sibTrans" presStyleLbl="sibTrans1D1" presStyleIdx="1" presStyleCnt="8"/>
      <dgm:spPr/>
      <dgm:t>
        <a:bodyPr/>
        <a:lstStyle/>
        <a:p>
          <a:endParaRPr lang="es-ES"/>
        </a:p>
      </dgm:t>
    </dgm:pt>
    <dgm:pt modelId="{B0EE7049-A3E0-4441-B97C-5FA987BA7EF2}" type="pres">
      <dgm:prSet presAssocID="{FE06CA97-0A5C-4080-A7AB-1E13467F6EA1}" presName="node" presStyleLbl="node1" presStyleIdx="2" presStyleCnt="8" custScaleX="346006" custRadScaleRad="108732" custRadScaleInc="1860">
        <dgm:presLayoutVars>
          <dgm:bulletEnabled val="1"/>
        </dgm:presLayoutVars>
      </dgm:prSet>
      <dgm:spPr/>
      <dgm:t>
        <a:bodyPr/>
        <a:lstStyle/>
        <a:p>
          <a:endParaRPr lang="es-ES"/>
        </a:p>
      </dgm:t>
    </dgm:pt>
    <dgm:pt modelId="{79632F10-BB0F-4AD9-B7CC-D0A23D9E6F83}" type="pres">
      <dgm:prSet presAssocID="{FE06CA97-0A5C-4080-A7AB-1E13467F6EA1}" presName="spNode" presStyleCnt="0"/>
      <dgm:spPr/>
    </dgm:pt>
    <dgm:pt modelId="{92A467ED-02FF-4257-BFA6-9C8589970531}" type="pres">
      <dgm:prSet presAssocID="{B65FF30C-1175-4D81-9AD4-91735B017435}" presName="sibTrans" presStyleLbl="sibTrans1D1" presStyleIdx="2" presStyleCnt="8"/>
      <dgm:spPr/>
      <dgm:t>
        <a:bodyPr/>
        <a:lstStyle/>
        <a:p>
          <a:endParaRPr lang="es-ES"/>
        </a:p>
      </dgm:t>
    </dgm:pt>
    <dgm:pt modelId="{3C4BFC4E-8376-4657-B3A3-4E14CC9D4B81}" type="pres">
      <dgm:prSet presAssocID="{3B17A5F2-7BA5-4FE2-9E32-CEB15D980F38}" presName="node" presStyleLbl="node1" presStyleIdx="3" presStyleCnt="8" custScaleX="280353" custRadScaleRad="113333" custRadScaleInc="-115581">
        <dgm:presLayoutVars>
          <dgm:bulletEnabled val="1"/>
        </dgm:presLayoutVars>
      </dgm:prSet>
      <dgm:spPr/>
      <dgm:t>
        <a:bodyPr/>
        <a:lstStyle/>
        <a:p>
          <a:endParaRPr lang="es-ES"/>
        </a:p>
      </dgm:t>
    </dgm:pt>
    <dgm:pt modelId="{950BE1D9-6A38-43E7-8A82-4616C14520A9}" type="pres">
      <dgm:prSet presAssocID="{3B17A5F2-7BA5-4FE2-9E32-CEB15D980F38}" presName="spNode" presStyleCnt="0"/>
      <dgm:spPr/>
    </dgm:pt>
    <dgm:pt modelId="{AB6B52FE-7875-454B-86C1-2C397CB2BC1D}" type="pres">
      <dgm:prSet presAssocID="{27AF477C-BFC2-43DC-87CC-BC4F7F58397D}" presName="sibTrans" presStyleLbl="sibTrans1D1" presStyleIdx="3" presStyleCnt="8"/>
      <dgm:spPr/>
      <dgm:t>
        <a:bodyPr/>
        <a:lstStyle/>
        <a:p>
          <a:endParaRPr lang="es-ES"/>
        </a:p>
      </dgm:t>
    </dgm:pt>
    <dgm:pt modelId="{D02D9E93-1584-4E28-9AFD-AFCA5C429516}" type="pres">
      <dgm:prSet presAssocID="{F254E5AF-EA16-4C5C-88F4-1A668ADA0000}" presName="node" presStyleLbl="node1" presStyleIdx="4" presStyleCnt="8" custScaleX="312085" custRadScaleRad="145038" custRadScaleInc="19466">
        <dgm:presLayoutVars>
          <dgm:bulletEnabled val="1"/>
        </dgm:presLayoutVars>
      </dgm:prSet>
      <dgm:spPr/>
      <dgm:t>
        <a:bodyPr/>
        <a:lstStyle/>
        <a:p>
          <a:endParaRPr lang="es-ES"/>
        </a:p>
      </dgm:t>
    </dgm:pt>
    <dgm:pt modelId="{D8E57B79-8DB6-4386-87A3-442AE7908E4E}" type="pres">
      <dgm:prSet presAssocID="{F254E5AF-EA16-4C5C-88F4-1A668ADA0000}" presName="spNode" presStyleCnt="0"/>
      <dgm:spPr/>
    </dgm:pt>
    <dgm:pt modelId="{89AEC9BC-E4CB-46AC-92C2-D0D27BCEADA2}" type="pres">
      <dgm:prSet presAssocID="{8E91BA98-CD54-43E1-A8C7-738F103B197D}" presName="sibTrans" presStyleLbl="sibTrans1D1" presStyleIdx="4" presStyleCnt="8"/>
      <dgm:spPr/>
      <dgm:t>
        <a:bodyPr/>
        <a:lstStyle/>
        <a:p>
          <a:endParaRPr lang="es-ES"/>
        </a:p>
      </dgm:t>
    </dgm:pt>
    <dgm:pt modelId="{B835B3E3-CA4A-449E-B249-82CFB6B53B46}" type="pres">
      <dgm:prSet presAssocID="{9D415AFC-4307-418B-A254-9DC69504026A}" presName="node" presStyleLbl="node1" presStyleIdx="5" presStyleCnt="8" custScaleX="328612" custRadScaleRad="113672" custRadScaleInc="102892">
        <dgm:presLayoutVars>
          <dgm:bulletEnabled val="1"/>
        </dgm:presLayoutVars>
      </dgm:prSet>
      <dgm:spPr/>
      <dgm:t>
        <a:bodyPr/>
        <a:lstStyle/>
        <a:p>
          <a:endParaRPr lang="es-ES"/>
        </a:p>
      </dgm:t>
    </dgm:pt>
    <dgm:pt modelId="{66B4049E-B4DB-4E35-8F74-76294739673C}" type="pres">
      <dgm:prSet presAssocID="{9D415AFC-4307-418B-A254-9DC69504026A}" presName="spNode" presStyleCnt="0"/>
      <dgm:spPr/>
    </dgm:pt>
    <dgm:pt modelId="{2FAE5BA2-041C-4FEA-8DB3-B039E6C625E0}" type="pres">
      <dgm:prSet presAssocID="{19B9A5EB-E78C-4253-A1CD-909ECCE85E50}" presName="sibTrans" presStyleLbl="sibTrans1D1" presStyleIdx="5" presStyleCnt="8"/>
      <dgm:spPr/>
      <dgm:t>
        <a:bodyPr/>
        <a:lstStyle/>
        <a:p>
          <a:endParaRPr lang="es-ES"/>
        </a:p>
      </dgm:t>
    </dgm:pt>
    <dgm:pt modelId="{2EEFABBB-73BF-4125-A474-F6854CDAF197}" type="pres">
      <dgm:prSet presAssocID="{5C8349C5-29DE-467B-9CFD-CA60107C274A}" presName="node" presStyleLbl="node1" presStyleIdx="6" presStyleCnt="8" custScaleX="296955" custRadScaleRad="112840" custRadScaleInc="-1792">
        <dgm:presLayoutVars>
          <dgm:bulletEnabled val="1"/>
        </dgm:presLayoutVars>
      </dgm:prSet>
      <dgm:spPr/>
      <dgm:t>
        <a:bodyPr/>
        <a:lstStyle/>
        <a:p>
          <a:endParaRPr lang="es-ES"/>
        </a:p>
      </dgm:t>
    </dgm:pt>
    <dgm:pt modelId="{254C69C7-F4F4-45C2-B2F8-A46F7FC71687}" type="pres">
      <dgm:prSet presAssocID="{5C8349C5-29DE-467B-9CFD-CA60107C274A}" presName="spNode" presStyleCnt="0"/>
      <dgm:spPr/>
    </dgm:pt>
    <dgm:pt modelId="{7FC5AD07-2C3B-40AE-8F20-A895FBBEC8BC}" type="pres">
      <dgm:prSet presAssocID="{28E50BDF-9D4F-4872-B72E-DEA89E94DC4B}" presName="sibTrans" presStyleLbl="sibTrans1D1" presStyleIdx="6" presStyleCnt="8"/>
      <dgm:spPr/>
      <dgm:t>
        <a:bodyPr/>
        <a:lstStyle/>
        <a:p>
          <a:endParaRPr lang="es-ES"/>
        </a:p>
      </dgm:t>
    </dgm:pt>
    <dgm:pt modelId="{19FF98FA-D7CF-4EA3-90E8-C99FBFD9CB0F}" type="pres">
      <dgm:prSet presAssocID="{E95E6FD5-12AB-4BE5-A93D-937E7D459C32}" presName="node" presStyleLbl="node1" presStyleIdx="7" presStyleCnt="8" custScaleX="218481" custRadScaleRad="110055" custRadScaleInc="-127283">
        <dgm:presLayoutVars>
          <dgm:bulletEnabled val="1"/>
        </dgm:presLayoutVars>
      </dgm:prSet>
      <dgm:spPr/>
      <dgm:t>
        <a:bodyPr/>
        <a:lstStyle/>
        <a:p>
          <a:endParaRPr lang="es-ES"/>
        </a:p>
      </dgm:t>
    </dgm:pt>
    <dgm:pt modelId="{D1C2AB9C-D181-4B33-AF21-C92709BB8AE9}" type="pres">
      <dgm:prSet presAssocID="{E95E6FD5-12AB-4BE5-A93D-937E7D459C32}" presName="spNode" presStyleCnt="0"/>
      <dgm:spPr/>
    </dgm:pt>
    <dgm:pt modelId="{D01420B0-7367-47B1-86E2-99B8E0390A5A}" type="pres">
      <dgm:prSet presAssocID="{DFFE5ACC-B6AE-4A26-A570-42D490E732D8}" presName="sibTrans" presStyleLbl="sibTrans1D1" presStyleIdx="7" presStyleCnt="8"/>
      <dgm:spPr/>
      <dgm:t>
        <a:bodyPr/>
        <a:lstStyle/>
        <a:p>
          <a:endParaRPr lang="es-ES"/>
        </a:p>
      </dgm:t>
    </dgm:pt>
  </dgm:ptLst>
  <dgm:cxnLst>
    <dgm:cxn modelId="{5E8FEEF1-D942-4B36-B22A-737DD806E252}" type="presOf" srcId="{27AF477C-BFC2-43DC-87CC-BC4F7F58397D}" destId="{AB6B52FE-7875-454B-86C1-2C397CB2BC1D}" srcOrd="0" destOrd="0" presId="urn:microsoft.com/office/officeart/2005/8/layout/cycle6"/>
    <dgm:cxn modelId="{B4E2E9FF-93F4-4662-AE29-79A99FBE1599}" srcId="{CD1064F6-EDB7-426E-9094-D7132B14B5FE}" destId="{5C8349C5-29DE-467B-9CFD-CA60107C274A}" srcOrd="6" destOrd="0" parTransId="{AF891FBC-CF30-4F6A-9580-E25ADBB8F2E4}" sibTransId="{28E50BDF-9D4F-4872-B72E-DEA89E94DC4B}"/>
    <dgm:cxn modelId="{380C2D6C-073F-47BF-A616-F26185332B93}" type="presOf" srcId="{DFFE5ACC-B6AE-4A26-A570-42D490E732D8}" destId="{D01420B0-7367-47B1-86E2-99B8E0390A5A}" srcOrd="0" destOrd="0" presId="urn:microsoft.com/office/officeart/2005/8/layout/cycle6"/>
    <dgm:cxn modelId="{94F68A50-E11C-4B2B-BFFC-BB2F58C619FC}" srcId="{CD1064F6-EDB7-426E-9094-D7132B14B5FE}" destId="{9D415AFC-4307-418B-A254-9DC69504026A}" srcOrd="5" destOrd="0" parTransId="{5026BA31-8687-43EC-BFDC-E1C1AB5FE581}" sibTransId="{19B9A5EB-E78C-4253-A1CD-909ECCE85E50}"/>
    <dgm:cxn modelId="{3258CF57-735F-4477-83D5-EEB6BAAD791E}" type="presOf" srcId="{5C8349C5-29DE-467B-9CFD-CA60107C274A}" destId="{2EEFABBB-73BF-4125-A474-F6854CDAF197}" srcOrd="0" destOrd="0" presId="urn:microsoft.com/office/officeart/2005/8/layout/cycle6"/>
    <dgm:cxn modelId="{03B38225-ADC3-4D05-AC20-FBA974801D70}" srcId="{CD1064F6-EDB7-426E-9094-D7132B14B5FE}" destId="{FE06CA97-0A5C-4080-A7AB-1E13467F6EA1}" srcOrd="2" destOrd="0" parTransId="{FA68C435-429C-4427-A9DA-86286BD044BD}" sibTransId="{B65FF30C-1175-4D81-9AD4-91735B017435}"/>
    <dgm:cxn modelId="{9920ACD6-2A58-4EBE-8BA8-450E226460C1}" type="presOf" srcId="{F507C3E6-49E4-4B55-A0A2-1EA48F5ADB0D}" destId="{1268898E-FABD-4361-96A1-A001B53BA1DB}" srcOrd="0" destOrd="0" presId="urn:microsoft.com/office/officeart/2005/8/layout/cycle6"/>
    <dgm:cxn modelId="{5E4E80D1-2D3F-4871-89CC-9C93C76F697E}" type="presOf" srcId="{B65FF30C-1175-4D81-9AD4-91735B017435}" destId="{92A467ED-02FF-4257-BFA6-9C8589970531}" srcOrd="0" destOrd="0" presId="urn:microsoft.com/office/officeart/2005/8/layout/cycle6"/>
    <dgm:cxn modelId="{9BEB8F27-EA72-4A51-921D-57B20A059443}" type="presOf" srcId="{19B9A5EB-E78C-4253-A1CD-909ECCE85E50}" destId="{2FAE5BA2-041C-4FEA-8DB3-B039E6C625E0}" srcOrd="0" destOrd="0" presId="urn:microsoft.com/office/officeart/2005/8/layout/cycle6"/>
    <dgm:cxn modelId="{E8FDF6F7-93F6-483E-B70E-BCC8473C87D1}" type="presOf" srcId="{28E50BDF-9D4F-4872-B72E-DEA89E94DC4B}" destId="{7FC5AD07-2C3B-40AE-8F20-A895FBBEC8BC}" srcOrd="0" destOrd="0" presId="urn:microsoft.com/office/officeart/2005/8/layout/cycle6"/>
    <dgm:cxn modelId="{240A4EBB-35B3-4E28-A80A-847E35938941}" type="presOf" srcId="{8E91BA98-CD54-43E1-A8C7-738F103B197D}" destId="{89AEC9BC-E4CB-46AC-92C2-D0D27BCEADA2}" srcOrd="0" destOrd="0" presId="urn:microsoft.com/office/officeart/2005/8/layout/cycle6"/>
    <dgm:cxn modelId="{E30E1222-C74B-4BB6-816F-EC1BFF6F11DD}" type="presOf" srcId="{CD1064F6-EDB7-426E-9094-D7132B14B5FE}" destId="{148FC392-D61A-4811-B94B-926B14D3F066}" srcOrd="0" destOrd="0" presId="urn:microsoft.com/office/officeart/2005/8/layout/cycle6"/>
    <dgm:cxn modelId="{69296F07-646C-469D-8C06-A21BE2AAE851}" type="presOf" srcId="{3B17A5F2-7BA5-4FE2-9E32-CEB15D980F38}" destId="{3C4BFC4E-8376-4657-B3A3-4E14CC9D4B81}" srcOrd="0" destOrd="0" presId="urn:microsoft.com/office/officeart/2005/8/layout/cycle6"/>
    <dgm:cxn modelId="{A7799D25-C135-49EF-A779-9087220143B7}" type="presOf" srcId="{0B818EF8-A07C-497D-8B26-67214A0D8082}" destId="{135E74DB-2A73-474A-9B97-7F7F3390B562}" srcOrd="0" destOrd="0" presId="urn:microsoft.com/office/officeart/2005/8/layout/cycle6"/>
    <dgm:cxn modelId="{436D1D6D-B2CD-4662-81E0-FF94E68D736C}" type="presOf" srcId="{5889A044-39F3-4FA8-A580-AA422AB1D7AD}" destId="{B7CB4830-4F6A-4CEE-91D1-1A6D4A5B4159}" srcOrd="0" destOrd="0" presId="urn:microsoft.com/office/officeart/2005/8/layout/cycle6"/>
    <dgm:cxn modelId="{7D10235E-64A5-438F-8AEF-D548AF52DA54}" srcId="{CD1064F6-EDB7-426E-9094-D7132B14B5FE}" destId="{65A6E047-7521-40A9-B06A-EE07DFEE01E7}" srcOrd="1" destOrd="0" parTransId="{ADB97AA2-45BD-401E-B47B-F06BEAD0E2BC}" sibTransId="{0B818EF8-A07C-497D-8B26-67214A0D8082}"/>
    <dgm:cxn modelId="{C8A2E89C-8E27-4C3D-9A6F-45CBF4A030F9}" type="presOf" srcId="{FE06CA97-0A5C-4080-A7AB-1E13467F6EA1}" destId="{B0EE7049-A3E0-4441-B97C-5FA987BA7EF2}" srcOrd="0" destOrd="0" presId="urn:microsoft.com/office/officeart/2005/8/layout/cycle6"/>
    <dgm:cxn modelId="{C61AAE07-0267-40E0-BD31-70D9C1D68A13}" type="presOf" srcId="{9D415AFC-4307-418B-A254-9DC69504026A}" destId="{B835B3E3-CA4A-449E-B249-82CFB6B53B46}" srcOrd="0" destOrd="0" presId="urn:microsoft.com/office/officeart/2005/8/layout/cycle6"/>
    <dgm:cxn modelId="{FC968902-6FD5-412A-BDCE-AC7F676006BC}" type="presOf" srcId="{65A6E047-7521-40A9-B06A-EE07DFEE01E7}" destId="{E50CB40F-7734-487F-97D6-999D9164269E}" srcOrd="0" destOrd="0" presId="urn:microsoft.com/office/officeart/2005/8/layout/cycle6"/>
    <dgm:cxn modelId="{174274BB-BAF8-408D-94A3-D723B2C1E165}" type="presOf" srcId="{E95E6FD5-12AB-4BE5-A93D-937E7D459C32}" destId="{19FF98FA-D7CF-4EA3-90E8-C99FBFD9CB0F}" srcOrd="0" destOrd="0" presId="urn:microsoft.com/office/officeart/2005/8/layout/cycle6"/>
    <dgm:cxn modelId="{723C2F28-71E1-4245-8992-5CAE289F7C29}" srcId="{CD1064F6-EDB7-426E-9094-D7132B14B5FE}" destId="{F254E5AF-EA16-4C5C-88F4-1A668ADA0000}" srcOrd="4" destOrd="0" parTransId="{03573FE0-8380-43A8-8DAA-11D8116E20D8}" sibTransId="{8E91BA98-CD54-43E1-A8C7-738F103B197D}"/>
    <dgm:cxn modelId="{0753F142-62FC-4B89-B904-CF71CE50728D}" srcId="{CD1064F6-EDB7-426E-9094-D7132B14B5FE}" destId="{5889A044-39F3-4FA8-A580-AA422AB1D7AD}" srcOrd="0" destOrd="0" parTransId="{20B89ED7-6C05-4F62-A4BC-05AD8319F249}" sibTransId="{F507C3E6-49E4-4B55-A0A2-1EA48F5ADB0D}"/>
    <dgm:cxn modelId="{AEC14961-9112-400B-B5AF-15D47B930C9B}" srcId="{CD1064F6-EDB7-426E-9094-D7132B14B5FE}" destId="{3B17A5F2-7BA5-4FE2-9E32-CEB15D980F38}" srcOrd="3" destOrd="0" parTransId="{1A27079E-F558-40AC-80E8-B66B7B50A711}" sibTransId="{27AF477C-BFC2-43DC-87CC-BC4F7F58397D}"/>
    <dgm:cxn modelId="{232FA0E0-9CD2-4F7E-A787-402F55D9374E}" srcId="{CD1064F6-EDB7-426E-9094-D7132B14B5FE}" destId="{E95E6FD5-12AB-4BE5-A93D-937E7D459C32}" srcOrd="7" destOrd="0" parTransId="{1FAA4C0A-DB29-4E9A-94BF-297AF26ABFE8}" sibTransId="{DFFE5ACC-B6AE-4A26-A570-42D490E732D8}"/>
    <dgm:cxn modelId="{53995F36-A05A-4C3A-BE40-710F905ED7E9}" type="presOf" srcId="{F254E5AF-EA16-4C5C-88F4-1A668ADA0000}" destId="{D02D9E93-1584-4E28-9AFD-AFCA5C429516}" srcOrd="0" destOrd="0" presId="urn:microsoft.com/office/officeart/2005/8/layout/cycle6"/>
    <dgm:cxn modelId="{3EB4F8ED-AD84-4FEE-B27E-7FA8CB7D6F87}" type="presParOf" srcId="{148FC392-D61A-4811-B94B-926B14D3F066}" destId="{B7CB4830-4F6A-4CEE-91D1-1A6D4A5B4159}" srcOrd="0" destOrd="0" presId="urn:microsoft.com/office/officeart/2005/8/layout/cycle6"/>
    <dgm:cxn modelId="{998CBFAD-3339-4509-A972-D12C46E40F8A}" type="presParOf" srcId="{148FC392-D61A-4811-B94B-926B14D3F066}" destId="{6C3DB009-EA4A-4E94-A1D9-F1625A01350A}" srcOrd="1" destOrd="0" presId="urn:microsoft.com/office/officeart/2005/8/layout/cycle6"/>
    <dgm:cxn modelId="{903C5005-01B3-4C43-84AD-58B4FCCF7622}" type="presParOf" srcId="{148FC392-D61A-4811-B94B-926B14D3F066}" destId="{1268898E-FABD-4361-96A1-A001B53BA1DB}" srcOrd="2" destOrd="0" presId="urn:microsoft.com/office/officeart/2005/8/layout/cycle6"/>
    <dgm:cxn modelId="{C08B7769-585D-4D98-83D9-66FCA2D340B0}" type="presParOf" srcId="{148FC392-D61A-4811-B94B-926B14D3F066}" destId="{E50CB40F-7734-487F-97D6-999D9164269E}" srcOrd="3" destOrd="0" presId="urn:microsoft.com/office/officeart/2005/8/layout/cycle6"/>
    <dgm:cxn modelId="{AC64898A-264F-49B7-983E-851FBEF4E66C}" type="presParOf" srcId="{148FC392-D61A-4811-B94B-926B14D3F066}" destId="{EF873AC1-0685-4F95-B4AA-94E3250013C6}" srcOrd="4" destOrd="0" presId="urn:microsoft.com/office/officeart/2005/8/layout/cycle6"/>
    <dgm:cxn modelId="{8AB49B53-BCFC-466F-8174-6DA9130A4D97}" type="presParOf" srcId="{148FC392-D61A-4811-B94B-926B14D3F066}" destId="{135E74DB-2A73-474A-9B97-7F7F3390B562}" srcOrd="5" destOrd="0" presId="urn:microsoft.com/office/officeart/2005/8/layout/cycle6"/>
    <dgm:cxn modelId="{214C0FB3-9C2B-4474-9E2C-DE0D530777A5}" type="presParOf" srcId="{148FC392-D61A-4811-B94B-926B14D3F066}" destId="{B0EE7049-A3E0-4441-B97C-5FA987BA7EF2}" srcOrd="6" destOrd="0" presId="urn:microsoft.com/office/officeart/2005/8/layout/cycle6"/>
    <dgm:cxn modelId="{39E04BCD-9327-4F9B-9C4C-B06B98BE8DFC}" type="presParOf" srcId="{148FC392-D61A-4811-B94B-926B14D3F066}" destId="{79632F10-BB0F-4AD9-B7CC-D0A23D9E6F83}" srcOrd="7" destOrd="0" presId="urn:microsoft.com/office/officeart/2005/8/layout/cycle6"/>
    <dgm:cxn modelId="{D69D1E00-12C7-4FD8-AB47-BAB85143AACE}" type="presParOf" srcId="{148FC392-D61A-4811-B94B-926B14D3F066}" destId="{92A467ED-02FF-4257-BFA6-9C8589970531}" srcOrd="8" destOrd="0" presId="urn:microsoft.com/office/officeart/2005/8/layout/cycle6"/>
    <dgm:cxn modelId="{B6305EF9-CE1C-4AA2-95F0-C7AAA1FBECBE}" type="presParOf" srcId="{148FC392-D61A-4811-B94B-926B14D3F066}" destId="{3C4BFC4E-8376-4657-B3A3-4E14CC9D4B81}" srcOrd="9" destOrd="0" presId="urn:microsoft.com/office/officeart/2005/8/layout/cycle6"/>
    <dgm:cxn modelId="{97F0AEC2-9004-4EB1-99B1-332863B9A9D9}" type="presParOf" srcId="{148FC392-D61A-4811-B94B-926B14D3F066}" destId="{950BE1D9-6A38-43E7-8A82-4616C14520A9}" srcOrd="10" destOrd="0" presId="urn:microsoft.com/office/officeart/2005/8/layout/cycle6"/>
    <dgm:cxn modelId="{9BB47484-BC2C-4FAC-82D9-E28E06F4FDBB}" type="presParOf" srcId="{148FC392-D61A-4811-B94B-926B14D3F066}" destId="{AB6B52FE-7875-454B-86C1-2C397CB2BC1D}" srcOrd="11" destOrd="0" presId="urn:microsoft.com/office/officeart/2005/8/layout/cycle6"/>
    <dgm:cxn modelId="{32FC01BB-4DA2-43D4-8A0C-F143806956ED}" type="presParOf" srcId="{148FC392-D61A-4811-B94B-926B14D3F066}" destId="{D02D9E93-1584-4E28-9AFD-AFCA5C429516}" srcOrd="12" destOrd="0" presId="urn:microsoft.com/office/officeart/2005/8/layout/cycle6"/>
    <dgm:cxn modelId="{14668F52-9E5A-434A-AED9-F64C2BE458CE}" type="presParOf" srcId="{148FC392-D61A-4811-B94B-926B14D3F066}" destId="{D8E57B79-8DB6-4386-87A3-442AE7908E4E}" srcOrd="13" destOrd="0" presId="urn:microsoft.com/office/officeart/2005/8/layout/cycle6"/>
    <dgm:cxn modelId="{A6FF2341-5E75-4773-85CC-AC229EE49E0B}" type="presParOf" srcId="{148FC392-D61A-4811-B94B-926B14D3F066}" destId="{89AEC9BC-E4CB-46AC-92C2-D0D27BCEADA2}" srcOrd="14" destOrd="0" presId="urn:microsoft.com/office/officeart/2005/8/layout/cycle6"/>
    <dgm:cxn modelId="{9C62281E-5D32-4D37-A36F-8445F9911CA1}" type="presParOf" srcId="{148FC392-D61A-4811-B94B-926B14D3F066}" destId="{B835B3E3-CA4A-449E-B249-82CFB6B53B46}" srcOrd="15" destOrd="0" presId="urn:microsoft.com/office/officeart/2005/8/layout/cycle6"/>
    <dgm:cxn modelId="{3F13B7CD-F5C2-4440-9BB2-E2F5B7B14A6E}" type="presParOf" srcId="{148FC392-D61A-4811-B94B-926B14D3F066}" destId="{66B4049E-B4DB-4E35-8F74-76294739673C}" srcOrd="16" destOrd="0" presId="urn:microsoft.com/office/officeart/2005/8/layout/cycle6"/>
    <dgm:cxn modelId="{57BB134F-741B-4655-8FFF-0A964EE68682}" type="presParOf" srcId="{148FC392-D61A-4811-B94B-926B14D3F066}" destId="{2FAE5BA2-041C-4FEA-8DB3-B039E6C625E0}" srcOrd="17" destOrd="0" presId="urn:microsoft.com/office/officeart/2005/8/layout/cycle6"/>
    <dgm:cxn modelId="{1AAF2730-E1BD-446F-8031-B2234E9BB50B}" type="presParOf" srcId="{148FC392-D61A-4811-B94B-926B14D3F066}" destId="{2EEFABBB-73BF-4125-A474-F6854CDAF197}" srcOrd="18" destOrd="0" presId="urn:microsoft.com/office/officeart/2005/8/layout/cycle6"/>
    <dgm:cxn modelId="{ED47C488-5F98-4837-9BBD-A9B5ACEF8837}" type="presParOf" srcId="{148FC392-D61A-4811-B94B-926B14D3F066}" destId="{254C69C7-F4F4-45C2-B2F8-A46F7FC71687}" srcOrd="19" destOrd="0" presId="urn:microsoft.com/office/officeart/2005/8/layout/cycle6"/>
    <dgm:cxn modelId="{39909052-DEB1-43D2-82C7-D607C6D52399}" type="presParOf" srcId="{148FC392-D61A-4811-B94B-926B14D3F066}" destId="{7FC5AD07-2C3B-40AE-8F20-A895FBBEC8BC}" srcOrd="20" destOrd="0" presId="urn:microsoft.com/office/officeart/2005/8/layout/cycle6"/>
    <dgm:cxn modelId="{55E5C6F1-4E85-4E4A-9284-3583A47805C9}" type="presParOf" srcId="{148FC392-D61A-4811-B94B-926B14D3F066}" destId="{19FF98FA-D7CF-4EA3-90E8-C99FBFD9CB0F}" srcOrd="21" destOrd="0" presId="urn:microsoft.com/office/officeart/2005/8/layout/cycle6"/>
    <dgm:cxn modelId="{4F5005DA-ECB7-4AB5-BA50-A75BD43C3F3C}" type="presParOf" srcId="{148FC392-D61A-4811-B94B-926B14D3F066}" destId="{D1C2AB9C-D181-4B33-AF21-C92709BB8AE9}" srcOrd="22" destOrd="0" presId="urn:microsoft.com/office/officeart/2005/8/layout/cycle6"/>
    <dgm:cxn modelId="{813C6033-9D50-4B0B-A67F-365AC92BDA33}" type="presParOf" srcId="{148FC392-D61A-4811-B94B-926B14D3F066}" destId="{D01420B0-7367-47B1-86E2-99B8E0390A5A}"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02F65-3912-4BA4-89F7-F9F12E83503B}">
      <dsp:nvSpPr>
        <dsp:cNvPr id="0" name=""/>
        <dsp:cNvSpPr/>
      </dsp:nvSpPr>
      <dsp:spPr>
        <a:xfrm>
          <a:off x="3001477" y="-9004"/>
          <a:ext cx="1846199" cy="38426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a:t>LEGALIDAD</a:t>
          </a:r>
          <a:endParaRPr lang="es-MX" sz="1100" b="1" kern="1200" dirty="0"/>
        </a:p>
      </dsp:txBody>
      <dsp:txXfrm>
        <a:off x="3020235" y="9754"/>
        <a:ext cx="1808683" cy="346749"/>
      </dsp:txXfrm>
    </dsp:sp>
    <dsp:sp modelId="{E2446E3F-4342-4104-B5DD-16880311C5D9}">
      <dsp:nvSpPr>
        <dsp:cNvPr id="0" name=""/>
        <dsp:cNvSpPr/>
      </dsp:nvSpPr>
      <dsp:spPr>
        <a:xfrm>
          <a:off x="1756917" y="251446"/>
          <a:ext cx="4903024" cy="4903024"/>
        </a:xfrm>
        <a:custGeom>
          <a:avLst/>
          <a:gdLst/>
          <a:ahLst/>
          <a:cxnLst/>
          <a:rect l="0" t="0" r="0" b="0"/>
          <a:pathLst>
            <a:path>
              <a:moveTo>
                <a:pt x="3096889" y="86475"/>
              </a:moveTo>
              <a:arcTo wR="2451512" hR="2451512" stAng="17115803" swAng="8753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A2893E-39B0-465E-818D-E0F3941F9BA6}">
      <dsp:nvSpPr>
        <dsp:cNvPr id="0" name=""/>
        <dsp:cNvSpPr/>
      </dsp:nvSpPr>
      <dsp:spPr>
        <a:xfrm>
          <a:off x="4751972" y="579908"/>
          <a:ext cx="1846199" cy="38426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HONRADEZ</a:t>
          </a:r>
          <a:endParaRPr lang="es-MX" sz="1200" b="1" kern="1200" dirty="0"/>
        </a:p>
      </dsp:txBody>
      <dsp:txXfrm>
        <a:off x="4770730" y="598666"/>
        <a:ext cx="1808683" cy="346749"/>
      </dsp:txXfrm>
    </dsp:sp>
    <dsp:sp modelId="{CB393A33-1AAA-4E8E-A1EF-E3246F2E5CE8}">
      <dsp:nvSpPr>
        <dsp:cNvPr id="0" name=""/>
        <dsp:cNvSpPr/>
      </dsp:nvSpPr>
      <dsp:spPr>
        <a:xfrm>
          <a:off x="2118386" y="593579"/>
          <a:ext cx="4903024" cy="4903024"/>
        </a:xfrm>
        <a:custGeom>
          <a:avLst/>
          <a:gdLst/>
          <a:ahLst/>
          <a:cxnLst/>
          <a:rect l="0" t="0" r="0" b="0"/>
          <a:pathLst>
            <a:path>
              <a:moveTo>
                <a:pt x="3749993" y="372123"/>
              </a:moveTo>
              <a:arcTo wR="2451512" hR="2451512" stAng="18118971" swAng="3972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A40513-DD52-4DD2-93CD-DA4A3CCF7976}">
      <dsp:nvSpPr>
        <dsp:cNvPr id="0" name=""/>
        <dsp:cNvSpPr/>
      </dsp:nvSpPr>
      <dsp:spPr>
        <a:xfrm>
          <a:off x="5303165" y="1131109"/>
          <a:ext cx="1846199" cy="38426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LEALTAD</a:t>
          </a:r>
          <a:endParaRPr lang="es-MX" sz="1200" b="1" kern="1200" dirty="0"/>
        </a:p>
      </dsp:txBody>
      <dsp:txXfrm>
        <a:off x="5321923" y="1149867"/>
        <a:ext cx="1808683" cy="346749"/>
      </dsp:txXfrm>
    </dsp:sp>
    <dsp:sp modelId="{5D9ED2B6-0450-4697-AB76-97289563CE0D}">
      <dsp:nvSpPr>
        <dsp:cNvPr id="0" name=""/>
        <dsp:cNvSpPr/>
      </dsp:nvSpPr>
      <dsp:spPr>
        <a:xfrm>
          <a:off x="1754200" y="290202"/>
          <a:ext cx="4903024" cy="4903024"/>
        </a:xfrm>
        <a:custGeom>
          <a:avLst/>
          <a:gdLst/>
          <a:ahLst/>
          <a:cxnLst/>
          <a:rect l="0" t="0" r="0" b="0"/>
          <a:pathLst>
            <a:path>
              <a:moveTo>
                <a:pt x="4576271" y="1228682"/>
              </a:moveTo>
              <a:arcTo wR="2451512" hR="2451512" stAng="19804736" swAng="5575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561FBD-8327-4ED8-AAA7-7900151DCFC1}">
      <dsp:nvSpPr>
        <dsp:cNvPr id="0" name=""/>
        <dsp:cNvSpPr/>
      </dsp:nvSpPr>
      <dsp:spPr>
        <a:xfrm>
          <a:off x="5354241" y="1881850"/>
          <a:ext cx="2394055" cy="38426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IMPARCIALIDAD</a:t>
          </a:r>
          <a:endParaRPr lang="es-MX" sz="1200" b="1" kern="1200" dirty="0"/>
        </a:p>
      </dsp:txBody>
      <dsp:txXfrm>
        <a:off x="5372999" y="1900608"/>
        <a:ext cx="2356539" cy="346749"/>
      </dsp:txXfrm>
    </dsp:sp>
    <dsp:sp modelId="{1AB0130C-7E60-48E9-AC65-3892DDC3FA3A}">
      <dsp:nvSpPr>
        <dsp:cNvPr id="0" name=""/>
        <dsp:cNvSpPr/>
      </dsp:nvSpPr>
      <dsp:spPr>
        <a:xfrm>
          <a:off x="1716573" y="219587"/>
          <a:ext cx="4903024" cy="4903024"/>
        </a:xfrm>
        <a:custGeom>
          <a:avLst/>
          <a:gdLst/>
          <a:ahLst/>
          <a:cxnLst/>
          <a:rect l="0" t="0" r="0" b="0"/>
          <a:pathLst>
            <a:path>
              <a:moveTo>
                <a:pt x="4869928" y="2050044"/>
              </a:moveTo>
              <a:arcTo wR="2451512" hR="2451512" stAng="21034476" swAng="49042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C453FE-6ED5-41AC-A201-770D4C947CD2}">
      <dsp:nvSpPr>
        <dsp:cNvPr id="0" name=""/>
        <dsp:cNvSpPr/>
      </dsp:nvSpPr>
      <dsp:spPr>
        <a:xfrm>
          <a:off x="5689944" y="2621112"/>
          <a:ext cx="1846199" cy="38426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EFICIENCIA</a:t>
          </a:r>
          <a:endParaRPr lang="es-MX" sz="1200" b="1" kern="1200" dirty="0"/>
        </a:p>
      </dsp:txBody>
      <dsp:txXfrm>
        <a:off x="5708702" y="2639870"/>
        <a:ext cx="1808683" cy="346749"/>
      </dsp:txXfrm>
    </dsp:sp>
    <dsp:sp modelId="{D8703BF9-C073-447D-9E33-318D53E27620}">
      <dsp:nvSpPr>
        <dsp:cNvPr id="0" name=""/>
        <dsp:cNvSpPr/>
      </dsp:nvSpPr>
      <dsp:spPr>
        <a:xfrm>
          <a:off x="1706544" y="267875"/>
          <a:ext cx="4903024" cy="4903024"/>
        </a:xfrm>
        <a:custGeom>
          <a:avLst/>
          <a:gdLst/>
          <a:ahLst/>
          <a:cxnLst/>
          <a:rect l="0" t="0" r="0" b="0"/>
          <a:pathLst>
            <a:path>
              <a:moveTo>
                <a:pt x="4885697" y="2742474"/>
              </a:moveTo>
              <a:arcTo wR="2451512" hR="2451512" stAng="408978" swAng="6892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736D74-29F4-46D6-A5B3-09E3DF809600}">
      <dsp:nvSpPr>
        <dsp:cNvPr id="0" name=""/>
        <dsp:cNvSpPr/>
      </dsp:nvSpPr>
      <dsp:spPr>
        <a:xfrm>
          <a:off x="5472562" y="3494078"/>
          <a:ext cx="1846199" cy="445209"/>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ECONOMÍA</a:t>
          </a:r>
          <a:endParaRPr lang="es-MX" sz="1200" b="1" kern="1200" dirty="0"/>
        </a:p>
      </dsp:txBody>
      <dsp:txXfrm>
        <a:off x="5494295" y="3515811"/>
        <a:ext cx="1802733" cy="401743"/>
      </dsp:txXfrm>
    </dsp:sp>
    <dsp:sp modelId="{5B9FD37E-A400-4445-9F42-F4643490418E}">
      <dsp:nvSpPr>
        <dsp:cNvPr id="0" name=""/>
        <dsp:cNvSpPr/>
      </dsp:nvSpPr>
      <dsp:spPr>
        <a:xfrm>
          <a:off x="1866553" y="21142"/>
          <a:ext cx="4903024" cy="4903024"/>
        </a:xfrm>
        <a:custGeom>
          <a:avLst/>
          <a:gdLst/>
          <a:ahLst/>
          <a:cxnLst/>
          <a:rect l="0" t="0" r="0" b="0"/>
          <a:pathLst>
            <a:path>
              <a:moveTo>
                <a:pt x="4414682" y="3919802"/>
              </a:moveTo>
              <a:arcTo wR="2451512" hR="2451512" stAng="2207608" swAng="2842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C05269-5344-4BBA-9915-9138DC66102B}">
      <dsp:nvSpPr>
        <dsp:cNvPr id="0" name=""/>
        <dsp:cNvSpPr/>
      </dsp:nvSpPr>
      <dsp:spPr>
        <a:xfrm>
          <a:off x="5085112" y="4099642"/>
          <a:ext cx="1846199" cy="38426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DISCIPLINA</a:t>
          </a:r>
          <a:endParaRPr lang="es-MX" sz="1200" b="1" kern="1200" dirty="0"/>
        </a:p>
      </dsp:txBody>
      <dsp:txXfrm>
        <a:off x="5103870" y="4118400"/>
        <a:ext cx="1808683" cy="346749"/>
      </dsp:txXfrm>
    </dsp:sp>
    <dsp:sp modelId="{8035F435-3356-471F-B7B5-87E08686DA37}">
      <dsp:nvSpPr>
        <dsp:cNvPr id="0" name=""/>
        <dsp:cNvSpPr/>
      </dsp:nvSpPr>
      <dsp:spPr>
        <a:xfrm>
          <a:off x="1842547" y="124560"/>
          <a:ext cx="4903024" cy="4903024"/>
        </a:xfrm>
        <a:custGeom>
          <a:avLst/>
          <a:gdLst/>
          <a:ahLst/>
          <a:cxnLst/>
          <a:rect l="0" t="0" r="0" b="0"/>
          <a:pathLst>
            <a:path>
              <a:moveTo>
                <a:pt x="3988092" y="4361704"/>
              </a:moveTo>
              <a:arcTo wR="2451512" hR="2451512" stAng="3071184" swAng="51685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3BD16D-3C6A-4536-A1BF-CB2EE7BD8BAC}">
      <dsp:nvSpPr>
        <dsp:cNvPr id="0" name=""/>
        <dsp:cNvSpPr/>
      </dsp:nvSpPr>
      <dsp:spPr>
        <a:xfrm>
          <a:off x="4063101" y="4696754"/>
          <a:ext cx="2223583" cy="436398"/>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a:t>PROFESIONALISMO</a:t>
          </a:r>
        </a:p>
      </dsp:txBody>
      <dsp:txXfrm>
        <a:off x="4084404" y="4718057"/>
        <a:ext cx="2180977" cy="393792"/>
      </dsp:txXfrm>
    </dsp:sp>
    <dsp:sp modelId="{A21EC934-C105-4B41-90CE-DD2BD2714761}">
      <dsp:nvSpPr>
        <dsp:cNvPr id="0" name=""/>
        <dsp:cNvSpPr/>
      </dsp:nvSpPr>
      <dsp:spPr>
        <a:xfrm>
          <a:off x="1971970" y="235716"/>
          <a:ext cx="4903024" cy="4903024"/>
        </a:xfrm>
        <a:custGeom>
          <a:avLst/>
          <a:gdLst/>
          <a:ahLst/>
          <a:cxnLst/>
          <a:rect l="0" t="0" r="0" b="0"/>
          <a:pathLst>
            <a:path>
              <a:moveTo>
                <a:pt x="2610467" y="4897866"/>
              </a:moveTo>
              <a:arcTo wR="2451512" hR="2451512" stAng="5176941" swAng="89595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4F786B-0C13-469B-A46A-1CE096C0FE76}">
      <dsp:nvSpPr>
        <dsp:cNvPr id="0" name=""/>
        <dsp:cNvSpPr/>
      </dsp:nvSpPr>
      <dsp:spPr>
        <a:xfrm>
          <a:off x="2115361" y="4706390"/>
          <a:ext cx="1846199" cy="38426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a:t>OBJETIVIDAD</a:t>
          </a:r>
          <a:endParaRPr lang="es-MX" sz="1100" b="1" kern="1200" dirty="0"/>
        </a:p>
      </dsp:txBody>
      <dsp:txXfrm>
        <a:off x="2134119" y="4725148"/>
        <a:ext cx="1808683" cy="346749"/>
      </dsp:txXfrm>
    </dsp:sp>
    <dsp:sp modelId="{DE68E15E-42CA-460E-912B-8C830167637B}">
      <dsp:nvSpPr>
        <dsp:cNvPr id="0" name=""/>
        <dsp:cNvSpPr/>
      </dsp:nvSpPr>
      <dsp:spPr>
        <a:xfrm>
          <a:off x="898311" y="-101093"/>
          <a:ext cx="4903024" cy="4903024"/>
        </a:xfrm>
        <a:custGeom>
          <a:avLst/>
          <a:gdLst/>
          <a:ahLst/>
          <a:cxnLst/>
          <a:rect l="0" t="0" r="0" b="0"/>
          <a:pathLst>
            <a:path>
              <a:moveTo>
                <a:pt x="1769438" y="4806228"/>
              </a:moveTo>
              <a:arcTo wR="2451512" hR="2451512" stAng="6369261" swAng="6230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F6C702-05D9-461A-A179-86463D3205A5}">
      <dsp:nvSpPr>
        <dsp:cNvPr id="0" name=""/>
        <dsp:cNvSpPr/>
      </dsp:nvSpPr>
      <dsp:spPr>
        <a:xfrm>
          <a:off x="910942" y="4157338"/>
          <a:ext cx="2300093" cy="38426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TRANSPARENCIA</a:t>
          </a:r>
          <a:endParaRPr lang="es-MX" sz="1200" b="1" kern="1200" dirty="0"/>
        </a:p>
      </dsp:txBody>
      <dsp:txXfrm>
        <a:off x="929700" y="4176096"/>
        <a:ext cx="2262577" cy="346749"/>
      </dsp:txXfrm>
    </dsp:sp>
    <dsp:sp modelId="{3C1DC865-E21E-4828-AA80-5427CBBC9C59}">
      <dsp:nvSpPr>
        <dsp:cNvPr id="0" name=""/>
        <dsp:cNvSpPr/>
      </dsp:nvSpPr>
      <dsp:spPr>
        <a:xfrm>
          <a:off x="1010730" y="-188501"/>
          <a:ext cx="4903024" cy="4903024"/>
        </a:xfrm>
        <a:custGeom>
          <a:avLst/>
          <a:gdLst/>
          <a:ahLst/>
          <a:cxnLst/>
          <a:rect l="0" t="0" r="0" b="0"/>
          <a:pathLst>
            <a:path>
              <a:moveTo>
                <a:pt x="892867" y="4343743"/>
              </a:moveTo>
              <a:arcTo wR="2451512" hR="2451512" stAng="7768712" swAng="45363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396BF1-AAD3-47E7-87D2-9EE816BEB024}">
      <dsp:nvSpPr>
        <dsp:cNvPr id="0" name=""/>
        <dsp:cNvSpPr/>
      </dsp:nvSpPr>
      <dsp:spPr>
        <a:xfrm>
          <a:off x="412639" y="3494424"/>
          <a:ext cx="2288684" cy="43687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RENDICIÓN DE CUENTAS</a:t>
          </a:r>
          <a:endParaRPr lang="es-MX" sz="1200" b="1" kern="1200" dirty="0"/>
        </a:p>
      </dsp:txBody>
      <dsp:txXfrm>
        <a:off x="433965" y="3515750"/>
        <a:ext cx="2246032" cy="394223"/>
      </dsp:txXfrm>
    </dsp:sp>
    <dsp:sp modelId="{A8463129-6827-498B-BD54-DC530C5564C0}">
      <dsp:nvSpPr>
        <dsp:cNvPr id="0" name=""/>
        <dsp:cNvSpPr/>
      </dsp:nvSpPr>
      <dsp:spPr>
        <a:xfrm>
          <a:off x="1108507" y="-240927"/>
          <a:ext cx="4903024" cy="4903024"/>
        </a:xfrm>
        <a:custGeom>
          <a:avLst/>
          <a:gdLst/>
          <a:ahLst/>
          <a:cxnLst/>
          <a:rect l="0" t="0" r="0" b="0"/>
          <a:pathLst>
            <a:path>
              <a:moveTo>
                <a:pt x="360843" y="3731752"/>
              </a:moveTo>
              <a:arcTo wR="2451512" hR="2451512" stAng="8911104" swAng="58110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667C83E-23E3-426B-A977-61C64A40B38F}">
      <dsp:nvSpPr>
        <dsp:cNvPr id="0" name=""/>
        <dsp:cNvSpPr/>
      </dsp:nvSpPr>
      <dsp:spPr>
        <a:xfrm>
          <a:off x="22790" y="2592273"/>
          <a:ext cx="2451269" cy="524664"/>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COMPETENCIA POR MÉRITO</a:t>
          </a:r>
          <a:endParaRPr lang="es-MX" sz="1200" b="1" kern="1200" dirty="0"/>
        </a:p>
      </dsp:txBody>
      <dsp:txXfrm>
        <a:off x="48402" y="2617885"/>
        <a:ext cx="2400045" cy="473440"/>
      </dsp:txXfrm>
    </dsp:sp>
    <dsp:sp modelId="{0ECEDD2D-8899-4061-89B9-164994970100}">
      <dsp:nvSpPr>
        <dsp:cNvPr id="0" name=""/>
        <dsp:cNvSpPr/>
      </dsp:nvSpPr>
      <dsp:spPr>
        <a:xfrm>
          <a:off x="1239586" y="182877"/>
          <a:ext cx="4903024" cy="4903024"/>
        </a:xfrm>
        <a:custGeom>
          <a:avLst/>
          <a:gdLst/>
          <a:ahLst/>
          <a:cxnLst/>
          <a:rect l="0" t="0" r="0" b="0"/>
          <a:pathLst>
            <a:path>
              <a:moveTo>
                <a:pt x="432" y="2405444"/>
              </a:moveTo>
              <a:arcTo wR="2451512" hR="2451512" stAng="10864605" swAng="54377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5C6089-8A3E-49C7-8D8A-88895A7924B5}">
      <dsp:nvSpPr>
        <dsp:cNvPr id="0" name=""/>
        <dsp:cNvSpPr/>
      </dsp:nvSpPr>
      <dsp:spPr>
        <a:xfrm>
          <a:off x="313610" y="1814648"/>
          <a:ext cx="2005764" cy="38426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EFICACIA</a:t>
          </a:r>
          <a:endParaRPr lang="es-MX" sz="1200" b="1" kern="1200" dirty="0"/>
        </a:p>
      </dsp:txBody>
      <dsp:txXfrm>
        <a:off x="332368" y="1833406"/>
        <a:ext cx="1968248" cy="346749"/>
      </dsp:txXfrm>
    </dsp:sp>
    <dsp:sp modelId="{0DD4367E-DCE3-4964-A35D-8E2A31216617}">
      <dsp:nvSpPr>
        <dsp:cNvPr id="0" name=""/>
        <dsp:cNvSpPr/>
      </dsp:nvSpPr>
      <dsp:spPr>
        <a:xfrm>
          <a:off x="1236096" y="159328"/>
          <a:ext cx="4903024" cy="4903024"/>
        </a:xfrm>
        <a:custGeom>
          <a:avLst/>
          <a:gdLst/>
          <a:ahLst/>
          <a:cxnLst/>
          <a:rect l="0" t="0" r="0" b="0"/>
          <a:pathLst>
            <a:path>
              <a:moveTo>
                <a:pt x="133775" y="1652758"/>
              </a:moveTo>
              <a:arcTo wR="2451512" hR="2451512" stAng="11940919" swAng="37244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AC3AF7-CC4F-480E-ADAC-CC759D99CB9F}">
      <dsp:nvSpPr>
        <dsp:cNvPr id="0" name=""/>
        <dsp:cNvSpPr/>
      </dsp:nvSpPr>
      <dsp:spPr>
        <a:xfrm>
          <a:off x="665097" y="1179444"/>
          <a:ext cx="1792893" cy="38426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INTEGRIDAD</a:t>
          </a:r>
          <a:endParaRPr lang="es-MX" sz="1200" b="1" kern="1200" dirty="0"/>
        </a:p>
      </dsp:txBody>
      <dsp:txXfrm>
        <a:off x="683855" y="1198202"/>
        <a:ext cx="1755377" cy="346749"/>
      </dsp:txXfrm>
    </dsp:sp>
    <dsp:sp modelId="{629A3CE3-A46C-4FA8-BBB9-5D5830F8D585}">
      <dsp:nvSpPr>
        <dsp:cNvPr id="0" name=""/>
        <dsp:cNvSpPr/>
      </dsp:nvSpPr>
      <dsp:spPr>
        <a:xfrm>
          <a:off x="1027265" y="384293"/>
          <a:ext cx="4903024" cy="4903024"/>
        </a:xfrm>
        <a:custGeom>
          <a:avLst/>
          <a:gdLst/>
          <a:ahLst/>
          <a:cxnLst/>
          <a:rect l="0" t="0" r="0" b="0"/>
          <a:pathLst>
            <a:path>
              <a:moveTo>
                <a:pt x="646196" y="792974"/>
              </a:moveTo>
              <a:arcTo wR="2451512" hR="2451512" stAng="13354416" swAng="4063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2C8A79-9D7A-49E9-BEE5-BFB45A3C22D1}">
      <dsp:nvSpPr>
        <dsp:cNvPr id="0" name=""/>
        <dsp:cNvSpPr/>
      </dsp:nvSpPr>
      <dsp:spPr>
        <a:xfrm>
          <a:off x="1267331" y="589778"/>
          <a:ext cx="1566413" cy="384265"/>
        </a:xfrm>
        <a:prstGeom prst="roundRect">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a:t>EQUIDAD</a:t>
          </a:r>
          <a:endParaRPr lang="es-MX" sz="1200" b="1" kern="1200" dirty="0"/>
        </a:p>
      </dsp:txBody>
      <dsp:txXfrm>
        <a:off x="1286089" y="608536"/>
        <a:ext cx="1528897" cy="346749"/>
      </dsp:txXfrm>
    </dsp:sp>
    <dsp:sp modelId="{F74271EE-74AF-4AB0-AFC4-E3AEB48CC656}">
      <dsp:nvSpPr>
        <dsp:cNvPr id="0" name=""/>
        <dsp:cNvSpPr/>
      </dsp:nvSpPr>
      <dsp:spPr>
        <a:xfrm>
          <a:off x="832488" y="362925"/>
          <a:ext cx="4903024" cy="4903024"/>
        </a:xfrm>
        <a:custGeom>
          <a:avLst/>
          <a:gdLst/>
          <a:ahLst/>
          <a:cxnLst/>
          <a:rect l="0" t="0" r="0" b="0"/>
          <a:pathLst>
            <a:path>
              <a:moveTo>
                <a:pt x="1428942" y="223449"/>
              </a:moveTo>
              <a:arcTo wR="2451512" hR="2451512" stAng="14720834" swAng="112275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B4830-4F6A-4CEE-91D1-1A6D4A5B4159}">
      <dsp:nvSpPr>
        <dsp:cNvPr id="0" name=""/>
        <dsp:cNvSpPr/>
      </dsp:nvSpPr>
      <dsp:spPr>
        <a:xfrm>
          <a:off x="2786121" y="0"/>
          <a:ext cx="1949051" cy="588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0" lang="es-MX" sz="2000" b="1" i="0" u="none" strike="noStrike" kern="1200" cap="none" spc="0" normalizeH="0" baseline="0" noProof="0">
              <a:ln/>
              <a:effectLst/>
              <a:uLnTx/>
              <a:uFillTx/>
              <a:latin typeface="+mn-lt"/>
              <a:ea typeface="+mn-ea"/>
              <a:cs typeface="+mn-cs"/>
            </a:rPr>
            <a:t>INTERES PÚBLICO</a:t>
          </a:r>
          <a:endParaRPr lang="es-MX" sz="2000" b="1" kern="1200" dirty="0"/>
        </a:p>
      </dsp:txBody>
      <dsp:txXfrm>
        <a:off x="2814858" y="28737"/>
        <a:ext cx="1891577" cy="531201"/>
      </dsp:txXfrm>
    </dsp:sp>
    <dsp:sp modelId="{1268898E-FABD-4361-96A1-A001B53BA1DB}">
      <dsp:nvSpPr>
        <dsp:cNvPr id="0" name=""/>
        <dsp:cNvSpPr/>
      </dsp:nvSpPr>
      <dsp:spPr>
        <a:xfrm>
          <a:off x="2161650" y="462656"/>
          <a:ext cx="4088860" cy="4088860"/>
        </a:xfrm>
        <a:custGeom>
          <a:avLst/>
          <a:gdLst/>
          <a:ahLst/>
          <a:cxnLst/>
          <a:rect l="0" t="0" r="0" b="0"/>
          <a:pathLst>
            <a:path>
              <a:moveTo>
                <a:pt x="2583756" y="72420"/>
              </a:moveTo>
              <a:arcTo wR="2044430" hR="2044430" stAng="17117749" swAng="17678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0CB40F-7734-487F-97D6-999D9164269E}">
      <dsp:nvSpPr>
        <dsp:cNvPr id="0" name=""/>
        <dsp:cNvSpPr/>
      </dsp:nvSpPr>
      <dsp:spPr>
        <a:xfrm>
          <a:off x="5019315" y="1062877"/>
          <a:ext cx="1621820" cy="6198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0" lang="es-MX" sz="2000" b="1" i="0" u="none" strike="noStrike" kern="1200" cap="none" spc="0" normalizeH="0" baseline="0" noProof="0">
              <a:ln/>
              <a:effectLst/>
              <a:uLnTx/>
              <a:uFillTx/>
              <a:latin typeface="+mn-lt"/>
              <a:ea typeface="+mn-ea"/>
              <a:cs typeface="+mn-cs"/>
            </a:rPr>
            <a:t>RESPETO</a:t>
          </a:r>
          <a:endParaRPr kumimoji="0" lang="es-MX" sz="2000" b="1" i="0" u="none" strike="noStrike" kern="1200" cap="none" spc="0" normalizeH="0" baseline="0" noProof="0" dirty="0">
            <a:ln/>
            <a:effectLst/>
            <a:uLnTx/>
            <a:uFillTx/>
            <a:latin typeface="+mn-lt"/>
            <a:ea typeface="+mn-ea"/>
            <a:cs typeface="+mn-cs"/>
          </a:endParaRPr>
        </a:p>
      </dsp:txBody>
      <dsp:txXfrm>
        <a:off x="5049574" y="1093136"/>
        <a:ext cx="1561302" cy="559334"/>
      </dsp:txXfrm>
    </dsp:sp>
    <dsp:sp modelId="{135E74DB-2A73-474A-9B97-7F7F3390B562}">
      <dsp:nvSpPr>
        <dsp:cNvPr id="0" name=""/>
        <dsp:cNvSpPr/>
      </dsp:nvSpPr>
      <dsp:spPr>
        <a:xfrm>
          <a:off x="1893331" y="2835"/>
          <a:ext cx="4088860" cy="4088860"/>
        </a:xfrm>
        <a:custGeom>
          <a:avLst/>
          <a:gdLst/>
          <a:ahLst/>
          <a:cxnLst/>
          <a:rect l="0" t="0" r="0" b="0"/>
          <a:pathLst>
            <a:path>
              <a:moveTo>
                <a:pt x="4056764" y="1683588"/>
              </a:moveTo>
              <a:arcTo wR="2044430" hR="2044430" stAng="20990043" swAng="6195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EE7049-A3E0-4441-B97C-5FA987BA7EF2}">
      <dsp:nvSpPr>
        <dsp:cNvPr id="0" name=""/>
        <dsp:cNvSpPr/>
      </dsp:nvSpPr>
      <dsp:spPr>
        <a:xfrm>
          <a:off x="4433486" y="2056746"/>
          <a:ext cx="3133621" cy="588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a:t>RESPETO</a:t>
          </a:r>
          <a:r>
            <a:rPr lang="es-MX" sz="2000" b="1" kern="1200" baseline="0" dirty="0"/>
            <a:t> A LOS DERECHOS HUMANOS </a:t>
          </a:r>
          <a:endParaRPr lang="es-MX" sz="2000" b="1" kern="1200" dirty="0"/>
        </a:p>
      </dsp:txBody>
      <dsp:txXfrm>
        <a:off x="4462223" y="2085483"/>
        <a:ext cx="3076147" cy="531201"/>
      </dsp:txXfrm>
    </dsp:sp>
    <dsp:sp modelId="{92A467ED-02FF-4257-BFA6-9C8589970531}">
      <dsp:nvSpPr>
        <dsp:cNvPr id="0" name=""/>
        <dsp:cNvSpPr/>
      </dsp:nvSpPr>
      <dsp:spPr>
        <a:xfrm>
          <a:off x="1895947" y="751265"/>
          <a:ext cx="4088860" cy="4088860"/>
        </a:xfrm>
        <a:custGeom>
          <a:avLst/>
          <a:gdLst/>
          <a:ahLst/>
          <a:cxnLst/>
          <a:rect l="0" t="0" r="0" b="0"/>
          <a:pathLst>
            <a:path>
              <a:moveTo>
                <a:pt x="4083675" y="1898911"/>
              </a:moveTo>
              <a:arcTo wR="2044430" hR="2044430" stAng="21355100" swAng="7873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C4BFC4E-8376-4657-B3A3-4E14CC9D4B81}">
      <dsp:nvSpPr>
        <dsp:cNvPr id="0" name=""/>
        <dsp:cNvSpPr/>
      </dsp:nvSpPr>
      <dsp:spPr>
        <a:xfrm>
          <a:off x="4560025" y="3121637"/>
          <a:ext cx="2539031" cy="588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0" lang="es-MX" sz="2000" b="1" i="0" u="none" strike="noStrike" kern="1200" cap="none" spc="0" normalizeH="0" baseline="0" noProof="0">
              <a:ln/>
              <a:effectLst/>
              <a:uLnTx/>
              <a:uFillTx/>
              <a:latin typeface="+mn-lt"/>
              <a:ea typeface="+mn-ea"/>
              <a:cs typeface="+mn-cs"/>
            </a:rPr>
            <a:t>IGUALDAD Y NO DISCRIMINACIÓN</a:t>
          </a:r>
          <a:endParaRPr lang="es-MX" sz="2000" b="1" kern="1200" dirty="0"/>
        </a:p>
      </dsp:txBody>
      <dsp:txXfrm>
        <a:off x="4588762" y="3150374"/>
        <a:ext cx="2481557" cy="531201"/>
      </dsp:txXfrm>
    </dsp:sp>
    <dsp:sp modelId="{AB6B52FE-7875-454B-86C1-2C397CB2BC1D}">
      <dsp:nvSpPr>
        <dsp:cNvPr id="0" name=""/>
        <dsp:cNvSpPr/>
      </dsp:nvSpPr>
      <dsp:spPr>
        <a:xfrm>
          <a:off x="1881957" y="36438"/>
          <a:ext cx="4088860" cy="4088860"/>
        </a:xfrm>
        <a:custGeom>
          <a:avLst/>
          <a:gdLst/>
          <a:ahLst/>
          <a:cxnLst/>
          <a:rect l="0" t="0" r="0" b="0"/>
          <a:pathLst>
            <a:path>
              <a:moveTo>
                <a:pt x="3271622" y="3679574"/>
              </a:moveTo>
              <a:arcTo wR="2044430" hR="2044430" stAng="3186685" swAng="157462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2D9E93-1584-4E28-9AFD-AFCA5C429516}">
      <dsp:nvSpPr>
        <dsp:cNvPr id="0" name=""/>
        <dsp:cNvSpPr/>
      </dsp:nvSpPr>
      <dsp:spPr>
        <a:xfrm>
          <a:off x="2213119" y="4091844"/>
          <a:ext cx="2826414" cy="588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0" lang="es-MX" sz="2000" b="1" i="0" u="none" strike="noStrike" kern="1200" cap="none" spc="0" normalizeH="0" baseline="0" noProof="0">
              <a:ln/>
              <a:effectLst/>
              <a:uLnTx/>
              <a:uFillTx/>
              <a:latin typeface="+mn-lt"/>
              <a:ea typeface="+mn-ea"/>
              <a:cs typeface="+mn-cs"/>
            </a:rPr>
            <a:t>EQUIDAD DE GÉNERO</a:t>
          </a:r>
          <a:endParaRPr lang="es-MX" sz="2000" b="1" kern="1200" dirty="0"/>
        </a:p>
      </dsp:txBody>
      <dsp:txXfrm>
        <a:off x="2241856" y="4120581"/>
        <a:ext cx="2768940" cy="531201"/>
      </dsp:txXfrm>
    </dsp:sp>
    <dsp:sp modelId="{89AEC9BC-E4CB-46AC-92C2-D0D27BCEADA2}">
      <dsp:nvSpPr>
        <dsp:cNvPr id="0" name=""/>
        <dsp:cNvSpPr/>
      </dsp:nvSpPr>
      <dsp:spPr>
        <a:xfrm>
          <a:off x="1518913" y="78133"/>
          <a:ext cx="4088860" cy="4088860"/>
        </a:xfrm>
        <a:custGeom>
          <a:avLst/>
          <a:gdLst/>
          <a:ahLst/>
          <a:cxnLst/>
          <a:rect l="0" t="0" r="0" b="0"/>
          <a:pathLst>
            <a:path>
              <a:moveTo>
                <a:pt x="1488320" y="4011773"/>
              </a:moveTo>
              <a:arcTo wR="2044430" hR="2044430" stAng="6347043" swAng="11872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35B3E3-CA4A-449E-B249-82CFB6B53B46}">
      <dsp:nvSpPr>
        <dsp:cNvPr id="0" name=""/>
        <dsp:cNvSpPr/>
      </dsp:nvSpPr>
      <dsp:spPr>
        <a:xfrm>
          <a:off x="267992" y="3192623"/>
          <a:ext cx="2976092" cy="588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a:t>ENTORNO CULTURAL Y ECOLÓGICO</a:t>
          </a:r>
          <a:endParaRPr lang="es-MX" sz="2000" b="1" kern="1200" dirty="0"/>
        </a:p>
      </dsp:txBody>
      <dsp:txXfrm>
        <a:off x="296729" y="3221360"/>
        <a:ext cx="2918618" cy="531201"/>
      </dsp:txXfrm>
    </dsp:sp>
    <dsp:sp modelId="{2FAE5BA2-041C-4FEA-8DB3-B039E6C625E0}">
      <dsp:nvSpPr>
        <dsp:cNvPr id="0" name=""/>
        <dsp:cNvSpPr/>
      </dsp:nvSpPr>
      <dsp:spPr>
        <a:xfrm>
          <a:off x="1483098" y="424728"/>
          <a:ext cx="4088860" cy="4088860"/>
        </a:xfrm>
        <a:custGeom>
          <a:avLst/>
          <a:gdLst/>
          <a:ahLst/>
          <a:cxnLst/>
          <a:rect l="0" t="0" r="0" b="0"/>
          <a:pathLst>
            <a:path>
              <a:moveTo>
                <a:pt x="130307" y="2762643"/>
              </a:moveTo>
              <a:arcTo wR="2044430" hR="2044430" stAng="9565982" swAng="9278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EFABBB-73BF-4125-A474-F6854CDAF197}">
      <dsp:nvSpPr>
        <dsp:cNvPr id="0" name=""/>
        <dsp:cNvSpPr/>
      </dsp:nvSpPr>
      <dsp:spPr>
        <a:xfrm>
          <a:off x="125769" y="2056744"/>
          <a:ext cx="2689388" cy="588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a:t>COOPERACIÓN</a:t>
          </a:r>
          <a:endParaRPr lang="es-MX" sz="2000" b="1" kern="1200" dirty="0"/>
        </a:p>
      </dsp:txBody>
      <dsp:txXfrm>
        <a:off x="154506" y="2085481"/>
        <a:ext cx="2631914" cy="531201"/>
      </dsp:txXfrm>
    </dsp:sp>
    <dsp:sp modelId="{7FC5AD07-2C3B-40AE-8F20-A895FBBEC8BC}">
      <dsp:nvSpPr>
        <dsp:cNvPr id="0" name=""/>
        <dsp:cNvSpPr/>
      </dsp:nvSpPr>
      <dsp:spPr>
        <a:xfrm>
          <a:off x="1427696" y="504903"/>
          <a:ext cx="4088860" cy="4088860"/>
        </a:xfrm>
        <a:custGeom>
          <a:avLst/>
          <a:gdLst/>
          <a:ahLst/>
          <a:cxnLst/>
          <a:rect l="0" t="0" r="0" b="0"/>
          <a:pathLst>
            <a:path>
              <a:moveTo>
                <a:pt x="61273" y="1547657"/>
              </a:moveTo>
              <a:arcTo wR="2044430" hR="2044430" stAng="11643780" swAng="7119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FF98FA-D7CF-4EA3-90E8-C99FBFD9CB0F}">
      <dsp:nvSpPr>
        <dsp:cNvPr id="0" name=""/>
        <dsp:cNvSpPr/>
      </dsp:nvSpPr>
      <dsp:spPr>
        <a:xfrm>
          <a:off x="764157" y="1062852"/>
          <a:ext cx="1978684" cy="5886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a:t>LIDERAZGO</a:t>
          </a:r>
          <a:endParaRPr lang="es-MX" sz="2000" b="1" kern="1200" dirty="0"/>
        </a:p>
      </dsp:txBody>
      <dsp:txXfrm>
        <a:off x="792894" y="1091589"/>
        <a:ext cx="1921210" cy="531201"/>
      </dsp:txXfrm>
    </dsp:sp>
    <dsp:sp modelId="{D01420B0-7367-47B1-86E2-99B8E0390A5A}">
      <dsp:nvSpPr>
        <dsp:cNvPr id="0" name=""/>
        <dsp:cNvSpPr/>
      </dsp:nvSpPr>
      <dsp:spPr>
        <a:xfrm>
          <a:off x="1324936" y="465467"/>
          <a:ext cx="4088860" cy="4088860"/>
        </a:xfrm>
        <a:custGeom>
          <a:avLst/>
          <a:gdLst/>
          <a:ahLst/>
          <a:cxnLst/>
          <a:rect l="0" t="0" r="0" b="0"/>
          <a:pathLst>
            <a:path>
              <a:moveTo>
                <a:pt x="607325" y="590324"/>
              </a:moveTo>
              <a:arcTo wR="2044430" hR="2044430" stAng="13520215" swAng="166838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6300B9D-85FC-4A0A-9D5A-E23A43FFE777}" type="datetimeFigureOut">
              <a:rPr lang="es-MX" smtClean="0"/>
              <a:t>06/06/2022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3728E25-B069-494A-9524-DD9B03F4DABB}" type="slidenum">
              <a:rPr lang="es-MX" smtClean="0"/>
              <a:t>‹Nº›</a:t>
            </a:fld>
            <a:endParaRPr lang="es-MX"/>
          </a:p>
        </p:txBody>
      </p:sp>
    </p:spTree>
    <p:extLst>
      <p:ext uri="{BB962C8B-B14F-4D97-AF65-F5344CB8AC3E}">
        <p14:creationId xmlns:p14="http://schemas.microsoft.com/office/powerpoint/2010/main" val="313908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300B9D-85FC-4A0A-9D5A-E23A43FFE777}" type="datetimeFigureOut">
              <a:rPr lang="es-MX" smtClean="0"/>
              <a:t>06/06/2022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3728E25-B069-494A-9524-DD9B03F4DABB}" type="slidenum">
              <a:rPr lang="es-MX" smtClean="0"/>
              <a:t>‹Nº›</a:t>
            </a:fld>
            <a:endParaRPr lang="es-MX"/>
          </a:p>
        </p:txBody>
      </p:sp>
    </p:spTree>
    <p:extLst>
      <p:ext uri="{BB962C8B-B14F-4D97-AF65-F5344CB8AC3E}">
        <p14:creationId xmlns:p14="http://schemas.microsoft.com/office/powerpoint/2010/main" val="22154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300B9D-85FC-4A0A-9D5A-E23A43FFE777}" type="datetimeFigureOut">
              <a:rPr lang="es-MX" smtClean="0"/>
              <a:t>06/06/2022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3728E25-B069-494A-9524-DD9B03F4DABB}" type="slidenum">
              <a:rPr lang="es-MX" smtClean="0"/>
              <a:t>‹Nº›</a:t>
            </a:fld>
            <a:endParaRPr lang="es-MX"/>
          </a:p>
        </p:txBody>
      </p:sp>
    </p:spTree>
    <p:extLst>
      <p:ext uri="{BB962C8B-B14F-4D97-AF65-F5344CB8AC3E}">
        <p14:creationId xmlns:p14="http://schemas.microsoft.com/office/powerpoint/2010/main" val="726465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51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300B9D-85FC-4A0A-9D5A-E23A43FFE777}" type="datetimeFigureOut">
              <a:rPr lang="es-MX" smtClean="0"/>
              <a:t>06/06/2022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3728E25-B069-494A-9524-DD9B03F4DABB}" type="slidenum">
              <a:rPr lang="es-MX" smtClean="0"/>
              <a:t>‹Nº›</a:t>
            </a:fld>
            <a:endParaRPr lang="es-MX"/>
          </a:p>
        </p:txBody>
      </p:sp>
    </p:spTree>
    <p:extLst>
      <p:ext uri="{BB962C8B-B14F-4D97-AF65-F5344CB8AC3E}">
        <p14:creationId xmlns:p14="http://schemas.microsoft.com/office/powerpoint/2010/main" val="68921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6300B9D-85FC-4A0A-9D5A-E23A43FFE777}" type="datetimeFigureOut">
              <a:rPr lang="es-MX" smtClean="0"/>
              <a:t>06/06/2022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3728E25-B069-494A-9524-DD9B03F4DABB}" type="slidenum">
              <a:rPr lang="es-MX" smtClean="0"/>
              <a:t>‹Nº›</a:t>
            </a:fld>
            <a:endParaRPr lang="es-MX"/>
          </a:p>
        </p:txBody>
      </p:sp>
    </p:spTree>
    <p:extLst>
      <p:ext uri="{BB962C8B-B14F-4D97-AF65-F5344CB8AC3E}">
        <p14:creationId xmlns:p14="http://schemas.microsoft.com/office/powerpoint/2010/main" val="127342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6300B9D-85FC-4A0A-9D5A-E23A43FFE777}" type="datetimeFigureOut">
              <a:rPr lang="es-MX" smtClean="0"/>
              <a:t>06/06/2022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3728E25-B069-494A-9524-DD9B03F4DABB}" type="slidenum">
              <a:rPr lang="es-MX" smtClean="0"/>
              <a:t>‹Nº›</a:t>
            </a:fld>
            <a:endParaRPr lang="es-MX"/>
          </a:p>
        </p:txBody>
      </p:sp>
    </p:spTree>
    <p:extLst>
      <p:ext uri="{BB962C8B-B14F-4D97-AF65-F5344CB8AC3E}">
        <p14:creationId xmlns:p14="http://schemas.microsoft.com/office/powerpoint/2010/main" val="266161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6300B9D-85FC-4A0A-9D5A-E23A43FFE777}" type="datetimeFigureOut">
              <a:rPr lang="es-MX" smtClean="0"/>
              <a:t>06/06/2022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3728E25-B069-494A-9524-DD9B03F4DABB}" type="slidenum">
              <a:rPr lang="es-MX" smtClean="0"/>
              <a:t>‹Nº›</a:t>
            </a:fld>
            <a:endParaRPr lang="es-MX"/>
          </a:p>
        </p:txBody>
      </p:sp>
    </p:spTree>
    <p:extLst>
      <p:ext uri="{BB962C8B-B14F-4D97-AF65-F5344CB8AC3E}">
        <p14:creationId xmlns:p14="http://schemas.microsoft.com/office/powerpoint/2010/main" val="9900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6300B9D-85FC-4A0A-9D5A-E23A43FFE777}" type="datetimeFigureOut">
              <a:rPr lang="es-MX" smtClean="0"/>
              <a:t>06/06/2022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3728E25-B069-494A-9524-DD9B03F4DABB}" type="slidenum">
              <a:rPr lang="es-MX" smtClean="0"/>
              <a:t>‹Nº›</a:t>
            </a:fld>
            <a:endParaRPr lang="es-MX"/>
          </a:p>
        </p:txBody>
      </p:sp>
    </p:spTree>
    <p:extLst>
      <p:ext uri="{BB962C8B-B14F-4D97-AF65-F5344CB8AC3E}">
        <p14:creationId xmlns:p14="http://schemas.microsoft.com/office/powerpoint/2010/main" val="236502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00B9D-85FC-4A0A-9D5A-E23A43FFE777}" type="datetimeFigureOut">
              <a:rPr lang="es-MX" smtClean="0"/>
              <a:t>06/06/2022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3728E25-B069-494A-9524-DD9B03F4DABB}" type="slidenum">
              <a:rPr lang="es-MX" smtClean="0"/>
              <a:t>‹Nº›</a:t>
            </a:fld>
            <a:endParaRPr lang="es-MX"/>
          </a:p>
        </p:txBody>
      </p:sp>
    </p:spTree>
    <p:extLst>
      <p:ext uri="{BB962C8B-B14F-4D97-AF65-F5344CB8AC3E}">
        <p14:creationId xmlns:p14="http://schemas.microsoft.com/office/powerpoint/2010/main" val="109045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300B9D-85FC-4A0A-9D5A-E23A43FFE777}" type="datetimeFigureOut">
              <a:rPr lang="es-MX" smtClean="0"/>
              <a:t>06/06/2022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3728E25-B069-494A-9524-DD9B03F4DABB}" type="slidenum">
              <a:rPr lang="es-MX" smtClean="0"/>
              <a:t>‹Nº›</a:t>
            </a:fld>
            <a:endParaRPr lang="es-MX"/>
          </a:p>
        </p:txBody>
      </p:sp>
    </p:spTree>
    <p:extLst>
      <p:ext uri="{BB962C8B-B14F-4D97-AF65-F5344CB8AC3E}">
        <p14:creationId xmlns:p14="http://schemas.microsoft.com/office/powerpoint/2010/main" val="151223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300B9D-85FC-4A0A-9D5A-E23A43FFE777}" type="datetimeFigureOut">
              <a:rPr lang="es-MX" smtClean="0"/>
              <a:t>06/06/2022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3728E25-B069-494A-9524-DD9B03F4DABB}" type="slidenum">
              <a:rPr lang="es-MX" smtClean="0"/>
              <a:t>‹Nº›</a:t>
            </a:fld>
            <a:endParaRPr lang="es-MX"/>
          </a:p>
        </p:txBody>
      </p:sp>
    </p:spTree>
    <p:extLst>
      <p:ext uri="{BB962C8B-B14F-4D97-AF65-F5344CB8AC3E}">
        <p14:creationId xmlns:p14="http://schemas.microsoft.com/office/powerpoint/2010/main" val="261125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00B9D-85FC-4A0A-9D5A-E23A43FFE777}" type="datetimeFigureOut">
              <a:rPr lang="es-MX" smtClean="0"/>
              <a:t>06/06/2022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28E25-B069-494A-9524-DD9B03F4DABB}" type="slidenum">
              <a:rPr lang="es-MX" smtClean="0"/>
              <a:t>‹Nº›</a:t>
            </a:fld>
            <a:endParaRPr lang="es-MX"/>
          </a:p>
        </p:txBody>
      </p:sp>
    </p:spTree>
    <p:extLst>
      <p:ext uri="{BB962C8B-B14F-4D97-AF65-F5344CB8AC3E}">
        <p14:creationId xmlns:p14="http://schemas.microsoft.com/office/powerpoint/2010/main" val="1762163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qroo.gob.mx/transparencia/cursos2020" TargetMode="Externa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hyperlink" Target="mailto:transparencia.secoes@gmail.com" TargetMode="External"/><Relationship Id="rId2" Type="http://schemas.openxmlformats.org/officeDocument/2006/relationships/hyperlink" Target="mailto:transparencia.secoes@qroo.gob.mx" TargetMode="Externa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po.segob.qroo.gob.mx/sitiopo/descargadocumento.php?Fecha=2019-10-31&amp;Tipo=1&amp;Numero=123"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87624" y="1772816"/>
            <a:ext cx="6558566" cy="1815882"/>
          </a:xfrm>
          <a:prstGeom prst="rect">
            <a:avLst/>
          </a:prstGeom>
          <a:noFill/>
        </p:spPr>
        <p:txBody>
          <a:bodyPr wrap="square" rtlCol="0">
            <a:spAutoFit/>
          </a:bodyPr>
          <a:lstStyle/>
          <a:p>
            <a:pPr algn="ctr"/>
            <a:r>
              <a:rPr lang="es-MX" sz="4000" b="1" dirty="0">
                <a:solidFill>
                  <a:prstClr val="black"/>
                </a:solidFill>
                <a:latin typeface="Futura Bk BT" panose="020B0502020204020303" pitchFamily="34" charset="0"/>
              </a:rPr>
              <a:t> </a:t>
            </a:r>
          </a:p>
          <a:p>
            <a:pPr algn="ctr"/>
            <a:r>
              <a:rPr lang="es-MX" sz="2400" b="1" dirty="0">
                <a:solidFill>
                  <a:prstClr val="black"/>
                </a:solidFill>
                <a:latin typeface="Futura Bk BT" panose="020B0502020204020303" pitchFamily="34" charset="0"/>
              </a:rPr>
              <a:t>Coordinación General de Transparencia, Acceso a la información Pública y Protección de Datos Personales</a:t>
            </a:r>
          </a:p>
        </p:txBody>
      </p:sp>
      <p:sp>
        <p:nvSpPr>
          <p:cNvPr id="3" name="CuadroTexto 2"/>
          <p:cNvSpPr txBox="1"/>
          <p:nvPr/>
        </p:nvSpPr>
        <p:spPr>
          <a:xfrm>
            <a:off x="2036528" y="908720"/>
            <a:ext cx="4860758" cy="1077218"/>
          </a:xfrm>
          <a:prstGeom prst="rect">
            <a:avLst/>
          </a:prstGeom>
          <a:noFill/>
          <a:ln>
            <a:noFill/>
          </a:ln>
        </p:spPr>
        <p:txBody>
          <a:bodyPr wrap="square" rtlCol="0">
            <a:spAutoFit/>
          </a:bodyPr>
          <a:lstStyle/>
          <a:p>
            <a:pPr algn="ctr"/>
            <a:r>
              <a:rPr lang="es-MX" sz="3200" b="1" dirty="0">
                <a:latin typeface="Futura Bk BT" panose="020B0502020204020303" pitchFamily="34" charset="0"/>
              </a:rPr>
              <a:t>Ética en el Servicio Público</a:t>
            </a:r>
          </a:p>
        </p:txBody>
      </p:sp>
      <p:sp>
        <p:nvSpPr>
          <p:cNvPr id="4" name="Rectángulo 3">
            <a:extLst>
              <a:ext uri="{FF2B5EF4-FFF2-40B4-BE49-F238E27FC236}">
                <a16:creationId xmlns:a16="http://schemas.microsoft.com/office/drawing/2014/main" id="{985E66CC-9622-4C49-8908-F15249DD3495}"/>
              </a:ext>
            </a:extLst>
          </p:cNvPr>
          <p:cNvSpPr/>
          <p:nvPr/>
        </p:nvSpPr>
        <p:spPr>
          <a:xfrm>
            <a:off x="1518024" y="4777988"/>
            <a:ext cx="5897769" cy="523220"/>
          </a:xfrm>
          <a:prstGeom prst="rect">
            <a:avLst/>
          </a:prstGeom>
        </p:spPr>
        <p:txBody>
          <a:bodyPr wrap="none">
            <a:spAutoFit/>
          </a:bodyPr>
          <a:lstStyle/>
          <a:p>
            <a:pPr algn="ctr"/>
            <a:r>
              <a:rPr lang="es-MX" sz="2800" b="1" dirty="0">
                <a:solidFill>
                  <a:prstClr val="black"/>
                </a:solidFill>
                <a:latin typeface="Futura Bk BT" panose="020B0502020204020303" pitchFamily="34" charset="0"/>
              </a:rPr>
              <a:t>SECRETARÍA DE LA CONTRALORÍA</a:t>
            </a:r>
          </a:p>
        </p:txBody>
      </p:sp>
      <p:pic>
        <p:nvPicPr>
          <p:cNvPr id="5" name="Imagen 4" descr="Logotipo, nombre de la empresa&#10;&#10;Descripción generada automáticamente">
            <a:extLst>
              <a:ext uri="{FF2B5EF4-FFF2-40B4-BE49-F238E27FC236}">
                <a16:creationId xmlns:a16="http://schemas.microsoft.com/office/drawing/2014/main" id="{CABA8214-1D5D-4FCA-BA4B-7B46F4CDD9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148344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7A62FA-5340-4A79-AA69-DFD634D20CA2}"/>
              </a:ext>
            </a:extLst>
          </p:cNvPr>
          <p:cNvSpPr txBox="1"/>
          <p:nvPr/>
        </p:nvSpPr>
        <p:spPr>
          <a:xfrm>
            <a:off x="395536" y="580347"/>
            <a:ext cx="4937571" cy="2616101"/>
          </a:xfrm>
          <a:prstGeom prst="rect">
            <a:avLst/>
          </a:prstGeom>
          <a:noFill/>
        </p:spPr>
        <p:txBody>
          <a:bodyPr wrap="square" rtlCol="0">
            <a:spAutoFit/>
          </a:bodyPr>
          <a:lstStyle/>
          <a:p>
            <a:pPr algn="ctr"/>
            <a:r>
              <a:rPr lang="es-MX" sz="2400" dirty="0">
                <a:ln w="0">
                  <a:solidFill>
                    <a:schemeClr val="accent2"/>
                  </a:solidFill>
                </a:ln>
                <a:solidFill>
                  <a:schemeClr val="accent2"/>
                </a:solidFill>
                <a:effectLst>
                  <a:outerShdw blurRad="38100" dist="19050" dir="2700000" algn="tl" rotWithShape="0">
                    <a:schemeClr val="dk1">
                      <a:alpha val="40000"/>
                    </a:schemeClr>
                  </a:outerShdw>
                </a:effectLst>
              </a:rPr>
              <a:t>ACOSO SEXUAL:</a:t>
            </a:r>
          </a:p>
          <a:p>
            <a:pPr algn="ctr"/>
            <a:endParaRPr lang="es-MX" sz="2400" b="1" dirty="0"/>
          </a:p>
          <a:p>
            <a:pPr algn="just"/>
            <a:r>
              <a:rPr lang="es-MX" sz="2000" b="1" dirty="0"/>
              <a:t> “Es una forma de violencia en la que no hay subordinación, pero sí existe un ejercicio abusivo de poder que conlleva a un estado de indefensión y de riesgo para la víctima”.</a:t>
            </a:r>
          </a:p>
          <a:p>
            <a:pPr algn="just"/>
            <a:endParaRPr lang="es-MX" b="1" dirty="0"/>
          </a:p>
          <a:p>
            <a:pPr algn="just"/>
            <a:endParaRPr lang="es-MX" b="1" dirty="0"/>
          </a:p>
        </p:txBody>
      </p:sp>
      <p:sp>
        <p:nvSpPr>
          <p:cNvPr id="3" name="Rectángulo 2">
            <a:extLst>
              <a:ext uri="{FF2B5EF4-FFF2-40B4-BE49-F238E27FC236}">
                <a16:creationId xmlns:a16="http://schemas.microsoft.com/office/drawing/2014/main" id="{A49BD243-21DE-4866-A8CF-3F12420F183B}"/>
              </a:ext>
            </a:extLst>
          </p:cNvPr>
          <p:cNvSpPr/>
          <p:nvPr/>
        </p:nvSpPr>
        <p:spPr>
          <a:xfrm>
            <a:off x="395536" y="2958113"/>
            <a:ext cx="4937571" cy="2985433"/>
          </a:xfrm>
          <a:prstGeom prst="rect">
            <a:avLst/>
          </a:prstGeom>
        </p:spPr>
        <p:txBody>
          <a:bodyPr wrap="square">
            <a:spAutoFit/>
          </a:bodyPr>
          <a:lstStyle/>
          <a:p>
            <a:pPr algn="ctr"/>
            <a:r>
              <a:rPr lang="es-MX" sz="2400" b="1" dirty="0">
                <a:ln>
                  <a:solidFill>
                    <a:schemeClr val="accent1">
                      <a:lumMod val="75000"/>
                    </a:schemeClr>
                  </a:solidFill>
                </a:ln>
                <a:solidFill>
                  <a:schemeClr val="accent1">
                    <a:lumMod val="75000"/>
                  </a:schemeClr>
                </a:solidFill>
              </a:rPr>
              <a:t>HOSTIGAMIENTO SEXUAL:</a:t>
            </a:r>
          </a:p>
          <a:p>
            <a:pPr algn="ctr"/>
            <a:endParaRPr lang="es-MX" sz="2400" b="1" dirty="0"/>
          </a:p>
          <a:p>
            <a:pPr algn="just"/>
            <a:r>
              <a:rPr lang="es-MX" sz="2000" b="1" dirty="0"/>
              <a:t>“De acuerdo con el artículo 13 de la Ley General de Acceso de las Mujeres a una Vida Libre de Violencia, es el ejercicio del poder en una relación de subordinación real de la víctima frente a quien agrede. Se expresa en conductas verbales y físicas, de connotación lasciva y relacionadas con la sexualidad.”</a:t>
            </a:r>
          </a:p>
        </p:txBody>
      </p:sp>
      <p:pic>
        <p:nvPicPr>
          <p:cNvPr id="4" name="Imagen 3">
            <a:extLst>
              <a:ext uri="{FF2B5EF4-FFF2-40B4-BE49-F238E27FC236}">
                <a16:creationId xmlns:a16="http://schemas.microsoft.com/office/drawing/2014/main" id="{1E5935D0-18B7-4DF1-B0F8-9172B8D58043}"/>
              </a:ext>
            </a:extLst>
          </p:cNvPr>
          <p:cNvPicPr>
            <a:picLocks noChangeAspect="1"/>
          </p:cNvPicPr>
          <p:nvPr/>
        </p:nvPicPr>
        <p:blipFill>
          <a:blip r:embed="rId2"/>
          <a:stretch>
            <a:fillRect/>
          </a:stretch>
        </p:blipFill>
        <p:spPr>
          <a:xfrm>
            <a:off x="6084168" y="1374439"/>
            <a:ext cx="1775375" cy="1405905"/>
          </a:xfrm>
          <a:prstGeom prst="rect">
            <a:avLst/>
          </a:prstGeom>
        </p:spPr>
      </p:pic>
      <p:grpSp>
        <p:nvGrpSpPr>
          <p:cNvPr id="10" name="Grupo 9">
            <a:extLst>
              <a:ext uri="{FF2B5EF4-FFF2-40B4-BE49-F238E27FC236}">
                <a16:creationId xmlns:a16="http://schemas.microsoft.com/office/drawing/2014/main" id="{45AB3367-B26B-47F2-A1D4-1C13E15BC97F}"/>
              </a:ext>
            </a:extLst>
          </p:cNvPr>
          <p:cNvGrpSpPr/>
          <p:nvPr/>
        </p:nvGrpSpPr>
        <p:grpSpPr>
          <a:xfrm>
            <a:off x="6102068" y="3237357"/>
            <a:ext cx="1368152" cy="1680600"/>
            <a:chOff x="6228184" y="3316527"/>
            <a:chExt cx="1176516" cy="1445200"/>
          </a:xfrm>
        </p:grpSpPr>
        <p:pic>
          <p:nvPicPr>
            <p:cNvPr id="8" name="Imagen 7">
              <a:extLst>
                <a:ext uri="{FF2B5EF4-FFF2-40B4-BE49-F238E27FC236}">
                  <a16:creationId xmlns:a16="http://schemas.microsoft.com/office/drawing/2014/main" id="{659BC741-875B-47AD-B035-C8BF5F370F0F}"/>
                </a:ext>
              </a:extLst>
            </p:cNvPr>
            <p:cNvPicPr>
              <a:picLocks noChangeAspect="1"/>
            </p:cNvPicPr>
            <p:nvPr/>
          </p:nvPicPr>
          <p:blipFill>
            <a:blip r:embed="rId3"/>
            <a:stretch>
              <a:fillRect/>
            </a:stretch>
          </p:blipFill>
          <p:spPr>
            <a:xfrm>
              <a:off x="6516216" y="3429000"/>
              <a:ext cx="888484" cy="1332727"/>
            </a:xfrm>
            <a:prstGeom prst="rect">
              <a:avLst/>
            </a:prstGeom>
          </p:spPr>
        </p:pic>
        <p:sp>
          <p:nvSpPr>
            <p:cNvPr id="9" name="Rectángulo 8">
              <a:extLst>
                <a:ext uri="{FF2B5EF4-FFF2-40B4-BE49-F238E27FC236}">
                  <a16:creationId xmlns:a16="http://schemas.microsoft.com/office/drawing/2014/main" id="{83B09A6B-6BF7-4CDD-A374-DADDFF5DA4B8}"/>
                </a:ext>
              </a:extLst>
            </p:cNvPr>
            <p:cNvSpPr/>
            <p:nvPr/>
          </p:nvSpPr>
          <p:spPr>
            <a:xfrm>
              <a:off x="6228184" y="331652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1" name="Imagen 10" descr="Logotipo, nombre de la empresa&#10;&#10;Descripción generada automáticamente">
            <a:extLst>
              <a:ext uri="{FF2B5EF4-FFF2-40B4-BE49-F238E27FC236}">
                <a16:creationId xmlns:a16="http://schemas.microsoft.com/office/drawing/2014/main" id="{6F3EE04C-5C7F-436D-A12D-68A3087AEE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42902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7A62FA-5340-4A79-AA69-DFD634D20CA2}"/>
              </a:ext>
            </a:extLst>
          </p:cNvPr>
          <p:cNvSpPr txBox="1"/>
          <p:nvPr/>
        </p:nvSpPr>
        <p:spPr>
          <a:xfrm>
            <a:off x="611560" y="2191218"/>
            <a:ext cx="7128792" cy="3354765"/>
          </a:xfrm>
          <a:prstGeom prst="rect">
            <a:avLst/>
          </a:prstGeom>
          <a:noFill/>
        </p:spPr>
        <p:txBody>
          <a:bodyPr wrap="square" rtlCol="0">
            <a:spAutoFit/>
          </a:bodyPr>
          <a:lstStyle/>
          <a:p>
            <a:pPr algn="ctr"/>
            <a:endParaRPr lang="es-MX" sz="3200" b="1" dirty="0"/>
          </a:p>
          <a:p>
            <a:r>
              <a:rPr lang="es-ES" sz="2400" b="1" dirty="0"/>
              <a:t>Artículo 49.</a:t>
            </a:r>
            <a:r>
              <a:rPr lang="es-ES" sz="2400" dirty="0"/>
              <a:t> Incurrirá en Falta administrativa no grave el servidor público cuyos actos u omisiones incumplan o transgredan lo contenido en las obligaciones siguientes:</a:t>
            </a:r>
            <a:endParaRPr lang="es-MX" sz="2400" dirty="0"/>
          </a:p>
          <a:p>
            <a:pPr algn="just"/>
            <a:endParaRPr lang="es-MX" sz="2400" b="1" dirty="0"/>
          </a:p>
          <a:p>
            <a:pPr algn="just"/>
            <a:endParaRPr lang="es-MX" sz="2400" b="1" dirty="0"/>
          </a:p>
          <a:p>
            <a:pPr marL="285750" indent="-285750" algn="just">
              <a:buFont typeface="Arial" panose="020B0604020202020204" pitchFamily="34" charset="0"/>
              <a:buChar char="•"/>
            </a:pPr>
            <a:r>
              <a:rPr lang="es-ES" sz="2000" dirty="0"/>
              <a:t>Denunciar los actos u omisiones que en ejercicio de sus funciones llegare a advertir, que puedan constituir Faltas administrativas, en términos del artículo 93 de la presente Ley</a:t>
            </a:r>
            <a:endParaRPr lang="es-MX" sz="2800" b="1" dirty="0"/>
          </a:p>
        </p:txBody>
      </p:sp>
      <p:sp>
        <p:nvSpPr>
          <p:cNvPr id="3" name="Rectángulo 2">
            <a:extLst>
              <a:ext uri="{FF2B5EF4-FFF2-40B4-BE49-F238E27FC236}">
                <a16:creationId xmlns:a16="http://schemas.microsoft.com/office/drawing/2014/main" id="{A49BD243-21DE-4866-A8CF-3F12420F183B}"/>
              </a:ext>
            </a:extLst>
          </p:cNvPr>
          <p:cNvSpPr/>
          <p:nvPr/>
        </p:nvSpPr>
        <p:spPr>
          <a:xfrm>
            <a:off x="1115616" y="764704"/>
            <a:ext cx="6192688" cy="1077218"/>
          </a:xfrm>
          <a:prstGeom prst="rect">
            <a:avLst/>
          </a:prstGeom>
        </p:spPr>
        <p:txBody>
          <a:bodyPr wrap="square">
            <a:spAutoFit/>
          </a:bodyPr>
          <a:lstStyle/>
          <a:p>
            <a:pPr algn="ctr"/>
            <a:r>
              <a:rPr lang="es-MX" sz="3200" b="1" dirty="0">
                <a:ln>
                  <a:solidFill>
                    <a:schemeClr val="accent1">
                      <a:lumMod val="75000"/>
                    </a:schemeClr>
                  </a:solidFill>
                </a:ln>
                <a:solidFill>
                  <a:schemeClr val="accent1">
                    <a:lumMod val="75000"/>
                  </a:schemeClr>
                </a:solidFill>
              </a:rPr>
              <a:t>LEY GENERAL DE RESPONSABILIDADES</a:t>
            </a:r>
          </a:p>
        </p:txBody>
      </p:sp>
      <p:pic>
        <p:nvPicPr>
          <p:cNvPr id="4" name="Imagen 3" descr="Logotipo, nombre de la empresa&#10;&#10;Descripción generada automáticamente">
            <a:extLst>
              <a:ext uri="{FF2B5EF4-FFF2-40B4-BE49-F238E27FC236}">
                <a16:creationId xmlns:a16="http://schemas.microsoft.com/office/drawing/2014/main" id="{617885D2-74C4-4995-A6CD-5760B55207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117034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7A62FA-5340-4A79-AA69-DFD634D20CA2}"/>
              </a:ext>
            </a:extLst>
          </p:cNvPr>
          <p:cNvSpPr txBox="1"/>
          <p:nvPr/>
        </p:nvSpPr>
        <p:spPr>
          <a:xfrm>
            <a:off x="611560" y="2026515"/>
            <a:ext cx="7200800" cy="2246769"/>
          </a:xfrm>
          <a:prstGeom prst="rect">
            <a:avLst/>
          </a:prstGeom>
          <a:noFill/>
        </p:spPr>
        <p:txBody>
          <a:bodyPr wrap="square" rtlCol="0">
            <a:spAutoFit/>
          </a:bodyPr>
          <a:lstStyle/>
          <a:p>
            <a:r>
              <a:rPr lang="es-ES" sz="2400" b="1" dirty="0"/>
              <a:t>Artículo 91.</a:t>
            </a:r>
            <a:r>
              <a:rPr lang="es-ES" sz="2400" dirty="0"/>
              <a:t> </a:t>
            </a:r>
            <a:r>
              <a:rPr lang="es-ES" sz="2800" dirty="0"/>
              <a:t>Las denuncias podrán ser anónimas. En su caso, las autoridades investigadoras mantendrán con carácter de confidencial la identidad de las personas que denuncien las presuntas infracciones.</a:t>
            </a:r>
            <a:endParaRPr lang="es-MX" sz="2400" b="1" dirty="0"/>
          </a:p>
        </p:txBody>
      </p:sp>
      <p:sp>
        <p:nvSpPr>
          <p:cNvPr id="3" name="Rectángulo 2">
            <a:extLst>
              <a:ext uri="{FF2B5EF4-FFF2-40B4-BE49-F238E27FC236}">
                <a16:creationId xmlns:a16="http://schemas.microsoft.com/office/drawing/2014/main" id="{A49BD243-21DE-4866-A8CF-3F12420F183B}"/>
              </a:ext>
            </a:extLst>
          </p:cNvPr>
          <p:cNvSpPr/>
          <p:nvPr/>
        </p:nvSpPr>
        <p:spPr>
          <a:xfrm>
            <a:off x="1115616" y="764704"/>
            <a:ext cx="6192688" cy="1077218"/>
          </a:xfrm>
          <a:prstGeom prst="rect">
            <a:avLst/>
          </a:prstGeom>
        </p:spPr>
        <p:txBody>
          <a:bodyPr wrap="square">
            <a:spAutoFit/>
          </a:bodyPr>
          <a:lstStyle/>
          <a:p>
            <a:pPr algn="ctr"/>
            <a:r>
              <a:rPr lang="es-MX" sz="3200" b="1" dirty="0">
                <a:ln>
                  <a:solidFill>
                    <a:schemeClr val="accent1">
                      <a:lumMod val="75000"/>
                    </a:schemeClr>
                  </a:solidFill>
                </a:ln>
                <a:solidFill>
                  <a:schemeClr val="accent1">
                    <a:lumMod val="75000"/>
                  </a:schemeClr>
                </a:solidFill>
              </a:rPr>
              <a:t>LEY GENERAL DE RESPONSABILIDADES</a:t>
            </a:r>
          </a:p>
        </p:txBody>
      </p:sp>
      <p:pic>
        <p:nvPicPr>
          <p:cNvPr id="1026" name="Picture 2" descr="Transparencia | qroo.gob.mx">
            <a:extLst>
              <a:ext uri="{FF2B5EF4-FFF2-40B4-BE49-F238E27FC236}">
                <a16:creationId xmlns:a16="http://schemas.microsoft.com/office/drawing/2014/main" id="{15B94824-8B43-4ECD-BB69-FF1AAC7B9053}"/>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314803" y="4718574"/>
            <a:ext cx="4514394" cy="213942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Logotipo, nombre de la empresa&#10;&#10;Descripción generada automáticamente">
            <a:extLst>
              <a:ext uri="{FF2B5EF4-FFF2-40B4-BE49-F238E27FC236}">
                <a16:creationId xmlns:a16="http://schemas.microsoft.com/office/drawing/2014/main" id="{1D1ABFA6-A9FF-4D07-9A8C-43A4C804C5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380296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 Errores SEO muy comunes que debemos evitar a toda costa">
            <a:extLst>
              <a:ext uri="{FF2B5EF4-FFF2-40B4-BE49-F238E27FC236}">
                <a16:creationId xmlns:a16="http://schemas.microsoft.com/office/drawing/2014/main" id="{B0D8DC62-3F3D-49AB-BA3D-EB3FDD194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22391"/>
            <a:ext cx="2232248" cy="14899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1 Rectángulo">
            <a:extLst>
              <a:ext uri="{FF2B5EF4-FFF2-40B4-BE49-F238E27FC236}">
                <a16:creationId xmlns:a16="http://schemas.microsoft.com/office/drawing/2014/main" id="{B540C7C0-0BEE-48D3-A22F-C42CDD628086}"/>
              </a:ext>
            </a:extLst>
          </p:cNvPr>
          <p:cNvSpPr/>
          <p:nvPr/>
        </p:nvSpPr>
        <p:spPr>
          <a:xfrm>
            <a:off x="2267692" y="266164"/>
            <a:ext cx="396044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a:ln w="11430"/>
                <a:solidFill>
                  <a:schemeClr val="accent5">
                    <a:lumMod val="75000"/>
                  </a:schemeClr>
                </a:solidFill>
                <a:effectLst>
                  <a:outerShdw blurRad="76200" dist="50800" dir="5400000" algn="tl" rotWithShape="0">
                    <a:srgbClr val="000000">
                      <a:alpha val="65000"/>
                    </a:srgbClr>
                  </a:outerShdw>
                </a:effectLst>
                <a:latin typeface="Arial" pitchFamily="34" charset="0"/>
                <a:cs typeface="Arial" pitchFamily="34" charset="0"/>
              </a:rPr>
              <a:t>Faltas Administrativas No Graves</a:t>
            </a:r>
          </a:p>
        </p:txBody>
      </p:sp>
      <p:sp>
        <p:nvSpPr>
          <p:cNvPr id="3" name="2 Rectángulo">
            <a:extLst>
              <a:ext uri="{FF2B5EF4-FFF2-40B4-BE49-F238E27FC236}">
                <a16:creationId xmlns:a16="http://schemas.microsoft.com/office/drawing/2014/main" id="{340EBD1F-D6F4-4FB3-80B2-A51DB763D3AC}"/>
              </a:ext>
            </a:extLst>
          </p:cNvPr>
          <p:cNvSpPr/>
          <p:nvPr/>
        </p:nvSpPr>
        <p:spPr>
          <a:xfrm>
            <a:off x="428564" y="1270266"/>
            <a:ext cx="7167772" cy="1261884"/>
          </a:xfrm>
          <a:prstGeom prst="rect">
            <a:avLst/>
          </a:prstGeom>
        </p:spPr>
        <p:txBody>
          <a:bodyPr wrap="square">
            <a:spAutoFit/>
          </a:bodyPr>
          <a:lstStyle/>
          <a:p>
            <a:r>
              <a:rPr lang="es-ES" sz="1600" b="1" dirty="0">
                <a:latin typeface="Arial" pitchFamily="34" charset="0"/>
                <a:cs typeface="Arial" pitchFamily="34" charset="0"/>
              </a:rPr>
              <a:t>Las faltas administrativas no graves son actos u omisiones con los que se incumplan o transgredan las obligaciones previstas en los artículos 49 y 50 de la Ley General de Responsabilidades Administrativas siguientes: </a:t>
            </a:r>
          </a:p>
          <a:p>
            <a:endParaRPr lang="es-MX" sz="1200" dirty="0">
              <a:latin typeface="Arial" pitchFamily="34" charset="0"/>
              <a:cs typeface="Arial" pitchFamily="34" charset="0"/>
            </a:endParaRPr>
          </a:p>
        </p:txBody>
      </p:sp>
      <p:sp>
        <p:nvSpPr>
          <p:cNvPr id="4" name="Rectángulo 3">
            <a:extLst>
              <a:ext uri="{FF2B5EF4-FFF2-40B4-BE49-F238E27FC236}">
                <a16:creationId xmlns:a16="http://schemas.microsoft.com/office/drawing/2014/main" id="{52B78143-82EF-47C6-96C9-F2E5E84A447F}"/>
              </a:ext>
            </a:extLst>
          </p:cNvPr>
          <p:cNvSpPr/>
          <p:nvPr/>
        </p:nvSpPr>
        <p:spPr>
          <a:xfrm>
            <a:off x="264036" y="2636912"/>
            <a:ext cx="4702832" cy="1077218"/>
          </a:xfrm>
          <a:prstGeom prst="rect">
            <a:avLst/>
          </a:prstGeom>
        </p:spPr>
        <p:txBody>
          <a:bodyPr wrap="square">
            <a:spAutoFit/>
          </a:bodyPr>
          <a:lstStyle/>
          <a:p>
            <a:pPr marL="171450" indent="-171450">
              <a:buFontTx/>
              <a:buChar char="-"/>
            </a:pPr>
            <a:r>
              <a:rPr lang="es-ES" sz="1600" b="1" dirty="0">
                <a:latin typeface="Arial" pitchFamily="34" charset="0"/>
                <a:cs typeface="Arial" pitchFamily="34" charset="0"/>
              </a:rPr>
              <a:t>Cumplir con las funciones, atribuciones y comisiones encomendadas, observando en su desempeño disciplina y respeto.</a:t>
            </a:r>
            <a:endParaRPr lang="es-ES" sz="1600" dirty="0">
              <a:latin typeface="Arial" pitchFamily="34" charset="0"/>
              <a:cs typeface="Arial" pitchFamily="34" charset="0"/>
            </a:endParaRPr>
          </a:p>
          <a:p>
            <a:endParaRPr lang="es-ES" sz="1600" b="1" dirty="0">
              <a:solidFill>
                <a:schemeClr val="accent2">
                  <a:lumMod val="75000"/>
                </a:schemeClr>
              </a:solidFill>
              <a:latin typeface="Arial" pitchFamily="34" charset="0"/>
              <a:cs typeface="Arial" pitchFamily="34" charset="0"/>
              <a:hlinkClick r:id="" action="ppaction://noaction"/>
            </a:endParaRPr>
          </a:p>
        </p:txBody>
      </p:sp>
      <p:sp>
        <p:nvSpPr>
          <p:cNvPr id="5" name="Rectángulo 4">
            <a:extLst>
              <a:ext uri="{FF2B5EF4-FFF2-40B4-BE49-F238E27FC236}">
                <a16:creationId xmlns:a16="http://schemas.microsoft.com/office/drawing/2014/main" id="{5CA029DB-A9CF-4661-8EAC-9C2DA90B98F8}"/>
              </a:ext>
            </a:extLst>
          </p:cNvPr>
          <p:cNvSpPr/>
          <p:nvPr/>
        </p:nvSpPr>
        <p:spPr>
          <a:xfrm>
            <a:off x="1348128" y="3988620"/>
            <a:ext cx="5328644" cy="830997"/>
          </a:xfrm>
          <a:prstGeom prst="rect">
            <a:avLst/>
          </a:prstGeom>
        </p:spPr>
        <p:txBody>
          <a:bodyPr wrap="square">
            <a:spAutoFit/>
          </a:bodyPr>
          <a:lstStyle/>
          <a:p>
            <a:pPr marL="171450" indent="-171450">
              <a:buFontTx/>
              <a:buChar char="-"/>
            </a:pPr>
            <a:r>
              <a:rPr lang="es-ES" sz="1600" b="1" dirty="0">
                <a:solidFill>
                  <a:schemeClr val="accent2">
                    <a:lumMod val="75000"/>
                  </a:schemeClr>
                </a:solidFill>
                <a:latin typeface="Arial" pitchFamily="34" charset="0"/>
                <a:cs typeface="Arial" pitchFamily="34" charset="0"/>
                <a:hlinkClick r:id="" action="ppaction://noaction"/>
              </a:rPr>
              <a:t>Denunciar los actos u omisiones que en ejercicio de sus funciones llegare a advertir, que puedan constituir faltas administrativas</a:t>
            </a:r>
            <a:r>
              <a:rPr lang="es-ES" sz="1600" b="1" dirty="0">
                <a:solidFill>
                  <a:srgbClr val="0070C0"/>
                </a:solidFill>
                <a:latin typeface="Arial" pitchFamily="34" charset="0"/>
                <a:cs typeface="Arial" pitchFamily="34" charset="0"/>
              </a:rPr>
              <a:t>.</a:t>
            </a:r>
          </a:p>
        </p:txBody>
      </p:sp>
      <p:sp>
        <p:nvSpPr>
          <p:cNvPr id="6" name="Rectángulo 5">
            <a:extLst>
              <a:ext uri="{FF2B5EF4-FFF2-40B4-BE49-F238E27FC236}">
                <a16:creationId xmlns:a16="http://schemas.microsoft.com/office/drawing/2014/main" id="{3F6D8A79-0ABE-47C1-B110-0E1ED2281696}"/>
              </a:ext>
            </a:extLst>
          </p:cNvPr>
          <p:cNvSpPr/>
          <p:nvPr/>
        </p:nvSpPr>
        <p:spPr>
          <a:xfrm>
            <a:off x="964426" y="5172235"/>
            <a:ext cx="5092618" cy="830997"/>
          </a:xfrm>
          <a:prstGeom prst="rect">
            <a:avLst/>
          </a:prstGeom>
        </p:spPr>
        <p:txBody>
          <a:bodyPr wrap="square">
            <a:spAutoFit/>
          </a:bodyPr>
          <a:lstStyle/>
          <a:p>
            <a:pPr marL="171450" indent="-171450">
              <a:buFontTx/>
              <a:buChar char="-"/>
            </a:pPr>
            <a:r>
              <a:rPr lang="es-ES" sz="1600" b="1" dirty="0">
                <a:latin typeface="Arial" pitchFamily="34" charset="0"/>
                <a:cs typeface="Arial" pitchFamily="34" charset="0"/>
              </a:rPr>
              <a:t>Atender las instrucciones de sus superiores, que sean acordes con las disposiciones relacionadas con el servicio público.</a:t>
            </a:r>
            <a:endParaRPr lang="es-ES" sz="1600" dirty="0">
              <a:latin typeface="Arial" pitchFamily="34" charset="0"/>
              <a:cs typeface="Arial" pitchFamily="34" charset="0"/>
            </a:endParaRPr>
          </a:p>
        </p:txBody>
      </p:sp>
      <p:pic>
        <p:nvPicPr>
          <p:cNvPr id="8" name="Imagen 7" descr="Logotipo, nombre de la empresa&#10;&#10;Descripción generada automáticamente">
            <a:extLst>
              <a:ext uri="{FF2B5EF4-FFF2-40B4-BE49-F238E27FC236}">
                <a16:creationId xmlns:a16="http://schemas.microsoft.com/office/drawing/2014/main" id="{ECEA0327-583A-4C1D-B3F0-7ED6258FC8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424999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s cinco errores que has de evitar si eres emprendedor">
            <a:extLst>
              <a:ext uri="{FF2B5EF4-FFF2-40B4-BE49-F238E27FC236}">
                <a16:creationId xmlns:a16="http://schemas.microsoft.com/office/drawing/2014/main" id="{06253CFE-25B0-4C5E-A38A-04B25244FC1A}"/>
              </a:ext>
            </a:extLst>
          </p:cNvPr>
          <p:cNvPicPr>
            <a:picLocks noChangeAspect="1" noChangeArrowheads="1"/>
          </p:cNvPicPr>
          <p:nvPr/>
        </p:nvPicPr>
        <p:blipFill>
          <a:blip r:embed="rId2">
            <a:alphaModFix amt="20000"/>
            <a:extLst>
              <a:ext uri="{BEBA8EAE-BF5A-486C-A8C5-ECC9F3942E4B}">
                <a14:imgProps xmlns:a14="http://schemas.microsoft.com/office/drawing/2010/main">
                  <a14:imgLayer r:embed="rId3">
                    <a14:imgEffect>
                      <a14:backgroundRemoval t="10000" b="90000" l="2500" r="96667">
                        <a14:foregroundMark x1="10208" y1="75769" x2="10208" y2="75769"/>
                        <a14:foregroundMark x1="13125" y1="84231" x2="13125" y2="84231"/>
                        <a14:foregroundMark x1="7708" y1="81923" x2="7708" y2="81923"/>
                        <a14:foregroundMark x1="10000" y1="86154" x2="10000" y2="86154"/>
                        <a14:foregroundMark x1="16875" y1="85769" x2="16875" y2="85769"/>
                        <a14:foregroundMark x1="14167" y1="76154" x2="14167" y2="76154"/>
                        <a14:foregroundMark x1="12083" y1="83846" x2="12083" y2="83846"/>
                        <a14:foregroundMark x1="13750" y1="73462" x2="13750" y2="73462"/>
                        <a14:foregroundMark x1="7708" y1="83462" x2="7708" y2="83462"/>
                        <a14:foregroundMark x1="3333" y1="74615" x2="3333" y2="74615"/>
                        <a14:foregroundMark x1="2500" y1="83846" x2="2500" y2="83846"/>
                        <a14:foregroundMark x1="61875" y1="72308" x2="61875" y2="72308"/>
                        <a14:foregroundMark x1="31042" y1="33846" x2="31042" y2="33846"/>
                        <a14:foregroundMark x1="65625" y1="72308" x2="65625" y2="72308"/>
                        <a14:foregroundMark x1="90417" y1="22692" x2="90417" y2="22692"/>
                        <a14:foregroundMark x1="96667" y1="19615" x2="96667" y2="19615"/>
                      </a14:backgroundRemoval>
                    </a14:imgEffect>
                  </a14:imgLayer>
                </a14:imgProps>
              </a:ext>
              <a:ext uri="{28A0092B-C50C-407E-A947-70E740481C1C}">
                <a14:useLocalDpi xmlns:a14="http://schemas.microsoft.com/office/drawing/2010/main" val="0"/>
              </a:ext>
            </a:extLst>
          </a:blip>
          <a:srcRect/>
          <a:stretch>
            <a:fillRect/>
          </a:stretch>
        </p:blipFill>
        <p:spPr bwMode="auto">
          <a:xfrm>
            <a:off x="1007604" y="1304764"/>
            <a:ext cx="7128792"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a:extLst>
              <a:ext uri="{FF2B5EF4-FFF2-40B4-BE49-F238E27FC236}">
                <a16:creationId xmlns:a16="http://schemas.microsoft.com/office/drawing/2014/main" id="{340EBD1F-D6F4-4FB3-80B2-A51DB763D3AC}"/>
              </a:ext>
            </a:extLst>
          </p:cNvPr>
          <p:cNvSpPr/>
          <p:nvPr/>
        </p:nvSpPr>
        <p:spPr>
          <a:xfrm>
            <a:off x="880973" y="1340768"/>
            <a:ext cx="6787371" cy="4031873"/>
          </a:xfrm>
          <a:prstGeom prst="rect">
            <a:avLst/>
          </a:prstGeom>
        </p:spPr>
        <p:txBody>
          <a:bodyPr wrap="square">
            <a:spAutoFit/>
          </a:bodyPr>
          <a:lstStyle/>
          <a:p>
            <a:pPr marL="285750" indent="-285750">
              <a:buFontTx/>
              <a:buChar char="-"/>
            </a:pPr>
            <a:r>
              <a:rPr lang="es-ES" sz="1600" b="1" dirty="0">
                <a:solidFill>
                  <a:schemeClr val="accent1">
                    <a:lumMod val="75000"/>
                  </a:schemeClr>
                </a:solidFill>
                <a:latin typeface="Arial" panose="020B0604020202020204" pitchFamily="34" charset="0"/>
                <a:cs typeface="Arial" pitchFamily="34" charset="0"/>
              </a:rPr>
              <a:t>Presentar en tiempo y forma las declaraciones de situación patrimonial y de intereses.</a:t>
            </a:r>
          </a:p>
          <a:p>
            <a:endParaRPr lang="es-ES" sz="1600" b="1" dirty="0">
              <a:solidFill>
                <a:schemeClr val="accent1">
                  <a:lumMod val="75000"/>
                </a:schemeClr>
              </a:solidFill>
              <a:latin typeface="Arial" panose="020B0604020202020204" pitchFamily="34" charset="0"/>
              <a:cs typeface="Arial" pitchFamily="34" charset="0"/>
            </a:endParaRPr>
          </a:p>
          <a:p>
            <a:pPr marL="285750" indent="-285750">
              <a:buFontTx/>
              <a:buChar char="-"/>
            </a:pPr>
            <a:r>
              <a:rPr lang="es-ES" sz="1600" b="1" dirty="0">
                <a:latin typeface="Arial" panose="020B0604020202020204" pitchFamily="34" charset="0"/>
                <a:cs typeface="Arial" pitchFamily="34" charset="0"/>
              </a:rPr>
              <a:t>Registrar, integrar, custodiar y cuidar la documentación e información que por razón de su empleo tenga bajo su responsabilidad e impedir su uso indebido.</a:t>
            </a:r>
          </a:p>
          <a:p>
            <a:endParaRPr lang="es-ES" sz="1600" b="1" dirty="0">
              <a:latin typeface="Arial" panose="020B0604020202020204" pitchFamily="34" charset="0"/>
              <a:cs typeface="Arial" pitchFamily="34" charset="0"/>
            </a:endParaRPr>
          </a:p>
          <a:p>
            <a:pPr marL="285750" indent="-285750">
              <a:buFontTx/>
              <a:buChar char="-"/>
            </a:pPr>
            <a:r>
              <a:rPr lang="es-ES" sz="1600" dirty="0">
                <a:latin typeface="Arial" panose="020B0604020202020204" pitchFamily="34" charset="0"/>
                <a:cs typeface="Arial" pitchFamily="34" charset="0"/>
              </a:rPr>
              <a:t>Supervisar que las y los servidores públicos sujetos a su dirección, </a:t>
            </a:r>
            <a:r>
              <a:rPr lang="es-ES" sz="1600" u="sng" dirty="0">
                <a:latin typeface="Arial" panose="020B0604020202020204" pitchFamily="34" charset="0"/>
                <a:cs typeface="Arial" pitchFamily="34" charset="0"/>
              </a:rPr>
              <a:t>cumplan con las obligaciones que los rigen.</a:t>
            </a:r>
          </a:p>
          <a:p>
            <a:endParaRPr lang="es-ES" sz="1600" u="sng" dirty="0">
              <a:latin typeface="Arial" panose="020B0604020202020204" pitchFamily="34" charset="0"/>
              <a:cs typeface="Arial" pitchFamily="34" charset="0"/>
            </a:endParaRPr>
          </a:p>
          <a:p>
            <a:pPr marL="285750" indent="-285750">
              <a:buFontTx/>
              <a:buChar char="-"/>
            </a:pPr>
            <a:r>
              <a:rPr lang="es-ES" sz="1600" dirty="0">
                <a:latin typeface="Arial" panose="020B0604020202020204" pitchFamily="34" charset="0"/>
                <a:cs typeface="Arial" pitchFamily="34" charset="0"/>
              </a:rPr>
              <a:t>Rendir cuentas sobre el ejercicio de las funciones.</a:t>
            </a:r>
          </a:p>
          <a:p>
            <a:endParaRPr lang="es-ES" sz="1600" dirty="0">
              <a:latin typeface="Arial" panose="020B0604020202020204" pitchFamily="34" charset="0"/>
              <a:cs typeface="Arial" pitchFamily="34" charset="0"/>
            </a:endParaRPr>
          </a:p>
          <a:p>
            <a:pPr marL="285750" indent="-285750">
              <a:buFontTx/>
              <a:buChar char="-"/>
            </a:pPr>
            <a:r>
              <a:rPr lang="es-ES" sz="1600" dirty="0">
                <a:latin typeface="Arial" panose="020B0604020202020204" pitchFamily="34" charset="0"/>
                <a:cs typeface="Arial" pitchFamily="34" charset="0"/>
              </a:rPr>
              <a:t>Cerciorarse antes de la </a:t>
            </a:r>
            <a:r>
              <a:rPr lang="es-ES" sz="1600" u="sng" dirty="0">
                <a:latin typeface="Arial" panose="020B0604020202020204" pitchFamily="34" charset="0"/>
                <a:cs typeface="Arial" pitchFamily="34" charset="0"/>
              </a:rPr>
              <a:t>celebración de contratos de adquisiciones, arrendamientos, servicios, obra pública o para la enajenación de todo tipo de bienes que no se actualice un conflicto de inte</a:t>
            </a:r>
            <a:r>
              <a:rPr lang="es-ES" sz="1600" dirty="0">
                <a:latin typeface="Arial" panose="020B0604020202020204" pitchFamily="34" charset="0"/>
                <a:cs typeface="Arial" pitchFamily="34" charset="0"/>
              </a:rPr>
              <a:t>rés.</a:t>
            </a:r>
          </a:p>
          <a:p>
            <a:endParaRPr lang="es-ES" sz="1600" dirty="0">
              <a:latin typeface="Arial" panose="020B0604020202020204" pitchFamily="34" charset="0"/>
              <a:cs typeface="Arial" pitchFamily="34" charset="0"/>
            </a:endParaRPr>
          </a:p>
        </p:txBody>
      </p:sp>
      <p:sp>
        <p:nvSpPr>
          <p:cNvPr id="4" name="1 Rectángulo">
            <a:extLst>
              <a:ext uri="{FF2B5EF4-FFF2-40B4-BE49-F238E27FC236}">
                <a16:creationId xmlns:a16="http://schemas.microsoft.com/office/drawing/2014/main" id="{1631FE79-5034-4F62-A911-D71EA5BAE34D}"/>
              </a:ext>
            </a:extLst>
          </p:cNvPr>
          <p:cNvSpPr/>
          <p:nvPr/>
        </p:nvSpPr>
        <p:spPr>
          <a:xfrm>
            <a:off x="2267692" y="266164"/>
            <a:ext cx="396044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a:ln w="11430"/>
                <a:solidFill>
                  <a:schemeClr val="accent5">
                    <a:lumMod val="75000"/>
                  </a:schemeClr>
                </a:solidFill>
                <a:effectLst>
                  <a:outerShdw blurRad="76200" dist="50800" dir="5400000" algn="tl" rotWithShape="0">
                    <a:srgbClr val="000000">
                      <a:alpha val="65000"/>
                    </a:srgbClr>
                  </a:outerShdw>
                </a:effectLst>
                <a:latin typeface="Arial" pitchFamily="34" charset="0"/>
                <a:cs typeface="Arial" pitchFamily="34" charset="0"/>
              </a:rPr>
              <a:t>Faltas Administrativas No Graves</a:t>
            </a:r>
          </a:p>
        </p:txBody>
      </p:sp>
      <p:sp>
        <p:nvSpPr>
          <p:cNvPr id="2" name="Rectángulo 1">
            <a:extLst>
              <a:ext uri="{FF2B5EF4-FFF2-40B4-BE49-F238E27FC236}">
                <a16:creationId xmlns:a16="http://schemas.microsoft.com/office/drawing/2014/main" id="{1DEC2DC2-D149-45ED-9417-6524EA4D8FA6}"/>
              </a:ext>
            </a:extLst>
          </p:cNvPr>
          <p:cNvSpPr/>
          <p:nvPr/>
        </p:nvSpPr>
        <p:spPr>
          <a:xfrm>
            <a:off x="899592" y="5354345"/>
            <a:ext cx="6624736" cy="830997"/>
          </a:xfrm>
          <a:prstGeom prst="rect">
            <a:avLst/>
          </a:prstGeom>
        </p:spPr>
        <p:txBody>
          <a:bodyPr wrap="square">
            <a:spAutoFit/>
          </a:bodyPr>
          <a:lstStyle/>
          <a:p>
            <a:pPr marL="285750" indent="-285750">
              <a:buFontTx/>
              <a:buChar char="-"/>
            </a:pPr>
            <a:r>
              <a:rPr lang="es-ES" sz="1600" b="1" dirty="0">
                <a:latin typeface="Arial" panose="020B0604020202020204" pitchFamily="34" charset="0"/>
                <a:cs typeface="Arial" pitchFamily="34" charset="0"/>
              </a:rPr>
              <a:t>Evitar causar daños y perjuicios a la Hacienda Pública o al patrimonio de un ente público, de manera culposa o negligente. </a:t>
            </a:r>
            <a:endParaRPr lang="es-MX" sz="1600" b="1" dirty="0">
              <a:latin typeface="Arial" panose="020B0604020202020204" pitchFamily="34" charset="0"/>
              <a:cs typeface="Arial" panose="020B0604020202020204" pitchFamily="34" charset="0"/>
            </a:endParaRPr>
          </a:p>
        </p:txBody>
      </p:sp>
      <p:pic>
        <p:nvPicPr>
          <p:cNvPr id="6" name="Imagen 5" descr="Logotipo, nombre de la empresa&#10;&#10;Descripción generada automáticamente">
            <a:extLst>
              <a:ext uri="{FF2B5EF4-FFF2-40B4-BE49-F238E27FC236}">
                <a16:creationId xmlns:a16="http://schemas.microsoft.com/office/drawing/2014/main" id="{4B3B4F8C-882B-4065-B74C-9E0D55F90E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78482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a:extLst>
              <a:ext uri="{FF2B5EF4-FFF2-40B4-BE49-F238E27FC236}">
                <a16:creationId xmlns:a16="http://schemas.microsoft.com/office/drawing/2014/main" id="{BA9C6A91-A2EB-42D1-AC34-E52F2D69D3FF}"/>
              </a:ext>
            </a:extLst>
          </p:cNvPr>
          <p:cNvSpPr/>
          <p:nvPr/>
        </p:nvSpPr>
        <p:spPr>
          <a:xfrm>
            <a:off x="250001" y="1884161"/>
            <a:ext cx="7418343" cy="1815882"/>
          </a:xfrm>
          <a:prstGeom prst="rect">
            <a:avLst/>
          </a:prstGeom>
        </p:spPr>
        <p:txBody>
          <a:bodyPr wrap="square">
            <a:spAutoFit/>
          </a:bodyPr>
          <a:lstStyle/>
          <a:p>
            <a:pPr marL="285750" indent="-285750" algn="just">
              <a:buFont typeface="Arial" panose="020B0604020202020204" pitchFamily="34" charset="0"/>
              <a:buChar char="•"/>
            </a:pPr>
            <a:r>
              <a:rPr lang="es-ES" sz="1400" b="1" dirty="0">
                <a:latin typeface="Arial" pitchFamily="34" charset="0"/>
                <a:cs typeface="Arial" pitchFamily="34" charset="0"/>
              </a:rPr>
              <a:t>Cohecho </a:t>
            </a:r>
            <a:endParaRPr lang="es-MX" sz="1400" dirty="0">
              <a:latin typeface="Arial" pitchFamily="34" charset="0"/>
              <a:cs typeface="Arial" pitchFamily="34" charset="0"/>
            </a:endParaRPr>
          </a:p>
          <a:p>
            <a:pPr algn="just"/>
            <a:r>
              <a:rPr lang="es-ES" sz="1400" dirty="0">
                <a:latin typeface="Arial" pitchFamily="34" charset="0"/>
                <a:cs typeface="Arial" pitchFamily="34" charset="0"/>
              </a:rPr>
              <a:t>Se incurre por</a:t>
            </a:r>
            <a:r>
              <a:rPr lang="es-ES" sz="1400" b="1" dirty="0">
                <a:latin typeface="Arial" pitchFamily="34" charset="0"/>
                <a:cs typeface="Arial" pitchFamily="34" charset="0"/>
              </a:rPr>
              <a:t>: exigir, aceptar, obtener o pretender obtener, por sí o a través de terceros</a:t>
            </a:r>
            <a:r>
              <a:rPr lang="es-ES" sz="1400" dirty="0">
                <a:latin typeface="Arial" pitchFamily="34" charset="0"/>
                <a:cs typeface="Arial" pitchFamily="34" charset="0"/>
              </a:rPr>
              <a:t>, con motivo de sus funciones, </a:t>
            </a:r>
            <a:r>
              <a:rPr lang="es-ES" sz="1400" b="1" dirty="0">
                <a:latin typeface="Arial" pitchFamily="34" charset="0"/>
                <a:cs typeface="Arial" pitchFamily="34" charset="0"/>
              </a:rPr>
              <a:t>cualquier beneficio no comprendido en su remuneración como servidor/a público/a</a:t>
            </a:r>
            <a:r>
              <a:rPr lang="es-ES" sz="1400" dirty="0">
                <a:latin typeface="Arial" pitchFamily="34" charset="0"/>
                <a:cs typeface="Arial" pitchFamily="34" charset="0"/>
              </a:rPr>
              <a:t>, que podría consistir en dinero; valores; bienes muebles o inmuebles, incluso mediante enajenación en precio notoriamente inferior al que se tenga en el mercado; donaciones; servicios; empleos y demás beneficios indebidos para sí o para su cónyuge, parientes, terceros con los que tenga una relación profesional, laboral o de negocios o para socios o sociedades de las que sean parte. </a:t>
            </a:r>
          </a:p>
        </p:txBody>
      </p:sp>
      <p:sp>
        <p:nvSpPr>
          <p:cNvPr id="3" name="1 Rectángulo">
            <a:extLst>
              <a:ext uri="{FF2B5EF4-FFF2-40B4-BE49-F238E27FC236}">
                <a16:creationId xmlns:a16="http://schemas.microsoft.com/office/drawing/2014/main" id="{C5BFA3FE-9AA2-4D56-9DC4-DE90468B6542}"/>
              </a:ext>
            </a:extLst>
          </p:cNvPr>
          <p:cNvSpPr/>
          <p:nvPr/>
        </p:nvSpPr>
        <p:spPr>
          <a:xfrm>
            <a:off x="1187624" y="476672"/>
            <a:ext cx="6048672" cy="12003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b="1" spc="50" dirty="0">
                <a:ln w="11430"/>
                <a:solidFill>
                  <a:schemeClr val="accent5">
                    <a:lumMod val="75000"/>
                  </a:schemeClr>
                </a:solidFill>
                <a:latin typeface="Arial" pitchFamily="34" charset="0"/>
                <a:cs typeface="Arial" pitchFamily="34" charset="0"/>
              </a:rPr>
              <a:t>Las faltas administrativas graves en que puede incurrir una servidora o servidor público están previstas en los artículos 52 a 64 de la Ley General de Responsabilidades Administrativas y son: </a:t>
            </a:r>
          </a:p>
        </p:txBody>
      </p:sp>
      <p:sp>
        <p:nvSpPr>
          <p:cNvPr id="4" name="Rectángulo 3">
            <a:extLst>
              <a:ext uri="{FF2B5EF4-FFF2-40B4-BE49-F238E27FC236}">
                <a16:creationId xmlns:a16="http://schemas.microsoft.com/office/drawing/2014/main" id="{0A6A8777-3E4D-420B-86E3-C7D5687EC868}"/>
              </a:ext>
            </a:extLst>
          </p:cNvPr>
          <p:cNvSpPr/>
          <p:nvPr/>
        </p:nvSpPr>
        <p:spPr>
          <a:xfrm>
            <a:off x="1115616" y="3728631"/>
            <a:ext cx="6552728" cy="2308324"/>
          </a:xfrm>
          <a:prstGeom prst="rect">
            <a:avLst/>
          </a:prstGeom>
        </p:spPr>
        <p:txBody>
          <a:bodyPr wrap="square" numCol="2">
            <a:spAutoFit/>
          </a:bodyPr>
          <a:lstStyle/>
          <a:p>
            <a:pPr marL="285750" indent="-285750">
              <a:buFont typeface="Arial" panose="020B0604020202020204" pitchFamily="34" charset="0"/>
              <a:buChar char="•"/>
            </a:pPr>
            <a:r>
              <a:rPr lang="es-ES" sz="1600" b="1" dirty="0">
                <a:latin typeface="Arial" pitchFamily="34" charset="0"/>
                <a:cs typeface="Arial" pitchFamily="34" charset="0"/>
              </a:rPr>
              <a:t>Peculado </a:t>
            </a:r>
            <a:endParaRPr lang="es-MX" sz="1600" dirty="0">
              <a:latin typeface="Arial" pitchFamily="34" charset="0"/>
              <a:cs typeface="Arial" pitchFamily="34" charset="0"/>
            </a:endParaRPr>
          </a:p>
          <a:p>
            <a:pPr marL="285750" indent="-285750">
              <a:buFont typeface="Arial" panose="020B0604020202020204" pitchFamily="34" charset="0"/>
              <a:buChar char="•"/>
            </a:pPr>
            <a:r>
              <a:rPr lang="es-ES" sz="1600" b="1" dirty="0">
                <a:latin typeface="Arial" pitchFamily="34" charset="0"/>
                <a:cs typeface="Arial" pitchFamily="34" charset="0"/>
              </a:rPr>
              <a:t>Desvío de recursos públicos </a:t>
            </a:r>
            <a:endParaRPr lang="es-ES" sz="1600" dirty="0">
              <a:latin typeface="Arial" pitchFamily="34" charset="0"/>
              <a:cs typeface="Arial" pitchFamily="34" charset="0"/>
            </a:endParaRPr>
          </a:p>
          <a:p>
            <a:pPr marL="285750" indent="-285750">
              <a:buFont typeface="Arial" panose="020B0604020202020204" pitchFamily="34" charset="0"/>
              <a:buChar char="•"/>
            </a:pPr>
            <a:r>
              <a:rPr lang="es-ES" sz="1600" dirty="0">
                <a:latin typeface="Arial" pitchFamily="34" charset="0"/>
                <a:cs typeface="Arial" pitchFamily="34" charset="0"/>
              </a:rPr>
              <a:t> </a:t>
            </a:r>
            <a:r>
              <a:rPr lang="es-ES" sz="1600" b="1" dirty="0">
                <a:latin typeface="Arial" pitchFamily="34" charset="0"/>
                <a:cs typeface="Arial" pitchFamily="34" charset="0"/>
              </a:rPr>
              <a:t>Utilización indebida de información </a:t>
            </a:r>
          </a:p>
          <a:p>
            <a:pPr marL="285750" indent="-285750">
              <a:buFont typeface="Arial" panose="020B0604020202020204" pitchFamily="34" charset="0"/>
              <a:buChar char="•"/>
            </a:pPr>
            <a:r>
              <a:rPr lang="es-ES" sz="1600" dirty="0">
                <a:latin typeface="Arial" pitchFamily="34" charset="0"/>
                <a:cs typeface="Arial" pitchFamily="34" charset="0"/>
              </a:rPr>
              <a:t> </a:t>
            </a:r>
            <a:r>
              <a:rPr lang="es-ES" sz="1600" b="1" dirty="0">
                <a:latin typeface="Arial" pitchFamily="34" charset="0"/>
                <a:cs typeface="Arial" pitchFamily="34" charset="0"/>
              </a:rPr>
              <a:t>Abuso de funciones </a:t>
            </a:r>
          </a:p>
          <a:p>
            <a:pPr marL="285750" indent="-285750">
              <a:buFont typeface="Arial" panose="020B0604020202020204" pitchFamily="34" charset="0"/>
              <a:buChar char="•"/>
            </a:pPr>
            <a:r>
              <a:rPr lang="es-ES" sz="1600" dirty="0">
                <a:latin typeface="Arial" pitchFamily="34" charset="0"/>
                <a:cs typeface="Arial" pitchFamily="34" charset="0"/>
              </a:rPr>
              <a:t> </a:t>
            </a:r>
            <a:r>
              <a:rPr lang="es-ES" sz="1600" b="1" dirty="0">
                <a:latin typeface="Arial" pitchFamily="34" charset="0"/>
                <a:cs typeface="Arial" pitchFamily="34" charset="0"/>
              </a:rPr>
              <a:t>Actuación bajo conflicto de interés</a:t>
            </a:r>
          </a:p>
          <a:p>
            <a:pPr marL="285750" indent="-285750">
              <a:buFont typeface="Arial" panose="020B0604020202020204" pitchFamily="34" charset="0"/>
              <a:buChar char="•"/>
            </a:pPr>
            <a:r>
              <a:rPr lang="es-ES" sz="1600" b="1" dirty="0">
                <a:latin typeface="Arial" pitchFamily="34" charset="0"/>
                <a:cs typeface="Arial" pitchFamily="34" charset="0"/>
              </a:rPr>
              <a:t> Contratación indebida</a:t>
            </a:r>
            <a:endParaRPr lang="es-MX" sz="1600" dirty="0">
              <a:latin typeface="Arial" pitchFamily="34" charset="0"/>
              <a:cs typeface="Arial" pitchFamily="34" charset="0"/>
            </a:endParaRPr>
          </a:p>
          <a:p>
            <a:pPr marL="285750" indent="-285750">
              <a:buFont typeface="Arial" panose="020B0604020202020204" pitchFamily="34" charset="0"/>
              <a:buChar char="•"/>
            </a:pPr>
            <a:r>
              <a:rPr lang="es-ES" sz="1600" dirty="0">
                <a:latin typeface="Arial" pitchFamily="34" charset="0"/>
                <a:cs typeface="Arial" pitchFamily="34" charset="0"/>
              </a:rPr>
              <a:t> </a:t>
            </a:r>
            <a:r>
              <a:rPr lang="es-ES" sz="1600" b="1" dirty="0">
                <a:latin typeface="Arial" pitchFamily="34" charset="0"/>
                <a:cs typeface="Arial" pitchFamily="34" charset="0"/>
              </a:rPr>
              <a:t>Enriquecimiento oculto u ocultamiento de conflicto de interés </a:t>
            </a:r>
            <a:endParaRPr lang="es-MX" sz="1600" dirty="0">
              <a:latin typeface="Arial" pitchFamily="34" charset="0"/>
              <a:cs typeface="Arial" pitchFamily="34" charset="0"/>
            </a:endParaRPr>
          </a:p>
          <a:p>
            <a:pPr marL="285750" indent="-285750">
              <a:buFont typeface="Arial" panose="020B0604020202020204" pitchFamily="34" charset="0"/>
              <a:buChar char="•"/>
            </a:pPr>
            <a:r>
              <a:rPr lang="es-ES" sz="1600" dirty="0">
                <a:latin typeface="Arial" pitchFamily="34" charset="0"/>
                <a:cs typeface="Arial" pitchFamily="34" charset="0"/>
              </a:rPr>
              <a:t> </a:t>
            </a:r>
            <a:r>
              <a:rPr lang="es-ES" sz="1600" b="1" dirty="0">
                <a:latin typeface="Arial" pitchFamily="34" charset="0"/>
                <a:cs typeface="Arial" pitchFamily="34" charset="0"/>
              </a:rPr>
              <a:t>Conflicto de Interés</a:t>
            </a:r>
            <a:endParaRPr lang="es-MX" sz="1600" dirty="0">
              <a:latin typeface="Arial" pitchFamily="34" charset="0"/>
              <a:cs typeface="Arial" pitchFamily="34" charset="0"/>
            </a:endParaRPr>
          </a:p>
          <a:p>
            <a:pPr marL="285750" indent="-285750">
              <a:buFont typeface="Arial" panose="020B0604020202020204" pitchFamily="34" charset="0"/>
              <a:buChar char="•"/>
            </a:pPr>
            <a:r>
              <a:rPr lang="es-ES" sz="1600" dirty="0">
                <a:latin typeface="Arial" pitchFamily="34" charset="0"/>
                <a:cs typeface="Arial" pitchFamily="34" charset="0"/>
              </a:rPr>
              <a:t> </a:t>
            </a:r>
            <a:r>
              <a:rPr lang="es-ES" sz="1600" b="1" dirty="0">
                <a:latin typeface="Arial" pitchFamily="34" charset="0"/>
                <a:cs typeface="Arial" pitchFamily="34" charset="0"/>
              </a:rPr>
              <a:t>Encubrimiento</a:t>
            </a:r>
          </a:p>
          <a:p>
            <a:pPr marL="285750" indent="-285750">
              <a:buFont typeface="Arial" panose="020B0604020202020204" pitchFamily="34" charset="0"/>
              <a:buChar char="•"/>
            </a:pPr>
            <a:r>
              <a:rPr lang="es-ES" sz="1600" b="1" dirty="0">
                <a:latin typeface="Arial" pitchFamily="34" charset="0"/>
                <a:cs typeface="Arial" pitchFamily="34" charset="0"/>
              </a:rPr>
              <a:t> Desacato </a:t>
            </a:r>
            <a:endParaRPr lang="es-MX" sz="1600" dirty="0">
              <a:latin typeface="Arial" pitchFamily="34" charset="0"/>
              <a:cs typeface="Arial" pitchFamily="34" charset="0"/>
            </a:endParaRPr>
          </a:p>
          <a:p>
            <a:pPr marL="285750" indent="-285750">
              <a:buFont typeface="Arial" panose="020B0604020202020204" pitchFamily="34" charset="0"/>
              <a:buChar char="•"/>
            </a:pPr>
            <a:r>
              <a:rPr lang="es-ES" sz="1600" dirty="0">
                <a:latin typeface="Arial" pitchFamily="34" charset="0"/>
                <a:cs typeface="Arial" pitchFamily="34" charset="0"/>
              </a:rPr>
              <a:t> </a:t>
            </a:r>
            <a:r>
              <a:rPr lang="es-ES" sz="1600" b="1" dirty="0">
                <a:latin typeface="Arial" pitchFamily="34" charset="0"/>
                <a:cs typeface="Arial" pitchFamily="34" charset="0"/>
              </a:rPr>
              <a:t>Obstrucción de la justicia </a:t>
            </a:r>
            <a:endParaRPr lang="es-MX" sz="1600" dirty="0">
              <a:latin typeface="Arial" pitchFamily="34" charset="0"/>
              <a:cs typeface="Arial" pitchFamily="34" charset="0"/>
            </a:endParaRPr>
          </a:p>
          <a:p>
            <a:pPr marL="285750" indent="-285750">
              <a:buFont typeface="Arial" panose="020B0604020202020204" pitchFamily="34" charset="0"/>
              <a:buChar char="•"/>
            </a:pPr>
            <a:r>
              <a:rPr lang="es-ES" sz="1600" dirty="0">
                <a:latin typeface="Arial" pitchFamily="34" charset="0"/>
                <a:cs typeface="Arial" pitchFamily="34" charset="0"/>
              </a:rPr>
              <a:t> </a:t>
            </a:r>
            <a:r>
              <a:rPr lang="es-ES" sz="1600" b="1" i="1" dirty="0">
                <a:latin typeface="Arial" pitchFamily="34" charset="0"/>
                <a:cs typeface="Arial" pitchFamily="34" charset="0"/>
              </a:rPr>
              <a:t>Revelen la identidad de un denunciante anónimo protegido. </a:t>
            </a:r>
          </a:p>
        </p:txBody>
      </p:sp>
      <p:pic>
        <p:nvPicPr>
          <p:cNvPr id="5122" name="Picture 2" descr="Ilustraciones, imágenes y vectores de stock sobre Cohecho ...">
            <a:extLst>
              <a:ext uri="{FF2B5EF4-FFF2-40B4-BE49-F238E27FC236}">
                <a16:creationId xmlns:a16="http://schemas.microsoft.com/office/drawing/2014/main" id="{21188A99-B327-449A-8EC4-3DA311708ECD}"/>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b="8176"/>
          <a:stretch/>
        </p:blipFill>
        <p:spPr bwMode="auto">
          <a:xfrm>
            <a:off x="2375756" y="2037720"/>
            <a:ext cx="4392488" cy="434360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 nombre de la empresa&#10;&#10;Descripción generada automáticamente">
            <a:extLst>
              <a:ext uri="{FF2B5EF4-FFF2-40B4-BE49-F238E27FC236}">
                <a16:creationId xmlns:a16="http://schemas.microsoft.com/office/drawing/2014/main" id="{863B6C4C-3FD8-4B42-9B69-84F5492132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225674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8A93CF5A-0AA9-462D-8AFF-C955A82DA958}"/>
              </a:ext>
            </a:extLst>
          </p:cNvPr>
          <p:cNvSpPr/>
          <p:nvPr/>
        </p:nvSpPr>
        <p:spPr>
          <a:xfrm>
            <a:off x="1187624" y="563953"/>
            <a:ext cx="5904656" cy="147732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b="1" spc="50" dirty="0">
                <a:ln w="11430"/>
                <a:solidFill>
                  <a:schemeClr val="accent5">
                    <a:lumMod val="75000"/>
                  </a:schemeClr>
                </a:solidFill>
                <a:latin typeface="Arial" pitchFamily="34" charset="0"/>
                <a:cs typeface="Arial" pitchFamily="34" charset="0"/>
              </a:rPr>
              <a:t>Las sanciones administrativas para los servidores públicos  o servidor público están previstas en los artículos 78 a 80 de la Ley General de Responsabilidades Administrativas y son: </a:t>
            </a:r>
          </a:p>
        </p:txBody>
      </p:sp>
      <p:sp>
        <p:nvSpPr>
          <p:cNvPr id="3" name="CuadroTexto 2">
            <a:extLst>
              <a:ext uri="{FF2B5EF4-FFF2-40B4-BE49-F238E27FC236}">
                <a16:creationId xmlns:a16="http://schemas.microsoft.com/office/drawing/2014/main" id="{27503380-09AD-423E-879A-FF19C3F56508}"/>
              </a:ext>
            </a:extLst>
          </p:cNvPr>
          <p:cNvSpPr txBox="1"/>
          <p:nvPr/>
        </p:nvSpPr>
        <p:spPr>
          <a:xfrm>
            <a:off x="341784" y="2365527"/>
            <a:ext cx="7182544" cy="923330"/>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Las sanciones administrativas que imponga el Tribunal a los Servidores Públicos, derivado de los procedimientos por la comisión de faltas administrativas graves, consistirán en:</a:t>
            </a:r>
          </a:p>
        </p:txBody>
      </p:sp>
      <p:sp>
        <p:nvSpPr>
          <p:cNvPr id="4" name="CuadroTexto 3">
            <a:extLst>
              <a:ext uri="{FF2B5EF4-FFF2-40B4-BE49-F238E27FC236}">
                <a16:creationId xmlns:a16="http://schemas.microsoft.com/office/drawing/2014/main" id="{ABC204EE-728F-4F36-8575-9BA57D55BEC8}"/>
              </a:ext>
            </a:extLst>
          </p:cNvPr>
          <p:cNvSpPr txBox="1"/>
          <p:nvPr/>
        </p:nvSpPr>
        <p:spPr>
          <a:xfrm>
            <a:off x="2483768" y="3393544"/>
            <a:ext cx="5256584" cy="1815882"/>
          </a:xfrm>
          <a:prstGeom prst="rect">
            <a:avLst/>
          </a:prstGeom>
          <a:noFill/>
        </p:spPr>
        <p:txBody>
          <a:bodyPr wrap="square" rtlCol="0">
            <a:spAutoFit/>
          </a:bodyPr>
          <a:lstStyle/>
          <a:p>
            <a:pPr marL="400050" indent="-400050" algn="just">
              <a:buAutoNum type="romanUcPeriod"/>
            </a:pPr>
            <a:r>
              <a:rPr lang="es-MX" sz="1600" b="1" dirty="0">
                <a:latin typeface="Arial" panose="020B0604020202020204" pitchFamily="34" charset="0"/>
                <a:cs typeface="Arial" panose="020B0604020202020204" pitchFamily="34" charset="0"/>
              </a:rPr>
              <a:t>Suspensión del empleo, cargo o comisión.</a:t>
            </a:r>
          </a:p>
          <a:p>
            <a:pPr marL="400050" indent="-400050" algn="just">
              <a:buAutoNum type="romanUcPeriod"/>
            </a:pPr>
            <a:r>
              <a:rPr lang="es-MX" sz="1600" b="1" dirty="0">
                <a:latin typeface="Arial" panose="020B0604020202020204" pitchFamily="34" charset="0"/>
                <a:cs typeface="Arial" panose="020B0604020202020204" pitchFamily="34" charset="0"/>
              </a:rPr>
              <a:t>Destitución del empleo, cargo o comisión.</a:t>
            </a:r>
          </a:p>
          <a:p>
            <a:pPr marL="400050" indent="-400050" algn="just">
              <a:buAutoNum type="romanUcPeriod"/>
            </a:pPr>
            <a:r>
              <a:rPr lang="es-MX" sz="1600" b="1" dirty="0">
                <a:latin typeface="Arial" panose="020B0604020202020204" pitchFamily="34" charset="0"/>
                <a:cs typeface="Arial" panose="020B0604020202020204" pitchFamily="34" charset="0"/>
              </a:rPr>
              <a:t>Sanción económica.</a:t>
            </a:r>
          </a:p>
          <a:p>
            <a:pPr marL="400050" indent="-400050" algn="just">
              <a:buAutoNum type="romanUcPeriod"/>
            </a:pPr>
            <a:r>
              <a:rPr lang="es-MX" sz="1600" b="1" dirty="0">
                <a:latin typeface="Arial" panose="020B0604020202020204" pitchFamily="34" charset="0"/>
                <a:cs typeface="Arial" panose="020B0604020202020204" pitchFamily="34" charset="0"/>
              </a:rPr>
              <a:t>Inhabilitación temporal para desempeñar empleos, cargos o comisiones en el servicio público y para participar en adquisiciones, arrendamientos, servicios u obras públicas. </a:t>
            </a:r>
          </a:p>
        </p:txBody>
      </p:sp>
      <p:pic>
        <p:nvPicPr>
          <p:cNvPr id="6146" name="Picture 2" descr="Suspensión del contrato de trabajo y sus efectos | Gerencie.com.">
            <a:extLst>
              <a:ext uri="{FF2B5EF4-FFF2-40B4-BE49-F238E27FC236}">
                <a16:creationId xmlns:a16="http://schemas.microsoft.com/office/drawing/2014/main" id="{B8BA6DAA-1CAF-4E60-B599-69AAEA42B3B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712" b="89773" l="46250" r="73594">
                        <a14:foregroundMark x1="60469" y1="8712" x2="60469" y2="8712"/>
                      </a14:backgroundRemoval>
                    </a14:imgEffect>
                  </a14:imgLayer>
                </a14:imgProps>
              </a:ext>
              <a:ext uri="{28A0092B-C50C-407E-A947-70E740481C1C}">
                <a14:useLocalDpi xmlns:a14="http://schemas.microsoft.com/office/drawing/2010/main" val="0"/>
              </a:ext>
            </a:extLst>
          </a:blip>
          <a:srcRect l="42913" r="22831"/>
          <a:stretch/>
        </p:blipFill>
        <p:spPr bwMode="auto">
          <a:xfrm flipH="1">
            <a:off x="899592" y="4343400"/>
            <a:ext cx="201622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 nombre de la empresa&#10;&#10;Descripción generada automáticamente">
            <a:extLst>
              <a:ext uri="{FF2B5EF4-FFF2-40B4-BE49-F238E27FC236}">
                <a16:creationId xmlns:a16="http://schemas.microsoft.com/office/drawing/2014/main" id="{7C16DB02-B4A4-42D0-96EC-47044EAF17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165742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37095D3-FA41-4E7C-81E2-C098930E84BD}"/>
              </a:ext>
            </a:extLst>
          </p:cNvPr>
          <p:cNvSpPr txBox="1"/>
          <p:nvPr/>
        </p:nvSpPr>
        <p:spPr>
          <a:xfrm>
            <a:off x="943730" y="400182"/>
            <a:ext cx="6570984" cy="1200329"/>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Capítulo II</a:t>
            </a:r>
          </a:p>
          <a:p>
            <a:pPr algn="ctr"/>
            <a:r>
              <a:rPr lang="es-MX" b="1" dirty="0">
                <a:latin typeface="Arial" panose="020B0604020202020204" pitchFamily="34" charset="0"/>
                <a:cs typeface="Arial" panose="020B0604020202020204" pitchFamily="34" charset="0"/>
              </a:rPr>
              <a:t>DE LA INTEGRIDAD DE LAS PERSONAS MORALES ESTABLECIDA EN LA LEY GENERAL DE RESPONSABILIDADES ADMINISTRATIVAS</a:t>
            </a:r>
          </a:p>
        </p:txBody>
      </p:sp>
      <p:sp>
        <p:nvSpPr>
          <p:cNvPr id="3" name="CuadroTexto 2">
            <a:extLst>
              <a:ext uri="{FF2B5EF4-FFF2-40B4-BE49-F238E27FC236}">
                <a16:creationId xmlns:a16="http://schemas.microsoft.com/office/drawing/2014/main" id="{EC3D6415-6AB4-414B-BD79-F537668267CB}"/>
              </a:ext>
            </a:extLst>
          </p:cNvPr>
          <p:cNvSpPr txBox="1"/>
          <p:nvPr/>
        </p:nvSpPr>
        <p:spPr>
          <a:xfrm>
            <a:off x="359532" y="1794757"/>
            <a:ext cx="7664045" cy="1077218"/>
          </a:xfrm>
          <a:prstGeom prst="rect">
            <a:avLst/>
          </a:prstGeom>
          <a:noFill/>
        </p:spPr>
        <p:txBody>
          <a:bodyPr wrap="square" rtlCol="0">
            <a:spAutoFit/>
          </a:bodyPr>
          <a:lstStyle/>
          <a:p>
            <a:pPr algn="just"/>
            <a:r>
              <a:rPr lang="es-MX" sz="1600" b="1" dirty="0">
                <a:latin typeface="Arial" panose="020B0604020202020204" pitchFamily="34" charset="0"/>
                <a:cs typeface="Arial" panose="020B0604020202020204" pitchFamily="34" charset="0"/>
              </a:rPr>
              <a:t>Artículo 25</a:t>
            </a:r>
            <a:r>
              <a:rPr lang="es-MX" sz="1600" dirty="0">
                <a:latin typeface="Arial" panose="020B0604020202020204" pitchFamily="34" charset="0"/>
                <a:cs typeface="Arial" panose="020B0604020202020204" pitchFamily="34" charset="0"/>
              </a:rPr>
              <a:t>. En la determinación de la responsabilidad de las personas morales a que se refiere la presente Ley, se valorará si cuentan con una política de integridad. Para los efectos de esta Ley, se considerará una política de integridad aquella que cuenta con, al menos, los siguientes elementos:</a:t>
            </a:r>
          </a:p>
        </p:txBody>
      </p:sp>
      <p:sp>
        <p:nvSpPr>
          <p:cNvPr id="4" name="Rectángulo 3">
            <a:extLst>
              <a:ext uri="{FF2B5EF4-FFF2-40B4-BE49-F238E27FC236}">
                <a16:creationId xmlns:a16="http://schemas.microsoft.com/office/drawing/2014/main" id="{2CE7ADBD-061F-40C6-BA21-A9E2218D2A1B}"/>
              </a:ext>
            </a:extLst>
          </p:cNvPr>
          <p:cNvSpPr/>
          <p:nvPr/>
        </p:nvSpPr>
        <p:spPr>
          <a:xfrm>
            <a:off x="683568" y="3059472"/>
            <a:ext cx="6984776" cy="2246769"/>
          </a:xfrm>
          <a:prstGeom prst="rect">
            <a:avLst/>
          </a:prstGeom>
        </p:spPr>
        <p:txBody>
          <a:bodyPr wrap="square">
            <a:spAutoFit/>
          </a:bodyPr>
          <a:lstStyle/>
          <a:p>
            <a:pPr marL="400050" indent="-400050">
              <a:buAutoNum type="romanUcPeriod"/>
            </a:pPr>
            <a:r>
              <a:rPr lang="es-MX" sz="1400" b="1" dirty="0">
                <a:latin typeface="Arial" panose="020B0604020202020204" pitchFamily="34" charset="0"/>
                <a:cs typeface="Arial" panose="020B0604020202020204" pitchFamily="34" charset="0"/>
              </a:rPr>
              <a:t>Un manual de organización y procedimientos.</a:t>
            </a:r>
          </a:p>
          <a:p>
            <a:pPr marL="400050" indent="-400050">
              <a:buAutoNum type="romanUcPeriod"/>
            </a:pPr>
            <a:r>
              <a:rPr lang="es-MX" sz="1400" b="1" dirty="0">
                <a:latin typeface="Arial" panose="020B0604020202020204" pitchFamily="34" charset="0"/>
                <a:cs typeface="Arial" panose="020B0604020202020204" pitchFamily="34" charset="0"/>
              </a:rPr>
              <a:t>Un código de conducta.</a:t>
            </a:r>
          </a:p>
          <a:p>
            <a:pPr marL="400050" indent="-400050">
              <a:buAutoNum type="romanUcPeriod"/>
            </a:pPr>
            <a:r>
              <a:rPr lang="es-MX" sz="1400" b="1" dirty="0">
                <a:latin typeface="Arial" panose="020B0604020202020204" pitchFamily="34" charset="0"/>
                <a:cs typeface="Arial" panose="020B0604020202020204" pitchFamily="34" charset="0"/>
              </a:rPr>
              <a:t>Sistemas adecuados y eficaces de control, vigilancia y auditoría.</a:t>
            </a:r>
          </a:p>
          <a:p>
            <a:pPr marL="400050" indent="-400050">
              <a:buAutoNum type="romanUcPeriod"/>
            </a:pPr>
            <a:r>
              <a:rPr lang="es-MX" sz="1400" b="1" dirty="0">
                <a:latin typeface="Arial" panose="020B0604020202020204" pitchFamily="34" charset="0"/>
                <a:cs typeface="Arial" panose="020B0604020202020204" pitchFamily="34" charset="0"/>
              </a:rPr>
              <a:t>Sistemas adecuados de denuncia.</a:t>
            </a:r>
          </a:p>
          <a:p>
            <a:pPr marL="400050" indent="-400050">
              <a:buAutoNum type="romanUcPeriod"/>
            </a:pPr>
            <a:r>
              <a:rPr lang="es-MX" sz="1400" b="1" dirty="0">
                <a:latin typeface="Arial" panose="020B0604020202020204" pitchFamily="34" charset="0"/>
                <a:cs typeface="Arial" panose="020B0604020202020204" pitchFamily="34" charset="0"/>
              </a:rPr>
              <a:t>Sistemas y procesos adecuados de entrenamiento y capacitación respecto de las medidas de integridad.</a:t>
            </a:r>
          </a:p>
          <a:p>
            <a:pPr marL="400050" indent="-400050">
              <a:buAutoNum type="romanUcPeriod"/>
            </a:pPr>
            <a:r>
              <a:rPr lang="es-MX" sz="1400" b="1" dirty="0">
                <a:latin typeface="Arial" panose="020B0604020202020204" pitchFamily="34" charset="0"/>
                <a:cs typeface="Arial" panose="020B0604020202020204" pitchFamily="34" charset="0"/>
              </a:rPr>
              <a:t>Políticas de recursos humanos tendientes a evitar la incorporación de personas que puedan generar un riesgo a la integridad de la corporación.</a:t>
            </a:r>
          </a:p>
          <a:p>
            <a:pPr marL="400050" indent="-400050">
              <a:buAutoNum type="romanUcPeriod"/>
            </a:pPr>
            <a:r>
              <a:rPr lang="es-MX" sz="1400" b="1" dirty="0">
                <a:latin typeface="Arial" panose="020B0604020202020204" pitchFamily="34" charset="0"/>
                <a:cs typeface="Arial" panose="020B0604020202020204" pitchFamily="34" charset="0"/>
              </a:rPr>
              <a:t>Mecanismos que aseguren en todo momento la transparencia y publicidad de sus intereses.</a:t>
            </a:r>
          </a:p>
        </p:txBody>
      </p:sp>
      <p:pic>
        <p:nvPicPr>
          <p:cNvPr id="7170" name="Picture 2" descr="Despido del trabajador como sanción disciplinaria | Gerencie.com.">
            <a:extLst>
              <a:ext uri="{FF2B5EF4-FFF2-40B4-BE49-F238E27FC236}">
                <a16:creationId xmlns:a16="http://schemas.microsoft.com/office/drawing/2014/main" id="{C7CFF718-4E66-4A1F-9AB7-F81D858B50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197" b="92424" l="10000" r="90000">
                        <a14:foregroundMark x1="29063" y1="25379" x2="29063" y2="25379"/>
                        <a14:foregroundMark x1="28594" y1="59091" x2="28594" y2="59091"/>
                        <a14:foregroundMark x1="31406" y1="66667" x2="31406" y2="66667"/>
                        <a14:foregroundMark x1="31875" y1="46970" x2="31875" y2="46970"/>
                        <a14:foregroundMark x1="35000" y1="80303" x2="35000" y2="80303"/>
                        <a14:foregroundMark x1="40000" y1="41288" x2="40000" y2="41288"/>
                        <a14:foregroundMark x1="68125" y1="60227" x2="68125" y2="60227"/>
                        <a14:foregroundMark x1="71250" y1="7197" x2="71250" y2="7197"/>
                        <a14:foregroundMark x1="53594" y1="34848" x2="53594" y2="34848"/>
                        <a14:foregroundMark x1="53594" y1="40530" x2="53594" y2="40530"/>
                        <a14:foregroundMark x1="53750" y1="43561" x2="53750" y2="43561"/>
                        <a14:foregroundMark x1="82188" y1="78030" x2="82188" y2="78030"/>
                        <a14:foregroundMark x1="64375" y1="92424" x2="64375" y2="92424"/>
                        <a14:foregroundMark x1="19375" y1="12879" x2="19375" y2="12879"/>
                        <a14:foregroundMark x1="17969" y1="17045" x2="17969" y2="17045"/>
                        <a14:foregroundMark x1="19219" y1="14394" x2="19219" y2="14394"/>
                      </a14:backgroundRemoval>
                    </a14:imgEffect>
                  </a14:imgLayer>
                </a14:imgProps>
              </a:ext>
              <a:ext uri="{28A0092B-C50C-407E-A947-70E740481C1C}">
                <a14:useLocalDpi xmlns:a14="http://schemas.microsoft.com/office/drawing/2010/main" val="0"/>
              </a:ext>
            </a:extLst>
          </a:blip>
          <a:srcRect l="15356" r="15242"/>
          <a:stretch/>
        </p:blipFill>
        <p:spPr bwMode="auto">
          <a:xfrm>
            <a:off x="3635896" y="5087844"/>
            <a:ext cx="2574032" cy="152991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 nombre de la empresa&#10;&#10;Descripción generada automáticamente">
            <a:extLst>
              <a:ext uri="{FF2B5EF4-FFF2-40B4-BE49-F238E27FC236}">
                <a16:creationId xmlns:a16="http://schemas.microsoft.com/office/drawing/2014/main" id="{4DFD2F16-C850-4441-8B28-D9B8EDAAC8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28725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F4DD883-EE21-4D28-B96B-10F28AD3D465}"/>
              </a:ext>
            </a:extLst>
          </p:cNvPr>
          <p:cNvSpPr txBox="1"/>
          <p:nvPr/>
        </p:nvSpPr>
        <p:spPr>
          <a:xfrm>
            <a:off x="1187624" y="476672"/>
            <a:ext cx="5832648" cy="1200329"/>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Capítulo III </a:t>
            </a:r>
          </a:p>
          <a:p>
            <a:pPr algn="ctr"/>
            <a:r>
              <a:rPr lang="es-MX" b="1" dirty="0">
                <a:latin typeface="Arial" panose="020B0604020202020204" pitchFamily="34" charset="0"/>
                <a:cs typeface="Arial" panose="020B0604020202020204" pitchFamily="34" charset="0"/>
              </a:rPr>
              <a:t>SANCIONES POR FALTAS DE PARTICULARES ESTABLECIDOS ES LA LEY GENERAL DE RESPONSABILIDADES ADMINISTRATIVAS</a:t>
            </a:r>
            <a:endParaRPr lang="es-MX"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33AF234F-60E9-470A-9F93-E93E2B785D05}"/>
              </a:ext>
            </a:extLst>
          </p:cNvPr>
          <p:cNvSpPr txBox="1"/>
          <p:nvPr/>
        </p:nvSpPr>
        <p:spPr>
          <a:xfrm>
            <a:off x="107504" y="1916832"/>
            <a:ext cx="7416824" cy="830997"/>
          </a:xfrm>
          <a:prstGeom prst="rect">
            <a:avLst/>
          </a:prstGeom>
          <a:noFill/>
        </p:spPr>
        <p:txBody>
          <a:bodyPr wrap="square" rtlCol="0">
            <a:spAutoFit/>
          </a:bodyPr>
          <a:lstStyle/>
          <a:p>
            <a:r>
              <a:rPr lang="es-MX" sz="1600" b="1" dirty="0">
                <a:latin typeface="Arial" panose="020B0604020202020204" pitchFamily="34" charset="0"/>
                <a:cs typeface="Arial" panose="020B0604020202020204" pitchFamily="34" charset="0"/>
              </a:rPr>
              <a:t>Artículo 81. </a:t>
            </a:r>
            <a:r>
              <a:rPr lang="es-MX" sz="1600" dirty="0">
                <a:latin typeface="Arial" panose="020B0604020202020204" pitchFamily="34" charset="0"/>
                <a:cs typeface="Arial" panose="020B0604020202020204" pitchFamily="34" charset="0"/>
              </a:rPr>
              <a:t>Las sanciones administrativas que deban imponerse por Faltas de particulares por comisión de alguna de las conductas previstas en los Capítulos III y IV del Título Tercero de esta Ley, consistirán en: </a:t>
            </a:r>
          </a:p>
        </p:txBody>
      </p:sp>
      <p:sp>
        <p:nvSpPr>
          <p:cNvPr id="4" name="Rectángulo 3">
            <a:extLst>
              <a:ext uri="{FF2B5EF4-FFF2-40B4-BE49-F238E27FC236}">
                <a16:creationId xmlns:a16="http://schemas.microsoft.com/office/drawing/2014/main" id="{C9E7FEE3-6C8B-4C2F-8DD3-2C464D6E1377}"/>
              </a:ext>
            </a:extLst>
          </p:cNvPr>
          <p:cNvSpPr/>
          <p:nvPr/>
        </p:nvSpPr>
        <p:spPr>
          <a:xfrm>
            <a:off x="2771800" y="2832899"/>
            <a:ext cx="4752528" cy="2554545"/>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I. TRATANDOSE DE PERSONAS FÍSICAS:</a:t>
            </a:r>
          </a:p>
          <a:p>
            <a:endParaRPr lang="es-MX" sz="1600" b="1" dirty="0">
              <a:latin typeface="Arial" panose="020B0604020202020204" pitchFamily="34" charset="0"/>
              <a:cs typeface="Arial" panose="020B0604020202020204" pitchFamily="34" charset="0"/>
            </a:endParaRPr>
          </a:p>
          <a:p>
            <a:pPr marL="285750" indent="-285750">
              <a:buFontTx/>
              <a:buChar char="-"/>
            </a:pPr>
            <a:r>
              <a:rPr lang="es-MX" sz="1600" dirty="0">
                <a:latin typeface="Arial" panose="020B0604020202020204" pitchFamily="34" charset="0"/>
                <a:cs typeface="Arial" panose="020B0604020202020204" pitchFamily="34" charset="0"/>
              </a:rPr>
              <a:t>Sanción económica por el equivalente a la cantidad de cien hasta ciento cincuenta mil veces el valor diario de la Unidad de Medida y Actualización.</a:t>
            </a:r>
          </a:p>
          <a:p>
            <a:endParaRPr lang="es-MX" sz="1600" dirty="0">
              <a:latin typeface="Arial" panose="020B0604020202020204" pitchFamily="34" charset="0"/>
              <a:cs typeface="Arial" panose="020B0604020202020204" pitchFamily="34" charset="0"/>
            </a:endParaRPr>
          </a:p>
          <a:p>
            <a:pPr marL="285750" indent="-285750">
              <a:buFontTx/>
              <a:buChar char="-"/>
            </a:pPr>
            <a:r>
              <a:rPr lang="es-MX" sz="1600" b="1" dirty="0">
                <a:latin typeface="Arial" panose="020B0604020202020204" pitchFamily="34" charset="0"/>
                <a:cs typeface="Arial" panose="020B0604020202020204" pitchFamily="34" charset="0"/>
              </a:rPr>
              <a:t> I</a:t>
            </a:r>
            <a:r>
              <a:rPr lang="es-MX" sz="1600" dirty="0">
                <a:latin typeface="Arial" panose="020B0604020202020204" pitchFamily="34" charset="0"/>
                <a:cs typeface="Arial" panose="020B0604020202020204" pitchFamily="34" charset="0"/>
              </a:rPr>
              <a:t>nhabilitación temporal para participar en adquisiciones, arrendamientos, servicios u obras públicas.</a:t>
            </a:r>
          </a:p>
        </p:txBody>
      </p:sp>
      <p:pic>
        <p:nvPicPr>
          <p:cNvPr id="8196" name="Picture 4" descr="Inversores institucionales | Funding Circle España">
            <a:extLst>
              <a:ext uri="{FF2B5EF4-FFF2-40B4-BE49-F238E27FC236}">
                <a16:creationId xmlns:a16="http://schemas.microsoft.com/office/drawing/2014/main" id="{08E0F800-21EB-45C5-9C94-1E6E272308C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524" b="89881" l="30213" r="47979">
                        <a14:foregroundMark x1="47979" y1="56250" x2="47979" y2="56250"/>
                        <a14:foregroundMark x1="39043" y1="29762" x2="39043" y2="29762"/>
                        <a14:foregroundMark x1="35319" y1="30060" x2="35319" y2="30060"/>
                        <a14:foregroundMark x1="39574" y1="24702" x2="39574" y2="24702"/>
                        <a14:foregroundMark x1="35106" y1="24405" x2="35106" y2="24405"/>
                        <a14:foregroundMark x1="30213" y1="48512" x2="30213" y2="48512"/>
                        <a14:foregroundMark x1="35957" y1="18750" x2="35957" y2="18750"/>
                        <a14:foregroundMark x1="40532" y1="20238" x2="40532" y2="20238"/>
                        <a14:foregroundMark x1="33511" y1="18155" x2="33511" y2="18155"/>
                        <a14:foregroundMark x1="39043" y1="19048" x2="39043" y2="19048"/>
                      </a14:backgroundRemoval>
                    </a14:imgEffect>
                  </a14:imgLayer>
                </a14:imgProps>
              </a:ext>
              <a:ext uri="{28A0092B-C50C-407E-A947-70E740481C1C}">
                <a14:useLocalDpi xmlns:a14="http://schemas.microsoft.com/office/drawing/2010/main" val="0"/>
              </a:ext>
            </a:extLst>
          </a:blip>
          <a:srcRect l="28285" r="50000"/>
          <a:stretch/>
        </p:blipFill>
        <p:spPr bwMode="auto">
          <a:xfrm>
            <a:off x="827584" y="3657600"/>
            <a:ext cx="1944216"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 nombre de la empresa&#10;&#10;Descripción generada automáticamente">
            <a:extLst>
              <a:ext uri="{FF2B5EF4-FFF2-40B4-BE49-F238E27FC236}">
                <a16:creationId xmlns:a16="http://schemas.microsoft.com/office/drawing/2014/main" id="{12AC0A9A-EA2F-4E73-BE11-5331D2F7D9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1625288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3AF234F-60E9-470A-9F93-E93E2B785D05}"/>
              </a:ext>
            </a:extLst>
          </p:cNvPr>
          <p:cNvSpPr txBox="1"/>
          <p:nvPr/>
        </p:nvSpPr>
        <p:spPr>
          <a:xfrm>
            <a:off x="1115616" y="2013806"/>
            <a:ext cx="6336704" cy="3293209"/>
          </a:xfrm>
          <a:prstGeom prst="rect">
            <a:avLst/>
          </a:prstGeom>
          <a:noFill/>
        </p:spPr>
        <p:txBody>
          <a:bodyPr wrap="square" rtlCol="0">
            <a:spAutoFit/>
          </a:bodyPr>
          <a:lstStyle/>
          <a:p>
            <a:r>
              <a:rPr lang="es-MX" sz="1600" b="1" dirty="0">
                <a:latin typeface="Arial" panose="020B0604020202020204" pitchFamily="34" charset="0"/>
                <a:cs typeface="Arial" panose="020B0604020202020204" pitchFamily="34" charset="0"/>
              </a:rPr>
              <a:t>II. Tratándose de personas morales:</a:t>
            </a:r>
          </a:p>
          <a:p>
            <a:endParaRPr lang="es-MX" sz="1600" b="1" dirty="0">
              <a:latin typeface="Arial" panose="020B0604020202020204" pitchFamily="34" charset="0"/>
              <a:cs typeface="Arial" panose="020B0604020202020204" pitchFamily="34" charset="0"/>
            </a:endParaRPr>
          </a:p>
          <a:p>
            <a:pPr marL="285750" indent="-285750">
              <a:buFontTx/>
              <a:buChar char="-"/>
            </a:pPr>
            <a:r>
              <a:rPr lang="es-MX" sz="1600" dirty="0">
                <a:latin typeface="Arial" panose="020B0604020202020204" pitchFamily="34" charset="0"/>
                <a:cs typeface="Arial" panose="020B0604020202020204" pitchFamily="34" charset="0"/>
              </a:rPr>
              <a:t>Sanción económica que podrá alcanzar hasta dos tantos de los beneficios obtenidos, en caso de no haberlos obtenido, por el equivalente a la cantidad de mil hasta un millón quinientas mil veces el valor diario de la Unidad de Medida y Actualización.</a:t>
            </a:r>
          </a:p>
          <a:p>
            <a:endParaRPr lang="es-MX" sz="1600" dirty="0">
              <a:latin typeface="Arial" panose="020B0604020202020204" pitchFamily="34" charset="0"/>
              <a:cs typeface="Arial" panose="020B0604020202020204" pitchFamily="34" charset="0"/>
            </a:endParaRPr>
          </a:p>
          <a:p>
            <a:pPr marL="285750" indent="-285750">
              <a:buFontTx/>
              <a:buChar char="-"/>
            </a:pPr>
            <a:r>
              <a:rPr lang="es-MX" sz="1600" dirty="0">
                <a:latin typeface="Arial" panose="020B0604020202020204" pitchFamily="34" charset="0"/>
                <a:cs typeface="Arial" panose="020B0604020202020204" pitchFamily="34" charset="0"/>
              </a:rPr>
              <a:t>Inhabilitación temporal para participar en adquisiciones, arrendamientos, servicios u obras públicas.</a:t>
            </a:r>
          </a:p>
          <a:p>
            <a:pPr marL="285750" indent="-285750">
              <a:buFontTx/>
              <a:buChar char="-"/>
            </a:pPr>
            <a:endParaRPr lang="es-MX" sz="1600" dirty="0">
              <a:latin typeface="Arial" panose="020B0604020202020204" pitchFamily="34" charset="0"/>
              <a:cs typeface="Arial" panose="020B0604020202020204" pitchFamily="34" charset="0"/>
            </a:endParaRPr>
          </a:p>
          <a:p>
            <a:pPr marL="285750" indent="-285750">
              <a:buFontTx/>
              <a:buChar char="-"/>
            </a:pPr>
            <a:r>
              <a:rPr lang="es-MX" sz="1600" dirty="0">
                <a:latin typeface="Arial" panose="020B0604020202020204" pitchFamily="34" charset="0"/>
                <a:cs typeface="Arial" panose="020B0604020202020204" pitchFamily="34" charset="0"/>
              </a:rPr>
              <a:t>La suspensión de actividades.</a:t>
            </a:r>
          </a:p>
          <a:p>
            <a:pPr marL="285750" indent="-285750">
              <a:buFontTx/>
              <a:buChar char="-"/>
            </a:pPr>
            <a:endParaRPr lang="es-MX" sz="1600" dirty="0">
              <a:latin typeface="Arial" panose="020B0604020202020204" pitchFamily="34" charset="0"/>
              <a:cs typeface="Arial" panose="020B0604020202020204" pitchFamily="34" charset="0"/>
            </a:endParaRPr>
          </a:p>
          <a:p>
            <a:pPr marL="285750" indent="-285750">
              <a:buFontTx/>
              <a:buChar char="-"/>
            </a:pPr>
            <a:r>
              <a:rPr lang="es-MX" sz="1600" dirty="0">
                <a:latin typeface="Arial" panose="020B0604020202020204" pitchFamily="34" charset="0"/>
                <a:cs typeface="Arial" panose="020B0604020202020204" pitchFamily="34" charset="0"/>
              </a:rPr>
              <a:t>Disolución de la sociedad respectiva.</a:t>
            </a:r>
          </a:p>
        </p:txBody>
      </p:sp>
      <p:sp>
        <p:nvSpPr>
          <p:cNvPr id="4" name="CuadroTexto 3">
            <a:extLst>
              <a:ext uri="{FF2B5EF4-FFF2-40B4-BE49-F238E27FC236}">
                <a16:creationId xmlns:a16="http://schemas.microsoft.com/office/drawing/2014/main" id="{772CF0A7-B04F-4356-BF6C-34CD9C51A666}"/>
              </a:ext>
            </a:extLst>
          </p:cNvPr>
          <p:cNvSpPr txBox="1"/>
          <p:nvPr/>
        </p:nvSpPr>
        <p:spPr>
          <a:xfrm>
            <a:off x="1187624" y="476672"/>
            <a:ext cx="5832648" cy="1200329"/>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Capítulo III </a:t>
            </a:r>
          </a:p>
          <a:p>
            <a:pPr algn="ctr"/>
            <a:r>
              <a:rPr lang="es-MX" b="1" dirty="0">
                <a:latin typeface="Arial" panose="020B0604020202020204" pitchFamily="34" charset="0"/>
                <a:cs typeface="Arial" panose="020B0604020202020204" pitchFamily="34" charset="0"/>
              </a:rPr>
              <a:t>SANCIONES POR FALTAS DE PARTICULARES ESTABLECIDOS ES LA LEY GENERAL DE RESPONSABILIDADES ADMINISTRATIVAS</a:t>
            </a:r>
            <a:endParaRPr lang="es-MX" dirty="0">
              <a:latin typeface="Arial" panose="020B0604020202020204" pitchFamily="34" charset="0"/>
              <a:cs typeface="Arial" panose="020B0604020202020204" pitchFamily="34" charset="0"/>
            </a:endParaRPr>
          </a:p>
        </p:txBody>
      </p:sp>
      <p:pic>
        <p:nvPicPr>
          <p:cNvPr id="5" name="Picture 4" descr="Inversores institucionales | Funding Circle España">
            <a:extLst>
              <a:ext uri="{FF2B5EF4-FFF2-40B4-BE49-F238E27FC236}">
                <a16:creationId xmlns:a16="http://schemas.microsoft.com/office/drawing/2014/main" id="{5379FCD0-1B17-4934-B598-79997389EAE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9975" b="85775" l="52332" r="70991">
                        <a14:foregroundMark x1="52234" y1="48512" x2="52234" y2="48512"/>
                        <a14:foregroundMark x1="52766" y1="34226" x2="52766" y2="34226"/>
                        <a14:foregroundMark x1="54468" y1="30655" x2="54468" y2="30655"/>
                        <a14:foregroundMark x1="54681" y1="34226" x2="54681" y2="34226"/>
                        <a14:foregroundMark x1="54894" y1="29762" x2="54894" y2="29762"/>
                        <a14:foregroundMark x1="54787" y1="35417" x2="54787" y2="35417"/>
                        <a14:foregroundMark x1="56915" y1="31845" x2="56915" y2="31845"/>
                        <a14:foregroundMark x1="56383" y1="34524" x2="56383" y2="34524"/>
                        <a14:foregroundMark x1="56383" y1="35714" x2="56383" y2="35714"/>
                        <a14:foregroundMark x1="53085" y1="35119" x2="53085" y2="35119"/>
                        <a14:foregroundMark x1="53404" y1="36905" x2="53404" y2="36905"/>
                      </a14:backgroundRemoval>
                    </a14:imgEffect>
                  </a14:imgLayer>
                </a14:imgProps>
              </a:ext>
              <a:ext uri="{28A0092B-C50C-407E-A947-70E740481C1C}">
                <a14:useLocalDpi xmlns:a14="http://schemas.microsoft.com/office/drawing/2010/main" val="0"/>
              </a:ext>
            </a:extLst>
          </a:blip>
          <a:srcRect l="50000" t="23000" r="26677" b="7250"/>
          <a:stretch/>
        </p:blipFill>
        <p:spPr bwMode="auto">
          <a:xfrm>
            <a:off x="5724128" y="4437112"/>
            <a:ext cx="2088232" cy="223224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 nombre de la empresa&#10;&#10;Descripción generada automáticamente">
            <a:extLst>
              <a:ext uri="{FF2B5EF4-FFF2-40B4-BE49-F238E27FC236}">
                <a16:creationId xmlns:a16="http://schemas.microsoft.com/office/drawing/2014/main" id="{CFA37CB1-06B2-4F26-A0E9-F7E136A926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350660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D06C2A8-76D0-48B7-BB72-AE01ADEAA3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7" t="16553" r="35856" b="25562"/>
          <a:stretch/>
        </p:blipFill>
        <p:spPr bwMode="auto">
          <a:xfrm>
            <a:off x="3923928" y="1048143"/>
            <a:ext cx="4083125" cy="23134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n 14">
            <a:extLst>
              <a:ext uri="{FF2B5EF4-FFF2-40B4-BE49-F238E27FC236}">
                <a16:creationId xmlns:a16="http://schemas.microsoft.com/office/drawing/2014/main" id="{6154414E-EFE1-44CA-9768-5FC3F718EC2E}"/>
              </a:ext>
            </a:extLst>
          </p:cNvPr>
          <p:cNvPicPr>
            <a:picLocks noChangeAspect="1"/>
          </p:cNvPicPr>
          <p:nvPr/>
        </p:nvPicPr>
        <p:blipFill>
          <a:blip r:embed="rId3"/>
          <a:stretch>
            <a:fillRect/>
          </a:stretch>
        </p:blipFill>
        <p:spPr>
          <a:xfrm>
            <a:off x="3995936" y="3943791"/>
            <a:ext cx="3462680" cy="2304256"/>
          </a:xfrm>
          <a:prstGeom prst="ellipse">
            <a:avLst/>
          </a:prstGeom>
          <a:ln>
            <a:noFill/>
          </a:ln>
          <a:effectLst>
            <a:softEdge rad="112500"/>
          </a:effectLst>
        </p:spPr>
      </p:pic>
      <p:pic>
        <p:nvPicPr>
          <p:cNvPr id="16" name="Imagen 15">
            <a:extLst>
              <a:ext uri="{FF2B5EF4-FFF2-40B4-BE49-F238E27FC236}">
                <a16:creationId xmlns:a16="http://schemas.microsoft.com/office/drawing/2014/main" id="{1BF049ED-B3C9-4A5C-8C69-51446A0FBAAB}"/>
              </a:ext>
            </a:extLst>
          </p:cNvPr>
          <p:cNvPicPr>
            <a:picLocks noChangeAspect="1"/>
          </p:cNvPicPr>
          <p:nvPr/>
        </p:nvPicPr>
        <p:blipFill>
          <a:blip r:embed="rId4"/>
          <a:stretch>
            <a:fillRect/>
          </a:stretch>
        </p:blipFill>
        <p:spPr>
          <a:xfrm>
            <a:off x="179512" y="2854421"/>
            <a:ext cx="4179111" cy="1882943"/>
          </a:xfrm>
          <a:prstGeom prst="ellipse">
            <a:avLst/>
          </a:prstGeom>
          <a:ln>
            <a:noFill/>
          </a:ln>
          <a:effectLst>
            <a:softEdge rad="112500"/>
          </a:effectLst>
        </p:spPr>
      </p:pic>
      <p:sp>
        <p:nvSpPr>
          <p:cNvPr id="2" name="CuadroTexto 1">
            <a:extLst>
              <a:ext uri="{FF2B5EF4-FFF2-40B4-BE49-F238E27FC236}">
                <a16:creationId xmlns:a16="http://schemas.microsoft.com/office/drawing/2014/main" id="{6D2A8457-2356-4CB8-A9C1-EC3BB30E8C4A}"/>
              </a:ext>
            </a:extLst>
          </p:cNvPr>
          <p:cNvSpPr txBox="1"/>
          <p:nvPr/>
        </p:nvSpPr>
        <p:spPr>
          <a:xfrm>
            <a:off x="827584" y="1025404"/>
            <a:ext cx="2374287" cy="707886"/>
          </a:xfrm>
          <a:prstGeom prst="rect">
            <a:avLst/>
          </a:prstGeom>
          <a:noFill/>
        </p:spPr>
        <p:txBody>
          <a:bodyPr wrap="square" rtlCol="0">
            <a:spAutoFit/>
          </a:bodyPr>
          <a:lstStyle/>
          <a:p>
            <a:pPr marL="342900" indent="-342900">
              <a:buFont typeface="Arial" panose="020B0604020202020204" pitchFamily="34" charset="0"/>
              <a:buChar char="•"/>
            </a:pPr>
            <a:r>
              <a:rPr lang="es-MX" sz="2000" b="1" dirty="0">
                <a:ln w="0"/>
                <a:effectLst>
                  <a:outerShdw blurRad="38100" dist="19050" dir="2700000" algn="tl" rotWithShape="0">
                    <a:schemeClr val="dk1">
                      <a:alpha val="40000"/>
                    </a:schemeClr>
                  </a:outerShdw>
                </a:effectLst>
              </a:rPr>
              <a:t>Código de ética y</a:t>
            </a:r>
          </a:p>
          <a:p>
            <a:r>
              <a:rPr lang="es-MX" sz="2000" b="1" dirty="0">
                <a:ln w="0"/>
                <a:effectLst>
                  <a:outerShdw blurRad="38100" dist="19050" dir="2700000" algn="tl" rotWithShape="0">
                    <a:schemeClr val="dk1">
                      <a:alpha val="40000"/>
                    </a:schemeClr>
                  </a:outerShdw>
                </a:effectLst>
              </a:rPr>
              <a:t>Reglas de integridad</a:t>
            </a:r>
          </a:p>
        </p:txBody>
      </p:sp>
      <p:sp>
        <p:nvSpPr>
          <p:cNvPr id="6" name="CuadroTexto 5">
            <a:extLst>
              <a:ext uri="{FF2B5EF4-FFF2-40B4-BE49-F238E27FC236}">
                <a16:creationId xmlns:a16="http://schemas.microsoft.com/office/drawing/2014/main" id="{B0795404-3AF2-4DF2-BFF3-283092568FAB}"/>
              </a:ext>
            </a:extLst>
          </p:cNvPr>
          <p:cNvSpPr txBox="1"/>
          <p:nvPr/>
        </p:nvSpPr>
        <p:spPr>
          <a:xfrm>
            <a:off x="574567" y="2204864"/>
            <a:ext cx="2880320" cy="400110"/>
          </a:xfrm>
          <a:prstGeom prst="rect">
            <a:avLst/>
          </a:prstGeom>
          <a:noFill/>
        </p:spPr>
        <p:txBody>
          <a:bodyPr wrap="square" rtlCol="0">
            <a:spAutoFit/>
          </a:bodyPr>
          <a:lstStyle/>
          <a:p>
            <a:pPr marL="285750" indent="-285750">
              <a:buFont typeface="Arial" panose="020B0604020202020204" pitchFamily="34" charset="0"/>
              <a:buChar char="•"/>
            </a:pPr>
            <a:r>
              <a:rPr lang="es-MX" sz="2000" b="1" dirty="0">
                <a:ln w="0"/>
                <a:effectLst>
                  <a:outerShdw blurRad="38100" dist="19050" dir="2700000" algn="tl" rotWithShape="0">
                    <a:schemeClr val="dk1">
                      <a:alpha val="40000"/>
                    </a:schemeClr>
                  </a:outerShdw>
                </a:effectLst>
              </a:rPr>
              <a:t>Código de conducta</a:t>
            </a:r>
          </a:p>
        </p:txBody>
      </p:sp>
      <p:pic>
        <p:nvPicPr>
          <p:cNvPr id="7" name="Imagen 6" descr="Logotipo, nombre de la empresa&#10;&#10;Descripción generada automáticamente">
            <a:extLst>
              <a:ext uri="{FF2B5EF4-FFF2-40B4-BE49-F238E27FC236}">
                <a16:creationId xmlns:a16="http://schemas.microsoft.com/office/drawing/2014/main" id="{EA68E5C4-FC5F-452A-9630-98DDC32330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1491501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85918" y="214290"/>
            <a:ext cx="5669230" cy="707886"/>
          </a:xfrm>
          <a:prstGeom prst="rect">
            <a:avLst/>
          </a:prstGeom>
          <a:noFill/>
        </p:spPr>
        <p:txBody>
          <a:bodyPr wrap="square" rtlCol="0">
            <a:spAutoFit/>
          </a:bodyPr>
          <a:lstStyle/>
          <a:p>
            <a:r>
              <a:rPr lang="es-MX" sz="4000" b="1" i="1" u="sng" dirty="0">
                <a:latin typeface="Futura Bk BT" panose="020B0502020204020303"/>
              </a:rPr>
              <a:t>Circulo de Integridad</a:t>
            </a:r>
          </a:p>
        </p:txBody>
      </p:sp>
      <p:pic>
        <p:nvPicPr>
          <p:cNvPr id="7" name="Imagen 6" descr="Diagrama&#10;&#10;Descripción generada automáticamente con confianza media">
            <a:extLst>
              <a:ext uri="{FF2B5EF4-FFF2-40B4-BE49-F238E27FC236}">
                <a16:creationId xmlns:a16="http://schemas.microsoft.com/office/drawing/2014/main" id="{B910A531-490E-4866-A026-3CEB97F4BBA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799692" y="880584"/>
            <a:ext cx="5544616" cy="5280901"/>
          </a:xfrm>
          <a:prstGeom prst="rect">
            <a:avLst/>
          </a:prstGeom>
        </p:spPr>
      </p:pic>
      <p:pic>
        <p:nvPicPr>
          <p:cNvPr id="4" name="Imagen 3" descr="Logotipo, nombre de la empresa&#10;&#10;Descripción generada automáticamente">
            <a:extLst>
              <a:ext uri="{FF2B5EF4-FFF2-40B4-BE49-F238E27FC236}">
                <a16:creationId xmlns:a16="http://schemas.microsoft.com/office/drawing/2014/main" id="{285DE990-EC82-4620-9F2C-79ACDDA5E4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
        <p:nvSpPr>
          <p:cNvPr id="2" name="Elipse 1">
            <a:extLst>
              <a:ext uri="{FF2B5EF4-FFF2-40B4-BE49-F238E27FC236}">
                <a16:creationId xmlns:a16="http://schemas.microsoft.com/office/drawing/2014/main" id="{C38D28BE-E440-42EA-ADF8-45E8CEA3BB17}"/>
              </a:ext>
            </a:extLst>
          </p:cNvPr>
          <p:cNvSpPr/>
          <p:nvPr/>
        </p:nvSpPr>
        <p:spPr>
          <a:xfrm>
            <a:off x="2523929" y="1579722"/>
            <a:ext cx="4096139" cy="3879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C17F6EBF-F26D-41B6-8EB9-7584002199B2}"/>
              </a:ext>
            </a:extLst>
          </p:cNvPr>
          <p:cNvSpPr txBox="1"/>
          <p:nvPr/>
        </p:nvSpPr>
        <p:spPr>
          <a:xfrm>
            <a:off x="2780517" y="2387668"/>
            <a:ext cx="3582955" cy="2308324"/>
          </a:xfrm>
          <a:prstGeom prst="rect">
            <a:avLst/>
          </a:prstGeom>
          <a:noFill/>
        </p:spPr>
        <p:txBody>
          <a:bodyPr wrap="square" rtlCol="0">
            <a:spAutoFit/>
          </a:bodyPr>
          <a:lstStyle/>
          <a:p>
            <a:pPr algn="ctr"/>
            <a:r>
              <a:rPr lang="es-MX" dirty="0">
                <a:latin typeface="Futura Bk BT" panose="020B0502020204020303"/>
              </a:rPr>
              <a:t>El círculo simboliza una </a:t>
            </a:r>
            <a:r>
              <a:rPr lang="es-MX" b="1" dirty="0">
                <a:latin typeface="Futura Bk BT" panose="020B0502020204020303"/>
              </a:rPr>
              <a:t>conducta íntegra</a:t>
            </a:r>
            <a:r>
              <a:rPr lang="es-MX" dirty="0">
                <a:latin typeface="Futura Bk BT" panose="020B0502020204020303"/>
              </a:rPr>
              <a:t>, ya que como figura geométrica no presenta ningún punto de debilidad, lo que alude a la </a:t>
            </a:r>
            <a:r>
              <a:rPr lang="es-MX" b="1" dirty="0">
                <a:latin typeface="Futura Bk BT" panose="020B0502020204020303"/>
              </a:rPr>
              <a:t>impenetrabilidad, </a:t>
            </a:r>
            <a:r>
              <a:rPr lang="es-MX" dirty="0">
                <a:latin typeface="Futura Bk BT" panose="020B0502020204020303"/>
              </a:rPr>
              <a:t>la </a:t>
            </a:r>
            <a:r>
              <a:rPr lang="es-MX" b="1" dirty="0">
                <a:latin typeface="Futura Bk BT" panose="020B0502020204020303"/>
              </a:rPr>
              <a:t>incorruptibilidad </a:t>
            </a:r>
            <a:r>
              <a:rPr lang="es-MX" dirty="0">
                <a:latin typeface="Futura Bk BT" panose="020B0502020204020303"/>
              </a:rPr>
              <a:t>y la </a:t>
            </a:r>
            <a:r>
              <a:rPr lang="es-MX" b="1" dirty="0">
                <a:latin typeface="Futura Bk BT" panose="020B0502020204020303"/>
              </a:rPr>
              <a:t>entereza moral.</a:t>
            </a:r>
            <a:r>
              <a:rPr lang="es-MX" dirty="0">
                <a:latin typeface="Futura Bk BT" panose="020B0502020204020303"/>
              </a:rPr>
              <a:t> </a:t>
            </a:r>
          </a:p>
        </p:txBody>
      </p:sp>
      <p:sp>
        <p:nvSpPr>
          <p:cNvPr id="8" name="CuadroTexto 7">
            <a:extLst>
              <a:ext uri="{FF2B5EF4-FFF2-40B4-BE49-F238E27FC236}">
                <a16:creationId xmlns:a16="http://schemas.microsoft.com/office/drawing/2014/main" id="{00B5CF97-D7DE-47CE-88F9-F7E575846C33}"/>
              </a:ext>
            </a:extLst>
          </p:cNvPr>
          <p:cNvSpPr txBox="1"/>
          <p:nvPr/>
        </p:nvSpPr>
        <p:spPr>
          <a:xfrm>
            <a:off x="2994565" y="4557015"/>
            <a:ext cx="3154863" cy="769441"/>
          </a:xfrm>
          <a:prstGeom prst="rect">
            <a:avLst/>
          </a:prstGeom>
          <a:noFill/>
        </p:spPr>
        <p:txBody>
          <a:bodyPr wrap="square" rtlCol="0">
            <a:spAutoFit/>
          </a:bodyPr>
          <a:lstStyle/>
          <a:p>
            <a:pPr algn="ctr"/>
            <a:r>
              <a:rPr lang="es-MX" sz="2000" b="1" dirty="0">
                <a:latin typeface="Futura Bk BT" panose="020B0502020204020303"/>
              </a:rPr>
              <a:t>#TakPool</a:t>
            </a:r>
          </a:p>
          <a:p>
            <a:pPr algn="ctr"/>
            <a:r>
              <a:rPr lang="es-MX" sz="1200" dirty="0">
                <a:latin typeface="Futura Bk BT" panose="020B0502020204020303"/>
              </a:rPr>
              <a:t>denuncia.qroo.gob.mx</a:t>
            </a:r>
          </a:p>
          <a:p>
            <a:pPr algn="ctr"/>
            <a:r>
              <a:rPr lang="es-MX" sz="1200" b="1" dirty="0">
                <a:latin typeface="Futura Bk BT" panose="020B0502020204020303"/>
              </a:rPr>
              <a:t>800 84 977 84</a:t>
            </a:r>
          </a:p>
        </p:txBody>
      </p:sp>
      <p:cxnSp>
        <p:nvCxnSpPr>
          <p:cNvPr id="9" name="Conector recto 8">
            <a:extLst>
              <a:ext uri="{FF2B5EF4-FFF2-40B4-BE49-F238E27FC236}">
                <a16:creationId xmlns:a16="http://schemas.microsoft.com/office/drawing/2014/main" id="{6FD7411F-9892-40F8-90A0-CA74E139B427}"/>
              </a:ext>
            </a:extLst>
          </p:cNvPr>
          <p:cNvCxnSpPr/>
          <p:nvPr/>
        </p:nvCxnSpPr>
        <p:spPr>
          <a:xfrm>
            <a:off x="3158129" y="4557015"/>
            <a:ext cx="282773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60989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259468"/>
            <a:ext cx="9144000" cy="2077492"/>
          </a:xfrm>
          <a:prstGeom prst="rect">
            <a:avLst/>
          </a:prstGeom>
          <a:noFill/>
        </p:spPr>
        <p:txBody>
          <a:bodyPr wrap="square" rtlCol="0">
            <a:spAutoFit/>
          </a:bodyPr>
          <a:lstStyle/>
          <a:p>
            <a:pPr algn="ctr"/>
            <a:r>
              <a:rPr lang="es-MX" sz="4300" dirty="0"/>
              <a:t>Ejercicio de curso</a:t>
            </a:r>
          </a:p>
          <a:p>
            <a:pPr algn="ctr"/>
            <a:endParaRPr lang="es-MX" sz="4300" dirty="0"/>
          </a:p>
          <a:p>
            <a:pPr algn="ctr"/>
            <a:r>
              <a:rPr lang="es-MX" sz="4300" dirty="0">
                <a:hlinkClick r:id="rId2"/>
              </a:rPr>
              <a:t>qroo.gob.mx/transparencia/cursos2020</a:t>
            </a:r>
            <a:endParaRPr lang="es-MX" sz="4300" dirty="0"/>
          </a:p>
        </p:txBody>
      </p:sp>
      <p:pic>
        <p:nvPicPr>
          <p:cNvPr id="1028" name="Picture 4" descr="Generador de Códigos QR Codes"/>
          <p:cNvPicPr>
            <a:picLocks noChangeAspect="1" noChangeArrowheads="1"/>
          </p:cNvPicPr>
          <p:nvPr/>
        </p:nvPicPr>
        <p:blipFill rotWithShape="1">
          <a:blip r:embed="rId3">
            <a:extLst>
              <a:ext uri="{28A0092B-C50C-407E-A947-70E740481C1C}">
                <a14:useLocalDpi xmlns:a14="http://schemas.microsoft.com/office/drawing/2010/main" val="0"/>
              </a:ext>
            </a:extLst>
          </a:blip>
          <a:srcRect l="9654" t="7676" r="7558" b="7865"/>
          <a:stretch/>
        </p:blipFill>
        <p:spPr bwMode="auto">
          <a:xfrm>
            <a:off x="3396342" y="3336960"/>
            <a:ext cx="2351315" cy="239881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Logotipo, nombre de la empresa&#10;&#10;Descripción generada automáticamente">
            <a:extLst>
              <a:ext uri="{FF2B5EF4-FFF2-40B4-BE49-F238E27FC236}">
                <a16:creationId xmlns:a16="http://schemas.microsoft.com/office/drawing/2014/main" id="{11606AFF-F31F-4629-BA20-0A9ADAABA2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2522456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420888"/>
            <a:ext cx="7704856" cy="4247317"/>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MTRO. FÉLIX DÍAZ VILLALOBOS</a:t>
            </a:r>
          </a:p>
          <a:p>
            <a:pPr algn="ctr"/>
            <a:r>
              <a:rPr lang="es-MX" b="1" dirty="0">
                <a:latin typeface="Arial" panose="020B0604020202020204" pitchFamily="34" charset="0"/>
                <a:cs typeface="Arial" panose="020B0604020202020204" pitchFamily="34" charset="0"/>
              </a:rPr>
              <a:t>Cel.: 9985770191</a:t>
            </a:r>
          </a:p>
          <a:p>
            <a:pPr algn="ctr"/>
            <a:r>
              <a:rPr lang="es-MX" b="1" dirty="0">
                <a:latin typeface="Arial" panose="020B0604020202020204" pitchFamily="34" charset="0"/>
                <a:cs typeface="Arial" panose="020B0604020202020204" pitchFamily="34" charset="0"/>
              </a:rPr>
              <a:t>Correo: felixfdv@hotmail.com</a:t>
            </a:r>
          </a:p>
          <a:p>
            <a:pPr algn="ctr"/>
            <a:endParaRPr lang="es-MX" b="1"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COORDINACIÓN GENERAL DE TRANSPARENCIA Y ACCESO A LA INFORMACIÓN</a:t>
            </a:r>
          </a:p>
          <a:p>
            <a:pPr algn="ctr"/>
            <a:r>
              <a:rPr lang="es-MX" dirty="0">
                <a:latin typeface="Arial" panose="020B0604020202020204" pitchFamily="34" charset="0"/>
                <a:cs typeface="Arial" panose="020B0604020202020204" pitchFamily="34" charset="0"/>
              </a:rPr>
              <a:t>DIRECCION:  AV. 16 DE SEPTIEMBRE No.95 ENTRE PLUTARCO ELIAS CALLES E IGNACION ZARAGOZA</a:t>
            </a:r>
          </a:p>
          <a:p>
            <a:pPr algn="ctr"/>
            <a:r>
              <a:rPr lang="es-MX" dirty="0">
                <a:latin typeface="Arial" panose="020B0604020202020204" pitchFamily="34" charset="0"/>
                <a:cs typeface="Arial" panose="020B0604020202020204" pitchFamily="34" charset="0"/>
              </a:rPr>
              <a:t>COLONIA: CENTRO C.P. 77090</a:t>
            </a:r>
          </a:p>
          <a:p>
            <a:pPr algn="ctr"/>
            <a:r>
              <a:rPr lang="es-MX" dirty="0">
                <a:latin typeface="Arial" panose="020B0604020202020204" pitchFamily="34" charset="0"/>
                <a:cs typeface="Arial" panose="020B0604020202020204" pitchFamily="34" charset="0"/>
              </a:rPr>
              <a:t>CHETUMAL, QUINTANA ROO, MÉXICO</a:t>
            </a:r>
          </a:p>
          <a:p>
            <a:pPr algn="ctr"/>
            <a:r>
              <a:rPr lang="es-MX" dirty="0">
                <a:latin typeface="Arial" panose="020B0604020202020204" pitchFamily="34" charset="0"/>
                <a:cs typeface="Arial" panose="020B0604020202020204" pitchFamily="34" charset="0"/>
              </a:rPr>
              <a:t>TEL.: (983) 129  3258</a:t>
            </a:r>
          </a:p>
          <a:p>
            <a:pPr algn="ctr"/>
            <a:r>
              <a:rPr lang="es-MX" dirty="0">
                <a:latin typeface="Arial" panose="020B0604020202020204" pitchFamily="34" charset="0"/>
                <a:cs typeface="Arial" panose="020B0604020202020204" pitchFamily="34" charset="0"/>
              </a:rPr>
              <a:t>Correo: </a:t>
            </a:r>
            <a:r>
              <a:rPr lang="es-MX" dirty="0">
                <a:latin typeface="Arial" panose="020B0604020202020204" pitchFamily="34" charset="0"/>
                <a:cs typeface="Arial" panose="020B0604020202020204" pitchFamily="34" charset="0"/>
                <a:hlinkClick r:id="rId2"/>
              </a:rPr>
              <a:t>transparencia.secoes@qroo.gob.mx</a:t>
            </a:r>
            <a:r>
              <a:rPr lang="es-MX" dirty="0">
                <a:latin typeface="Arial" panose="020B0604020202020204" pitchFamily="34" charset="0"/>
                <a:cs typeface="Arial" panose="020B0604020202020204" pitchFamily="34" charset="0"/>
              </a:rPr>
              <a:t> /</a:t>
            </a:r>
          </a:p>
          <a:p>
            <a:pPr algn="ctr"/>
            <a:r>
              <a:rPr lang="es-MX" dirty="0">
                <a:latin typeface="Arial" panose="020B0604020202020204" pitchFamily="34" charset="0"/>
                <a:cs typeface="Arial" panose="020B0604020202020204" pitchFamily="34" charset="0"/>
                <a:hlinkClick r:id="rId3"/>
              </a:rPr>
              <a:t>transparencia.secoes@gmail.com</a:t>
            </a:r>
            <a:endParaRPr lang="es-MX" dirty="0">
              <a:latin typeface="Arial" panose="020B0604020202020204" pitchFamily="34" charset="0"/>
              <a:cs typeface="Arial" panose="020B0604020202020204" pitchFamily="34" charset="0"/>
            </a:endParaRPr>
          </a:p>
          <a:p>
            <a:pPr algn="ctr"/>
            <a:r>
              <a:rPr lang="es-MX">
                <a:latin typeface="Arial" panose="020B0604020202020204" pitchFamily="34" charset="0"/>
                <a:cs typeface="Arial" panose="020B0604020202020204" pitchFamily="34" charset="0"/>
              </a:rPr>
              <a:t>Pagina Web: transparencia.qroo.gob.mx</a:t>
            </a:r>
          </a:p>
          <a:p>
            <a:pPr algn="ctr"/>
            <a:endParaRPr lang="es-MX" b="1" dirty="0">
              <a:latin typeface="Arial" panose="020B0604020202020204" pitchFamily="34" charset="0"/>
              <a:cs typeface="Arial" panose="020B0604020202020204" pitchFamily="34" charset="0"/>
            </a:endParaRPr>
          </a:p>
        </p:txBody>
      </p:sp>
      <p:sp>
        <p:nvSpPr>
          <p:cNvPr id="3" name="2 CuadroTexto"/>
          <p:cNvSpPr txBox="1"/>
          <p:nvPr/>
        </p:nvSpPr>
        <p:spPr>
          <a:xfrm>
            <a:off x="642910" y="642918"/>
            <a:ext cx="7704856" cy="646331"/>
          </a:xfrm>
          <a:prstGeom prst="rect">
            <a:avLst/>
          </a:prstGeom>
          <a:noFill/>
        </p:spPr>
        <p:txBody>
          <a:bodyPr wrap="square" rtlCol="0">
            <a:spAutoFit/>
          </a:bodyPr>
          <a:lstStyle/>
          <a:p>
            <a:pPr algn="ctr"/>
            <a:r>
              <a:rPr lang="es-MX" sz="3600" b="1" dirty="0"/>
              <a:t>GRACIAS POR SU ATENCION !!</a:t>
            </a:r>
          </a:p>
        </p:txBody>
      </p:sp>
      <p:sp>
        <p:nvSpPr>
          <p:cNvPr id="4" name="3 CuadroTexto"/>
          <p:cNvSpPr txBox="1"/>
          <p:nvPr/>
        </p:nvSpPr>
        <p:spPr>
          <a:xfrm>
            <a:off x="1785918" y="1428736"/>
            <a:ext cx="5500726" cy="369332"/>
          </a:xfrm>
          <a:prstGeom prst="rect">
            <a:avLst/>
          </a:prstGeom>
          <a:noFill/>
        </p:spPr>
        <p:txBody>
          <a:bodyPr wrap="square" rtlCol="0">
            <a:spAutoFit/>
          </a:bodyPr>
          <a:lstStyle/>
          <a:p>
            <a:pPr algn="ctr"/>
            <a:r>
              <a:rPr lang="es-MX" b="1" dirty="0">
                <a:latin typeface="Arial" pitchFamily="34" charset="0"/>
                <a:cs typeface="Arial" pitchFamily="34" charset="0"/>
              </a:rPr>
              <a:t>ÉTICA EN EL SERVICIO PÚBLICO</a:t>
            </a:r>
            <a:endParaRPr lang="es-ES" b="1" dirty="0">
              <a:latin typeface="Arial" pitchFamily="34" charset="0"/>
              <a:cs typeface="Arial" pitchFamily="34" charset="0"/>
            </a:endParaRPr>
          </a:p>
        </p:txBody>
      </p:sp>
      <p:pic>
        <p:nvPicPr>
          <p:cNvPr id="5" name="Imagen 4" descr="Logotipo, nombre de la empresa&#10;&#10;Descripción generada automáticamente">
            <a:extLst>
              <a:ext uri="{FF2B5EF4-FFF2-40B4-BE49-F238E27FC236}">
                <a16:creationId xmlns:a16="http://schemas.microsoft.com/office/drawing/2014/main" id="{04095534-F192-4447-8191-7413FC8B39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391015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F282DC2-E9ED-476F-945C-0ED659E49C91}"/>
              </a:ext>
            </a:extLst>
          </p:cNvPr>
          <p:cNvSpPr>
            <a:spLocks noGrp="1"/>
          </p:cNvSpPr>
          <p:nvPr>
            <p:ph type="title"/>
          </p:nvPr>
        </p:nvSpPr>
        <p:spPr>
          <a:xfrm>
            <a:off x="1033264" y="722749"/>
            <a:ext cx="7653536" cy="1080120"/>
          </a:xfrm>
        </p:spPr>
        <p:txBody>
          <a:bodyPr>
            <a:normAutofit/>
          </a:bodyPr>
          <a:lstStyle/>
          <a:p>
            <a:r>
              <a:rPr lang="es-MX" sz="3200" dirty="0">
                <a:latin typeface="Arial" panose="020B0604020202020204" pitchFamily="34" charset="0"/>
                <a:cs typeface="Arial" panose="020B0604020202020204" pitchFamily="34" charset="0"/>
              </a:rPr>
              <a:t>Kant – Doctrina de la Moral Humana</a:t>
            </a:r>
          </a:p>
        </p:txBody>
      </p:sp>
      <p:sp>
        <p:nvSpPr>
          <p:cNvPr id="3" name="2 Marcador de contenido">
            <a:extLst>
              <a:ext uri="{FF2B5EF4-FFF2-40B4-BE49-F238E27FC236}">
                <a16:creationId xmlns:a16="http://schemas.microsoft.com/office/drawing/2014/main" id="{6D95D0CC-92EA-48DA-A191-0AF0EF20A0D6}"/>
              </a:ext>
            </a:extLst>
          </p:cNvPr>
          <p:cNvSpPr>
            <a:spLocks noGrp="1"/>
          </p:cNvSpPr>
          <p:nvPr>
            <p:ph idx="1"/>
          </p:nvPr>
        </p:nvSpPr>
        <p:spPr>
          <a:xfrm>
            <a:off x="457200" y="1600201"/>
            <a:ext cx="7355160" cy="1900808"/>
          </a:xfrm>
        </p:spPr>
        <p:txBody>
          <a:bodyPr>
            <a:normAutofit/>
          </a:bodyPr>
          <a:lstStyle/>
          <a:p>
            <a:r>
              <a:rPr lang="es-MX" sz="2000" dirty="0">
                <a:latin typeface="Arial" panose="020B0604020202020204" pitchFamily="34" charset="0"/>
                <a:cs typeface="Arial" panose="020B0604020202020204" pitchFamily="34" charset="0"/>
              </a:rPr>
              <a:t>La moral esta relacionada con la actividad, con lo que hacemos. </a:t>
            </a:r>
            <a:endParaRPr lang="es-MX" dirty="0">
              <a:latin typeface="Arial" panose="020B0604020202020204" pitchFamily="34" charset="0"/>
              <a:cs typeface="Arial" panose="020B0604020202020204" pitchFamily="34" charset="0"/>
            </a:endParaRPr>
          </a:p>
          <a:p>
            <a:pPr lvl="1"/>
            <a:r>
              <a:rPr lang="es-MX" sz="2000" dirty="0">
                <a:latin typeface="Arial" panose="020B0604020202020204" pitchFamily="34" charset="0"/>
                <a:cs typeface="Arial" panose="020B0604020202020204" pitchFamily="34" charset="0"/>
              </a:rPr>
              <a:t>No somos dueños de los resultados o las consecuencias de nuestras acciones</a:t>
            </a:r>
            <a:endParaRPr lang="es-MX" dirty="0">
              <a:latin typeface="Arial" panose="020B0604020202020204" pitchFamily="34" charset="0"/>
              <a:cs typeface="Arial" panose="020B0604020202020204" pitchFamily="34" charset="0"/>
            </a:endParaRPr>
          </a:p>
          <a:p>
            <a:pPr lvl="1"/>
            <a:r>
              <a:rPr lang="es-MX" sz="2000" dirty="0">
                <a:latin typeface="Arial" panose="020B0604020202020204" pitchFamily="34" charset="0"/>
                <a:cs typeface="Arial" panose="020B0604020202020204" pitchFamily="34" charset="0"/>
              </a:rPr>
              <a:t>Lo que es verdaderamente moral en cada uno de nosotros es la Buena Voluntad</a:t>
            </a:r>
          </a:p>
        </p:txBody>
      </p:sp>
      <p:sp>
        <p:nvSpPr>
          <p:cNvPr id="4" name="3 CuadroTexto">
            <a:extLst>
              <a:ext uri="{FF2B5EF4-FFF2-40B4-BE49-F238E27FC236}">
                <a16:creationId xmlns:a16="http://schemas.microsoft.com/office/drawing/2014/main" id="{38249010-1CF1-40EB-99D5-C89BD074537A}"/>
              </a:ext>
            </a:extLst>
          </p:cNvPr>
          <p:cNvSpPr txBox="1"/>
          <p:nvPr/>
        </p:nvSpPr>
        <p:spPr>
          <a:xfrm>
            <a:off x="2843808" y="5733256"/>
            <a:ext cx="4464496" cy="584775"/>
          </a:xfrm>
          <a:prstGeom prst="rect">
            <a:avLst/>
          </a:prstGeom>
          <a:noFill/>
        </p:spPr>
        <p:txBody>
          <a:bodyPr wrap="square" rtlCol="0">
            <a:spAutoFit/>
          </a:bodyPr>
          <a:lstStyle/>
          <a:p>
            <a:r>
              <a:rPr lang="es-MX" sz="1600" b="1" dirty="0">
                <a:latin typeface="Arial" panose="020B0604020202020204" pitchFamily="34" charset="0"/>
                <a:cs typeface="Arial" panose="020B0604020202020204" pitchFamily="34" charset="0"/>
              </a:rPr>
              <a:t>filósofo</a:t>
            </a:r>
            <a:r>
              <a:rPr lang="es-MX" sz="1600" dirty="0">
                <a:latin typeface="Arial" panose="020B0604020202020204" pitchFamily="34" charset="0"/>
                <a:cs typeface="Arial" panose="020B0604020202020204" pitchFamily="34" charset="0"/>
              </a:rPr>
              <a:t> Immanuel </a:t>
            </a:r>
            <a:r>
              <a:rPr lang="es-MX" sz="1600" b="1" dirty="0">
                <a:latin typeface="Arial" panose="020B0604020202020204" pitchFamily="34" charset="0"/>
                <a:cs typeface="Arial" panose="020B0604020202020204" pitchFamily="34" charset="0"/>
              </a:rPr>
              <a:t>Kant</a:t>
            </a:r>
            <a:r>
              <a:rPr lang="es-MX" sz="1600" dirty="0">
                <a:latin typeface="Arial" panose="020B0604020202020204" pitchFamily="34" charset="0"/>
                <a:cs typeface="Arial" panose="020B0604020202020204" pitchFamily="34" charset="0"/>
              </a:rPr>
              <a:t>. nació en 1724 y murió en 1804, filósofo alemán      </a:t>
            </a:r>
            <a:r>
              <a:rPr lang="es-MX" sz="900" dirty="0" err="1">
                <a:latin typeface="Arial" panose="020B0604020202020204" pitchFamily="34" charset="0"/>
                <a:cs typeface="Arial" panose="020B0604020202020204" pitchFamily="34" charset="0"/>
              </a:rPr>
              <a:t>Kalingrado</a:t>
            </a:r>
            <a:r>
              <a:rPr lang="es-MX" sz="900" dirty="0">
                <a:latin typeface="Arial" panose="020B0604020202020204" pitchFamily="34" charset="0"/>
                <a:cs typeface="Arial" panose="020B0604020202020204" pitchFamily="34" charset="0"/>
              </a:rPr>
              <a:t> Rusia </a:t>
            </a:r>
          </a:p>
        </p:txBody>
      </p:sp>
      <p:pic>
        <p:nvPicPr>
          <p:cNvPr id="5" name="Imagen 4">
            <a:extLst>
              <a:ext uri="{FF2B5EF4-FFF2-40B4-BE49-F238E27FC236}">
                <a16:creationId xmlns:a16="http://schemas.microsoft.com/office/drawing/2014/main" id="{8607C679-5751-48B8-AAD9-15592BA2E3C3}"/>
              </a:ext>
            </a:extLst>
          </p:cNvPr>
          <p:cNvPicPr>
            <a:picLocks noChangeAspect="1"/>
          </p:cNvPicPr>
          <p:nvPr/>
        </p:nvPicPr>
        <p:blipFill>
          <a:blip r:embed="rId2"/>
          <a:stretch>
            <a:fillRect/>
          </a:stretch>
        </p:blipFill>
        <p:spPr>
          <a:xfrm>
            <a:off x="683568" y="3760442"/>
            <a:ext cx="2924175" cy="1562100"/>
          </a:xfrm>
          <a:prstGeom prst="rect">
            <a:avLst/>
          </a:prstGeom>
        </p:spPr>
      </p:pic>
      <p:pic>
        <p:nvPicPr>
          <p:cNvPr id="6" name="Imagen 5">
            <a:extLst>
              <a:ext uri="{FF2B5EF4-FFF2-40B4-BE49-F238E27FC236}">
                <a16:creationId xmlns:a16="http://schemas.microsoft.com/office/drawing/2014/main" id="{78536785-0923-4733-926A-C800A13A30E6}"/>
              </a:ext>
            </a:extLst>
          </p:cNvPr>
          <p:cNvPicPr>
            <a:picLocks noChangeAspect="1"/>
          </p:cNvPicPr>
          <p:nvPr/>
        </p:nvPicPr>
        <p:blipFill>
          <a:blip r:embed="rId3"/>
          <a:stretch>
            <a:fillRect/>
          </a:stretch>
        </p:blipFill>
        <p:spPr>
          <a:xfrm>
            <a:off x="4499992" y="3543275"/>
            <a:ext cx="2705100" cy="1685925"/>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DE8B3012-9377-455D-B999-9E55728D41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240309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F0089A4-AFB9-4E0A-BBF7-81CB1DD37D48}"/>
              </a:ext>
            </a:extLst>
          </p:cNvPr>
          <p:cNvSpPr txBox="1">
            <a:spLocks/>
          </p:cNvSpPr>
          <p:nvPr/>
        </p:nvSpPr>
        <p:spPr>
          <a:xfrm>
            <a:off x="2627784" y="570586"/>
            <a:ext cx="3361386" cy="802014"/>
          </a:xfrm>
          <a:prstGeom prst="rect">
            <a:avLst/>
          </a:prstGeom>
          <a:solidFill>
            <a:schemeClr val="accent1"/>
          </a:solidFill>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lgn="ctr"/>
            <a:r>
              <a:rPr lang="es-MX" sz="1800" b="1" dirty="0">
                <a:solidFill>
                  <a:schemeClr val="bg1"/>
                </a:solidFill>
              </a:rPr>
              <a:t>Conjunto de Normas y valores que una colectividad reconoce como Justos o Correctos</a:t>
            </a:r>
          </a:p>
        </p:txBody>
      </p:sp>
      <p:pic>
        <p:nvPicPr>
          <p:cNvPr id="3" name="Picture 4">
            <a:extLst>
              <a:ext uri="{FF2B5EF4-FFF2-40B4-BE49-F238E27FC236}">
                <a16:creationId xmlns:a16="http://schemas.microsoft.com/office/drawing/2014/main" id="{542BD94A-5286-4853-9330-451C63FD2E2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79" t="18129" r="36071" b="25563"/>
          <a:stretch/>
        </p:blipFill>
        <p:spPr bwMode="auto">
          <a:xfrm>
            <a:off x="4644008" y="1772816"/>
            <a:ext cx="3240360" cy="179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5 CuadroTexto">
            <a:extLst>
              <a:ext uri="{FF2B5EF4-FFF2-40B4-BE49-F238E27FC236}">
                <a16:creationId xmlns:a16="http://schemas.microsoft.com/office/drawing/2014/main" id="{A03BD2CA-2D01-4651-8D53-E456EE79326B}"/>
              </a:ext>
            </a:extLst>
          </p:cNvPr>
          <p:cNvSpPr txBox="1"/>
          <p:nvPr/>
        </p:nvSpPr>
        <p:spPr>
          <a:xfrm>
            <a:off x="292945" y="3717032"/>
            <a:ext cx="4999135" cy="1846659"/>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La sabiduría de saber que hacer en cada caso en concreto</a:t>
            </a:r>
          </a:p>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Distinguir entre:</a:t>
            </a:r>
            <a:r>
              <a:rPr lang="es-MX" dirty="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Acciones correctas </a:t>
            </a:r>
          </a:p>
          <a:p>
            <a:endParaRPr lang="es-MX" sz="2000" b="1" dirty="0">
              <a:latin typeface="Arial" panose="020B0604020202020204" pitchFamily="34" charset="0"/>
              <a:cs typeface="Arial" panose="020B0604020202020204" pitchFamily="34" charset="0"/>
            </a:endParaRPr>
          </a:p>
          <a:p>
            <a:r>
              <a:rPr lang="es-MX" sz="2000" b="1" dirty="0">
                <a:latin typeface="Arial" panose="020B0604020202020204" pitchFamily="34" charset="0"/>
                <a:cs typeface="Arial" panose="020B0604020202020204" pitchFamily="34" charset="0"/>
              </a:rPr>
              <a:t>		    </a:t>
            </a:r>
            <a:r>
              <a:rPr lang="es-MX" sz="2000" b="1" dirty="0" smtClean="0">
                <a:latin typeface="Arial" panose="020B0604020202020204" pitchFamily="34" charset="0"/>
                <a:cs typeface="Arial" panose="020B0604020202020204" pitchFamily="34" charset="0"/>
              </a:rPr>
              <a:t>             Acciones </a:t>
            </a:r>
            <a:r>
              <a:rPr lang="es-MX" sz="2000" b="1" dirty="0">
                <a:latin typeface="Arial" panose="020B0604020202020204" pitchFamily="34" charset="0"/>
                <a:cs typeface="Arial" panose="020B0604020202020204" pitchFamily="34" charset="0"/>
              </a:rPr>
              <a:t>Incorrectas </a:t>
            </a:r>
          </a:p>
        </p:txBody>
      </p:sp>
      <p:sp>
        <p:nvSpPr>
          <p:cNvPr id="5" name="1 Abrir llave">
            <a:extLst>
              <a:ext uri="{FF2B5EF4-FFF2-40B4-BE49-F238E27FC236}">
                <a16:creationId xmlns:a16="http://schemas.microsoft.com/office/drawing/2014/main" id="{1B4C6D42-61CC-461D-99F1-CA9C3A02CEC6}"/>
              </a:ext>
            </a:extLst>
          </p:cNvPr>
          <p:cNvSpPr/>
          <p:nvPr/>
        </p:nvSpPr>
        <p:spPr>
          <a:xfrm>
            <a:off x="2267744" y="4623965"/>
            <a:ext cx="144016" cy="834215"/>
          </a:xfrm>
          <a:prstGeom prst="leftBrace">
            <a:avLst>
              <a:gd name="adj1" fmla="val 8333"/>
              <a:gd name="adj2" fmla="val 22597"/>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id="{785B60A4-D144-4087-8680-6C236F169AA3}"/>
              </a:ext>
            </a:extLst>
          </p:cNvPr>
          <p:cNvPicPr>
            <a:picLocks noChangeAspect="1"/>
          </p:cNvPicPr>
          <p:nvPr/>
        </p:nvPicPr>
        <p:blipFill>
          <a:blip r:embed="rId3"/>
          <a:stretch>
            <a:fillRect/>
          </a:stretch>
        </p:blipFill>
        <p:spPr>
          <a:xfrm>
            <a:off x="602336" y="1576951"/>
            <a:ext cx="3129112" cy="1642784"/>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7CA93964-AE07-4547-A25E-985CD6A1D8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370827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00232" y="500042"/>
            <a:ext cx="4929222"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LA ESTRUCTURA EN EL ESTADO: </a:t>
            </a:r>
            <a:endPar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2" descr="Resultado de imagen para sistema Estatal anticorrup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36"/>
            <a:ext cx="9144000" cy="542926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355976" y="1547018"/>
            <a:ext cx="4211960" cy="830997"/>
          </a:xfrm>
          <a:prstGeom prst="rect">
            <a:avLst/>
          </a:prstGeom>
          <a:noFill/>
        </p:spPr>
        <p:txBody>
          <a:bodyPr wrap="square" rtlCol="0">
            <a:spAutoFit/>
          </a:bodyPr>
          <a:lstStyle/>
          <a:p>
            <a:pPr algn="ctr"/>
            <a:r>
              <a:rPr lang="es-MX" sz="1600" b="1" dirty="0">
                <a:solidFill>
                  <a:schemeClr val="bg1"/>
                </a:solidFill>
              </a:rPr>
              <a:t>* LEY DEL SISTEMA ANTICORRUPCIÓN DEL ESTADO DE QUINTANA ROO </a:t>
            </a:r>
          </a:p>
          <a:p>
            <a:pPr algn="ctr"/>
            <a:r>
              <a:rPr lang="es-MX" sz="1600" b="1" dirty="0">
                <a:solidFill>
                  <a:schemeClr val="bg1"/>
                </a:solidFill>
              </a:rPr>
              <a:t>Ley publicada POE 19-07-2017. Decreto 84</a:t>
            </a:r>
          </a:p>
        </p:txBody>
      </p:sp>
      <p:sp>
        <p:nvSpPr>
          <p:cNvPr id="5" name="Rectángulo 4"/>
          <p:cNvSpPr/>
          <p:nvPr/>
        </p:nvSpPr>
        <p:spPr>
          <a:xfrm>
            <a:off x="144016" y="3103126"/>
            <a:ext cx="4139952" cy="3754874"/>
          </a:xfrm>
          <a:prstGeom prst="rect">
            <a:avLst/>
          </a:prstGeom>
        </p:spPr>
        <p:txBody>
          <a:bodyPr wrap="square">
            <a:spAutoFit/>
          </a:bodyPr>
          <a:lstStyle/>
          <a:p>
            <a:pPr algn="ctr"/>
            <a:r>
              <a:rPr lang="es-MX" sz="1400" b="1" dirty="0">
                <a:solidFill>
                  <a:schemeClr val="bg1"/>
                </a:solidFill>
              </a:rPr>
              <a:t>* Artículo 10. </a:t>
            </a:r>
            <a:r>
              <a:rPr lang="es-MX" sz="1400" dirty="0">
                <a:solidFill>
                  <a:schemeClr val="bg1">
                    <a:lumMod val="85000"/>
                  </a:schemeClr>
                </a:solidFill>
              </a:rPr>
              <a:t>Son integrantes del Comité Coordinador Estatal: </a:t>
            </a:r>
          </a:p>
          <a:p>
            <a:pPr algn="ctr"/>
            <a:endParaRPr lang="es-MX" sz="1400" b="1" dirty="0">
              <a:solidFill>
                <a:schemeClr val="bg1"/>
              </a:solidFill>
            </a:endParaRPr>
          </a:p>
          <a:p>
            <a:pPr marL="514350" indent="-514350" algn="just">
              <a:buAutoNum type="romanUcPeriod"/>
            </a:pPr>
            <a:r>
              <a:rPr lang="es-MX" sz="1400" dirty="0">
                <a:solidFill>
                  <a:schemeClr val="bg1"/>
                </a:solidFill>
              </a:rPr>
              <a:t>Un representante del Comité de Participación Ciudadana, quien lo presidirá; </a:t>
            </a:r>
          </a:p>
          <a:p>
            <a:pPr marL="514350" indent="-514350" algn="just">
              <a:buAutoNum type="romanUcPeriod"/>
            </a:pPr>
            <a:r>
              <a:rPr lang="es-MX" sz="1400" dirty="0">
                <a:solidFill>
                  <a:schemeClr val="bg1"/>
                </a:solidFill>
              </a:rPr>
              <a:t>El titular de la Auditoría Superior del Estado; </a:t>
            </a:r>
          </a:p>
          <a:p>
            <a:pPr marL="514350" indent="-514350" algn="just">
              <a:buAutoNum type="romanUcPeriod"/>
            </a:pPr>
            <a:r>
              <a:rPr lang="es-MX" sz="1400" dirty="0">
                <a:solidFill>
                  <a:schemeClr val="bg1"/>
                </a:solidFill>
              </a:rPr>
              <a:t>El titular de la Fiscalía Especializada en Combate a la Corrupción del Estado; </a:t>
            </a:r>
          </a:p>
          <a:p>
            <a:pPr marL="514350" indent="-514350" algn="just">
              <a:buAutoNum type="romanUcPeriod"/>
            </a:pPr>
            <a:r>
              <a:rPr lang="es-MX" sz="1400" dirty="0">
                <a:solidFill>
                  <a:schemeClr val="bg1"/>
                </a:solidFill>
              </a:rPr>
              <a:t>El titular de la Secretaría de la Contraloría del Estado; </a:t>
            </a:r>
          </a:p>
          <a:p>
            <a:pPr marL="514350" indent="-514350" algn="just">
              <a:buAutoNum type="romanUcPeriod"/>
            </a:pPr>
            <a:r>
              <a:rPr lang="es-MX" sz="1400" dirty="0">
                <a:solidFill>
                  <a:schemeClr val="bg1"/>
                </a:solidFill>
              </a:rPr>
              <a:t>Un representante del Consejo de la Judicatura del Estado; </a:t>
            </a:r>
          </a:p>
          <a:p>
            <a:pPr marL="514350" indent="-514350" algn="just">
              <a:buAutoNum type="romanUcPeriod"/>
            </a:pPr>
            <a:r>
              <a:rPr lang="es-MX" sz="1400" dirty="0">
                <a:solidFill>
                  <a:schemeClr val="bg1"/>
                </a:solidFill>
              </a:rPr>
              <a:t>El Presidente del Instituto de Acceso a la Información y Protección de Datos Personales del Estado, y </a:t>
            </a:r>
          </a:p>
          <a:p>
            <a:pPr marL="514350" indent="-514350" algn="just">
              <a:buAutoNum type="romanUcPeriod"/>
            </a:pPr>
            <a:r>
              <a:rPr lang="es-MX" sz="1400" dirty="0">
                <a:solidFill>
                  <a:schemeClr val="bg1"/>
                </a:solidFill>
              </a:rPr>
              <a:t>El Presidente del </a:t>
            </a:r>
            <a:r>
              <a:rPr lang="es-MX" sz="1400" dirty="0">
                <a:solidFill>
                  <a:schemeClr val="bg1">
                    <a:lumMod val="85000"/>
                  </a:schemeClr>
                </a:solidFill>
              </a:rPr>
              <a:t>Tribunal</a:t>
            </a:r>
            <a:r>
              <a:rPr lang="es-MX" sz="1400" dirty="0">
                <a:solidFill>
                  <a:schemeClr val="bg1"/>
                </a:solidFill>
              </a:rPr>
              <a:t> de Justicia Administrativa del Estado</a:t>
            </a:r>
            <a:endParaRPr lang="es-ES" sz="1400" dirty="0">
              <a:solidFill>
                <a:schemeClr val="bg1"/>
              </a:solidFill>
            </a:endParaRPr>
          </a:p>
        </p:txBody>
      </p:sp>
      <p:pic>
        <p:nvPicPr>
          <p:cNvPr id="6" name="Imagen 5" descr="Logotipo, nombre de la empresa&#10;&#10;Descripción generada automáticamente">
            <a:extLst>
              <a:ext uri="{FF2B5EF4-FFF2-40B4-BE49-F238E27FC236}">
                <a16:creationId xmlns:a16="http://schemas.microsoft.com/office/drawing/2014/main" id="{1FB4D9B9-0380-41C2-BA27-CBC41A3C1A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379416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Diagrama">
            <a:extLst>
              <a:ext uri="{FF2B5EF4-FFF2-40B4-BE49-F238E27FC236}">
                <a16:creationId xmlns:a16="http://schemas.microsoft.com/office/drawing/2014/main" id="{72AF2B5A-35C6-42B7-819B-BE50CF48AFB7}"/>
              </a:ext>
            </a:extLst>
          </p:cNvPr>
          <p:cNvGraphicFramePr/>
          <p:nvPr/>
        </p:nvGraphicFramePr>
        <p:xfrm>
          <a:off x="395536" y="1052736"/>
          <a:ext cx="7849149" cy="5241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Rectángulo">
            <a:extLst>
              <a:ext uri="{FF2B5EF4-FFF2-40B4-BE49-F238E27FC236}">
                <a16:creationId xmlns:a16="http://schemas.microsoft.com/office/drawing/2014/main" id="{23860A41-A6E3-4AE1-B15E-128250EA19B9}"/>
              </a:ext>
            </a:extLst>
          </p:cNvPr>
          <p:cNvSpPr/>
          <p:nvPr/>
        </p:nvSpPr>
        <p:spPr>
          <a:xfrm>
            <a:off x="1914112" y="389855"/>
            <a:ext cx="5388060" cy="461665"/>
          </a:xfrm>
          <a:prstGeom prst="rect">
            <a:avLst/>
          </a:prstGeom>
        </p:spPr>
        <p:txBody>
          <a:bodyPr wrap="square">
            <a:spAutoFit/>
          </a:bodyPr>
          <a:lstStyle/>
          <a:p>
            <a:pPr algn="ctr"/>
            <a:r>
              <a:rPr lang="es-MX" sz="2400" dirty="0">
                <a:ln w="0">
                  <a:solidFill>
                    <a:schemeClr val="accent2"/>
                  </a:solidFill>
                </a:ln>
                <a:solidFill>
                  <a:schemeClr val="accent2"/>
                </a:solidFill>
                <a:effectLst>
                  <a:outerShdw blurRad="38100" dist="19050" dir="2700000" algn="tl" rotWithShape="0">
                    <a:schemeClr val="dk1">
                      <a:alpha val="40000"/>
                    </a:schemeClr>
                  </a:outerShdw>
                </a:effectLst>
                <a:latin typeface="Arial" pitchFamily="34" charset="0"/>
                <a:cs typeface="Arial" pitchFamily="34" charset="0"/>
              </a:rPr>
              <a:t>Principios Constitucionales</a:t>
            </a:r>
            <a:endParaRPr lang="es-ES" sz="2400" dirty="0">
              <a:ln w="0">
                <a:solidFill>
                  <a:schemeClr val="accent2"/>
                </a:solidFill>
              </a:ln>
              <a:solidFill>
                <a:schemeClr val="accent2"/>
              </a:solidFill>
              <a:effectLst>
                <a:outerShdw blurRad="38100" dist="19050" dir="2700000" algn="tl" rotWithShape="0">
                  <a:schemeClr val="dk1">
                    <a:alpha val="40000"/>
                  </a:schemeClr>
                </a:outerShdw>
              </a:effectLst>
              <a:latin typeface="Arial" pitchFamily="34" charset="0"/>
              <a:cs typeface="Arial" pitchFamily="34" charset="0"/>
            </a:endParaRPr>
          </a:p>
        </p:txBody>
      </p:sp>
      <p:pic>
        <p:nvPicPr>
          <p:cNvPr id="4" name="Imagen 3" descr="Logotipo, nombre de la empresa&#10;&#10;Descripción generada automáticamente">
            <a:extLst>
              <a:ext uri="{FF2B5EF4-FFF2-40B4-BE49-F238E27FC236}">
                <a16:creationId xmlns:a16="http://schemas.microsoft.com/office/drawing/2014/main" id="{DC7F8B60-05F5-4DF6-A454-1B3EBE8562D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287826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E3872912-9999-431B-B1A6-2911556DB2F5}"/>
              </a:ext>
            </a:extLst>
          </p:cNvPr>
          <p:cNvSpPr/>
          <p:nvPr/>
        </p:nvSpPr>
        <p:spPr>
          <a:xfrm>
            <a:off x="3131840" y="692696"/>
            <a:ext cx="3083804" cy="461665"/>
          </a:xfrm>
          <a:prstGeom prst="rect">
            <a:avLst/>
          </a:prstGeom>
        </p:spPr>
        <p:txBody>
          <a:bodyPr wrap="square">
            <a:spAutoFit/>
          </a:bodyPr>
          <a:lstStyle/>
          <a:p>
            <a:pPr algn="ctr"/>
            <a:r>
              <a:rPr lang="es-MX" sz="2400" dirty="0">
                <a:ln w="0">
                  <a:solidFill>
                    <a:schemeClr val="accent2"/>
                  </a:solidFill>
                </a:ln>
                <a:solidFill>
                  <a:schemeClr val="accent2"/>
                </a:solidFill>
                <a:effectLst>
                  <a:outerShdw blurRad="38100" dist="19050" dir="2700000" algn="tl" rotWithShape="0">
                    <a:schemeClr val="dk1">
                      <a:alpha val="40000"/>
                    </a:schemeClr>
                  </a:outerShdw>
                </a:effectLst>
                <a:latin typeface="Arial" pitchFamily="34" charset="0"/>
                <a:cs typeface="Arial" pitchFamily="34" charset="0"/>
              </a:rPr>
              <a:t>VALORES ÉTICOS </a:t>
            </a:r>
            <a:endParaRPr lang="es-ES" sz="2400" dirty="0">
              <a:ln w="0">
                <a:solidFill>
                  <a:schemeClr val="accent2"/>
                </a:solidFill>
              </a:ln>
              <a:solidFill>
                <a:schemeClr val="accent2"/>
              </a:solidFill>
              <a:effectLst>
                <a:outerShdw blurRad="38100" dist="19050" dir="2700000" algn="tl" rotWithShape="0">
                  <a:schemeClr val="dk1">
                    <a:alpha val="40000"/>
                  </a:schemeClr>
                </a:outerShdw>
              </a:effectLst>
              <a:latin typeface="Arial" pitchFamily="34" charset="0"/>
              <a:cs typeface="Arial" pitchFamily="34" charset="0"/>
            </a:endParaRPr>
          </a:p>
        </p:txBody>
      </p:sp>
      <p:graphicFrame>
        <p:nvGraphicFramePr>
          <p:cNvPr id="3" name="4 Marcador de contenido">
            <a:extLst>
              <a:ext uri="{FF2B5EF4-FFF2-40B4-BE49-F238E27FC236}">
                <a16:creationId xmlns:a16="http://schemas.microsoft.com/office/drawing/2014/main" id="{A140EEA0-97A7-4E74-92A0-BB870917B93F}"/>
              </a:ext>
            </a:extLst>
          </p:cNvPr>
          <p:cNvGraphicFramePr>
            <a:graphicFrameLocks/>
          </p:cNvGraphicFramePr>
          <p:nvPr/>
        </p:nvGraphicFramePr>
        <p:xfrm>
          <a:off x="785310" y="1340768"/>
          <a:ext cx="777686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45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588700E-CC59-4B4B-B423-BB7822F362BE}"/>
              </a:ext>
            </a:extLst>
          </p:cNvPr>
          <p:cNvSpPr>
            <a:spLocks noGrp="1"/>
          </p:cNvSpPr>
          <p:nvPr>
            <p:ph type="title"/>
          </p:nvPr>
        </p:nvSpPr>
        <p:spPr>
          <a:xfrm>
            <a:off x="1208447" y="557808"/>
            <a:ext cx="6099857" cy="1143000"/>
          </a:xfrm>
        </p:spPr>
        <p:txBody>
          <a:bodyPr>
            <a:noAutofit/>
          </a:bodyPr>
          <a:lstStyle/>
          <a:p>
            <a:pPr algn="ctr"/>
            <a:r>
              <a:rPr lang="es-MX" sz="2400" b="1" dirty="0">
                <a:latin typeface="Arial" panose="020B0604020202020204" pitchFamily="34" charset="0"/>
                <a:cs typeface="Arial" panose="020B0604020202020204" pitchFamily="34" charset="0"/>
              </a:rPr>
              <a:t>Imperativo Condicional e Imperativo Categórico</a:t>
            </a:r>
          </a:p>
        </p:txBody>
      </p:sp>
      <p:sp>
        <p:nvSpPr>
          <p:cNvPr id="3" name="2 Marcador de contenido">
            <a:extLst>
              <a:ext uri="{FF2B5EF4-FFF2-40B4-BE49-F238E27FC236}">
                <a16:creationId xmlns:a16="http://schemas.microsoft.com/office/drawing/2014/main" id="{808CE4EE-6892-436B-9716-CB118FE8C8DA}"/>
              </a:ext>
            </a:extLst>
          </p:cNvPr>
          <p:cNvSpPr>
            <a:spLocks noGrp="1"/>
          </p:cNvSpPr>
          <p:nvPr>
            <p:ph idx="1"/>
          </p:nvPr>
        </p:nvSpPr>
        <p:spPr>
          <a:xfrm>
            <a:off x="335661" y="1549972"/>
            <a:ext cx="5266930" cy="3031156"/>
          </a:xfrm>
        </p:spPr>
        <p:txBody>
          <a:bodyPr>
            <a:noAutofit/>
          </a:bodyPr>
          <a:lstStyle/>
          <a:p>
            <a:pPr marL="0" indent="0">
              <a:buNone/>
            </a:pPr>
            <a:r>
              <a:rPr lang="es-MX" sz="1600" b="1" dirty="0">
                <a:solidFill>
                  <a:srgbClr val="002060"/>
                </a:solidFill>
                <a:latin typeface="Arial" panose="020B0604020202020204" pitchFamily="34" charset="0"/>
                <a:cs typeface="Arial" panose="020B0604020202020204" pitchFamily="34" charset="0"/>
              </a:rPr>
              <a:t>Imperativos condicionales:</a:t>
            </a:r>
          </a:p>
          <a:p>
            <a:pPr marL="0" indent="0">
              <a:buNone/>
            </a:pP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  De acuerdo a un proyecto o compromiso personal: </a:t>
            </a:r>
          </a:p>
          <a:p>
            <a:pPr marL="0" indent="0">
              <a:buNone/>
            </a:pPr>
            <a:r>
              <a:rPr lang="es-MX" sz="1600" dirty="0">
                <a:latin typeface="Arial" panose="020B0604020202020204" pitchFamily="34" charset="0"/>
                <a:cs typeface="Arial" panose="020B0604020202020204" pitchFamily="34" charset="0"/>
              </a:rPr>
              <a:t>	Ejemplo: debo hacer para …….</a:t>
            </a:r>
          </a:p>
          <a:p>
            <a:pPr marL="0" indent="0">
              <a:buNone/>
            </a:pPr>
            <a:endParaRPr lang="es-MX" sz="1600" b="1" dirty="0">
              <a:latin typeface="Arial" panose="020B0604020202020204" pitchFamily="34" charset="0"/>
              <a:cs typeface="Arial" panose="020B0604020202020204" pitchFamily="34" charset="0"/>
            </a:endParaRPr>
          </a:p>
          <a:p>
            <a:pPr marL="0" indent="0">
              <a:buNone/>
            </a:pPr>
            <a:r>
              <a:rPr lang="es-MX" sz="1600" b="1" dirty="0">
                <a:solidFill>
                  <a:srgbClr val="002060"/>
                </a:solidFill>
                <a:latin typeface="Arial" panose="020B0604020202020204" pitchFamily="34" charset="0"/>
                <a:cs typeface="Arial" panose="020B0604020202020204" pitchFamily="34" charset="0"/>
              </a:rPr>
              <a:t>Imperativo Categórico:  </a:t>
            </a:r>
            <a:r>
              <a:rPr lang="es-MX" sz="1600" b="1" dirty="0">
                <a:latin typeface="Arial" panose="020B0604020202020204" pitchFamily="34" charset="0"/>
                <a:cs typeface="Arial" panose="020B0604020202020204" pitchFamily="34" charset="0"/>
              </a:rPr>
              <a:t>El principio verdaderamente moral</a:t>
            </a:r>
          </a:p>
          <a:p>
            <a:pPr marL="0" indent="0">
              <a:buNone/>
            </a:pP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 Desear que la conducta que realizamos se convierta en ley universal</a:t>
            </a:r>
          </a:p>
          <a:p>
            <a:pPr marL="0" indent="0">
              <a:buNone/>
            </a:pPr>
            <a:endParaRPr lang="es-MX" sz="1600" dirty="0">
              <a:latin typeface="Arial" panose="020B0604020202020204" pitchFamily="34" charset="0"/>
              <a:cs typeface="Arial" panose="020B0604020202020204" pitchFamily="34" charset="0"/>
            </a:endParaRPr>
          </a:p>
          <a:p>
            <a:pPr marL="0" indent="0">
              <a:buNone/>
            </a:pPr>
            <a:r>
              <a:rPr lang="es-MX" sz="1600" dirty="0">
                <a:latin typeface="Arial" panose="020B0604020202020204" pitchFamily="34" charset="0"/>
                <a:cs typeface="Arial" panose="020B0604020202020204" pitchFamily="34" charset="0"/>
              </a:rPr>
              <a:t> «Yo deseo que la conducta que hago se convierta en ley universal</a:t>
            </a:r>
          </a:p>
          <a:p>
            <a:pPr marL="0" indent="0">
              <a:buNone/>
            </a:pPr>
            <a:endParaRPr lang="es-MX" sz="1600" b="1" dirty="0">
              <a:latin typeface="Arial" panose="020B0604020202020204" pitchFamily="34" charset="0"/>
              <a:cs typeface="Arial" panose="020B0604020202020204" pitchFamily="34" charset="0"/>
            </a:endParaRPr>
          </a:p>
          <a:p>
            <a:pPr marL="0" indent="0">
              <a:buNone/>
            </a:pPr>
            <a:endParaRPr lang="es-MX" sz="1600" b="1" dirty="0">
              <a:latin typeface="Arial" panose="020B0604020202020204" pitchFamily="34" charset="0"/>
              <a:cs typeface="Arial" panose="020B0604020202020204" pitchFamily="34" charset="0"/>
            </a:endParaRPr>
          </a:p>
        </p:txBody>
      </p:sp>
      <p:sp>
        <p:nvSpPr>
          <p:cNvPr id="4" name="4 CuadroTexto">
            <a:extLst>
              <a:ext uri="{FF2B5EF4-FFF2-40B4-BE49-F238E27FC236}">
                <a16:creationId xmlns:a16="http://schemas.microsoft.com/office/drawing/2014/main" id="{50B36344-2F07-487A-B34B-7BA9E0A654F7}"/>
              </a:ext>
            </a:extLst>
          </p:cNvPr>
          <p:cNvSpPr txBox="1"/>
          <p:nvPr/>
        </p:nvSpPr>
        <p:spPr>
          <a:xfrm>
            <a:off x="1331640" y="5308028"/>
            <a:ext cx="5266930" cy="830997"/>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Es el que no esta condicionado por nada, es mi libre decisión y no soy impulsado por el miedo o otra herramienta o medio de presión. </a:t>
            </a:r>
            <a:endParaRPr lang="es-MX" sz="16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18E7C15B-9B24-4339-9988-74E118006C63}"/>
              </a:ext>
            </a:extLst>
          </p:cNvPr>
          <p:cNvPicPr>
            <a:picLocks noChangeAspect="1"/>
          </p:cNvPicPr>
          <p:nvPr/>
        </p:nvPicPr>
        <p:blipFill rotWithShape="1">
          <a:blip r:embed="rId2"/>
          <a:srcRect r="20586"/>
          <a:stretch/>
        </p:blipFill>
        <p:spPr>
          <a:xfrm>
            <a:off x="5947423" y="1716021"/>
            <a:ext cx="2721761" cy="1961753"/>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FE87B7A4-F940-4664-A5D8-5614DE8EA4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103616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0738097-83C8-4A6F-9E95-0311270AD91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9525" t="17785" r="30313" b="39583"/>
          <a:stretch/>
        </p:blipFill>
        <p:spPr>
          <a:xfrm>
            <a:off x="2051720" y="886817"/>
            <a:ext cx="5400600" cy="3571423"/>
          </a:xfrm>
          <a:prstGeom prst="rect">
            <a:avLst/>
          </a:prstGeom>
        </p:spPr>
      </p:pic>
      <p:pic>
        <p:nvPicPr>
          <p:cNvPr id="7" name="Imagen 6">
            <a:extLst>
              <a:ext uri="{FF2B5EF4-FFF2-40B4-BE49-F238E27FC236}">
                <a16:creationId xmlns:a16="http://schemas.microsoft.com/office/drawing/2014/main" id="{84038C98-9571-465D-81B3-47AE3527FABD}"/>
              </a:ext>
            </a:extLst>
          </p:cNvPr>
          <p:cNvPicPr>
            <a:picLocks noChangeAspect="1"/>
          </p:cNvPicPr>
          <p:nvPr/>
        </p:nvPicPr>
        <p:blipFill rotWithShape="1">
          <a:blip r:embed="rId4"/>
          <a:srcRect l="18500" t="31791" r="15350" b="59805"/>
          <a:stretch/>
        </p:blipFill>
        <p:spPr>
          <a:xfrm>
            <a:off x="876431" y="4360020"/>
            <a:ext cx="7103105" cy="936104"/>
          </a:xfrm>
          <a:prstGeom prst="rect">
            <a:avLst/>
          </a:prstGeom>
        </p:spPr>
      </p:pic>
      <p:sp>
        <p:nvSpPr>
          <p:cNvPr id="8" name="CuadroTexto 7">
            <a:extLst>
              <a:ext uri="{FF2B5EF4-FFF2-40B4-BE49-F238E27FC236}">
                <a16:creationId xmlns:a16="http://schemas.microsoft.com/office/drawing/2014/main" id="{73EEDD7F-CDAE-4411-BD58-F71E97DCB8EB}"/>
              </a:ext>
            </a:extLst>
          </p:cNvPr>
          <p:cNvSpPr txBox="1"/>
          <p:nvPr/>
        </p:nvSpPr>
        <p:spPr>
          <a:xfrm>
            <a:off x="1179343" y="5393189"/>
            <a:ext cx="4896544" cy="1200329"/>
          </a:xfrm>
          <a:prstGeom prst="rect">
            <a:avLst/>
          </a:prstGeom>
          <a:noFill/>
        </p:spPr>
        <p:txBody>
          <a:bodyPr wrap="square" rtlCol="0">
            <a:spAutoFit/>
          </a:bodyPr>
          <a:lstStyle/>
          <a:p>
            <a:r>
              <a:rPr lang="es-MX" dirty="0">
                <a:hlinkClick r:id="rId5"/>
              </a:rPr>
              <a:t>http://po.segob.qroo.gob.mx/sitiopo/descargadocumento.php?Fecha=2019-10-31&amp;Tipo=1&amp;Numero=123</a:t>
            </a:r>
            <a:endParaRPr lang="es-MX" dirty="0"/>
          </a:p>
          <a:p>
            <a:endParaRPr lang="es-MX" dirty="0"/>
          </a:p>
        </p:txBody>
      </p:sp>
      <p:pic>
        <p:nvPicPr>
          <p:cNvPr id="5" name="Imagen 4" descr="Logotipo, nombre de la empresa&#10;&#10;Descripción generada automáticamente">
            <a:extLst>
              <a:ext uri="{FF2B5EF4-FFF2-40B4-BE49-F238E27FC236}">
                <a16:creationId xmlns:a16="http://schemas.microsoft.com/office/drawing/2014/main" id="{6D8982C2-5C38-46D7-8BA5-8F7B73277B1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9474"/>
          <a:stretch/>
        </p:blipFill>
        <p:spPr>
          <a:xfrm>
            <a:off x="179512" y="213547"/>
            <a:ext cx="912111" cy="767181"/>
          </a:xfrm>
          <a:prstGeom prst="rect">
            <a:avLst/>
          </a:prstGeom>
        </p:spPr>
      </p:pic>
    </p:spTree>
    <p:extLst>
      <p:ext uri="{BB962C8B-B14F-4D97-AF65-F5344CB8AC3E}">
        <p14:creationId xmlns:p14="http://schemas.microsoft.com/office/powerpoint/2010/main" val="77763094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1570</Words>
  <Application>Microsoft Office PowerPoint</Application>
  <PresentationFormat>Presentación en pantalla (4:3)</PresentationFormat>
  <Paragraphs>168</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Futura Bk BT</vt:lpstr>
      <vt:lpstr>Tema de Office</vt:lpstr>
      <vt:lpstr>Presentación de PowerPoint</vt:lpstr>
      <vt:lpstr>Presentación de PowerPoint</vt:lpstr>
      <vt:lpstr>Kant – Doctrina de la Moral Humana</vt:lpstr>
      <vt:lpstr>Presentación de PowerPoint</vt:lpstr>
      <vt:lpstr>Presentación de PowerPoint</vt:lpstr>
      <vt:lpstr>Presentación de PowerPoint</vt:lpstr>
      <vt:lpstr>Presentación de PowerPoint</vt:lpstr>
      <vt:lpstr>Imperativo Condicional e Imperativo Categórico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Araos</dc:creator>
  <cp:lastModifiedBy>Edgar Araos</cp:lastModifiedBy>
  <cp:revision>3</cp:revision>
  <dcterms:created xsi:type="dcterms:W3CDTF">2021-05-25T16:38:49Z</dcterms:created>
  <dcterms:modified xsi:type="dcterms:W3CDTF">2022-06-06T16:51:34Z</dcterms:modified>
</cp:coreProperties>
</file>