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6" r:id="rId36"/>
    <p:sldId id="293" r:id="rId37"/>
    <p:sldId id="294" r:id="rId38"/>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8E5D"/>
    <a:srgbClr val="9D24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18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A75EB5-F5C7-4783-AB4A-98D06B085423}" type="doc">
      <dgm:prSet loTypeId="urn:microsoft.com/office/officeart/2005/8/layout/cycle6" loCatId="cycle" qsTypeId="urn:microsoft.com/office/officeart/2005/8/quickstyle/simple1" qsCatId="simple" csTypeId="urn:microsoft.com/office/officeart/2005/8/colors/colorful3" csCatId="colorful" phldr="1"/>
      <dgm:spPr/>
      <dgm:t>
        <a:bodyPr/>
        <a:lstStyle/>
        <a:p>
          <a:endParaRPr lang="es-MX"/>
        </a:p>
      </dgm:t>
    </dgm:pt>
    <dgm:pt modelId="{21AE3EC8-FEA1-4101-AF5D-9BDC3367A39A}">
      <dgm:prSet phldrT="[Texto]"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s-MX" sz="1050" b="1" smtClean="0">
              <a:latin typeface="Montserrat" panose="00000500000000000000" pitchFamily="2" charset="0"/>
            </a:rPr>
            <a:t>LEGALIDAD</a:t>
          </a:r>
          <a:endParaRPr lang="es-MX" sz="1050" b="1">
            <a:latin typeface="Montserrat" panose="00000500000000000000" pitchFamily="2" charset="0"/>
          </a:endParaRPr>
        </a:p>
      </dgm:t>
    </dgm:pt>
    <dgm:pt modelId="{296B0E61-EB32-433E-B394-8B24E3B49311}" type="parTrans" cxnId="{9F3C2677-B5F0-49AA-ACD5-9ABD942CA160}">
      <dgm:prSet/>
      <dgm:spPr/>
      <dgm:t>
        <a:bodyPr/>
        <a:lstStyle/>
        <a:p>
          <a:endParaRPr lang="es-MX" sz="1600">
            <a:solidFill>
              <a:schemeClr val="tx1"/>
            </a:solidFill>
            <a:latin typeface="Montserrat" panose="00000500000000000000" pitchFamily="2" charset="0"/>
          </a:endParaRPr>
        </a:p>
      </dgm:t>
    </dgm:pt>
    <dgm:pt modelId="{385599EF-1B67-484F-B571-441E6B5CCC8B}" type="sibTrans" cxnId="{9F3C2677-B5F0-49AA-ACD5-9ABD942CA160}">
      <dgm:prSet/>
      <dgm:spPr/>
      <dgm:t>
        <a:bodyPr/>
        <a:lstStyle/>
        <a:p>
          <a:endParaRPr lang="es-MX" sz="1100">
            <a:solidFill>
              <a:schemeClr val="tx1"/>
            </a:solidFill>
            <a:latin typeface="Montserrat" panose="00000500000000000000" pitchFamily="2" charset="0"/>
          </a:endParaRPr>
        </a:p>
      </dgm:t>
    </dgm:pt>
    <dgm:pt modelId="{CABF86C0-B19D-4B15-8BCF-5105293196B2}">
      <dgm:prSet phldrT="[Texto]" custT="1">
        <dgm:style>
          <a:lnRef idx="3">
            <a:schemeClr val="lt1"/>
          </a:lnRef>
          <a:fillRef idx="1">
            <a:schemeClr val="accent5"/>
          </a:fillRef>
          <a:effectRef idx="1">
            <a:schemeClr val="accent5"/>
          </a:effectRef>
          <a:fontRef idx="minor">
            <a:schemeClr val="lt1"/>
          </a:fontRef>
        </dgm:style>
      </dgm:prSet>
      <dgm:spPr/>
      <dgm:t>
        <a:bodyPr/>
        <a:lstStyle/>
        <a:p>
          <a:r>
            <a:rPr lang="es-MX" sz="1100" b="1" smtClean="0">
              <a:latin typeface="Montserrat" panose="00000500000000000000" pitchFamily="2" charset="0"/>
            </a:rPr>
            <a:t>HONRADEZ</a:t>
          </a:r>
          <a:endParaRPr lang="es-MX" sz="1100" b="1">
            <a:latin typeface="Montserrat" panose="00000500000000000000" pitchFamily="2" charset="0"/>
          </a:endParaRPr>
        </a:p>
      </dgm:t>
    </dgm:pt>
    <dgm:pt modelId="{BE321A56-A575-4206-A7FC-C10D7227AC4B}" type="parTrans" cxnId="{62B0BFA9-7329-4018-909F-948E89C5D0E7}">
      <dgm:prSet/>
      <dgm:spPr/>
      <dgm:t>
        <a:bodyPr/>
        <a:lstStyle/>
        <a:p>
          <a:endParaRPr lang="es-MX" sz="1600">
            <a:solidFill>
              <a:schemeClr val="tx1"/>
            </a:solidFill>
            <a:latin typeface="Montserrat" panose="00000500000000000000" pitchFamily="2" charset="0"/>
          </a:endParaRPr>
        </a:p>
      </dgm:t>
    </dgm:pt>
    <dgm:pt modelId="{A6374360-4A3C-442C-82E5-30CC3126366C}" type="sibTrans" cxnId="{62B0BFA9-7329-4018-909F-948E89C5D0E7}">
      <dgm:prSet/>
      <dgm:spPr/>
      <dgm:t>
        <a:bodyPr/>
        <a:lstStyle/>
        <a:p>
          <a:endParaRPr lang="es-MX" sz="1100">
            <a:solidFill>
              <a:schemeClr val="tx1"/>
            </a:solidFill>
            <a:latin typeface="Montserrat" panose="00000500000000000000" pitchFamily="2" charset="0"/>
          </a:endParaRPr>
        </a:p>
      </dgm:t>
    </dgm:pt>
    <dgm:pt modelId="{CF766D10-2752-44BA-AFD2-31527F62FCFD}">
      <dgm:prSet phldrT="[Texto]" custT="1">
        <dgm:style>
          <a:lnRef idx="1">
            <a:schemeClr val="accent4"/>
          </a:lnRef>
          <a:fillRef idx="3">
            <a:schemeClr val="accent4"/>
          </a:fillRef>
          <a:effectRef idx="2">
            <a:schemeClr val="accent4"/>
          </a:effectRef>
          <a:fontRef idx="minor">
            <a:schemeClr val="lt1"/>
          </a:fontRef>
        </dgm:style>
      </dgm:prSet>
      <dgm:spPr/>
      <dgm:t>
        <a:bodyPr/>
        <a:lstStyle/>
        <a:p>
          <a:r>
            <a:rPr lang="es-MX" sz="1100" b="1" smtClean="0">
              <a:latin typeface="Montserrat" panose="00000500000000000000" pitchFamily="2" charset="0"/>
            </a:rPr>
            <a:t>LEALTAD</a:t>
          </a:r>
          <a:endParaRPr lang="es-MX" sz="1100" b="1">
            <a:latin typeface="Montserrat" panose="00000500000000000000" pitchFamily="2" charset="0"/>
          </a:endParaRPr>
        </a:p>
      </dgm:t>
    </dgm:pt>
    <dgm:pt modelId="{6E282527-0200-4682-83D8-2794F298A893}" type="parTrans" cxnId="{41FD6CBC-D75D-48DA-BA62-9A48791FF686}">
      <dgm:prSet/>
      <dgm:spPr/>
      <dgm:t>
        <a:bodyPr/>
        <a:lstStyle/>
        <a:p>
          <a:endParaRPr lang="es-MX" sz="1600">
            <a:solidFill>
              <a:schemeClr val="tx1"/>
            </a:solidFill>
            <a:latin typeface="Montserrat" panose="00000500000000000000" pitchFamily="2" charset="0"/>
          </a:endParaRPr>
        </a:p>
      </dgm:t>
    </dgm:pt>
    <dgm:pt modelId="{D2DE62A9-F6CF-4EFE-93CD-E8A651DEDA81}" type="sibTrans" cxnId="{41FD6CBC-D75D-48DA-BA62-9A48791FF686}">
      <dgm:prSet/>
      <dgm:spPr/>
      <dgm:t>
        <a:bodyPr/>
        <a:lstStyle/>
        <a:p>
          <a:endParaRPr lang="es-MX" sz="1100">
            <a:solidFill>
              <a:schemeClr val="tx1"/>
            </a:solidFill>
            <a:latin typeface="Montserrat" panose="00000500000000000000" pitchFamily="2" charset="0"/>
          </a:endParaRPr>
        </a:p>
      </dgm:t>
    </dgm:pt>
    <dgm:pt modelId="{2CCE5469-D2FD-4FDE-9401-1478D633A833}">
      <dgm:prSet phldrT="[Texto]" custT="1"/>
      <dgm:spPr/>
      <dgm:t>
        <a:bodyPr/>
        <a:lstStyle/>
        <a:p>
          <a:r>
            <a:rPr lang="es-MX" sz="1100" b="1" smtClean="0">
              <a:latin typeface="Montserrat" panose="00000500000000000000" pitchFamily="2" charset="0"/>
            </a:rPr>
            <a:t>IMPARCIALIDAD</a:t>
          </a:r>
          <a:endParaRPr lang="es-MX" sz="1100" b="1">
            <a:latin typeface="Montserrat" panose="00000500000000000000" pitchFamily="2" charset="0"/>
          </a:endParaRPr>
        </a:p>
      </dgm:t>
    </dgm:pt>
    <dgm:pt modelId="{D62DDEAB-F9B9-49C2-8BA6-AA9CBF40076F}" type="parTrans" cxnId="{5D78B2E5-D387-4C70-B505-7B9135A59794}">
      <dgm:prSet/>
      <dgm:spPr/>
      <dgm:t>
        <a:bodyPr/>
        <a:lstStyle/>
        <a:p>
          <a:endParaRPr lang="es-MX" sz="1600">
            <a:solidFill>
              <a:schemeClr val="tx1"/>
            </a:solidFill>
            <a:latin typeface="Montserrat" panose="00000500000000000000" pitchFamily="2" charset="0"/>
          </a:endParaRPr>
        </a:p>
      </dgm:t>
    </dgm:pt>
    <dgm:pt modelId="{EC4F6493-F726-46E5-BF57-042EA113D74E}" type="sibTrans" cxnId="{5D78B2E5-D387-4C70-B505-7B9135A59794}">
      <dgm:prSet/>
      <dgm:spPr/>
      <dgm:t>
        <a:bodyPr/>
        <a:lstStyle/>
        <a:p>
          <a:endParaRPr lang="es-MX" sz="1100">
            <a:solidFill>
              <a:schemeClr val="tx1"/>
            </a:solidFill>
            <a:latin typeface="Montserrat" panose="00000500000000000000" pitchFamily="2" charset="0"/>
          </a:endParaRPr>
        </a:p>
      </dgm:t>
    </dgm:pt>
    <dgm:pt modelId="{ED0BFD93-7C31-4956-BE78-830B1D676062}">
      <dgm:prSet phldrT="[Texto]" custT="1">
        <dgm:style>
          <a:lnRef idx="1">
            <a:schemeClr val="accent4"/>
          </a:lnRef>
          <a:fillRef idx="3">
            <a:schemeClr val="accent4"/>
          </a:fillRef>
          <a:effectRef idx="2">
            <a:schemeClr val="accent4"/>
          </a:effectRef>
          <a:fontRef idx="minor">
            <a:schemeClr val="lt1"/>
          </a:fontRef>
        </dgm:style>
      </dgm:prSet>
      <dgm:spPr/>
      <dgm:t>
        <a:bodyPr/>
        <a:lstStyle/>
        <a:p>
          <a:r>
            <a:rPr lang="es-MX" sz="1100" b="1" smtClean="0">
              <a:latin typeface="Montserrat" panose="00000500000000000000" pitchFamily="2" charset="0"/>
            </a:rPr>
            <a:t>EFICIENCIA</a:t>
          </a:r>
          <a:endParaRPr lang="es-MX" sz="1100" b="1">
            <a:latin typeface="Montserrat" panose="00000500000000000000" pitchFamily="2" charset="0"/>
          </a:endParaRPr>
        </a:p>
      </dgm:t>
    </dgm:pt>
    <dgm:pt modelId="{7565C46D-D96E-4DFA-A8BE-AC484A63A09F}" type="parTrans" cxnId="{6C0EDFE1-86C7-4A8A-94D9-F346F6B2D5C1}">
      <dgm:prSet/>
      <dgm:spPr/>
      <dgm:t>
        <a:bodyPr/>
        <a:lstStyle/>
        <a:p>
          <a:endParaRPr lang="es-MX" sz="1600">
            <a:solidFill>
              <a:schemeClr val="tx1"/>
            </a:solidFill>
            <a:latin typeface="Montserrat" panose="00000500000000000000" pitchFamily="2" charset="0"/>
          </a:endParaRPr>
        </a:p>
      </dgm:t>
    </dgm:pt>
    <dgm:pt modelId="{660C112B-6F77-4460-B071-AFDF0CB1E256}" type="sibTrans" cxnId="{6C0EDFE1-86C7-4A8A-94D9-F346F6B2D5C1}">
      <dgm:prSet/>
      <dgm:spPr/>
      <dgm:t>
        <a:bodyPr/>
        <a:lstStyle/>
        <a:p>
          <a:endParaRPr lang="es-MX" sz="1100">
            <a:solidFill>
              <a:schemeClr val="tx1"/>
            </a:solidFill>
            <a:latin typeface="Montserrat" panose="00000500000000000000" pitchFamily="2" charset="0"/>
          </a:endParaRPr>
        </a:p>
      </dgm:t>
    </dgm:pt>
    <dgm:pt modelId="{2F9CA5C6-609E-4874-9051-641AAB42DBF1}">
      <dgm:prSet phldrT="[Texto]" custT="1"/>
      <dgm:spPr/>
      <dgm:t>
        <a:bodyPr/>
        <a:lstStyle/>
        <a:p>
          <a:r>
            <a:rPr lang="es-MX" sz="1100" b="1" smtClean="0">
              <a:latin typeface="Montserrat" panose="00000500000000000000" pitchFamily="2" charset="0"/>
            </a:rPr>
            <a:t>ECONOMÍA</a:t>
          </a:r>
          <a:endParaRPr lang="es-MX" sz="1100" b="1">
            <a:latin typeface="Montserrat" panose="00000500000000000000" pitchFamily="2" charset="0"/>
          </a:endParaRPr>
        </a:p>
      </dgm:t>
    </dgm:pt>
    <dgm:pt modelId="{BA8E4F49-3E28-4CC4-98F0-865AB04552E7}" type="sibTrans" cxnId="{945E52CF-E602-4A5D-802A-BF643322A655}">
      <dgm:prSet/>
      <dgm:spPr/>
      <dgm:t>
        <a:bodyPr/>
        <a:lstStyle/>
        <a:p>
          <a:endParaRPr lang="es-MX" sz="1100">
            <a:solidFill>
              <a:schemeClr val="tx1"/>
            </a:solidFill>
            <a:latin typeface="Montserrat" panose="00000500000000000000" pitchFamily="2" charset="0"/>
          </a:endParaRPr>
        </a:p>
      </dgm:t>
    </dgm:pt>
    <dgm:pt modelId="{D2232FB4-6F2B-481E-A8B7-002EB99BA497}" type="parTrans" cxnId="{945E52CF-E602-4A5D-802A-BF643322A655}">
      <dgm:prSet/>
      <dgm:spPr/>
      <dgm:t>
        <a:bodyPr/>
        <a:lstStyle/>
        <a:p>
          <a:endParaRPr lang="es-MX" sz="1600">
            <a:solidFill>
              <a:schemeClr val="tx1"/>
            </a:solidFill>
            <a:latin typeface="Montserrat" panose="00000500000000000000" pitchFamily="2" charset="0"/>
          </a:endParaRPr>
        </a:p>
      </dgm:t>
    </dgm:pt>
    <dgm:pt modelId="{4D17FCD6-52D9-4321-962D-7C1A611780BD}">
      <dgm:prSet phldrT="[Texto]" custT="1"/>
      <dgm:spPr/>
      <dgm:t>
        <a:bodyPr/>
        <a:lstStyle/>
        <a:p>
          <a:r>
            <a:rPr lang="es-MX" sz="1100" b="1" smtClean="0">
              <a:latin typeface="Montserrat" panose="00000500000000000000" pitchFamily="2" charset="0"/>
            </a:rPr>
            <a:t>PROFESIONALISMO</a:t>
          </a:r>
          <a:endParaRPr lang="es-MX" sz="1100" b="1">
            <a:latin typeface="Montserrat" panose="00000500000000000000" pitchFamily="2" charset="0"/>
          </a:endParaRPr>
        </a:p>
      </dgm:t>
    </dgm:pt>
    <dgm:pt modelId="{393FD02C-7FA5-4456-9747-D54B06E9EFF1}" type="parTrans" cxnId="{CF08C4F9-7970-4411-9E4F-65377B4F72EF}">
      <dgm:prSet/>
      <dgm:spPr/>
      <dgm:t>
        <a:bodyPr/>
        <a:lstStyle/>
        <a:p>
          <a:endParaRPr lang="es-MX" sz="1600">
            <a:solidFill>
              <a:schemeClr val="tx1"/>
            </a:solidFill>
            <a:latin typeface="Montserrat" panose="00000500000000000000" pitchFamily="2" charset="0"/>
          </a:endParaRPr>
        </a:p>
      </dgm:t>
    </dgm:pt>
    <dgm:pt modelId="{BCCA73F4-A3B8-47F2-9F96-323E93B6219E}" type="sibTrans" cxnId="{CF08C4F9-7970-4411-9E4F-65377B4F72EF}">
      <dgm:prSet/>
      <dgm:spPr/>
      <dgm:t>
        <a:bodyPr/>
        <a:lstStyle/>
        <a:p>
          <a:endParaRPr lang="es-MX" sz="1050">
            <a:solidFill>
              <a:schemeClr val="tx1"/>
            </a:solidFill>
            <a:latin typeface="Montserrat" panose="00000500000000000000" pitchFamily="2" charset="0"/>
          </a:endParaRPr>
        </a:p>
      </dgm:t>
    </dgm:pt>
    <dgm:pt modelId="{B4C5CA1B-C1C2-41CB-A14D-F4EBA12A1D9B}">
      <dgm:prSet phldrT="[Texto]" custT="1"/>
      <dgm:spPr/>
      <dgm:t>
        <a:bodyPr/>
        <a:lstStyle/>
        <a:p>
          <a:r>
            <a:rPr lang="es-MX" sz="1100" b="1" smtClean="0">
              <a:latin typeface="Montserrat" panose="00000500000000000000" pitchFamily="2" charset="0"/>
            </a:rPr>
            <a:t>DISCIPLINA</a:t>
          </a:r>
          <a:endParaRPr lang="es-MX" sz="1100" b="1">
            <a:latin typeface="Montserrat" panose="00000500000000000000" pitchFamily="2" charset="0"/>
          </a:endParaRPr>
        </a:p>
      </dgm:t>
    </dgm:pt>
    <dgm:pt modelId="{8A98239A-BCBD-49F0-A56B-3AD9F05ABFB1}" type="parTrans" cxnId="{FC196A17-5048-46E9-8DEA-D624FF134297}">
      <dgm:prSet/>
      <dgm:spPr/>
      <dgm:t>
        <a:bodyPr/>
        <a:lstStyle/>
        <a:p>
          <a:endParaRPr lang="es-MX" sz="1600">
            <a:solidFill>
              <a:schemeClr val="tx1"/>
            </a:solidFill>
            <a:latin typeface="Montserrat" panose="00000500000000000000" pitchFamily="2" charset="0"/>
          </a:endParaRPr>
        </a:p>
      </dgm:t>
    </dgm:pt>
    <dgm:pt modelId="{04E85C39-D527-4437-9A5A-6258A94BEE2F}" type="sibTrans" cxnId="{FC196A17-5048-46E9-8DEA-D624FF134297}">
      <dgm:prSet/>
      <dgm:spPr/>
      <dgm:t>
        <a:bodyPr/>
        <a:lstStyle/>
        <a:p>
          <a:endParaRPr lang="es-MX" sz="1100">
            <a:solidFill>
              <a:schemeClr val="tx1"/>
            </a:solidFill>
            <a:latin typeface="Montserrat" panose="00000500000000000000" pitchFamily="2" charset="0"/>
          </a:endParaRPr>
        </a:p>
      </dgm:t>
    </dgm:pt>
    <dgm:pt modelId="{80308C8B-70A6-44E4-8316-3B55A1F11602}">
      <dgm:prSet custT="1">
        <dgm:style>
          <a:lnRef idx="0">
            <a:schemeClr val="accent6"/>
          </a:lnRef>
          <a:fillRef idx="3">
            <a:schemeClr val="accent6"/>
          </a:fillRef>
          <a:effectRef idx="3">
            <a:schemeClr val="accent6"/>
          </a:effectRef>
          <a:fontRef idx="minor">
            <a:schemeClr val="lt1"/>
          </a:fontRef>
        </dgm:style>
      </dgm:prSet>
      <dgm:spPr/>
      <dgm:t>
        <a:bodyPr/>
        <a:lstStyle/>
        <a:p>
          <a:r>
            <a:rPr lang="es-MX" sz="1050" b="1" smtClean="0">
              <a:latin typeface="Montserrat" panose="00000500000000000000" pitchFamily="2" charset="0"/>
            </a:rPr>
            <a:t>OBJETIVIDAD</a:t>
          </a:r>
          <a:endParaRPr lang="es-MX" sz="1050" b="1">
            <a:latin typeface="Montserrat" panose="00000500000000000000" pitchFamily="2" charset="0"/>
          </a:endParaRPr>
        </a:p>
      </dgm:t>
    </dgm:pt>
    <dgm:pt modelId="{C5EE07CD-34FE-45B7-A6C4-7E864FAD9426}" type="parTrans" cxnId="{DC690A6E-4413-4F52-9F44-78EC348EF102}">
      <dgm:prSet/>
      <dgm:spPr/>
      <dgm:t>
        <a:bodyPr/>
        <a:lstStyle/>
        <a:p>
          <a:endParaRPr lang="es-MX" sz="1600">
            <a:solidFill>
              <a:schemeClr val="tx1"/>
            </a:solidFill>
            <a:latin typeface="Montserrat" panose="00000500000000000000" pitchFamily="2" charset="0"/>
          </a:endParaRPr>
        </a:p>
      </dgm:t>
    </dgm:pt>
    <dgm:pt modelId="{BBA0A291-4BAD-44E9-BF48-A41C35837B13}" type="sibTrans" cxnId="{DC690A6E-4413-4F52-9F44-78EC348EF102}">
      <dgm:prSet/>
      <dgm:spPr/>
      <dgm:t>
        <a:bodyPr/>
        <a:lstStyle/>
        <a:p>
          <a:endParaRPr lang="es-MX" sz="1100">
            <a:solidFill>
              <a:schemeClr val="tx1"/>
            </a:solidFill>
            <a:latin typeface="Montserrat" panose="00000500000000000000" pitchFamily="2" charset="0"/>
          </a:endParaRPr>
        </a:p>
      </dgm:t>
    </dgm:pt>
    <dgm:pt modelId="{8C453CD4-9ABB-4DBD-9458-26E7EEFBA938}">
      <dgm:prSet custT="1">
        <dgm:style>
          <a:lnRef idx="3">
            <a:schemeClr val="lt1"/>
          </a:lnRef>
          <a:fillRef idx="1">
            <a:schemeClr val="accent2"/>
          </a:fillRef>
          <a:effectRef idx="1">
            <a:schemeClr val="accent2"/>
          </a:effectRef>
          <a:fontRef idx="minor">
            <a:schemeClr val="lt1"/>
          </a:fontRef>
        </dgm:style>
      </dgm:prSet>
      <dgm:spPr/>
      <dgm:t>
        <a:bodyPr/>
        <a:lstStyle/>
        <a:p>
          <a:r>
            <a:rPr lang="es-MX" sz="1100" b="1" smtClean="0">
              <a:latin typeface="Montserrat" panose="00000500000000000000" pitchFamily="2" charset="0"/>
            </a:rPr>
            <a:t>TRANSPARENCIA</a:t>
          </a:r>
          <a:endParaRPr lang="es-MX" sz="1100" b="1">
            <a:latin typeface="Montserrat" panose="00000500000000000000" pitchFamily="2" charset="0"/>
          </a:endParaRPr>
        </a:p>
      </dgm:t>
    </dgm:pt>
    <dgm:pt modelId="{7954FE80-8490-44F9-8085-77A0C1E33449}" type="parTrans" cxnId="{27A97084-9676-45C6-B1B5-A5089D5A9611}">
      <dgm:prSet/>
      <dgm:spPr/>
      <dgm:t>
        <a:bodyPr/>
        <a:lstStyle/>
        <a:p>
          <a:endParaRPr lang="es-MX" sz="1600">
            <a:solidFill>
              <a:schemeClr val="tx1"/>
            </a:solidFill>
            <a:latin typeface="Montserrat" panose="00000500000000000000" pitchFamily="2" charset="0"/>
          </a:endParaRPr>
        </a:p>
      </dgm:t>
    </dgm:pt>
    <dgm:pt modelId="{926B6411-39C3-4D6A-A9D6-46351C068F07}" type="sibTrans" cxnId="{27A97084-9676-45C6-B1B5-A5089D5A9611}">
      <dgm:prSet/>
      <dgm:spPr/>
      <dgm:t>
        <a:bodyPr/>
        <a:lstStyle/>
        <a:p>
          <a:endParaRPr lang="es-MX" sz="1100">
            <a:solidFill>
              <a:schemeClr val="tx1"/>
            </a:solidFill>
            <a:latin typeface="Montserrat" panose="00000500000000000000" pitchFamily="2" charset="0"/>
          </a:endParaRPr>
        </a:p>
      </dgm:t>
    </dgm:pt>
    <dgm:pt modelId="{8257AA6B-1EE9-4A86-9E7E-CDF960E3012E}">
      <dgm:prSet custT="1"/>
      <dgm:spPr/>
      <dgm:t>
        <a:bodyPr/>
        <a:lstStyle/>
        <a:p>
          <a:r>
            <a:rPr lang="es-MX" sz="1100" b="1" smtClean="0">
              <a:latin typeface="Montserrat" panose="00000500000000000000" pitchFamily="2" charset="0"/>
            </a:rPr>
            <a:t>RENDICIÓN</a:t>
          </a:r>
          <a:r>
            <a:rPr lang="es-MX" sz="1100" smtClean="0">
              <a:latin typeface="Montserrat" panose="00000500000000000000" pitchFamily="2" charset="0"/>
            </a:rPr>
            <a:t> DE CUENTAS</a:t>
          </a:r>
          <a:endParaRPr lang="es-MX" sz="1100">
            <a:latin typeface="Montserrat" panose="00000500000000000000" pitchFamily="2" charset="0"/>
          </a:endParaRPr>
        </a:p>
      </dgm:t>
    </dgm:pt>
    <dgm:pt modelId="{19ECB024-55DC-4111-AA79-C17AC4094531}" type="parTrans" cxnId="{A91D0D61-7D3A-4BCF-B28F-D43856F01133}">
      <dgm:prSet/>
      <dgm:spPr/>
      <dgm:t>
        <a:bodyPr/>
        <a:lstStyle/>
        <a:p>
          <a:endParaRPr lang="es-MX" sz="1600">
            <a:solidFill>
              <a:schemeClr val="tx1"/>
            </a:solidFill>
            <a:latin typeface="Montserrat" panose="00000500000000000000" pitchFamily="2" charset="0"/>
          </a:endParaRPr>
        </a:p>
      </dgm:t>
    </dgm:pt>
    <dgm:pt modelId="{50D75FDA-DF37-41D7-AB16-92F103C840E9}" type="sibTrans" cxnId="{A91D0D61-7D3A-4BCF-B28F-D43856F01133}">
      <dgm:prSet/>
      <dgm:spPr/>
      <dgm:t>
        <a:bodyPr/>
        <a:lstStyle/>
        <a:p>
          <a:endParaRPr lang="es-MX" sz="1100">
            <a:solidFill>
              <a:schemeClr val="tx1"/>
            </a:solidFill>
            <a:latin typeface="Montserrat" panose="00000500000000000000" pitchFamily="2" charset="0"/>
          </a:endParaRPr>
        </a:p>
      </dgm:t>
    </dgm:pt>
    <dgm:pt modelId="{1A632280-D1A5-4756-B976-1FE0B06859E0}">
      <dgm:prSet custT="1"/>
      <dgm:spPr/>
      <dgm:t>
        <a:bodyPr/>
        <a:lstStyle/>
        <a:p>
          <a:r>
            <a:rPr lang="es-MX" sz="1100" smtClean="0">
              <a:latin typeface="Montserrat" panose="00000500000000000000" pitchFamily="2" charset="0"/>
            </a:rPr>
            <a:t>COMPETENCIA POR MÉRITO</a:t>
          </a:r>
          <a:endParaRPr lang="es-MX" sz="1100" dirty="0">
            <a:latin typeface="Montserrat" panose="00000500000000000000" pitchFamily="2" charset="0"/>
          </a:endParaRPr>
        </a:p>
      </dgm:t>
    </dgm:pt>
    <dgm:pt modelId="{E34B0974-BC42-4365-A1DD-826CDA494A70}" type="parTrans" cxnId="{C59109BE-0A64-43C2-8812-303E0FC41D10}">
      <dgm:prSet/>
      <dgm:spPr/>
      <dgm:t>
        <a:bodyPr/>
        <a:lstStyle/>
        <a:p>
          <a:endParaRPr lang="es-MX" sz="1600">
            <a:solidFill>
              <a:schemeClr val="tx1"/>
            </a:solidFill>
            <a:latin typeface="Montserrat" panose="00000500000000000000" pitchFamily="2" charset="0"/>
          </a:endParaRPr>
        </a:p>
      </dgm:t>
    </dgm:pt>
    <dgm:pt modelId="{F6F03DA4-CFB6-4F79-94A0-616DE50901AE}" type="sibTrans" cxnId="{C59109BE-0A64-43C2-8812-303E0FC41D10}">
      <dgm:prSet/>
      <dgm:spPr/>
      <dgm:t>
        <a:bodyPr/>
        <a:lstStyle/>
        <a:p>
          <a:endParaRPr lang="es-MX" sz="1100">
            <a:solidFill>
              <a:schemeClr val="tx1"/>
            </a:solidFill>
            <a:latin typeface="Montserrat" panose="00000500000000000000" pitchFamily="2" charset="0"/>
          </a:endParaRPr>
        </a:p>
      </dgm:t>
    </dgm:pt>
    <dgm:pt modelId="{5307ECE0-28C9-46E2-8C2C-0D0CFB9F916A}">
      <dgm:prSet custT="1"/>
      <dgm:spPr/>
      <dgm:t>
        <a:bodyPr/>
        <a:lstStyle/>
        <a:p>
          <a:r>
            <a:rPr lang="es-MX" sz="1100" b="1" smtClean="0">
              <a:latin typeface="Montserrat" panose="00000500000000000000" pitchFamily="2" charset="0"/>
            </a:rPr>
            <a:t>EFICACIA</a:t>
          </a:r>
          <a:endParaRPr lang="es-MX" sz="1100" b="1">
            <a:latin typeface="Montserrat" panose="00000500000000000000" pitchFamily="2" charset="0"/>
          </a:endParaRPr>
        </a:p>
      </dgm:t>
    </dgm:pt>
    <dgm:pt modelId="{431E144B-B4B7-4FE1-AECF-E604A4FB3762}" type="parTrans" cxnId="{3BDDC127-0F2D-4693-A327-A7025C583B35}">
      <dgm:prSet/>
      <dgm:spPr/>
      <dgm:t>
        <a:bodyPr/>
        <a:lstStyle/>
        <a:p>
          <a:endParaRPr lang="es-MX" sz="1600">
            <a:solidFill>
              <a:schemeClr val="tx1"/>
            </a:solidFill>
            <a:latin typeface="Montserrat" panose="00000500000000000000" pitchFamily="2" charset="0"/>
          </a:endParaRPr>
        </a:p>
      </dgm:t>
    </dgm:pt>
    <dgm:pt modelId="{DEA4CFF2-6E50-4DEA-96EB-8AD562957AED}" type="sibTrans" cxnId="{3BDDC127-0F2D-4693-A327-A7025C583B35}">
      <dgm:prSet/>
      <dgm:spPr/>
      <dgm:t>
        <a:bodyPr/>
        <a:lstStyle/>
        <a:p>
          <a:endParaRPr lang="es-MX" sz="1100">
            <a:solidFill>
              <a:schemeClr val="tx1"/>
            </a:solidFill>
            <a:latin typeface="Montserrat" panose="00000500000000000000" pitchFamily="2" charset="0"/>
          </a:endParaRPr>
        </a:p>
      </dgm:t>
    </dgm:pt>
    <dgm:pt modelId="{7C89806F-FD4F-47F7-AA5A-864A8F65C357}">
      <dgm:prSet custT="1"/>
      <dgm:spPr/>
      <dgm:t>
        <a:bodyPr/>
        <a:lstStyle/>
        <a:p>
          <a:r>
            <a:rPr lang="es-MX" sz="1100" b="1" smtClean="0">
              <a:latin typeface="Montserrat" panose="00000500000000000000" pitchFamily="2" charset="0"/>
            </a:rPr>
            <a:t>INTEGRIDAD</a:t>
          </a:r>
          <a:endParaRPr lang="es-MX" sz="1100" b="1">
            <a:latin typeface="Montserrat" panose="00000500000000000000" pitchFamily="2" charset="0"/>
          </a:endParaRPr>
        </a:p>
      </dgm:t>
    </dgm:pt>
    <dgm:pt modelId="{8FB1C27F-ADB2-422B-ACEA-D19E03DE59A1}" type="parTrans" cxnId="{A4A7C5FF-5066-49E8-B7FB-59D832BB1603}">
      <dgm:prSet/>
      <dgm:spPr/>
      <dgm:t>
        <a:bodyPr/>
        <a:lstStyle/>
        <a:p>
          <a:endParaRPr lang="es-MX" sz="1600">
            <a:solidFill>
              <a:schemeClr val="tx1"/>
            </a:solidFill>
            <a:latin typeface="Montserrat" panose="00000500000000000000" pitchFamily="2" charset="0"/>
          </a:endParaRPr>
        </a:p>
      </dgm:t>
    </dgm:pt>
    <dgm:pt modelId="{6EFBEFC3-0E1B-4B4D-B506-45BC9218F48A}" type="sibTrans" cxnId="{A4A7C5FF-5066-49E8-B7FB-59D832BB1603}">
      <dgm:prSet/>
      <dgm:spPr/>
      <dgm:t>
        <a:bodyPr/>
        <a:lstStyle/>
        <a:p>
          <a:endParaRPr lang="es-MX" sz="1100">
            <a:solidFill>
              <a:schemeClr val="tx1"/>
            </a:solidFill>
            <a:latin typeface="Montserrat" panose="00000500000000000000" pitchFamily="2" charset="0"/>
          </a:endParaRPr>
        </a:p>
      </dgm:t>
    </dgm:pt>
    <dgm:pt modelId="{FF2477BD-06E7-418D-9462-C9B7CCBF7DB5}">
      <dgm:prSet custT="1"/>
      <dgm:spPr/>
      <dgm:t>
        <a:bodyPr/>
        <a:lstStyle/>
        <a:p>
          <a:r>
            <a:rPr lang="es-MX" sz="1100" b="1" smtClean="0">
              <a:latin typeface="Montserrat" panose="00000500000000000000" pitchFamily="2" charset="0"/>
            </a:rPr>
            <a:t>EQUIDAD</a:t>
          </a:r>
          <a:endParaRPr lang="es-MX" sz="1100" b="1">
            <a:latin typeface="Montserrat" panose="00000500000000000000" pitchFamily="2" charset="0"/>
          </a:endParaRPr>
        </a:p>
      </dgm:t>
    </dgm:pt>
    <dgm:pt modelId="{4B7521DA-4036-4D21-BDC9-B0AE0F361296}" type="parTrans" cxnId="{C0554572-9254-4116-ADB9-E07331001631}">
      <dgm:prSet/>
      <dgm:spPr/>
      <dgm:t>
        <a:bodyPr/>
        <a:lstStyle/>
        <a:p>
          <a:endParaRPr lang="es-MX" sz="1600">
            <a:solidFill>
              <a:schemeClr val="tx1"/>
            </a:solidFill>
            <a:latin typeface="Montserrat" panose="00000500000000000000" pitchFamily="2" charset="0"/>
          </a:endParaRPr>
        </a:p>
      </dgm:t>
    </dgm:pt>
    <dgm:pt modelId="{423B6026-E113-4A0B-9335-F70C7ABD0037}" type="sibTrans" cxnId="{C0554572-9254-4116-ADB9-E07331001631}">
      <dgm:prSet/>
      <dgm:spPr/>
      <dgm:t>
        <a:bodyPr/>
        <a:lstStyle/>
        <a:p>
          <a:endParaRPr lang="es-MX" sz="1100">
            <a:solidFill>
              <a:schemeClr val="tx1"/>
            </a:solidFill>
            <a:latin typeface="Montserrat" panose="00000500000000000000" pitchFamily="2" charset="0"/>
          </a:endParaRPr>
        </a:p>
      </dgm:t>
    </dgm:pt>
    <dgm:pt modelId="{AB4D8EC0-7D76-4B6B-B763-943E68C1FB29}" type="pres">
      <dgm:prSet presAssocID="{18A75EB5-F5C7-4783-AB4A-98D06B085423}" presName="cycle" presStyleCnt="0">
        <dgm:presLayoutVars>
          <dgm:dir/>
          <dgm:resizeHandles val="exact"/>
        </dgm:presLayoutVars>
      </dgm:prSet>
      <dgm:spPr/>
      <dgm:t>
        <a:bodyPr/>
        <a:lstStyle/>
        <a:p>
          <a:endParaRPr lang="es-ES"/>
        </a:p>
      </dgm:t>
    </dgm:pt>
    <dgm:pt modelId="{4EA02F65-3912-4BA4-89F7-F9F12E83503B}" type="pres">
      <dgm:prSet presAssocID="{21AE3EC8-FEA1-4101-AF5D-9BDC3367A39A}" presName="node" presStyleLbl="node1" presStyleIdx="0" presStyleCnt="15" custScaleX="312292" custRadScaleRad="102338" custRadScaleInc="-19294">
        <dgm:presLayoutVars>
          <dgm:bulletEnabled val="1"/>
        </dgm:presLayoutVars>
      </dgm:prSet>
      <dgm:spPr/>
      <dgm:t>
        <a:bodyPr/>
        <a:lstStyle/>
        <a:p>
          <a:endParaRPr lang="es-ES"/>
        </a:p>
      </dgm:t>
    </dgm:pt>
    <dgm:pt modelId="{428DBA1E-2A4A-4C05-A563-56DF3DF20131}" type="pres">
      <dgm:prSet presAssocID="{21AE3EC8-FEA1-4101-AF5D-9BDC3367A39A}" presName="spNode" presStyleCnt="0"/>
      <dgm:spPr/>
      <dgm:t>
        <a:bodyPr/>
        <a:lstStyle/>
        <a:p>
          <a:endParaRPr lang="es-ES"/>
        </a:p>
      </dgm:t>
    </dgm:pt>
    <dgm:pt modelId="{E2446E3F-4342-4104-B5DD-16880311C5D9}" type="pres">
      <dgm:prSet presAssocID="{385599EF-1B67-484F-B571-441E6B5CCC8B}" presName="sibTrans" presStyleLbl="sibTrans1D1" presStyleIdx="0" presStyleCnt="15"/>
      <dgm:spPr/>
      <dgm:t>
        <a:bodyPr/>
        <a:lstStyle/>
        <a:p>
          <a:endParaRPr lang="es-ES"/>
        </a:p>
      </dgm:t>
    </dgm:pt>
    <dgm:pt modelId="{98A2893E-39B0-465E-818D-E0F3941F9BA6}" type="pres">
      <dgm:prSet presAssocID="{CABF86C0-B19D-4B15-8BCF-5105293196B2}" presName="node" presStyleLbl="node1" presStyleIdx="1" presStyleCnt="15" custScaleX="312292" custRadScaleRad="102397" custRadScaleInc="226235">
        <dgm:presLayoutVars>
          <dgm:bulletEnabled val="1"/>
        </dgm:presLayoutVars>
      </dgm:prSet>
      <dgm:spPr/>
      <dgm:t>
        <a:bodyPr/>
        <a:lstStyle/>
        <a:p>
          <a:endParaRPr lang="es-ES"/>
        </a:p>
      </dgm:t>
    </dgm:pt>
    <dgm:pt modelId="{2C6DC992-348E-4C8F-A8CA-279621678D93}" type="pres">
      <dgm:prSet presAssocID="{CABF86C0-B19D-4B15-8BCF-5105293196B2}" presName="spNode" presStyleCnt="0"/>
      <dgm:spPr/>
      <dgm:t>
        <a:bodyPr/>
        <a:lstStyle/>
        <a:p>
          <a:endParaRPr lang="es-ES"/>
        </a:p>
      </dgm:t>
    </dgm:pt>
    <dgm:pt modelId="{CB393A33-1AAA-4E8E-A1EF-E3246F2E5CE8}" type="pres">
      <dgm:prSet presAssocID="{A6374360-4A3C-442C-82E5-30CC3126366C}" presName="sibTrans" presStyleLbl="sibTrans1D1" presStyleIdx="1" presStyleCnt="15"/>
      <dgm:spPr/>
      <dgm:t>
        <a:bodyPr/>
        <a:lstStyle/>
        <a:p>
          <a:endParaRPr lang="es-ES"/>
        </a:p>
      </dgm:t>
    </dgm:pt>
    <dgm:pt modelId="{1EA40513-DD52-4DD2-93CD-DA4A3CCF7976}" type="pres">
      <dgm:prSet presAssocID="{CF766D10-2752-44BA-AFD2-31527F62FCFD}" presName="node" presStyleLbl="node1" presStyleIdx="2" presStyleCnt="15" custScaleX="312292" custRadScaleRad="105672" custRadScaleInc="144844">
        <dgm:presLayoutVars>
          <dgm:bulletEnabled val="1"/>
        </dgm:presLayoutVars>
      </dgm:prSet>
      <dgm:spPr/>
      <dgm:t>
        <a:bodyPr/>
        <a:lstStyle/>
        <a:p>
          <a:endParaRPr lang="es-ES"/>
        </a:p>
      </dgm:t>
    </dgm:pt>
    <dgm:pt modelId="{44C209E5-2BCD-4CE4-863D-E73B13F096C6}" type="pres">
      <dgm:prSet presAssocID="{CF766D10-2752-44BA-AFD2-31527F62FCFD}" presName="spNode" presStyleCnt="0"/>
      <dgm:spPr/>
      <dgm:t>
        <a:bodyPr/>
        <a:lstStyle/>
        <a:p>
          <a:endParaRPr lang="es-ES"/>
        </a:p>
      </dgm:t>
    </dgm:pt>
    <dgm:pt modelId="{5D9ED2B6-0450-4697-AB76-97289563CE0D}" type="pres">
      <dgm:prSet presAssocID="{D2DE62A9-F6CF-4EFE-93CD-E8A651DEDA81}" presName="sibTrans" presStyleLbl="sibTrans1D1" presStyleIdx="2" presStyleCnt="15"/>
      <dgm:spPr/>
      <dgm:t>
        <a:bodyPr/>
        <a:lstStyle/>
        <a:p>
          <a:endParaRPr lang="es-ES"/>
        </a:p>
      </dgm:t>
    </dgm:pt>
    <dgm:pt modelId="{71561FBD-8327-4ED8-AAA7-7900151DCFC1}" type="pres">
      <dgm:prSet presAssocID="{2CCE5469-D2FD-4FDE-9401-1478D633A833}" presName="node" presStyleLbl="node1" presStyleIdx="3" presStyleCnt="15" custScaleX="404964" custRadScaleRad="106865" custRadScaleInc="70534">
        <dgm:presLayoutVars>
          <dgm:bulletEnabled val="1"/>
        </dgm:presLayoutVars>
      </dgm:prSet>
      <dgm:spPr/>
      <dgm:t>
        <a:bodyPr/>
        <a:lstStyle/>
        <a:p>
          <a:endParaRPr lang="es-ES"/>
        </a:p>
      </dgm:t>
    </dgm:pt>
    <dgm:pt modelId="{7DF5A025-9C46-4CD6-BD2F-282798C7D40E}" type="pres">
      <dgm:prSet presAssocID="{2CCE5469-D2FD-4FDE-9401-1478D633A833}" presName="spNode" presStyleCnt="0"/>
      <dgm:spPr/>
      <dgm:t>
        <a:bodyPr/>
        <a:lstStyle/>
        <a:p>
          <a:endParaRPr lang="es-ES"/>
        </a:p>
      </dgm:t>
    </dgm:pt>
    <dgm:pt modelId="{1AB0130C-7E60-48E9-AC65-3892DDC3FA3A}" type="pres">
      <dgm:prSet presAssocID="{EC4F6493-F726-46E5-BF57-042EA113D74E}" presName="sibTrans" presStyleLbl="sibTrans1D1" presStyleIdx="3" presStyleCnt="15"/>
      <dgm:spPr/>
      <dgm:t>
        <a:bodyPr/>
        <a:lstStyle/>
        <a:p>
          <a:endParaRPr lang="es-ES"/>
        </a:p>
      </dgm:t>
    </dgm:pt>
    <dgm:pt modelId="{98C453FE-6ED5-41AC-A201-770D4C947CD2}" type="pres">
      <dgm:prSet presAssocID="{ED0BFD93-7C31-4956-BE78-830B1D676062}" presName="node" presStyleLbl="node1" presStyleIdx="4" presStyleCnt="15" custScaleX="312292" custRadScaleRad="107157" custRadScaleInc="-26269">
        <dgm:presLayoutVars>
          <dgm:bulletEnabled val="1"/>
        </dgm:presLayoutVars>
      </dgm:prSet>
      <dgm:spPr/>
      <dgm:t>
        <a:bodyPr/>
        <a:lstStyle/>
        <a:p>
          <a:endParaRPr lang="es-ES"/>
        </a:p>
      </dgm:t>
    </dgm:pt>
    <dgm:pt modelId="{2E324BA9-720B-4DED-ADF4-7B9BFE479675}" type="pres">
      <dgm:prSet presAssocID="{ED0BFD93-7C31-4956-BE78-830B1D676062}" presName="spNode" presStyleCnt="0"/>
      <dgm:spPr/>
      <dgm:t>
        <a:bodyPr/>
        <a:lstStyle/>
        <a:p>
          <a:endParaRPr lang="es-ES"/>
        </a:p>
      </dgm:t>
    </dgm:pt>
    <dgm:pt modelId="{D8703BF9-C073-447D-9E33-318D53E27620}" type="pres">
      <dgm:prSet presAssocID="{660C112B-6F77-4460-B071-AFDF0CB1E256}" presName="sibTrans" presStyleLbl="sibTrans1D1" presStyleIdx="4" presStyleCnt="15"/>
      <dgm:spPr/>
      <dgm:t>
        <a:bodyPr/>
        <a:lstStyle/>
        <a:p>
          <a:endParaRPr lang="es-ES"/>
        </a:p>
      </dgm:t>
    </dgm:pt>
    <dgm:pt modelId="{B7736D74-29F4-46D6-A5B3-09E3DF809600}" type="pres">
      <dgm:prSet presAssocID="{2F9CA5C6-609E-4874-9051-641AAB42DBF1}" presName="node" presStyleLbl="node1" presStyleIdx="5" presStyleCnt="15" custScaleX="312292" custScaleY="115860" custRadScaleRad="107519" custRadScaleInc="-72038">
        <dgm:presLayoutVars>
          <dgm:bulletEnabled val="1"/>
        </dgm:presLayoutVars>
      </dgm:prSet>
      <dgm:spPr/>
      <dgm:t>
        <a:bodyPr/>
        <a:lstStyle/>
        <a:p>
          <a:endParaRPr lang="es-ES"/>
        </a:p>
      </dgm:t>
    </dgm:pt>
    <dgm:pt modelId="{D2E34A2A-C884-4503-A177-49042F792611}" type="pres">
      <dgm:prSet presAssocID="{2F9CA5C6-609E-4874-9051-641AAB42DBF1}" presName="spNode" presStyleCnt="0"/>
      <dgm:spPr/>
      <dgm:t>
        <a:bodyPr/>
        <a:lstStyle/>
        <a:p>
          <a:endParaRPr lang="es-ES"/>
        </a:p>
      </dgm:t>
    </dgm:pt>
    <dgm:pt modelId="{5B9FD37E-A400-4445-9F42-F4643490418E}" type="pres">
      <dgm:prSet presAssocID="{BA8E4F49-3E28-4CC4-98F0-865AB04552E7}" presName="sibTrans" presStyleLbl="sibTrans1D1" presStyleIdx="5" presStyleCnt="15"/>
      <dgm:spPr/>
      <dgm:t>
        <a:bodyPr/>
        <a:lstStyle/>
        <a:p>
          <a:endParaRPr lang="es-ES"/>
        </a:p>
      </dgm:t>
    </dgm:pt>
    <dgm:pt modelId="{2EC05269-5344-4BBA-9915-9138DC66102B}" type="pres">
      <dgm:prSet presAssocID="{B4C5CA1B-C1C2-41CB-A14D-F4EBA12A1D9B}" presName="node" presStyleLbl="node1" presStyleIdx="6" presStyleCnt="15" custScaleX="312292" custRadScaleRad="106453" custRadScaleInc="-182261">
        <dgm:presLayoutVars>
          <dgm:bulletEnabled val="1"/>
        </dgm:presLayoutVars>
      </dgm:prSet>
      <dgm:spPr/>
      <dgm:t>
        <a:bodyPr/>
        <a:lstStyle/>
        <a:p>
          <a:endParaRPr lang="es-ES"/>
        </a:p>
      </dgm:t>
    </dgm:pt>
    <dgm:pt modelId="{3800B0D2-BF0C-4CDC-AEB2-61044BFCB49A}" type="pres">
      <dgm:prSet presAssocID="{B4C5CA1B-C1C2-41CB-A14D-F4EBA12A1D9B}" presName="spNode" presStyleCnt="0"/>
      <dgm:spPr/>
      <dgm:t>
        <a:bodyPr/>
        <a:lstStyle/>
        <a:p>
          <a:endParaRPr lang="es-ES"/>
        </a:p>
      </dgm:t>
    </dgm:pt>
    <dgm:pt modelId="{8035F435-3356-471F-B7B5-87E08686DA37}" type="pres">
      <dgm:prSet presAssocID="{04E85C39-D527-4437-9A5A-6258A94BEE2F}" presName="sibTrans" presStyleLbl="sibTrans1D1" presStyleIdx="6" presStyleCnt="15"/>
      <dgm:spPr/>
      <dgm:t>
        <a:bodyPr/>
        <a:lstStyle/>
        <a:p>
          <a:endParaRPr lang="es-ES"/>
        </a:p>
      </dgm:t>
    </dgm:pt>
    <dgm:pt modelId="{1A3BD16D-3C6A-4536-A1BF-CB2EE7BD8BAC}" type="pres">
      <dgm:prSet presAssocID="{4D17FCD6-52D9-4321-962D-7C1A611780BD}" presName="node" presStyleLbl="node1" presStyleIdx="7" presStyleCnt="15" custScaleX="376128" custScaleY="113567" custRadScaleRad="104784" custRadScaleInc="-192682">
        <dgm:presLayoutVars>
          <dgm:bulletEnabled val="1"/>
        </dgm:presLayoutVars>
      </dgm:prSet>
      <dgm:spPr/>
      <dgm:t>
        <a:bodyPr/>
        <a:lstStyle/>
        <a:p>
          <a:endParaRPr lang="es-ES"/>
        </a:p>
      </dgm:t>
    </dgm:pt>
    <dgm:pt modelId="{0F9BA7E4-85D7-4104-B0DC-49212E372B6B}" type="pres">
      <dgm:prSet presAssocID="{4D17FCD6-52D9-4321-962D-7C1A611780BD}" presName="spNode" presStyleCnt="0"/>
      <dgm:spPr/>
      <dgm:t>
        <a:bodyPr/>
        <a:lstStyle/>
        <a:p>
          <a:endParaRPr lang="es-ES"/>
        </a:p>
      </dgm:t>
    </dgm:pt>
    <dgm:pt modelId="{A21EC934-C105-4B41-90CE-DD2BD2714761}" type="pres">
      <dgm:prSet presAssocID="{BCCA73F4-A3B8-47F2-9F96-323E93B6219E}" presName="sibTrans" presStyleLbl="sibTrans1D1" presStyleIdx="7" presStyleCnt="15"/>
      <dgm:spPr/>
      <dgm:t>
        <a:bodyPr/>
        <a:lstStyle/>
        <a:p>
          <a:endParaRPr lang="es-ES"/>
        </a:p>
      </dgm:t>
    </dgm:pt>
    <dgm:pt modelId="{1F4F786B-0C13-469B-A46A-1CE096C0FE76}" type="pres">
      <dgm:prSet presAssocID="{80308C8B-70A6-44E4-8316-3B55A1F11602}" presName="node" presStyleLbl="node1" presStyleIdx="8" presStyleCnt="15" custScaleX="312292" custRadScaleRad="100206" custRadScaleInc="135550">
        <dgm:presLayoutVars>
          <dgm:bulletEnabled val="1"/>
        </dgm:presLayoutVars>
      </dgm:prSet>
      <dgm:spPr/>
      <dgm:t>
        <a:bodyPr/>
        <a:lstStyle/>
        <a:p>
          <a:endParaRPr lang="es-ES"/>
        </a:p>
      </dgm:t>
    </dgm:pt>
    <dgm:pt modelId="{6260028D-39A6-4D5F-91DF-E403DA8EE408}" type="pres">
      <dgm:prSet presAssocID="{80308C8B-70A6-44E4-8316-3B55A1F11602}" presName="spNode" presStyleCnt="0"/>
      <dgm:spPr/>
      <dgm:t>
        <a:bodyPr/>
        <a:lstStyle/>
        <a:p>
          <a:endParaRPr lang="es-ES"/>
        </a:p>
      </dgm:t>
    </dgm:pt>
    <dgm:pt modelId="{DE68E15E-42CA-460E-912B-8C830167637B}" type="pres">
      <dgm:prSet presAssocID="{BBA0A291-4BAD-44E9-BF48-A41C35837B13}" presName="sibTrans" presStyleLbl="sibTrans1D1" presStyleIdx="8" presStyleCnt="15"/>
      <dgm:spPr/>
      <dgm:t>
        <a:bodyPr/>
        <a:lstStyle/>
        <a:p>
          <a:endParaRPr lang="es-ES"/>
        </a:p>
      </dgm:t>
    </dgm:pt>
    <dgm:pt modelId="{BDF6C702-05D9-461A-A179-86463D3205A5}" type="pres">
      <dgm:prSet presAssocID="{8C453CD4-9ABB-4DBD-9458-26E7EEFBA938}" presName="node" presStyleLbl="node1" presStyleIdx="9" presStyleCnt="15" custScaleX="389070" custRadScaleRad="105349" custRadScaleInc="154946">
        <dgm:presLayoutVars>
          <dgm:bulletEnabled val="1"/>
        </dgm:presLayoutVars>
      </dgm:prSet>
      <dgm:spPr/>
      <dgm:t>
        <a:bodyPr/>
        <a:lstStyle/>
        <a:p>
          <a:endParaRPr lang="es-ES"/>
        </a:p>
      </dgm:t>
    </dgm:pt>
    <dgm:pt modelId="{AAF15DC6-C03D-407C-B347-3A101FB48D7D}" type="pres">
      <dgm:prSet presAssocID="{8C453CD4-9ABB-4DBD-9458-26E7EEFBA938}" presName="spNode" presStyleCnt="0"/>
      <dgm:spPr/>
      <dgm:t>
        <a:bodyPr/>
        <a:lstStyle/>
        <a:p>
          <a:endParaRPr lang="es-ES"/>
        </a:p>
      </dgm:t>
    </dgm:pt>
    <dgm:pt modelId="{3C1DC865-E21E-4828-AA80-5427CBBC9C59}" type="pres">
      <dgm:prSet presAssocID="{926B6411-39C3-4D6A-A9D6-46351C068F07}" presName="sibTrans" presStyleLbl="sibTrans1D1" presStyleIdx="9" presStyleCnt="15"/>
      <dgm:spPr/>
      <dgm:t>
        <a:bodyPr/>
        <a:lstStyle/>
        <a:p>
          <a:endParaRPr lang="es-ES"/>
        </a:p>
      </dgm:t>
    </dgm:pt>
    <dgm:pt modelId="{91396BF1-AAD3-47E7-87D2-9EE816BEB024}" type="pres">
      <dgm:prSet presAssocID="{8257AA6B-1EE9-4A86-9E7E-CDF960E3012E}" presName="node" presStyleLbl="node1" presStyleIdx="10" presStyleCnt="15" custScaleX="387140" custScaleY="113691" custRadScaleRad="108635" custRadScaleInc="76471">
        <dgm:presLayoutVars>
          <dgm:bulletEnabled val="1"/>
        </dgm:presLayoutVars>
      </dgm:prSet>
      <dgm:spPr/>
      <dgm:t>
        <a:bodyPr/>
        <a:lstStyle/>
        <a:p>
          <a:endParaRPr lang="es-ES"/>
        </a:p>
      </dgm:t>
    </dgm:pt>
    <dgm:pt modelId="{3E24640E-765E-426D-9053-509733F1EA40}" type="pres">
      <dgm:prSet presAssocID="{8257AA6B-1EE9-4A86-9E7E-CDF960E3012E}" presName="spNode" presStyleCnt="0"/>
      <dgm:spPr/>
      <dgm:t>
        <a:bodyPr/>
        <a:lstStyle/>
        <a:p>
          <a:endParaRPr lang="es-ES"/>
        </a:p>
      </dgm:t>
    </dgm:pt>
    <dgm:pt modelId="{A8463129-6827-498B-BD54-DC530C5564C0}" type="pres">
      <dgm:prSet presAssocID="{50D75FDA-DF37-41D7-AB16-92F103C840E9}" presName="sibTrans" presStyleLbl="sibTrans1D1" presStyleIdx="10" presStyleCnt="15"/>
      <dgm:spPr/>
      <dgm:t>
        <a:bodyPr/>
        <a:lstStyle/>
        <a:p>
          <a:endParaRPr lang="es-ES"/>
        </a:p>
      </dgm:t>
    </dgm:pt>
    <dgm:pt modelId="{8667C83E-23E3-426B-A977-61C64A40B38F}" type="pres">
      <dgm:prSet presAssocID="{1A632280-D1A5-4756-B976-1FE0B06859E0}" presName="node" presStyleLbl="node1" presStyleIdx="11" presStyleCnt="15" custScaleX="414642" custScaleY="136537" custRadScaleRad="112279" custRadScaleInc="17705">
        <dgm:presLayoutVars>
          <dgm:bulletEnabled val="1"/>
        </dgm:presLayoutVars>
      </dgm:prSet>
      <dgm:spPr/>
      <dgm:t>
        <a:bodyPr/>
        <a:lstStyle/>
        <a:p>
          <a:endParaRPr lang="es-ES"/>
        </a:p>
      </dgm:t>
    </dgm:pt>
    <dgm:pt modelId="{754CAC00-48CF-4B1B-882E-73FA1AE60A9B}" type="pres">
      <dgm:prSet presAssocID="{1A632280-D1A5-4756-B976-1FE0B06859E0}" presName="spNode" presStyleCnt="0"/>
      <dgm:spPr/>
      <dgm:t>
        <a:bodyPr/>
        <a:lstStyle/>
        <a:p>
          <a:endParaRPr lang="es-ES"/>
        </a:p>
      </dgm:t>
    </dgm:pt>
    <dgm:pt modelId="{0ECEDD2D-8899-4061-89B9-164994970100}" type="pres">
      <dgm:prSet presAssocID="{F6F03DA4-CFB6-4F79-94A0-616DE50901AE}" presName="sibTrans" presStyleLbl="sibTrans1D1" presStyleIdx="11" presStyleCnt="15"/>
      <dgm:spPr/>
      <dgm:t>
        <a:bodyPr/>
        <a:lstStyle/>
        <a:p>
          <a:endParaRPr lang="es-ES"/>
        </a:p>
      </dgm:t>
    </dgm:pt>
    <dgm:pt modelId="{EA5C6089-8A3E-49C7-8D8A-88895A7924B5}" type="pres">
      <dgm:prSet presAssocID="{5307ECE0-28C9-46E2-8C2C-0D0CFB9F916A}" presName="node" presStyleLbl="node1" presStyleIdx="12" presStyleCnt="15" custScaleX="339283" custRadScaleRad="112108" custRadScaleInc="-59927">
        <dgm:presLayoutVars>
          <dgm:bulletEnabled val="1"/>
        </dgm:presLayoutVars>
      </dgm:prSet>
      <dgm:spPr/>
      <dgm:t>
        <a:bodyPr/>
        <a:lstStyle/>
        <a:p>
          <a:endParaRPr lang="es-ES"/>
        </a:p>
      </dgm:t>
    </dgm:pt>
    <dgm:pt modelId="{79F872DD-3492-46C5-82B5-95249E400DE6}" type="pres">
      <dgm:prSet presAssocID="{5307ECE0-28C9-46E2-8C2C-0D0CFB9F916A}" presName="spNode" presStyleCnt="0"/>
      <dgm:spPr/>
      <dgm:t>
        <a:bodyPr/>
        <a:lstStyle/>
        <a:p>
          <a:endParaRPr lang="es-ES"/>
        </a:p>
      </dgm:t>
    </dgm:pt>
    <dgm:pt modelId="{0DD4367E-DCE3-4964-A35D-8E2A31216617}" type="pres">
      <dgm:prSet presAssocID="{DEA4CFF2-6E50-4DEA-96EB-8AD562957AED}" presName="sibTrans" presStyleLbl="sibTrans1D1" presStyleIdx="12" presStyleCnt="15"/>
      <dgm:spPr/>
      <dgm:t>
        <a:bodyPr/>
        <a:lstStyle/>
        <a:p>
          <a:endParaRPr lang="es-ES"/>
        </a:p>
      </dgm:t>
    </dgm:pt>
    <dgm:pt modelId="{31AC3AF7-CC4F-480E-ADAC-CC759D99CB9F}" type="pres">
      <dgm:prSet presAssocID="{7C89806F-FD4F-47F7-AA5A-864A8F65C357}" presName="node" presStyleLbl="node1" presStyleIdx="13" presStyleCnt="15" custScaleX="303275" custRadScaleRad="111735" custRadScaleInc="-181768">
        <dgm:presLayoutVars>
          <dgm:bulletEnabled val="1"/>
        </dgm:presLayoutVars>
      </dgm:prSet>
      <dgm:spPr/>
      <dgm:t>
        <a:bodyPr/>
        <a:lstStyle/>
        <a:p>
          <a:endParaRPr lang="es-ES"/>
        </a:p>
      </dgm:t>
    </dgm:pt>
    <dgm:pt modelId="{3018ABFD-9052-4F3D-A5A8-F04BFDB1834C}" type="pres">
      <dgm:prSet presAssocID="{7C89806F-FD4F-47F7-AA5A-864A8F65C357}" presName="spNode" presStyleCnt="0"/>
      <dgm:spPr/>
      <dgm:t>
        <a:bodyPr/>
        <a:lstStyle/>
        <a:p>
          <a:endParaRPr lang="es-ES"/>
        </a:p>
      </dgm:t>
    </dgm:pt>
    <dgm:pt modelId="{629A3CE3-A46C-4FA8-BBB9-5D5830F8D585}" type="pres">
      <dgm:prSet presAssocID="{6EFBEFC3-0E1B-4B4D-B506-45BC9218F48A}" presName="sibTrans" presStyleLbl="sibTrans1D1" presStyleIdx="13" presStyleCnt="15"/>
      <dgm:spPr/>
      <dgm:t>
        <a:bodyPr/>
        <a:lstStyle/>
        <a:p>
          <a:endParaRPr lang="es-ES"/>
        </a:p>
      </dgm:t>
    </dgm:pt>
    <dgm:pt modelId="{632C8A79-9D7A-49E9-BEE5-BFB45A3C22D1}" type="pres">
      <dgm:prSet presAssocID="{FF2477BD-06E7-418D-9462-C9B7CCBF7DB5}" presName="node" presStyleLbl="node1" presStyleIdx="14" presStyleCnt="15" custScaleX="264965" custRadScaleRad="109473" custRadScaleInc="-279275">
        <dgm:presLayoutVars>
          <dgm:bulletEnabled val="1"/>
        </dgm:presLayoutVars>
      </dgm:prSet>
      <dgm:spPr/>
      <dgm:t>
        <a:bodyPr/>
        <a:lstStyle/>
        <a:p>
          <a:endParaRPr lang="es-ES"/>
        </a:p>
      </dgm:t>
    </dgm:pt>
    <dgm:pt modelId="{1AB4D187-0EA0-41A9-B819-D6F8B4DC4D1A}" type="pres">
      <dgm:prSet presAssocID="{FF2477BD-06E7-418D-9462-C9B7CCBF7DB5}" presName="spNode" presStyleCnt="0"/>
      <dgm:spPr/>
      <dgm:t>
        <a:bodyPr/>
        <a:lstStyle/>
        <a:p>
          <a:endParaRPr lang="es-ES"/>
        </a:p>
      </dgm:t>
    </dgm:pt>
    <dgm:pt modelId="{F74271EE-74AF-4AB0-AFC4-E3AEB48CC656}" type="pres">
      <dgm:prSet presAssocID="{423B6026-E113-4A0B-9335-F70C7ABD0037}" presName="sibTrans" presStyleLbl="sibTrans1D1" presStyleIdx="14" presStyleCnt="15"/>
      <dgm:spPr/>
      <dgm:t>
        <a:bodyPr/>
        <a:lstStyle/>
        <a:p>
          <a:endParaRPr lang="es-ES"/>
        </a:p>
      </dgm:t>
    </dgm:pt>
  </dgm:ptLst>
  <dgm:cxnLst>
    <dgm:cxn modelId="{60860609-5F29-4209-B2A8-AFD6016014D3}" type="presOf" srcId="{1A632280-D1A5-4756-B976-1FE0B06859E0}" destId="{8667C83E-23E3-426B-A977-61C64A40B38F}" srcOrd="0" destOrd="0" presId="urn:microsoft.com/office/officeart/2005/8/layout/cycle6"/>
    <dgm:cxn modelId="{66FDF27E-B1F7-4DC7-8075-49375B5AEBE1}" type="presOf" srcId="{BCCA73F4-A3B8-47F2-9F96-323E93B6219E}" destId="{A21EC934-C105-4B41-90CE-DD2BD2714761}" srcOrd="0" destOrd="0" presId="urn:microsoft.com/office/officeart/2005/8/layout/cycle6"/>
    <dgm:cxn modelId="{EC052E39-A8EA-43E7-9B31-E5994DAA76FD}" type="presOf" srcId="{7C89806F-FD4F-47F7-AA5A-864A8F65C357}" destId="{31AC3AF7-CC4F-480E-ADAC-CC759D99CB9F}" srcOrd="0" destOrd="0" presId="urn:microsoft.com/office/officeart/2005/8/layout/cycle6"/>
    <dgm:cxn modelId="{E38FB658-15B8-4AA1-B78E-D1A691EB21CC}" type="presOf" srcId="{F6F03DA4-CFB6-4F79-94A0-616DE50901AE}" destId="{0ECEDD2D-8899-4061-89B9-164994970100}" srcOrd="0" destOrd="0" presId="urn:microsoft.com/office/officeart/2005/8/layout/cycle6"/>
    <dgm:cxn modelId="{00673EB8-06CD-4722-9D11-49362F941ECE}" type="presOf" srcId="{04E85C39-D527-4437-9A5A-6258A94BEE2F}" destId="{8035F435-3356-471F-B7B5-87E08686DA37}" srcOrd="0" destOrd="0" presId="urn:microsoft.com/office/officeart/2005/8/layout/cycle6"/>
    <dgm:cxn modelId="{BFE11065-AD66-4D2B-8437-E4EF6898D688}" type="presOf" srcId="{BA8E4F49-3E28-4CC4-98F0-865AB04552E7}" destId="{5B9FD37E-A400-4445-9F42-F4643490418E}" srcOrd="0" destOrd="0" presId="urn:microsoft.com/office/officeart/2005/8/layout/cycle6"/>
    <dgm:cxn modelId="{D1CFD280-BE8A-436D-A69D-1383604651E9}" type="presOf" srcId="{926B6411-39C3-4D6A-A9D6-46351C068F07}" destId="{3C1DC865-E21E-4828-AA80-5427CBBC9C59}" srcOrd="0" destOrd="0" presId="urn:microsoft.com/office/officeart/2005/8/layout/cycle6"/>
    <dgm:cxn modelId="{B67F580D-7A69-403B-97C9-D15AD2186696}" type="presOf" srcId="{CF766D10-2752-44BA-AFD2-31527F62FCFD}" destId="{1EA40513-DD52-4DD2-93CD-DA4A3CCF7976}" srcOrd="0" destOrd="0" presId="urn:microsoft.com/office/officeart/2005/8/layout/cycle6"/>
    <dgm:cxn modelId="{EDAB5E52-25BF-4B56-8AAB-64C838FA81C1}" type="presOf" srcId="{CABF86C0-B19D-4B15-8BCF-5105293196B2}" destId="{98A2893E-39B0-465E-818D-E0F3941F9BA6}" srcOrd="0" destOrd="0" presId="urn:microsoft.com/office/officeart/2005/8/layout/cycle6"/>
    <dgm:cxn modelId="{3CE9CB46-4EAF-4E78-A5F4-FC414C9650AE}" type="presOf" srcId="{A6374360-4A3C-442C-82E5-30CC3126366C}" destId="{CB393A33-1AAA-4E8E-A1EF-E3246F2E5CE8}" srcOrd="0" destOrd="0" presId="urn:microsoft.com/office/officeart/2005/8/layout/cycle6"/>
    <dgm:cxn modelId="{CF08C4F9-7970-4411-9E4F-65377B4F72EF}" srcId="{18A75EB5-F5C7-4783-AB4A-98D06B085423}" destId="{4D17FCD6-52D9-4321-962D-7C1A611780BD}" srcOrd="7" destOrd="0" parTransId="{393FD02C-7FA5-4456-9747-D54B06E9EFF1}" sibTransId="{BCCA73F4-A3B8-47F2-9F96-323E93B6219E}"/>
    <dgm:cxn modelId="{AD969D41-41F8-4CB0-8F2B-8F58EA728FC7}" type="presOf" srcId="{18A75EB5-F5C7-4783-AB4A-98D06B085423}" destId="{AB4D8EC0-7D76-4B6B-B763-943E68C1FB29}" srcOrd="0" destOrd="0" presId="urn:microsoft.com/office/officeart/2005/8/layout/cycle6"/>
    <dgm:cxn modelId="{A4A7C5FF-5066-49E8-B7FB-59D832BB1603}" srcId="{18A75EB5-F5C7-4783-AB4A-98D06B085423}" destId="{7C89806F-FD4F-47F7-AA5A-864A8F65C357}" srcOrd="13" destOrd="0" parTransId="{8FB1C27F-ADB2-422B-ACEA-D19E03DE59A1}" sibTransId="{6EFBEFC3-0E1B-4B4D-B506-45BC9218F48A}"/>
    <dgm:cxn modelId="{27A97084-9676-45C6-B1B5-A5089D5A9611}" srcId="{18A75EB5-F5C7-4783-AB4A-98D06B085423}" destId="{8C453CD4-9ABB-4DBD-9458-26E7EEFBA938}" srcOrd="9" destOrd="0" parTransId="{7954FE80-8490-44F9-8085-77A0C1E33449}" sibTransId="{926B6411-39C3-4D6A-A9D6-46351C068F07}"/>
    <dgm:cxn modelId="{296619E5-2C3F-4DFB-90ED-285DDA286FB2}" type="presOf" srcId="{8257AA6B-1EE9-4A86-9E7E-CDF960E3012E}" destId="{91396BF1-AAD3-47E7-87D2-9EE816BEB024}" srcOrd="0" destOrd="0" presId="urn:microsoft.com/office/officeart/2005/8/layout/cycle6"/>
    <dgm:cxn modelId="{62B0BFA9-7329-4018-909F-948E89C5D0E7}" srcId="{18A75EB5-F5C7-4783-AB4A-98D06B085423}" destId="{CABF86C0-B19D-4B15-8BCF-5105293196B2}" srcOrd="1" destOrd="0" parTransId="{BE321A56-A575-4206-A7FC-C10D7227AC4B}" sibTransId="{A6374360-4A3C-442C-82E5-30CC3126366C}"/>
    <dgm:cxn modelId="{C0554572-9254-4116-ADB9-E07331001631}" srcId="{18A75EB5-F5C7-4783-AB4A-98D06B085423}" destId="{FF2477BD-06E7-418D-9462-C9B7CCBF7DB5}" srcOrd="14" destOrd="0" parTransId="{4B7521DA-4036-4D21-BDC9-B0AE0F361296}" sibTransId="{423B6026-E113-4A0B-9335-F70C7ABD0037}"/>
    <dgm:cxn modelId="{36236B81-C6CD-4D61-AB41-E8566F6B628A}" type="presOf" srcId="{80308C8B-70A6-44E4-8316-3B55A1F11602}" destId="{1F4F786B-0C13-469B-A46A-1CE096C0FE76}" srcOrd="0" destOrd="0" presId="urn:microsoft.com/office/officeart/2005/8/layout/cycle6"/>
    <dgm:cxn modelId="{DC690A6E-4413-4F52-9F44-78EC348EF102}" srcId="{18A75EB5-F5C7-4783-AB4A-98D06B085423}" destId="{80308C8B-70A6-44E4-8316-3B55A1F11602}" srcOrd="8" destOrd="0" parTransId="{C5EE07CD-34FE-45B7-A6C4-7E864FAD9426}" sibTransId="{BBA0A291-4BAD-44E9-BF48-A41C35837B13}"/>
    <dgm:cxn modelId="{36162C22-80AD-45BE-8D99-AEA1A0C289F8}" type="presOf" srcId="{21AE3EC8-FEA1-4101-AF5D-9BDC3367A39A}" destId="{4EA02F65-3912-4BA4-89F7-F9F12E83503B}" srcOrd="0" destOrd="0" presId="urn:microsoft.com/office/officeart/2005/8/layout/cycle6"/>
    <dgm:cxn modelId="{665E60ED-1145-4927-AEA6-1D8DDABC3D7A}" type="presOf" srcId="{5307ECE0-28C9-46E2-8C2C-0D0CFB9F916A}" destId="{EA5C6089-8A3E-49C7-8D8A-88895A7924B5}" srcOrd="0" destOrd="0" presId="urn:microsoft.com/office/officeart/2005/8/layout/cycle6"/>
    <dgm:cxn modelId="{310F29D9-CCA7-4272-88C1-7964C5641C45}" type="presOf" srcId="{423B6026-E113-4A0B-9335-F70C7ABD0037}" destId="{F74271EE-74AF-4AB0-AFC4-E3AEB48CC656}" srcOrd="0" destOrd="0" presId="urn:microsoft.com/office/officeart/2005/8/layout/cycle6"/>
    <dgm:cxn modelId="{5D78B2E5-D387-4C70-B505-7B9135A59794}" srcId="{18A75EB5-F5C7-4783-AB4A-98D06B085423}" destId="{2CCE5469-D2FD-4FDE-9401-1478D633A833}" srcOrd="3" destOrd="0" parTransId="{D62DDEAB-F9B9-49C2-8BA6-AA9CBF40076F}" sibTransId="{EC4F6493-F726-46E5-BF57-042EA113D74E}"/>
    <dgm:cxn modelId="{9F3C2677-B5F0-49AA-ACD5-9ABD942CA160}" srcId="{18A75EB5-F5C7-4783-AB4A-98D06B085423}" destId="{21AE3EC8-FEA1-4101-AF5D-9BDC3367A39A}" srcOrd="0" destOrd="0" parTransId="{296B0E61-EB32-433E-B394-8B24E3B49311}" sibTransId="{385599EF-1B67-484F-B571-441E6B5CCC8B}"/>
    <dgm:cxn modelId="{550DC781-2B90-4498-A106-F828475EAAD5}" type="presOf" srcId="{D2DE62A9-F6CF-4EFE-93CD-E8A651DEDA81}" destId="{5D9ED2B6-0450-4697-AB76-97289563CE0D}" srcOrd="0" destOrd="0" presId="urn:microsoft.com/office/officeart/2005/8/layout/cycle6"/>
    <dgm:cxn modelId="{1F35F7E5-5059-4B37-A09C-E0B14D28685B}" type="presOf" srcId="{660C112B-6F77-4460-B071-AFDF0CB1E256}" destId="{D8703BF9-C073-447D-9E33-318D53E27620}" srcOrd="0" destOrd="0" presId="urn:microsoft.com/office/officeart/2005/8/layout/cycle6"/>
    <dgm:cxn modelId="{ADD54E8E-F6CB-4B18-9FAD-6EA0C2ED444B}" type="presOf" srcId="{2F9CA5C6-609E-4874-9051-641AAB42DBF1}" destId="{B7736D74-29F4-46D6-A5B3-09E3DF809600}" srcOrd="0" destOrd="0" presId="urn:microsoft.com/office/officeart/2005/8/layout/cycle6"/>
    <dgm:cxn modelId="{A91D0D61-7D3A-4BCF-B28F-D43856F01133}" srcId="{18A75EB5-F5C7-4783-AB4A-98D06B085423}" destId="{8257AA6B-1EE9-4A86-9E7E-CDF960E3012E}" srcOrd="10" destOrd="0" parTransId="{19ECB024-55DC-4111-AA79-C17AC4094531}" sibTransId="{50D75FDA-DF37-41D7-AB16-92F103C840E9}"/>
    <dgm:cxn modelId="{FC196A17-5048-46E9-8DEA-D624FF134297}" srcId="{18A75EB5-F5C7-4783-AB4A-98D06B085423}" destId="{B4C5CA1B-C1C2-41CB-A14D-F4EBA12A1D9B}" srcOrd="6" destOrd="0" parTransId="{8A98239A-BCBD-49F0-A56B-3AD9F05ABFB1}" sibTransId="{04E85C39-D527-4437-9A5A-6258A94BEE2F}"/>
    <dgm:cxn modelId="{B79BDECE-8628-4FE2-800D-4410F7F1DA15}" type="presOf" srcId="{B4C5CA1B-C1C2-41CB-A14D-F4EBA12A1D9B}" destId="{2EC05269-5344-4BBA-9915-9138DC66102B}" srcOrd="0" destOrd="0" presId="urn:microsoft.com/office/officeart/2005/8/layout/cycle6"/>
    <dgm:cxn modelId="{058F7D04-2535-48EA-9C75-94BA3C24DFCB}" type="presOf" srcId="{6EFBEFC3-0E1B-4B4D-B506-45BC9218F48A}" destId="{629A3CE3-A46C-4FA8-BBB9-5D5830F8D585}" srcOrd="0" destOrd="0" presId="urn:microsoft.com/office/officeart/2005/8/layout/cycle6"/>
    <dgm:cxn modelId="{945E52CF-E602-4A5D-802A-BF643322A655}" srcId="{18A75EB5-F5C7-4783-AB4A-98D06B085423}" destId="{2F9CA5C6-609E-4874-9051-641AAB42DBF1}" srcOrd="5" destOrd="0" parTransId="{D2232FB4-6F2B-481E-A8B7-002EB99BA497}" sibTransId="{BA8E4F49-3E28-4CC4-98F0-865AB04552E7}"/>
    <dgm:cxn modelId="{D577BA8A-94DD-4DA4-BE41-482FB9D79BD6}" type="presOf" srcId="{2CCE5469-D2FD-4FDE-9401-1478D633A833}" destId="{71561FBD-8327-4ED8-AAA7-7900151DCFC1}" srcOrd="0" destOrd="0" presId="urn:microsoft.com/office/officeart/2005/8/layout/cycle6"/>
    <dgm:cxn modelId="{14167421-B2A6-478D-836D-B3ED891A2E61}" type="presOf" srcId="{DEA4CFF2-6E50-4DEA-96EB-8AD562957AED}" destId="{0DD4367E-DCE3-4964-A35D-8E2A31216617}" srcOrd="0" destOrd="0" presId="urn:microsoft.com/office/officeart/2005/8/layout/cycle6"/>
    <dgm:cxn modelId="{C59109BE-0A64-43C2-8812-303E0FC41D10}" srcId="{18A75EB5-F5C7-4783-AB4A-98D06B085423}" destId="{1A632280-D1A5-4756-B976-1FE0B06859E0}" srcOrd="11" destOrd="0" parTransId="{E34B0974-BC42-4365-A1DD-826CDA494A70}" sibTransId="{F6F03DA4-CFB6-4F79-94A0-616DE50901AE}"/>
    <dgm:cxn modelId="{3BDDC127-0F2D-4693-A327-A7025C583B35}" srcId="{18A75EB5-F5C7-4783-AB4A-98D06B085423}" destId="{5307ECE0-28C9-46E2-8C2C-0D0CFB9F916A}" srcOrd="12" destOrd="0" parTransId="{431E144B-B4B7-4FE1-AECF-E604A4FB3762}" sibTransId="{DEA4CFF2-6E50-4DEA-96EB-8AD562957AED}"/>
    <dgm:cxn modelId="{4BAC43DC-85BA-4194-BBD5-F8302149B32E}" type="presOf" srcId="{BBA0A291-4BAD-44E9-BF48-A41C35837B13}" destId="{DE68E15E-42CA-460E-912B-8C830167637B}" srcOrd="0" destOrd="0" presId="urn:microsoft.com/office/officeart/2005/8/layout/cycle6"/>
    <dgm:cxn modelId="{325681C3-A981-4C78-A83C-33D830168CA0}" type="presOf" srcId="{4D17FCD6-52D9-4321-962D-7C1A611780BD}" destId="{1A3BD16D-3C6A-4536-A1BF-CB2EE7BD8BAC}" srcOrd="0" destOrd="0" presId="urn:microsoft.com/office/officeart/2005/8/layout/cycle6"/>
    <dgm:cxn modelId="{41FD6CBC-D75D-48DA-BA62-9A48791FF686}" srcId="{18A75EB5-F5C7-4783-AB4A-98D06B085423}" destId="{CF766D10-2752-44BA-AFD2-31527F62FCFD}" srcOrd="2" destOrd="0" parTransId="{6E282527-0200-4682-83D8-2794F298A893}" sibTransId="{D2DE62A9-F6CF-4EFE-93CD-E8A651DEDA81}"/>
    <dgm:cxn modelId="{F1F98034-2E0C-4B47-9D31-4CC9F07E399F}" type="presOf" srcId="{50D75FDA-DF37-41D7-AB16-92F103C840E9}" destId="{A8463129-6827-498B-BD54-DC530C5564C0}" srcOrd="0" destOrd="0" presId="urn:microsoft.com/office/officeart/2005/8/layout/cycle6"/>
    <dgm:cxn modelId="{6C0EDFE1-86C7-4A8A-94D9-F346F6B2D5C1}" srcId="{18A75EB5-F5C7-4783-AB4A-98D06B085423}" destId="{ED0BFD93-7C31-4956-BE78-830B1D676062}" srcOrd="4" destOrd="0" parTransId="{7565C46D-D96E-4DFA-A8BE-AC484A63A09F}" sibTransId="{660C112B-6F77-4460-B071-AFDF0CB1E256}"/>
    <dgm:cxn modelId="{1BEF0AB3-FA37-44D3-B616-F9C27BB20024}" type="presOf" srcId="{ED0BFD93-7C31-4956-BE78-830B1D676062}" destId="{98C453FE-6ED5-41AC-A201-770D4C947CD2}" srcOrd="0" destOrd="0" presId="urn:microsoft.com/office/officeart/2005/8/layout/cycle6"/>
    <dgm:cxn modelId="{E96BBF09-D285-40B8-8843-E8980879B273}" type="presOf" srcId="{385599EF-1B67-484F-B571-441E6B5CCC8B}" destId="{E2446E3F-4342-4104-B5DD-16880311C5D9}" srcOrd="0" destOrd="0" presId="urn:microsoft.com/office/officeart/2005/8/layout/cycle6"/>
    <dgm:cxn modelId="{EC33BA06-7762-4095-839B-7D4CDEF10B31}" type="presOf" srcId="{FF2477BD-06E7-418D-9462-C9B7CCBF7DB5}" destId="{632C8A79-9D7A-49E9-BEE5-BFB45A3C22D1}" srcOrd="0" destOrd="0" presId="urn:microsoft.com/office/officeart/2005/8/layout/cycle6"/>
    <dgm:cxn modelId="{3584DFA0-15A8-4E55-908F-368EDCD1BA73}" type="presOf" srcId="{8C453CD4-9ABB-4DBD-9458-26E7EEFBA938}" destId="{BDF6C702-05D9-461A-A179-86463D3205A5}" srcOrd="0" destOrd="0" presId="urn:microsoft.com/office/officeart/2005/8/layout/cycle6"/>
    <dgm:cxn modelId="{21D3E5D4-76E6-4F0D-BF79-5B38000A029A}" type="presOf" srcId="{EC4F6493-F726-46E5-BF57-042EA113D74E}" destId="{1AB0130C-7E60-48E9-AC65-3892DDC3FA3A}" srcOrd="0" destOrd="0" presId="urn:microsoft.com/office/officeart/2005/8/layout/cycle6"/>
    <dgm:cxn modelId="{86A708DB-B458-40B2-80B0-B276136F54B2}" type="presParOf" srcId="{AB4D8EC0-7D76-4B6B-B763-943E68C1FB29}" destId="{4EA02F65-3912-4BA4-89F7-F9F12E83503B}" srcOrd="0" destOrd="0" presId="urn:microsoft.com/office/officeart/2005/8/layout/cycle6"/>
    <dgm:cxn modelId="{732992EE-5ED7-4AE5-AC55-0B1BAD345958}" type="presParOf" srcId="{AB4D8EC0-7D76-4B6B-B763-943E68C1FB29}" destId="{428DBA1E-2A4A-4C05-A563-56DF3DF20131}" srcOrd="1" destOrd="0" presId="urn:microsoft.com/office/officeart/2005/8/layout/cycle6"/>
    <dgm:cxn modelId="{F42C4F11-8389-4767-856F-27FB6255CD90}" type="presParOf" srcId="{AB4D8EC0-7D76-4B6B-B763-943E68C1FB29}" destId="{E2446E3F-4342-4104-B5DD-16880311C5D9}" srcOrd="2" destOrd="0" presId="urn:microsoft.com/office/officeart/2005/8/layout/cycle6"/>
    <dgm:cxn modelId="{576ADEDF-F318-497C-99BA-96466ABE6A98}" type="presParOf" srcId="{AB4D8EC0-7D76-4B6B-B763-943E68C1FB29}" destId="{98A2893E-39B0-465E-818D-E0F3941F9BA6}" srcOrd="3" destOrd="0" presId="urn:microsoft.com/office/officeart/2005/8/layout/cycle6"/>
    <dgm:cxn modelId="{AD195C20-DEE7-40D6-8223-3375D6C7CDF9}" type="presParOf" srcId="{AB4D8EC0-7D76-4B6B-B763-943E68C1FB29}" destId="{2C6DC992-348E-4C8F-A8CA-279621678D93}" srcOrd="4" destOrd="0" presId="urn:microsoft.com/office/officeart/2005/8/layout/cycle6"/>
    <dgm:cxn modelId="{563ADD15-1088-44BC-9D72-E7ED2CD2AADE}" type="presParOf" srcId="{AB4D8EC0-7D76-4B6B-B763-943E68C1FB29}" destId="{CB393A33-1AAA-4E8E-A1EF-E3246F2E5CE8}" srcOrd="5" destOrd="0" presId="urn:microsoft.com/office/officeart/2005/8/layout/cycle6"/>
    <dgm:cxn modelId="{314C9109-0137-4AA8-B7C2-D8328684A4F2}" type="presParOf" srcId="{AB4D8EC0-7D76-4B6B-B763-943E68C1FB29}" destId="{1EA40513-DD52-4DD2-93CD-DA4A3CCF7976}" srcOrd="6" destOrd="0" presId="urn:microsoft.com/office/officeart/2005/8/layout/cycle6"/>
    <dgm:cxn modelId="{B34187A6-334D-44F8-BD64-6B114C7085C4}" type="presParOf" srcId="{AB4D8EC0-7D76-4B6B-B763-943E68C1FB29}" destId="{44C209E5-2BCD-4CE4-863D-E73B13F096C6}" srcOrd="7" destOrd="0" presId="urn:microsoft.com/office/officeart/2005/8/layout/cycle6"/>
    <dgm:cxn modelId="{5BBA0887-F09E-4E8E-88B6-A5FD0A7F2065}" type="presParOf" srcId="{AB4D8EC0-7D76-4B6B-B763-943E68C1FB29}" destId="{5D9ED2B6-0450-4697-AB76-97289563CE0D}" srcOrd="8" destOrd="0" presId="urn:microsoft.com/office/officeart/2005/8/layout/cycle6"/>
    <dgm:cxn modelId="{1D985120-B0FC-464E-961B-26F51981AFE3}" type="presParOf" srcId="{AB4D8EC0-7D76-4B6B-B763-943E68C1FB29}" destId="{71561FBD-8327-4ED8-AAA7-7900151DCFC1}" srcOrd="9" destOrd="0" presId="urn:microsoft.com/office/officeart/2005/8/layout/cycle6"/>
    <dgm:cxn modelId="{63D53724-5249-4F70-AE28-67C3FC73A009}" type="presParOf" srcId="{AB4D8EC0-7D76-4B6B-B763-943E68C1FB29}" destId="{7DF5A025-9C46-4CD6-BD2F-282798C7D40E}" srcOrd="10" destOrd="0" presId="urn:microsoft.com/office/officeart/2005/8/layout/cycle6"/>
    <dgm:cxn modelId="{55B82C61-59FC-4048-B1EA-B242FBB3B3A4}" type="presParOf" srcId="{AB4D8EC0-7D76-4B6B-B763-943E68C1FB29}" destId="{1AB0130C-7E60-48E9-AC65-3892DDC3FA3A}" srcOrd="11" destOrd="0" presId="urn:microsoft.com/office/officeart/2005/8/layout/cycle6"/>
    <dgm:cxn modelId="{F660BD2F-46E3-44B7-B58A-5CD2D4769B75}" type="presParOf" srcId="{AB4D8EC0-7D76-4B6B-B763-943E68C1FB29}" destId="{98C453FE-6ED5-41AC-A201-770D4C947CD2}" srcOrd="12" destOrd="0" presId="urn:microsoft.com/office/officeart/2005/8/layout/cycle6"/>
    <dgm:cxn modelId="{3003F0CB-C9B4-45E1-84A2-C2D9E5352714}" type="presParOf" srcId="{AB4D8EC0-7D76-4B6B-B763-943E68C1FB29}" destId="{2E324BA9-720B-4DED-ADF4-7B9BFE479675}" srcOrd="13" destOrd="0" presId="urn:microsoft.com/office/officeart/2005/8/layout/cycle6"/>
    <dgm:cxn modelId="{FF7A4D05-441E-4E03-85FE-ED954C05966F}" type="presParOf" srcId="{AB4D8EC0-7D76-4B6B-B763-943E68C1FB29}" destId="{D8703BF9-C073-447D-9E33-318D53E27620}" srcOrd="14" destOrd="0" presId="urn:microsoft.com/office/officeart/2005/8/layout/cycle6"/>
    <dgm:cxn modelId="{5F6E8813-1AB2-46E0-933E-7C627365AB53}" type="presParOf" srcId="{AB4D8EC0-7D76-4B6B-B763-943E68C1FB29}" destId="{B7736D74-29F4-46D6-A5B3-09E3DF809600}" srcOrd="15" destOrd="0" presId="urn:microsoft.com/office/officeart/2005/8/layout/cycle6"/>
    <dgm:cxn modelId="{DB849992-5648-4EC1-AEB6-FB90777B6751}" type="presParOf" srcId="{AB4D8EC0-7D76-4B6B-B763-943E68C1FB29}" destId="{D2E34A2A-C884-4503-A177-49042F792611}" srcOrd="16" destOrd="0" presId="urn:microsoft.com/office/officeart/2005/8/layout/cycle6"/>
    <dgm:cxn modelId="{7912DE2D-B6DD-4BB6-90D3-6239277085A3}" type="presParOf" srcId="{AB4D8EC0-7D76-4B6B-B763-943E68C1FB29}" destId="{5B9FD37E-A400-4445-9F42-F4643490418E}" srcOrd="17" destOrd="0" presId="urn:microsoft.com/office/officeart/2005/8/layout/cycle6"/>
    <dgm:cxn modelId="{7E84B1B0-81C6-429E-BF92-66870EAE4C00}" type="presParOf" srcId="{AB4D8EC0-7D76-4B6B-B763-943E68C1FB29}" destId="{2EC05269-5344-4BBA-9915-9138DC66102B}" srcOrd="18" destOrd="0" presId="urn:microsoft.com/office/officeart/2005/8/layout/cycle6"/>
    <dgm:cxn modelId="{EF60CCBD-2865-4BF6-8DA3-EF0CF8AA4051}" type="presParOf" srcId="{AB4D8EC0-7D76-4B6B-B763-943E68C1FB29}" destId="{3800B0D2-BF0C-4CDC-AEB2-61044BFCB49A}" srcOrd="19" destOrd="0" presId="urn:microsoft.com/office/officeart/2005/8/layout/cycle6"/>
    <dgm:cxn modelId="{CE03A23A-EA13-4EB7-9234-34834CF596BA}" type="presParOf" srcId="{AB4D8EC0-7D76-4B6B-B763-943E68C1FB29}" destId="{8035F435-3356-471F-B7B5-87E08686DA37}" srcOrd="20" destOrd="0" presId="urn:microsoft.com/office/officeart/2005/8/layout/cycle6"/>
    <dgm:cxn modelId="{919A60B2-2601-4045-9332-194A9F14DCDF}" type="presParOf" srcId="{AB4D8EC0-7D76-4B6B-B763-943E68C1FB29}" destId="{1A3BD16D-3C6A-4536-A1BF-CB2EE7BD8BAC}" srcOrd="21" destOrd="0" presId="urn:microsoft.com/office/officeart/2005/8/layout/cycle6"/>
    <dgm:cxn modelId="{BC59AB0D-E5A3-4BE9-A62E-DA119EEE5B65}" type="presParOf" srcId="{AB4D8EC0-7D76-4B6B-B763-943E68C1FB29}" destId="{0F9BA7E4-85D7-4104-B0DC-49212E372B6B}" srcOrd="22" destOrd="0" presId="urn:microsoft.com/office/officeart/2005/8/layout/cycle6"/>
    <dgm:cxn modelId="{593EAE5D-E752-47EA-9B57-70B35FA16E58}" type="presParOf" srcId="{AB4D8EC0-7D76-4B6B-B763-943E68C1FB29}" destId="{A21EC934-C105-4B41-90CE-DD2BD2714761}" srcOrd="23" destOrd="0" presId="urn:microsoft.com/office/officeart/2005/8/layout/cycle6"/>
    <dgm:cxn modelId="{598DE162-B919-4649-A960-66F07B800D25}" type="presParOf" srcId="{AB4D8EC0-7D76-4B6B-B763-943E68C1FB29}" destId="{1F4F786B-0C13-469B-A46A-1CE096C0FE76}" srcOrd="24" destOrd="0" presId="urn:microsoft.com/office/officeart/2005/8/layout/cycle6"/>
    <dgm:cxn modelId="{8472E210-FE2E-441C-94C7-0F91FC5360F7}" type="presParOf" srcId="{AB4D8EC0-7D76-4B6B-B763-943E68C1FB29}" destId="{6260028D-39A6-4D5F-91DF-E403DA8EE408}" srcOrd="25" destOrd="0" presId="urn:microsoft.com/office/officeart/2005/8/layout/cycle6"/>
    <dgm:cxn modelId="{58B70002-CE8E-4042-99DE-B7999A395E70}" type="presParOf" srcId="{AB4D8EC0-7D76-4B6B-B763-943E68C1FB29}" destId="{DE68E15E-42CA-460E-912B-8C830167637B}" srcOrd="26" destOrd="0" presId="urn:microsoft.com/office/officeart/2005/8/layout/cycle6"/>
    <dgm:cxn modelId="{C20ABCD8-5FA2-487A-A0D8-310582E17AA0}" type="presParOf" srcId="{AB4D8EC0-7D76-4B6B-B763-943E68C1FB29}" destId="{BDF6C702-05D9-461A-A179-86463D3205A5}" srcOrd="27" destOrd="0" presId="urn:microsoft.com/office/officeart/2005/8/layout/cycle6"/>
    <dgm:cxn modelId="{EC0F0B07-5B94-45F2-A30F-D82E24E21635}" type="presParOf" srcId="{AB4D8EC0-7D76-4B6B-B763-943E68C1FB29}" destId="{AAF15DC6-C03D-407C-B347-3A101FB48D7D}" srcOrd="28" destOrd="0" presId="urn:microsoft.com/office/officeart/2005/8/layout/cycle6"/>
    <dgm:cxn modelId="{D41853EA-6782-4458-9B42-C3B90404DFB0}" type="presParOf" srcId="{AB4D8EC0-7D76-4B6B-B763-943E68C1FB29}" destId="{3C1DC865-E21E-4828-AA80-5427CBBC9C59}" srcOrd="29" destOrd="0" presId="urn:microsoft.com/office/officeart/2005/8/layout/cycle6"/>
    <dgm:cxn modelId="{359A50AA-552A-4B19-81A3-C42EFF0D4B8A}" type="presParOf" srcId="{AB4D8EC0-7D76-4B6B-B763-943E68C1FB29}" destId="{91396BF1-AAD3-47E7-87D2-9EE816BEB024}" srcOrd="30" destOrd="0" presId="urn:microsoft.com/office/officeart/2005/8/layout/cycle6"/>
    <dgm:cxn modelId="{6EB8C432-DA85-4AAE-AC80-F99D105FCBB3}" type="presParOf" srcId="{AB4D8EC0-7D76-4B6B-B763-943E68C1FB29}" destId="{3E24640E-765E-426D-9053-509733F1EA40}" srcOrd="31" destOrd="0" presId="urn:microsoft.com/office/officeart/2005/8/layout/cycle6"/>
    <dgm:cxn modelId="{A3E33541-D3F6-40F2-B46C-A7F1F9C96810}" type="presParOf" srcId="{AB4D8EC0-7D76-4B6B-B763-943E68C1FB29}" destId="{A8463129-6827-498B-BD54-DC530C5564C0}" srcOrd="32" destOrd="0" presId="urn:microsoft.com/office/officeart/2005/8/layout/cycle6"/>
    <dgm:cxn modelId="{EA9EC39C-264D-4964-A000-F9DC499163DB}" type="presParOf" srcId="{AB4D8EC0-7D76-4B6B-B763-943E68C1FB29}" destId="{8667C83E-23E3-426B-A977-61C64A40B38F}" srcOrd="33" destOrd="0" presId="urn:microsoft.com/office/officeart/2005/8/layout/cycle6"/>
    <dgm:cxn modelId="{1953DCC4-DB99-412D-96A5-ADE79F4517AE}" type="presParOf" srcId="{AB4D8EC0-7D76-4B6B-B763-943E68C1FB29}" destId="{754CAC00-48CF-4B1B-882E-73FA1AE60A9B}" srcOrd="34" destOrd="0" presId="urn:microsoft.com/office/officeart/2005/8/layout/cycle6"/>
    <dgm:cxn modelId="{12C7A833-3FA0-4084-A81C-45D105A0255F}" type="presParOf" srcId="{AB4D8EC0-7D76-4B6B-B763-943E68C1FB29}" destId="{0ECEDD2D-8899-4061-89B9-164994970100}" srcOrd="35" destOrd="0" presId="urn:microsoft.com/office/officeart/2005/8/layout/cycle6"/>
    <dgm:cxn modelId="{A7AFC7F8-B28D-487D-80C4-1B412F7394AC}" type="presParOf" srcId="{AB4D8EC0-7D76-4B6B-B763-943E68C1FB29}" destId="{EA5C6089-8A3E-49C7-8D8A-88895A7924B5}" srcOrd="36" destOrd="0" presId="urn:microsoft.com/office/officeart/2005/8/layout/cycle6"/>
    <dgm:cxn modelId="{5208747A-26E2-44E3-A6F6-E26A605A0879}" type="presParOf" srcId="{AB4D8EC0-7D76-4B6B-B763-943E68C1FB29}" destId="{79F872DD-3492-46C5-82B5-95249E400DE6}" srcOrd="37" destOrd="0" presId="urn:microsoft.com/office/officeart/2005/8/layout/cycle6"/>
    <dgm:cxn modelId="{6B3A2DD5-A514-48B5-BB58-C138F96C4247}" type="presParOf" srcId="{AB4D8EC0-7D76-4B6B-B763-943E68C1FB29}" destId="{0DD4367E-DCE3-4964-A35D-8E2A31216617}" srcOrd="38" destOrd="0" presId="urn:microsoft.com/office/officeart/2005/8/layout/cycle6"/>
    <dgm:cxn modelId="{598A3D8F-0ABF-4A1F-9945-8DF62BCC5C90}" type="presParOf" srcId="{AB4D8EC0-7D76-4B6B-B763-943E68C1FB29}" destId="{31AC3AF7-CC4F-480E-ADAC-CC759D99CB9F}" srcOrd="39" destOrd="0" presId="urn:microsoft.com/office/officeart/2005/8/layout/cycle6"/>
    <dgm:cxn modelId="{533057AA-169D-4FD4-98F7-B193B9AF04B3}" type="presParOf" srcId="{AB4D8EC0-7D76-4B6B-B763-943E68C1FB29}" destId="{3018ABFD-9052-4F3D-A5A8-F04BFDB1834C}" srcOrd="40" destOrd="0" presId="urn:microsoft.com/office/officeart/2005/8/layout/cycle6"/>
    <dgm:cxn modelId="{10B015E8-BCBE-47C6-9706-2501776651C5}" type="presParOf" srcId="{AB4D8EC0-7D76-4B6B-B763-943E68C1FB29}" destId="{629A3CE3-A46C-4FA8-BBB9-5D5830F8D585}" srcOrd="41" destOrd="0" presId="urn:microsoft.com/office/officeart/2005/8/layout/cycle6"/>
    <dgm:cxn modelId="{7768F1E3-72FB-43BA-A56F-030D0351B7FE}" type="presParOf" srcId="{AB4D8EC0-7D76-4B6B-B763-943E68C1FB29}" destId="{632C8A79-9D7A-49E9-BEE5-BFB45A3C22D1}" srcOrd="42" destOrd="0" presId="urn:microsoft.com/office/officeart/2005/8/layout/cycle6"/>
    <dgm:cxn modelId="{8C7A4CFE-912A-4729-91B0-5B83EFCA2359}" type="presParOf" srcId="{AB4D8EC0-7D76-4B6B-B763-943E68C1FB29}" destId="{1AB4D187-0EA0-41A9-B819-D6F8B4DC4D1A}" srcOrd="43" destOrd="0" presId="urn:microsoft.com/office/officeart/2005/8/layout/cycle6"/>
    <dgm:cxn modelId="{2F5946A5-BDB9-4ECF-B42C-869C95F23C41}" type="presParOf" srcId="{AB4D8EC0-7D76-4B6B-B763-943E68C1FB29}" destId="{F74271EE-74AF-4AB0-AFC4-E3AEB48CC656}" srcOrd="4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1064F6-EDB7-426E-9094-D7132B14B5FE}" type="doc">
      <dgm:prSet loTypeId="urn:microsoft.com/office/officeart/2005/8/layout/cycle6" loCatId="relationship" qsTypeId="urn:microsoft.com/office/officeart/2005/8/quickstyle/simple1" qsCatId="simple" csTypeId="urn:microsoft.com/office/officeart/2005/8/colors/colorful2" csCatId="colorful" phldr="1"/>
      <dgm:spPr/>
      <dgm:t>
        <a:bodyPr/>
        <a:lstStyle/>
        <a:p>
          <a:endParaRPr lang="es-MX"/>
        </a:p>
      </dgm:t>
    </dgm:pt>
    <dgm:pt modelId="{5889A044-39F3-4FA8-A580-AA422AB1D7AD}">
      <dgm:prSet phldrT="[Texto]" custT="1"/>
      <dgm:spPr/>
      <dgm:t>
        <a:bodyPr/>
        <a:lstStyle/>
        <a:p>
          <a:pPr rtl="0"/>
          <a:r>
            <a:rPr kumimoji="0" lang="es-MX" sz="1800" b="1" i="0" u="none" strike="noStrike" cap="none" spc="0" normalizeH="0" baseline="0" noProof="0">
              <a:ln/>
              <a:effectLst/>
              <a:uLnTx/>
              <a:uFillTx/>
              <a:latin typeface="Montserrat" panose="00000500000000000000" pitchFamily="2" charset="0"/>
              <a:ea typeface="+mn-ea"/>
              <a:cs typeface="+mn-cs"/>
            </a:rPr>
            <a:t>INTERES PÚBLICO</a:t>
          </a:r>
          <a:endParaRPr lang="es-MX" sz="1800" b="1" dirty="0">
            <a:latin typeface="Montserrat" panose="00000500000000000000" pitchFamily="2" charset="0"/>
          </a:endParaRPr>
        </a:p>
      </dgm:t>
    </dgm:pt>
    <dgm:pt modelId="{20B89ED7-6C05-4F62-A4BC-05AD8319F249}" type="parTrans" cxnId="{0753F142-62FC-4B89-B904-CF71CE50728D}">
      <dgm:prSet/>
      <dgm:spPr/>
      <dgm:t>
        <a:bodyPr/>
        <a:lstStyle/>
        <a:p>
          <a:endParaRPr lang="es-MX" sz="1600">
            <a:latin typeface="Montserrat" panose="00000500000000000000" pitchFamily="2" charset="0"/>
          </a:endParaRPr>
        </a:p>
      </dgm:t>
    </dgm:pt>
    <dgm:pt modelId="{F507C3E6-49E4-4B55-A0A2-1EA48F5ADB0D}" type="sibTrans" cxnId="{0753F142-62FC-4B89-B904-CF71CE50728D}">
      <dgm:prSet/>
      <dgm:spPr/>
      <dgm:t>
        <a:bodyPr/>
        <a:lstStyle/>
        <a:p>
          <a:endParaRPr lang="es-MX" sz="1600">
            <a:latin typeface="Montserrat" panose="00000500000000000000" pitchFamily="2" charset="0"/>
          </a:endParaRPr>
        </a:p>
      </dgm:t>
    </dgm:pt>
    <dgm:pt modelId="{FE06CA97-0A5C-4080-A7AB-1E13467F6EA1}">
      <dgm:prSet phldrT="[Texto]" custT="1"/>
      <dgm:spPr/>
      <dgm:t>
        <a:bodyPr/>
        <a:lstStyle/>
        <a:p>
          <a:pPr rtl="0"/>
          <a:r>
            <a:rPr lang="es-MX" sz="1800" b="1">
              <a:latin typeface="Montserrat" panose="00000500000000000000" pitchFamily="2" charset="0"/>
            </a:rPr>
            <a:t>RESPETO</a:t>
          </a:r>
          <a:r>
            <a:rPr lang="es-MX" sz="1800" b="1" baseline="0">
              <a:latin typeface="Montserrat" panose="00000500000000000000" pitchFamily="2" charset="0"/>
            </a:rPr>
            <a:t> A LOS DERECHOS HUMANOS </a:t>
          </a:r>
          <a:endParaRPr lang="es-MX" sz="1800" b="1">
            <a:latin typeface="Montserrat" panose="00000500000000000000" pitchFamily="2" charset="0"/>
          </a:endParaRPr>
        </a:p>
      </dgm:t>
    </dgm:pt>
    <dgm:pt modelId="{FA68C435-429C-4427-A9DA-86286BD044BD}" type="parTrans" cxnId="{03B38225-ADC3-4D05-AC20-FBA974801D70}">
      <dgm:prSet/>
      <dgm:spPr/>
      <dgm:t>
        <a:bodyPr/>
        <a:lstStyle/>
        <a:p>
          <a:endParaRPr lang="es-MX" sz="1600">
            <a:latin typeface="Montserrat" panose="00000500000000000000" pitchFamily="2" charset="0"/>
          </a:endParaRPr>
        </a:p>
      </dgm:t>
    </dgm:pt>
    <dgm:pt modelId="{B65FF30C-1175-4D81-9AD4-91735B017435}" type="sibTrans" cxnId="{03B38225-ADC3-4D05-AC20-FBA974801D70}">
      <dgm:prSet/>
      <dgm:spPr/>
      <dgm:t>
        <a:bodyPr/>
        <a:lstStyle/>
        <a:p>
          <a:endParaRPr lang="es-MX" sz="1600">
            <a:latin typeface="Montserrat" panose="00000500000000000000" pitchFamily="2" charset="0"/>
          </a:endParaRPr>
        </a:p>
      </dgm:t>
    </dgm:pt>
    <dgm:pt modelId="{3B17A5F2-7BA5-4FE2-9E32-CEB15D980F38}">
      <dgm:prSet phldrT="[Texto]" custT="1"/>
      <dgm:spPr/>
      <dgm:t>
        <a:bodyPr/>
        <a:lstStyle/>
        <a:p>
          <a:pPr rtl="0"/>
          <a:r>
            <a:rPr kumimoji="0" lang="es-MX" sz="1800" b="1" i="0" u="none" strike="noStrike" cap="none" spc="0" normalizeH="0" baseline="0" noProof="0">
              <a:ln/>
              <a:effectLst/>
              <a:uLnTx/>
              <a:uFillTx/>
              <a:latin typeface="Montserrat" panose="00000500000000000000" pitchFamily="2" charset="0"/>
              <a:ea typeface="+mn-ea"/>
              <a:cs typeface="+mn-cs"/>
            </a:rPr>
            <a:t>IGUALDAD Y NO DISCRIMINACIÓN</a:t>
          </a:r>
          <a:endParaRPr lang="es-MX" sz="1800" b="1">
            <a:latin typeface="Montserrat" panose="00000500000000000000" pitchFamily="2" charset="0"/>
          </a:endParaRPr>
        </a:p>
      </dgm:t>
    </dgm:pt>
    <dgm:pt modelId="{1A27079E-F558-40AC-80E8-B66B7B50A711}" type="parTrans" cxnId="{AEC14961-9112-400B-B5AF-15D47B930C9B}">
      <dgm:prSet/>
      <dgm:spPr/>
      <dgm:t>
        <a:bodyPr/>
        <a:lstStyle/>
        <a:p>
          <a:endParaRPr lang="es-MX" sz="1600">
            <a:latin typeface="Montserrat" panose="00000500000000000000" pitchFamily="2" charset="0"/>
          </a:endParaRPr>
        </a:p>
      </dgm:t>
    </dgm:pt>
    <dgm:pt modelId="{27AF477C-BFC2-43DC-87CC-BC4F7F58397D}" type="sibTrans" cxnId="{AEC14961-9112-400B-B5AF-15D47B930C9B}">
      <dgm:prSet/>
      <dgm:spPr/>
      <dgm:t>
        <a:bodyPr/>
        <a:lstStyle/>
        <a:p>
          <a:endParaRPr lang="es-MX" sz="1600">
            <a:latin typeface="Montserrat" panose="00000500000000000000" pitchFamily="2" charset="0"/>
          </a:endParaRPr>
        </a:p>
      </dgm:t>
    </dgm:pt>
    <dgm:pt modelId="{F254E5AF-EA16-4C5C-88F4-1A668ADA0000}">
      <dgm:prSet phldrT="[Texto]" custT="1"/>
      <dgm:spPr/>
      <dgm:t>
        <a:bodyPr/>
        <a:lstStyle/>
        <a:p>
          <a:pPr rtl="0"/>
          <a:r>
            <a:rPr kumimoji="0" lang="es-MX" sz="1800" b="1" i="0" u="none" strike="noStrike" cap="none" spc="0" normalizeH="0" baseline="0" noProof="0">
              <a:ln/>
              <a:effectLst/>
              <a:uLnTx/>
              <a:uFillTx/>
              <a:latin typeface="Montserrat" panose="00000500000000000000" pitchFamily="2" charset="0"/>
              <a:ea typeface="+mn-ea"/>
              <a:cs typeface="+mn-cs"/>
            </a:rPr>
            <a:t>EQUIDAD DE GÉNERO</a:t>
          </a:r>
          <a:endParaRPr lang="es-MX" sz="1800" b="1">
            <a:latin typeface="Montserrat" panose="00000500000000000000" pitchFamily="2" charset="0"/>
          </a:endParaRPr>
        </a:p>
      </dgm:t>
    </dgm:pt>
    <dgm:pt modelId="{03573FE0-8380-43A8-8DAA-11D8116E20D8}" type="parTrans" cxnId="{723C2F28-71E1-4245-8992-5CAE289F7C29}">
      <dgm:prSet/>
      <dgm:spPr/>
      <dgm:t>
        <a:bodyPr/>
        <a:lstStyle/>
        <a:p>
          <a:endParaRPr lang="es-MX" sz="1600">
            <a:latin typeface="Montserrat" panose="00000500000000000000" pitchFamily="2" charset="0"/>
          </a:endParaRPr>
        </a:p>
      </dgm:t>
    </dgm:pt>
    <dgm:pt modelId="{8E91BA98-CD54-43E1-A8C7-738F103B197D}" type="sibTrans" cxnId="{723C2F28-71E1-4245-8992-5CAE289F7C29}">
      <dgm:prSet/>
      <dgm:spPr/>
      <dgm:t>
        <a:bodyPr/>
        <a:lstStyle/>
        <a:p>
          <a:endParaRPr lang="es-MX" sz="1600">
            <a:latin typeface="Montserrat" panose="00000500000000000000" pitchFamily="2" charset="0"/>
          </a:endParaRPr>
        </a:p>
      </dgm:t>
    </dgm:pt>
    <dgm:pt modelId="{65A6E047-7521-40A9-B06A-EE07DFEE01E7}">
      <dgm:prSet custT="1"/>
      <dgm:spPr/>
      <dgm:t>
        <a:bodyPr/>
        <a:lstStyle/>
        <a:p>
          <a:pPr rtl="0"/>
          <a:r>
            <a:rPr kumimoji="0" lang="es-MX" sz="1800" b="1" i="0" u="none" strike="noStrike" cap="none" spc="0" normalizeH="0" baseline="0" noProof="0">
              <a:ln/>
              <a:effectLst/>
              <a:uLnTx/>
              <a:uFillTx/>
              <a:latin typeface="Montserrat" panose="00000500000000000000" pitchFamily="2" charset="0"/>
              <a:ea typeface="+mn-ea"/>
              <a:cs typeface="+mn-cs"/>
            </a:rPr>
            <a:t>RESPETO</a:t>
          </a:r>
        </a:p>
      </dgm:t>
    </dgm:pt>
    <dgm:pt modelId="{ADB97AA2-45BD-401E-B47B-F06BEAD0E2BC}" type="parTrans" cxnId="{7D10235E-64A5-438F-8AEF-D548AF52DA54}">
      <dgm:prSet/>
      <dgm:spPr/>
      <dgm:t>
        <a:bodyPr/>
        <a:lstStyle/>
        <a:p>
          <a:endParaRPr lang="es-MX" sz="1600">
            <a:latin typeface="Montserrat" panose="00000500000000000000" pitchFamily="2" charset="0"/>
          </a:endParaRPr>
        </a:p>
      </dgm:t>
    </dgm:pt>
    <dgm:pt modelId="{0B818EF8-A07C-497D-8B26-67214A0D8082}" type="sibTrans" cxnId="{7D10235E-64A5-438F-8AEF-D548AF52DA54}">
      <dgm:prSet/>
      <dgm:spPr/>
      <dgm:t>
        <a:bodyPr/>
        <a:lstStyle/>
        <a:p>
          <a:endParaRPr lang="es-MX" sz="1600">
            <a:latin typeface="Montserrat" panose="00000500000000000000" pitchFamily="2" charset="0"/>
          </a:endParaRPr>
        </a:p>
      </dgm:t>
    </dgm:pt>
    <dgm:pt modelId="{9D415AFC-4307-418B-A254-9DC69504026A}">
      <dgm:prSet phldrT="[Texto]" custT="1"/>
      <dgm:spPr/>
      <dgm:t>
        <a:bodyPr/>
        <a:lstStyle/>
        <a:p>
          <a:pPr rtl="0"/>
          <a:r>
            <a:rPr lang="es-MX" sz="1800" b="1">
              <a:latin typeface="Montserrat" panose="00000500000000000000" pitchFamily="2" charset="0"/>
            </a:rPr>
            <a:t>ENTORNO CULTURAL Y ECOLÓGICO</a:t>
          </a:r>
        </a:p>
      </dgm:t>
    </dgm:pt>
    <dgm:pt modelId="{5026BA31-8687-43EC-BFDC-E1C1AB5FE581}" type="parTrans" cxnId="{94F68A50-E11C-4B2B-BFFC-BB2F58C619FC}">
      <dgm:prSet/>
      <dgm:spPr/>
      <dgm:t>
        <a:bodyPr/>
        <a:lstStyle/>
        <a:p>
          <a:endParaRPr lang="es-MX" sz="1600">
            <a:latin typeface="Montserrat" panose="00000500000000000000" pitchFamily="2" charset="0"/>
          </a:endParaRPr>
        </a:p>
      </dgm:t>
    </dgm:pt>
    <dgm:pt modelId="{19B9A5EB-E78C-4253-A1CD-909ECCE85E50}" type="sibTrans" cxnId="{94F68A50-E11C-4B2B-BFFC-BB2F58C619FC}">
      <dgm:prSet/>
      <dgm:spPr/>
      <dgm:t>
        <a:bodyPr/>
        <a:lstStyle/>
        <a:p>
          <a:endParaRPr lang="es-MX" sz="1600">
            <a:latin typeface="Montserrat" panose="00000500000000000000" pitchFamily="2" charset="0"/>
          </a:endParaRPr>
        </a:p>
      </dgm:t>
    </dgm:pt>
    <dgm:pt modelId="{5C8349C5-29DE-467B-9CFD-CA60107C274A}">
      <dgm:prSet phldrT="[Texto]" custT="1"/>
      <dgm:spPr/>
      <dgm:t>
        <a:bodyPr/>
        <a:lstStyle/>
        <a:p>
          <a:pPr rtl="0"/>
          <a:r>
            <a:rPr lang="es-MX" sz="1800" b="1">
              <a:latin typeface="Montserrat" panose="00000500000000000000" pitchFamily="2" charset="0"/>
            </a:rPr>
            <a:t>COOPERACIÓN</a:t>
          </a:r>
        </a:p>
      </dgm:t>
    </dgm:pt>
    <dgm:pt modelId="{AF891FBC-CF30-4F6A-9580-E25ADBB8F2E4}" type="parTrans" cxnId="{B4E2E9FF-93F4-4662-AE29-79A99FBE1599}">
      <dgm:prSet/>
      <dgm:spPr/>
      <dgm:t>
        <a:bodyPr/>
        <a:lstStyle/>
        <a:p>
          <a:endParaRPr lang="es-MX" sz="1600">
            <a:latin typeface="Montserrat" panose="00000500000000000000" pitchFamily="2" charset="0"/>
          </a:endParaRPr>
        </a:p>
      </dgm:t>
    </dgm:pt>
    <dgm:pt modelId="{28E50BDF-9D4F-4872-B72E-DEA89E94DC4B}" type="sibTrans" cxnId="{B4E2E9FF-93F4-4662-AE29-79A99FBE1599}">
      <dgm:prSet/>
      <dgm:spPr/>
      <dgm:t>
        <a:bodyPr/>
        <a:lstStyle/>
        <a:p>
          <a:endParaRPr lang="es-MX" sz="1600">
            <a:latin typeface="Montserrat" panose="00000500000000000000" pitchFamily="2" charset="0"/>
          </a:endParaRPr>
        </a:p>
      </dgm:t>
    </dgm:pt>
    <dgm:pt modelId="{E95E6FD5-12AB-4BE5-A93D-937E7D459C32}">
      <dgm:prSet phldrT="[Texto]" custT="1"/>
      <dgm:spPr/>
      <dgm:t>
        <a:bodyPr/>
        <a:lstStyle/>
        <a:p>
          <a:pPr rtl="0"/>
          <a:r>
            <a:rPr lang="es-MX" sz="1800" b="1">
              <a:latin typeface="Montserrat" panose="00000500000000000000" pitchFamily="2" charset="0"/>
            </a:rPr>
            <a:t>LIDERAZGO</a:t>
          </a:r>
        </a:p>
      </dgm:t>
    </dgm:pt>
    <dgm:pt modelId="{1FAA4C0A-DB29-4E9A-94BF-297AF26ABFE8}" type="parTrans" cxnId="{232FA0E0-9CD2-4F7E-A787-402F55D9374E}">
      <dgm:prSet/>
      <dgm:spPr/>
      <dgm:t>
        <a:bodyPr/>
        <a:lstStyle/>
        <a:p>
          <a:endParaRPr lang="es-MX" sz="1600">
            <a:latin typeface="Montserrat" panose="00000500000000000000" pitchFamily="2" charset="0"/>
          </a:endParaRPr>
        </a:p>
      </dgm:t>
    </dgm:pt>
    <dgm:pt modelId="{DFFE5ACC-B6AE-4A26-A570-42D490E732D8}" type="sibTrans" cxnId="{232FA0E0-9CD2-4F7E-A787-402F55D9374E}">
      <dgm:prSet/>
      <dgm:spPr/>
      <dgm:t>
        <a:bodyPr/>
        <a:lstStyle/>
        <a:p>
          <a:endParaRPr lang="es-MX" sz="1600">
            <a:latin typeface="Montserrat" panose="00000500000000000000" pitchFamily="2" charset="0"/>
          </a:endParaRPr>
        </a:p>
      </dgm:t>
    </dgm:pt>
    <dgm:pt modelId="{148FC392-D61A-4811-B94B-926B14D3F066}" type="pres">
      <dgm:prSet presAssocID="{CD1064F6-EDB7-426E-9094-D7132B14B5FE}" presName="cycle" presStyleCnt="0">
        <dgm:presLayoutVars>
          <dgm:dir/>
          <dgm:resizeHandles val="exact"/>
        </dgm:presLayoutVars>
      </dgm:prSet>
      <dgm:spPr/>
      <dgm:t>
        <a:bodyPr/>
        <a:lstStyle/>
        <a:p>
          <a:endParaRPr lang="es-ES"/>
        </a:p>
      </dgm:t>
    </dgm:pt>
    <dgm:pt modelId="{B7CB4830-4F6A-4CEE-91D1-1A6D4A5B4159}" type="pres">
      <dgm:prSet presAssocID="{5889A044-39F3-4FA8-A580-AA422AB1D7AD}" presName="node" presStyleLbl="node1" presStyleIdx="0" presStyleCnt="8" custScaleX="215209" custRadScaleRad="115960" custRadScaleInc="-2695">
        <dgm:presLayoutVars>
          <dgm:bulletEnabled val="1"/>
        </dgm:presLayoutVars>
      </dgm:prSet>
      <dgm:spPr/>
      <dgm:t>
        <a:bodyPr/>
        <a:lstStyle/>
        <a:p>
          <a:endParaRPr lang="es-ES"/>
        </a:p>
      </dgm:t>
    </dgm:pt>
    <dgm:pt modelId="{6C3DB009-EA4A-4E94-A1D9-F1625A01350A}" type="pres">
      <dgm:prSet presAssocID="{5889A044-39F3-4FA8-A580-AA422AB1D7AD}" presName="spNode" presStyleCnt="0"/>
      <dgm:spPr/>
    </dgm:pt>
    <dgm:pt modelId="{1268898E-FABD-4361-96A1-A001B53BA1DB}" type="pres">
      <dgm:prSet presAssocID="{F507C3E6-49E4-4B55-A0A2-1EA48F5ADB0D}" presName="sibTrans" presStyleLbl="sibTrans1D1" presStyleIdx="0" presStyleCnt="8"/>
      <dgm:spPr/>
      <dgm:t>
        <a:bodyPr/>
        <a:lstStyle/>
        <a:p>
          <a:endParaRPr lang="es-ES"/>
        </a:p>
      </dgm:t>
    </dgm:pt>
    <dgm:pt modelId="{E50CB40F-7734-487F-97D6-999D9164269E}" type="pres">
      <dgm:prSet presAssocID="{65A6E047-7521-40A9-B06A-EE07DFEE01E7}" presName="node" presStyleLbl="node1" presStyleIdx="1" presStyleCnt="8" custScaleX="179077" custScaleY="105296" custRadScaleRad="111004" custRadScaleInc="131778">
        <dgm:presLayoutVars>
          <dgm:bulletEnabled val="1"/>
        </dgm:presLayoutVars>
      </dgm:prSet>
      <dgm:spPr/>
      <dgm:t>
        <a:bodyPr/>
        <a:lstStyle/>
        <a:p>
          <a:endParaRPr lang="es-ES"/>
        </a:p>
      </dgm:t>
    </dgm:pt>
    <dgm:pt modelId="{EF873AC1-0685-4F95-B4AA-94E3250013C6}" type="pres">
      <dgm:prSet presAssocID="{65A6E047-7521-40A9-B06A-EE07DFEE01E7}" presName="spNode" presStyleCnt="0"/>
      <dgm:spPr/>
    </dgm:pt>
    <dgm:pt modelId="{135E74DB-2A73-474A-9B97-7F7F3390B562}" type="pres">
      <dgm:prSet presAssocID="{0B818EF8-A07C-497D-8B26-67214A0D8082}" presName="sibTrans" presStyleLbl="sibTrans1D1" presStyleIdx="1" presStyleCnt="8"/>
      <dgm:spPr/>
      <dgm:t>
        <a:bodyPr/>
        <a:lstStyle/>
        <a:p>
          <a:endParaRPr lang="es-ES"/>
        </a:p>
      </dgm:t>
    </dgm:pt>
    <dgm:pt modelId="{B0EE7049-A3E0-4441-B97C-5FA987BA7EF2}" type="pres">
      <dgm:prSet presAssocID="{FE06CA97-0A5C-4080-A7AB-1E13467F6EA1}" presName="node" presStyleLbl="node1" presStyleIdx="2" presStyleCnt="8" custScaleX="393711" custRadScaleRad="113504" custRadScaleInc="1782">
        <dgm:presLayoutVars>
          <dgm:bulletEnabled val="1"/>
        </dgm:presLayoutVars>
      </dgm:prSet>
      <dgm:spPr/>
      <dgm:t>
        <a:bodyPr/>
        <a:lstStyle/>
        <a:p>
          <a:endParaRPr lang="es-ES"/>
        </a:p>
      </dgm:t>
    </dgm:pt>
    <dgm:pt modelId="{79632F10-BB0F-4AD9-B7CC-D0A23D9E6F83}" type="pres">
      <dgm:prSet presAssocID="{FE06CA97-0A5C-4080-A7AB-1E13467F6EA1}" presName="spNode" presStyleCnt="0"/>
      <dgm:spPr/>
    </dgm:pt>
    <dgm:pt modelId="{92A467ED-02FF-4257-BFA6-9C8589970531}" type="pres">
      <dgm:prSet presAssocID="{B65FF30C-1175-4D81-9AD4-91735B017435}" presName="sibTrans" presStyleLbl="sibTrans1D1" presStyleIdx="2" presStyleCnt="8"/>
      <dgm:spPr/>
      <dgm:t>
        <a:bodyPr/>
        <a:lstStyle/>
        <a:p>
          <a:endParaRPr lang="es-ES"/>
        </a:p>
      </dgm:t>
    </dgm:pt>
    <dgm:pt modelId="{3C4BFC4E-8376-4657-B3A3-4E14CC9D4B81}" type="pres">
      <dgm:prSet presAssocID="{3B17A5F2-7BA5-4FE2-9E32-CEB15D980F38}" presName="node" presStyleLbl="node1" presStyleIdx="3" presStyleCnt="8" custScaleX="334551" custRadScaleRad="113333" custRadScaleInc="-115581">
        <dgm:presLayoutVars>
          <dgm:bulletEnabled val="1"/>
        </dgm:presLayoutVars>
      </dgm:prSet>
      <dgm:spPr/>
      <dgm:t>
        <a:bodyPr/>
        <a:lstStyle/>
        <a:p>
          <a:endParaRPr lang="es-ES"/>
        </a:p>
      </dgm:t>
    </dgm:pt>
    <dgm:pt modelId="{950BE1D9-6A38-43E7-8A82-4616C14520A9}" type="pres">
      <dgm:prSet presAssocID="{3B17A5F2-7BA5-4FE2-9E32-CEB15D980F38}" presName="spNode" presStyleCnt="0"/>
      <dgm:spPr/>
    </dgm:pt>
    <dgm:pt modelId="{AB6B52FE-7875-454B-86C1-2C397CB2BC1D}" type="pres">
      <dgm:prSet presAssocID="{27AF477C-BFC2-43DC-87CC-BC4F7F58397D}" presName="sibTrans" presStyleLbl="sibTrans1D1" presStyleIdx="3" presStyleCnt="8"/>
      <dgm:spPr/>
      <dgm:t>
        <a:bodyPr/>
        <a:lstStyle/>
        <a:p>
          <a:endParaRPr lang="es-ES"/>
        </a:p>
      </dgm:t>
    </dgm:pt>
    <dgm:pt modelId="{D02D9E93-1584-4E28-9AFD-AFCA5C429516}" type="pres">
      <dgm:prSet presAssocID="{F254E5AF-EA16-4C5C-88F4-1A668ADA0000}" presName="node" presStyleLbl="node1" presStyleIdx="4" presStyleCnt="8" custScaleX="312085" custRadScaleRad="100110" custRadScaleInc="-21345">
        <dgm:presLayoutVars>
          <dgm:bulletEnabled val="1"/>
        </dgm:presLayoutVars>
      </dgm:prSet>
      <dgm:spPr/>
      <dgm:t>
        <a:bodyPr/>
        <a:lstStyle/>
        <a:p>
          <a:endParaRPr lang="es-ES"/>
        </a:p>
      </dgm:t>
    </dgm:pt>
    <dgm:pt modelId="{D8E57B79-8DB6-4386-87A3-442AE7908E4E}" type="pres">
      <dgm:prSet presAssocID="{F254E5AF-EA16-4C5C-88F4-1A668ADA0000}" presName="spNode" presStyleCnt="0"/>
      <dgm:spPr/>
    </dgm:pt>
    <dgm:pt modelId="{89AEC9BC-E4CB-46AC-92C2-D0D27BCEADA2}" type="pres">
      <dgm:prSet presAssocID="{8E91BA98-CD54-43E1-A8C7-738F103B197D}" presName="sibTrans" presStyleLbl="sibTrans1D1" presStyleIdx="4" presStyleCnt="8"/>
      <dgm:spPr/>
      <dgm:t>
        <a:bodyPr/>
        <a:lstStyle/>
        <a:p>
          <a:endParaRPr lang="es-ES"/>
        </a:p>
      </dgm:t>
    </dgm:pt>
    <dgm:pt modelId="{B835B3E3-CA4A-449E-B249-82CFB6B53B46}" type="pres">
      <dgm:prSet presAssocID="{9D415AFC-4307-418B-A254-9DC69504026A}" presName="node" presStyleLbl="node1" presStyleIdx="5" presStyleCnt="8" custScaleX="328612" custRadScaleRad="113672" custRadScaleInc="102892">
        <dgm:presLayoutVars>
          <dgm:bulletEnabled val="1"/>
        </dgm:presLayoutVars>
      </dgm:prSet>
      <dgm:spPr/>
      <dgm:t>
        <a:bodyPr/>
        <a:lstStyle/>
        <a:p>
          <a:endParaRPr lang="es-ES"/>
        </a:p>
      </dgm:t>
    </dgm:pt>
    <dgm:pt modelId="{66B4049E-B4DB-4E35-8F74-76294739673C}" type="pres">
      <dgm:prSet presAssocID="{9D415AFC-4307-418B-A254-9DC69504026A}" presName="spNode" presStyleCnt="0"/>
      <dgm:spPr/>
    </dgm:pt>
    <dgm:pt modelId="{2FAE5BA2-041C-4FEA-8DB3-B039E6C625E0}" type="pres">
      <dgm:prSet presAssocID="{19B9A5EB-E78C-4253-A1CD-909ECCE85E50}" presName="sibTrans" presStyleLbl="sibTrans1D1" presStyleIdx="5" presStyleCnt="8"/>
      <dgm:spPr/>
      <dgm:t>
        <a:bodyPr/>
        <a:lstStyle/>
        <a:p>
          <a:endParaRPr lang="es-ES"/>
        </a:p>
      </dgm:t>
    </dgm:pt>
    <dgm:pt modelId="{2EEFABBB-73BF-4125-A474-F6854CDAF197}" type="pres">
      <dgm:prSet presAssocID="{5C8349C5-29DE-467B-9CFD-CA60107C274A}" presName="node" presStyleLbl="node1" presStyleIdx="6" presStyleCnt="8" custScaleX="296955" custRadScaleRad="112840" custRadScaleInc="-1792">
        <dgm:presLayoutVars>
          <dgm:bulletEnabled val="1"/>
        </dgm:presLayoutVars>
      </dgm:prSet>
      <dgm:spPr/>
      <dgm:t>
        <a:bodyPr/>
        <a:lstStyle/>
        <a:p>
          <a:endParaRPr lang="es-ES"/>
        </a:p>
      </dgm:t>
    </dgm:pt>
    <dgm:pt modelId="{254C69C7-F4F4-45C2-B2F8-A46F7FC71687}" type="pres">
      <dgm:prSet presAssocID="{5C8349C5-29DE-467B-9CFD-CA60107C274A}" presName="spNode" presStyleCnt="0"/>
      <dgm:spPr/>
    </dgm:pt>
    <dgm:pt modelId="{7FC5AD07-2C3B-40AE-8F20-A895FBBEC8BC}" type="pres">
      <dgm:prSet presAssocID="{28E50BDF-9D4F-4872-B72E-DEA89E94DC4B}" presName="sibTrans" presStyleLbl="sibTrans1D1" presStyleIdx="6" presStyleCnt="8"/>
      <dgm:spPr/>
      <dgm:t>
        <a:bodyPr/>
        <a:lstStyle/>
        <a:p>
          <a:endParaRPr lang="es-ES"/>
        </a:p>
      </dgm:t>
    </dgm:pt>
    <dgm:pt modelId="{19FF98FA-D7CF-4EA3-90E8-C99FBFD9CB0F}" type="pres">
      <dgm:prSet presAssocID="{E95E6FD5-12AB-4BE5-A93D-937E7D459C32}" presName="node" presStyleLbl="node1" presStyleIdx="7" presStyleCnt="8" custScaleX="218481" custRadScaleRad="110055" custRadScaleInc="-127283">
        <dgm:presLayoutVars>
          <dgm:bulletEnabled val="1"/>
        </dgm:presLayoutVars>
      </dgm:prSet>
      <dgm:spPr/>
      <dgm:t>
        <a:bodyPr/>
        <a:lstStyle/>
        <a:p>
          <a:endParaRPr lang="es-ES"/>
        </a:p>
      </dgm:t>
    </dgm:pt>
    <dgm:pt modelId="{D1C2AB9C-D181-4B33-AF21-C92709BB8AE9}" type="pres">
      <dgm:prSet presAssocID="{E95E6FD5-12AB-4BE5-A93D-937E7D459C32}" presName="spNode" presStyleCnt="0"/>
      <dgm:spPr/>
    </dgm:pt>
    <dgm:pt modelId="{D01420B0-7367-47B1-86E2-99B8E0390A5A}" type="pres">
      <dgm:prSet presAssocID="{DFFE5ACC-B6AE-4A26-A570-42D490E732D8}" presName="sibTrans" presStyleLbl="sibTrans1D1" presStyleIdx="7" presStyleCnt="8"/>
      <dgm:spPr/>
      <dgm:t>
        <a:bodyPr/>
        <a:lstStyle/>
        <a:p>
          <a:endParaRPr lang="es-ES"/>
        </a:p>
      </dgm:t>
    </dgm:pt>
  </dgm:ptLst>
  <dgm:cxnLst>
    <dgm:cxn modelId="{94F68A50-E11C-4B2B-BFFC-BB2F58C619FC}" srcId="{CD1064F6-EDB7-426E-9094-D7132B14B5FE}" destId="{9D415AFC-4307-418B-A254-9DC69504026A}" srcOrd="5" destOrd="0" parTransId="{5026BA31-8687-43EC-BFDC-E1C1AB5FE581}" sibTransId="{19B9A5EB-E78C-4253-A1CD-909ECCE85E50}"/>
    <dgm:cxn modelId="{380C2D6C-073F-47BF-A616-F26185332B93}" type="presOf" srcId="{DFFE5ACC-B6AE-4A26-A570-42D490E732D8}" destId="{D01420B0-7367-47B1-86E2-99B8E0390A5A}" srcOrd="0" destOrd="0" presId="urn:microsoft.com/office/officeart/2005/8/layout/cycle6"/>
    <dgm:cxn modelId="{0753F142-62FC-4B89-B904-CF71CE50728D}" srcId="{CD1064F6-EDB7-426E-9094-D7132B14B5FE}" destId="{5889A044-39F3-4FA8-A580-AA422AB1D7AD}" srcOrd="0" destOrd="0" parTransId="{20B89ED7-6C05-4F62-A4BC-05AD8319F249}" sibTransId="{F507C3E6-49E4-4B55-A0A2-1EA48F5ADB0D}"/>
    <dgm:cxn modelId="{A7799D25-C135-49EF-A779-9087220143B7}" type="presOf" srcId="{0B818EF8-A07C-497D-8B26-67214A0D8082}" destId="{135E74DB-2A73-474A-9B97-7F7F3390B562}" srcOrd="0" destOrd="0" presId="urn:microsoft.com/office/officeart/2005/8/layout/cycle6"/>
    <dgm:cxn modelId="{3258CF57-735F-4477-83D5-EEB6BAAD791E}" type="presOf" srcId="{5C8349C5-29DE-467B-9CFD-CA60107C274A}" destId="{2EEFABBB-73BF-4125-A474-F6854CDAF197}" srcOrd="0" destOrd="0" presId="urn:microsoft.com/office/officeart/2005/8/layout/cycle6"/>
    <dgm:cxn modelId="{FC968902-6FD5-412A-BDCE-AC7F676006BC}" type="presOf" srcId="{65A6E047-7521-40A9-B06A-EE07DFEE01E7}" destId="{E50CB40F-7734-487F-97D6-999D9164269E}" srcOrd="0" destOrd="0" presId="urn:microsoft.com/office/officeart/2005/8/layout/cycle6"/>
    <dgm:cxn modelId="{03B38225-ADC3-4D05-AC20-FBA974801D70}" srcId="{CD1064F6-EDB7-426E-9094-D7132B14B5FE}" destId="{FE06CA97-0A5C-4080-A7AB-1E13467F6EA1}" srcOrd="2" destOrd="0" parTransId="{FA68C435-429C-4427-A9DA-86286BD044BD}" sibTransId="{B65FF30C-1175-4D81-9AD4-91735B017435}"/>
    <dgm:cxn modelId="{B4E2E9FF-93F4-4662-AE29-79A99FBE1599}" srcId="{CD1064F6-EDB7-426E-9094-D7132B14B5FE}" destId="{5C8349C5-29DE-467B-9CFD-CA60107C274A}" srcOrd="6" destOrd="0" parTransId="{AF891FBC-CF30-4F6A-9580-E25ADBB8F2E4}" sibTransId="{28E50BDF-9D4F-4872-B72E-DEA89E94DC4B}"/>
    <dgm:cxn modelId="{7D10235E-64A5-438F-8AEF-D548AF52DA54}" srcId="{CD1064F6-EDB7-426E-9094-D7132B14B5FE}" destId="{65A6E047-7521-40A9-B06A-EE07DFEE01E7}" srcOrd="1" destOrd="0" parTransId="{ADB97AA2-45BD-401E-B47B-F06BEAD0E2BC}" sibTransId="{0B818EF8-A07C-497D-8B26-67214A0D8082}"/>
    <dgm:cxn modelId="{C61AAE07-0267-40E0-BD31-70D9C1D68A13}" type="presOf" srcId="{9D415AFC-4307-418B-A254-9DC69504026A}" destId="{B835B3E3-CA4A-449E-B249-82CFB6B53B46}" srcOrd="0" destOrd="0" presId="urn:microsoft.com/office/officeart/2005/8/layout/cycle6"/>
    <dgm:cxn modelId="{5E8FEEF1-D942-4B36-B22A-737DD806E252}" type="presOf" srcId="{27AF477C-BFC2-43DC-87CC-BC4F7F58397D}" destId="{AB6B52FE-7875-454B-86C1-2C397CB2BC1D}" srcOrd="0" destOrd="0" presId="urn:microsoft.com/office/officeart/2005/8/layout/cycle6"/>
    <dgm:cxn modelId="{E30E1222-C74B-4BB6-816F-EC1BFF6F11DD}" type="presOf" srcId="{CD1064F6-EDB7-426E-9094-D7132B14B5FE}" destId="{148FC392-D61A-4811-B94B-926B14D3F066}" srcOrd="0" destOrd="0" presId="urn:microsoft.com/office/officeart/2005/8/layout/cycle6"/>
    <dgm:cxn modelId="{436D1D6D-B2CD-4662-81E0-FF94E68D736C}" type="presOf" srcId="{5889A044-39F3-4FA8-A580-AA422AB1D7AD}" destId="{B7CB4830-4F6A-4CEE-91D1-1A6D4A5B4159}" srcOrd="0" destOrd="0" presId="urn:microsoft.com/office/officeart/2005/8/layout/cycle6"/>
    <dgm:cxn modelId="{174274BB-BAF8-408D-94A3-D723B2C1E165}" type="presOf" srcId="{E95E6FD5-12AB-4BE5-A93D-937E7D459C32}" destId="{19FF98FA-D7CF-4EA3-90E8-C99FBFD9CB0F}" srcOrd="0" destOrd="0" presId="urn:microsoft.com/office/officeart/2005/8/layout/cycle6"/>
    <dgm:cxn modelId="{9920ACD6-2A58-4EBE-8BA8-450E226460C1}" type="presOf" srcId="{F507C3E6-49E4-4B55-A0A2-1EA48F5ADB0D}" destId="{1268898E-FABD-4361-96A1-A001B53BA1DB}" srcOrd="0" destOrd="0" presId="urn:microsoft.com/office/officeart/2005/8/layout/cycle6"/>
    <dgm:cxn modelId="{5E4E80D1-2D3F-4871-89CC-9C93C76F697E}" type="presOf" srcId="{B65FF30C-1175-4D81-9AD4-91735B017435}" destId="{92A467ED-02FF-4257-BFA6-9C8589970531}" srcOrd="0" destOrd="0" presId="urn:microsoft.com/office/officeart/2005/8/layout/cycle6"/>
    <dgm:cxn modelId="{53995F36-A05A-4C3A-BE40-710F905ED7E9}" type="presOf" srcId="{F254E5AF-EA16-4C5C-88F4-1A668ADA0000}" destId="{D02D9E93-1584-4E28-9AFD-AFCA5C429516}" srcOrd="0" destOrd="0" presId="urn:microsoft.com/office/officeart/2005/8/layout/cycle6"/>
    <dgm:cxn modelId="{232FA0E0-9CD2-4F7E-A787-402F55D9374E}" srcId="{CD1064F6-EDB7-426E-9094-D7132B14B5FE}" destId="{E95E6FD5-12AB-4BE5-A93D-937E7D459C32}" srcOrd="7" destOrd="0" parTransId="{1FAA4C0A-DB29-4E9A-94BF-297AF26ABFE8}" sibTransId="{DFFE5ACC-B6AE-4A26-A570-42D490E732D8}"/>
    <dgm:cxn modelId="{E8FDF6F7-93F6-483E-B70E-BCC8473C87D1}" type="presOf" srcId="{28E50BDF-9D4F-4872-B72E-DEA89E94DC4B}" destId="{7FC5AD07-2C3B-40AE-8F20-A895FBBEC8BC}" srcOrd="0" destOrd="0" presId="urn:microsoft.com/office/officeart/2005/8/layout/cycle6"/>
    <dgm:cxn modelId="{723C2F28-71E1-4245-8992-5CAE289F7C29}" srcId="{CD1064F6-EDB7-426E-9094-D7132B14B5FE}" destId="{F254E5AF-EA16-4C5C-88F4-1A668ADA0000}" srcOrd="4" destOrd="0" parTransId="{03573FE0-8380-43A8-8DAA-11D8116E20D8}" sibTransId="{8E91BA98-CD54-43E1-A8C7-738F103B197D}"/>
    <dgm:cxn modelId="{9BEB8F27-EA72-4A51-921D-57B20A059443}" type="presOf" srcId="{19B9A5EB-E78C-4253-A1CD-909ECCE85E50}" destId="{2FAE5BA2-041C-4FEA-8DB3-B039E6C625E0}" srcOrd="0" destOrd="0" presId="urn:microsoft.com/office/officeart/2005/8/layout/cycle6"/>
    <dgm:cxn modelId="{240A4EBB-35B3-4E28-A80A-847E35938941}" type="presOf" srcId="{8E91BA98-CD54-43E1-A8C7-738F103B197D}" destId="{89AEC9BC-E4CB-46AC-92C2-D0D27BCEADA2}" srcOrd="0" destOrd="0" presId="urn:microsoft.com/office/officeart/2005/8/layout/cycle6"/>
    <dgm:cxn modelId="{69296F07-646C-469D-8C06-A21BE2AAE851}" type="presOf" srcId="{3B17A5F2-7BA5-4FE2-9E32-CEB15D980F38}" destId="{3C4BFC4E-8376-4657-B3A3-4E14CC9D4B81}" srcOrd="0" destOrd="0" presId="urn:microsoft.com/office/officeart/2005/8/layout/cycle6"/>
    <dgm:cxn modelId="{AEC14961-9112-400B-B5AF-15D47B930C9B}" srcId="{CD1064F6-EDB7-426E-9094-D7132B14B5FE}" destId="{3B17A5F2-7BA5-4FE2-9E32-CEB15D980F38}" srcOrd="3" destOrd="0" parTransId="{1A27079E-F558-40AC-80E8-B66B7B50A711}" sibTransId="{27AF477C-BFC2-43DC-87CC-BC4F7F58397D}"/>
    <dgm:cxn modelId="{C8A2E89C-8E27-4C3D-9A6F-45CBF4A030F9}" type="presOf" srcId="{FE06CA97-0A5C-4080-A7AB-1E13467F6EA1}" destId="{B0EE7049-A3E0-4441-B97C-5FA987BA7EF2}" srcOrd="0" destOrd="0" presId="urn:microsoft.com/office/officeart/2005/8/layout/cycle6"/>
    <dgm:cxn modelId="{3EB4F8ED-AD84-4FEE-B27E-7FA8CB7D6F87}" type="presParOf" srcId="{148FC392-D61A-4811-B94B-926B14D3F066}" destId="{B7CB4830-4F6A-4CEE-91D1-1A6D4A5B4159}" srcOrd="0" destOrd="0" presId="urn:microsoft.com/office/officeart/2005/8/layout/cycle6"/>
    <dgm:cxn modelId="{998CBFAD-3339-4509-A972-D12C46E40F8A}" type="presParOf" srcId="{148FC392-D61A-4811-B94B-926B14D3F066}" destId="{6C3DB009-EA4A-4E94-A1D9-F1625A01350A}" srcOrd="1" destOrd="0" presId="urn:microsoft.com/office/officeart/2005/8/layout/cycle6"/>
    <dgm:cxn modelId="{903C5005-01B3-4C43-84AD-58B4FCCF7622}" type="presParOf" srcId="{148FC392-D61A-4811-B94B-926B14D3F066}" destId="{1268898E-FABD-4361-96A1-A001B53BA1DB}" srcOrd="2" destOrd="0" presId="urn:microsoft.com/office/officeart/2005/8/layout/cycle6"/>
    <dgm:cxn modelId="{C08B7769-585D-4D98-83D9-66FCA2D340B0}" type="presParOf" srcId="{148FC392-D61A-4811-B94B-926B14D3F066}" destId="{E50CB40F-7734-487F-97D6-999D9164269E}" srcOrd="3" destOrd="0" presId="urn:microsoft.com/office/officeart/2005/8/layout/cycle6"/>
    <dgm:cxn modelId="{AC64898A-264F-49B7-983E-851FBEF4E66C}" type="presParOf" srcId="{148FC392-D61A-4811-B94B-926B14D3F066}" destId="{EF873AC1-0685-4F95-B4AA-94E3250013C6}" srcOrd="4" destOrd="0" presId="urn:microsoft.com/office/officeart/2005/8/layout/cycle6"/>
    <dgm:cxn modelId="{8AB49B53-BCFC-466F-8174-6DA9130A4D97}" type="presParOf" srcId="{148FC392-D61A-4811-B94B-926B14D3F066}" destId="{135E74DB-2A73-474A-9B97-7F7F3390B562}" srcOrd="5" destOrd="0" presId="urn:microsoft.com/office/officeart/2005/8/layout/cycle6"/>
    <dgm:cxn modelId="{214C0FB3-9C2B-4474-9E2C-DE0D530777A5}" type="presParOf" srcId="{148FC392-D61A-4811-B94B-926B14D3F066}" destId="{B0EE7049-A3E0-4441-B97C-5FA987BA7EF2}" srcOrd="6" destOrd="0" presId="urn:microsoft.com/office/officeart/2005/8/layout/cycle6"/>
    <dgm:cxn modelId="{39E04BCD-9327-4F9B-9C4C-B06B98BE8DFC}" type="presParOf" srcId="{148FC392-D61A-4811-B94B-926B14D3F066}" destId="{79632F10-BB0F-4AD9-B7CC-D0A23D9E6F83}" srcOrd="7" destOrd="0" presId="urn:microsoft.com/office/officeart/2005/8/layout/cycle6"/>
    <dgm:cxn modelId="{D69D1E00-12C7-4FD8-AB47-BAB85143AACE}" type="presParOf" srcId="{148FC392-D61A-4811-B94B-926B14D3F066}" destId="{92A467ED-02FF-4257-BFA6-9C8589970531}" srcOrd="8" destOrd="0" presId="urn:microsoft.com/office/officeart/2005/8/layout/cycle6"/>
    <dgm:cxn modelId="{B6305EF9-CE1C-4AA2-95F0-C7AAA1FBECBE}" type="presParOf" srcId="{148FC392-D61A-4811-B94B-926B14D3F066}" destId="{3C4BFC4E-8376-4657-B3A3-4E14CC9D4B81}" srcOrd="9" destOrd="0" presId="urn:microsoft.com/office/officeart/2005/8/layout/cycle6"/>
    <dgm:cxn modelId="{97F0AEC2-9004-4EB1-99B1-332863B9A9D9}" type="presParOf" srcId="{148FC392-D61A-4811-B94B-926B14D3F066}" destId="{950BE1D9-6A38-43E7-8A82-4616C14520A9}" srcOrd="10" destOrd="0" presId="urn:microsoft.com/office/officeart/2005/8/layout/cycle6"/>
    <dgm:cxn modelId="{9BB47484-BC2C-4FAC-82D9-E28E06F4FDBB}" type="presParOf" srcId="{148FC392-D61A-4811-B94B-926B14D3F066}" destId="{AB6B52FE-7875-454B-86C1-2C397CB2BC1D}" srcOrd="11" destOrd="0" presId="urn:microsoft.com/office/officeart/2005/8/layout/cycle6"/>
    <dgm:cxn modelId="{32FC01BB-4DA2-43D4-8A0C-F143806956ED}" type="presParOf" srcId="{148FC392-D61A-4811-B94B-926B14D3F066}" destId="{D02D9E93-1584-4E28-9AFD-AFCA5C429516}" srcOrd="12" destOrd="0" presId="urn:microsoft.com/office/officeart/2005/8/layout/cycle6"/>
    <dgm:cxn modelId="{14668F52-9E5A-434A-AED9-F64C2BE458CE}" type="presParOf" srcId="{148FC392-D61A-4811-B94B-926B14D3F066}" destId="{D8E57B79-8DB6-4386-87A3-442AE7908E4E}" srcOrd="13" destOrd="0" presId="urn:microsoft.com/office/officeart/2005/8/layout/cycle6"/>
    <dgm:cxn modelId="{A6FF2341-5E75-4773-85CC-AC229EE49E0B}" type="presParOf" srcId="{148FC392-D61A-4811-B94B-926B14D3F066}" destId="{89AEC9BC-E4CB-46AC-92C2-D0D27BCEADA2}" srcOrd="14" destOrd="0" presId="urn:microsoft.com/office/officeart/2005/8/layout/cycle6"/>
    <dgm:cxn modelId="{9C62281E-5D32-4D37-A36F-8445F9911CA1}" type="presParOf" srcId="{148FC392-D61A-4811-B94B-926B14D3F066}" destId="{B835B3E3-CA4A-449E-B249-82CFB6B53B46}" srcOrd="15" destOrd="0" presId="urn:microsoft.com/office/officeart/2005/8/layout/cycle6"/>
    <dgm:cxn modelId="{3F13B7CD-F5C2-4440-9BB2-E2F5B7B14A6E}" type="presParOf" srcId="{148FC392-D61A-4811-B94B-926B14D3F066}" destId="{66B4049E-B4DB-4E35-8F74-76294739673C}" srcOrd="16" destOrd="0" presId="urn:microsoft.com/office/officeart/2005/8/layout/cycle6"/>
    <dgm:cxn modelId="{57BB134F-741B-4655-8FFF-0A964EE68682}" type="presParOf" srcId="{148FC392-D61A-4811-B94B-926B14D3F066}" destId="{2FAE5BA2-041C-4FEA-8DB3-B039E6C625E0}" srcOrd="17" destOrd="0" presId="urn:microsoft.com/office/officeart/2005/8/layout/cycle6"/>
    <dgm:cxn modelId="{1AAF2730-E1BD-446F-8031-B2234E9BB50B}" type="presParOf" srcId="{148FC392-D61A-4811-B94B-926B14D3F066}" destId="{2EEFABBB-73BF-4125-A474-F6854CDAF197}" srcOrd="18" destOrd="0" presId="urn:microsoft.com/office/officeart/2005/8/layout/cycle6"/>
    <dgm:cxn modelId="{ED47C488-5F98-4837-9BBD-A9B5ACEF8837}" type="presParOf" srcId="{148FC392-D61A-4811-B94B-926B14D3F066}" destId="{254C69C7-F4F4-45C2-B2F8-A46F7FC71687}" srcOrd="19" destOrd="0" presId="urn:microsoft.com/office/officeart/2005/8/layout/cycle6"/>
    <dgm:cxn modelId="{39909052-DEB1-43D2-82C7-D607C6D52399}" type="presParOf" srcId="{148FC392-D61A-4811-B94B-926B14D3F066}" destId="{7FC5AD07-2C3B-40AE-8F20-A895FBBEC8BC}" srcOrd="20" destOrd="0" presId="urn:microsoft.com/office/officeart/2005/8/layout/cycle6"/>
    <dgm:cxn modelId="{55E5C6F1-4E85-4E4A-9284-3583A47805C9}" type="presParOf" srcId="{148FC392-D61A-4811-B94B-926B14D3F066}" destId="{19FF98FA-D7CF-4EA3-90E8-C99FBFD9CB0F}" srcOrd="21" destOrd="0" presId="urn:microsoft.com/office/officeart/2005/8/layout/cycle6"/>
    <dgm:cxn modelId="{4F5005DA-ECB7-4AB5-BA50-A75BD43C3F3C}" type="presParOf" srcId="{148FC392-D61A-4811-B94B-926B14D3F066}" destId="{D1C2AB9C-D181-4B33-AF21-C92709BB8AE9}" srcOrd="22" destOrd="0" presId="urn:microsoft.com/office/officeart/2005/8/layout/cycle6"/>
    <dgm:cxn modelId="{813C6033-9D50-4B0B-A67F-365AC92BDA33}" type="presParOf" srcId="{148FC392-D61A-4811-B94B-926B14D3F066}" destId="{D01420B0-7367-47B1-86E2-99B8E0390A5A}" srcOrd="23"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CB0CBB-4250-4CA6-9FFC-6D6830E0C59E}" type="doc">
      <dgm:prSet loTypeId="urn:microsoft.com/office/officeart/2005/8/layout/cycle3" loCatId="cycle" qsTypeId="urn:microsoft.com/office/officeart/2005/8/quickstyle/3d4" qsCatId="3D" csTypeId="urn:microsoft.com/office/officeart/2005/8/colors/colorful2" csCatId="colorful" phldr="1"/>
      <dgm:spPr/>
      <dgm:t>
        <a:bodyPr/>
        <a:lstStyle/>
        <a:p>
          <a:endParaRPr lang="es-MX"/>
        </a:p>
      </dgm:t>
    </dgm:pt>
    <dgm:pt modelId="{3B36FA24-9820-44C9-B626-B117B36ADDBB}">
      <dgm:prSet phldrT="[Texto]"/>
      <dgm:spPr/>
      <dgm:t>
        <a:bodyPr/>
        <a:lstStyle/>
        <a:p>
          <a:r>
            <a:rPr lang="es-MX"/>
            <a:t>Corrupción</a:t>
          </a:r>
        </a:p>
      </dgm:t>
    </dgm:pt>
    <dgm:pt modelId="{2DCC7D6C-54CC-4754-AB29-E70635F4AD84}" type="parTrans" cxnId="{0FC343D3-8786-4EF3-AFB3-9E0EC87EFE76}">
      <dgm:prSet/>
      <dgm:spPr/>
      <dgm:t>
        <a:bodyPr/>
        <a:lstStyle/>
        <a:p>
          <a:endParaRPr lang="es-MX"/>
        </a:p>
      </dgm:t>
    </dgm:pt>
    <dgm:pt modelId="{5F0DF27C-0BE4-4AA5-B399-9A139A441529}" type="sibTrans" cxnId="{0FC343D3-8786-4EF3-AFB3-9E0EC87EFE76}">
      <dgm:prSet/>
      <dgm:spPr/>
      <dgm:t>
        <a:bodyPr/>
        <a:lstStyle/>
        <a:p>
          <a:endParaRPr lang="es-MX"/>
        </a:p>
      </dgm:t>
    </dgm:pt>
    <dgm:pt modelId="{FDFF4402-19D9-4706-B0AC-EAC309DF23D5}">
      <dgm:prSet phldrT="[Texto]"/>
      <dgm:spPr/>
      <dgm:t>
        <a:bodyPr/>
        <a:lstStyle/>
        <a:p>
          <a:r>
            <a:rPr lang="es-MX"/>
            <a:t>Pobreza</a:t>
          </a:r>
        </a:p>
      </dgm:t>
    </dgm:pt>
    <dgm:pt modelId="{DD0DE224-2FCC-4A39-8CD2-ADA04E2B3BED}" type="parTrans" cxnId="{C87F8CA5-E640-49AC-92E9-866483D72F28}">
      <dgm:prSet/>
      <dgm:spPr/>
      <dgm:t>
        <a:bodyPr/>
        <a:lstStyle/>
        <a:p>
          <a:endParaRPr lang="es-MX"/>
        </a:p>
      </dgm:t>
    </dgm:pt>
    <dgm:pt modelId="{932984AF-DAE6-4372-B506-A1C6521729EC}" type="sibTrans" cxnId="{C87F8CA5-E640-49AC-92E9-866483D72F28}">
      <dgm:prSet/>
      <dgm:spPr/>
      <dgm:t>
        <a:bodyPr/>
        <a:lstStyle/>
        <a:p>
          <a:endParaRPr lang="es-MX"/>
        </a:p>
      </dgm:t>
    </dgm:pt>
    <dgm:pt modelId="{305B03BD-D362-4962-92E2-965F7707BBF5}">
      <dgm:prSet phldrT="[Texto]"/>
      <dgm:spPr/>
      <dgm:t>
        <a:bodyPr/>
        <a:lstStyle/>
        <a:p>
          <a:r>
            <a:rPr lang="es-MX"/>
            <a:t>Desigualdad Social</a:t>
          </a:r>
        </a:p>
      </dgm:t>
    </dgm:pt>
    <dgm:pt modelId="{59985F8F-32CF-4179-B2D8-697F613A15D5}" type="parTrans" cxnId="{7173C683-93D6-4AD8-BA8F-13D549EE43C8}">
      <dgm:prSet/>
      <dgm:spPr/>
      <dgm:t>
        <a:bodyPr/>
        <a:lstStyle/>
        <a:p>
          <a:endParaRPr lang="es-MX"/>
        </a:p>
      </dgm:t>
    </dgm:pt>
    <dgm:pt modelId="{0BBDDDDD-174D-4C74-85D1-6950E73B8451}" type="sibTrans" cxnId="{7173C683-93D6-4AD8-BA8F-13D549EE43C8}">
      <dgm:prSet/>
      <dgm:spPr/>
      <dgm:t>
        <a:bodyPr/>
        <a:lstStyle/>
        <a:p>
          <a:endParaRPr lang="es-MX"/>
        </a:p>
      </dgm:t>
    </dgm:pt>
    <dgm:pt modelId="{F6D25ABF-BE5C-4FFF-A641-68719DEC75CE}" type="pres">
      <dgm:prSet presAssocID="{6CCB0CBB-4250-4CA6-9FFC-6D6830E0C59E}" presName="Name0" presStyleCnt="0">
        <dgm:presLayoutVars>
          <dgm:dir/>
          <dgm:resizeHandles val="exact"/>
        </dgm:presLayoutVars>
      </dgm:prSet>
      <dgm:spPr/>
      <dgm:t>
        <a:bodyPr/>
        <a:lstStyle/>
        <a:p>
          <a:endParaRPr lang="es-ES"/>
        </a:p>
      </dgm:t>
    </dgm:pt>
    <dgm:pt modelId="{AE6CAB38-67D1-4C34-9C2E-FAF0A16B5281}" type="pres">
      <dgm:prSet presAssocID="{6CCB0CBB-4250-4CA6-9FFC-6D6830E0C59E}" presName="cycle" presStyleCnt="0"/>
      <dgm:spPr/>
    </dgm:pt>
    <dgm:pt modelId="{3E936290-43E2-48B1-8557-5E83FF7E1C67}" type="pres">
      <dgm:prSet presAssocID="{3B36FA24-9820-44C9-B626-B117B36ADDBB}" presName="nodeFirstNode" presStyleLbl="node1" presStyleIdx="0" presStyleCnt="3" custRadScaleRad="101372" custRadScaleInc="-8510">
        <dgm:presLayoutVars>
          <dgm:bulletEnabled val="1"/>
        </dgm:presLayoutVars>
      </dgm:prSet>
      <dgm:spPr/>
      <dgm:t>
        <a:bodyPr/>
        <a:lstStyle/>
        <a:p>
          <a:endParaRPr lang="es-ES"/>
        </a:p>
      </dgm:t>
    </dgm:pt>
    <dgm:pt modelId="{39CB7329-48BF-4154-954E-72B2CF9D4511}" type="pres">
      <dgm:prSet presAssocID="{5F0DF27C-0BE4-4AA5-B399-9A139A441529}" presName="sibTransFirstNode" presStyleLbl="bgShp" presStyleIdx="0" presStyleCnt="1"/>
      <dgm:spPr/>
      <dgm:t>
        <a:bodyPr/>
        <a:lstStyle/>
        <a:p>
          <a:endParaRPr lang="es-ES"/>
        </a:p>
      </dgm:t>
    </dgm:pt>
    <dgm:pt modelId="{108499A9-2A8C-42F4-937E-22289E420313}" type="pres">
      <dgm:prSet presAssocID="{FDFF4402-19D9-4706-B0AC-EAC309DF23D5}" presName="nodeFollowingNodes" presStyleLbl="node1" presStyleIdx="1" presStyleCnt="3" custRadScaleRad="96124" custRadScaleInc="-10617">
        <dgm:presLayoutVars>
          <dgm:bulletEnabled val="1"/>
        </dgm:presLayoutVars>
      </dgm:prSet>
      <dgm:spPr/>
      <dgm:t>
        <a:bodyPr/>
        <a:lstStyle/>
        <a:p>
          <a:endParaRPr lang="es-ES"/>
        </a:p>
      </dgm:t>
    </dgm:pt>
    <dgm:pt modelId="{D0B5BC1A-22D7-4D0B-A2BF-B4EDF19DA417}" type="pres">
      <dgm:prSet presAssocID="{305B03BD-D362-4962-92E2-965F7707BBF5}" presName="nodeFollowingNodes" presStyleLbl="node1" presStyleIdx="2" presStyleCnt="3">
        <dgm:presLayoutVars>
          <dgm:bulletEnabled val="1"/>
        </dgm:presLayoutVars>
      </dgm:prSet>
      <dgm:spPr/>
      <dgm:t>
        <a:bodyPr/>
        <a:lstStyle/>
        <a:p>
          <a:endParaRPr lang="es-ES"/>
        </a:p>
      </dgm:t>
    </dgm:pt>
  </dgm:ptLst>
  <dgm:cxnLst>
    <dgm:cxn modelId="{0FC343D3-8786-4EF3-AFB3-9E0EC87EFE76}" srcId="{6CCB0CBB-4250-4CA6-9FFC-6D6830E0C59E}" destId="{3B36FA24-9820-44C9-B626-B117B36ADDBB}" srcOrd="0" destOrd="0" parTransId="{2DCC7D6C-54CC-4754-AB29-E70635F4AD84}" sibTransId="{5F0DF27C-0BE4-4AA5-B399-9A139A441529}"/>
    <dgm:cxn modelId="{F90CD82B-C555-4572-A64A-975030E66700}" type="presOf" srcId="{305B03BD-D362-4962-92E2-965F7707BBF5}" destId="{D0B5BC1A-22D7-4D0B-A2BF-B4EDF19DA417}" srcOrd="0" destOrd="0" presId="urn:microsoft.com/office/officeart/2005/8/layout/cycle3"/>
    <dgm:cxn modelId="{C17A6C14-8EC2-4608-8F11-21704D77A79C}" type="presOf" srcId="{6CCB0CBB-4250-4CA6-9FFC-6D6830E0C59E}" destId="{F6D25ABF-BE5C-4FFF-A641-68719DEC75CE}" srcOrd="0" destOrd="0" presId="urn:microsoft.com/office/officeart/2005/8/layout/cycle3"/>
    <dgm:cxn modelId="{88CB1185-B898-4383-A62F-AAFCCE264EDD}" type="presOf" srcId="{5F0DF27C-0BE4-4AA5-B399-9A139A441529}" destId="{39CB7329-48BF-4154-954E-72B2CF9D4511}" srcOrd="0" destOrd="0" presId="urn:microsoft.com/office/officeart/2005/8/layout/cycle3"/>
    <dgm:cxn modelId="{7173C683-93D6-4AD8-BA8F-13D549EE43C8}" srcId="{6CCB0CBB-4250-4CA6-9FFC-6D6830E0C59E}" destId="{305B03BD-D362-4962-92E2-965F7707BBF5}" srcOrd="2" destOrd="0" parTransId="{59985F8F-32CF-4179-B2D8-697F613A15D5}" sibTransId="{0BBDDDDD-174D-4C74-85D1-6950E73B8451}"/>
    <dgm:cxn modelId="{B0AC3A58-F276-4133-8AD8-65FDC0DA7489}" type="presOf" srcId="{FDFF4402-19D9-4706-B0AC-EAC309DF23D5}" destId="{108499A9-2A8C-42F4-937E-22289E420313}" srcOrd="0" destOrd="0" presId="urn:microsoft.com/office/officeart/2005/8/layout/cycle3"/>
    <dgm:cxn modelId="{6BE4A48E-A5DF-4D4B-A60D-AEFE59CE8F3C}" type="presOf" srcId="{3B36FA24-9820-44C9-B626-B117B36ADDBB}" destId="{3E936290-43E2-48B1-8557-5E83FF7E1C67}" srcOrd="0" destOrd="0" presId="urn:microsoft.com/office/officeart/2005/8/layout/cycle3"/>
    <dgm:cxn modelId="{C87F8CA5-E640-49AC-92E9-866483D72F28}" srcId="{6CCB0CBB-4250-4CA6-9FFC-6D6830E0C59E}" destId="{FDFF4402-19D9-4706-B0AC-EAC309DF23D5}" srcOrd="1" destOrd="0" parTransId="{DD0DE224-2FCC-4A39-8CD2-ADA04E2B3BED}" sibTransId="{932984AF-DAE6-4372-B506-A1C6521729EC}"/>
    <dgm:cxn modelId="{233C88DF-C5E2-4AF6-8CEA-39B78A53525E}" type="presParOf" srcId="{F6D25ABF-BE5C-4FFF-A641-68719DEC75CE}" destId="{AE6CAB38-67D1-4C34-9C2E-FAF0A16B5281}" srcOrd="0" destOrd="0" presId="urn:microsoft.com/office/officeart/2005/8/layout/cycle3"/>
    <dgm:cxn modelId="{8790A11D-D389-469B-9262-14B3A8A91D91}" type="presParOf" srcId="{AE6CAB38-67D1-4C34-9C2E-FAF0A16B5281}" destId="{3E936290-43E2-48B1-8557-5E83FF7E1C67}" srcOrd="0" destOrd="0" presId="urn:microsoft.com/office/officeart/2005/8/layout/cycle3"/>
    <dgm:cxn modelId="{F5D6569C-0AF1-4A77-BA93-7A5F57FE3EA2}" type="presParOf" srcId="{AE6CAB38-67D1-4C34-9C2E-FAF0A16B5281}" destId="{39CB7329-48BF-4154-954E-72B2CF9D4511}" srcOrd="1" destOrd="0" presId="urn:microsoft.com/office/officeart/2005/8/layout/cycle3"/>
    <dgm:cxn modelId="{8D26CC9F-FD0F-4C0F-9B09-BCA6EA5BD300}" type="presParOf" srcId="{AE6CAB38-67D1-4C34-9C2E-FAF0A16B5281}" destId="{108499A9-2A8C-42F4-937E-22289E420313}" srcOrd="2" destOrd="0" presId="urn:microsoft.com/office/officeart/2005/8/layout/cycle3"/>
    <dgm:cxn modelId="{5AD57146-A790-4E1C-9ECC-F4F655BDDFDE}" type="presParOf" srcId="{AE6CAB38-67D1-4C34-9C2E-FAF0A16B5281}" destId="{D0B5BC1A-22D7-4D0B-A2BF-B4EDF19DA417}" srcOrd="3"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A02F65-3912-4BA4-89F7-F9F12E83503B}">
      <dsp:nvSpPr>
        <dsp:cNvPr id="0" name=""/>
        <dsp:cNvSpPr/>
      </dsp:nvSpPr>
      <dsp:spPr>
        <a:xfrm>
          <a:off x="2797684" y="-9316"/>
          <a:ext cx="1602460" cy="333533"/>
        </a:xfrm>
        <a:prstGeom prst="roundRect">
          <a:avLst/>
        </a:prstGeom>
        <a:solidFill>
          <a:schemeClr val="accent2"/>
        </a:solidFill>
        <a:ln w="12700" cap="flat" cmpd="sng" algn="ctr">
          <a:solidFill>
            <a:schemeClr val="accent2">
              <a:shade val="50000"/>
            </a:schemeClr>
          </a:solidFill>
          <a:prstDash val="solid"/>
          <a:miter lim="800000"/>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s-MX" sz="1050" b="1" kern="1200" smtClean="0">
              <a:latin typeface="Montserrat" panose="00000500000000000000" pitchFamily="2" charset="0"/>
            </a:rPr>
            <a:t>LEGALIDAD</a:t>
          </a:r>
          <a:endParaRPr lang="es-MX" sz="1050" b="1" kern="1200">
            <a:latin typeface="Montserrat" panose="00000500000000000000" pitchFamily="2" charset="0"/>
          </a:endParaRPr>
        </a:p>
      </dsp:txBody>
      <dsp:txXfrm>
        <a:off x="2813966" y="6966"/>
        <a:ext cx="1569896" cy="300969"/>
      </dsp:txXfrm>
    </dsp:sp>
    <dsp:sp modelId="{E2446E3F-4342-4104-B5DD-16880311C5D9}">
      <dsp:nvSpPr>
        <dsp:cNvPr id="0" name=""/>
        <dsp:cNvSpPr/>
      </dsp:nvSpPr>
      <dsp:spPr>
        <a:xfrm>
          <a:off x="1714102" y="216571"/>
          <a:ext cx="4262037" cy="4262037"/>
        </a:xfrm>
        <a:custGeom>
          <a:avLst/>
          <a:gdLst/>
          <a:ahLst/>
          <a:cxnLst/>
          <a:rect l="0" t="0" r="0" b="0"/>
          <a:pathLst>
            <a:path>
              <a:moveTo>
                <a:pt x="2691386" y="74996"/>
              </a:moveTo>
              <a:arcTo wR="2131018" hR="2131018" stAng="17114739" swAng="878046"/>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8A2893E-39B0-465E-818D-E0F3941F9BA6}">
      <dsp:nvSpPr>
        <dsp:cNvPr id="0" name=""/>
        <dsp:cNvSpPr/>
      </dsp:nvSpPr>
      <dsp:spPr>
        <a:xfrm>
          <a:off x="4319331" y="502606"/>
          <a:ext cx="1602460" cy="333533"/>
        </a:xfrm>
        <a:prstGeom prst="roundRect">
          <a:avLst/>
        </a:prstGeom>
        <a:solidFill>
          <a:schemeClr val="accent5"/>
        </a:solidFill>
        <a:ln w="19050" cap="flat" cmpd="sng" algn="ctr">
          <a:solidFill>
            <a:schemeClr val="lt1"/>
          </a:solidFill>
          <a:prstDash val="solid"/>
          <a:miter lim="800000"/>
        </a:ln>
        <a:effectLst/>
      </dsp:spPr>
      <dsp:style>
        <a:lnRef idx="3">
          <a:schemeClr val="lt1"/>
        </a:lnRef>
        <a:fillRef idx="1">
          <a:schemeClr val="accent5"/>
        </a:fillRef>
        <a:effectRef idx="1">
          <a:schemeClr val="accent5"/>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MX" sz="1100" b="1" kern="1200" smtClean="0">
              <a:latin typeface="Montserrat" panose="00000500000000000000" pitchFamily="2" charset="0"/>
            </a:rPr>
            <a:t>HONRADEZ</a:t>
          </a:r>
          <a:endParaRPr lang="es-MX" sz="1100" b="1" kern="1200">
            <a:latin typeface="Montserrat" panose="00000500000000000000" pitchFamily="2" charset="0"/>
          </a:endParaRPr>
        </a:p>
      </dsp:txBody>
      <dsp:txXfrm>
        <a:off x="4335613" y="518888"/>
        <a:ext cx="1569896" cy="300969"/>
      </dsp:txXfrm>
    </dsp:sp>
    <dsp:sp modelId="{CB393A33-1AAA-4E8E-A1EF-E3246F2E5CE8}">
      <dsp:nvSpPr>
        <dsp:cNvPr id="0" name=""/>
        <dsp:cNvSpPr/>
      </dsp:nvSpPr>
      <dsp:spPr>
        <a:xfrm>
          <a:off x="2027636" y="513374"/>
          <a:ext cx="4262037" cy="4262037"/>
        </a:xfrm>
        <a:custGeom>
          <a:avLst/>
          <a:gdLst/>
          <a:ahLst/>
          <a:cxnLst/>
          <a:rect l="0" t="0" r="0" b="0"/>
          <a:pathLst>
            <a:path>
              <a:moveTo>
                <a:pt x="3260745" y="324099"/>
              </a:moveTo>
              <a:arcTo wR="2131018" hR="2131018" stAng="18120874" swAng="398265"/>
            </a:path>
          </a:pathLst>
        </a:custGeom>
        <a:noFill/>
        <a:ln w="6350" cap="flat" cmpd="sng" algn="ctr">
          <a:solidFill>
            <a:schemeClr val="accent3">
              <a:hueOff val="193614"/>
              <a:satOff val="7143"/>
              <a:lumOff val="-105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EA40513-DD52-4DD2-93CD-DA4A3CCF7976}">
      <dsp:nvSpPr>
        <dsp:cNvPr id="0" name=""/>
        <dsp:cNvSpPr/>
      </dsp:nvSpPr>
      <dsp:spPr>
        <a:xfrm>
          <a:off x="4798466" y="981746"/>
          <a:ext cx="1602460" cy="333533"/>
        </a:xfrm>
        <a:prstGeom prst="roundRect">
          <a:avLst/>
        </a:prstGeom>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6350" cap="flat" cmpd="sng" algn="ctr">
          <a:solidFill>
            <a:schemeClr val="accent4"/>
          </a:solidFill>
          <a:prstDash val="solid"/>
          <a:miter lim="800000"/>
        </a:ln>
        <a:effectLst/>
      </dsp:spPr>
      <dsp:style>
        <a:lnRef idx="1">
          <a:schemeClr val="accent4"/>
        </a:lnRef>
        <a:fillRef idx="3">
          <a:schemeClr val="accent4"/>
        </a:fillRef>
        <a:effectRef idx="2">
          <a:schemeClr val="accent4"/>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MX" sz="1100" b="1" kern="1200" smtClean="0">
              <a:latin typeface="Montserrat" panose="00000500000000000000" pitchFamily="2" charset="0"/>
            </a:rPr>
            <a:t>LEALTAD</a:t>
          </a:r>
          <a:endParaRPr lang="es-MX" sz="1100" b="1" kern="1200">
            <a:latin typeface="Montserrat" panose="00000500000000000000" pitchFamily="2" charset="0"/>
          </a:endParaRPr>
        </a:p>
      </dsp:txBody>
      <dsp:txXfrm>
        <a:off x="4814748" y="998028"/>
        <a:ext cx="1569896" cy="300969"/>
      </dsp:txXfrm>
    </dsp:sp>
    <dsp:sp modelId="{5D9ED2B6-0450-4697-AB76-97289563CE0D}">
      <dsp:nvSpPr>
        <dsp:cNvPr id="0" name=""/>
        <dsp:cNvSpPr/>
      </dsp:nvSpPr>
      <dsp:spPr>
        <a:xfrm>
          <a:off x="1712180" y="250316"/>
          <a:ext cx="4262037" cy="4262037"/>
        </a:xfrm>
        <a:custGeom>
          <a:avLst/>
          <a:gdLst/>
          <a:ahLst/>
          <a:cxnLst/>
          <a:rect l="0" t="0" r="0" b="0"/>
          <a:pathLst>
            <a:path>
              <a:moveTo>
                <a:pt x="3977982" y="1068020"/>
              </a:moveTo>
              <a:arcTo wR="2131018" hR="2131018" stAng="19804676" swAng="558435"/>
            </a:path>
          </a:pathLst>
        </a:custGeom>
        <a:noFill/>
        <a:ln w="6350" cap="flat" cmpd="sng" algn="ctr">
          <a:solidFill>
            <a:schemeClr val="accent3">
              <a:hueOff val="387228"/>
              <a:satOff val="14286"/>
              <a:lumOff val="-2101"/>
              <a:alphaOff val="0"/>
            </a:schemeClr>
          </a:solidFill>
          <a:prstDash val="solid"/>
          <a:miter lim="800000"/>
        </a:ln>
        <a:effectLst/>
      </dsp:spPr>
      <dsp:style>
        <a:lnRef idx="1">
          <a:scrgbClr r="0" g="0" b="0"/>
        </a:lnRef>
        <a:fillRef idx="0">
          <a:scrgbClr r="0" g="0" b="0"/>
        </a:fillRef>
        <a:effectRef idx="0">
          <a:scrgbClr r="0" g="0" b="0"/>
        </a:effectRef>
        <a:fontRef idx="minor"/>
      </dsp:style>
    </dsp:sp>
    <dsp:sp modelId="{71561FBD-8327-4ED8-AAA7-7900151DCFC1}">
      <dsp:nvSpPr>
        <dsp:cNvPr id="0" name=""/>
        <dsp:cNvSpPr/>
      </dsp:nvSpPr>
      <dsp:spPr>
        <a:xfrm>
          <a:off x="4843217" y="1634340"/>
          <a:ext cx="2077986" cy="333533"/>
        </a:xfrm>
        <a:prstGeom prst="roundRect">
          <a:avLst/>
        </a:prstGeom>
        <a:solidFill>
          <a:schemeClr val="accent3">
            <a:hueOff val="580843"/>
            <a:satOff val="21429"/>
            <a:lumOff val="-31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MX" sz="1100" b="1" kern="1200" smtClean="0">
              <a:latin typeface="Montserrat" panose="00000500000000000000" pitchFamily="2" charset="0"/>
            </a:rPr>
            <a:t>IMPARCIALIDAD</a:t>
          </a:r>
          <a:endParaRPr lang="es-MX" sz="1100" b="1" kern="1200">
            <a:latin typeface="Montserrat" panose="00000500000000000000" pitchFamily="2" charset="0"/>
          </a:endParaRPr>
        </a:p>
      </dsp:txBody>
      <dsp:txXfrm>
        <a:off x="4859499" y="1650622"/>
        <a:ext cx="2045422" cy="300969"/>
      </dsp:txXfrm>
    </dsp:sp>
    <dsp:sp modelId="{1AB0130C-7E60-48E9-AC65-3892DDC3FA3A}">
      <dsp:nvSpPr>
        <dsp:cNvPr id="0" name=""/>
        <dsp:cNvSpPr/>
      </dsp:nvSpPr>
      <dsp:spPr>
        <a:xfrm>
          <a:off x="1679564" y="189075"/>
          <a:ext cx="4262037" cy="4262037"/>
        </a:xfrm>
        <a:custGeom>
          <a:avLst/>
          <a:gdLst/>
          <a:ahLst/>
          <a:cxnLst/>
          <a:rect l="0" t="0" r="0" b="0"/>
          <a:pathLst>
            <a:path>
              <a:moveTo>
                <a:pt x="4233238" y="1781861"/>
              </a:moveTo>
              <a:arcTo wR="2131018" hR="2131018" stAng="21034190" swAng="491209"/>
            </a:path>
          </a:pathLst>
        </a:custGeom>
        <a:noFill/>
        <a:ln w="6350" cap="flat" cmpd="sng" algn="ctr">
          <a:solidFill>
            <a:schemeClr val="accent3">
              <a:hueOff val="580843"/>
              <a:satOff val="21429"/>
              <a:lumOff val="-3151"/>
              <a:alphaOff val="0"/>
            </a:schemeClr>
          </a:solidFill>
          <a:prstDash val="solid"/>
          <a:miter lim="800000"/>
        </a:ln>
        <a:effectLst/>
      </dsp:spPr>
      <dsp:style>
        <a:lnRef idx="1">
          <a:scrgbClr r="0" g="0" b="0"/>
        </a:lnRef>
        <a:fillRef idx="0">
          <a:scrgbClr r="0" g="0" b="0"/>
        </a:fillRef>
        <a:effectRef idx="0">
          <a:scrgbClr r="0" g="0" b="0"/>
        </a:effectRef>
        <a:fontRef idx="minor"/>
      </dsp:style>
    </dsp:sp>
    <dsp:sp modelId="{98C453FE-6ED5-41AC-A201-770D4C947CD2}">
      <dsp:nvSpPr>
        <dsp:cNvPr id="0" name=""/>
        <dsp:cNvSpPr/>
      </dsp:nvSpPr>
      <dsp:spPr>
        <a:xfrm>
          <a:off x="5134680" y="2276956"/>
          <a:ext cx="1602460" cy="333533"/>
        </a:xfrm>
        <a:prstGeom prst="roundRect">
          <a:avLst/>
        </a:prstGeom>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6350" cap="flat" cmpd="sng" algn="ctr">
          <a:solidFill>
            <a:schemeClr val="accent4"/>
          </a:solidFill>
          <a:prstDash val="solid"/>
          <a:miter lim="800000"/>
        </a:ln>
        <a:effectLst/>
      </dsp:spPr>
      <dsp:style>
        <a:lnRef idx="1">
          <a:schemeClr val="accent4"/>
        </a:lnRef>
        <a:fillRef idx="3">
          <a:schemeClr val="accent4"/>
        </a:fillRef>
        <a:effectRef idx="2">
          <a:schemeClr val="accent4"/>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MX" sz="1100" b="1" kern="1200" smtClean="0">
              <a:latin typeface="Montserrat" panose="00000500000000000000" pitchFamily="2" charset="0"/>
            </a:rPr>
            <a:t>EFICIENCIA</a:t>
          </a:r>
          <a:endParaRPr lang="es-MX" sz="1100" b="1" kern="1200">
            <a:latin typeface="Montserrat" panose="00000500000000000000" pitchFamily="2" charset="0"/>
          </a:endParaRPr>
        </a:p>
      </dsp:txBody>
      <dsp:txXfrm>
        <a:off x="5150962" y="2293238"/>
        <a:ext cx="1569896" cy="300969"/>
      </dsp:txXfrm>
    </dsp:sp>
    <dsp:sp modelId="{D8703BF9-C073-447D-9E33-318D53E27620}">
      <dsp:nvSpPr>
        <dsp:cNvPr id="0" name=""/>
        <dsp:cNvSpPr/>
      </dsp:nvSpPr>
      <dsp:spPr>
        <a:xfrm>
          <a:off x="1670863" y="231073"/>
          <a:ext cx="4262037" cy="4262037"/>
        </a:xfrm>
        <a:custGeom>
          <a:avLst/>
          <a:gdLst/>
          <a:ahLst/>
          <a:cxnLst/>
          <a:rect l="0" t="0" r="0" b="0"/>
          <a:pathLst>
            <a:path>
              <a:moveTo>
                <a:pt x="4246998" y="2383744"/>
              </a:moveTo>
              <a:arcTo wR="2131018" hR="2131018" stAng="408657" swAng="690167"/>
            </a:path>
          </a:pathLst>
        </a:custGeom>
        <a:noFill/>
        <a:ln w="6350" cap="flat" cmpd="sng" algn="ctr">
          <a:solidFill>
            <a:schemeClr val="accent3">
              <a:hueOff val="774457"/>
              <a:satOff val="28571"/>
              <a:lumOff val="-4202"/>
              <a:alphaOff val="0"/>
            </a:schemeClr>
          </a:solidFill>
          <a:prstDash val="solid"/>
          <a:miter lim="800000"/>
        </a:ln>
        <a:effectLst/>
      </dsp:spPr>
      <dsp:style>
        <a:lnRef idx="1">
          <a:scrgbClr r="0" g="0" b="0"/>
        </a:lnRef>
        <a:fillRef idx="0">
          <a:scrgbClr r="0" g="0" b="0"/>
        </a:fillRef>
        <a:effectRef idx="0">
          <a:scrgbClr r="0" g="0" b="0"/>
        </a:effectRef>
        <a:fontRef idx="minor"/>
      </dsp:style>
    </dsp:sp>
    <dsp:sp modelId="{B7736D74-29F4-46D6-A5B3-09E3DF809600}">
      <dsp:nvSpPr>
        <dsp:cNvPr id="0" name=""/>
        <dsp:cNvSpPr/>
      </dsp:nvSpPr>
      <dsp:spPr>
        <a:xfrm>
          <a:off x="4945717" y="3035836"/>
          <a:ext cx="1602460" cy="386432"/>
        </a:xfrm>
        <a:prstGeom prst="roundRect">
          <a:avLst/>
        </a:prstGeom>
        <a:solidFill>
          <a:schemeClr val="accent3">
            <a:hueOff val="968071"/>
            <a:satOff val="35714"/>
            <a:lumOff val="-52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MX" sz="1100" b="1" kern="1200" smtClean="0">
              <a:latin typeface="Montserrat" panose="00000500000000000000" pitchFamily="2" charset="0"/>
            </a:rPr>
            <a:t>ECONOMÍA</a:t>
          </a:r>
          <a:endParaRPr lang="es-MX" sz="1100" b="1" kern="1200">
            <a:latin typeface="Montserrat" panose="00000500000000000000" pitchFamily="2" charset="0"/>
          </a:endParaRPr>
        </a:p>
      </dsp:txBody>
      <dsp:txXfrm>
        <a:off x="4964581" y="3054700"/>
        <a:ext cx="1564732" cy="348704"/>
      </dsp:txXfrm>
    </dsp:sp>
    <dsp:sp modelId="{5B9FD37E-A400-4445-9F42-F4643490418E}">
      <dsp:nvSpPr>
        <dsp:cNvPr id="0" name=""/>
        <dsp:cNvSpPr/>
      </dsp:nvSpPr>
      <dsp:spPr>
        <a:xfrm>
          <a:off x="1809349" y="17368"/>
          <a:ext cx="4262037" cy="4262037"/>
        </a:xfrm>
        <a:custGeom>
          <a:avLst/>
          <a:gdLst/>
          <a:ahLst/>
          <a:cxnLst/>
          <a:rect l="0" t="0" r="0" b="0"/>
          <a:pathLst>
            <a:path>
              <a:moveTo>
                <a:pt x="3838291" y="3406346"/>
              </a:moveTo>
              <a:arcTo wR="2131018" hR="2131018" stAng="2205578" swAng="285287"/>
            </a:path>
          </a:pathLst>
        </a:custGeom>
        <a:noFill/>
        <a:ln w="6350" cap="flat" cmpd="sng" algn="ctr">
          <a:solidFill>
            <a:schemeClr val="accent3">
              <a:hueOff val="968071"/>
              <a:satOff val="35714"/>
              <a:lumOff val="-5252"/>
              <a:alphaOff val="0"/>
            </a:schemeClr>
          </a:solidFill>
          <a:prstDash val="solid"/>
          <a:miter lim="800000"/>
        </a:ln>
        <a:effectLst/>
      </dsp:spPr>
      <dsp:style>
        <a:lnRef idx="1">
          <a:scrgbClr r="0" g="0" b="0"/>
        </a:lnRef>
        <a:fillRef idx="0">
          <a:scrgbClr r="0" g="0" b="0"/>
        </a:fillRef>
        <a:effectRef idx="0">
          <a:scrgbClr r="0" g="0" b="0"/>
        </a:effectRef>
        <a:fontRef idx="minor"/>
      </dsp:style>
    </dsp:sp>
    <dsp:sp modelId="{2EC05269-5344-4BBA-9915-9138DC66102B}">
      <dsp:nvSpPr>
        <dsp:cNvPr id="0" name=""/>
        <dsp:cNvSpPr/>
      </dsp:nvSpPr>
      <dsp:spPr>
        <a:xfrm>
          <a:off x="4608919" y="3562194"/>
          <a:ext cx="1602460" cy="333533"/>
        </a:xfrm>
        <a:prstGeom prst="roundRect">
          <a:avLst/>
        </a:prstGeom>
        <a:solidFill>
          <a:schemeClr val="accent3">
            <a:hueOff val="1161685"/>
            <a:satOff val="42857"/>
            <a:lumOff val="-63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MX" sz="1100" b="1" kern="1200" smtClean="0">
              <a:latin typeface="Montserrat" panose="00000500000000000000" pitchFamily="2" charset="0"/>
            </a:rPr>
            <a:t>DISCIPLINA</a:t>
          </a:r>
          <a:endParaRPr lang="es-MX" sz="1100" b="1" kern="1200">
            <a:latin typeface="Montserrat" panose="00000500000000000000" pitchFamily="2" charset="0"/>
          </a:endParaRPr>
        </a:p>
      </dsp:txBody>
      <dsp:txXfrm>
        <a:off x="4625201" y="3578476"/>
        <a:ext cx="1569896" cy="300969"/>
      </dsp:txXfrm>
    </dsp:sp>
    <dsp:sp modelId="{8035F435-3356-471F-B7B5-87E08686DA37}">
      <dsp:nvSpPr>
        <dsp:cNvPr id="0" name=""/>
        <dsp:cNvSpPr/>
      </dsp:nvSpPr>
      <dsp:spPr>
        <a:xfrm>
          <a:off x="1788597" y="106877"/>
          <a:ext cx="4262037" cy="4262037"/>
        </a:xfrm>
        <a:custGeom>
          <a:avLst/>
          <a:gdLst/>
          <a:ahLst/>
          <a:cxnLst/>
          <a:rect l="0" t="0" r="0" b="0"/>
          <a:pathLst>
            <a:path>
              <a:moveTo>
                <a:pt x="3467437" y="3790905"/>
              </a:moveTo>
              <a:arcTo wR="2131018" hR="2131018" stAng="3069692" swAng="518150"/>
            </a:path>
          </a:pathLst>
        </a:custGeom>
        <a:noFill/>
        <a:ln w="6350" cap="flat" cmpd="sng" algn="ctr">
          <a:solidFill>
            <a:schemeClr val="accent3">
              <a:hueOff val="1161685"/>
              <a:satOff val="42857"/>
              <a:lumOff val="-6303"/>
              <a:alphaOff val="0"/>
            </a:schemeClr>
          </a:solidFill>
          <a:prstDash val="solid"/>
          <a:miter lim="800000"/>
        </a:ln>
        <a:effectLst/>
      </dsp:spPr>
      <dsp:style>
        <a:lnRef idx="1">
          <a:scrgbClr r="0" g="0" b="0"/>
        </a:lnRef>
        <a:fillRef idx="0">
          <a:scrgbClr r="0" g="0" b="0"/>
        </a:fillRef>
        <a:effectRef idx="0">
          <a:scrgbClr r="0" g="0" b="0"/>
        </a:effectRef>
        <a:fontRef idx="minor"/>
      </dsp:style>
    </dsp:sp>
    <dsp:sp modelId="{1A3BD16D-3C6A-4536-A1BF-CB2EE7BD8BAC}">
      <dsp:nvSpPr>
        <dsp:cNvPr id="0" name=""/>
        <dsp:cNvSpPr/>
      </dsp:nvSpPr>
      <dsp:spPr>
        <a:xfrm>
          <a:off x="3720762" y="4081277"/>
          <a:ext cx="1930020" cy="378784"/>
        </a:xfrm>
        <a:prstGeom prst="round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MX" sz="1100" b="1" kern="1200" smtClean="0">
              <a:latin typeface="Montserrat" panose="00000500000000000000" pitchFamily="2" charset="0"/>
            </a:rPr>
            <a:t>PROFESIONALISMO</a:t>
          </a:r>
          <a:endParaRPr lang="es-MX" sz="1100" b="1" kern="1200">
            <a:latin typeface="Montserrat" panose="00000500000000000000" pitchFamily="2" charset="0"/>
          </a:endParaRPr>
        </a:p>
      </dsp:txBody>
      <dsp:txXfrm>
        <a:off x="3739253" y="4099768"/>
        <a:ext cx="1893038" cy="341802"/>
      </dsp:txXfrm>
    </dsp:sp>
    <dsp:sp modelId="{A21EC934-C105-4B41-90CE-DD2BD2714761}">
      <dsp:nvSpPr>
        <dsp:cNvPr id="0" name=""/>
        <dsp:cNvSpPr/>
      </dsp:nvSpPr>
      <dsp:spPr>
        <a:xfrm>
          <a:off x="1893946" y="203496"/>
          <a:ext cx="4262037" cy="4262037"/>
        </a:xfrm>
        <a:custGeom>
          <a:avLst/>
          <a:gdLst/>
          <a:ahLst/>
          <a:cxnLst/>
          <a:rect l="0" t="0" r="0" b="0"/>
          <a:pathLst>
            <a:path>
              <a:moveTo>
                <a:pt x="2277886" y="4256970"/>
              </a:moveTo>
              <a:arcTo wR="2131018" hR="2131018" stAng="5162886" swAng="914560"/>
            </a:path>
          </a:pathLst>
        </a:custGeom>
        <a:noFill/>
        <a:ln w="6350" cap="flat" cmpd="sng" algn="ctr">
          <a:solidFill>
            <a:schemeClr val="accent3">
              <a:hueOff val="1355300"/>
              <a:satOff val="50000"/>
              <a:lumOff val="-7353"/>
              <a:alphaOff val="0"/>
            </a:schemeClr>
          </a:solidFill>
          <a:prstDash val="solid"/>
          <a:miter lim="800000"/>
        </a:ln>
        <a:effectLst/>
      </dsp:spPr>
      <dsp:style>
        <a:lnRef idx="1">
          <a:scrgbClr r="0" g="0" b="0"/>
        </a:lnRef>
        <a:fillRef idx="0">
          <a:scrgbClr r="0" g="0" b="0"/>
        </a:fillRef>
        <a:effectRef idx="0">
          <a:scrgbClr r="0" g="0" b="0"/>
        </a:effectRef>
        <a:fontRef idx="minor"/>
      </dsp:style>
    </dsp:sp>
    <dsp:sp modelId="{1F4F786B-0C13-469B-A46A-1CE096C0FE76}">
      <dsp:nvSpPr>
        <dsp:cNvPr id="0" name=""/>
        <dsp:cNvSpPr/>
      </dsp:nvSpPr>
      <dsp:spPr>
        <a:xfrm>
          <a:off x="2027412" y="4089620"/>
          <a:ext cx="1602460" cy="333533"/>
        </a:xfrm>
        <a:prstGeom prst="roundRect">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s-MX" sz="1050" b="1" kern="1200" smtClean="0">
              <a:latin typeface="Montserrat" panose="00000500000000000000" pitchFamily="2" charset="0"/>
            </a:rPr>
            <a:t>OBJETIVIDAD</a:t>
          </a:r>
          <a:endParaRPr lang="es-MX" sz="1050" b="1" kern="1200">
            <a:latin typeface="Montserrat" panose="00000500000000000000" pitchFamily="2" charset="0"/>
          </a:endParaRPr>
        </a:p>
      </dsp:txBody>
      <dsp:txXfrm>
        <a:off x="2043694" y="4105902"/>
        <a:ext cx="1569896" cy="300969"/>
      </dsp:txXfrm>
    </dsp:sp>
    <dsp:sp modelId="{DE68E15E-42CA-460E-912B-8C830167637B}">
      <dsp:nvSpPr>
        <dsp:cNvPr id="0" name=""/>
        <dsp:cNvSpPr/>
      </dsp:nvSpPr>
      <dsp:spPr>
        <a:xfrm>
          <a:off x="969435" y="-89146"/>
          <a:ext cx="4262037" cy="4262037"/>
        </a:xfrm>
        <a:custGeom>
          <a:avLst/>
          <a:gdLst/>
          <a:ahLst/>
          <a:cxnLst/>
          <a:rect l="0" t="0" r="0" b="0"/>
          <a:pathLst>
            <a:path>
              <a:moveTo>
                <a:pt x="1537341" y="4177671"/>
              </a:moveTo>
              <a:arcTo wR="2131018" hR="2131018" stAng="6370558" swAng="624299"/>
            </a:path>
          </a:pathLst>
        </a:custGeom>
        <a:noFill/>
        <a:ln w="6350" cap="flat" cmpd="sng" algn="ctr">
          <a:solidFill>
            <a:schemeClr val="accent3">
              <a:hueOff val="1548914"/>
              <a:satOff val="57143"/>
              <a:lumOff val="-8403"/>
              <a:alphaOff val="0"/>
            </a:schemeClr>
          </a:solidFill>
          <a:prstDash val="solid"/>
          <a:miter lim="800000"/>
        </a:ln>
        <a:effectLst/>
      </dsp:spPr>
      <dsp:style>
        <a:lnRef idx="1">
          <a:scrgbClr r="0" g="0" b="0"/>
        </a:lnRef>
        <a:fillRef idx="0">
          <a:scrgbClr r="0" g="0" b="0"/>
        </a:fillRef>
        <a:effectRef idx="0">
          <a:scrgbClr r="0" g="0" b="0"/>
        </a:effectRef>
        <a:fontRef idx="minor"/>
      </dsp:style>
    </dsp:sp>
    <dsp:sp modelId="{BDF6C702-05D9-461A-A179-86463D3205A5}">
      <dsp:nvSpPr>
        <dsp:cNvPr id="0" name=""/>
        <dsp:cNvSpPr/>
      </dsp:nvSpPr>
      <dsp:spPr>
        <a:xfrm>
          <a:off x="980743" y="3612347"/>
          <a:ext cx="1996430" cy="333533"/>
        </a:xfrm>
        <a:prstGeom prst="roundRect">
          <a:avLst/>
        </a:prstGeom>
        <a:solidFill>
          <a:schemeClr val="accent2"/>
        </a:solidFill>
        <a:ln w="19050" cap="flat" cmpd="sng" algn="ctr">
          <a:solidFill>
            <a:schemeClr val="lt1"/>
          </a:solidFill>
          <a:prstDash val="solid"/>
          <a:miter lim="800000"/>
        </a:ln>
        <a:effectLst/>
      </dsp:spPr>
      <dsp:style>
        <a:lnRef idx="3">
          <a:schemeClr val="lt1"/>
        </a:lnRef>
        <a:fillRef idx="1">
          <a:schemeClr val="accent2"/>
        </a:fillRef>
        <a:effectRef idx="1">
          <a:schemeClr val="accent2"/>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MX" sz="1100" b="1" kern="1200" smtClean="0">
              <a:latin typeface="Montserrat" panose="00000500000000000000" pitchFamily="2" charset="0"/>
            </a:rPr>
            <a:t>TRANSPARENCIA</a:t>
          </a:r>
          <a:endParaRPr lang="es-MX" sz="1100" b="1" kern="1200">
            <a:latin typeface="Montserrat" panose="00000500000000000000" pitchFamily="2" charset="0"/>
          </a:endParaRPr>
        </a:p>
      </dsp:txBody>
      <dsp:txXfrm>
        <a:off x="997025" y="3628629"/>
        <a:ext cx="1963866" cy="300969"/>
      </dsp:txXfrm>
    </dsp:sp>
    <dsp:sp modelId="{3C1DC865-E21E-4828-AA80-5427CBBC9C59}">
      <dsp:nvSpPr>
        <dsp:cNvPr id="0" name=""/>
        <dsp:cNvSpPr/>
      </dsp:nvSpPr>
      <dsp:spPr>
        <a:xfrm>
          <a:off x="1066831" y="-164815"/>
          <a:ext cx="4262037" cy="4262037"/>
        </a:xfrm>
        <a:custGeom>
          <a:avLst/>
          <a:gdLst/>
          <a:ahLst/>
          <a:cxnLst/>
          <a:rect l="0" t="0" r="0" b="0"/>
          <a:pathLst>
            <a:path>
              <a:moveTo>
                <a:pt x="775489" y="3775336"/>
              </a:moveTo>
              <a:arcTo wR="2131018" hR="2131018" stAng="7770072" swAng="454599"/>
            </a:path>
          </a:pathLst>
        </a:custGeom>
        <a:noFill/>
        <a:ln w="6350" cap="flat" cmpd="sng" algn="ctr">
          <a:solidFill>
            <a:schemeClr val="accent3">
              <a:hueOff val="1742528"/>
              <a:satOff val="64286"/>
              <a:lumOff val="-9454"/>
              <a:alphaOff val="0"/>
            </a:schemeClr>
          </a:solidFill>
          <a:prstDash val="solid"/>
          <a:miter lim="800000"/>
        </a:ln>
        <a:effectLst/>
      </dsp:spPr>
      <dsp:style>
        <a:lnRef idx="1">
          <a:scrgbClr r="0" g="0" b="0"/>
        </a:lnRef>
        <a:fillRef idx="0">
          <a:scrgbClr r="0" g="0" b="0"/>
        </a:fillRef>
        <a:effectRef idx="0">
          <a:scrgbClr r="0" g="0" b="0"/>
        </a:effectRef>
        <a:fontRef idx="minor"/>
      </dsp:style>
    </dsp:sp>
    <dsp:sp modelId="{91396BF1-AAD3-47E7-87D2-9EE816BEB024}">
      <dsp:nvSpPr>
        <dsp:cNvPr id="0" name=""/>
        <dsp:cNvSpPr/>
      </dsp:nvSpPr>
      <dsp:spPr>
        <a:xfrm>
          <a:off x="547578" y="3036132"/>
          <a:ext cx="1986526" cy="379197"/>
        </a:xfrm>
        <a:prstGeom prst="roundRect">
          <a:avLst/>
        </a:prstGeom>
        <a:solidFill>
          <a:schemeClr val="accent3">
            <a:hueOff val="1936142"/>
            <a:satOff val="71429"/>
            <a:lumOff val="-105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MX" sz="1100" b="1" kern="1200" smtClean="0">
              <a:latin typeface="Montserrat" panose="00000500000000000000" pitchFamily="2" charset="0"/>
            </a:rPr>
            <a:t>RENDICIÓN</a:t>
          </a:r>
          <a:r>
            <a:rPr lang="es-MX" sz="1100" kern="1200" smtClean="0">
              <a:latin typeface="Montserrat" panose="00000500000000000000" pitchFamily="2" charset="0"/>
            </a:rPr>
            <a:t> DE CUENTAS</a:t>
          </a:r>
          <a:endParaRPr lang="es-MX" sz="1100" kern="1200">
            <a:latin typeface="Montserrat" panose="00000500000000000000" pitchFamily="2" charset="0"/>
          </a:endParaRPr>
        </a:p>
      </dsp:txBody>
      <dsp:txXfrm>
        <a:off x="566089" y="3054643"/>
        <a:ext cx="1949504" cy="342175"/>
      </dsp:txXfrm>
    </dsp:sp>
    <dsp:sp modelId="{A8463129-6827-498B-BD54-DC530C5564C0}">
      <dsp:nvSpPr>
        <dsp:cNvPr id="0" name=""/>
        <dsp:cNvSpPr/>
      </dsp:nvSpPr>
      <dsp:spPr>
        <a:xfrm>
          <a:off x="1151349" y="-210470"/>
          <a:ext cx="4262037" cy="4262037"/>
        </a:xfrm>
        <a:custGeom>
          <a:avLst/>
          <a:gdLst/>
          <a:ahLst/>
          <a:cxnLst/>
          <a:rect l="0" t="0" r="0" b="0"/>
          <a:pathLst>
            <a:path>
              <a:moveTo>
                <a:pt x="313411" y="3243467"/>
              </a:moveTo>
              <a:arcTo wR="2131018" hR="2131018" stAng="8911901" swAng="582094"/>
            </a:path>
          </a:pathLst>
        </a:custGeom>
        <a:noFill/>
        <a:ln w="6350" cap="flat" cmpd="sng" algn="ctr">
          <a:solidFill>
            <a:schemeClr val="accent3">
              <a:hueOff val="1936142"/>
              <a:satOff val="71429"/>
              <a:lumOff val="-10504"/>
              <a:alphaOff val="0"/>
            </a:schemeClr>
          </a:solidFill>
          <a:prstDash val="solid"/>
          <a:miter lim="800000"/>
        </a:ln>
        <a:effectLst/>
      </dsp:spPr>
      <dsp:style>
        <a:lnRef idx="1">
          <a:scrgbClr r="0" g="0" b="0"/>
        </a:lnRef>
        <a:fillRef idx="0">
          <a:scrgbClr r="0" g="0" b="0"/>
        </a:fillRef>
        <a:effectRef idx="0">
          <a:scrgbClr r="0" g="0" b="0"/>
        </a:effectRef>
        <a:fontRef idx="minor"/>
      </dsp:style>
    </dsp:sp>
    <dsp:sp modelId="{8667C83E-23E3-426B-A977-61C64A40B38F}">
      <dsp:nvSpPr>
        <dsp:cNvPr id="0" name=""/>
        <dsp:cNvSpPr/>
      </dsp:nvSpPr>
      <dsp:spPr>
        <a:xfrm>
          <a:off x="208800" y="2251978"/>
          <a:ext cx="2127647" cy="455396"/>
        </a:xfrm>
        <a:prstGeom prst="roundRect">
          <a:avLst/>
        </a:prstGeom>
        <a:solidFill>
          <a:schemeClr val="accent3">
            <a:hueOff val="2129756"/>
            <a:satOff val="78571"/>
            <a:lumOff val="-115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MX" sz="1100" kern="1200" smtClean="0">
              <a:latin typeface="Montserrat" panose="00000500000000000000" pitchFamily="2" charset="0"/>
            </a:rPr>
            <a:t>COMPETENCIA POR MÉRITO</a:t>
          </a:r>
          <a:endParaRPr lang="es-MX" sz="1100" kern="1200" dirty="0">
            <a:latin typeface="Montserrat" panose="00000500000000000000" pitchFamily="2" charset="0"/>
          </a:endParaRPr>
        </a:p>
      </dsp:txBody>
      <dsp:txXfrm>
        <a:off x="231031" y="2274209"/>
        <a:ext cx="2083185" cy="410934"/>
      </dsp:txXfrm>
    </dsp:sp>
    <dsp:sp modelId="{0ECEDD2D-8899-4061-89B9-164994970100}">
      <dsp:nvSpPr>
        <dsp:cNvPr id="0" name=""/>
        <dsp:cNvSpPr/>
      </dsp:nvSpPr>
      <dsp:spPr>
        <a:xfrm>
          <a:off x="1264942" y="157198"/>
          <a:ext cx="4262037" cy="4262037"/>
        </a:xfrm>
        <a:custGeom>
          <a:avLst/>
          <a:gdLst/>
          <a:ahLst/>
          <a:cxnLst/>
          <a:rect l="0" t="0" r="0" b="0"/>
          <a:pathLst>
            <a:path>
              <a:moveTo>
                <a:pt x="369" y="2091339"/>
              </a:moveTo>
              <a:arcTo wR="2131018" hR="2131018" stAng="10864015" swAng="544708"/>
            </a:path>
          </a:pathLst>
        </a:custGeom>
        <a:noFill/>
        <a:ln w="6350" cap="flat" cmpd="sng" algn="ctr">
          <a:solidFill>
            <a:schemeClr val="accent3">
              <a:hueOff val="2129756"/>
              <a:satOff val="78571"/>
              <a:lumOff val="-11555"/>
              <a:alphaOff val="0"/>
            </a:schemeClr>
          </a:solidFill>
          <a:prstDash val="solid"/>
          <a:miter lim="800000"/>
        </a:ln>
        <a:effectLst/>
      </dsp:spPr>
      <dsp:style>
        <a:lnRef idx="1">
          <a:scrgbClr r="0" g="0" b="0"/>
        </a:lnRef>
        <a:fillRef idx="0">
          <a:scrgbClr r="0" g="0" b="0"/>
        </a:fillRef>
        <a:effectRef idx="0">
          <a:scrgbClr r="0" g="0" b="0"/>
        </a:effectRef>
        <a:fontRef idx="minor"/>
      </dsp:style>
    </dsp:sp>
    <dsp:sp modelId="{EA5C6089-8A3E-49C7-8D8A-88895A7924B5}">
      <dsp:nvSpPr>
        <dsp:cNvPr id="0" name=""/>
        <dsp:cNvSpPr/>
      </dsp:nvSpPr>
      <dsp:spPr>
        <a:xfrm>
          <a:off x="461313" y="1575924"/>
          <a:ext cx="1740958" cy="333533"/>
        </a:xfrm>
        <a:prstGeom prst="roundRect">
          <a:avLst/>
        </a:prstGeom>
        <a:solidFill>
          <a:schemeClr val="accent3">
            <a:hueOff val="2323371"/>
            <a:satOff val="85714"/>
            <a:lumOff val="-126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MX" sz="1100" b="1" kern="1200" smtClean="0">
              <a:latin typeface="Montserrat" panose="00000500000000000000" pitchFamily="2" charset="0"/>
            </a:rPr>
            <a:t>EFICACIA</a:t>
          </a:r>
          <a:endParaRPr lang="es-MX" sz="1100" b="1" kern="1200">
            <a:latin typeface="Montserrat" panose="00000500000000000000" pitchFamily="2" charset="0"/>
          </a:endParaRPr>
        </a:p>
      </dsp:txBody>
      <dsp:txXfrm>
        <a:off x="477595" y="1592206"/>
        <a:ext cx="1708394" cy="300969"/>
      </dsp:txXfrm>
    </dsp:sp>
    <dsp:sp modelId="{0DD4367E-DCE3-4964-A35D-8E2A31216617}">
      <dsp:nvSpPr>
        <dsp:cNvPr id="0" name=""/>
        <dsp:cNvSpPr/>
      </dsp:nvSpPr>
      <dsp:spPr>
        <a:xfrm>
          <a:off x="1261966" y="136612"/>
          <a:ext cx="4262037" cy="4262037"/>
        </a:xfrm>
        <a:custGeom>
          <a:avLst/>
          <a:gdLst/>
          <a:ahLst/>
          <a:cxnLst/>
          <a:rect l="0" t="0" r="0" b="0"/>
          <a:pathLst>
            <a:path>
              <a:moveTo>
                <a:pt x="116151" y="1437081"/>
              </a:moveTo>
              <a:arcTo wR="2131018" hR="2131018" stAng="11940249" swAng="373278"/>
            </a:path>
          </a:pathLst>
        </a:custGeom>
        <a:noFill/>
        <a:ln w="6350" cap="flat" cmpd="sng" algn="ctr">
          <a:solidFill>
            <a:schemeClr val="accent3">
              <a:hueOff val="2323371"/>
              <a:satOff val="85714"/>
              <a:lumOff val="-12605"/>
              <a:alphaOff val="0"/>
            </a:schemeClr>
          </a:solidFill>
          <a:prstDash val="solid"/>
          <a:miter lim="800000"/>
        </a:ln>
        <a:effectLst/>
      </dsp:spPr>
      <dsp:style>
        <a:lnRef idx="1">
          <a:scrgbClr r="0" g="0" b="0"/>
        </a:lnRef>
        <a:fillRef idx="0">
          <a:scrgbClr r="0" g="0" b="0"/>
        </a:fillRef>
        <a:effectRef idx="0">
          <a:scrgbClr r="0" g="0" b="0"/>
        </a:effectRef>
        <a:fontRef idx="minor"/>
      </dsp:style>
    </dsp:sp>
    <dsp:sp modelId="{31AC3AF7-CC4F-480E-ADAC-CC759D99CB9F}">
      <dsp:nvSpPr>
        <dsp:cNvPr id="0" name=""/>
        <dsp:cNvSpPr/>
      </dsp:nvSpPr>
      <dsp:spPr>
        <a:xfrm>
          <a:off x="766712" y="1023763"/>
          <a:ext cx="1556191" cy="333533"/>
        </a:xfrm>
        <a:prstGeom prst="roundRect">
          <a:avLst/>
        </a:prstGeom>
        <a:solidFill>
          <a:schemeClr val="accent3">
            <a:hueOff val="2516985"/>
            <a:satOff val="92857"/>
            <a:lumOff val="-136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MX" sz="1100" b="1" kern="1200" smtClean="0">
              <a:latin typeface="Montserrat" panose="00000500000000000000" pitchFamily="2" charset="0"/>
            </a:rPr>
            <a:t>INTEGRIDAD</a:t>
          </a:r>
          <a:endParaRPr lang="es-MX" sz="1100" b="1" kern="1200">
            <a:latin typeface="Montserrat" panose="00000500000000000000" pitchFamily="2" charset="0"/>
          </a:endParaRPr>
        </a:p>
      </dsp:txBody>
      <dsp:txXfrm>
        <a:off x="782994" y="1040045"/>
        <a:ext cx="1523627" cy="300969"/>
      </dsp:txXfrm>
    </dsp:sp>
    <dsp:sp modelId="{629A3CE3-A46C-4FA8-BBB9-5D5830F8D585}">
      <dsp:nvSpPr>
        <dsp:cNvPr id="0" name=""/>
        <dsp:cNvSpPr/>
      </dsp:nvSpPr>
      <dsp:spPr>
        <a:xfrm>
          <a:off x="1081052" y="331657"/>
          <a:ext cx="4262037" cy="4262037"/>
        </a:xfrm>
        <a:custGeom>
          <a:avLst/>
          <a:gdLst/>
          <a:ahLst/>
          <a:cxnLst/>
          <a:rect l="0" t="0" r="0" b="0"/>
          <a:pathLst>
            <a:path>
              <a:moveTo>
                <a:pt x="560889" y="690207"/>
              </a:moveTo>
              <a:arcTo wR="2131018" hR="2131018" stAng="13352441" swAng="407244"/>
            </a:path>
          </a:pathLst>
        </a:custGeom>
        <a:noFill/>
        <a:ln w="6350" cap="flat" cmpd="sng" algn="ctr">
          <a:solidFill>
            <a:schemeClr val="accent3">
              <a:hueOff val="2516985"/>
              <a:satOff val="92857"/>
              <a:lumOff val="-13656"/>
              <a:alphaOff val="0"/>
            </a:schemeClr>
          </a:solidFill>
          <a:prstDash val="solid"/>
          <a:miter lim="800000"/>
        </a:ln>
        <a:effectLst/>
      </dsp:spPr>
      <dsp:style>
        <a:lnRef idx="1">
          <a:scrgbClr r="0" g="0" b="0"/>
        </a:lnRef>
        <a:fillRef idx="0">
          <a:scrgbClr r="0" g="0" b="0"/>
        </a:fillRef>
        <a:effectRef idx="0">
          <a:scrgbClr r="0" g="0" b="0"/>
        </a:effectRef>
        <a:fontRef idx="minor"/>
      </dsp:style>
    </dsp:sp>
    <dsp:sp modelId="{632C8A79-9D7A-49E9-BEE5-BFB45A3C22D1}">
      <dsp:nvSpPr>
        <dsp:cNvPr id="0" name=""/>
        <dsp:cNvSpPr/>
      </dsp:nvSpPr>
      <dsp:spPr>
        <a:xfrm>
          <a:off x="1290068" y="511185"/>
          <a:ext cx="1359611" cy="333533"/>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MX" sz="1100" b="1" kern="1200" smtClean="0">
              <a:latin typeface="Montserrat" panose="00000500000000000000" pitchFamily="2" charset="0"/>
            </a:rPr>
            <a:t>EQUIDAD</a:t>
          </a:r>
          <a:endParaRPr lang="es-MX" sz="1100" b="1" kern="1200">
            <a:latin typeface="Montserrat" panose="00000500000000000000" pitchFamily="2" charset="0"/>
          </a:endParaRPr>
        </a:p>
      </dsp:txBody>
      <dsp:txXfrm>
        <a:off x="1306350" y="527467"/>
        <a:ext cx="1327047" cy="300969"/>
      </dsp:txXfrm>
    </dsp:sp>
    <dsp:sp modelId="{F74271EE-74AF-4AB0-AFC4-E3AEB48CC656}">
      <dsp:nvSpPr>
        <dsp:cNvPr id="0" name=""/>
        <dsp:cNvSpPr/>
      </dsp:nvSpPr>
      <dsp:spPr>
        <a:xfrm>
          <a:off x="911894" y="313469"/>
          <a:ext cx="4262037" cy="4262037"/>
        </a:xfrm>
        <a:custGeom>
          <a:avLst/>
          <a:gdLst/>
          <a:ahLst/>
          <a:cxnLst/>
          <a:rect l="0" t="0" r="0" b="0"/>
          <a:pathLst>
            <a:path>
              <a:moveTo>
                <a:pt x="1241017" y="194749"/>
              </a:moveTo>
              <a:arcTo wR="2131018" hR="2131018" stAng="14718854" swAng="1124323"/>
            </a:path>
          </a:pathLst>
        </a:custGeom>
        <a:noFill/>
        <a:ln w="6350" cap="flat" cmpd="sng" algn="ctr">
          <a:solidFill>
            <a:schemeClr val="accent3">
              <a:hueOff val="2710599"/>
              <a:satOff val="100000"/>
              <a:lumOff val="-14706"/>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CB4830-4F6A-4CEE-91D1-1A6D4A5B4159}">
      <dsp:nvSpPr>
        <dsp:cNvPr id="0" name=""/>
        <dsp:cNvSpPr/>
      </dsp:nvSpPr>
      <dsp:spPr>
        <a:xfrm>
          <a:off x="2714927" y="0"/>
          <a:ext cx="1889803" cy="57078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kumimoji="0" lang="es-MX" sz="1800" b="1" i="0" u="none" strike="noStrike" kern="1200" cap="none" spc="0" normalizeH="0" baseline="0" noProof="0">
              <a:ln/>
              <a:effectLst/>
              <a:uLnTx/>
              <a:uFillTx/>
              <a:latin typeface="Montserrat" panose="00000500000000000000" pitchFamily="2" charset="0"/>
              <a:ea typeface="+mn-ea"/>
              <a:cs typeface="+mn-cs"/>
            </a:rPr>
            <a:t>INTERES PÚBLICO</a:t>
          </a:r>
          <a:endParaRPr lang="es-MX" sz="1800" b="1" kern="1200" dirty="0">
            <a:latin typeface="Montserrat" panose="00000500000000000000" pitchFamily="2" charset="0"/>
          </a:endParaRPr>
        </a:p>
      </dsp:txBody>
      <dsp:txXfrm>
        <a:off x="2742790" y="27863"/>
        <a:ext cx="1834077" cy="515055"/>
      </dsp:txXfrm>
    </dsp:sp>
    <dsp:sp modelId="{1268898E-FABD-4361-96A1-A001B53BA1DB}">
      <dsp:nvSpPr>
        <dsp:cNvPr id="0" name=""/>
        <dsp:cNvSpPr/>
      </dsp:nvSpPr>
      <dsp:spPr>
        <a:xfrm>
          <a:off x="2109163" y="447709"/>
          <a:ext cx="3958419" cy="3958419"/>
        </a:xfrm>
        <a:custGeom>
          <a:avLst/>
          <a:gdLst/>
          <a:ahLst/>
          <a:cxnLst/>
          <a:rect l="0" t="0" r="0" b="0"/>
          <a:pathLst>
            <a:path>
              <a:moveTo>
                <a:pt x="2505461" y="71244"/>
              </a:moveTo>
              <a:arcTo wR="1979209" hR="1979209" stAng="17125190" swAng="1766191"/>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50CB40F-7734-487F-97D6-999D9164269E}">
      <dsp:nvSpPr>
        <dsp:cNvPr id="0" name=""/>
        <dsp:cNvSpPr/>
      </dsp:nvSpPr>
      <dsp:spPr>
        <a:xfrm>
          <a:off x="4877125" y="1031153"/>
          <a:ext cx="1572519" cy="601009"/>
        </a:xfrm>
        <a:prstGeom prst="roundRect">
          <a:avLst/>
        </a:prstGeom>
        <a:solidFill>
          <a:schemeClr val="accent2">
            <a:hueOff val="-207909"/>
            <a:satOff val="-11990"/>
            <a:lumOff val="12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kumimoji="0" lang="es-MX" sz="1800" b="1" i="0" u="none" strike="noStrike" kern="1200" cap="none" spc="0" normalizeH="0" baseline="0" noProof="0">
              <a:ln/>
              <a:effectLst/>
              <a:uLnTx/>
              <a:uFillTx/>
              <a:latin typeface="Montserrat" panose="00000500000000000000" pitchFamily="2" charset="0"/>
              <a:ea typeface="+mn-ea"/>
              <a:cs typeface="+mn-cs"/>
            </a:rPr>
            <a:t>RESPETO</a:t>
          </a:r>
        </a:p>
      </dsp:txBody>
      <dsp:txXfrm>
        <a:off x="4906464" y="1060492"/>
        <a:ext cx="1513841" cy="542331"/>
      </dsp:txXfrm>
    </dsp:sp>
    <dsp:sp modelId="{135E74DB-2A73-474A-9B97-7F7F3390B562}">
      <dsp:nvSpPr>
        <dsp:cNvPr id="0" name=""/>
        <dsp:cNvSpPr/>
      </dsp:nvSpPr>
      <dsp:spPr>
        <a:xfrm>
          <a:off x="2004174" y="485598"/>
          <a:ext cx="3958419" cy="3958419"/>
        </a:xfrm>
        <a:custGeom>
          <a:avLst/>
          <a:gdLst/>
          <a:ahLst/>
          <a:cxnLst/>
          <a:rect l="0" t="0" r="0" b="0"/>
          <a:pathLst>
            <a:path>
              <a:moveTo>
                <a:pt x="3776359" y="1150039"/>
              </a:moveTo>
              <a:arcTo wR="1979209" hR="1979209" stAng="20113938" swAng="652561"/>
            </a:path>
          </a:pathLst>
        </a:custGeom>
        <a:noFill/>
        <a:ln w="6350" cap="flat" cmpd="sng" algn="ctr">
          <a:solidFill>
            <a:schemeClr val="accent2">
              <a:hueOff val="-207909"/>
              <a:satOff val="-11990"/>
              <a:lumOff val="1233"/>
              <a:alphaOff val="0"/>
            </a:schemeClr>
          </a:solidFill>
          <a:prstDash val="solid"/>
          <a:miter lim="800000"/>
        </a:ln>
        <a:effectLst/>
      </dsp:spPr>
      <dsp:style>
        <a:lnRef idx="1">
          <a:scrgbClr r="0" g="0" b="0"/>
        </a:lnRef>
        <a:fillRef idx="0">
          <a:scrgbClr r="0" g="0" b="0"/>
        </a:fillRef>
        <a:effectRef idx="0">
          <a:scrgbClr r="0" g="0" b="0"/>
        </a:effectRef>
        <a:fontRef idx="minor"/>
      </dsp:style>
    </dsp:sp>
    <dsp:sp modelId="{B0EE7049-A3E0-4441-B97C-5FA987BA7EF2}">
      <dsp:nvSpPr>
        <dsp:cNvPr id="0" name=""/>
        <dsp:cNvSpPr/>
      </dsp:nvSpPr>
      <dsp:spPr>
        <a:xfrm>
          <a:off x="4193843" y="1993341"/>
          <a:ext cx="3457274" cy="570781"/>
        </a:xfrm>
        <a:prstGeom prst="roundRect">
          <a:avLst/>
        </a:prstGeom>
        <a:solidFill>
          <a:schemeClr val="accent2">
            <a:hueOff val="-415818"/>
            <a:satOff val="-23979"/>
            <a:lumOff val="24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MX" sz="1800" b="1" kern="1200">
              <a:latin typeface="Montserrat" panose="00000500000000000000" pitchFamily="2" charset="0"/>
            </a:rPr>
            <a:t>RESPETO</a:t>
          </a:r>
          <a:r>
            <a:rPr lang="es-MX" sz="1800" b="1" kern="1200" baseline="0">
              <a:latin typeface="Montserrat" panose="00000500000000000000" pitchFamily="2" charset="0"/>
            </a:rPr>
            <a:t> A LOS DERECHOS HUMANOS </a:t>
          </a:r>
          <a:endParaRPr lang="es-MX" sz="1800" b="1" kern="1200">
            <a:latin typeface="Montserrat" panose="00000500000000000000" pitchFamily="2" charset="0"/>
          </a:endParaRPr>
        </a:p>
      </dsp:txBody>
      <dsp:txXfrm>
        <a:off x="4221706" y="2021204"/>
        <a:ext cx="3401548" cy="515055"/>
      </dsp:txXfrm>
    </dsp:sp>
    <dsp:sp modelId="{92A467ED-02FF-4257-BFA6-9C8589970531}">
      <dsp:nvSpPr>
        <dsp:cNvPr id="0" name=""/>
        <dsp:cNvSpPr/>
      </dsp:nvSpPr>
      <dsp:spPr>
        <a:xfrm>
          <a:off x="1959937" y="338324"/>
          <a:ext cx="3958419" cy="3958419"/>
        </a:xfrm>
        <a:custGeom>
          <a:avLst/>
          <a:gdLst/>
          <a:ahLst/>
          <a:cxnLst/>
          <a:rect l="0" t="0" r="0" b="0"/>
          <a:pathLst>
            <a:path>
              <a:moveTo>
                <a:pt x="3942401" y="2230503"/>
              </a:moveTo>
              <a:arcTo wR="1979209" hR="1979209" stAng="437661" swAng="809339"/>
            </a:path>
          </a:pathLst>
        </a:custGeom>
        <a:noFill/>
        <a:ln w="6350" cap="flat" cmpd="sng" algn="ctr">
          <a:solidFill>
            <a:schemeClr val="accent2">
              <a:hueOff val="-415818"/>
              <a:satOff val="-23979"/>
              <a:lumOff val="2465"/>
              <a:alphaOff val="0"/>
            </a:schemeClr>
          </a:solidFill>
          <a:prstDash val="solid"/>
          <a:miter lim="800000"/>
        </a:ln>
        <a:effectLst/>
      </dsp:spPr>
      <dsp:style>
        <a:lnRef idx="1">
          <a:scrgbClr r="0" g="0" b="0"/>
        </a:lnRef>
        <a:fillRef idx="0">
          <a:scrgbClr r="0" g="0" b="0"/>
        </a:fillRef>
        <a:effectRef idx="0">
          <a:scrgbClr r="0" g="0" b="0"/>
        </a:effectRef>
        <a:fontRef idx="minor"/>
      </dsp:style>
    </dsp:sp>
    <dsp:sp modelId="{3C4BFC4E-8376-4657-B3A3-4E14CC9D4B81}">
      <dsp:nvSpPr>
        <dsp:cNvPr id="0" name=""/>
        <dsp:cNvSpPr/>
      </dsp:nvSpPr>
      <dsp:spPr>
        <a:xfrm>
          <a:off x="4193834" y="3024259"/>
          <a:ext cx="2937775" cy="570781"/>
        </a:xfrm>
        <a:prstGeom prst="roundRect">
          <a:avLst/>
        </a:prstGeom>
        <a:solidFill>
          <a:schemeClr val="accent2">
            <a:hueOff val="-623727"/>
            <a:satOff val="-35969"/>
            <a:lumOff val="36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kumimoji="0" lang="es-MX" sz="1800" b="1" i="0" u="none" strike="noStrike" kern="1200" cap="none" spc="0" normalizeH="0" baseline="0" noProof="0">
              <a:ln/>
              <a:effectLst/>
              <a:uLnTx/>
              <a:uFillTx/>
              <a:latin typeface="Montserrat" panose="00000500000000000000" pitchFamily="2" charset="0"/>
              <a:ea typeface="+mn-ea"/>
              <a:cs typeface="+mn-cs"/>
            </a:rPr>
            <a:t>IGUALDAD Y NO DISCRIMINACIÓN</a:t>
          </a:r>
          <a:endParaRPr lang="es-MX" sz="1800" b="1" kern="1200">
            <a:latin typeface="Montserrat" panose="00000500000000000000" pitchFamily="2" charset="0"/>
          </a:endParaRPr>
        </a:p>
      </dsp:txBody>
      <dsp:txXfrm>
        <a:off x="4221697" y="3052122"/>
        <a:ext cx="2882049" cy="515055"/>
      </dsp:txXfrm>
    </dsp:sp>
    <dsp:sp modelId="{AB6B52FE-7875-454B-86C1-2C397CB2BC1D}">
      <dsp:nvSpPr>
        <dsp:cNvPr id="0" name=""/>
        <dsp:cNvSpPr/>
      </dsp:nvSpPr>
      <dsp:spPr>
        <a:xfrm>
          <a:off x="1880367" y="66561"/>
          <a:ext cx="3958419" cy="3958419"/>
        </a:xfrm>
        <a:custGeom>
          <a:avLst/>
          <a:gdLst/>
          <a:ahLst/>
          <a:cxnLst/>
          <a:rect l="0" t="0" r="0" b="0"/>
          <a:pathLst>
            <a:path>
              <a:moveTo>
                <a:pt x="3204465" y="3533565"/>
              </a:moveTo>
              <a:arcTo wR="1979209" hR="1979209" stAng="3105136" swAng="1405213"/>
            </a:path>
          </a:pathLst>
        </a:custGeom>
        <a:noFill/>
        <a:ln w="6350" cap="flat" cmpd="sng" algn="ctr">
          <a:solidFill>
            <a:schemeClr val="accent2">
              <a:hueOff val="-623727"/>
              <a:satOff val="-35969"/>
              <a:lumOff val="3698"/>
              <a:alphaOff val="0"/>
            </a:schemeClr>
          </a:solidFill>
          <a:prstDash val="solid"/>
          <a:miter lim="800000"/>
        </a:ln>
        <a:effectLst/>
      </dsp:spPr>
      <dsp:style>
        <a:lnRef idx="1">
          <a:scrgbClr r="0" g="0" b="0"/>
        </a:lnRef>
        <a:fillRef idx="0">
          <a:scrgbClr r="0" g="0" b="0"/>
        </a:fillRef>
        <a:effectRef idx="0">
          <a:scrgbClr r="0" g="0" b="0"/>
        </a:effectRef>
        <a:fontRef idx="minor"/>
      </dsp:style>
    </dsp:sp>
    <dsp:sp modelId="{D02D9E93-1584-4E28-9AFD-AFCA5C429516}">
      <dsp:nvSpPr>
        <dsp:cNvPr id="0" name=""/>
        <dsp:cNvSpPr/>
      </dsp:nvSpPr>
      <dsp:spPr>
        <a:xfrm>
          <a:off x="2416438" y="3961155"/>
          <a:ext cx="2740496" cy="570781"/>
        </a:xfrm>
        <a:prstGeom prst="roundRect">
          <a:avLst/>
        </a:prstGeom>
        <a:solidFill>
          <a:schemeClr val="accent2">
            <a:hueOff val="-831636"/>
            <a:satOff val="-47959"/>
            <a:lumOff val="49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kumimoji="0" lang="es-MX" sz="1800" b="1" i="0" u="none" strike="noStrike" kern="1200" cap="none" spc="0" normalizeH="0" baseline="0" noProof="0">
              <a:ln/>
              <a:effectLst/>
              <a:uLnTx/>
              <a:uFillTx/>
              <a:latin typeface="Montserrat" panose="00000500000000000000" pitchFamily="2" charset="0"/>
              <a:ea typeface="+mn-ea"/>
              <a:cs typeface="+mn-cs"/>
            </a:rPr>
            <a:t>EQUIDAD DE GÉNERO</a:t>
          </a:r>
          <a:endParaRPr lang="es-MX" sz="1800" b="1" kern="1200">
            <a:latin typeface="Montserrat" panose="00000500000000000000" pitchFamily="2" charset="0"/>
          </a:endParaRPr>
        </a:p>
      </dsp:txBody>
      <dsp:txXfrm>
        <a:off x="2444301" y="3989018"/>
        <a:ext cx="2684770" cy="515055"/>
      </dsp:txXfrm>
    </dsp:sp>
    <dsp:sp modelId="{89AEC9BC-E4CB-46AC-92C2-D0D27BCEADA2}">
      <dsp:nvSpPr>
        <dsp:cNvPr id="0" name=""/>
        <dsp:cNvSpPr/>
      </dsp:nvSpPr>
      <dsp:spPr>
        <a:xfrm>
          <a:off x="1525430" y="43083"/>
          <a:ext cx="3958419" cy="3958419"/>
        </a:xfrm>
        <a:custGeom>
          <a:avLst/>
          <a:gdLst/>
          <a:ahLst/>
          <a:cxnLst/>
          <a:rect l="0" t="0" r="0" b="0"/>
          <a:pathLst>
            <a:path>
              <a:moveTo>
                <a:pt x="1574090" y="3916514"/>
              </a:moveTo>
              <a:arcTo wR="1979209" hR="1979209" stAng="6108673" swAng="1316027"/>
            </a:path>
          </a:pathLst>
        </a:custGeom>
        <a:noFill/>
        <a:ln w="6350" cap="flat" cmpd="sng" algn="ctr">
          <a:solidFill>
            <a:schemeClr val="accent2">
              <a:hueOff val="-831636"/>
              <a:satOff val="-47959"/>
              <a:lumOff val="493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835B3E3-CA4A-449E-B249-82CFB6B53B46}">
      <dsp:nvSpPr>
        <dsp:cNvPr id="0" name=""/>
        <dsp:cNvSpPr/>
      </dsp:nvSpPr>
      <dsp:spPr>
        <a:xfrm>
          <a:off x="276359" y="3092981"/>
          <a:ext cx="2885623" cy="570781"/>
        </a:xfrm>
        <a:prstGeom prst="roundRect">
          <a:avLst/>
        </a:prstGeom>
        <a:solidFill>
          <a:schemeClr val="accent2">
            <a:hueOff val="-1039545"/>
            <a:satOff val="-59949"/>
            <a:lumOff val="61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MX" sz="1800" b="1" kern="1200">
              <a:latin typeface="Montserrat" panose="00000500000000000000" pitchFamily="2" charset="0"/>
            </a:rPr>
            <a:t>ENTORNO CULTURAL Y ECOLÓGICO</a:t>
          </a:r>
        </a:p>
      </dsp:txBody>
      <dsp:txXfrm>
        <a:off x="304222" y="3120844"/>
        <a:ext cx="2829897" cy="515055"/>
      </dsp:txXfrm>
    </dsp:sp>
    <dsp:sp modelId="{2FAE5BA2-041C-4FEA-8DB3-B039E6C625E0}">
      <dsp:nvSpPr>
        <dsp:cNvPr id="0" name=""/>
        <dsp:cNvSpPr/>
      </dsp:nvSpPr>
      <dsp:spPr>
        <a:xfrm>
          <a:off x="1454967" y="413924"/>
          <a:ext cx="3958419" cy="3958419"/>
        </a:xfrm>
        <a:custGeom>
          <a:avLst/>
          <a:gdLst/>
          <a:ahLst/>
          <a:cxnLst/>
          <a:rect l="0" t="0" r="0" b="0"/>
          <a:pathLst>
            <a:path>
              <a:moveTo>
                <a:pt x="125951" y="2673980"/>
              </a:moveTo>
              <a:arcTo wR="1979209" hR="1979209" stAng="9566965" swAng="926254"/>
            </a:path>
          </a:pathLst>
        </a:custGeom>
        <a:noFill/>
        <a:ln w="6350" cap="flat" cmpd="sng" algn="ctr">
          <a:solidFill>
            <a:schemeClr val="accent2">
              <a:hueOff val="-1039545"/>
              <a:satOff val="-59949"/>
              <a:lumOff val="6163"/>
              <a:alphaOff val="0"/>
            </a:schemeClr>
          </a:solidFill>
          <a:prstDash val="solid"/>
          <a:miter lim="800000"/>
        </a:ln>
        <a:effectLst/>
      </dsp:spPr>
      <dsp:style>
        <a:lnRef idx="1">
          <a:scrgbClr r="0" g="0" b="0"/>
        </a:lnRef>
        <a:fillRef idx="0">
          <a:scrgbClr r="0" g="0" b="0"/>
        </a:fillRef>
        <a:effectRef idx="0">
          <a:scrgbClr r="0" g="0" b="0"/>
        </a:effectRef>
        <a:fontRef idx="minor"/>
      </dsp:style>
    </dsp:sp>
    <dsp:sp modelId="{2EEFABBB-73BF-4125-A474-F6854CDAF197}">
      <dsp:nvSpPr>
        <dsp:cNvPr id="0" name=""/>
        <dsp:cNvSpPr/>
      </dsp:nvSpPr>
      <dsp:spPr>
        <a:xfrm>
          <a:off x="138888" y="1993338"/>
          <a:ext cx="2607635" cy="570781"/>
        </a:xfrm>
        <a:prstGeom prst="roundRect">
          <a:avLst/>
        </a:prstGeom>
        <a:solidFill>
          <a:schemeClr val="accent2">
            <a:hueOff val="-1247454"/>
            <a:satOff val="-71938"/>
            <a:lumOff val="73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MX" sz="1800" b="1" kern="1200">
              <a:latin typeface="Montserrat" panose="00000500000000000000" pitchFamily="2" charset="0"/>
            </a:rPr>
            <a:t>COOPERACIÓN</a:t>
          </a:r>
        </a:p>
      </dsp:txBody>
      <dsp:txXfrm>
        <a:off x="166751" y="2021201"/>
        <a:ext cx="2551909" cy="515055"/>
      </dsp:txXfrm>
    </dsp:sp>
    <dsp:sp modelId="{7FC5AD07-2C3B-40AE-8F20-A895FBBEC8BC}">
      <dsp:nvSpPr>
        <dsp:cNvPr id="0" name=""/>
        <dsp:cNvSpPr/>
      </dsp:nvSpPr>
      <dsp:spPr>
        <a:xfrm>
          <a:off x="1401114" y="491984"/>
          <a:ext cx="3958419" cy="3958419"/>
        </a:xfrm>
        <a:custGeom>
          <a:avLst/>
          <a:gdLst/>
          <a:ahLst/>
          <a:cxnLst/>
          <a:rect l="0" t="0" r="0" b="0"/>
          <a:pathLst>
            <a:path>
              <a:moveTo>
                <a:pt x="59562" y="1497313"/>
              </a:moveTo>
              <a:arcTo wR="1979209" hR="1979209" stAng="11645518" swAng="710399"/>
            </a:path>
          </a:pathLst>
        </a:custGeom>
        <a:noFill/>
        <a:ln w="6350" cap="flat" cmpd="sng" algn="ctr">
          <a:solidFill>
            <a:schemeClr val="accent2">
              <a:hueOff val="-1247454"/>
              <a:satOff val="-71938"/>
              <a:lumOff val="7395"/>
              <a:alphaOff val="0"/>
            </a:schemeClr>
          </a:solidFill>
          <a:prstDash val="solid"/>
          <a:miter lim="800000"/>
        </a:ln>
        <a:effectLst/>
      </dsp:spPr>
      <dsp:style>
        <a:lnRef idx="1">
          <a:scrgbClr r="0" g="0" b="0"/>
        </a:lnRef>
        <a:fillRef idx="0">
          <a:scrgbClr r="0" g="0" b="0"/>
        </a:fillRef>
        <a:effectRef idx="0">
          <a:scrgbClr r="0" g="0" b="0"/>
        </a:effectRef>
        <a:fontRef idx="minor"/>
      </dsp:style>
    </dsp:sp>
    <dsp:sp modelId="{19FF98FA-D7CF-4EA3-90E8-C99FBFD9CB0F}">
      <dsp:nvSpPr>
        <dsp:cNvPr id="0" name=""/>
        <dsp:cNvSpPr/>
      </dsp:nvSpPr>
      <dsp:spPr>
        <a:xfrm>
          <a:off x="757445" y="1031153"/>
          <a:ext cx="1918536" cy="570781"/>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MX" sz="1800" b="1" kern="1200">
              <a:latin typeface="Montserrat" panose="00000500000000000000" pitchFamily="2" charset="0"/>
            </a:rPr>
            <a:t>LIDERAZGO</a:t>
          </a:r>
        </a:p>
      </dsp:txBody>
      <dsp:txXfrm>
        <a:off x="785308" y="1059016"/>
        <a:ext cx="1862810" cy="515055"/>
      </dsp:txXfrm>
    </dsp:sp>
    <dsp:sp modelId="{D01420B0-7367-47B1-86E2-99B8E0390A5A}">
      <dsp:nvSpPr>
        <dsp:cNvPr id="0" name=""/>
        <dsp:cNvSpPr/>
      </dsp:nvSpPr>
      <dsp:spPr>
        <a:xfrm>
          <a:off x="1304693" y="450260"/>
          <a:ext cx="3958419" cy="3958419"/>
        </a:xfrm>
        <a:custGeom>
          <a:avLst/>
          <a:gdLst/>
          <a:ahLst/>
          <a:cxnLst/>
          <a:rect l="0" t="0" r="0" b="0"/>
          <a:pathLst>
            <a:path>
              <a:moveTo>
                <a:pt x="585365" y="574051"/>
              </a:moveTo>
              <a:arcTo wR="1979209" hR="1979209" stAng="13513897" swAng="1666855"/>
            </a:path>
          </a:pathLst>
        </a:custGeom>
        <a:noFill/>
        <a:ln w="6350" cap="flat" cmpd="sng" algn="ctr">
          <a:solidFill>
            <a:schemeClr val="accent2">
              <a:hueOff val="-1455363"/>
              <a:satOff val="-83928"/>
              <a:lumOff val="8628"/>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CB7329-48BF-4154-954E-72B2CF9D4511}">
      <dsp:nvSpPr>
        <dsp:cNvPr id="0" name=""/>
        <dsp:cNvSpPr/>
      </dsp:nvSpPr>
      <dsp:spPr>
        <a:xfrm>
          <a:off x="213549" y="480151"/>
          <a:ext cx="1678649" cy="1678649"/>
        </a:xfrm>
        <a:prstGeom prst="circularArrow">
          <a:avLst>
            <a:gd name="adj1" fmla="val 5689"/>
            <a:gd name="adj2" fmla="val 340510"/>
            <a:gd name="adj3" fmla="val 12981504"/>
            <a:gd name="adj4" fmla="val 17884231"/>
            <a:gd name="adj5" fmla="val 5908"/>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3E936290-43E2-48B1-8557-5E83FF7E1C67}">
      <dsp:nvSpPr>
        <dsp:cNvPr id="0" name=""/>
        <dsp:cNvSpPr/>
      </dsp:nvSpPr>
      <dsp:spPr>
        <a:xfrm>
          <a:off x="537566" y="527967"/>
          <a:ext cx="1030614" cy="515307"/>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sz="1300" kern="1200"/>
            <a:t>Corrupción</a:t>
          </a:r>
        </a:p>
      </dsp:txBody>
      <dsp:txXfrm>
        <a:off x="562721" y="553122"/>
        <a:ext cx="980304" cy="464997"/>
      </dsp:txXfrm>
    </dsp:sp>
    <dsp:sp modelId="{108499A9-2A8C-42F4-937E-22289E420313}">
      <dsp:nvSpPr>
        <dsp:cNvPr id="0" name=""/>
        <dsp:cNvSpPr/>
      </dsp:nvSpPr>
      <dsp:spPr>
        <a:xfrm>
          <a:off x="1273641" y="1512707"/>
          <a:ext cx="1030614" cy="515307"/>
        </a:xfrm>
        <a:prstGeom prst="roundRect">
          <a:avLst/>
        </a:prstGeom>
        <a:solidFill>
          <a:schemeClr val="accent2">
            <a:hueOff val="-727682"/>
            <a:satOff val="-41964"/>
            <a:lumOff val="431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sz="1300" kern="1200"/>
            <a:t>Pobreza</a:t>
          </a:r>
        </a:p>
      </dsp:txBody>
      <dsp:txXfrm>
        <a:off x="1298796" y="1537862"/>
        <a:ext cx="980304" cy="464997"/>
      </dsp:txXfrm>
    </dsp:sp>
    <dsp:sp modelId="{D0B5BC1A-22D7-4D0B-A2BF-B4EDF19DA417}">
      <dsp:nvSpPr>
        <dsp:cNvPr id="0" name=""/>
        <dsp:cNvSpPr/>
      </dsp:nvSpPr>
      <dsp:spPr>
        <a:xfrm>
          <a:off x="605" y="1633361"/>
          <a:ext cx="1030614" cy="515307"/>
        </a:xfrm>
        <a:prstGeom prst="roundRect">
          <a:avLst/>
        </a:prstGeom>
        <a:solidFill>
          <a:schemeClr val="accent2">
            <a:hueOff val="-1455363"/>
            <a:satOff val="-83928"/>
            <a:lumOff val="862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sz="1300" kern="1200"/>
            <a:t>Desigualdad Social</a:t>
          </a:r>
        </a:p>
      </dsp:txBody>
      <dsp:txXfrm>
        <a:off x="25760" y="1658516"/>
        <a:ext cx="980304" cy="464997"/>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4A7FE252-D022-E41B-24E1-7BFFC5FB3086}"/>
              </a:ext>
            </a:extLst>
          </p:cNvPr>
          <p:cNvSpPr>
            <a:spLocks noGrp="1"/>
          </p:cNvSpPr>
          <p:nvPr>
            <p:ph type="dt" sz="half" idx="10"/>
          </p:nvPr>
        </p:nvSpPr>
        <p:spPr/>
        <p:txBody>
          <a:bodyPr/>
          <a:lstStyle/>
          <a:p>
            <a:fld id="{97F010DA-A70E-418E-912E-DF129B89ABA9}" type="datetimeFigureOut">
              <a:rPr lang="es-MX" smtClean="0"/>
              <a:t>16/03/2023</a:t>
            </a:fld>
            <a:endParaRPr lang="es-MX"/>
          </a:p>
        </p:txBody>
      </p:sp>
      <p:sp>
        <p:nvSpPr>
          <p:cNvPr id="5" name="Marcador de pie de página 4">
            <a:extLst>
              <a:ext uri="{FF2B5EF4-FFF2-40B4-BE49-F238E27FC236}">
                <a16:creationId xmlns:a16="http://schemas.microsoft.com/office/drawing/2014/main" id="{CCAFD72A-E307-EDA1-D7D4-E2850EB132E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D7E8DDC2-2173-D410-2FCF-3FB64EF933D6}"/>
              </a:ext>
            </a:extLst>
          </p:cNvPr>
          <p:cNvSpPr>
            <a:spLocks noGrp="1"/>
          </p:cNvSpPr>
          <p:nvPr>
            <p:ph type="sldNum" sz="quarter" idx="12"/>
          </p:nvPr>
        </p:nvSpPr>
        <p:spPr/>
        <p:txBody>
          <a:bodyPr/>
          <a:lstStyle/>
          <a:p>
            <a:fld id="{C2D1D721-F477-46C7-AB21-2788A235FB0F}" type="slidenum">
              <a:rPr lang="es-MX" smtClean="0"/>
              <a:t>‹Nº›</a:t>
            </a:fld>
            <a:endParaRPr lang="es-MX"/>
          </a:p>
        </p:txBody>
      </p:sp>
      <p:pic>
        <p:nvPicPr>
          <p:cNvPr id="7" name="Google Shape;50;p1" descr="Manual de Marca_Layouts-01.png">
            <a:extLst>
              <a:ext uri="{FF2B5EF4-FFF2-40B4-BE49-F238E27FC236}">
                <a16:creationId xmlns:a16="http://schemas.microsoft.com/office/drawing/2014/main" id="{9AD48800-D3E4-9605-8BAF-91230D898465}"/>
              </a:ext>
            </a:extLst>
          </p:cNvPr>
          <p:cNvPicPr preferRelativeResize="0"/>
          <p:nvPr userDrawn="1"/>
        </p:nvPicPr>
        <p:blipFill rotWithShape="1">
          <a:blip r:embed="rId2">
            <a:alphaModFix/>
          </a:blip>
          <a:srcRect/>
          <a:stretch/>
        </p:blipFill>
        <p:spPr>
          <a:xfrm>
            <a:off x="0" y="0"/>
            <a:ext cx="12192000" cy="6858000"/>
          </a:xfrm>
          <a:custGeom>
            <a:avLst/>
            <a:gdLst/>
            <a:ahLst/>
            <a:cxnLst/>
            <a:rect l="l" t="t" r="r" b="b"/>
            <a:pathLst>
              <a:path w="21600" h="21600" extrusionOk="0">
                <a:moveTo>
                  <a:pt x="0" y="0"/>
                </a:moveTo>
                <a:lnTo>
                  <a:pt x="0" y="10800"/>
                </a:lnTo>
                <a:lnTo>
                  <a:pt x="0" y="21600"/>
                </a:lnTo>
                <a:lnTo>
                  <a:pt x="10800" y="21600"/>
                </a:lnTo>
                <a:lnTo>
                  <a:pt x="21600" y="21600"/>
                </a:lnTo>
                <a:lnTo>
                  <a:pt x="21600" y="17032"/>
                </a:lnTo>
                <a:lnTo>
                  <a:pt x="21600" y="12465"/>
                </a:lnTo>
                <a:lnTo>
                  <a:pt x="20967" y="12500"/>
                </a:lnTo>
                <a:cubicBezTo>
                  <a:pt x="20086" y="12549"/>
                  <a:pt x="19430" y="12692"/>
                  <a:pt x="18641" y="13005"/>
                </a:cubicBezTo>
                <a:cubicBezTo>
                  <a:pt x="18130" y="13208"/>
                  <a:pt x="17698" y="13451"/>
                  <a:pt x="16832" y="14024"/>
                </a:cubicBezTo>
                <a:cubicBezTo>
                  <a:pt x="13821" y="16014"/>
                  <a:pt x="10868" y="17254"/>
                  <a:pt x="8344" y="17588"/>
                </a:cubicBezTo>
                <a:cubicBezTo>
                  <a:pt x="7747" y="17666"/>
                  <a:pt x="7484" y="17634"/>
                  <a:pt x="6971" y="17421"/>
                </a:cubicBezTo>
                <a:cubicBezTo>
                  <a:pt x="5357" y="16750"/>
                  <a:pt x="3925" y="15345"/>
                  <a:pt x="2773" y="13300"/>
                </a:cubicBezTo>
                <a:cubicBezTo>
                  <a:pt x="1548" y="11125"/>
                  <a:pt x="821" y="8603"/>
                  <a:pt x="558" y="5619"/>
                </a:cubicBezTo>
                <a:cubicBezTo>
                  <a:pt x="484" y="4782"/>
                  <a:pt x="484" y="2761"/>
                  <a:pt x="558" y="1926"/>
                </a:cubicBezTo>
                <a:cubicBezTo>
                  <a:pt x="602" y="1421"/>
                  <a:pt x="723" y="428"/>
                  <a:pt x="781" y="95"/>
                </a:cubicBezTo>
                <a:cubicBezTo>
                  <a:pt x="796" y="8"/>
                  <a:pt x="764" y="0"/>
                  <a:pt x="399" y="0"/>
                </a:cubicBezTo>
                <a:lnTo>
                  <a:pt x="0" y="0"/>
                </a:lnTo>
                <a:close/>
                <a:moveTo>
                  <a:pt x="17352" y="0"/>
                </a:moveTo>
                <a:lnTo>
                  <a:pt x="17368" y="122"/>
                </a:lnTo>
                <a:cubicBezTo>
                  <a:pt x="17377" y="190"/>
                  <a:pt x="17420" y="513"/>
                  <a:pt x="17464" y="841"/>
                </a:cubicBezTo>
                <a:cubicBezTo>
                  <a:pt x="17592" y="1813"/>
                  <a:pt x="17644" y="2641"/>
                  <a:pt x="17645" y="3745"/>
                </a:cubicBezTo>
                <a:cubicBezTo>
                  <a:pt x="17645" y="4297"/>
                  <a:pt x="17628" y="4993"/>
                  <a:pt x="17607" y="5291"/>
                </a:cubicBezTo>
                <a:cubicBezTo>
                  <a:pt x="17416" y="7971"/>
                  <a:pt x="16821" y="10345"/>
                  <a:pt x="15806" y="12479"/>
                </a:cubicBezTo>
                <a:cubicBezTo>
                  <a:pt x="15715" y="12670"/>
                  <a:pt x="15660" y="12812"/>
                  <a:pt x="15684" y="12795"/>
                </a:cubicBezTo>
                <a:cubicBezTo>
                  <a:pt x="17342" y="11592"/>
                  <a:pt x="19003" y="10916"/>
                  <a:pt x="20708" y="10748"/>
                </a:cubicBezTo>
                <a:cubicBezTo>
                  <a:pt x="21006" y="10718"/>
                  <a:pt x="21328" y="10693"/>
                  <a:pt x="21425" y="10692"/>
                </a:cubicBezTo>
                <a:lnTo>
                  <a:pt x="21600" y="10691"/>
                </a:lnTo>
                <a:lnTo>
                  <a:pt x="21600" y="5346"/>
                </a:lnTo>
                <a:lnTo>
                  <a:pt x="21600" y="0"/>
                </a:lnTo>
                <a:lnTo>
                  <a:pt x="19476" y="0"/>
                </a:lnTo>
                <a:lnTo>
                  <a:pt x="17352" y="0"/>
                </a:lnTo>
                <a:close/>
              </a:path>
            </a:pathLst>
          </a:custGeom>
          <a:noFill/>
          <a:ln>
            <a:noFill/>
          </a:ln>
        </p:spPr>
      </p:pic>
      <p:pic>
        <p:nvPicPr>
          <p:cNvPr id="8" name="Google Shape;51;p1" descr="Imagen 8">
            <a:extLst>
              <a:ext uri="{FF2B5EF4-FFF2-40B4-BE49-F238E27FC236}">
                <a16:creationId xmlns:a16="http://schemas.microsoft.com/office/drawing/2014/main" id="{1222E4CD-45F6-141E-8FE9-4D599B07560A}"/>
              </a:ext>
            </a:extLst>
          </p:cNvPr>
          <p:cNvPicPr preferRelativeResize="0"/>
          <p:nvPr userDrawn="1"/>
        </p:nvPicPr>
        <p:blipFill rotWithShape="1">
          <a:blip r:embed="rId3">
            <a:alphaModFix/>
          </a:blip>
          <a:srcRect l="9021" t="32411" r="9894" b="31958"/>
          <a:stretch/>
        </p:blipFill>
        <p:spPr>
          <a:xfrm>
            <a:off x="604370" y="5838874"/>
            <a:ext cx="1770485" cy="601170"/>
          </a:xfrm>
          <a:prstGeom prst="rect">
            <a:avLst/>
          </a:prstGeom>
          <a:noFill/>
          <a:ln>
            <a:noFill/>
          </a:ln>
        </p:spPr>
      </p:pic>
      <p:sp>
        <p:nvSpPr>
          <p:cNvPr id="12" name="Título 1">
            <a:extLst>
              <a:ext uri="{FF2B5EF4-FFF2-40B4-BE49-F238E27FC236}">
                <a16:creationId xmlns:a16="http://schemas.microsoft.com/office/drawing/2014/main" id="{089D9437-39D9-A3D5-3B23-EEDDA05EB912}"/>
              </a:ext>
            </a:extLst>
          </p:cNvPr>
          <p:cNvSpPr>
            <a:spLocks noGrp="1"/>
          </p:cNvSpPr>
          <p:nvPr>
            <p:ph type="ctrTitle" hasCustomPrompt="1"/>
          </p:nvPr>
        </p:nvSpPr>
        <p:spPr>
          <a:xfrm>
            <a:off x="1524000" y="381809"/>
            <a:ext cx="7969135" cy="1218391"/>
          </a:xfrm>
        </p:spPr>
        <p:txBody>
          <a:bodyPr anchor="b">
            <a:normAutofit/>
          </a:bodyPr>
          <a:lstStyle>
            <a:lvl1pPr algn="r">
              <a:defRPr sz="3500" b="1">
                <a:solidFill>
                  <a:srgbClr val="9D2449"/>
                </a:solidFill>
                <a:latin typeface="Montserrat" panose="00000500000000000000" pitchFamily="2" charset="0"/>
              </a:defRPr>
            </a:lvl1pPr>
          </a:lstStyle>
          <a:p>
            <a:r>
              <a:rPr lang="es-ES" dirty="0"/>
              <a:t>&lt;&lt; TÍTULO &gt;&gt;</a:t>
            </a:r>
            <a:endParaRPr lang="es-MX" dirty="0"/>
          </a:p>
        </p:txBody>
      </p:sp>
      <p:sp>
        <p:nvSpPr>
          <p:cNvPr id="13" name="Subtítulo 2">
            <a:extLst>
              <a:ext uri="{FF2B5EF4-FFF2-40B4-BE49-F238E27FC236}">
                <a16:creationId xmlns:a16="http://schemas.microsoft.com/office/drawing/2014/main" id="{5AC7A264-B661-899C-201B-493BEA3A0251}"/>
              </a:ext>
            </a:extLst>
          </p:cNvPr>
          <p:cNvSpPr>
            <a:spLocks noGrp="1"/>
          </p:cNvSpPr>
          <p:nvPr>
            <p:ph type="subTitle" idx="1" hasCustomPrompt="1"/>
          </p:nvPr>
        </p:nvSpPr>
        <p:spPr>
          <a:xfrm>
            <a:off x="1524000" y="1608542"/>
            <a:ext cx="7969135" cy="365125"/>
          </a:xfrm>
        </p:spPr>
        <p:txBody>
          <a:bodyPr>
            <a:normAutofit/>
          </a:bodyPr>
          <a:lstStyle>
            <a:lvl1pPr marL="0" indent="0" algn="r">
              <a:buNone/>
              <a:defRPr sz="2500" b="1">
                <a:solidFill>
                  <a:srgbClr val="B38E5D"/>
                </a:solidFill>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&lt;&lt; LUGAR &gt;&gt;</a:t>
            </a:r>
            <a:endParaRPr lang="es-MX" dirty="0"/>
          </a:p>
        </p:txBody>
      </p:sp>
      <p:sp>
        <p:nvSpPr>
          <p:cNvPr id="16" name="Marcador de contenido 15">
            <a:extLst>
              <a:ext uri="{FF2B5EF4-FFF2-40B4-BE49-F238E27FC236}">
                <a16:creationId xmlns:a16="http://schemas.microsoft.com/office/drawing/2014/main" id="{0E56D0D1-2DA6-2828-BFC1-DFB565392EFE}"/>
              </a:ext>
            </a:extLst>
          </p:cNvPr>
          <p:cNvSpPr>
            <a:spLocks noGrp="1"/>
          </p:cNvSpPr>
          <p:nvPr>
            <p:ph sz="quarter" idx="13" hasCustomPrompt="1"/>
          </p:nvPr>
        </p:nvSpPr>
        <p:spPr>
          <a:xfrm>
            <a:off x="1524001" y="1982009"/>
            <a:ext cx="7969134" cy="600075"/>
          </a:xfrm>
        </p:spPr>
        <p:txBody>
          <a:bodyPr>
            <a:normAutofit/>
          </a:bodyPr>
          <a:lstStyle>
            <a:lvl1pPr marL="0" indent="0" algn="r">
              <a:buNone/>
              <a:defRPr sz="2000">
                <a:latin typeface="Montserrat" panose="00000500000000000000" pitchFamily="2" charset="0"/>
              </a:defRPr>
            </a:lvl1pPr>
          </a:lstStyle>
          <a:p>
            <a:pPr lvl="0"/>
            <a:r>
              <a:rPr lang="es-MX" dirty="0"/>
              <a:t>&lt;&lt; Fecha en altas y bajas (Mes año) &gt;&gt;</a:t>
            </a:r>
          </a:p>
        </p:txBody>
      </p:sp>
      <p:pic>
        <p:nvPicPr>
          <p:cNvPr id="18" name="Imagen 17" descr="Imagen que contiene Texto&#10;&#10;Descripción generada automáticamente">
            <a:extLst>
              <a:ext uri="{FF2B5EF4-FFF2-40B4-BE49-F238E27FC236}">
                <a16:creationId xmlns:a16="http://schemas.microsoft.com/office/drawing/2014/main" id="{B59E0677-0891-0151-4BE7-F13829FF1D04}"/>
              </a:ext>
            </a:extLst>
          </p:cNvPr>
          <p:cNvPicPr>
            <a:picLocks noChangeAspect="1"/>
          </p:cNvPicPr>
          <p:nvPr userDrawn="1"/>
        </p:nvPicPr>
        <p:blipFill>
          <a:blip r:embed="rId4"/>
          <a:stretch>
            <a:fillRect/>
          </a:stretch>
        </p:blipFill>
        <p:spPr>
          <a:xfrm>
            <a:off x="8350716" y="5457931"/>
            <a:ext cx="3403639" cy="958842"/>
          </a:xfrm>
          <a:prstGeom prst="rect">
            <a:avLst/>
          </a:prstGeom>
        </p:spPr>
      </p:pic>
    </p:spTree>
    <p:extLst>
      <p:ext uri="{BB962C8B-B14F-4D97-AF65-F5344CB8AC3E}">
        <p14:creationId xmlns:p14="http://schemas.microsoft.com/office/powerpoint/2010/main" val="9673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B43AC3-C751-BE76-AA69-C4EF578C39B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21AAF377-5A0B-B979-BB7A-993A33CC4A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057112DD-0AF2-ABCD-3709-911E390174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D3B200A-AC45-FD67-B748-5D95455F16CB}"/>
              </a:ext>
            </a:extLst>
          </p:cNvPr>
          <p:cNvSpPr>
            <a:spLocks noGrp="1"/>
          </p:cNvSpPr>
          <p:nvPr>
            <p:ph type="dt" sz="half" idx="10"/>
          </p:nvPr>
        </p:nvSpPr>
        <p:spPr/>
        <p:txBody>
          <a:bodyPr/>
          <a:lstStyle/>
          <a:p>
            <a:fld id="{97F010DA-A70E-418E-912E-DF129B89ABA9}" type="datetimeFigureOut">
              <a:rPr lang="es-MX" smtClean="0"/>
              <a:t>16/03/2023</a:t>
            </a:fld>
            <a:endParaRPr lang="es-MX"/>
          </a:p>
        </p:txBody>
      </p:sp>
      <p:sp>
        <p:nvSpPr>
          <p:cNvPr id="6" name="Marcador de pie de página 5">
            <a:extLst>
              <a:ext uri="{FF2B5EF4-FFF2-40B4-BE49-F238E27FC236}">
                <a16:creationId xmlns:a16="http://schemas.microsoft.com/office/drawing/2014/main" id="{B53E55BF-8758-9B01-5D09-1EE1F73DDCF1}"/>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D1CF9618-3356-C783-C22D-A716925BC530}"/>
              </a:ext>
            </a:extLst>
          </p:cNvPr>
          <p:cNvSpPr>
            <a:spLocks noGrp="1"/>
          </p:cNvSpPr>
          <p:nvPr>
            <p:ph type="sldNum" sz="quarter" idx="12"/>
          </p:nvPr>
        </p:nvSpPr>
        <p:spPr/>
        <p:txBody>
          <a:bodyPr/>
          <a:lstStyle/>
          <a:p>
            <a:fld id="{C2D1D721-F477-46C7-AB21-2788A235FB0F}" type="slidenum">
              <a:rPr lang="es-MX" smtClean="0"/>
              <a:t>‹Nº›</a:t>
            </a:fld>
            <a:endParaRPr lang="es-MX"/>
          </a:p>
        </p:txBody>
      </p:sp>
    </p:spTree>
    <p:extLst>
      <p:ext uri="{BB962C8B-B14F-4D97-AF65-F5344CB8AC3E}">
        <p14:creationId xmlns:p14="http://schemas.microsoft.com/office/powerpoint/2010/main" val="456743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DAF2FA-6BF0-02EF-5811-8F77C3B5C243}"/>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E6FB3F5E-370E-595E-94A2-ECA7FF5ACF7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CBBDBDB0-061C-9C81-1593-E8324FCBC5D0}"/>
              </a:ext>
            </a:extLst>
          </p:cNvPr>
          <p:cNvSpPr>
            <a:spLocks noGrp="1"/>
          </p:cNvSpPr>
          <p:nvPr>
            <p:ph type="dt" sz="half" idx="10"/>
          </p:nvPr>
        </p:nvSpPr>
        <p:spPr/>
        <p:txBody>
          <a:bodyPr/>
          <a:lstStyle/>
          <a:p>
            <a:fld id="{97F010DA-A70E-418E-912E-DF129B89ABA9}" type="datetimeFigureOut">
              <a:rPr lang="es-MX" smtClean="0"/>
              <a:t>16/03/2023</a:t>
            </a:fld>
            <a:endParaRPr lang="es-MX"/>
          </a:p>
        </p:txBody>
      </p:sp>
      <p:sp>
        <p:nvSpPr>
          <p:cNvPr id="5" name="Marcador de pie de página 4">
            <a:extLst>
              <a:ext uri="{FF2B5EF4-FFF2-40B4-BE49-F238E27FC236}">
                <a16:creationId xmlns:a16="http://schemas.microsoft.com/office/drawing/2014/main" id="{4C1757B6-1D20-C486-F013-7E2AAA6ABD2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9787404-4C8B-B740-874D-4A6B8CC9CD71}"/>
              </a:ext>
            </a:extLst>
          </p:cNvPr>
          <p:cNvSpPr>
            <a:spLocks noGrp="1"/>
          </p:cNvSpPr>
          <p:nvPr>
            <p:ph type="sldNum" sz="quarter" idx="12"/>
          </p:nvPr>
        </p:nvSpPr>
        <p:spPr/>
        <p:txBody>
          <a:bodyPr/>
          <a:lstStyle/>
          <a:p>
            <a:fld id="{C2D1D721-F477-46C7-AB21-2788A235FB0F}" type="slidenum">
              <a:rPr lang="es-MX" smtClean="0"/>
              <a:t>‹Nº›</a:t>
            </a:fld>
            <a:endParaRPr lang="es-MX"/>
          </a:p>
        </p:txBody>
      </p:sp>
    </p:spTree>
    <p:extLst>
      <p:ext uri="{BB962C8B-B14F-4D97-AF65-F5344CB8AC3E}">
        <p14:creationId xmlns:p14="http://schemas.microsoft.com/office/powerpoint/2010/main" val="1078601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822EBAC-8AA6-ABFE-3834-053BD3D3E01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DA55D613-93D7-E30B-1394-A4B745B57BA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C8249D06-ACEA-391F-61A2-8C756DA6DD83}"/>
              </a:ext>
            </a:extLst>
          </p:cNvPr>
          <p:cNvSpPr>
            <a:spLocks noGrp="1"/>
          </p:cNvSpPr>
          <p:nvPr>
            <p:ph type="dt" sz="half" idx="10"/>
          </p:nvPr>
        </p:nvSpPr>
        <p:spPr/>
        <p:txBody>
          <a:bodyPr/>
          <a:lstStyle/>
          <a:p>
            <a:fld id="{97F010DA-A70E-418E-912E-DF129B89ABA9}" type="datetimeFigureOut">
              <a:rPr lang="es-MX" smtClean="0"/>
              <a:t>16/03/2023</a:t>
            </a:fld>
            <a:endParaRPr lang="es-MX"/>
          </a:p>
        </p:txBody>
      </p:sp>
      <p:sp>
        <p:nvSpPr>
          <p:cNvPr id="5" name="Marcador de pie de página 4">
            <a:extLst>
              <a:ext uri="{FF2B5EF4-FFF2-40B4-BE49-F238E27FC236}">
                <a16:creationId xmlns:a16="http://schemas.microsoft.com/office/drawing/2014/main" id="{93C82AA6-1DB2-03A3-D30D-51CFC5576E2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8BB2A97A-B3A0-CC72-64A7-19FC64905D89}"/>
              </a:ext>
            </a:extLst>
          </p:cNvPr>
          <p:cNvSpPr>
            <a:spLocks noGrp="1"/>
          </p:cNvSpPr>
          <p:nvPr>
            <p:ph type="sldNum" sz="quarter" idx="12"/>
          </p:nvPr>
        </p:nvSpPr>
        <p:spPr/>
        <p:txBody>
          <a:bodyPr/>
          <a:lstStyle/>
          <a:p>
            <a:fld id="{C2D1D721-F477-46C7-AB21-2788A235FB0F}" type="slidenum">
              <a:rPr lang="es-MX" smtClean="0"/>
              <a:t>‹Nº›</a:t>
            </a:fld>
            <a:endParaRPr lang="es-MX"/>
          </a:p>
        </p:txBody>
      </p:sp>
    </p:spTree>
    <p:extLst>
      <p:ext uri="{BB962C8B-B14F-4D97-AF65-F5344CB8AC3E}">
        <p14:creationId xmlns:p14="http://schemas.microsoft.com/office/powerpoint/2010/main" val="1613231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2_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4291" y="681037"/>
            <a:ext cx="11363419" cy="703880"/>
          </a:xfrm>
        </p:spPr>
        <p:txBody>
          <a:bodyPr>
            <a:normAutofit/>
          </a:bodyPr>
          <a:lstStyle>
            <a:lvl1pPr>
              <a:defRPr sz="2000" b="1">
                <a:solidFill>
                  <a:srgbClr val="B68400"/>
                </a:solidFill>
                <a:latin typeface="Montserrat" panose="00000500000000000000" pitchFamily="2" charset="0"/>
              </a:defRPr>
            </a:lvl1pPr>
          </a:lstStyle>
          <a:p>
            <a:r>
              <a:rPr lang="es-ES" dirty="0"/>
              <a:t>Haga clic para modificar el estilo de título del patrón</a:t>
            </a:r>
            <a:endParaRPr lang="en-US" dirty="0"/>
          </a:p>
        </p:txBody>
      </p:sp>
      <p:sp>
        <p:nvSpPr>
          <p:cNvPr id="3" name="Content Placeholder 2"/>
          <p:cNvSpPr>
            <a:spLocks noGrp="1"/>
          </p:cNvSpPr>
          <p:nvPr>
            <p:ph idx="1"/>
          </p:nvPr>
        </p:nvSpPr>
        <p:spPr>
          <a:xfrm>
            <a:off x="414291" y="1825625"/>
            <a:ext cx="11363419" cy="4351338"/>
          </a:xfrm>
        </p:spPr>
        <p:txBody>
          <a:bodyPr>
            <a:normAutofit/>
          </a:bodyPr>
          <a:lstStyle>
            <a:lvl1pPr>
              <a:defRPr sz="1400">
                <a:solidFill>
                  <a:srgbClr val="B68400"/>
                </a:solidFill>
                <a:latin typeface="Montserrat" panose="00000500000000000000" pitchFamily="2" charset="0"/>
              </a:defRPr>
            </a:lvl1pPr>
            <a:lvl2pPr>
              <a:defRPr sz="1400">
                <a:solidFill>
                  <a:srgbClr val="B68400"/>
                </a:solidFill>
                <a:latin typeface="Montserrat" panose="00000500000000000000" pitchFamily="2" charset="0"/>
              </a:defRPr>
            </a:lvl2pPr>
            <a:lvl3pPr>
              <a:defRPr sz="1400">
                <a:solidFill>
                  <a:srgbClr val="B68400"/>
                </a:solidFill>
                <a:latin typeface="Montserrat" panose="00000500000000000000" pitchFamily="2" charset="0"/>
              </a:defRPr>
            </a:lvl3pPr>
            <a:lvl4pPr>
              <a:defRPr sz="1400">
                <a:solidFill>
                  <a:srgbClr val="B68400"/>
                </a:solidFill>
                <a:latin typeface="Montserrat" panose="00000500000000000000" pitchFamily="2" charset="0"/>
              </a:defRPr>
            </a:lvl4pPr>
            <a:lvl5pPr>
              <a:defRPr sz="1400">
                <a:solidFill>
                  <a:srgbClr val="B68400"/>
                </a:solidFill>
                <a:latin typeface="Montserrat" panose="00000500000000000000" pitchFamily="2"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414291" y="6480644"/>
            <a:ext cx="2743200" cy="365125"/>
          </a:xfrm>
        </p:spPr>
        <p:txBody>
          <a:bodyPr/>
          <a:lstStyle>
            <a:lvl1pPr>
              <a:defRPr sz="800" b="1">
                <a:solidFill>
                  <a:schemeClr val="bg1"/>
                </a:solidFill>
                <a:latin typeface="Montserrat" panose="00000500000000000000" pitchFamily="2" charset="0"/>
              </a:defRPr>
            </a:lvl1pPr>
          </a:lstStyle>
          <a:p>
            <a:fld id="{EE22B9D3-F442-4084-AC64-496F95D1BBAB}" type="datetime6">
              <a:rPr lang="es-MX" smtClean="0"/>
              <a:t>marzo de 2023</a:t>
            </a:fld>
            <a:endParaRPr lang="es-MX" dirty="0"/>
          </a:p>
        </p:txBody>
      </p:sp>
      <p:sp>
        <p:nvSpPr>
          <p:cNvPr id="5" name="Footer Placeholder 4"/>
          <p:cNvSpPr>
            <a:spLocks noGrp="1"/>
          </p:cNvSpPr>
          <p:nvPr>
            <p:ph type="ftr" sz="quarter" idx="11"/>
          </p:nvPr>
        </p:nvSpPr>
        <p:spPr>
          <a:xfrm>
            <a:off x="4038600" y="6480644"/>
            <a:ext cx="4114800" cy="365125"/>
          </a:xfrm>
        </p:spPr>
        <p:txBody>
          <a:bodyPr/>
          <a:lstStyle>
            <a:lvl1pPr>
              <a:defRPr sz="800" b="1">
                <a:solidFill>
                  <a:schemeClr val="bg1"/>
                </a:solidFill>
                <a:latin typeface="Montserrat" panose="00000500000000000000" pitchFamily="2" charset="0"/>
              </a:defRPr>
            </a:lvl1pPr>
          </a:lstStyle>
          <a:p>
            <a:endParaRPr lang="es-MX"/>
          </a:p>
        </p:txBody>
      </p:sp>
      <p:sp>
        <p:nvSpPr>
          <p:cNvPr id="6" name="Slide Number Placeholder 5"/>
          <p:cNvSpPr>
            <a:spLocks noGrp="1"/>
          </p:cNvSpPr>
          <p:nvPr>
            <p:ph type="sldNum" sz="quarter" idx="12"/>
          </p:nvPr>
        </p:nvSpPr>
        <p:spPr>
          <a:xfrm>
            <a:off x="9034509" y="6480644"/>
            <a:ext cx="2743200" cy="365125"/>
          </a:xfrm>
        </p:spPr>
        <p:txBody>
          <a:bodyPr/>
          <a:lstStyle>
            <a:lvl1pPr>
              <a:defRPr sz="800" b="1">
                <a:solidFill>
                  <a:schemeClr val="bg1"/>
                </a:solidFill>
                <a:latin typeface="Montserrat" panose="00000500000000000000" pitchFamily="2" charset="0"/>
              </a:defRPr>
            </a:lvl1pPr>
          </a:lstStyle>
          <a:p>
            <a:fld id="{0EC1F730-D5CE-436A-B62D-4BC9B71028F4}" type="slidenum">
              <a:rPr lang="es-MX" smtClean="0"/>
              <a:pPr/>
              <a:t>‹Nº›</a:t>
            </a:fld>
            <a:endParaRPr lang="es-MX"/>
          </a:p>
        </p:txBody>
      </p:sp>
    </p:spTree>
    <p:extLst>
      <p:ext uri="{BB962C8B-B14F-4D97-AF65-F5344CB8AC3E}">
        <p14:creationId xmlns:p14="http://schemas.microsoft.com/office/powerpoint/2010/main" val="37885437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 y="60"/>
            <a:ext cx="12191999" cy="6855841"/>
          </a:xfrm>
          <a:prstGeom prst="rect">
            <a:avLst/>
          </a:prstGeom>
        </p:spPr>
      </p:pic>
      <p:sp>
        <p:nvSpPr>
          <p:cNvPr id="2" name="Holder 2"/>
          <p:cNvSpPr>
            <a:spLocks noGrp="1"/>
          </p:cNvSpPr>
          <p:nvPr>
            <p:ph type="title"/>
          </p:nvPr>
        </p:nvSpPr>
        <p:spPr/>
        <p:txBody>
          <a:bodyPr lIns="0" tIns="0" rIns="0" bIns="0"/>
          <a:lstStyle>
            <a:lvl1pPr>
              <a:defRPr sz="3200" b="1" i="0">
                <a:solidFill>
                  <a:srgbClr val="3C3935"/>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3/16/2023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195438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3/16/2023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1871447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7" name="Google Shape;61;p2" descr="Manual de Marca_Layouts-03.png">
            <a:extLst>
              <a:ext uri="{FF2B5EF4-FFF2-40B4-BE49-F238E27FC236}">
                <a16:creationId xmlns:a16="http://schemas.microsoft.com/office/drawing/2014/main" id="{32964080-15A3-D8DF-7985-34D700E12722}"/>
              </a:ext>
            </a:extLst>
          </p:cNvPr>
          <p:cNvPicPr preferRelativeResize="0"/>
          <p:nvPr userDrawn="1"/>
        </p:nvPicPr>
        <p:blipFill rotWithShape="1">
          <a:blip r:embed="rId2">
            <a:alphaModFix/>
          </a:blip>
          <a:srcRect/>
          <a:stretch/>
        </p:blipFill>
        <p:spPr>
          <a:xfrm>
            <a:off x="1974" y="-1"/>
            <a:ext cx="12188052" cy="6858000"/>
          </a:xfrm>
          <a:prstGeom prst="rect">
            <a:avLst/>
          </a:prstGeom>
          <a:noFill/>
          <a:ln>
            <a:noFill/>
          </a:ln>
        </p:spPr>
      </p:pic>
      <p:sp>
        <p:nvSpPr>
          <p:cNvPr id="2" name="Título 1">
            <a:extLst>
              <a:ext uri="{FF2B5EF4-FFF2-40B4-BE49-F238E27FC236}">
                <a16:creationId xmlns:a16="http://schemas.microsoft.com/office/drawing/2014/main" id="{555911EE-2817-8985-2202-D755658577FF}"/>
              </a:ext>
            </a:extLst>
          </p:cNvPr>
          <p:cNvSpPr>
            <a:spLocks noGrp="1"/>
          </p:cNvSpPr>
          <p:nvPr>
            <p:ph type="title" hasCustomPrompt="1"/>
          </p:nvPr>
        </p:nvSpPr>
        <p:spPr>
          <a:xfrm>
            <a:off x="838200" y="365125"/>
            <a:ext cx="10515600" cy="779464"/>
          </a:xfrm>
        </p:spPr>
        <p:txBody>
          <a:bodyPr anchor="b">
            <a:normAutofit/>
          </a:bodyPr>
          <a:lstStyle>
            <a:lvl1pPr>
              <a:defRPr sz="3200" b="1">
                <a:solidFill>
                  <a:srgbClr val="9D2449"/>
                </a:solidFill>
                <a:latin typeface="Montserrat" panose="00000500000000000000" pitchFamily="2" charset="0"/>
              </a:defRPr>
            </a:lvl1pPr>
          </a:lstStyle>
          <a:p>
            <a:r>
              <a:rPr lang="es-ES" dirty="0"/>
              <a:t>&lt;&lt; TÍTULO &gt;&gt;</a:t>
            </a:r>
            <a:endParaRPr lang="es-MX" dirty="0"/>
          </a:p>
        </p:txBody>
      </p:sp>
      <p:sp>
        <p:nvSpPr>
          <p:cNvPr id="3" name="Marcador de contenido 2">
            <a:extLst>
              <a:ext uri="{FF2B5EF4-FFF2-40B4-BE49-F238E27FC236}">
                <a16:creationId xmlns:a16="http://schemas.microsoft.com/office/drawing/2014/main" id="{124EF4C7-CBA4-FEBC-1275-9B20B0ACEAE9}"/>
              </a:ext>
            </a:extLst>
          </p:cNvPr>
          <p:cNvSpPr>
            <a:spLocks noGrp="1"/>
          </p:cNvSpPr>
          <p:nvPr>
            <p:ph idx="1" hasCustomPrompt="1"/>
          </p:nvPr>
        </p:nvSpPr>
        <p:spPr>
          <a:xfrm>
            <a:off x="838200" y="1825625"/>
            <a:ext cx="10515600" cy="3770652"/>
          </a:xfrm>
        </p:spPr>
        <p:txBody>
          <a:bodyPr>
            <a:normAutofit/>
          </a:bodyPr>
          <a:lstStyle>
            <a:lvl1pPr marL="0" indent="0" algn="just">
              <a:buNone/>
              <a:defRPr sz="1800">
                <a:latin typeface="Montserrat" panose="00000500000000000000" pitchFamily="2" charset="0"/>
              </a:defRPr>
            </a:lvl1pPr>
            <a:lvl2pPr>
              <a:defRPr sz="2000">
                <a:latin typeface="Montserrat" panose="00000500000000000000" pitchFamily="2" charset="0"/>
              </a:defRPr>
            </a:lvl2pPr>
            <a:lvl3pPr>
              <a:defRPr sz="2000">
                <a:latin typeface="Montserrat" panose="00000500000000000000" pitchFamily="2" charset="0"/>
              </a:defRPr>
            </a:lvl3pPr>
            <a:lvl4pPr>
              <a:defRPr sz="2000">
                <a:latin typeface="Montserrat" panose="00000500000000000000" pitchFamily="2" charset="0"/>
              </a:defRPr>
            </a:lvl4pPr>
            <a:lvl5pPr>
              <a:defRPr sz="2000">
                <a:latin typeface="Montserrat" panose="00000500000000000000" pitchFamily="2" charset="0"/>
              </a:defRPr>
            </a:lvl5pPr>
          </a:lstStyle>
          <a:p>
            <a:pPr lvl="0"/>
            <a:r>
              <a:rPr lang="es-MX" dirty="0"/>
              <a:t>&lt;&lt; Cuerpo &gt;&gt;</a:t>
            </a:r>
          </a:p>
        </p:txBody>
      </p:sp>
      <p:sp>
        <p:nvSpPr>
          <p:cNvPr id="4" name="Marcador de fecha 3">
            <a:extLst>
              <a:ext uri="{FF2B5EF4-FFF2-40B4-BE49-F238E27FC236}">
                <a16:creationId xmlns:a16="http://schemas.microsoft.com/office/drawing/2014/main" id="{4866E7B6-2E69-3C08-E148-FC1F1E2C331D}"/>
              </a:ext>
            </a:extLst>
          </p:cNvPr>
          <p:cNvSpPr>
            <a:spLocks noGrp="1"/>
          </p:cNvSpPr>
          <p:nvPr>
            <p:ph type="dt" sz="half" idx="10"/>
          </p:nvPr>
        </p:nvSpPr>
        <p:spPr/>
        <p:txBody>
          <a:bodyPr/>
          <a:lstStyle/>
          <a:p>
            <a:fld id="{97F010DA-A70E-418E-912E-DF129B89ABA9}" type="datetimeFigureOut">
              <a:rPr lang="es-MX" smtClean="0"/>
              <a:t>16/03/2023</a:t>
            </a:fld>
            <a:endParaRPr lang="es-MX"/>
          </a:p>
        </p:txBody>
      </p:sp>
      <p:sp>
        <p:nvSpPr>
          <p:cNvPr id="5" name="Marcador de pie de página 4">
            <a:extLst>
              <a:ext uri="{FF2B5EF4-FFF2-40B4-BE49-F238E27FC236}">
                <a16:creationId xmlns:a16="http://schemas.microsoft.com/office/drawing/2014/main" id="{404734AB-2522-C16E-C5F2-6384843364E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4BD470F7-56F4-A12E-DEC8-B68F65F07E6D}"/>
              </a:ext>
            </a:extLst>
          </p:cNvPr>
          <p:cNvSpPr>
            <a:spLocks noGrp="1"/>
          </p:cNvSpPr>
          <p:nvPr>
            <p:ph type="sldNum" sz="quarter" idx="12"/>
          </p:nvPr>
        </p:nvSpPr>
        <p:spPr/>
        <p:txBody>
          <a:bodyPr/>
          <a:lstStyle/>
          <a:p>
            <a:fld id="{C2D1D721-F477-46C7-AB21-2788A235FB0F}" type="slidenum">
              <a:rPr lang="es-MX" smtClean="0"/>
              <a:t>‹Nº›</a:t>
            </a:fld>
            <a:endParaRPr lang="es-MX"/>
          </a:p>
        </p:txBody>
      </p:sp>
      <p:sp>
        <p:nvSpPr>
          <p:cNvPr id="10" name="Marcador de contenido 9">
            <a:extLst>
              <a:ext uri="{FF2B5EF4-FFF2-40B4-BE49-F238E27FC236}">
                <a16:creationId xmlns:a16="http://schemas.microsoft.com/office/drawing/2014/main" id="{6CCA0898-9E4D-AD82-6EBD-331603392A4B}"/>
              </a:ext>
            </a:extLst>
          </p:cNvPr>
          <p:cNvSpPr>
            <a:spLocks noGrp="1"/>
          </p:cNvSpPr>
          <p:nvPr>
            <p:ph sz="quarter" idx="13" hasCustomPrompt="1"/>
          </p:nvPr>
        </p:nvSpPr>
        <p:spPr>
          <a:xfrm>
            <a:off x="838200" y="1171522"/>
            <a:ext cx="10515600" cy="461962"/>
          </a:xfrm>
        </p:spPr>
        <p:txBody>
          <a:bodyPr>
            <a:noAutofit/>
          </a:bodyPr>
          <a:lstStyle>
            <a:lvl1pPr marL="0" indent="0">
              <a:buNone/>
              <a:defRPr sz="2500" b="1">
                <a:solidFill>
                  <a:srgbClr val="B38E5D"/>
                </a:solidFill>
                <a:latin typeface="Montserrat" panose="00000500000000000000" pitchFamily="2" charset="0"/>
              </a:defRPr>
            </a:lvl1pPr>
            <a:lvl2pPr>
              <a:defRPr sz="2500" b="1">
                <a:solidFill>
                  <a:srgbClr val="B38E5D"/>
                </a:solidFill>
                <a:latin typeface="Montserrat" panose="00000500000000000000" pitchFamily="2" charset="0"/>
              </a:defRPr>
            </a:lvl2pPr>
            <a:lvl3pPr>
              <a:defRPr sz="2500" b="1">
                <a:solidFill>
                  <a:srgbClr val="B38E5D"/>
                </a:solidFill>
                <a:latin typeface="Montserrat" panose="00000500000000000000" pitchFamily="2" charset="0"/>
              </a:defRPr>
            </a:lvl3pPr>
            <a:lvl4pPr>
              <a:defRPr sz="2500" b="1">
                <a:solidFill>
                  <a:srgbClr val="B38E5D"/>
                </a:solidFill>
                <a:latin typeface="Montserrat" panose="00000500000000000000" pitchFamily="2" charset="0"/>
              </a:defRPr>
            </a:lvl4pPr>
            <a:lvl5pPr>
              <a:defRPr sz="2500" b="1">
                <a:solidFill>
                  <a:srgbClr val="B38E5D"/>
                </a:solidFill>
                <a:latin typeface="Montserrat" panose="00000500000000000000" pitchFamily="2" charset="0"/>
              </a:defRPr>
            </a:lvl5pPr>
          </a:lstStyle>
          <a:p>
            <a:pPr lvl="0"/>
            <a:r>
              <a:rPr lang="es-MX" dirty="0"/>
              <a:t>&lt;&lt; SUBTÍTULO &gt;&gt;</a:t>
            </a:r>
          </a:p>
        </p:txBody>
      </p:sp>
      <p:pic>
        <p:nvPicPr>
          <p:cNvPr id="12" name="Imagen 11" descr="Imagen que contiene Texto&#10;&#10;Descripción generada automáticamente">
            <a:extLst>
              <a:ext uri="{FF2B5EF4-FFF2-40B4-BE49-F238E27FC236}">
                <a16:creationId xmlns:a16="http://schemas.microsoft.com/office/drawing/2014/main" id="{66261537-641A-1E1A-4C37-D594D1AC90A2}"/>
              </a:ext>
            </a:extLst>
          </p:cNvPr>
          <p:cNvPicPr>
            <a:picLocks noChangeAspect="1"/>
          </p:cNvPicPr>
          <p:nvPr userDrawn="1"/>
        </p:nvPicPr>
        <p:blipFill>
          <a:blip r:embed="rId3"/>
          <a:stretch>
            <a:fillRect/>
          </a:stretch>
        </p:blipFill>
        <p:spPr>
          <a:xfrm>
            <a:off x="8672768" y="5732801"/>
            <a:ext cx="2540183" cy="715597"/>
          </a:xfrm>
          <a:prstGeom prst="rect">
            <a:avLst/>
          </a:prstGeom>
        </p:spPr>
      </p:pic>
    </p:spTree>
    <p:extLst>
      <p:ext uri="{BB962C8B-B14F-4D97-AF65-F5344CB8AC3E}">
        <p14:creationId xmlns:p14="http://schemas.microsoft.com/office/powerpoint/2010/main" val="3439448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pic>
        <p:nvPicPr>
          <p:cNvPr id="9" name="Google Shape;69;p3" descr="Manual de Marca_Layouts-02.png">
            <a:extLst>
              <a:ext uri="{FF2B5EF4-FFF2-40B4-BE49-F238E27FC236}">
                <a16:creationId xmlns:a16="http://schemas.microsoft.com/office/drawing/2014/main" id="{1F52339D-629C-C25A-2A4E-C4A75F1EBDA5}"/>
              </a:ext>
            </a:extLst>
          </p:cNvPr>
          <p:cNvPicPr preferRelativeResize="0"/>
          <p:nvPr userDrawn="1"/>
        </p:nvPicPr>
        <p:blipFill rotWithShape="1">
          <a:blip r:embed="rId2">
            <a:alphaModFix/>
          </a:blip>
          <a:srcRect/>
          <a:stretch/>
        </p:blipFill>
        <p:spPr>
          <a:xfrm>
            <a:off x="1974" y="0"/>
            <a:ext cx="12188052" cy="6858001"/>
          </a:xfrm>
          <a:prstGeom prst="rect">
            <a:avLst/>
          </a:prstGeom>
          <a:noFill/>
          <a:ln>
            <a:noFill/>
          </a:ln>
        </p:spPr>
      </p:pic>
      <p:sp>
        <p:nvSpPr>
          <p:cNvPr id="2" name="Título 1">
            <a:extLst>
              <a:ext uri="{FF2B5EF4-FFF2-40B4-BE49-F238E27FC236}">
                <a16:creationId xmlns:a16="http://schemas.microsoft.com/office/drawing/2014/main" id="{555911EE-2817-8985-2202-D755658577FF}"/>
              </a:ext>
            </a:extLst>
          </p:cNvPr>
          <p:cNvSpPr>
            <a:spLocks noGrp="1"/>
          </p:cNvSpPr>
          <p:nvPr>
            <p:ph type="title" hasCustomPrompt="1"/>
          </p:nvPr>
        </p:nvSpPr>
        <p:spPr>
          <a:xfrm>
            <a:off x="3581400" y="365125"/>
            <a:ext cx="7772400" cy="779464"/>
          </a:xfrm>
        </p:spPr>
        <p:txBody>
          <a:bodyPr anchor="b">
            <a:normAutofit/>
          </a:bodyPr>
          <a:lstStyle>
            <a:lvl1pPr algn="r">
              <a:defRPr sz="3200" b="1">
                <a:solidFill>
                  <a:srgbClr val="9D2449"/>
                </a:solidFill>
                <a:latin typeface="Montserrat" panose="00000500000000000000" pitchFamily="2" charset="0"/>
              </a:defRPr>
            </a:lvl1pPr>
          </a:lstStyle>
          <a:p>
            <a:r>
              <a:rPr lang="es-ES" dirty="0"/>
              <a:t>&lt;&lt; TÍTULO &gt;&gt;</a:t>
            </a:r>
            <a:endParaRPr lang="es-MX" dirty="0"/>
          </a:p>
        </p:txBody>
      </p:sp>
      <p:sp>
        <p:nvSpPr>
          <p:cNvPr id="3" name="Marcador de contenido 2">
            <a:extLst>
              <a:ext uri="{FF2B5EF4-FFF2-40B4-BE49-F238E27FC236}">
                <a16:creationId xmlns:a16="http://schemas.microsoft.com/office/drawing/2014/main" id="{124EF4C7-CBA4-FEBC-1275-9B20B0ACEAE9}"/>
              </a:ext>
            </a:extLst>
          </p:cNvPr>
          <p:cNvSpPr>
            <a:spLocks noGrp="1"/>
          </p:cNvSpPr>
          <p:nvPr>
            <p:ph idx="1" hasCustomPrompt="1"/>
          </p:nvPr>
        </p:nvSpPr>
        <p:spPr>
          <a:xfrm>
            <a:off x="3581400" y="1825625"/>
            <a:ext cx="7772400" cy="4351338"/>
          </a:xfrm>
        </p:spPr>
        <p:txBody>
          <a:bodyPr>
            <a:normAutofit/>
          </a:bodyPr>
          <a:lstStyle>
            <a:lvl1pPr marL="0" indent="0" algn="just">
              <a:buNone/>
              <a:defRPr sz="1800">
                <a:latin typeface="Montserrat" panose="00000500000000000000" pitchFamily="2" charset="0"/>
              </a:defRPr>
            </a:lvl1pPr>
            <a:lvl2pPr>
              <a:defRPr sz="2000">
                <a:latin typeface="Montserrat" panose="00000500000000000000" pitchFamily="2" charset="0"/>
              </a:defRPr>
            </a:lvl2pPr>
            <a:lvl3pPr>
              <a:defRPr sz="2000">
                <a:latin typeface="Montserrat" panose="00000500000000000000" pitchFamily="2" charset="0"/>
              </a:defRPr>
            </a:lvl3pPr>
            <a:lvl4pPr>
              <a:defRPr sz="2000">
                <a:latin typeface="Montserrat" panose="00000500000000000000" pitchFamily="2" charset="0"/>
              </a:defRPr>
            </a:lvl4pPr>
            <a:lvl5pPr>
              <a:defRPr sz="2000">
                <a:latin typeface="Montserrat" panose="00000500000000000000" pitchFamily="2" charset="0"/>
              </a:defRPr>
            </a:lvl5pPr>
          </a:lstStyle>
          <a:p>
            <a:pPr lvl="0"/>
            <a:r>
              <a:rPr lang="es-MX" dirty="0"/>
              <a:t>&lt;&lt; Cuerpo &gt;&gt;</a:t>
            </a:r>
          </a:p>
        </p:txBody>
      </p:sp>
      <p:sp>
        <p:nvSpPr>
          <p:cNvPr id="4" name="Marcador de fecha 3">
            <a:extLst>
              <a:ext uri="{FF2B5EF4-FFF2-40B4-BE49-F238E27FC236}">
                <a16:creationId xmlns:a16="http://schemas.microsoft.com/office/drawing/2014/main" id="{4866E7B6-2E69-3C08-E148-FC1F1E2C331D}"/>
              </a:ext>
            </a:extLst>
          </p:cNvPr>
          <p:cNvSpPr>
            <a:spLocks noGrp="1"/>
          </p:cNvSpPr>
          <p:nvPr>
            <p:ph type="dt" sz="half" idx="10"/>
          </p:nvPr>
        </p:nvSpPr>
        <p:spPr/>
        <p:txBody>
          <a:bodyPr/>
          <a:lstStyle/>
          <a:p>
            <a:fld id="{97F010DA-A70E-418E-912E-DF129B89ABA9}" type="datetimeFigureOut">
              <a:rPr lang="es-MX" smtClean="0"/>
              <a:t>16/03/2023</a:t>
            </a:fld>
            <a:endParaRPr lang="es-MX"/>
          </a:p>
        </p:txBody>
      </p:sp>
      <p:sp>
        <p:nvSpPr>
          <p:cNvPr id="5" name="Marcador de pie de página 4">
            <a:extLst>
              <a:ext uri="{FF2B5EF4-FFF2-40B4-BE49-F238E27FC236}">
                <a16:creationId xmlns:a16="http://schemas.microsoft.com/office/drawing/2014/main" id="{404734AB-2522-C16E-C5F2-6384843364E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4BD470F7-56F4-A12E-DEC8-B68F65F07E6D}"/>
              </a:ext>
            </a:extLst>
          </p:cNvPr>
          <p:cNvSpPr>
            <a:spLocks noGrp="1"/>
          </p:cNvSpPr>
          <p:nvPr>
            <p:ph type="sldNum" sz="quarter" idx="12"/>
          </p:nvPr>
        </p:nvSpPr>
        <p:spPr/>
        <p:txBody>
          <a:bodyPr/>
          <a:lstStyle/>
          <a:p>
            <a:fld id="{C2D1D721-F477-46C7-AB21-2788A235FB0F}" type="slidenum">
              <a:rPr lang="es-MX" smtClean="0"/>
              <a:t>‹Nº›</a:t>
            </a:fld>
            <a:endParaRPr lang="es-MX"/>
          </a:p>
        </p:txBody>
      </p:sp>
      <p:sp>
        <p:nvSpPr>
          <p:cNvPr id="10" name="Marcador de contenido 9">
            <a:extLst>
              <a:ext uri="{FF2B5EF4-FFF2-40B4-BE49-F238E27FC236}">
                <a16:creationId xmlns:a16="http://schemas.microsoft.com/office/drawing/2014/main" id="{6CCA0898-9E4D-AD82-6EBD-331603392A4B}"/>
              </a:ext>
            </a:extLst>
          </p:cNvPr>
          <p:cNvSpPr>
            <a:spLocks noGrp="1"/>
          </p:cNvSpPr>
          <p:nvPr>
            <p:ph sz="quarter" idx="13" hasCustomPrompt="1"/>
          </p:nvPr>
        </p:nvSpPr>
        <p:spPr>
          <a:xfrm>
            <a:off x="3581400" y="1171522"/>
            <a:ext cx="7772400" cy="461962"/>
          </a:xfrm>
        </p:spPr>
        <p:txBody>
          <a:bodyPr>
            <a:noAutofit/>
          </a:bodyPr>
          <a:lstStyle>
            <a:lvl1pPr marL="0" indent="0" algn="r">
              <a:buNone/>
              <a:defRPr sz="2500" b="1">
                <a:solidFill>
                  <a:srgbClr val="B38E5D"/>
                </a:solidFill>
                <a:latin typeface="Montserrat" panose="00000500000000000000" pitchFamily="2" charset="0"/>
              </a:defRPr>
            </a:lvl1pPr>
            <a:lvl2pPr>
              <a:defRPr sz="2500" b="1">
                <a:solidFill>
                  <a:srgbClr val="B38E5D"/>
                </a:solidFill>
                <a:latin typeface="Montserrat" panose="00000500000000000000" pitchFamily="2" charset="0"/>
              </a:defRPr>
            </a:lvl2pPr>
            <a:lvl3pPr>
              <a:defRPr sz="2500" b="1">
                <a:solidFill>
                  <a:srgbClr val="B38E5D"/>
                </a:solidFill>
                <a:latin typeface="Montserrat" panose="00000500000000000000" pitchFamily="2" charset="0"/>
              </a:defRPr>
            </a:lvl3pPr>
            <a:lvl4pPr>
              <a:defRPr sz="2500" b="1">
                <a:solidFill>
                  <a:srgbClr val="B38E5D"/>
                </a:solidFill>
                <a:latin typeface="Montserrat" panose="00000500000000000000" pitchFamily="2" charset="0"/>
              </a:defRPr>
            </a:lvl4pPr>
            <a:lvl5pPr>
              <a:defRPr sz="2500" b="1">
                <a:solidFill>
                  <a:srgbClr val="B38E5D"/>
                </a:solidFill>
                <a:latin typeface="Montserrat" panose="00000500000000000000" pitchFamily="2" charset="0"/>
              </a:defRPr>
            </a:lvl5pPr>
          </a:lstStyle>
          <a:p>
            <a:pPr lvl="0"/>
            <a:r>
              <a:rPr lang="es-MX" dirty="0"/>
              <a:t>&lt;&lt; SUBTÍTULO &gt;&gt;</a:t>
            </a:r>
          </a:p>
        </p:txBody>
      </p:sp>
    </p:spTree>
    <p:extLst>
      <p:ext uri="{BB962C8B-B14F-4D97-AF65-F5344CB8AC3E}">
        <p14:creationId xmlns:p14="http://schemas.microsoft.com/office/powerpoint/2010/main" val="1091285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D51AE7-46D9-13C4-996B-F69015CDF74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51788557-7DB7-D474-9B2D-558BDA5CB8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D54678B-3340-6912-CAAA-5BB2570F9243}"/>
              </a:ext>
            </a:extLst>
          </p:cNvPr>
          <p:cNvSpPr>
            <a:spLocks noGrp="1"/>
          </p:cNvSpPr>
          <p:nvPr>
            <p:ph type="dt" sz="half" idx="10"/>
          </p:nvPr>
        </p:nvSpPr>
        <p:spPr/>
        <p:txBody>
          <a:bodyPr/>
          <a:lstStyle/>
          <a:p>
            <a:fld id="{97F010DA-A70E-418E-912E-DF129B89ABA9}" type="datetimeFigureOut">
              <a:rPr lang="es-MX" smtClean="0"/>
              <a:t>16/03/2023</a:t>
            </a:fld>
            <a:endParaRPr lang="es-MX"/>
          </a:p>
        </p:txBody>
      </p:sp>
      <p:sp>
        <p:nvSpPr>
          <p:cNvPr id="5" name="Marcador de pie de página 4">
            <a:extLst>
              <a:ext uri="{FF2B5EF4-FFF2-40B4-BE49-F238E27FC236}">
                <a16:creationId xmlns:a16="http://schemas.microsoft.com/office/drawing/2014/main" id="{C6785B35-528A-9A08-0EE8-F92293CBCD5E}"/>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0D59454A-1F67-CF6E-71F6-BD06DAFA9E0A}"/>
              </a:ext>
            </a:extLst>
          </p:cNvPr>
          <p:cNvSpPr>
            <a:spLocks noGrp="1"/>
          </p:cNvSpPr>
          <p:nvPr>
            <p:ph type="sldNum" sz="quarter" idx="12"/>
          </p:nvPr>
        </p:nvSpPr>
        <p:spPr/>
        <p:txBody>
          <a:bodyPr/>
          <a:lstStyle/>
          <a:p>
            <a:fld id="{C2D1D721-F477-46C7-AB21-2788A235FB0F}" type="slidenum">
              <a:rPr lang="es-MX" smtClean="0"/>
              <a:t>‹Nº›</a:t>
            </a:fld>
            <a:endParaRPr lang="es-MX"/>
          </a:p>
        </p:txBody>
      </p:sp>
    </p:spTree>
    <p:extLst>
      <p:ext uri="{BB962C8B-B14F-4D97-AF65-F5344CB8AC3E}">
        <p14:creationId xmlns:p14="http://schemas.microsoft.com/office/powerpoint/2010/main" val="1569790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AB06EA-0B12-F0E9-F560-A7AE133EBA57}"/>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D51C802D-172C-82C2-633D-9F8A8FDFC85E}"/>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72DB9952-4301-CD02-8D69-1C28ED0E267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28C924E2-A6E4-F2E8-406E-F5D32C4475B7}"/>
              </a:ext>
            </a:extLst>
          </p:cNvPr>
          <p:cNvSpPr>
            <a:spLocks noGrp="1"/>
          </p:cNvSpPr>
          <p:nvPr>
            <p:ph type="dt" sz="half" idx="10"/>
          </p:nvPr>
        </p:nvSpPr>
        <p:spPr/>
        <p:txBody>
          <a:bodyPr/>
          <a:lstStyle/>
          <a:p>
            <a:fld id="{97F010DA-A70E-418E-912E-DF129B89ABA9}" type="datetimeFigureOut">
              <a:rPr lang="es-MX" smtClean="0"/>
              <a:t>16/03/2023</a:t>
            </a:fld>
            <a:endParaRPr lang="es-MX"/>
          </a:p>
        </p:txBody>
      </p:sp>
      <p:sp>
        <p:nvSpPr>
          <p:cNvPr id="6" name="Marcador de pie de página 5">
            <a:extLst>
              <a:ext uri="{FF2B5EF4-FFF2-40B4-BE49-F238E27FC236}">
                <a16:creationId xmlns:a16="http://schemas.microsoft.com/office/drawing/2014/main" id="{8AB60B9D-40FE-A518-8B2E-4873FB67E8EC}"/>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712F1CEF-1EB4-2B13-CA8B-3515F75A55FA}"/>
              </a:ext>
            </a:extLst>
          </p:cNvPr>
          <p:cNvSpPr>
            <a:spLocks noGrp="1"/>
          </p:cNvSpPr>
          <p:nvPr>
            <p:ph type="sldNum" sz="quarter" idx="12"/>
          </p:nvPr>
        </p:nvSpPr>
        <p:spPr/>
        <p:txBody>
          <a:bodyPr/>
          <a:lstStyle/>
          <a:p>
            <a:fld id="{C2D1D721-F477-46C7-AB21-2788A235FB0F}" type="slidenum">
              <a:rPr lang="es-MX" smtClean="0"/>
              <a:t>‹Nº›</a:t>
            </a:fld>
            <a:endParaRPr lang="es-MX"/>
          </a:p>
        </p:txBody>
      </p:sp>
    </p:spTree>
    <p:extLst>
      <p:ext uri="{BB962C8B-B14F-4D97-AF65-F5344CB8AC3E}">
        <p14:creationId xmlns:p14="http://schemas.microsoft.com/office/powerpoint/2010/main" val="3176645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33B1F0-3315-D8C0-3710-16D60EA84070}"/>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33DAB5FA-51B3-37FD-DBD2-F7EB7B8DB6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E7CB456-C96A-42A0-8C4C-1EC17216D3E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E5F10AF8-FFD2-4FD3-66C7-00D0797ED3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69228A4-EBCC-4A7E-985E-505408C0DFA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DEF234EB-F4DE-B17F-E366-B394B13642CB}"/>
              </a:ext>
            </a:extLst>
          </p:cNvPr>
          <p:cNvSpPr>
            <a:spLocks noGrp="1"/>
          </p:cNvSpPr>
          <p:nvPr>
            <p:ph type="dt" sz="half" idx="10"/>
          </p:nvPr>
        </p:nvSpPr>
        <p:spPr/>
        <p:txBody>
          <a:bodyPr/>
          <a:lstStyle/>
          <a:p>
            <a:fld id="{97F010DA-A70E-418E-912E-DF129B89ABA9}" type="datetimeFigureOut">
              <a:rPr lang="es-MX" smtClean="0"/>
              <a:t>16/03/2023</a:t>
            </a:fld>
            <a:endParaRPr lang="es-MX"/>
          </a:p>
        </p:txBody>
      </p:sp>
      <p:sp>
        <p:nvSpPr>
          <p:cNvPr id="8" name="Marcador de pie de página 7">
            <a:extLst>
              <a:ext uri="{FF2B5EF4-FFF2-40B4-BE49-F238E27FC236}">
                <a16:creationId xmlns:a16="http://schemas.microsoft.com/office/drawing/2014/main" id="{62F4857D-C85B-AB5E-2B6F-86716BBDFA1E}"/>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FF0BF595-3655-30C5-7951-F3F35F71376E}"/>
              </a:ext>
            </a:extLst>
          </p:cNvPr>
          <p:cNvSpPr>
            <a:spLocks noGrp="1"/>
          </p:cNvSpPr>
          <p:nvPr>
            <p:ph type="sldNum" sz="quarter" idx="12"/>
          </p:nvPr>
        </p:nvSpPr>
        <p:spPr/>
        <p:txBody>
          <a:bodyPr/>
          <a:lstStyle/>
          <a:p>
            <a:fld id="{C2D1D721-F477-46C7-AB21-2788A235FB0F}" type="slidenum">
              <a:rPr lang="es-MX" smtClean="0"/>
              <a:t>‹Nº›</a:t>
            </a:fld>
            <a:endParaRPr lang="es-MX"/>
          </a:p>
        </p:txBody>
      </p:sp>
    </p:spTree>
    <p:extLst>
      <p:ext uri="{BB962C8B-B14F-4D97-AF65-F5344CB8AC3E}">
        <p14:creationId xmlns:p14="http://schemas.microsoft.com/office/powerpoint/2010/main" val="3097308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D7BA25-99F2-C9CA-0FAD-69726E7DBD15}"/>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7948CA86-E378-9165-36FB-78989E0FAB61}"/>
              </a:ext>
            </a:extLst>
          </p:cNvPr>
          <p:cNvSpPr>
            <a:spLocks noGrp="1"/>
          </p:cNvSpPr>
          <p:nvPr>
            <p:ph type="dt" sz="half" idx="10"/>
          </p:nvPr>
        </p:nvSpPr>
        <p:spPr/>
        <p:txBody>
          <a:bodyPr/>
          <a:lstStyle/>
          <a:p>
            <a:fld id="{97F010DA-A70E-418E-912E-DF129B89ABA9}" type="datetimeFigureOut">
              <a:rPr lang="es-MX" smtClean="0"/>
              <a:t>16/03/2023</a:t>
            </a:fld>
            <a:endParaRPr lang="es-MX"/>
          </a:p>
        </p:txBody>
      </p:sp>
      <p:sp>
        <p:nvSpPr>
          <p:cNvPr id="4" name="Marcador de pie de página 3">
            <a:extLst>
              <a:ext uri="{FF2B5EF4-FFF2-40B4-BE49-F238E27FC236}">
                <a16:creationId xmlns:a16="http://schemas.microsoft.com/office/drawing/2014/main" id="{FE3F4E40-6A8B-A5E0-3E25-D56F73988EFF}"/>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8FAEB045-953A-DA8F-E2F5-84C87638E0A0}"/>
              </a:ext>
            </a:extLst>
          </p:cNvPr>
          <p:cNvSpPr>
            <a:spLocks noGrp="1"/>
          </p:cNvSpPr>
          <p:nvPr>
            <p:ph type="sldNum" sz="quarter" idx="12"/>
          </p:nvPr>
        </p:nvSpPr>
        <p:spPr/>
        <p:txBody>
          <a:bodyPr/>
          <a:lstStyle/>
          <a:p>
            <a:fld id="{C2D1D721-F477-46C7-AB21-2788A235FB0F}" type="slidenum">
              <a:rPr lang="es-MX" smtClean="0"/>
              <a:t>‹Nº›</a:t>
            </a:fld>
            <a:endParaRPr lang="es-MX"/>
          </a:p>
        </p:txBody>
      </p:sp>
    </p:spTree>
    <p:extLst>
      <p:ext uri="{BB962C8B-B14F-4D97-AF65-F5344CB8AC3E}">
        <p14:creationId xmlns:p14="http://schemas.microsoft.com/office/powerpoint/2010/main" val="459901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18808B9-5D4F-4810-F8E3-E8548D290C70}"/>
              </a:ext>
            </a:extLst>
          </p:cNvPr>
          <p:cNvSpPr>
            <a:spLocks noGrp="1"/>
          </p:cNvSpPr>
          <p:nvPr>
            <p:ph type="dt" sz="half" idx="10"/>
          </p:nvPr>
        </p:nvSpPr>
        <p:spPr/>
        <p:txBody>
          <a:bodyPr/>
          <a:lstStyle/>
          <a:p>
            <a:fld id="{97F010DA-A70E-418E-912E-DF129B89ABA9}" type="datetimeFigureOut">
              <a:rPr lang="es-MX" smtClean="0"/>
              <a:t>16/03/2023</a:t>
            </a:fld>
            <a:endParaRPr lang="es-MX"/>
          </a:p>
        </p:txBody>
      </p:sp>
      <p:sp>
        <p:nvSpPr>
          <p:cNvPr id="3" name="Marcador de pie de página 2">
            <a:extLst>
              <a:ext uri="{FF2B5EF4-FFF2-40B4-BE49-F238E27FC236}">
                <a16:creationId xmlns:a16="http://schemas.microsoft.com/office/drawing/2014/main" id="{23793868-5FE1-D49D-EFAE-6090DF6B9BE8}"/>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FCF865B8-A741-5327-472F-C97F9FE7D476}"/>
              </a:ext>
            </a:extLst>
          </p:cNvPr>
          <p:cNvSpPr>
            <a:spLocks noGrp="1"/>
          </p:cNvSpPr>
          <p:nvPr>
            <p:ph type="sldNum" sz="quarter" idx="12"/>
          </p:nvPr>
        </p:nvSpPr>
        <p:spPr/>
        <p:txBody>
          <a:bodyPr/>
          <a:lstStyle/>
          <a:p>
            <a:fld id="{C2D1D721-F477-46C7-AB21-2788A235FB0F}" type="slidenum">
              <a:rPr lang="es-MX" smtClean="0"/>
              <a:t>‹Nº›</a:t>
            </a:fld>
            <a:endParaRPr lang="es-MX"/>
          </a:p>
        </p:txBody>
      </p:sp>
    </p:spTree>
    <p:extLst>
      <p:ext uri="{BB962C8B-B14F-4D97-AF65-F5344CB8AC3E}">
        <p14:creationId xmlns:p14="http://schemas.microsoft.com/office/powerpoint/2010/main" val="3541189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4EF12B-984B-D9D0-EE70-A0DAD64F85F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37BC5C0C-6372-4B1E-A881-A0AAC2B4A8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1B39034A-E03F-E550-8D6E-EE68915C65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263FFBA-F825-20AB-13FE-DF984EC85161}"/>
              </a:ext>
            </a:extLst>
          </p:cNvPr>
          <p:cNvSpPr>
            <a:spLocks noGrp="1"/>
          </p:cNvSpPr>
          <p:nvPr>
            <p:ph type="dt" sz="half" idx="10"/>
          </p:nvPr>
        </p:nvSpPr>
        <p:spPr/>
        <p:txBody>
          <a:bodyPr/>
          <a:lstStyle/>
          <a:p>
            <a:fld id="{97F010DA-A70E-418E-912E-DF129B89ABA9}" type="datetimeFigureOut">
              <a:rPr lang="es-MX" smtClean="0"/>
              <a:t>16/03/2023</a:t>
            </a:fld>
            <a:endParaRPr lang="es-MX"/>
          </a:p>
        </p:txBody>
      </p:sp>
      <p:sp>
        <p:nvSpPr>
          <p:cNvPr id="6" name="Marcador de pie de página 5">
            <a:extLst>
              <a:ext uri="{FF2B5EF4-FFF2-40B4-BE49-F238E27FC236}">
                <a16:creationId xmlns:a16="http://schemas.microsoft.com/office/drawing/2014/main" id="{C73832BD-5D57-E81A-F56D-94C6C47A7BCC}"/>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3F5FA4B8-CAB0-AF66-480E-9D2933D1EFAB}"/>
              </a:ext>
            </a:extLst>
          </p:cNvPr>
          <p:cNvSpPr>
            <a:spLocks noGrp="1"/>
          </p:cNvSpPr>
          <p:nvPr>
            <p:ph type="sldNum" sz="quarter" idx="12"/>
          </p:nvPr>
        </p:nvSpPr>
        <p:spPr/>
        <p:txBody>
          <a:bodyPr/>
          <a:lstStyle/>
          <a:p>
            <a:fld id="{C2D1D721-F477-46C7-AB21-2788A235FB0F}" type="slidenum">
              <a:rPr lang="es-MX" smtClean="0"/>
              <a:t>‹Nº›</a:t>
            </a:fld>
            <a:endParaRPr lang="es-MX"/>
          </a:p>
        </p:txBody>
      </p:sp>
    </p:spTree>
    <p:extLst>
      <p:ext uri="{BB962C8B-B14F-4D97-AF65-F5344CB8AC3E}">
        <p14:creationId xmlns:p14="http://schemas.microsoft.com/office/powerpoint/2010/main" val="652057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279A979-BB42-32C6-151E-0A4125A60A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2C6D96CF-B26E-E50E-8EEB-9EEF29EA1E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7269CFBF-F266-8642-4A3F-A093A6073F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F010DA-A70E-418E-912E-DF129B89ABA9}" type="datetimeFigureOut">
              <a:rPr lang="es-MX" smtClean="0"/>
              <a:t>16/03/2023</a:t>
            </a:fld>
            <a:endParaRPr lang="es-MX"/>
          </a:p>
        </p:txBody>
      </p:sp>
      <p:sp>
        <p:nvSpPr>
          <p:cNvPr id="5" name="Marcador de pie de página 4">
            <a:extLst>
              <a:ext uri="{FF2B5EF4-FFF2-40B4-BE49-F238E27FC236}">
                <a16:creationId xmlns:a16="http://schemas.microsoft.com/office/drawing/2014/main" id="{7B09C67E-11FB-E155-FE3E-B073D3768A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1A52B412-E2DF-DBCD-936D-494885D79D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D1D721-F477-46C7-AB21-2788A235FB0F}" type="slidenum">
              <a:rPr lang="es-MX" smtClean="0"/>
              <a:t>‹Nº›</a:t>
            </a:fld>
            <a:endParaRPr lang="es-MX"/>
          </a:p>
        </p:txBody>
      </p:sp>
    </p:spTree>
    <p:extLst>
      <p:ext uri="{BB962C8B-B14F-4D97-AF65-F5344CB8AC3E}">
        <p14:creationId xmlns:p14="http://schemas.microsoft.com/office/powerpoint/2010/main" val="21464566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Concurso%20Nacional%20de%20Transparencia%20en%20Corto%202017%5b2%5d.mp4"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gob.mx/cms/uploads/attachment/file/145714/2016_07_18_VES_Decreto_por_el_que_se_expide_la_Ley_de_Fiscalizacii_n_y_se_reforman_la_LCF_y_la_LGCG.pdf" TargetMode="External"/><Relationship Id="rId2" Type="http://schemas.openxmlformats.org/officeDocument/2006/relationships/hyperlink" Target="http://www.gob.mx/cms/uploads/attachment/file/145712/2016_07_18_VES_Decreto_por_el_que_se_expiden_la_LGSNA__la_LGRA_y_la_LOTFJA.pdf" TargetMode="External"/><Relationship Id="rId1" Type="http://schemas.openxmlformats.org/officeDocument/2006/relationships/slideLayout" Target="../slideLayouts/slideLayout2.xml"/><Relationship Id="rId6" Type="http://schemas.openxmlformats.org/officeDocument/2006/relationships/hyperlink" Target="http://www.gob.mx/cms/uploads/attachment/file/145707/2016_07_18_VES_Decreto_por_el_que_se_reforma_la_LOAPF.pdf" TargetMode="External"/><Relationship Id="rId5" Type="http://schemas.openxmlformats.org/officeDocument/2006/relationships/hyperlink" Target="http://www.gob.mx/cms/uploads/attachment/file/145706/2016_07_18_VES_Decreto_por_el_que_se_reforma_el_C_digo_Penal.pdf" TargetMode="External"/><Relationship Id="rId4" Type="http://schemas.openxmlformats.org/officeDocument/2006/relationships/hyperlink" Target="http://www.gob.mx/cms/uploads/attachment/file/145715/2016_07_18_VES__Decreto_por_el_que_se_reforma_la_LOPGR.pdf"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1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mailto:transparencia.secoes@gmail.com" TargetMode="Externa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507D57EE-E4D3-8642-5D97-8736B742836E}"/>
              </a:ext>
            </a:extLst>
          </p:cNvPr>
          <p:cNvSpPr>
            <a:spLocks noGrp="1"/>
          </p:cNvSpPr>
          <p:nvPr>
            <p:ph type="ctrTitle"/>
          </p:nvPr>
        </p:nvSpPr>
        <p:spPr>
          <a:xfrm>
            <a:off x="666046" y="354322"/>
            <a:ext cx="8856874" cy="763279"/>
          </a:xfrm>
        </p:spPr>
        <p:txBody>
          <a:bodyPr/>
          <a:lstStyle/>
          <a:p>
            <a:pPr algn="ctr"/>
            <a:r>
              <a:rPr lang="es-MX" sz="4000" dirty="0"/>
              <a:t>SECRETARÍA DE LA CONTRALORÍA</a:t>
            </a:r>
            <a:endParaRPr lang="es-MX" dirty="0"/>
          </a:p>
        </p:txBody>
      </p:sp>
      <p:sp>
        <p:nvSpPr>
          <p:cNvPr id="10" name="Subtítulo 9">
            <a:extLst>
              <a:ext uri="{FF2B5EF4-FFF2-40B4-BE49-F238E27FC236}">
                <a16:creationId xmlns:a16="http://schemas.microsoft.com/office/drawing/2014/main" id="{29F287C8-0B21-B8B7-3FA4-B6B71A78A734}"/>
              </a:ext>
            </a:extLst>
          </p:cNvPr>
          <p:cNvSpPr>
            <a:spLocks noGrp="1"/>
          </p:cNvSpPr>
          <p:nvPr>
            <p:ph type="subTitle" idx="1"/>
          </p:nvPr>
        </p:nvSpPr>
        <p:spPr>
          <a:xfrm>
            <a:off x="666046" y="2493543"/>
            <a:ext cx="8958476" cy="1536590"/>
          </a:xfrm>
        </p:spPr>
        <p:txBody>
          <a:bodyPr>
            <a:normAutofit/>
          </a:bodyPr>
          <a:lstStyle/>
          <a:p>
            <a:pPr algn="ctr"/>
            <a:r>
              <a:rPr lang="es-ES" sz="2400" dirty="0"/>
              <a:t>C</a:t>
            </a:r>
            <a:r>
              <a:rPr lang="es-ES" sz="2400" dirty="0" smtClean="0"/>
              <a:t>ódigo de Ética y Reglas de Integridad, </a:t>
            </a:r>
          </a:p>
          <a:p>
            <a:pPr algn="ctr"/>
            <a:r>
              <a:rPr lang="es-ES" sz="2400" dirty="0" smtClean="0"/>
              <a:t>Código de Conducta, y </a:t>
            </a:r>
            <a:r>
              <a:rPr lang="es-ES" sz="2400" dirty="0"/>
              <a:t>su </a:t>
            </a:r>
            <a:r>
              <a:rPr lang="es-ES" sz="2400" dirty="0" smtClean="0"/>
              <a:t>Relación </a:t>
            </a:r>
            <a:r>
              <a:rPr lang="es-ES" sz="2400" dirty="0"/>
              <a:t>con el </a:t>
            </a:r>
          </a:p>
          <a:p>
            <a:pPr algn="ctr"/>
            <a:r>
              <a:rPr lang="es-ES" sz="2400" dirty="0"/>
              <a:t>Sistema Estatal Anticorrupción</a:t>
            </a:r>
            <a:r>
              <a:rPr lang="es-ES" sz="2800" dirty="0"/>
              <a:t> </a:t>
            </a:r>
            <a:endParaRPr lang="es-MX" sz="2800" dirty="0"/>
          </a:p>
        </p:txBody>
      </p:sp>
      <p:sp>
        <p:nvSpPr>
          <p:cNvPr id="3" name="CuadroTexto 2">
            <a:extLst>
              <a:ext uri="{FF2B5EF4-FFF2-40B4-BE49-F238E27FC236}">
                <a16:creationId xmlns:a16="http://schemas.microsoft.com/office/drawing/2014/main" id="{394239B3-DA40-2B86-660D-EEA8176B9630}"/>
              </a:ext>
            </a:extLst>
          </p:cNvPr>
          <p:cNvSpPr txBox="1"/>
          <p:nvPr/>
        </p:nvSpPr>
        <p:spPr>
          <a:xfrm>
            <a:off x="1519917" y="1403379"/>
            <a:ext cx="7404904" cy="664865"/>
          </a:xfrm>
          <a:prstGeom prst="rect">
            <a:avLst/>
          </a:prstGeom>
        </p:spPr>
        <p:txBody>
          <a:bodyPr vert="horz" lIns="91440" tIns="45720" rIns="91440" bIns="45720" rtlCol="0" anchor="b">
            <a:normAutofit/>
          </a:bodyPr>
          <a:lstStyle>
            <a:lvl1pPr algn="ctr" defTabSz="914400">
              <a:lnSpc>
                <a:spcPct val="90000"/>
              </a:lnSpc>
              <a:spcBef>
                <a:spcPct val="0"/>
              </a:spcBef>
              <a:buNone/>
              <a:defRPr sz="4000" b="1">
                <a:solidFill>
                  <a:srgbClr val="B68400"/>
                </a:solidFill>
                <a:latin typeface="Futura Bk BT" panose="020B0502020204020303" pitchFamily="34" charset="0"/>
                <a:ea typeface="+mj-ea"/>
                <a:cs typeface="+mj-cs"/>
              </a:defRPr>
            </a:lvl1pPr>
          </a:lstStyle>
          <a:p>
            <a:r>
              <a:rPr lang="es-MX" sz="1600" dirty="0">
                <a:latin typeface="Montserrat" panose="00000500000000000000" pitchFamily="2" charset="0"/>
              </a:rPr>
              <a:t>Coordinación General de </a:t>
            </a:r>
            <a:r>
              <a:rPr lang="es-MX" sz="1600" dirty="0" smtClean="0">
                <a:latin typeface="Montserrat" panose="00000500000000000000" pitchFamily="2" charset="0"/>
              </a:rPr>
              <a:t>Transparencia, Acceso </a:t>
            </a:r>
            <a:r>
              <a:rPr lang="es-MX" sz="1600" dirty="0">
                <a:latin typeface="Montserrat" panose="00000500000000000000" pitchFamily="2" charset="0"/>
              </a:rPr>
              <a:t>a la </a:t>
            </a:r>
            <a:r>
              <a:rPr lang="es-MX" sz="1600" dirty="0" smtClean="0">
                <a:latin typeface="Montserrat" panose="00000500000000000000" pitchFamily="2" charset="0"/>
              </a:rPr>
              <a:t>Información Pública y Protección de Datos Personales</a:t>
            </a:r>
            <a:endParaRPr lang="es-MX" sz="1600" dirty="0">
              <a:latin typeface="Montserrat" panose="00000500000000000000" pitchFamily="2" charset="0"/>
            </a:endParaRPr>
          </a:p>
        </p:txBody>
      </p:sp>
    </p:spTree>
    <p:extLst>
      <p:ext uri="{BB962C8B-B14F-4D97-AF65-F5344CB8AC3E}">
        <p14:creationId xmlns:p14="http://schemas.microsoft.com/office/powerpoint/2010/main" val="3842921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718586" y="384214"/>
            <a:ext cx="4754828" cy="64633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MX" sz="3600" b="1" spc="50" dirty="0">
                <a:ln w="11430"/>
                <a:solidFill>
                  <a:srgbClr val="A50021"/>
                </a:solidFill>
                <a:effectLst>
                  <a:outerShdw blurRad="76200" dist="50800" dir="5400000" algn="tl" rotWithShape="0">
                    <a:srgbClr val="000000">
                      <a:alpha val="65000"/>
                    </a:srgbClr>
                  </a:outerShdw>
                </a:effectLst>
                <a:latin typeface="Montserrat" panose="00000500000000000000" pitchFamily="2" charset="0"/>
                <a:cs typeface="Arial" pitchFamily="34" charset="0"/>
              </a:rPr>
              <a:t>Ética y Corrupción</a:t>
            </a:r>
            <a:endParaRPr lang="es-ES" sz="3600" b="1" spc="50" dirty="0">
              <a:ln w="11430"/>
              <a:solidFill>
                <a:srgbClr val="A50021"/>
              </a:solidFill>
              <a:effectLst>
                <a:outerShdw blurRad="76200" dist="50800" dir="5400000" algn="tl" rotWithShape="0">
                  <a:srgbClr val="000000">
                    <a:alpha val="65000"/>
                  </a:srgbClr>
                </a:outerShdw>
              </a:effectLst>
              <a:latin typeface="Montserrat" panose="00000500000000000000" pitchFamily="2" charset="0"/>
              <a:cs typeface="Arial" pitchFamily="34" charset="0"/>
            </a:endParaRPr>
          </a:p>
        </p:txBody>
      </p:sp>
      <p:sp>
        <p:nvSpPr>
          <p:cNvPr id="3" name="2 Rectángulo"/>
          <p:cNvSpPr/>
          <p:nvPr/>
        </p:nvSpPr>
        <p:spPr>
          <a:xfrm>
            <a:off x="1354667" y="1197461"/>
            <a:ext cx="9584266" cy="3785652"/>
          </a:xfrm>
          <a:prstGeom prst="rect">
            <a:avLst/>
          </a:prstGeom>
        </p:spPr>
        <p:txBody>
          <a:bodyPr wrap="square">
            <a:spAutoFit/>
          </a:bodyPr>
          <a:lstStyle/>
          <a:p>
            <a:pPr algn="just"/>
            <a:r>
              <a:rPr lang="es-MX" sz="1600" dirty="0">
                <a:solidFill>
                  <a:srgbClr val="B68400"/>
                </a:solidFill>
                <a:latin typeface="Montserrat" panose="00000500000000000000" pitchFamily="2" charset="0"/>
                <a:cs typeface="Arial" pitchFamily="34" charset="0"/>
              </a:rPr>
              <a:t>La ética (del griego ethos, comportamiento) nos permiten calificar las acciones humanas como “buenas” o “malas” de acuerdo al contexto social y el proyecto de vida reconocido y deseado por una determinada sociedad y sus instituciones.</a:t>
            </a:r>
          </a:p>
          <a:p>
            <a:pPr algn="just"/>
            <a:endParaRPr lang="es-MX" sz="1600" dirty="0">
              <a:solidFill>
                <a:srgbClr val="B68400"/>
              </a:solidFill>
              <a:latin typeface="Montserrat" panose="00000500000000000000" pitchFamily="2" charset="0"/>
              <a:cs typeface="Arial" pitchFamily="34" charset="0"/>
            </a:endParaRPr>
          </a:p>
          <a:p>
            <a:pPr algn="just"/>
            <a:r>
              <a:rPr lang="es-MX" sz="1600" dirty="0">
                <a:solidFill>
                  <a:srgbClr val="B68400"/>
                </a:solidFill>
                <a:latin typeface="Montserrat" panose="00000500000000000000" pitchFamily="2" charset="0"/>
                <a:cs typeface="Arial" pitchFamily="34" charset="0"/>
              </a:rPr>
              <a:t>Que es el estudio de la actividad o conducta en relación con los VALORES</a:t>
            </a:r>
          </a:p>
          <a:p>
            <a:pPr algn="just"/>
            <a:endParaRPr lang="es-MX" sz="1600" dirty="0">
              <a:solidFill>
                <a:srgbClr val="B68400"/>
              </a:solidFill>
              <a:latin typeface="Montserrat" panose="00000500000000000000" pitchFamily="2" charset="0"/>
              <a:cs typeface="Arial" pitchFamily="34" charset="0"/>
            </a:endParaRPr>
          </a:p>
          <a:p>
            <a:pPr algn="just"/>
            <a:r>
              <a:rPr lang="es-MX" sz="1600" dirty="0">
                <a:solidFill>
                  <a:srgbClr val="B68400"/>
                </a:solidFill>
                <a:latin typeface="Montserrat" panose="00000500000000000000" pitchFamily="2" charset="0"/>
                <a:cs typeface="Arial" pitchFamily="34" charset="0"/>
              </a:rPr>
              <a:t>La ética pública se relaciona con el comportamiento del servidor público al realizar sus funciones y responsabilidades. </a:t>
            </a:r>
          </a:p>
          <a:p>
            <a:pPr algn="just"/>
            <a:endParaRPr lang="es-MX" sz="1600" dirty="0">
              <a:latin typeface="Montserrat" panose="00000500000000000000" pitchFamily="2" charset="0"/>
              <a:cs typeface="Arial" pitchFamily="34" charset="0"/>
            </a:endParaRPr>
          </a:p>
          <a:p>
            <a:pPr algn="just"/>
            <a:r>
              <a:rPr lang="es-MX" sz="1600" b="1" dirty="0">
                <a:solidFill>
                  <a:srgbClr val="EE7816"/>
                </a:solidFill>
                <a:latin typeface="Montserrat" panose="00000500000000000000" pitchFamily="2" charset="0"/>
                <a:cs typeface="Arial" pitchFamily="34" charset="0"/>
              </a:rPr>
              <a:t>La Ética Pública representa el complemento fundamental y necesario en el combate a la corrupción.</a:t>
            </a:r>
          </a:p>
          <a:p>
            <a:pPr algn="just"/>
            <a:endParaRPr lang="es-MX" sz="1600" dirty="0">
              <a:latin typeface="Montserrat" panose="00000500000000000000" pitchFamily="2" charset="0"/>
              <a:cs typeface="Arial" pitchFamily="34" charset="0"/>
            </a:endParaRPr>
          </a:p>
          <a:p>
            <a:pPr algn="just"/>
            <a:r>
              <a:rPr lang="es-MX" sz="1600" b="1" dirty="0">
                <a:solidFill>
                  <a:srgbClr val="C00000"/>
                </a:solidFill>
                <a:latin typeface="Montserrat" panose="00000500000000000000" pitchFamily="2" charset="0"/>
                <a:cs typeface="Arial" pitchFamily="34" charset="0"/>
              </a:rPr>
              <a:t>Corrupción:</a:t>
            </a:r>
            <a:r>
              <a:rPr lang="es-MX" sz="1600" dirty="0">
                <a:latin typeface="Montserrat" panose="00000500000000000000" pitchFamily="2" charset="0"/>
                <a:cs typeface="Arial" pitchFamily="34" charset="0"/>
              </a:rPr>
              <a:t> </a:t>
            </a:r>
            <a:r>
              <a:rPr lang="es-MX" sz="1600" b="1" dirty="0">
                <a:solidFill>
                  <a:schemeClr val="tx1">
                    <a:lumMod val="75000"/>
                    <a:lumOff val="25000"/>
                  </a:schemeClr>
                </a:solidFill>
                <a:latin typeface="Montserrat" panose="00000500000000000000" pitchFamily="2" charset="0"/>
                <a:cs typeface="Arial" pitchFamily="34" charset="0"/>
              </a:rPr>
              <a:t>el manejo inadecuado de los fondos y potestades públicas para intereses particulares</a:t>
            </a:r>
            <a:r>
              <a:rPr lang="es-MX" sz="1600" dirty="0">
                <a:latin typeface="Montserrat" panose="00000500000000000000" pitchFamily="2" charset="0"/>
                <a:cs typeface="Arial" pitchFamily="34" charset="0"/>
              </a:rPr>
              <a:t>.</a:t>
            </a:r>
          </a:p>
        </p:txBody>
      </p:sp>
      <p:sp>
        <p:nvSpPr>
          <p:cNvPr id="4" name="CuadroTexto 3">
            <a:extLst>
              <a:ext uri="{FF2B5EF4-FFF2-40B4-BE49-F238E27FC236}">
                <a16:creationId xmlns:a16="http://schemas.microsoft.com/office/drawing/2014/main" id="{91D58D0A-EEDF-4AEA-B6F3-F5F897098FCC}"/>
              </a:ext>
            </a:extLst>
          </p:cNvPr>
          <p:cNvSpPr txBox="1"/>
          <p:nvPr/>
        </p:nvSpPr>
        <p:spPr>
          <a:xfrm>
            <a:off x="5881686" y="6488668"/>
            <a:ext cx="4464496" cy="338554"/>
          </a:xfrm>
          <a:prstGeom prst="rect">
            <a:avLst/>
          </a:prstGeom>
          <a:noFill/>
        </p:spPr>
        <p:txBody>
          <a:bodyPr wrap="square" rtlCol="0">
            <a:spAutoFit/>
          </a:bodyPr>
          <a:lstStyle/>
          <a:p>
            <a:r>
              <a:rPr lang="es-MX" sz="1600" dirty="0">
                <a:solidFill>
                  <a:schemeClr val="bg1"/>
                </a:solidFill>
                <a:latin typeface="Montserrat" panose="00000500000000000000" pitchFamily="2" charset="0"/>
              </a:rPr>
              <a:t>Aristóteles (Ethos, hábito, costumbre)</a:t>
            </a:r>
          </a:p>
        </p:txBody>
      </p:sp>
      <p:sp>
        <p:nvSpPr>
          <p:cNvPr id="7" name="CuadroTexto 6">
            <a:hlinkClick r:id="rId2" action="ppaction://hlinkfile"/>
          </p:cNvPr>
          <p:cNvSpPr txBox="1"/>
          <p:nvPr/>
        </p:nvSpPr>
        <p:spPr>
          <a:xfrm>
            <a:off x="7537870" y="5741611"/>
            <a:ext cx="2808312" cy="369332"/>
          </a:xfrm>
          <a:prstGeom prst="rect">
            <a:avLst/>
          </a:prstGeom>
          <a:noFill/>
        </p:spPr>
        <p:txBody>
          <a:bodyPr wrap="square" rtlCol="0">
            <a:spAutoFit/>
          </a:bodyPr>
          <a:lstStyle/>
          <a:p>
            <a:pPr algn="ctr"/>
            <a:r>
              <a:rPr lang="es-MX" dirty="0">
                <a:solidFill>
                  <a:srgbClr val="B68400"/>
                </a:solidFill>
                <a:latin typeface="Montserrat" panose="00000500000000000000" pitchFamily="2" charset="0"/>
              </a:rPr>
              <a:t>VIDEO </a:t>
            </a:r>
          </a:p>
        </p:txBody>
      </p:sp>
    </p:spTree>
    <p:extLst>
      <p:ext uri="{BB962C8B-B14F-4D97-AF65-F5344CB8AC3E}">
        <p14:creationId xmlns:p14="http://schemas.microsoft.com/office/powerpoint/2010/main" val="4286482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308664731"/>
              </p:ext>
            </p:extLst>
          </p:nvPr>
        </p:nvGraphicFramePr>
        <p:xfrm>
          <a:off x="289617" y="747875"/>
          <a:ext cx="7197861" cy="45529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1 Rectángulo"/>
          <p:cNvSpPr/>
          <p:nvPr/>
        </p:nvSpPr>
        <p:spPr>
          <a:xfrm>
            <a:off x="6940301" y="920275"/>
            <a:ext cx="5388060" cy="461665"/>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MX" sz="2400" b="1" spc="50" dirty="0">
                <a:ln w="11430"/>
                <a:solidFill>
                  <a:srgbClr val="A50021"/>
                </a:solidFill>
                <a:effectLst>
                  <a:outerShdw blurRad="76200" dist="50800" dir="5400000" algn="tl" rotWithShape="0">
                    <a:srgbClr val="000000">
                      <a:alpha val="65000"/>
                    </a:srgbClr>
                  </a:outerShdw>
                </a:effectLst>
                <a:latin typeface="Montserrat" panose="00000500000000000000" pitchFamily="2" charset="0"/>
                <a:cs typeface="Arial" pitchFamily="34" charset="0"/>
              </a:rPr>
              <a:t>Principios Constitucionales</a:t>
            </a:r>
            <a:endParaRPr lang="es-ES" sz="2400" b="1" spc="50" dirty="0">
              <a:ln w="11430"/>
              <a:solidFill>
                <a:srgbClr val="A50021"/>
              </a:solidFill>
              <a:effectLst>
                <a:outerShdw blurRad="76200" dist="50800" dir="5400000" algn="tl" rotWithShape="0">
                  <a:srgbClr val="000000">
                    <a:alpha val="65000"/>
                  </a:srgbClr>
                </a:outerShdw>
              </a:effectLst>
              <a:latin typeface="Montserrat" panose="00000500000000000000" pitchFamily="2" charset="0"/>
              <a:cs typeface="Arial" pitchFamily="34" charset="0"/>
            </a:endParaRPr>
          </a:p>
        </p:txBody>
      </p:sp>
    </p:spTree>
    <p:extLst>
      <p:ext uri="{BB962C8B-B14F-4D97-AF65-F5344CB8AC3E}">
        <p14:creationId xmlns:p14="http://schemas.microsoft.com/office/powerpoint/2010/main" val="2437307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444350" y="486532"/>
            <a:ext cx="3558327" cy="52322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MX" sz="2800" b="1" spc="50" dirty="0">
                <a:ln w="11430"/>
                <a:solidFill>
                  <a:srgbClr val="A50021"/>
                </a:solidFill>
                <a:effectLst>
                  <a:outerShdw blurRad="76200" dist="50800" dir="5400000" algn="tl" rotWithShape="0">
                    <a:srgbClr val="000000">
                      <a:alpha val="65000"/>
                    </a:srgbClr>
                  </a:outerShdw>
                </a:effectLst>
                <a:latin typeface="Montserrat" panose="00000500000000000000" pitchFamily="2" charset="0"/>
                <a:cs typeface="Arial" pitchFamily="34" charset="0"/>
              </a:rPr>
              <a:t>VALORES ÉTICOS </a:t>
            </a:r>
            <a:endParaRPr lang="es-ES" sz="2800" b="1" spc="50" dirty="0">
              <a:ln w="11430"/>
              <a:solidFill>
                <a:srgbClr val="A50021"/>
              </a:solidFill>
              <a:effectLst>
                <a:outerShdw blurRad="76200" dist="50800" dir="5400000" algn="tl" rotWithShape="0">
                  <a:srgbClr val="000000">
                    <a:alpha val="65000"/>
                  </a:srgbClr>
                </a:outerShdw>
              </a:effectLst>
              <a:latin typeface="Montserrat" panose="00000500000000000000" pitchFamily="2" charset="0"/>
              <a:cs typeface="Arial" pitchFamily="34" charset="0"/>
            </a:endParaRPr>
          </a:p>
        </p:txBody>
      </p:sp>
      <p:graphicFrame>
        <p:nvGraphicFramePr>
          <p:cNvPr id="3" name="4 Marcador de contenido"/>
          <p:cNvGraphicFramePr>
            <a:graphicFrameLocks/>
          </p:cNvGraphicFramePr>
          <p:nvPr>
            <p:extLst>
              <p:ext uri="{D42A27DB-BD31-4B8C-83A1-F6EECF244321}">
                <p14:modId xmlns:p14="http://schemas.microsoft.com/office/powerpoint/2010/main" val="1255223874"/>
              </p:ext>
            </p:extLst>
          </p:nvPr>
        </p:nvGraphicFramePr>
        <p:xfrm>
          <a:off x="931084" y="486532"/>
          <a:ext cx="7776864"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9114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Marcador de contenido 3"/>
          <p:cNvGraphicFramePr>
            <a:graphicFrameLocks/>
          </p:cNvGraphicFramePr>
          <p:nvPr>
            <p:extLst>
              <p:ext uri="{D42A27DB-BD31-4B8C-83A1-F6EECF244321}">
                <p14:modId xmlns:p14="http://schemas.microsoft.com/office/powerpoint/2010/main" val="788517408"/>
              </p:ext>
            </p:extLst>
          </p:nvPr>
        </p:nvGraphicFramePr>
        <p:xfrm>
          <a:off x="1510748" y="32162"/>
          <a:ext cx="9515061" cy="4973160"/>
        </p:xfrm>
        <a:graphic>
          <a:graphicData uri="http://schemas.openxmlformats.org/drawingml/2006/table">
            <a:tbl>
              <a:tblPr firstRow="1" bandRow="1"/>
              <a:tblGrid>
                <a:gridCol w="2794727">
                  <a:extLst>
                    <a:ext uri="{9D8B030D-6E8A-4147-A177-3AD203B41FA5}">
                      <a16:colId xmlns:a16="http://schemas.microsoft.com/office/drawing/2014/main" val="964171191"/>
                    </a:ext>
                  </a:extLst>
                </a:gridCol>
                <a:gridCol w="2886478">
                  <a:extLst>
                    <a:ext uri="{9D8B030D-6E8A-4147-A177-3AD203B41FA5}">
                      <a16:colId xmlns:a16="http://schemas.microsoft.com/office/drawing/2014/main" val="1630214469"/>
                    </a:ext>
                  </a:extLst>
                </a:gridCol>
                <a:gridCol w="3833856">
                  <a:extLst>
                    <a:ext uri="{9D8B030D-6E8A-4147-A177-3AD203B41FA5}">
                      <a16:colId xmlns:a16="http://schemas.microsoft.com/office/drawing/2014/main" val="3681103351"/>
                    </a:ext>
                  </a:extLst>
                </a:gridCol>
              </a:tblGrid>
              <a:tr h="26916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s-MX" sz="1200" b="1" dirty="0">
                          <a:solidFill>
                            <a:schemeClr val="bg1"/>
                          </a:solidFill>
                          <a:latin typeface="Montserrat" panose="00000500000000000000" pitchFamily="2" charset="0"/>
                        </a:rPr>
                        <a:t>Principios Constitucionales</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B68400"/>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s-MX" sz="1200" b="1" dirty="0">
                          <a:solidFill>
                            <a:schemeClr val="bg1"/>
                          </a:solidFill>
                          <a:latin typeface="Montserrat" panose="00000500000000000000" pitchFamily="2" charset="0"/>
                        </a:rPr>
                        <a:t>Valores</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B68400"/>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s-MX" sz="1200" b="1" dirty="0">
                          <a:solidFill>
                            <a:schemeClr val="bg1"/>
                          </a:solidFill>
                          <a:latin typeface="Montserrat" panose="00000500000000000000" pitchFamily="2" charset="0"/>
                        </a:rPr>
                        <a:t>Reglas de integridad </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B68400"/>
                    </a:solidFill>
                  </a:tcPr>
                </a:tc>
                <a:extLst>
                  <a:ext uri="{0D108BD9-81ED-4DB2-BD59-A6C34878D82A}">
                    <a16:rowId xmlns:a16="http://schemas.microsoft.com/office/drawing/2014/main" val="2286552580"/>
                  </a:ext>
                </a:extLst>
              </a:tr>
              <a:tr h="24322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s-MX" sz="1200" b="1" dirty="0">
                          <a:latin typeface="Montserrat" panose="00000500000000000000" pitchFamily="2" charset="0"/>
                        </a:rPr>
                        <a:t>Legalidad</a:t>
                      </a:r>
                      <a:r>
                        <a:rPr lang="es-MX" sz="1200" b="1" baseline="0" dirty="0">
                          <a:latin typeface="Montserrat" panose="00000500000000000000" pitchFamily="2" charset="0"/>
                        </a:rPr>
                        <a:t> </a:t>
                      </a:r>
                      <a:endParaRPr lang="es-MX" sz="1200" b="1" dirty="0">
                        <a:latin typeface="Montserrat" panose="00000500000000000000" pitchFamily="2" charset="0"/>
                      </a:endParaRPr>
                    </a:p>
                  </a:txBody>
                  <a:tcPr marL="68580" marR="68580" marT="34290" marB="3429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DD89"/>
                    </a:solidFill>
                  </a:tcPr>
                </a:tc>
                <a:tc row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s-MX" sz="1200" b="1" dirty="0">
                          <a:latin typeface="Montserrat" panose="00000500000000000000" pitchFamily="2" charset="0"/>
                        </a:rPr>
                        <a:t>Interés Público</a:t>
                      </a:r>
                    </a:p>
                  </a:txBody>
                  <a:tcPr marL="68580" marR="68580" marT="34290" marB="3429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DD89"/>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s-MX" sz="1200" b="1" dirty="0">
                          <a:latin typeface="Montserrat" panose="00000500000000000000" pitchFamily="2" charset="0"/>
                        </a:rPr>
                        <a:t>Actuación Pública</a:t>
                      </a:r>
                    </a:p>
                  </a:txBody>
                  <a:tcPr marL="68580" marR="68580" marT="34290" marB="3429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DD89"/>
                    </a:solidFill>
                  </a:tcPr>
                </a:tc>
                <a:extLst>
                  <a:ext uri="{0D108BD9-81ED-4DB2-BD59-A6C34878D82A}">
                    <a16:rowId xmlns:a16="http://schemas.microsoft.com/office/drawing/2014/main" val="1290211270"/>
                  </a:ext>
                </a:extLst>
              </a:tr>
              <a:tr h="24322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s-MX" sz="1200" b="1" dirty="0">
                          <a:latin typeface="Montserrat" panose="00000500000000000000" pitchFamily="2" charset="0"/>
                        </a:rPr>
                        <a:t>Honradez</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0C9"/>
                    </a:solidFill>
                  </a:tcPr>
                </a:tc>
                <a:tc vMerge="1">
                  <a:txBody>
                    <a:bodyPr/>
                    <a:lstStyle/>
                    <a:p>
                      <a:endParaRPr lang="es-MX"/>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s-MX" sz="1200" b="1" dirty="0">
                          <a:latin typeface="Montserrat" panose="00000500000000000000" pitchFamily="2" charset="0"/>
                        </a:rPr>
                        <a:t>Información Pública</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0C9"/>
                    </a:solidFill>
                  </a:tcPr>
                </a:tc>
                <a:extLst>
                  <a:ext uri="{0D108BD9-81ED-4DB2-BD59-A6C34878D82A}">
                    <a16:rowId xmlns:a16="http://schemas.microsoft.com/office/drawing/2014/main" val="2551279609"/>
                  </a:ext>
                </a:extLst>
              </a:tr>
              <a:tr h="42011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s-MX" sz="1200" b="1" dirty="0">
                          <a:latin typeface="Montserrat" panose="00000500000000000000" pitchFamily="2" charset="0"/>
                        </a:rPr>
                        <a:t>Lealtad</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DD89"/>
                    </a:solidFill>
                  </a:tcPr>
                </a:tc>
                <a:tc row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s-MX" sz="1200" b="1" dirty="0">
                          <a:latin typeface="Montserrat" panose="00000500000000000000" pitchFamily="2" charset="0"/>
                        </a:rPr>
                        <a:t>Respeto</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DD89"/>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s-MX" sz="1200" b="1" kern="1200" dirty="0">
                          <a:solidFill>
                            <a:schemeClr val="dk1"/>
                          </a:solidFill>
                          <a:latin typeface="Montserrat" panose="00000500000000000000" pitchFamily="2" charset="0"/>
                          <a:ea typeface="+mn-ea"/>
                          <a:cs typeface="+mn-cs"/>
                        </a:rPr>
                        <a:t>Contrataciones Públicas, Licencias, Permisos, Autorización y Concesiones</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DD89"/>
                    </a:solidFill>
                  </a:tcPr>
                </a:tc>
                <a:extLst>
                  <a:ext uri="{0D108BD9-81ED-4DB2-BD59-A6C34878D82A}">
                    <a16:rowId xmlns:a16="http://schemas.microsoft.com/office/drawing/2014/main" val="670178825"/>
                  </a:ext>
                </a:extLst>
              </a:tr>
              <a:tr h="24322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s-MX" sz="1200" b="1" dirty="0">
                          <a:latin typeface="Montserrat" panose="00000500000000000000" pitchFamily="2" charset="0"/>
                        </a:rPr>
                        <a:t>Imparcialidad</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0C9"/>
                    </a:solidFill>
                  </a:tcPr>
                </a:tc>
                <a:tc vMerge="1">
                  <a:txBody>
                    <a:bodyPr/>
                    <a:lstStyle/>
                    <a:p>
                      <a:endParaRPr lang="es-MX"/>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s-MX" sz="1200" b="1" dirty="0">
                          <a:latin typeface="Montserrat" panose="00000500000000000000" pitchFamily="2" charset="0"/>
                        </a:rPr>
                        <a:t>Programas Gubernamentales</a:t>
                      </a:r>
                      <a:r>
                        <a:rPr lang="es-MX" sz="1200" b="1" baseline="0" dirty="0">
                          <a:latin typeface="Montserrat" panose="00000500000000000000" pitchFamily="2" charset="0"/>
                        </a:rPr>
                        <a:t> </a:t>
                      </a:r>
                      <a:endParaRPr lang="es-MX" sz="1200" b="1" dirty="0">
                        <a:latin typeface="Montserrat" panose="00000500000000000000" pitchFamily="2" charset="0"/>
                      </a:endParaRP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0C9"/>
                    </a:solidFill>
                  </a:tcPr>
                </a:tc>
                <a:extLst>
                  <a:ext uri="{0D108BD9-81ED-4DB2-BD59-A6C34878D82A}">
                    <a16:rowId xmlns:a16="http://schemas.microsoft.com/office/drawing/2014/main" val="310840373"/>
                  </a:ext>
                </a:extLst>
              </a:tr>
              <a:tr h="42011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s-MX" sz="1200" b="1" dirty="0">
                          <a:latin typeface="Montserrat" panose="00000500000000000000" pitchFamily="2" charset="0"/>
                        </a:rPr>
                        <a:t>Eficiencia</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DD89"/>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b="1" kern="1200" dirty="0">
                          <a:solidFill>
                            <a:schemeClr val="dk1"/>
                          </a:solidFill>
                          <a:latin typeface="Montserrat" panose="00000500000000000000" pitchFamily="2" charset="0"/>
                          <a:ea typeface="+mn-ea"/>
                          <a:cs typeface="+mn-cs"/>
                        </a:rPr>
                        <a:t>Respeto a los Derechos Humanos</a:t>
                      </a:r>
                    </a:p>
                    <a:p>
                      <a:pPr marL="0" algn="l" defTabSz="914400" rtl="0" eaLnBrk="1" latinLnBrk="0" hangingPunct="1"/>
                      <a:endParaRPr lang="es-MX" sz="1200" b="1" kern="1200" dirty="0">
                        <a:solidFill>
                          <a:schemeClr val="dk1"/>
                        </a:solidFill>
                        <a:latin typeface="Montserrat" panose="00000500000000000000" pitchFamily="2" charset="0"/>
                        <a:ea typeface="+mn-ea"/>
                        <a:cs typeface="+mn-cs"/>
                      </a:endParaRP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DD89"/>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s-MX" sz="1200" b="1" dirty="0">
                          <a:latin typeface="Montserrat" panose="00000500000000000000" pitchFamily="2" charset="0"/>
                        </a:rPr>
                        <a:t>Trámites y servicios</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DD89"/>
                    </a:solidFill>
                  </a:tcPr>
                </a:tc>
                <a:extLst>
                  <a:ext uri="{0D108BD9-81ED-4DB2-BD59-A6C34878D82A}">
                    <a16:rowId xmlns:a16="http://schemas.microsoft.com/office/drawing/2014/main" val="2796840304"/>
                  </a:ext>
                </a:extLst>
              </a:tr>
              <a:tr h="42011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s-MX" sz="1200" b="1" dirty="0">
                          <a:latin typeface="Montserrat" panose="00000500000000000000" pitchFamily="2" charset="0"/>
                        </a:rPr>
                        <a:t>Economía</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0C9"/>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s-MX" sz="1200" b="1" kern="1200" dirty="0">
                          <a:solidFill>
                            <a:schemeClr val="dk1"/>
                          </a:solidFill>
                          <a:latin typeface="Montserrat" panose="00000500000000000000" pitchFamily="2" charset="0"/>
                          <a:ea typeface="+mn-ea"/>
                          <a:cs typeface="+mn-cs"/>
                        </a:rPr>
                        <a:t>Igualdad</a:t>
                      </a:r>
                      <a:r>
                        <a:rPr lang="es-MX" sz="1200" b="1" dirty="0">
                          <a:latin typeface="Montserrat" panose="00000500000000000000" pitchFamily="2" charset="0"/>
                        </a:rPr>
                        <a:t> y no discriminación</a:t>
                      </a:r>
                    </a:p>
                    <a:p>
                      <a:endParaRPr lang="es-MX" sz="1200" b="1" kern="1200" dirty="0">
                        <a:solidFill>
                          <a:schemeClr val="dk1"/>
                        </a:solidFill>
                        <a:latin typeface="Montserrat" panose="00000500000000000000" pitchFamily="2" charset="0"/>
                        <a:ea typeface="+mn-ea"/>
                        <a:cs typeface="+mn-cs"/>
                      </a:endParaRP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DD89"/>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s-MX" sz="1200" b="1" dirty="0">
                          <a:latin typeface="Montserrat" panose="00000500000000000000" pitchFamily="2" charset="0"/>
                        </a:rPr>
                        <a:t>Recursos</a:t>
                      </a:r>
                      <a:r>
                        <a:rPr lang="es-MX" sz="1200" b="1" baseline="0" dirty="0">
                          <a:latin typeface="Montserrat" panose="00000500000000000000" pitchFamily="2" charset="0"/>
                        </a:rPr>
                        <a:t> </a:t>
                      </a:r>
                      <a:r>
                        <a:rPr lang="es-MX" sz="1200" b="1" dirty="0">
                          <a:latin typeface="Montserrat" panose="00000500000000000000" pitchFamily="2" charset="0"/>
                        </a:rPr>
                        <a:t>Humanos</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0C9"/>
                    </a:solidFill>
                  </a:tcPr>
                </a:tc>
                <a:extLst>
                  <a:ext uri="{0D108BD9-81ED-4DB2-BD59-A6C34878D82A}">
                    <a16:rowId xmlns:a16="http://schemas.microsoft.com/office/drawing/2014/main" val="1459403146"/>
                  </a:ext>
                </a:extLst>
              </a:tr>
              <a:tr h="26916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s-MX" sz="1200" b="1" dirty="0">
                          <a:latin typeface="Montserrat" panose="00000500000000000000" pitchFamily="2" charset="0"/>
                        </a:rPr>
                        <a:t>Disciplina</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DD89"/>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b="1" dirty="0">
                          <a:latin typeface="Montserrat" panose="00000500000000000000" pitchFamily="2" charset="0"/>
                        </a:rPr>
                        <a:t>Equidad de género</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DD89"/>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s-MX" sz="1200" b="1" dirty="0">
                          <a:latin typeface="Montserrat" panose="00000500000000000000" pitchFamily="2" charset="0"/>
                        </a:rPr>
                        <a:t>Administración de bienes muebles</a:t>
                      </a:r>
                      <a:r>
                        <a:rPr lang="es-MX" sz="1200" b="1" baseline="0" dirty="0">
                          <a:latin typeface="Montserrat" panose="00000500000000000000" pitchFamily="2" charset="0"/>
                        </a:rPr>
                        <a:t> e inmuebles</a:t>
                      </a:r>
                      <a:endParaRPr lang="es-MX" sz="1200" b="1" dirty="0">
                        <a:latin typeface="Montserrat" panose="00000500000000000000" pitchFamily="2" charset="0"/>
                      </a:endParaRP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DD89"/>
                    </a:solidFill>
                  </a:tcPr>
                </a:tc>
                <a:extLst>
                  <a:ext uri="{0D108BD9-81ED-4DB2-BD59-A6C34878D82A}">
                    <a16:rowId xmlns:a16="http://schemas.microsoft.com/office/drawing/2014/main" val="468476848"/>
                  </a:ext>
                </a:extLst>
              </a:tr>
              <a:tr h="24322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s-MX" sz="1200" b="1" dirty="0">
                          <a:latin typeface="Montserrat" panose="00000500000000000000" pitchFamily="2" charset="0"/>
                        </a:rPr>
                        <a:t>Profesionalismo</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0C9"/>
                    </a:solidFill>
                  </a:tcPr>
                </a:tc>
                <a:tc row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b="1" dirty="0">
                          <a:latin typeface="Montserrat" panose="00000500000000000000" pitchFamily="2" charset="0"/>
                        </a:rPr>
                        <a:t>Entorno</a:t>
                      </a:r>
                      <a:r>
                        <a:rPr lang="es-MX" sz="1200" b="1" baseline="0" dirty="0">
                          <a:latin typeface="Montserrat" panose="00000500000000000000" pitchFamily="2" charset="0"/>
                        </a:rPr>
                        <a:t> Cultural y Ecológico</a:t>
                      </a:r>
                      <a:endParaRPr lang="es-MX" sz="1200" b="1" dirty="0">
                        <a:latin typeface="Montserrat" panose="00000500000000000000" pitchFamily="2" charset="0"/>
                      </a:endParaRPr>
                    </a:p>
                    <a:p>
                      <a:endParaRPr lang="es-MX" sz="1200" b="1" dirty="0">
                        <a:latin typeface="Montserrat" panose="00000500000000000000" pitchFamily="2" charset="0"/>
                      </a:endParaRP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DD89"/>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s-MX" sz="1200" b="1" dirty="0">
                          <a:latin typeface="Montserrat" panose="00000500000000000000" pitchFamily="2" charset="0"/>
                        </a:rPr>
                        <a:t>Procesos</a:t>
                      </a:r>
                      <a:r>
                        <a:rPr lang="es-MX" sz="1200" b="1" baseline="0" dirty="0">
                          <a:latin typeface="Montserrat" panose="00000500000000000000" pitchFamily="2" charset="0"/>
                        </a:rPr>
                        <a:t> de e</a:t>
                      </a:r>
                      <a:r>
                        <a:rPr lang="es-MX" sz="1200" b="1" dirty="0">
                          <a:latin typeface="Montserrat" panose="00000500000000000000" pitchFamily="2" charset="0"/>
                        </a:rPr>
                        <a:t>valuación</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0C9"/>
                    </a:solidFill>
                  </a:tcPr>
                </a:tc>
                <a:extLst>
                  <a:ext uri="{0D108BD9-81ED-4DB2-BD59-A6C34878D82A}">
                    <a16:rowId xmlns:a16="http://schemas.microsoft.com/office/drawing/2014/main" val="1531931033"/>
                  </a:ext>
                </a:extLst>
              </a:tr>
              <a:tr h="24322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s-MX" sz="1200" b="1" dirty="0">
                          <a:latin typeface="Montserrat" panose="00000500000000000000" pitchFamily="2" charset="0"/>
                        </a:rPr>
                        <a:t>Objetividad</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DD89"/>
                    </a:solidFill>
                  </a:tcPr>
                </a:tc>
                <a:tc vMerge="1">
                  <a:txBody>
                    <a:bodyPr/>
                    <a:lstStyle/>
                    <a:p>
                      <a:endParaRPr lang="es-MX"/>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s-MX" sz="1200" b="1" dirty="0">
                          <a:latin typeface="Montserrat" panose="00000500000000000000" pitchFamily="2" charset="0"/>
                        </a:rPr>
                        <a:t>Control interno</a:t>
                      </a:r>
                      <a:r>
                        <a:rPr lang="es-MX" sz="1200" b="1" baseline="0" dirty="0">
                          <a:latin typeface="Montserrat" panose="00000500000000000000" pitchFamily="2" charset="0"/>
                        </a:rPr>
                        <a:t> </a:t>
                      </a:r>
                      <a:endParaRPr lang="es-MX" sz="1200" b="1" dirty="0">
                        <a:latin typeface="Montserrat" panose="00000500000000000000" pitchFamily="2" charset="0"/>
                      </a:endParaRP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DD89"/>
                    </a:solidFill>
                  </a:tcPr>
                </a:tc>
                <a:extLst>
                  <a:ext uri="{0D108BD9-81ED-4DB2-BD59-A6C34878D82A}">
                    <a16:rowId xmlns:a16="http://schemas.microsoft.com/office/drawing/2014/main" val="777062453"/>
                  </a:ext>
                </a:extLst>
              </a:tr>
              <a:tr h="24322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s-MX" sz="1200" b="1" dirty="0">
                          <a:latin typeface="Montserrat" panose="00000500000000000000" pitchFamily="2" charset="0"/>
                        </a:rPr>
                        <a:t>Transparencia</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0C9"/>
                    </a:solidFill>
                  </a:tcPr>
                </a:tc>
                <a:tc row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s-MX" sz="1200" b="1" dirty="0">
                          <a:latin typeface="Montserrat" panose="00000500000000000000" pitchFamily="2" charset="0"/>
                        </a:rPr>
                        <a:t>Cooperación</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DD89"/>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s-MX" sz="1200" b="1" dirty="0">
                          <a:latin typeface="Montserrat" panose="00000500000000000000" pitchFamily="2" charset="0"/>
                        </a:rPr>
                        <a:t>Procedimiento administrativo </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0C9"/>
                    </a:solidFill>
                  </a:tcPr>
                </a:tc>
                <a:extLst>
                  <a:ext uri="{0D108BD9-81ED-4DB2-BD59-A6C34878D82A}">
                    <a16:rowId xmlns:a16="http://schemas.microsoft.com/office/drawing/2014/main" val="86815950"/>
                  </a:ext>
                </a:extLst>
              </a:tr>
              <a:tr h="26916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s-MX" sz="1200" b="1" dirty="0">
                          <a:latin typeface="Montserrat" panose="00000500000000000000" pitchFamily="2" charset="0"/>
                        </a:rPr>
                        <a:t>Rendición de cuentas</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DD89"/>
                    </a:solidFill>
                  </a:tcPr>
                </a:tc>
                <a:tc vMerge="1">
                  <a:txBody>
                    <a:bodyPr/>
                    <a:lstStyle/>
                    <a:p>
                      <a:endParaRPr lang="es-MX"/>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s-MX" sz="1200" b="1" dirty="0">
                          <a:latin typeface="Montserrat" panose="00000500000000000000" pitchFamily="2" charset="0"/>
                        </a:rPr>
                        <a:t>Desempeño permanente con</a:t>
                      </a:r>
                      <a:r>
                        <a:rPr lang="es-MX" sz="1200" b="1" baseline="0" dirty="0">
                          <a:latin typeface="Montserrat" panose="00000500000000000000" pitchFamily="2" charset="0"/>
                        </a:rPr>
                        <a:t> </a:t>
                      </a:r>
                      <a:r>
                        <a:rPr lang="es-MX" sz="1200" b="1" dirty="0">
                          <a:latin typeface="Montserrat" panose="00000500000000000000" pitchFamily="2" charset="0"/>
                        </a:rPr>
                        <a:t>integridad </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DD89"/>
                    </a:solidFill>
                  </a:tcPr>
                </a:tc>
                <a:extLst>
                  <a:ext uri="{0D108BD9-81ED-4DB2-BD59-A6C34878D82A}">
                    <a16:rowId xmlns:a16="http://schemas.microsoft.com/office/drawing/2014/main" val="2552063912"/>
                  </a:ext>
                </a:extLst>
              </a:tr>
              <a:tr h="24322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s-MX" sz="1200" b="1" dirty="0">
                          <a:latin typeface="Montserrat" panose="00000500000000000000" pitchFamily="2" charset="0"/>
                        </a:rPr>
                        <a:t>Competencia por merito </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0C9"/>
                    </a:solidFill>
                  </a:tcPr>
                </a:tc>
                <a:tc row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b="1" dirty="0">
                          <a:latin typeface="Montserrat" panose="00000500000000000000" pitchFamily="2" charset="0"/>
                        </a:rPr>
                        <a:t>Liderazgo</a:t>
                      </a:r>
                    </a:p>
                    <a:p>
                      <a:endParaRPr lang="es-MX" sz="1200" b="1" dirty="0">
                        <a:latin typeface="Montserrat" panose="00000500000000000000" pitchFamily="2" charset="0"/>
                      </a:endParaRP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DD89"/>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s-MX" sz="1200" b="1" dirty="0">
                          <a:latin typeface="Montserrat" panose="00000500000000000000" pitchFamily="2" charset="0"/>
                        </a:rPr>
                        <a:t>Cooperación con la integridad </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0C9"/>
                    </a:solidFill>
                  </a:tcPr>
                </a:tc>
                <a:extLst>
                  <a:ext uri="{0D108BD9-81ED-4DB2-BD59-A6C34878D82A}">
                    <a16:rowId xmlns:a16="http://schemas.microsoft.com/office/drawing/2014/main" val="1539585194"/>
                  </a:ext>
                </a:extLst>
              </a:tr>
              <a:tr h="24322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s-MX" sz="1200" b="1" dirty="0">
                          <a:latin typeface="Montserrat" panose="00000500000000000000" pitchFamily="2" charset="0"/>
                        </a:rPr>
                        <a:t>Eficacia</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DD89"/>
                    </a:solidFill>
                  </a:tcPr>
                </a:tc>
                <a:tc vMerge="1">
                  <a:txBody>
                    <a:bodyPr/>
                    <a:lstStyle/>
                    <a:p>
                      <a:endParaRPr lang="es-MX"/>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s-MX" sz="1200" b="1" dirty="0">
                          <a:latin typeface="Montserrat" panose="00000500000000000000" pitchFamily="2" charset="0"/>
                        </a:rPr>
                        <a:t>Comportamiento digno </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DD89"/>
                    </a:solidFill>
                  </a:tcPr>
                </a:tc>
                <a:extLst>
                  <a:ext uri="{0D108BD9-81ED-4DB2-BD59-A6C34878D82A}">
                    <a16:rowId xmlns:a16="http://schemas.microsoft.com/office/drawing/2014/main" val="3021689231"/>
                  </a:ext>
                </a:extLst>
              </a:tr>
              <a:tr h="24322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s-MX" sz="1200" b="1" dirty="0">
                          <a:latin typeface="Montserrat" panose="00000500000000000000" pitchFamily="2" charset="0"/>
                        </a:rPr>
                        <a:t>Integridad </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0C9"/>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s-MX" sz="1200" b="1">
                        <a:latin typeface="Montserrat" panose="00000500000000000000" pitchFamily="2" charset="0"/>
                      </a:endParaRP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s-MX" sz="1200" b="1">
                        <a:latin typeface="Montserrat" panose="00000500000000000000" pitchFamily="2" charset="0"/>
                      </a:endParaRP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524256101"/>
                  </a:ext>
                </a:extLst>
              </a:tr>
              <a:tr h="24322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s-MX" sz="1200" b="1" dirty="0">
                          <a:latin typeface="Montserrat" panose="00000500000000000000" pitchFamily="2" charset="0"/>
                        </a:rPr>
                        <a:t>Equidad</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DD89"/>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s-MX" sz="1200" b="1">
                        <a:latin typeface="Montserrat" panose="00000500000000000000" pitchFamily="2" charset="0"/>
                      </a:endParaRP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s-MX" sz="1200" b="1" dirty="0">
                        <a:latin typeface="Montserrat" panose="00000500000000000000" pitchFamily="2" charset="0"/>
                      </a:endParaRP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AEFF7"/>
                    </a:solidFill>
                  </a:tcPr>
                </a:tc>
                <a:extLst>
                  <a:ext uri="{0D108BD9-81ED-4DB2-BD59-A6C34878D82A}">
                    <a16:rowId xmlns:a16="http://schemas.microsoft.com/office/drawing/2014/main" val="2000353897"/>
                  </a:ext>
                </a:extLst>
              </a:tr>
            </a:tbl>
          </a:graphicData>
        </a:graphic>
      </p:graphicFrame>
    </p:spTree>
    <p:extLst>
      <p:ext uri="{BB962C8B-B14F-4D97-AF65-F5344CB8AC3E}">
        <p14:creationId xmlns:p14="http://schemas.microsoft.com/office/powerpoint/2010/main" val="921916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471260" y="101423"/>
            <a:ext cx="3678636" cy="40011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000" b="1" spc="50" dirty="0">
                <a:ln w="11430"/>
                <a:solidFill>
                  <a:srgbClr val="A50021"/>
                </a:solidFill>
                <a:effectLst>
                  <a:outerShdw blurRad="76200" dist="50800" dir="5400000" algn="tl" rotWithShape="0">
                    <a:srgbClr val="000000">
                      <a:alpha val="65000"/>
                    </a:srgbClr>
                  </a:outerShdw>
                </a:effectLst>
                <a:latin typeface="Montserrat" panose="00000500000000000000" pitchFamily="2" charset="0"/>
                <a:cs typeface="Arial" pitchFamily="34" charset="0"/>
              </a:rPr>
              <a:t>CARTA COMPROMISO </a:t>
            </a:r>
          </a:p>
        </p:txBody>
      </p:sp>
      <p:sp>
        <p:nvSpPr>
          <p:cNvPr id="3" name="2 Rectángulo"/>
          <p:cNvSpPr/>
          <p:nvPr/>
        </p:nvSpPr>
        <p:spPr>
          <a:xfrm>
            <a:off x="2148840" y="4512833"/>
            <a:ext cx="8001056" cy="369332"/>
          </a:xfrm>
          <a:prstGeom prst="rect">
            <a:avLst/>
          </a:prstGeom>
        </p:spPr>
        <p:txBody>
          <a:bodyPr wrap="square">
            <a:spAutoFit/>
          </a:bodyPr>
          <a:lstStyle/>
          <a:p>
            <a:pPr algn="just"/>
            <a:endParaRPr lang="es-MX" b="1">
              <a:latin typeface="Arial" pitchFamily="34" charset="0"/>
              <a:cs typeface="Arial" pitchFamily="34" charset="0"/>
            </a:endParaRPr>
          </a:p>
        </p:txBody>
      </p:sp>
      <p:sp>
        <p:nvSpPr>
          <p:cNvPr id="5" name="4 Rectángulo"/>
          <p:cNvSpPr/>
          <p:nvPr/>
        </p:nvSpPr>
        <p:spPr>
          <a:xfrm>
            <a:off x="6640965" y="3212976"/>
            <a:ext cx="184731" cy="861774"/>
          </a:xfrm>
          <a:prstGeom prst="rect">
            <a:avLst/>
          </a:prstGeom>
        </p:spPr>
        <p:txBody>
          <a:bodyPr wrap="none">
            <a:spAutoFit/>
          </a:bodyPr>
          <a:lstStyle/>
          <a:p>
            <a:pPr algn="ctr"/>
            <a:endParaRPr lang="es-ES" sz="3200" b="1">
              <a:solidFill>
                <a:schemeClr val="accent5">
                  <a:lumMod val="75000"/>
                </a:schemeClr>
              </a:solidFill>
              <a:latin typeface="Arial Black" pitchFamily="34" charset="0"/>
              <a:cs typeface="Arial" pitchFamily="34" charset="0"/>
            </a:endParaRPr>
          </a:p>
          <a:p>
            <a:pPr algn="ctr"/>
            <a:endParaRPr lang="es-ES" b="1">
              <a:solidFill>
                <a:schemeClr val="accent5">
                  <a:lumMod val="75000"/>
                </a:schemeClr>
              </a:solidFill>
              <a:latin typeface="Arial Black" pitchFamily="34" charset="0"/>
              <a:cs typeface="Arial" pitchFamily="34" charset="0"/>
            </a:endParaRPr>
          </a:p>
        </p:txBody>
      </p:sp>
      <p:sp>
        <p:nvSpPr>
          <p:cNvPr id="6" name="CuadroTexto 5"/>
          <p:cNvSpPr txBox="1"/>
          <p:nvPr/>
        </p:nvSpPr>
        <p:spPr>
          <a:xfrm>
            <a:off x="6890627" y="3030619"/>
            <a:ext cx="3680575" cy="1477328"/>
          </a:xfrm>
          <a:prstGeom prst="rect">
            <a:avLst/>
          </a:prstGeom>
          <a:noFill/>
        </p:spPr>
        <p:txBody>
          <a:bodyPr wrap="square" rtlCol="0">
            <a:spAutoFit/>
          </a:bodyPr>
          <a:lstStyle/>
          <a:p>
            <a:r>
              <a:rPr lang="es-MX" b="1" dirty="0">
                <a:solidFill>
                  <a:srgbClr val="B68400"/>
                </a:solidFill>
                <a:latin typeface="Montserrat" panose="00000500000000000000" pitchFamily="2" charset="0"/>
              </a:rPr>
              <a:t>Liga a la carta compromiso: </a:t>
            </a:r>
            <a:r>
              <a:rPr lang="es-MX" dirty="0">
                <a:solidFill>
                  <a:srgbClr val="B68400"/>
                </a:solidFill>
                <a:latin typeface="Montserrat" panose="00000500000000000000" pitchFamily="2" charset="0"/>
              </a:rPr>
              <a:t>https://drive.google.com/file/d/1yzrXJDD52Qpcd2BxWcaI_DNkbKW6vlRm/view?usp=sharing</a:t>
            </a:r>
            <a:endParaRPr lang="es-MX" sz="1400" dirty="0">
              <a:solidFill>
                <a:srgbClr val="B68400"/>
              </a:solidFill>
              <a:latin typeface="Montserrat" panose="00000500000000000000" pitchFamily="2" charset="0"/>
            </a:endParaRPr>
          </a:p>
        </p:txBody>
      </p:sp>
      <p:sp>
        <p:nvSpPr>
          <p:cNvPr id="4" name="CuadroTexto 3"/>
          <p:cNvSpPr txBox="1"/>
          <p:nvPr/>
        </p:nvSpPr>
        <p:spPr>
          <a:xfrm>
            <a:off x="6733330" y="864550"/>
            <a:ext cx="3837872" cy="1477328"/>
          </a:xfrm>
          <a:prstGeom prst="rect">
            <a:avLst/>
          </a:prstGeom>
          <a:noFill/>
        </p:spPr>
        <p:txBody>
          <a:bodyPr wrap="square" rtlCol="0">
            <a:spAutoFit/>
          </a:bodyPr>
          <a:lstStyle/>
          <a:p>
            <a:r>
              <a:rPr lang="es-MX" b="1" dirty="0">
                <a:solidFill>
                  <a:srgbClr val="B68400"/>
                </a:solidFill>
                <a:latin typeface="Montserrat" panose="00000500000000000000" pitchFamily="2" charset="0"/>
              </a:rPr>
              <a:t>FAVOR DE IMPRIMIR, FIRMAR Y ENTREGAR A LA DIRECCIÓN ADMINISTRATIVA O SU EQUIVALENTE DE SU INSTITUCIÓN PÚBLICA.</a:t>
            </a:r>
          </a:p>
        </p:txBody>
      </p:sp>
      <p:pic>
        <p:nvPicPr>
          <p:cNvPr id="9" name="Imagen 8" descr="Texto, Carta&#10;&#10;Descripción generada automáticamente">
            <a:extLst>
              <a:ext uri="{FF2B5EF4-FFF2-40B4-BE49-F238E27FC236}">
                <a16:creationId xmlns:a16="http://schemas.microsoft.com/office/drawing/2014/main" id="{306394B6-BF83-4C1A-88DC-4734D4C52171}"/>
              </a:ext>
            </a:extLst>
          </p:cNvPr>
          <p:cNvPicPr>
            <a:picLocks noChangeAspect="1"/>
          </p:cNvPicPr>
          <p:nvPr/>
        </p:nvPicPr>
        <p:blipFill rotWithShape="1">
          <a:blip r:embed="rId2"/>
          <a:srcRect l="8204" t="15585" r="7385" b="1621"/>
          <a:stretch/>
        </p:blipFill>
        <p:spPr>
          <a:xfrm>
            <a:off x="545632" y="301478"/>
            <a:ext cx="4463690" cy="5145165"/>
          </a:xfrm>
          <a:prstGeom prst="rect">
            <a:avLst/>
          </a:prstGeom>
        </p:spPr>
      </p:pic>
    </p:spTree>
    <p:extLst>
      <p:ext uri="{BB962C8B-B14F-4D97-AF65-F5344CB8AC3E}">
        <p14:creationId xmlns:p14="http://schemas.microsoft.com/office/powerpoint/2010/main" val="2867300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2229440" y="273109"/>
            <a:ext cx="6697873" cy="991248"/>
          </a:xfrm>
          <a:prstGeom prst="rect">
            <a:avLst/>
          </a:prstGeom>
        </p:spPr>
        <p:txBody>
          <a:bodyPr>
            <a:normAutofit fontScale="92500"/>
          </a:bodyPr>
          <a:lstStyle/>
          <a:p>
            <a:pPr algn="ctr">
              <a:lnSpc>
                <a:spcPct val="110000"/>
              </a:lnSpc>
              <a:spcBef>
                <a:spcPct val="0"/>
              </a:spcBef>
              <a:defRPr/>
            </a:pPr>
            <a:r>
              <a:rPr lang="es-MX" sz="2800" b="1" dirty="0">
                <a:ln w="12700">
                  <a:solidFill>
                    <a:srgbClr val="B68400"/>
                  </a:solidFill>
                  <a:prstDash val="solid"/>
                </a:ln>
                <a:solidFill>
                  <a:srgbClr val="A50021"/>
                </a:solidFill>
                <a:latin typeface="Montserrat" panose="00000500000000000000" pitchFamily="2" charset="0"/>
                <a:ea typeface="+mj-ea"/>
                <a:cs typeface="+mj-cs"/>
              </a:rPr>
              <a:t>COMITÉ DE ÉTICA Y DE PREVENCIÓN </a:t>
            </a:r>
          </a:p>
          <a:p>
            <a:pPr algn="ctr">
              <a:lnSpc>
                <a:spcPct val="110000"/>
              </a:lnSpc>
              <a:spcBef>
                <a:spcPct val="0"/>
              </a:spcBef>
              <a:defRPr/>
            </a:pPr>
            <a:r>
              <a:rPr lang="es-MX" sz="2800" b="1" dirty="0">
                <a:ln w="12700">
                  <a:solidFill>
                    <a:srgbClr val="B68400"/>
                  </a:solidFill>
                  <a:prstDash val="solid"/>
                </a:ln>
                <a:solidFill>
                  <a:srgbClr val="A50021"/>
                </a:solidFill>
                <a:latin typeface="Montserrat" panose="00000500000000000000" pitchFamily="2" charset="0"/>
                <a:ea typeface="+mj-ea"/>
                <a:cs typeface="+mj-cs"/>
              </a:rPr>
              <a:t>DE CONFLICTOS DE INTERES</a:t>
            </a:r>
          </a:p>
        </p:txBody>
      </p:sp>
      <p:sp>
        <p:nvSpPr>
          <p:cNvPr id="3" name="Marcador de contenido 2"/>
          <p:cNvSpPr txBox="1">
            <a:spLocks/>
          </p:cNvSpPr>
          <p:nvPr/>
        </p:nvSpPr>
        <p:spPr>
          <a:xfrm>
            <a:off x="2229440" y="1479471"/>
            <a:ext cx="7733119" cy="3289610"/>
          </a:xfrm>
          <a:prstGeom prst="rect">
            <a:avLst/>
          </a:prstGeom>
        </p:spPr>
        <p:txBody>
          <a:bodyPr>
            <a:normAutofit/>
          </a:bodyPr>
          <a:lstStyle/>
          <a:p>
            <a:pPr algn="just">
              <a:lnSpc>
                <a:spcPct val="90000"/>
              </a:lnSpc>
              <a:spcBef>
                <a:spcPts val="1000"/>
              </a:spcBef>
              <a:defRPr/>
            </a:pPr>
            <a:endParaRPr lang="es-MX" sz="1600" b="1" dirty="0">
              <a:solidFill>
                <a:srgbClr val="B68400"/>
              </a:solidFill>
              <a:latin typeface="Montserrat" panose="00000500000000000000" pitchFamily="2" charset="0"/>
              <a:cs typeface="Arial" pitchFamily="34" charset="0"/>
            </a:endParaRPr>
          </a:p>
          <a:p>
            <a:pPr marL="228600" indent="-228600" algn="just">
              <a:lnSpc>
                <a:spcPct val="90000"/>
              </a:lnSpc>
              <a:spcBef>
                <a:spcPts val="1000"/>
              </a:spcBef>
              <a:buFont typeface="Arial" panose="020B0604020202020204" pitchFamily="34" charset="0"/>
              <a:buChar char="•"/>
              <a:defRPr/>
            </a:pPr>
            <a:r>
              <a:rPr lang="es-MX" sz="1600" b="1" dirty="0">
                <a:solidFill>
                  <a:srgbClr val="B68400"/>
                </a:solidFill>
                <a:latin typeface="Montserrat" panose="00000500000000000000" pitchFamily="2" charset="0"/>
                <a:cs typeface="Arial" pitchFamily="34" charset="0"/>
              </a:rPr>
              <a:t>OBJETIVO: </a:t>
            </a:r>
          </a:p>
          <a:p>
            <a:pPr marL="228600" indent="-228600" algn="just">
              <a:lnSpc>
                <a:spcPct val="90000"/>
              </a:lnSpc>
              <a:spcBef>
                <a:spcPts val="1000"/>
              </a:spcBef>
              <a:defRPr/>
            </a:pPr>
            <a:endParaRPr lang="es-MX" sz="1600" b="1" dirty="0">
              <a:solidFill>
                <a:srgbClr val="B68400"/>
              </a:solidFill>
              <a:latin typeface="Montserrat" panose="00000500000000000000" pitchFamily="2" charset="0"/>
              <a:cs typeface="Arial" pitchFamily="34" charset="0"/>
            </a:endParaRPr>
          </a:p>
          <a:p>
            <a:pPr algn="just">
              <a:lnSpc>
                <a:spcPct val="90000"/>
              </a:lnSpc>
              <a:spcBef>
                <a:spcPts val="1000"/>
              </a:spcBef>
              <a:defRPr/>
            </a:pPr>
            <a:r>
              <a:rPr lang="es-MX" sz="1600" dirty="0">
                <a:solidFill>
                  <a:srgbClr val="B68400"/>
                </a:solidFill>
                <a:latin typeface="Montserrat" panose="00000500000000000000" pitchFamily="2" charset="0"/>
                <a:cs typeface="Arial" pitchFamily="34" charset="0"/>
              </a:rPr>
              <a:t>Vigilar y coadyuvar en la aplicación y cumplimiento del Código de Ética, las Reglas de Integridad, los lineamientos y el </a:t>
            </a:r>
            <a:r>
              <a:rPr lang="es-MX" sz="1600" b="1" dirty="0">
                <a:solidFill>
                  <a:srgbClr val="B68400"/>
                </a:solidFill>
                <a:latin typeface="Montserrat" panose="00000500000000000000" pitchFamily="2" charset="0"/>
                <a:cs typeface="Arial" pitchFamily="34" charset="0"/>
              </a:rPr>
              <a:t>Código de Conducta </a:t>
            </a:r>
            <a:r>
              <a:rPr lang="es-MX" sz="1600" dirty="0">
                <a:solidFill>
                  <a:srgbClr val="B68400"/>
                </a:solidFill>
                <a:latin typeface="Montserrat" panose="00000500000000000000" pitchFamily="2" charset="0"/>
                <a:cs typeface="Arial" pitchFamily="34" charset="0"/>
              </a:rPr>
              <a:t>por parte de las y los servidores públicos que desempeñan un empleo, cargo o comisión en la Secretaría.</a:t>
            </a:r>
          </a:p>
          <a:p>
            <a:pPr algn="just">
              <a:lnSpc>
                <a:spcPct val="90000"/>
              </a:lnSpc>
              <a:spcBef>
                <a:spcPts val="1000"/>
              </a:spcBef>
              <a:defRPr/>
            </a:pPr>
            <a:endParaRPr lang="es-MX" sz="2400" dirty="0">
              <a:solidFill>
                <a:srgbClr val="B68400"/>
              </a:solidFill>
              <a:latin typeface="Montserrat" panose="00000500000000000000" pitchFamily="2" charset="0"/>
            </a:endParaRPr>
          </a:p>
        </p:txBody>
      </p:sp>
      <p:pic>
        <p:nvPicPr>
          <p:cNvPr id="4" name="Imagen 4"/>
          <p:cNvPicPr>
            <a:picLocks noChangeAspect="1"/>
          </p:cNvPicPr>
          <p:nvPr/>
        </p:nvPicPr>
        <p:blipFill>
          <a:blip r:embed="rId2" cstate="print">
            <a:clrChange>
              <a:clrFrom>
                <a:srgbClr val="F9F9F9"/>
              </a:clrFrom>
              <a:clrTo>
                <a:srgbClr val="F9F9F9">
                  <a:alpha val="0"/>
                </a:srgbClr>
              </a:clrTo>
            </a:clrChange>
            <a:duotone>
              <a:schemeClr val="accent2">
                <a:shade val="45000"/>
                <a:satMod val="135000"/>
              </a:schemeClr>
              <a:prstClr val="white"/>
            </a:duotone>
          </a:blip>
          <a:stretch>
            <a:fillRect/>
          </a:stretch>
        </p:blipFill>
        <p:spPr>
          <a:xfrm>
            <a:off x="554685" y="3454581"/>
            <a:ext cx="3116168" cy="2287400"/>
          </a:xfrm>
          <a:prstGeom prst="rect">
            <a:avLst/>
          </a:prstGeom>
        </p:spPr>
      </p:pic>
    </p:spTree>
    <p:extLst>
      <p:ext uri="{BB962C8B-B14F-4D97-AF65-F5344CB8AC3E}">
        <p14:creationId xmlns:p14="http://schemas.microsoft.com/office/powerpoint/2010/main" val="2394767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61660" y="192338"/>
            <a:ext cx="2792752" cy="46166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MX" sz="2400" b="1" spc="50" dirty="0">
                <a:ln w="11430"/>
                <a:solidFill>
                  <a:srgbClr val="A50021"/>
                </a:solidFill>
                <a:effectLst>
                  <a:outerShdw blurRad="76200" dist="50800" dir="5400000" algn="tl" rotWithShape="0">
                    <a:srgbClr val="000000">
                      <a:alpha val="65000"/>
                    </a:srgbClr>
                  </a:outerShdw>
                </a:effectLst>
                <a:latin typeface="Montserrat" panose="00000500000000000000" pitchFamily="2" charset="0"/>
                <a:cs typeface="Arial" pitchFamily="34" charset="0"/>
              </a:rPr>
              <a:t>El Desafío Ético</a:t>
            </a:r>
          </a:p>
        </p:txBody>
      </p:sp>
      <p:sp>
        <p:nvSpPr>
          <p:cNvPr id="3" name="2 Rectángulo"/>
          <p:cNvSpPr/>
          <p:nvPr/>
        </p:nvSpPr>
        <p:spPr>
          <a:xfrm>
            <a:off x="988125" y="1572131"/>
            <a:ext cx="5006930" cy="3477875"/>
          </a:xfrm>
          <a:prstGeom prst="rect">
            <a:avLst/>
          </a:prstGeom>
        </p:spPr>
        <p:txBody>
          <a:bodyPr wrap="square">
            <a:spAutoFit/>
          </a:bodyPr>
          <a:lstStyle/>
          <a:p>
            <a:pPr marL="285750" indent="-285750" fontAlgn="base">
              <a:spcAft>
                <a:spcPct val="0"/>
              </a:spcAft>
              <a:buClr>
                <a:srgbClr val="3333CC"/>
              </a:buClr>
              <a:buSzPct val="60000"/>
              <a:buFont typeface="Arial" pitchFamily="34" charset="0"/>
              <a:buChar char="•"/>
            </a:pPr>
            <a:r>
              <a:rPr lang="es-MX" altLang="en-US" b="1" dirty="0">
                <a:solidFill>
                  <a:srgbClr val="B68400"/>
                </a:solidFill>
                <a:latin typeface="Montserrat" panose="00000500000000000000" pitchFamily="2" charset="0"/>
                <a:cs typeface="Arial" panose="020B0604020202020204" pitchFamily="34" charset="0"/>
              </a:rPr>
              <a:t>¡La cultura sí importa!</a:t>
            </a:r>
          </a:p>
          <a:p>
            <a:pPr marL="285750" indent="-285750" fontAlgn="base">
              <a:spcAft>
                <a:spcPct val="0"/>
              </a:spcAft>
              <a:buClr>
                <a:srgbClr val="3333CC"/>
              </a:buClr>
              <a:buSzPct val="60000"/>
              <a:buFont typeface="Arial" pitchFamily="34" charset="0"/>
              <a:buChar char="•"/>
            </a:pPr>
            <a:endParaRPr lang="es-MX" altLang="en-US" b="1" dirty="0">
              <a:solidFill>
                <a:srgbClr val="B68400"/>
              </a:solidFill>
              <a:latin typeface="Montserrat" panose="00000500000000000000" pitchFamily="2" charset="0"/>
              <a:cs typeface="Arial" panose="020B0604020202020204" pitchFamily="34" charset="0"/>
            </a:endParaRPr>
          </a:p>
          <a:p>
            <a:pPr marL="285750" indent="-285750" fontAlgn="base">
              <a:spcAft>
                <a:spcPct val="0"/>
              </a:spcAft>
              <a:buClr>
                <a:srgbClr val="3333CC"/>
              </a:buClr>
              <a:buSzPct val="60000"/>
              <a:buFont typeface="Arial" pitchFamily="34" charset="0"/>
              <a:buChar char="•"/>
            </a:pPr>
            <a:endParaRPr lang="es-MX" altLang="en-US" b="1" dirty="0">
              <a:solidFill>
                <a:srgbClr val="B68400"/>
              </a:solidFill>
              <a:latin typeface="Montserrat" panose="00000500000000000000" pitchFamily="2" charset="0"/>
              <a:cs typeface="Arial" panose="020B0604020202020204" pitchFamily="34" charset="0"/>
            </a:endParaRPr>
          </a:p>
          <a:p>
            <a:pPr marL="285750" indent="-285750" fontAlgn="base">
              <a:spcAft>
                <a:spcPct val="0"/>
              </a:spcAft>
              <a:buClr>
                <a:srgbClr val="3333CC"/>
              </a:buClr>
              <a:buSzPct val="60000"/>
              <a:buFont typeface="Arial" pitchFamily="34" charset="0"/>
              <a:buChar char="•"/>
            </a:pPr>
            <a:endParaRPr lang="es-MX" altLang="en-US" b="1" dirty="0">
              <a:solidFill>
                <a:srgbClr val="B68400"/>
              </a:solidFill>
              <a:latin typeface="Montserrat" panose="00000500000000000000" pitchFamily="2" charset="0"/>
              <a:cs typeface="Arial" panose="020B0604020202020204" pitchFamily="34" charset="0"/>
            </a:endParaRPr>
          </a:p>
          <a:p>
            <a:pPr lvl="0" fontAlgn="base">
              <a:spcAft>
                <a:spcPct val="0"/>
              </a:spcAft>
              <a:buClr>
                <a:srgbClr val="3333CC"/>
              </a:buClr>
              <a:buSzPct val="60000"/>
            </a:pPr>
            <a:endParaRPr lang="es-MX" altLang="en-US" b="1" dirty="0">
              <a:solidFill>
                <a:srgbClr val="B68400"/>
              </a:solidFill>
              <a:latin typeface="Montserrat" panose="00000500000000000000" pitchFamily="2" charset="0"/>
              <a:cs typeface="Arial" panose="020B0604020202020204" pitchFamily="34" charset="0"/>
            </a:endParaRPr>
          </a:p>
          <a:p>
            <a:pPr marL="285750" indent="-285750" fontAlgn="base">
              <a:spcAft>
                <a:spcPct val="0"/>
              </a:spcAft>
              <a:buClr>
                <a:srgbClr val="3333CC"/>
              </a:buClr>
              <a:buSzPct val="60000"/>
              <a:buFont typeface="Arial" pitchFamily="34" charset="0"/>
              <a:buChar char="•"/>
            </a:pPr>
            <a:r>
              <a:rPr lang="es-MX" altLang="en-US" b="1" dirty="0">
                <a:solidFill>
                  <a:srgbClr val="B68400"/>
                </a:solidFill>
                <a:latin typeface="Montserrat" panose="00000500000000000000" pitchFamily="2" charset="0"/>
                <a:cs typeface="Arial" panose="020B0604020202020204" pitchFamily="34" charset="0"/>
              </a:rPr>
              <a:t>De lo qué se habla y lo que no se habla es importante</a:t>
            </a:r>
            <a:r>
              <a:rPr lang="es-MX" altLang="en-US" b="1" dirty="0">
                <a:latin typeface="Montserrat" panose="00000500000000000000" pitchFamily="2" charset="0"/>
                <a:cs typeface="Arial" panose="020B0604020202020204" pitchFamily="34" charset="0"/>
              </a:rPr>
              <a:t/>
            </a:r>
            <a:br>
              <a:rPr lang="es-MX" altLang="en-US" b="1" dirty="0">
                <a:latin typeface="Montserrat" panose="00000500000000000000" pitchFamily="2" charset="0"/>
                <a:cs typeface="Arial" panose="020B0604020202020204" pitchFamily="34" charset="0"/>
              </a:rPr>
            </a:br>
            <a:endParaRPr lang="es-MX" altLang="en-US" b="1" dirty="0">
              <a:latin typeface="Montserrat" panose="00000500000000000000" pitchFamily="2" charset="0"/>
              <a:cs typeface="Arial" panose="020B0604020202020204" pitchFamily="34" charset="0"/>
            </a:endParaRPr>
          </a:p>
          <a:p>
            <a:pPr lvl="0" fontAlgn="base">
              <a:spcAft>
                <a:spcPct val="0"/>
              </a:spcAft>
              <a:buClr>
                <a:srgbClr val="3333CC"/>
              </a:buClr>
              <a:buSzPct val="60000"/>
            </a:pPr>
            <a:endParaRPr lang="es-MX" altLang="en-US" b="1" dirty="0">
              <a:latin typeface="Montserrat" panose="00000500000000000000" pitchFamily="2" charset="0"/>
              <a:cs typeface="Arial" panose="020B0604020202020204" pitchFamily="34" charset="0"/>
            </a:endParaRPr>
          </a:p>
          <a:p>
            <a:pPr lvl="0" fontAlgn="base">
              <a:spcAft>
                <a:spcPct val="0"/>
              </a:spcAft>
              <a:buClr>
                <a:srgbClr val="3333CC"/>
              </a:buClr>
              <a:buSzPct val="60000"/>
            </a:pPr>
            <a:endParaRPr lang="es-MX" altLang="en-US" b="1" dirty="0">
              <a:latin typeface="Montserrat" panose="00000500000000000000" pitchFamily="2" charset="0"/>
              <a:cs typeface="Arial" panose="020B0604020202020204" pitchFamily="34" charset="0"/>
            </a:endParaRPr>
          </a:p>
          <a:p>
            <a:pPr marL="285750" indent="-285750" algn="ctr" fontAlgn="base">
              <a:spcAft>
                <a:spcPct val="0"/>
              </a:spcAft>
              <a:buClr>
                <a:srgbClr val="3333CC"/>
              </a:buClr>
              <a:buSzPct val="60000"/>
              <a:buFont typeface="Arial" pitchFamily="34" charset="0"/>
              <a:buChar char="•"/>
            </a:pPr>
            <a:r>
              <a:rPr lang="es-MX" altLang="en-US" sz="2000" b="1" dirty="0">
                <a:solidFill>
                  <a:srgbClr val="C00000"/>
                </a:solidFill>
                <a:latin typeface="Montserrat" panose="00000500000000000000" pitchFamily="2" charset="0"/>
                <a:cs typeface="Arial" panose="020B0604020202020204" pitchFamily="34" charset="0"/>
              </a:rPr>
              <a:t>Fuerte compromiso de los mandos superiores</a:t>
            </a:r>
            <a:endParaRPr lang="es-ES" sz="2000" dirty="0">
              <a:solidFill>
                <a:srgbClr val="C00000"/>
              </a:solidFill>
              <a:latin typeface="Montserrat" panose="00000500000000000000" pitchFamily="2" charset="0"/>
            </a:endParaRPr>
          </a:p>
        </p:txBody>
      </p:sp>
      <p:pic>
        <p:nvPicPr>
          <p:cNvPr id="4" name="Picture 1"/>
          <p:cNvPicPr>
            <a:picLocks noChangeAspect="1"/>
          </p:cNvPicPr>
          <p:nvPr/>
        </p:nvPicPr>
        <p:blipFill rotWithShape="1">
          <a:blip r:embed="rId2"/>
          <a:srcRect l="26019" r="26058"/>
          <a:stretch/>
        </p:blipFill>
        <p:spPr>
          <a:xfrm>
            <a:off x="8421919" y="552136"/>
            <a:ext cx="3245037" cy="4273229"/>
          </a:xfrm>
          <a:prstGeom prst="rect">
            <a:avLst/>
          </a:prstGeom>
        </p:spPr>
      </p:pic>
      <p:graphicFrame>
        <p:nvGraphicFramePr>
          <p:cNvPr id="5" name="3 Diagrama">
            <a:extLst>
              <a:ext uri="{FF2B5EF4-FFF2-40B4-BE49-F238E27FC236}">
                <a16:creationId xmlns:a16="http://schemas.microsoft.com/office/drawing/2014/main" id="{8C04C698-E801-4182-8905-C3713054EB95}"/>
              </a:ext>
            </a:extLst>
          </p:cNvPr>
          <p:cNvGraphicFramePr/>
          <p:nvPr>
            <p:extLst>
              <p:ext uri="{D42A27DB-BD31-4B8C-83A1-F6EECF244321}">
                <p14:modId xmlns:p14="http://schemas.microsoft.com/office/powerpoint/2010/main" val="4120705994"/>
              </p:ext>
            </p:extLst>
          </p:nvPr>
        </p:nvGraphicFramePr>
        <p:xfrm>
          <a:off x="3893034" y="552136"/>
          <a:ext cx="2304256" cy="2680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985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332383" y="148333"/>
            <a:ext cx="7779026" cy="4619500"/>
          </a:xfrm>
          <a:prstGeom prst="rect">
            <a:avLst/>
          </a:prstGeom>
        </p:spPr>
      </p:pic>
    </p:spTree>
    <p:extLst>
      <p:ext uri="{BB962C8B-B14F-4D97-AF65-F5344CB8AC3E}">
        <p14:creationId xmlns:p14="http://schemas.microsoft.com/office/powerpoint/2010/main" val="4034259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514114" y="1668324"/>
            <a:ext cx="7928517" cy="2635978"/>
          </a:xfrm>
          <a:prstGeom prst="rect">
            <a:avLst/>
          </a:prstGeom>
        </p:spPr>
        <p:txBody>
          <a:bodyPr wrap="square">
            <a:spAutoFit/>
          </a:bodyPr>
          <a:lstStyle/>
          <a:p>
            <a:pPr>
              <a:lnSpc>
                <a:spcPct val="150000"/>
              </a:lnSpc>
            </a:pPr>
            <a:r>
              <a:rPr lang="es-ES" sz="1600" dirty="0">
                <a:latin typeface="Montserrat" panose="00000500000000000000" pitchFamily="2" charset="0"/>
              </a:rPr>
              <a:t>• </a:t>
            </a:r>
            <a:r>
              <a:rPr lang="es-ES" sz="1600" dirty="0">
                <a:solidFill>
                  <a:schemeClr val="bg2">
                    <a:lumMod val="25000"/>
                  </a:schemeClr>
                </a:solidFill>
                <a:latin typeface="Montserrat" panose="00000500000000000000" pitchFamily="2" charset="0"/>
                <a:hlinkClick r:id="rId2">
                  <a:extLst>
                    <a:ext uri="{A12FA001-AC4F-418D-AE19-62706E023703}">
                      <ahyp:hlinkClr xmlns:ahyp="http://schemas.microsoft.com/office/drawing/2018/hyperlinkcolor" xmlns="" val="tx"/>
                    </a:ext>
                  </a:extLst>
                </a:hlinkClick>
              </a:rPr>
              <a:t>Ley General del Sistema Nacional Anticorrupción.</a:t>
            </a:r>
            <a:r>
              <a:rPr lang="es-ES" sz="1600" dirty="0">
                <a:solidFill>
                  <a:schemeClr val="bg2">
                    <a:lumMod val="25000"/>
                  </a:schemeClr>
                </a:solidFill>
                <a:latin typeface="Montserrat" panose="00000500000000000000" pitchFamily="2" charset="0"/>
              </a:rPr>
              <a:t> </a:t>
            </a:r>
            <a:r>
              <a:rPr lang="es-ES" sz="1600" dirty="0">
                <a:solidFill>
                  <a:srgbClr val="B68400"/>
                </a:solidFill>
                <a:latin typeface="Montserrat" panose="00000500000000000000" pitchFamily="2" charset="0"/>
              </a:rPr>
              <a:t>(NUEVA)</a:t>
            </a:r>
            <a:r>
              <a:rPr lang="es-ES" sz="1600" dirty="0">
                <a:latin typeface="Montserrat" panose="00000500000000000000" pitchFamily="2" charset="0"/>
              </a:rPr>
              <a:t/>
            </a:r>
            <a:br>
              <a:rPr lang="es-ES" sz="1600" dirty="0">
                <a:latin typeface="Montserrat" panose="00000500000000000000" pitchFamily="2" charset="0"/>
              </a:rPr>
            </a:br>
            <a:r>
              <a:rPr lang="es-ES" sz="1600" dirty="0">
                <a:latin typeface="Montserrat" panose="00000500000000000000" pitchFamily="2" charset="0"/>
              </a:rPr>
              <a:t>• </a:t>
            </a:r>
            <a:r>
              <a:rPr lang="es-ES" sz="1600" dirty="0" err="1">
                <a:solidFill>
                  <a:schemeClr val="bg2">
                    <a:lumMod val="25000"/>
                  </a:schemeClr>
                </a:solidFill>
                <a:latin typeface="Montserrat" panose="00000500000000000000" pitchFamily="2" charset="0"/>
                <a:hlinkClick r:id="rId2">
                  <a:extLst>
                    <a:ext uri="{A12FA001-AC4F-418D-AE19-62706E023703}">
                      <ahyp:hlinkClr xmlns:ahyp="http://schemas.microsoft.com/office/drawing/2018/hyperlinkcolor" xmlns="" val="tx"/>
                    </a:ext>
                  </a:extLst>
                </a:hlinkClick>
              </a:rPr>
              <a:t>LeyGeneral</a:t>
            </a:r>
            <a:r>
              <a:rPr lang="es-ES" sz="1600" dirty="0">
                <a:solidFill>
                  <a:schemeClr val="bg2">
                    <a:lumMod val="25000"/>
                  </a:schemeClr>
                </a:solidFill>
                <a:latin typeface="Montserrat" panose="00000500000000000000" pitchFamily="2" charset="0"/>
                <a:hlinkClick r:id="rId2">
                  <a:extLst>
                    <a:ext uri="{A12FA001-AC4F-418D-AE19-62706E023703}">
                      <ahyp:hlinkClr xmlns:ahyp="http://schemas.microsoft.com/office/drawing/2018/hyperlinkcolor" xmlns="" val="tx"/>
                    </a:ext>
                  </a:extLst>
                </a:hlinkClick>
              </a:rPr>
              <a:t> de Responsabilidades Administrativas.</a:t>
            </a:r>
            <a:r>
              <a:rPr lang="es-ES" sz="1600" dirty="0">
                <a:solidFill>
                  <a:schemeClr val="bg2">
                    <a:lumMod val="25000"/>
                  </a:schemeClr>
                </a:solidFill>
                <a:latin typeface="Montserrat" panose="00000500000000000000" pitchFamily="2" charset="0"/>
              </a:rPr>
              <a:t> </a:t>
            </a:r>
            <a:r>
              <a:rPr lang="es-ES" sz="1600" dirty="0">
                <a:solidFill>
                  <a:schemeClr val="bg2">
                    <a:lumMod val="25000"/>
                  </a:schemeClr>
                </a:solidFill>
                <a:latin typeface="Montserrat" panose="00000500000000000000" pitchFamily="2" charset="0"/>
                <a:hlinkClick r:id="rId2">
                  <a:extLst>
                    <a:ext uri="{A12FA001-AC4F-418D-AE19-62706E023703}">
                      <ahyp:hlinkClr xmlns:ahyp="http://schemas.microsoft.com/office/drawing/2018/hyperlinkcolor" xmlns="" val="tx"/>
                    </a:ext>
                  </a:extLst>
                </a:hlinkClick>
              </a:rPr>
              <a:t> </a:t>
            </a:r>
            <a:r>
              <a:rPr lang="es-ES" sz="1600" dirty="0">
                <a:solidFill>
                  <a:srgbClr val="B68400"/>
                </a:solidFill>
                <a:latin typeface="Montserrat" panose="00000500000000000000" pitchFamily="2" charset="0"/>
              </a:rPr>
              <a:t>(NUEVA)</a:t>
            </a:r>
            <a:r>
              <a:rPr lang="es-ES" sz="1600" dirty="0">
                <a:latin typeface="Montserrat" panose="00000500000000000000" pitchFamily="2" charset="0"/>
              </a:rPr>
              <a:t/>
            </a:r>
            <a:br>
              <a:rPr lang="es-ES" sz="1600" dirty="0">
                <a:latin typeface="Montserrat" panose="00000500000000000000" pitchFamily="2" charset="0"/>
              </a:rPr>
            </a:br>
            <a:r>
              <a:rPr lang="es-ES" sz="1600" dirty="0">
                <a:latin typeface="Montserrat" panose="00000500000000000000" pitchFamily="2" charset="0"/>
              </a:rPr>
              <a:t>• </a:t>
            </a:r>
            <a:r>
              <a:rPr lang="es-ES" sz="1600" dirty="0">
                <a:solidFill>
                  <a:schemeClr val="bg2">
                    <a:lumMod val="25000"/>
                  </a:schemeClr>
                </a:solidFill>
                <a:latin typeface="Montserrat" panose="00000500000000000000" pitchFamily="2" charset="0"/>
                <a:hlinkClick r:id="rId2">
                  <a:extLst>
                    <a:ext uri="{A12FA001-AC4F-418D-AE19-62706E023703}">
                      <ahyp:hlinkClr xmlns:ahyp="http://schemas.microsoft.com/office/drawing/2018/hyperlinkcolor" xmlns="" val="tx"/>
                    </a:ext>
                  </a:extLst>
                </a:hlinkClick>
              </a:rPr>
              <a:t>Ley Orgánica del Tribunal Federal de Justicia Administrativa</a:t>
            </a:r>
            <a:r>
              <a:rPr lang="es-ES" sz="1600" dirty="0">
                <a:solidFill>
                  <a:schemeClr val="bg2">
                    <a:lumMod val="25000"/>
                  </a:schemeClr>
                </a:solidFill>
                <a:latin typeface="Montserrat" panose="00000500000000000000" pitchFamily="2" charset="0"/>
              </a:rPr>
              <a:t>. </a:t>
            </a:r>
            <a:r>
              <a:rPr lang="es-ES" sz="1600" dirty="0">
                <a:solidFill>
                  <a:srgbClr val="B68400"/>
                </a:solidFill>
                <a:latin typeface="Montserrat" panose="00000500000000000000" pitchFamily="2" charset="0"/>
              </a:rPr>
              <a:t>(NUEVA)</a:t>
            </a:r>
            <a:r>
              <a:rPr lang="es-ES" sz="1600" dirty="0">
                <a:latin typeface="Montserrat" panose="00000500000000000000" pitchFamily="2" charset="0"/>
              </a:rPr>
              <a:t/>
            </a:r>
            <a:br>
              <a:rPr lang="es-ES" sz="1600" dirty="0">
                <a:latin typeface="Montserrat" panose="00000500000000000000" pitchFamily="2" charset="0"/>
              </a:rPr>
            </a:br>
            <a:r>
              <a:rPr lang="es-ES" sz="1600" dirty="0">
                <a:latin typeface="Montserrat" panose="00000500000000000000" pitchFamily="2" charset="0"/>
              </a:rPr>
              <a:t>• </a:t>
            </a:r>
            <a:r>
              <a:rPr lang="es-ES" sz="1600" dirty="0">
                <a:solidFill>
                  <a:schemeClr val="bg2">
                    <a:lumMod val="25000"/>
                  </a:schemeClr>
                </a:solidFill>
                <a:latin typeface="Montserrat" panose="00000500000000000000" pitchFamily="2" charset="0"/>
                <a:hlinkClick r:id="rId3">
                  <a:extLst>
                    <a:ext uri="{A12FA001-AC4F-418D-AE19-62706E023703}">
                      <ahyp:hlinkClr xmlns:ahyp="http://schemas.microsoft.com/office/drawing/2018/hyperlinkcolor" xmlns="" val="tx"/>
                    </a:ext>
                  </a:extLst>
                </a:hlinkClick>
              </a:rPr>
              <a:t>Ley de Fiscalización y Rendición de Cuentas de la Federación</a:t>
            </a:r>
            <a:r>
              <a:rPr lang="es-ES" sz="1600" dirty="0">
                <a:solidFill>
                  <a:schemeClr val="bg2">
                    <a:lumMod val="25000"/>
                  </a:schemeClr>
                </a:solidFill>
                <a:latin typeface="Montserrat" panose="00000500000000000000" pitchFamily="2" charset="0"/>
              </a:rPr>
              <a:t>. </a:t>
            </a:r>
            <a:r>
              <a:rPr lang="es-ES" sz="1600" dirty="0">
                <a:solidFill>
                  <a:srgbClr val="B68400"/>
                </a:solidFill>
                <a:latin typeface="Montserrat" panose="00000500000000000000" pitchFamily="2" charset="0"/>
              </a:rPr>
              <a:t>(NUEVA)</a:t>
            </a:r>
            <a:r>
              <a:rPr lang="es-ES" sz="1600" dirty="0">
                <a:latin typeface="Montserrat" panose="00000500000000000000" pitchFamily="2" charset="0"/>
              </a:rPr>
              <a:t/>
            </a:r>
            <a:br>
              <a:rPr lang="es-ES" sz="1600" dirty="0">
                <a:latin typeface="Montserrat" panose="00000500000000000000" pitchFamily="2" charset="0"/>
              </a:rPr>
            </a:br>
            <a:r>
              <a:rPr lang="es-ES" sz="1600" dirty="0">
                <a:latin typeface="Montserrat" panose="00000500000000000000" pitchFamily="2" charset="0"/>
              </a:rPr>
              <a:t>• </a:t>
            </a:r>
            <a:r>
              <a:rPr lang="es-ES" sz="1600" dirty="0">
                <a:solidFill>
                  <a:schemeClr val="bg2">
                    <a:lumMod val="25000"/>
                  </a:schemeClr>
                </a:solidFill>
                <a:latin typeface="Montserrat" panose="00000500000000000000" pitchFamily="2" charset="0"/>
                <a:hlinkClick r:id="rId4">
                  <a:extLst>
                    <a:ext uri="{A12FA001-AC4F-418D-AE19-62706E023703}">
                      <ahyp:hlinkClr xmlns:ahyp="http://schemas.microsoft.com/office/drawing/2018/hyperlinkcolor" xmlns="" val="tx"/>
                    </a:ext>
                  </a:extLst>
                </a:hlinkClick>
              </a:rPr>
              <a:t>Ley Orgánica de la Procuraduría General de la República.</a:t>
            </a:r>
            <a:r>
              <a:rPr lang="es-ES" sz="1600" dirty="0">
                <a:solidFill>
                  <a:schemeClr val="bg2">
                    <a:lumMod val="25000"/>
                  </a:schemeClr>
                </a:solidFill>
                <a:latin typeface="Montserrat" panose="00000500000000000000" pitchFamily="2" charset="0"/>
              </a:rPr>
              <a:t> </a:t>
            </a:r>
            <a:r>
              <a:rPr lang="es-ES" sz="1600" dirty="0">
                <a:solidFill>
                  <a:srgbClr val="B68400"/>
                </a:solidFill>
                <a:latin typeface="Montserrat" panose="00000500000000000000" pitchFamily="2" charset="0"/>
              </a:rPr>
              <a:t>(REFORMADA)</a:t>
            </a:r>
            <a:r>
              <a:rPr lang="es-ES" sz="1600" dirty="0">
                <a:latin typeface="Montserrat" panose="00000500000000000000" pitchFamily="2" charset="0"/>
              </a:rPr>
              <a:t/>
            </a:r>
            <a:br>
              <a:rPr lang="es-ES" sz="1600" dirty="0">
                <a:latin typeface="Montserrat" panose="00000500000000000000" pitchFamily="2" charset="0"/>
              </a:rPr>
            </a:br>
            <a:r>
              <a:rPr lang="es-ES" sz="1600" dirty="0">
                <a:latin typeface="Montserrat" panose="00000500000000000000" pitchFamily="2" charset="0"/>
              </a:rPr>
              <a:t>• </a:t>
            </a:r>
            <a:r>
              <a:rPr lang="es-ES" sz="1600" dirty="0">
                <a:solidFill>
                  <a:schemeClr val="bg2">
                    <a:lumMod val="25000"/>
                  </a:schemeClr>
                </a:solidFill>
                <a:latin typeface="Montserrat" panose="00000500000000000000" pitchFamily="2" charset="0"/>
                <a:hlinkClick r:id="rId5">
                  <a:extLst>
                    <a:ext uri="{A12FA001-AC4F-418D-AE19-62706E023703}">
                      <ahyp:hlinkClr xmlns:ahyp="http://schemas.microsoft.com/office/drawing/2018/hyperlinkcolor" xmlns="" val="tx"/>
                    </a:ext>
                  </a:extLst>
                </a:hlinkClick>
              </a:rPr>
              <a:t>Código Penal Federal</a:t>
            </a:r>
            <a:r>
              <a:rPr lang="es-ES" sz="1600" dirty="0">
                <a:solidFill>
                  <a:schemeClr val="bg2">
                    <a:lumMod val="25000"/>
                  </a:schemeClr>
                </a:solidFill>
                <a:latin typeface="Montserrat" panose="00000500000000000000" pitchFamily="2" charset="0"/>
              </a:rPr>
              <a:t>. </a:t>
            </a:r>
            <a:r>
              <a:rPr lang="es-ES" sz="1600" dirty="0">
                <a:solidFill>
                  <a:srgbClr val="B68400"/>
                </a:solidFill>
                <a:latin typeface="Montserrat" panose="00000500000000000000" pitchFamily="2" charset="0"/>
              </a:rPr>
              <a:t>(REFORMADO)</a:t>
            </a:r>
            <a:r>
              <a:rPr lang="es-ES" sz="1600" dirty="0">
                <a:latin typeface="Montserrat" panose="00000500000000000000" pitchFamily="2" charset="0"/>
              </a:rPr>
              <a:t/>
            </a:r>
            <a:br>
              <a:rPr lang="es-ES" sz="1600" dirty="0">
                <a:latin typeface="Montserrat" panose="00000500000000000000" pitchFamily="2" charset="0"/>
              </a:rPr>
            </a:br>
            <a:r>
              <a:rPr lang="es-ES" sz="1600" dirty="0">
                <a:latin typeface="Montserrat" panose="00000500000000000000" pitchFamily="2" charset="0"/>
              </a:rPr>
              <a:t>• </a:t>
            </a:r>
            <a:r>
              <a:rPr lang="es-ES" sz="1600" dirty="0">
                <a:solidFill>
                  <a:schemeClr val="bg2">
                    <a:lumMod val="25000"/>
                  </a:schemeClr>
                </a:solidFill>
                <a:latin typeface="Montserrat" panose="00000500000000000000" pitchFamily="2" charset="0"/>
                <a:hlinkClick r:id="rId6">
                  <a:extLst>
                    <a:ext uri="{A12FA001-AC4F-418D-AE19-62706E023703}">
                      <ahyp:hlinkClr xmlns:ahyp="http://schemas.microsoft.com/office/drawing/2018/hyperlinkcolor" xmlns="" val="tx"/>
                    </a:ext>
                  </a:extLst>
                </a:hlinkClick>
              </a:rPr>
              <a:t>Ley Orgánica de la Administración Pública Federal.</a:t>
            </a:r>
            <a:r>
              <a:rPr lang="es-ES" sz="1600" dirty="0">
                <a:solidFill>
                  <a:schemeClr val="bg2">
                    <a:lumMod val="25000"/>
                  </a:schemeClr>
                </a:solidFill>
                <a:latin typeface="Montserrat" panose="00000500000000000000" pitchFamily="2" charset="0"/>
              </a:rPr>
              <a:t> </a:t>
            </a:r>
            <a:r>
              <a:rPr lang="es-ES" sz="1600" dirty="0">
                <a:solidFill>
                  <a:srgbClr val="B68400"/>
                </a:solidFill>
                <a:latin typeface="Montserrat" panose="00000500000000000000" pitchFamily="2" charset="0"/>
              </a:rPr>
              <a:t>(REFORMADA)</a:t>
            </a:r>
            <a:endParaRPr lang="es-MX" sz="1600" dirty="0">
              <a:solidFill>
                <a:srgbClr val="B68400"/>
              </a:solidFill>
              <a:latin typeface="Montserrat" panose="00000500000000000000" pitchFamily="2" charset="0"/>
            </a:endParaRPr>
          </a:p>
        </p:txBody>
      </p:sp>
      <p:sp>
        <p:nvSpPr>
          <p:cNvPr id="4" name="Rectángulo 3"/>
          <p:cNvSpPr/>
          <p:nvPr/>
        </p:nvSpPr>
        <p:spPr>
          <a:xfrm>
            <a:off x="2644487" y="466266"/>
            <a:ext cx="6021658" cy="830997"/>
          </a:xfrm>
          <a:prstGeom prst="rect">
            <a:avLst/>
          </a:prstGeom>
        </p:spPr>
        <p:txBody>
          <a:bodyPr wrap="square">
            <a:spAutoFit/>
          </a:bodyPr>
          <a:lstStyle/>
          <a:p>
            <a:pPr algn="ctr"/>
            <a:r>
              <a:rPr lang="es-ES" sz="2400" b="1" dirty="0">
                <a:ln w="0"/>
                <a:solidFill>
                  <a:srgbClr val="A50021"/>
                </a:solidFill>
                <a:effectLst>
                  <a:outerShdw blurRad="38100" dist="19050" dir="2700000" algn="tl" rotWithShape="0">
                    <a:schemeClr val="dk1">
                      <a:alpha val="40000"/>
                    </a:schemeClr>
                  </a:outerShdw>
                </a:effectLst>
                <a:latin typeface="Montserrat" panose="00000500000000000000" pitchFamily="2" charset="0"/>
              </a:rPr>
              <a:t>Las leyes secundarias del SNA aprobadas por el Congreso son:</a:t>
            </a:r>
            <a:endParaRPr lang="es-MX" sz="2400" b="1" dirty="0">
              <a:ln w="0"/>
              <a:solidFill>
                <a:srgbClr val="A50021"/>
              </a:solidFill>
              <a:effectLst>
                <a:outerShdw blurRad="38100" dist="19050" dir="2700000" algn="tl" rotWithShape="0">
                  <a:schemeClr val="dk1">
                    <a:alpha val="40000"/>
                  </a:schemeClr>
                </a:outerShdw>
              </a:effectLst>
              <a:latin typeface="Montserrat" panose="00000500000000000000" pitchFamily="2" charset="0"/>
            </a:endParaRPr>
          </a:p>
        </p:txBody>
      </p:sp>
    </p:spTree>
    <p:extLst>
      <p:ext uri="{BB962C8B-B14F-4D97-AF65-F5344CB8AC3E}">
        <p14:creationId xmlns:p14="http://schemas.microsoft.com/office/powerpoint/2010/main" val="604872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408444" y="0"/>
            <a:ext cx="3414533" cy="400110"/>
          </a:xfrm>
          <a:prstGeom prst="rect">
            <a:avLst/>
          </a:prstGeom>
        </p:spPr>
        <p:txBody>
          <a:bodyPr wrap="square">
            <a:spAutoFit/>
          </a:bodyPr>
          <a:lstStyle/>
          <a:p>
            <a:pPr algn="ctr"/>
            <a:r>
              <a:rPr lang="es-ES" sz="2000" b="1" dirty="0">
                <a:ln w="0"/>
                <a:solidFill>
                  <a:srgbClr val="A50021"/>
                </a:solidFill>
                <a:effectLst>
                  <a:outerShdw blurRad="38100" dist="19050" dir="2700000" algn="tl" rotWithShape="0">
                    <a:schemeClr val="dk1">
                      <a:alpha val="40000"/>
                    </a:schemeClr>
                  </a:outerShdw>
                </a:effectLst>
                <a:latin typeface="Montserrat" panose="00000500000000000000" pitchFamily="2" charset="0"/>
              </a:rPr>
              <a:t>Código Penal Federal</a:t>
            </a:r>
            <a:endParaRPr lang="es-MX" sz="2000" b="1" dirty="0">
              <a:ln w="0"/>
              <a:solidFill>
                <a:srgbClr val="A50021"/>
              </a:solidFill>
              <a:effectLst>
                <a:outerShdw blurRad="38100" dist="19050" dir="2700000" algn="tl" rotWithShape="0">
                  <a:schemeClr val="dk1">
                    <a:alpha val="40000"/>
                  </a:schemeClr>
                </a:outerShdw>
              </a:effectLst>
              <a:latin typeface="Montserrat" panose="00000500000000000000" pitchFamily="2" charset="0"/>
            </a:endParaRPr>
          </a:p>
        </p:txBody>
      </p:sp>
      <p:graphicFrame>
        <p:nvGraphicFramePr>
          <p:cNvPr id="3" name="Tabla 2"/>
          <p:cNvGraphicFramePr>
            <a:graphicFrameLocks noGrp="1"/>
          </p:cNvGraphicFramePr>
          <p:nvPr>
            <p:extLst>
              <p:ext uri="{D42A27DB-BD31-4B8C-83A1-F6EECF244321}">
                <p14:modId xmlns:p14="http://schemas.microsoft.com/office/powerpoint/2010/main" val="3689456817"/>
              </p:ext>
            </p:extLst>
          </p:nvPr>
        </p:nvGraphicFramePr>
        <p:xfrm>
          <a:off x="185196" y="477240"/>
          <a:ext cx="11861030" cy="4962372"/>
        </p:xfrm>
        <a:graphic>
          <a:graphicData uri="http://schemas.openxmlformats.org/drawingml/2006/table">
            <a:tbl>
              <a:tblPr firstRow="1" bandRow="1">
                <a:noFill/>
                <a:tableStyleId>{5A111915-BE36-4E01-A7E5-04B1672EAD32}</a:tableStyleId>
              </a:tblPr>
              <a:tblGrid>
                <a:gridCol w="2143749">
                  <a:extLst>
                    <a:ext uri="{9D8B030D-6E8A-4147-A177-3AD203B41FA5}">
                      <a16:colId xmlns:a16="http://schemas.microsoft.com/office/drawing/2014/main" val="3144662951"/>
                    </a:ext>
                  </a:extLst>
                </a:gridCol>
                <a:gridCol w="4412678">
                  <a:extLst>
                    <a:ext uri="{9D8B030D-6E8A-4147-A177-3AD203B41FA5}">
                      <a16:colId xmlns:a16="http://schemas.microsoft.com/office/drawing/2014/main" val="1941360135"/>
                    </a:ext>
                  </a:extLst>
                </a:gridCol>
                <a:gridCol w="5304603">
                  <a:extLst>
                    <a:ext uri="{9D8B030D-6E8A-4147-A177-3AD203B41FA5}">
                      <a16:colId xmlns:a16="http://schemas.microsoft.com/office/drawing/2014/main" val="2006272064"/>
                    </a:ext>
                  </a:extLst>
                </a:gridCol>
              </a:tblGrid>
              <a:tr h="440865">
                <a:tc>
                  <a:txBody>
                    <a:bodyPr/>
                    <a:lstStyle/>
                    <a:p>
                      <a:pPr algn="ctr"/>
                      <a:r>
                        <a:rPr lang="es-ES" sz="1100" dirty="0">
                          <a:latin typeface="Montserrat" panose="00000500000000000000" pitchFamily="2" charset="0"/>
                        </a:rPr>
                        <a:t>Delito por hecho de corrupción</a:t>
                      </a:r>
                      <a:endParaRPr lang="es-MX" sz="1100" dirty="0">
                        <a:latin typeface="Montserrat" panose="00000500000000000000" pitchFamily="2" charset="0"/>
                      </a:endParaRPr>
                    </a:p>
                  </a:txBody>
                  <a:tcPr marL="131103" marR="131103" marT="65551" marB="65551" anchor="ctr">
                    <a:solidFill>
                      <a:srgbClr val="B68400"/>
                    </a:solidFill>
                  </a:tcPr>
                </a:tc>
                <a:tc>
                  <a:txBody>
                    <a:bodyPr/>
                    <a:lstStyle/>
                    <a:p>
                      <a:pPr marL="0" algn="ctr" defTabSz="914400" rtl="0" eaLnBrk="1" latinLnBrk="0" hangingPunct="1"/>
                      <a:r>
                        <a:rPr lang="es-MX" sz="1100" b="1" kern="1200" dirty="0">
                          <a:solidFill>
                            <a:schemeClr val="bg1"/>
                          </a:solidFill>
                          <a:latin typeface="Montserrat" panose="00000500000000000000" pitchFamily="2" charset="0"/>
                          <a:ea typeface="+mn-ea"/>
                          <a:cs typeface="+mn-cs"/>
                        </a:rPr>
                        <a:t>Descripción (con tus palabras)</a:t>
                      </a:r>
                    </a:p>
                  </a:txBody>
                  <a:tcPr marL="131103" marR="131103" marT="65551" marB="65551" anchor="ctr">
                    <a:solidFill>
                      <a:srgbClr val="B68400"/>
                    </a:solidFill>
                  </a:tcPr>
                </a:tc>
                <a:tc>
                  <a:txBody>
                    <a:bodyPr/>
                    <a:lstStyle/>
                    <a:p>
                      <a:pPr algn="ctr"/>
                      <a:r>
                        <a:rPr lang="es-MX" sz="1100" b="1" kern="1200" dirty="0">
                          <a:solidFill>
                            <a:schemeClr val="bg1"/>
                          </a:solidFill>
                          <a:latin typeface="Montserrat" panose="00000500000000000000" pitchFamily="2" charset="0"/>
                          <a:ea typeface="+mn-ea"/>
                          <a:cs typeface="+mn-cs"/>
                        </a:rPr>
                        <a:t>Sanción</a:t>
                      </a:r>
                    </a:p>
                  </a:txBody>
                  <a:tcPr marL="131103" marR="131103" marT="65551" marB="65551" anchor="ctr">
                    <a:solidFill>
                      <a:srgbClr val="B68400"/>
                    </a:solidFill>
                  </a:tcPr>
                </a:tc>
                <a:extLst>
                  <a:ext uri="{0D108BD9-81ED-4DB2-BD59-A6C34878D82A}">
                    <a16:rowId xmlns:a16="http://schemas.microsoft.com/office/drawing/2014/main" val="2559951622"/>
                  </a:ext>
                </a:extLst>
              </a:tr>
              <a:tr h="728989">
                <a:tc>
                  <a:txBody>
                    <a:bodyPr/>
                    <a:lstStyle/>
                    <a:p>
                      <a:r>
                        <a:rPr lang="es-ES" sz="1050" b="1" dirty="0">
                          <a:latin typeface="Montserrat" panose="00000500000000000000" pitchFamily="2" charset="0"/>
                        </a:rPr>
                        <a:t>Cohecho 222</a:t>
                      </a:r>
                    </a:p>
                  </a:txBody>
                  <a:tcPr marL="131103" marR="131103" marT="65551" marB="65551">
                    <a:solidFill>
                      <a:srgbClr val="FFDD89"/>
                    </a:solidFill>
                  </a:tcPr>
                </a:tc>
                <a:tc>
                  <a:txBody>
                    <a:bodyPr/>
                    <a:lstStyle/>
                    <a:p>
                      <a:r>
                        <a:rPr lang="es-ES" sz="1050" dirty="0">
                          <a:latin typeface="Montserrat" panose="00000500000000000000" pitchFamily="2" charset="0"/>
                        </a:rPr>
                        <a:t>Cuando el Servidor Público obtenga por si o a través de terceros recursos o bienes no comprendidos en su remuneración, para beneficiar a alguien o a él mismo</a:t>
                      </a:r>
                    </a:p>
                  </a:txBody>
                  <a:tcPr marL="131103" marR="131103" marT="65551" marB="65551">
                    <a:solidFill>
                      <a:srgbClr val="FFDD89"/>
                    </a:solidFill>
                  </a:tcPr>
                </a:tc>
                <a:tc>
                  <a:txBody>
                    <a:bodyPr/>
                    <a:lstStyle/>
                    <a:p>
                      <a:r>
                        <a:rPr lang="es-ES" sz="1050" dirty="0">
                          <a:latin typeface="Montserrat" panose="00000500000000000000" pitchFamily="2" charset="0"/>
                        </a:rPr>
                        <a:t>Cuando la cantidad o el valor de la dádiva, de los bienes o la promesa no excedan del equivalente de quinientas veces de UMA, o no sea </a:t>
                      </a:r>
                      <a:r>
                        <a:rPr lang="es-ES" sz="1050" dirty="0" err="1">
                          <a:latin typeface="Montserrat" panose="00000500000000000000" pitchFamily="2" charset="0"/>
                        </a:rPr>
                        <a:t>valuable</a:t>
                      </a:r>
                      <a:r>
                        <a:rPr lang="es-ES" sz="1050" dirty="0">
                          <a:latin typeface="Montserrat" panose="00000500000000000000" pitchFamily="2" charset="0"/>
                        </a:rPr>
                        <a:t>, se impondrán de tres meses a dos años de prisión y de treinta a cien días multa.</a:t>
                      </a:r>
                    </a:p>
                  </a:txBody>
                  <a:tcPr marL="131103" marR="131103" marT="65551" marB="65551">
                    <a:solidFill>
                      <a:srgbClr val="FFDD89"/>
                    </a:solidFill>
                  </a:tcPr>
                </a:tc>
                <a:extLst>
                  <a:ext uri="{0D108BD9-81ED-4DB2-BD59-A6C34878D82A}">
                    <a16:rowId xmlns:a16="http://schemas.microsoft.com/office/drawing/2014/main" val="1180358573"/>
                  </a:ext>
                </a:extLst>
              </a:tr>
              <a:tr h="577724">
                <a:tc>
                  <a:txBody>
                    <a:bodyPr/>
                    <a:lstStyle/>
                    <a:p>
                      <a:r>
                        <a:rPr lang="es-ES" sz="1050" b="1" dirty="0">
                          <a:latin typeface="Montserrat" panose="00000500000000000000" pitchFamily="2" charset="0"/>
                        </a:rPr>
                        <a:t>Ejercicio ilícito de servicio público 214</a:t>
                      </a:r>
                    </a:p>
                  </a:txBody>
                  <a:tcPr marL="131103" marR="131103" marT="65551" marB="65551">
                    <a:solidFill>
                      <a:srgbClr val="FFF0C9"/>
                    </a:solidFill>
                  </a:tcPr>
                </a:tc>
                <a:tc>
                  <a:txBody>
                    <a:bodyPr/>
                    <a:lstStyle/>
                    <a:p>
                      <a:r>
                        <a:rPr lang="es-ES" sz="1050" dirty="0">
                          <a:latin typeface="Montserrat" panose="00000500000000000000" pitchFamily="2" charset="0"/>
                        </a:rPr>
                        <a:t>Comete el delito de ejercicio indebido de servicio público, el servidor público que NO CUENTA con las facultades, competencias y funciones legales para ejercerlo </a:t>
                      </a:r>
                    </a:p>
                  </a:txBody>
                  <a:tcPr marL="131103" marR="131103" marT="65551" marB="65551">
                    <a:solidFill>
                      <a:srgbClr val="FFF0C9"/>
                    </a:solidFill>
                  </a:tcPr>
                </a:tc>
                <a:tc>
                  <a:txBody>
                    <a:bodyPr/>
                    <a:lstStyle/>
                    <a:p>
                      <a:r>
                        <a:rPr lang="es-ES" sz="1050" dirty="0">
                          <a:latin typeface="Montserrat" panose="00000500000000000000" pitchFamily="2" charset="0"/>
                        </a:rPr>
                        <a:t>Uno a tres años de prisión y de treinta a cien días multa</a:t>
                      </a:r>
                    </a:p>
                  </a:txBody>
                  <a:tcPr marL="131103" marR="131103" marT="65551" marB="65551">
                    <a:solidFill>
                      <a:srgbClr val="FFF0C9"/>
                    </a:solidFill>
                  </a:tcPr>
                </a:tc>
                <a:extLst>
                  <a:ext uri="{0D108BD9-81ED-4DB2-BD59-A6C34878D82A}">
                    <a16:rowId xmlns:a16="http://schemas.microsoft.com/office/drawing/2014/main" val="1558156958"/>
                  </a:ext>
                </a:extLst>
              </a:tr>
              <a:tr h="577724">
                <a:tc>
                  <a:txBody>
                    <a:bodyPr/>
                    <a:lstStyle/>
                    <a:p>
                      <a:pPr marL="0" algn="l" defTabSz="914400" rtl="0" eaLnBrk="1" latinLnBrk="0" hangingPunct="1"/>
                      <a:r>
                        <a:rPr lang="es-ES" sz="1050" b="1" kern="1200" dirty="0">
                          <a:solidFill>
                            <a:schemeClr val="tx1"/>
                          </a:solidFill>
                          <a:latin typeface="Montserrat" panose="00000500000000000000" pitchFamily="2" charset="0"/>
                          <a:ea typeface="+mn-ea"/>
                          <a:cs typeface="+mn-cs"/>
                        </a:rPr>
                        <a:t>Abuso de autoridad 215</a:t>
                      </a:r>
                    </a:p>
                  </a:txBody>
                  <a:tcPr marL="131103" marR="131103" marT="65551" marB="65551">
                    <a:solidFill>
                      <a:srgbClr val="FFDD89"/>
                    </a:solidFill>
                  </a:tcPr>
                </a:tc>
                <a:tc>
                  <a:txBody>
                    <a:bodyPr/>
                    <a:lstStyle/>
                    <a:p>
                      <a:pPr marL="0" algn="l" defTabSz="914400" rtl="0" eaLnBrk="1" latinLnBrk="0" hangingPunct="1"/>
                      <a:r>
                        <a:rPr lang="es-ES" sz="1050" kern="1200" dirty="0">
                          <a:solidFill>
                            <a:schemeClr val="tx1"/>
                          </a:solidFill>
                          <a:latin typeface="Montserrat" panose="00000500000000000000" pitchFamily="2" charset="0"/>
                          <a:ea typeface="+mn-ea"/>
                          <a:cs typeface="+mn-cs"/>
                        </a:rPr>
                        <a:t>Delito por el que una persona se aprovecha de otra que está en una situación de subordinación con respecto a ella, gracias a su cargo superior y a sus atribuciones.	</a:t>
                      </a:r>
                    </a:p>
                  </a:txBody>
                  <a:tcPr marL="131103" marR="131103" marT="65551" marB="65551">
                    <a:solidFill>
                      <a:srgbClr val="FFDD89"/>
                    </a:solidFill>
                  </a:tcPr>
                </a:tc>
                <a:tc>
                  <a:txBody>
                    <a:bodyPr/>
                    <a:lstStyle/>
                    <a:p>
                      <a:pPr marL="0" algn="l" defTabSz="914400" rtl="0" eaLnBrk="1" latinLnBrk="0" hangingPunct="1"/>
                      <a:r>
                        <a:rPr lang="es-ES" sz="1050" kern="1200" dirty="0">
                          <a:solidFill>
                            <a:schemeClr val="tx1"/>
                          </a:solidFill>
                          <a:latin typeface="Montserrat" panose="00000500000000000000" pitchFamily="2" charset="0"/>
                          <a:ea typeface="+mn-ea"/>
                          <a:cs typeface="+mn-cs"/>
                        </a:rPr>
                        <a:t>Uno a ocho años de prisión</a:t>
                      </a:r>
                      <a:r>
                        <a:rPr lang="es-ES" sz="1050" kern="1200" baseline="0" dirty="0">
                          <a:solidFill>
                            <a:schemeClr val="tx1"/>
                          </a:solidFill>
                          <a:latin typeface="Montserrat" panose="00000500000000000000" pitchFamily="2" charset="0"/>
                          <a:ea typeface="+mn-ea"/>
                          <a:cs typeface="+mn-cs"/>
                        </a:rPr>
                        <a:t> y de cincuenta hasta cien días multa</a:t>
                      </a:r>
                      <a:endParaRPr lang="es-ES" sz="1050" kern="1200" dirty="0">
                        <a:solidFill>
                          <a:schemeClr val="tx1"/>
                        </a:solidFill>
                        <a:latin typeface="Montserrat" panose="00000500000000000000" pitchFamily="2" charset="0"/>
                        <a:ea typeface="+mn-ea"/>
                        <a:cs typeface="+mn-cs"/>
                      </a:endParaRPr>
                    </a:p>
                  </a:txBody>
                  <a:tcPr marL="131103" marR="131103" marT="65551" marB="65551">
                    <a:solidFill>
                      <a:srgbClr val="FFDD89"/>
                    </a:solidFill>
                  </a:tcPr>
                </a:tc>
                <a:extLst>
                  <a:ext uri="{0D108BD9-81ED-4DB2-BD59-A6C34878D82A}">
                    <a16:rowId xmlns:a16="http://schemas.microsoft.com/office/drawing/2014/main" val="2260327241"/>
                  </a:ext>
                </a:extLst>
              </a:tr>
              <a:tr h="728989">
                <a:tc>
                  <a:txBody>
                    <a:bodyPr/>
                    <a:lstStyle/>
                    <a:p>
                      <a:pPr marL="0" algn="l" defTabSz="914400" rtl="0" eaLnBrk="1" latinLnBrk="0" hangingPunct="1"/>
                      <a:r>
                        <a:rPr lang="es-ES" sz="1050" b="1" kern="1200" dirty="0">
                          <a:solidFill>
                            <a:schemeClr val="tx1"/>
                          </a:solidFill>
                          <a:latin typeface="Montserrat" panose="00000500000000000000" pitchFamily="2" charset="0"/>
                          <a:ea typeface="+mn-ea"/>
                          <a:cs typeface="+mn-cs"/>
                        </a:rPr>
                        <a:t>Uso ilícito de atribuciones y facultades 217 	</a:t>
                      </a:r>
                    </a:p>
                  </a:txBody>
                  <a:tcPr marL="131103" marR="131103" marT="65551" marB="65551">
                    <a:solidFill>
                      <a:srgbClr val="FFF0C9"/>
                    </a:solidFill>
                  </a:tcPr>
                </a:tc>
                <a:tc>
                  <a:txBody>
                    <a:bodyPr/>
                    <a:lstStyle/>
                    <a:p>
                      <a:pPr marL="0" algn="l" defTabSz="914400" rtl="0" eaLnBrk="1" latinLnBrk="0" hangingPunct="1"/>
                      <a:r>
                        <a:rPr lang="es-ES" sz="1050" kern="1200" dirty="0">
                          <a:solidFill>
                            <a:schemeClr val="tx1"/>
                          </a:solidFill>
                          <a:latin typeface="Montserrat" panose="00000500000000000000" pitchFamily="2" charset="0"/>
                          <a:ea typeface="+mn-ea"/>
                          <a:cs typeface="+mn-cs"/>
                        </a:rPr>
                        <a:t>Cuando un Servidor Público, INDEBIDAMENTE, otorgue, realice o contrate obra pública, deuda, adquisiciones, arrendamientos, etc. Que IMPOSIBILITE, las mejores condiciones para el estado. </a:t>
                      </a:r>
                    </a:p>
                  </a:txBody>
                  <a:tcPr marL="131103" marR="131103" marT="65551" marB="65551">
                    <a:solidFill>
                      <a:srgbClr val="FFF0C9"/>
                    </a:solidFill>
                  </a:tcPr>
                </a:tc>
                <a:tc>
                  <a:txBody>
                    <a:bodyPr/>
                    <a:lstStyle/>
                    <a:p>
                      <a:pPr marL="0" algn="l" defTabSz="914400" rtl="0" eaLnBrk="1" latinLnBrk="0" hangingPunct="1"/>
                      <a:r>
                        <a:rPr lang="es-ES" sz="1050" kern="1200" dirty="0">
                          <a:solidFill>
                            <a:schemeClr val="tx1"/>
                          </a:solidFill>
                          <a:latin typeface="Montserrat" panose="00000500000000000000" pitchFamily="2" charset="0"/>
                          <a:ea typeface="+mn-ea"/>
                          <a:cs typeface="+mn-cs"/>
                        </a:rPr>
                        <a:t>Seis meses a doce años de prisión y de treinta a ciento cincuenta días multa</a:t>
                      </a:r>
                    </a:p>
                  </a:txBody>
                  <a:tcPr marL="131103" marR="131103" marT="65551" marB="65551">
                    <a:solidFill>
                      <a:srgbClr val="FFF0C9"/>
                    </a:solidFill>
                  </a:tcPr>
                </a:tc>
                <a:extLst>
                  <a:ext uri="{0D108BD9-81ED-4DB2-BD59-A6C34878D82A}">
                    <a16:rowId xmlns:a16="http://schemas.microsoft.com/office/drawing/2014/main" val="781585289"/>
                  </a:ext>
                </a:extLst>
              </a:tr>
              <a:tr h="1031519">
                <a:tc>
                  <a:txBody>
                    <a:bodyPr/>
                    <a:lstStyle/>
                    <a:p>
                      <a:pPr marL="0" algn="l" defTabSz="914400" rtl="0" eaLnBrk="1" latinLnBrk="0" hangingPunct="1"/>
                      <a:r>
                        <a:rPr lang="es-MX" sz="1050" b="1" kern="1200" dirty="0">
                          <a:solidFill>
                            <a:schemeClr val="tx1"/>
                          </a:solidFill>
                          <a:latin typeface="Montserrat" panose="00000500000000000000" pitchFamily="2" charset="0"/>
                          <a:ea typeface="+mn-ea"/>
                          <a:cs typeface="+mn-cs"/>
                        </a:rPr>
                        <a:t>Remuneración Ilícita 217 TER</a:t>
                      </a:r>
                    </a:p>
                  </a:txBody>
                  <a:tcPr marL="131103" marR="131103" marT="65551" marB="65551">
                    <a:solidFill>
                      <a:srgbClr val="FFDD89"/>
                    </a:solidFill>
                  </a:tcPr>
                </a:tc>
                <a:tc>
                  <a:txBody>
                    <a:bodyPr/>
                    <a:lstStyle/>
                    <a:p>
                      <a:pPr marL="0" algn="l" defTabSz="914400" rtl="0" eaLnBrk="1" latinLnBrk="0" hangingPunct="1"/>
                      <a:r>
                        <a:rPr lang="es-ES" sz="1050" kern="1200" dirty="0">
                          <a:solidFill>
                            <a:schemeClr val="tx1"/>
                          </a:solidFill>
                          <a:latin typeface="Montserrat" panose="00000500000000000000" pitchFamily="2" charset="0"/>
                          <a:ea typeface="+mn-ea"/>
                          <a:cs typeface="+mn-cs"/>
                        </a:rPr>
                        <a:t>Quien apruebe o refrende el pago, o que suscriba el comprobante, cheque, nómina u orden de pago, de una remuneración no autorizado de conformidad con lo dispuesto en la Ley Federal de Remuneraciones de los Servidores Públicos</a:t>
                      </a:r>
                    </a:p>
                  </a:txBody>
                  <a:tcPr marL="131103" marR="131103" marT="65551" marB="65551">
                    <a:solidFill>
                      <a:srgbClr val="FFDD89"/>
                    </a:solidFill>
                  </a:tcPr>
                </a:tc>
                <a:tc>
                  <a:txBody>
                    <a:bodyPr/>
                    <a:lstStyle/>
                    <a:p>
                      <a:pPr marL="0" algn="l" defTabSz="914400" rtl="0" eaLnBrk="1" latinLnBrk="0" hangingPunct="1"/>
                      <a:r>
                        <a:rPr lang="es-ES" sz="1050" kern="1200" dirty="0">
                          <a:solidFill>
                            <a:schemeClr val="tx1"/>
                          </a:solidFill>
                          <a:latin typeface="Montserrat" panose="00000500000000000000" pitchFamily="2" charset="0"/>
                          <a:ea typeface="+mn-ea"/>
                          <a:cs typeface="+mn-cs"/>
                        </a:rPr>
                        <a:t>La pena va en relación del monto del recurso, y puede ser de tres meses a dos años de prisión y multa de treinta a trescientas veces el valor diario de la Unidad de Medida y si excede el equivalente a cinco mil veces el valor diario de la UMA en el momento de cometerse el delito, se impondrán de cinco a doce años de prisión y multa de quinientas a tres mil veces el valor diario de la UMA</a:t>
                      </a:r>
                    </a:p>
                  </a:txBody>
                  <a:tcPr marL="131103" marR="131103" marT="65551" marB="65551">
                    <a:solidFill>
                      <a:srgbClr val="FFDD89"/>
                    </a:solidFill>
                  </a:tcPr>
                </a:tc>
                <a:extLst>
                  <a:ext uri="{0D108BD9-81ED-4DB2-BD59-A6C34878D82A}">
                    <a16:rowId xmlns:a16="http://schemas.microsoft.com/office/drawing/2014/main" val="1931192841"/>
                  </a:ext>
                </a:extLst>
              </a:tr>
            </a:tbl>
          </a:graphicData>
        </a:graphic>
      </p:graphicFrame>
    </p:spTree>
    <p:extLst>
      <p:ext uri="{BB962C8B-B14F-4D97-AF65-F5344CB8AC3E}">
        <p14:creationId xmlns:p14="http://schemas.microsoft.com/office/powerpoint/2010/main" val="1117782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309786" y="1167149"/>
            <a:ext cx="7572428" cy="480131"/>
          </a:xfrm>
          <a:prstGeom prst="rect">
            <a:avLst/>
          </a:prstGeo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90000"/>
              </a:lnSpc>
              <a:spcBef>
                <a:spcPct val="0"/>
              </a:spcBef>
            </a:pPr>
            <a:endParaRPr lang="es-ES" sz="2800" b="1" dirty="0">
              <a:ln w="11430"/>
              <a:solidFill>
                <a:srgbClr val="B68400"/>
              </a:solidFill>
              <a:effectLst>
                <a:outerShdw blurRad="50800" dist="39000" dir="5460000" algn="tl">
                  <a:srgbClr val="000000">
                    <a:alpha val="38000"/>
                  </a:srgbClr>
                </a:outerShdw>
              </a:effectLst>
              <a:latin typeface="Montserrat" panose="00000500000000000000" pitchFamily="2" charset="0"/>
              <a:ea typeface="+mj-ea"/>
              <a:cs typeface="Arial" pitchFamily="34" charset="0"/>
            </a:endParaRPr>
          </a:p>
        </p:txBody>
      </p:sp>
      <p:sp>
        <p:nvSpPr>
          <p:cNvPr id="3" name="2 Rectángulo"/>
          <p:cNvSpPr/>
          <p:nvPr/>
        </p:nvSpPr>
        <p:spPr>
          <a:xfrm>
            <a:off x="2309786" y="1647280"/>
            <a:ext cx="7572428" cy="4154984"/>
          </a:xfrm>
          <a:prstGeom prst="rect">
            <a:avLst/>
          </a:prstGeom>
        </p:spPr>
        <p:txBody>
          <a:bodyPr wrap="square">
            <a:spAutoFit/>
          </a:bodyPr>
          <a:lstStyle/>
          <a:p>
            <a:pPr algn="just"/>
            <a:r>
              <a:rPr lang="es-ES_tradnl" sz="2400" dirty="0">
                <a:latin typeface="Montserrat" panose="00000500000000000000" pitchFamily="2" charset="0"/>
                <a:cs typeface="Arial" pitchFamily="34" charset="0"/>
              </a:rPr>
              <a:t>El Sistema Nacional Anticorrupción es </a:t>
            </a:r>
            <a:r>
              <a:rPr lang="es-ES_tradnl" sz="2400" b="1" dirty="0">
                <a:latin typeface="Montserrat" panose="00000500000000000000" pitchFamily="2" charset="0"/>
                <a:cs typeface="Arial" pitchFamily="34" charset="0"/>
              </a:rPr>
              <a:t>la instancia de coordinación</a:t>
            </a:r>
            <a:r>
              <a:rPr lang="es-ES_tradnl" sz="2400" dirty="0">
                <a:latin typeface="Montserrat" panose="00000500000000000000" pitchFamily="2" charset="0"/>
                <a:cs typeface="Arial" pitchFamily="34" charset="0"/>
              </a:rPr>
              <a:t> entre las autoridades de todos los órdenes de gobierno competentes en la prevención, detección y sanción de responsabilidades administrativas y hechos de corrupción, así como en la fiscalización y control de recursos públicos. (ARTÍCULO 113 CPEUM)</a:t>
            </a:r>
          </a:p>
          <a:p>
            <a:pPr algn="just"/>
            <a:endParaRPr lang="es-ES_tradnl" dirty="0">
              <a:solidFill>
                <a:srgbClr val="B68400"/>
              </a:solidFill>
              <a:latin typeface="Montserrat" panose="00000500000000000000" pitchFamily="2" charset="0"/>
            </a:endParaRPr>
          </a:p>
          <a:p>
            <a:pPr algn="just"/>
            <a:endParaRPr lang="es-ES_tradnl" dirty="0">
              <a:solidFill>
                <a:srgbClr val="B68400"/>
              </a:solidFill>
              <a:latin typeface="Montserrat" panose="00000500000000000000" pitchFamily="2" charset="0"/>
            </a:endParaRPr>
          </a:p>
          <a:p>
            <a:pPr algn="just"/>
            <a:endParaRPr lang="es-ES_tradnl" dirty="0">
              <a:solidFill>
                <a:srgbClr val="B68400"/>
              </a:solidFill>
              <a:latin typeface="Montserrat" panose="00000500000000000000" pitchFamily="2" charset="0"/>
            </a:endParaRPr>
          </a:p>
          <a:p>
            <a:pPr algn="just"/>
            <a:endParaRPr lang="es-MX" dirty="0">
              <a:solidFill>
                <a:srgbClr val="B68400"/>
              </a:solidFill>
              <a:latin typeface="Montserrat" panose="00000500000000000000" pitchFamily="2" charset="0"/>
            </a:endParaRPr>
          </a:p>
        </p:txBody>
      </p:sp>
      <p:sp>
        <p:nvSpPr>
          <p:cNvPr id="4" name="Título 3"/>
          <p:cNvSpPr>
            <a:spLocks noGrp="1"/>
          </p:cNvSpPr>
          <p:nvPr>
            <p:ph type="title"/>
          </p:nvPr>
        </p:nvSpPr>
        <p:spPr>
          <a:xfrm>
            <a:off x="838200" y="681716"/>
            <a:ext cx="10515600" cy="779464"/>
          </a:xfrm>
        </p:spPr>
        <p:txBody>
          <a:bodyPr>
            <a:normAutofit fontScale="90000"/>
          </a:bodyPr>
          <a:lstStyle/>
          <a:p>
            <a:pPr algn="ctr"/>
            <a:r>
              <a:rPr lang="es-ES_tradnl" dirty="0">
                <a:ln w="11430"/>
                <a:effectLst>
                  <a:outerShdw blurRad="50800" dist="39000" dir="5460000" algn="tl">
                    <a:srgbClr val="000000">
                      <a:alpha val="38000"/>
                    </a:srgbClr>
                  </a:outerShdw>
                </a:effectLst>
                <a:cs typeface="Arial" pitchFamily="34" charset="0"/>
              </a:rPr>
              <a:t>SISTEMA NACIONAL ANTICORRUPCIÓN</a:t>
            </a:r>
            <a:r>
              <a:rPr lang="es-ES" dirty="0">
                <a:ln w="11430"/>
                <a:solidFill>
                  <a:srgbClr val="B68400"/>
                </a:solidFill>
                <a:effectLst>
                  <a:outerShdw blurRad="50800" dist="39000" dir="5460000" algn="tl">
                    <a:srgbClr val="000000">
                      <a:alpha val="38000"/>
                    </a:srgbClr>
                  </a:outerShdw>
                </a:effectLst>
                <a:cs typeface="Arial" pitchFamily="34" charset="0"/>
              </a:rPr>
              <a:t/>
            </a:r>
            <a:br>
              <a:rPr lang="es-ES" dirty="0">
                <a:ln w="11430"/>
                <a:solidFill>
                  <a:srgbClr val="B68400"/>
                </a:solidFill>
                <a:effectLst>
                  <a:outerShdw blurRad="50800" dist="39000" dir="5460000" algn="tl">
                    <a:srgbClr val="000000">
                      <a:alpha val="38000"/>
                    </a:srgbClr>
                  </a:outerShdw>
                </a:effectLst>
                <a:cs typeface="Arial" pitchFamily="34" charset="0"/>
              </a:rPr>
            </a:br>
            <a:endParaRPr lang="es-MX" dirty="0"/>
          </a:p>
        </p:txBody>
      </p:sp>
    </p:spTree>
    <p:extLst>
      <p:ext uri="{BB962C8B-B14F-4D97-AF65-F5344CB8AC3E}">
        <p14:creationId xmlns:p14="http://schemas.microsoft.com/office/powerpoint/2010/main" val="1604764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335536" y="214718"/>
            <a:ext cx="5520925" cy="40011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000" b="1" spc="50" dirty="0">
                <a:ln w="11430"/>
                <a:solidFill>
                  <a:srgbClr val="A50021"/>
                </a:solidFill>
                <a:effectLst>
                  <a:outerShdw blurRad="76200" dist="50800" dir="5400000" algn="tl" rotWithShape="0">
                    <a:srgbClr val="000000">
                      <a:alpha val="65000"/>
                    </a:srgbClr>
                  </a:outerShdw>
                </a:effectLst>
                <a:latin typeface="Montserrat" panose="00000500000000000000" pitchFamily="2" charset="0"/>
                <a:cs typeface="Arial" pitchFamily="34" charset="0"/>
              </a:rPr>
              <a:t>Faltas Administrativas No Graves</a:t>
            </a:r>
          </a:p>
        </p:txBody>
      </p:sp>
      <p:sp>
        <p:nvSpPr>
          <p:cNvPr id="3" name="2 Rectángulo"/>
          <p:cNvSpPr/>
          <p:nvPr/>
        </p:nvSpPr>
        <p:spPr>
          <a:xfrm>
            <a:off x="850385" y="614828"/>
            <a:ext cx="10188676" cy="4247317"/>
          </a:xfrm>
          <a:prstGeom prst="rect">
            <a:avLst/>
          </a:prstGeom>
        </p:spPr>
        <p:txBody>
          <a:bodyPr wrap="square">
            <a:spAutoFit/>
          </a:bodyPr>
          <a:lstStyle/>
          <a:p>
            <a:r>
              <a:rPr lang="es-ES" sz="1200" dirty="0">
                <a:solidFill>
                  <a:srgbClr val="B68400"/>
                </a:solidFill>
                <a:latin typeface="Montserrat" panose="00000500000000000000" pitchFamily="2" charset="0"/>
                <a:cs typeface="Arial" pitchFamily="34" charset="0"/>
              </a:rPr>
              <a:t>Las faltas administrativas </a:t>
            </a:r>
            <a:r>
              <a:rPr lang="es-ES" sz="1200" b="1" dirty="0">
                <a:solidFill>
                  <a:srgbClr val="B68400"/>
                </a:solidFill>
                <a:latin typeface="Montserrat" panose="00000500000000000000" pitchFamily="2" charset="0"/>
                <a:cs typeface="Arial" pitchFamily="34" charset="0"/>
              </a:rPr>
              <a:t>no graves </a:t>
            </a:r>
            <a:r>
              <a:rPr lang="es-ES" sz="1200" dirty="0">
                <a:solidFill>
                  <a:srgbClr val="B68400"/>
                </a:solidFill>
                <a:latin typeface="Montserrat" panose="00000500000000000000" pitchFamily="2" charset="0"/>
                <a:cs typeface="Arial" pitchFamily="34" charset="0"/>
              </a:rPr>
              <a:t>son </a:t>
            </a:r>
            <a:r>
              <a:rPr lang="es-ES" sz="1200" b="1" dirty="0">
                <a:solidFill>
                  <a:srgbClr val="B68400"/>
                </a:solidFill>
                <a:latin typeface="Montserrat" panose="00000500000000000000" pitchFamily="2" charset="0"/>
                <a:cs typeface="Arial" pitchFamily="34" charset="0"/>
              </a:rPr>
              <a:t>actos u omisiones con los que se incumplan o transgredan las obligaciones previstas en los artículos 49 y 50 de la Ley General de Responsabilidades Administrativas siguientes</a:t>
            </a:r>
            <a:r>
              <a:rPr lang="es-ES" sz="1200" dirty="0">
                <a:solidFill>
                  <a:srgbClr val="B68400"/>
                </a:solidFill>
                <a:latin typeface="Montserrat" panose="00000500000000000000" pitchFamily="2" charset="0"/>
                <a:cs typeface="Arial" pitchFamily="34" charset="0"/>
              </a:rPr>
              <a:t>: </a:t>
            </a:r>
          </a:p>
          <a:p>
            <a:endParaRPr lang="es-MX" sz="1200" dirty="0">
              <a:solidFill>
                <a:srgbClr val="B68400"/>
              </a:solidFill>
              <a:latin typeface="Montserrat" panose="00000500000000000000" pitchFamily="2" charset="0"/>
              <a:cs typeface="Arial" pitchFamily="34" charset="0"/>
            </a:endParaRPr>
          </a:p>
          <a:p>
            <a:pPr marL="171450" indent="-171450">
              <a:buFontTx/>
              <a:buChar char="-"/>
            </a:pPr>
            <a:r>
              <a:rPr lang="es-ES" sz="1200" b="1" dirty="0">
                <a:solidFill>
                  <a:srgbClr val="B68400"/>
                </a:solidFill>
                <a:latin typeface="Montserrat" panose="00000500000000000000" pitchFamily="2" charset="0"/>
                <a:cs typeface="Arial" pitchFamily="34" charset="0"/>
              </a:rPr>
              <a:t>Cumplir con las funciones, atribuciones y comisiones encomendadas, observando en su desempeño disciplina y respeto</a:t>
            </a:r>
            <a:r>
              <a:rPr lang="es-ES" sz="1200" dirty="0">
                <a:solidFill>
                  <a:srgbClr val="B68400"/>
                </a:solidFill>
                <a:latin typeface="Montserrat" panose="00000500000000000000" pitchFamily="2" charset="0"/>
                <a:cs typeface="Arial" pitchFamily="34" charset="0"/>
              </a:rPr>
              <a:t>; </a:t>
            </a:r>
          </a:p>
          <a:p>
            <a:pPr marL="171450" indent="-171450">
              <a:buFontTx/>
              <a:buChar char="-"/>
            </a:pPr>
            <a:endParaRPr lang="es-ES" sz="1200" dirty="0">
              <a:latin typeface="Montserrat" panose="00000500000000000000" pitchFamily="2" charset="0"/>
              <a:cs typeface="Arial" pitchFamily="34" charset="0"/>
            </a:endParaRPr>
          </a:p>
          <a:p>
            <a:pPr marL="171450" indent="-171450">
              <a:buFontTx/>
              <a:buChar char="-"/>
            </a:pPr>
            <a:r>
              <a:rPr lang="es-ES" sz="1200" b="1" dirty="0">
                <a:solidFill>
                  <a:schemeClr val="bg2">
                    <a:lumMod val="25000"/>
                  </a:schemeClr>
                </a:solidFill>
                <a:latin typeface="Montserrat" panose="00000500000000000000" pitchFamily="2" charset="0"/>
                <a:cs typeface="Arial" pitchFamily="34" charset="0"/>
                <a:hlinkClick r:id="" action="ppaction://noaction">
                  <a:extLst>
                    <a:ext uri="{A12FA001-AC4F-418D-AE19-62706E023703}">
                      <ahyp:hlinkClr xmlns:ahyp="http://schemas.microsoft.com/office/drawing/2018/hyperlinkcolor" xmlns="" val="tx"/>
                    </a:ext>
                  </a:extLst>
                </a:hlinkClick>
              </a:rPr>
              <a:t>Denunciar los actos u omisiones que en ejercicio de sus funciones llegare a advertir, que puedan constituir faltas administrativas</a:t>
            </a:r>
            <a:r>
              <a:rPr lang="es-ES" sz="1200" b="1" dirty="0">
                <a:solidFill>
                  <a:schemeClr val="bg2">
                    <a:lumMod val="25000"/>
                  </a:schemeClr>
                </a:solidFill>
                <a:latin typeface="Montserrat" panose="00000500000000000000" pitchFamily="2" charset="0"/>
                <a:cs typeface="Arial" pitchFamily="34" charset="0"/>
              </a:rPr>
              <a:t>; </a:t>
            </a:r>
          </a:p>
          <a:p>
            <a:endParaRPr lang="es-MX" sz="1200" dirty="0">
              <a:latin typeface="Montserrat" panose="00000500000000000000" pitchFamily="2" charset="0"/>
              <a:cs typeface="Arial" pitchFamily="34" charset="0"/>
            </a:endParaRPr>
          </a:p>
          <a:p>
            <a:r>
              <a:rPr lang="es-ES" sz="1200" dirty="0">
                <a:solidFill>
                  <a:srgbClr val="B68400"/>
                </a:solidFill>
                <a:latin typeface="Montserrat" panose="00000500000000000000" pitchFamily="2" charset="0"/>
                <a:cs typeface="Arial" pitchFamily="34" charset="0"/>
              </a:rPr>
              <a:t>- </a:t>
            </a:r>
            <a:r>
              <a:rPr lang="es-ES" sz="1200" b="1" dirty="0">
                <a:solidFill>
                  <a:srgbClr val="B68400"/>
                </a:solidFill>
                <a:latin typeface="Montserrat" panose="00000500000000000000" pitchFamily="2" charset="0"/>
                <a:cs typeface="Arial" pitchFamily="34" charset="0"/>
              </a:rPr>
              <a:t>Atender las instrucciones de sus superiores, que sean acordes con las disposiciones relacionadas con el servicio público</a:t>
            </a:r>
            <a:r>
              <a:rPr lang="es-ES" sz="1200" dirty="0">
                <a:solidFill>
                  <a:srgbClr val="B68400"/>
                </a:solidFill>
                <a:latin typeface="Montserrat" panose="00000500000000000000" pitchFamily="2" charset="0"/>
                <a:cs typeface="Arial" pitchFamily="34" charset="0"/>
              </a:rPr>
              <a:t>; </a:t>
            </a:r>
          </a:p>
          <a:p>
            <a:endParaRPr lang="es-MX" sz="1200" dirty="0">
              <a:latin typeface="Montserrat" panose="00000500000000000000" pitchFamily="2" charset="0"/>
              <a:cs typeface="Arial" pitchFamily="34" charset="0"/>
            </a:endParaRPr>
          </a:p>
          <a:p>
            <a:r>
              <a:rPr lang="es-ES" sz="1200" dirty="0">
                <a:latin typeface="Montserrat" panose="00000500000000000000" pitchFamily="2" charset="0"/>
                <a:cs typeface="Arial" pitchFamily="34" charset="0"/>
              </a:rPr>
              <a:t>- </a:t>
            </a:r>
            <a:r>
              <a:rPr lang="es-ES" sz="1200" b="1" dirty="0">
                <a:solidFill>
                  <a:schemeClr val="bg2">
                    <a:lumMod val="25000"/>
                  </a:schemeClr>
                </a:solidFill>
                <a:latin typeface="Montserrat" panose="00000500000000000000" pitchFamily="2" charset="0"/>
                <a:cs typeface="Arial" pitchFamily="34" charset="0"/>
              </a:rPr>
              <a:t>Presentar en tiempo y forma las declaraciones de situación patrimonial y de intereses; </a:t>
            </a:r>
          </a:p>
          <a:p>
            <a:endParaRPr lang="es-MX" sz="1200" dirty="0">
              <a:solidFill>
                <a:srgbClr val="B68400"/>
              </a:solidFill>
              <a:latin typeface="Montserrat" panose="00000500000000000000" pitchFamily="2" charset="0"/>
              <a:cs typeface="Arial" pitchFamily="34" charset="0"/>
            </a:endParaRPr>
          </a:p>
          <a:p>
            <a:r>
              <a:rPr lang="es-ES" sz="1200" dirty="0">
                <a:solidFill>
                  <a:srgbClr val="B68400"/>
                </a:solidFill>
                <a:latin typeface="Montserrat" panose="00000500000000000000" pitchFamily="2" charset="0"/>
                <a:cs typeface="Arial" pitchFamily="34" charset="0"/>
              </a:rPr>
              <a:t>- </a:t>
            </a:r>
            <a:r>
              <a:rPr lang="es-ES" sz="1200" b="1" dirty="0">
                <a:solidFill>
                  <a:srgbClr val="B68400"/>
                </a:solidFill>
                <a:latin typeface="Montserrat" panose="00000500000000000000" pitchFamily="2" charset="0"/>
                <a:cs typeface="Arial" pitchFamily="34" charset="0"/>
              </a:rPr>
              <a:t>Registrar, integrar, custodiar y cuidar la documentación e información que por razón de su empleo tenga bajo su responsabilidad e impedir su uso indebido; </a:t>
            </a:r>
          </a:p>
          <a:p>
            <a:endParaRPr lang="es-MX" sz="1200" dirty="0">
              <a:solidFill>
                <a:srgbClr val="B68400"/>
              </a:solidFill>
              <a:latin typeface="Montserrat" panose="00000500000000000000" pitchFamily="2" charset="0"/>
              <a:cs typeface="Arial" pitchFamily="34" charset="0"/>
            </a:endParaRPr>
          </a:p>
          <a:p>
            <a:r>
              <a:rPr lang="es-ES" sz="1200" dirty="0">
                <a:solidFill>
                  <a:srgbClr val="B68400"/>
                </a:solidFill>
                <a:latin typeface="Montserrat" panose="00000500000000000000" pitchFamily="2" charset="0"/>
                <a:cs typeface="Arial" pitchFamily="34" charset="0"/>
              </a:rPr>
              <a:t>- Supervisar que las y los servidores públicos sujetos a su dirección, </a:t>
            </a:r>
            <a:r>
              <a:rPr lang="es-ES" sz="1200" u="sng" dirty="0">
                <a:solidFill>
                  <a:srgbClr val="B68400"/>
                </a:solidFill>
                <a:latin typeface="Montserrat" panose="00000500000000000000" pitchFamily="2" charset="0"/>
                <a:cs typeface="Arial" pitchFamily="34" charset="0"/>
              </a:rPr>
              <a:t>cumplan con las obligaciones que los rigen</a:t>
            </a:r>
            <a:r>
              <a:rPr lang="es-ES" sz="1200" dirty="0">
                <a:solidFill>
                  <a:srgbClr val="B68400"/>
                </a:solidFill>
                <a:latin typeface="Montserrat" panose="00000500000000000000" pitchFamily="2" charset="0"/>
                <a:cs typeface="Arial" pitchFamily="34" charset="0"/>
              </a:rPr>
              <a:t>;</a:t>
            </a:r>
            <a:endParaRPr lang="es-MX" sz="1200" dirty="0">
              <a:solidFill>
                <a:srgbClr val="B68400"/>
              </a:solidFill>
              <a:latin typeface="Montserrat" panose="00000500000000000000" pitchFamily="2" charset="0"/>
              <a:cs typeface="Arial" pitchFamily="34" charset="0"/>
            </a:endParaRPr>
          </a:p>
          <a:p>
            <a:r>
              <a:rPr lang="es-ES" sz="1200" dirty="0">
                <a:solidFill>
                  <a:srgbClr val="B68400"/>
                </a:solidFill>
                <a:latin typeface="Montserrat" panose="00000500000000000000" pitchFamily="2" charset="0"/>
                <a:cs typeface="Arial" pitchFamily="34" charset="0"/>
              </a:rPr>
              <a:t>- Rendir cuentas sobre el ejercicio de las funciones; </a:t>
            </a:r>
          </a:p>
          <a:p>
            <a:endParaRPr lang="es-MX" sz="1200" dirty="0">
              <a:solidFill>
                <a:srgbClr val="B68400"/>
              </a:solidFill>
              <a:latin typeface="Montserrat" panose="00000500000000000000" pitchFamily="2" charset="0"/>
              <a:cs typeface="Arial" pitchFamily="34" charset="0"/>
            </a:endParaRPr>
          </a:p>
          <a:p>
            <a:r>
              <a:rPr lang="es-ES" sz="1200" dirty="0">
                <a:solidFill>
                  <a:srgbClr val="B68400"/>
                </a:solidFill>
                <a:latin typeface="Montserrat" panose="00000500000000000000" pitchFamily="2" charset="0"/>
                <a:cs typeface="Arial" pitchFamily="34" charset="0"/>
              </a:rPr>
              <a:t>- Cerciorarse antes de la </a:t>
            </a:r>
            <a:r>
              <a:rPr lang="es-ES" sz="1200" u="sng" dirty="0">
                <a:solidFill>
                  <a:srgbClr val="B68400"/>
                </a:solidFill>
                <a:latin typeface="Montserrat" panose="00000500000000000000" pitchFamily="2" charset="0"/>
                <a:cs typeface="Arial" pitchFamily="34" charset="0"/>
              </a:rPr>
              <a:t>celebración de contratos de adquisiciones, arrendamientos, servicios, obra pública o para la enajenación de todo tipo de bienes que no se actualice un conflicto de inte</a:t>
            </a:r>
            <a:r>
              <a:rPr lang="es-ES" sz="1200" dirty="0">
                <a:solidFill>
                  <a:srgbClr val="B68400"/>
                </a:solidFill>
                <a:latin typeface="Montserrat" panose="00000500000000000000" pitchFamily="2" charset="0"/>
                <a:cs typeface="Arial" pitchFamily="34" charset="0"/>
              </a:rPr>
              <a:t>rés, y </a:t>
            </a:r>
          </a:p>
          <a:p>
            <a:endParaRPr lang="es-MX" sz="1200" dirty="0">
              <a:solidFill>
                <a:srgbClr val="B68400"/>
              </a:solidFill>
              <a:latin typeface="Montserrat" panose="00000500000000000000" pitchFamily="2" charset="0"/>
              <a:cs typeface="Arial" pitchFamily="34" charset="0"/>
            </a:endParaRPr>
          </a:p>
          <a:p>
            <a:r>
              <a:rPr lang="es-ES" sz="1200" dirty="0">
                <a:solidFill>
                  <a:srgbClr val="B68400"/>
                </a:solidFill>
                <a:latin typeface="Montserrat" panose="00000500000000000000" pitchFamily="2" charset="0"/>
                <a:cs typeface="Arial" pitchFamily="34" charset="0"/>
              </a:rPr>
              <a:t>- </a:t>
            </a:r>
            <a:r>
              <a:rPr lang="es-ES" sz="1200" b="1" dirty="0">
                <a:solidFill>
                  <a:srgbClr val="B68400"/>
                </a:solidFill>
                <a:latin typeface="Montserrat" panose="00000500000000000000" pitchFamily="2" charset="0"/>
                <a:cs typeface="Arial" pitchFamily="34" charset="0"/>
              </a:rPr>
              <a:t>Evitar causar daños y perjuicios a la Hacienda Pública o al patrimonio de un ente público, de manera culposa o negligente</a:t>
            </a:r>
            <a:r>
              <a:rPr lang="es-ES" b="1" dirty="0">
                <a:solidFill>
                  <a:srgbClr val="B68400"/>
                </a:solidFill>
                <a:latin typeface="Montserrat" panose="00000500000000000000" pitchFamily="2" charset="0"/>
              </a:rPr>
              <a:t>. </a:t>
            </a:r>
            <a:endParaRPr lang="es-MX" b="1" dirty="0">
              <a:solidFill>
                <a:srgbClr val="B68400"/>
              </a:solidFill>
              <a:latin typeface="Montserrat" panose="00000500000000000000" pitchFamily="2" charset="0"/>
            </a:endParaRPr>
          </a:p>
        </p:txBody>
      </p:sp>
    </p:spTree>
    <p:extLst>
      <p:ext uri="{BB962C8B-B14F-4D97-AF65-F5344CB8AC3E}">
        <p14:creationId xmlns:p14="http://schemas.microsoft.com/office/powerpoint/2010/main" val="2250911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38578" y="214648"/>
            <a:ext cx="9990666" cy="92333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b="1" spc="50" dirty="0">
                <a:ln w="11430"/>
                <a:solidFill>
                  <a:srgbClr val="A50021"/>
                </a:solidFill>
                <a:latin typeface="Montserrat" panose="00000500000000000000" pitchFamily="2" charset="0"/>
                <a:cs typeface="Arial" pitchFamily="34" charset="0"/>
              </a:rPr>
              <a:t>Las faltas administrativas graves en que puede incurrir una servidora o servidor público están previstas en los artículos 52 a 64 de la Ley General de Responsabilidades Administrativas y son: </a:t>
            </a:r>
          </a:p>
        </p:txBody>
      </p:sp>
      <p:sp>
        <p:nvSpPr>
          <p:cNvPr id="3" name="2 Rectángulo"/>
          <p:cNvSpPr/>
          <p:nvPr/>
        </p:nvSpPr>
        <p:spPr>
          <a:xfrm>
            <a:off x="753582" y="1297004"/>
            <a:ext cx="11014347" cy="3493264"/>
          </a:xfrm>
          <a:prstGeom prst="rect">
            <a:avLst/>
          </a:prstGeom>
        </p:spPr>
        <p:txBody>
          <a:bodyPr wrap="square">
            <a:spAutoFit/>
          </a:bodyPr>
          <a:lstStyle/>
          <a:p>
            <a:pPr algn="just"/>
            <a:r>
              <a:rPr lang="es-ES" sz="1300" b="1" dirty="0">
                <a:solidFill>
                  <a:srgbClr val="B38E5D"/>
                </a:solidFill>
                <a:latin typeface="Montserrat" panose="00000500000000000000" pitchFamily="2" charset="0"/>
                <a:cs typeface="Arial" pitchFamily="34" charset="0"/>
              </a:rPr>
              <a:t> Cohecho </a:t>
            </a:r>
            <a:endParaRPr lang="es-MX" sz="1300" dirty="0">
              <a:solidFill>
                <a:srgbClr val="B38E5D"/>
              </a:solidFill>
              <a:latin typeface="Montserrat" panose="00000500000000000000" pitchFamily="2" charset="0"/>
              <a:cs typeface="Arial" pitchFamily="34" charset="0"/>
            </a:endParaRPr>
          </a:p>
          <a:p>
            <a:pPr algn="just"/>
            <a:r>
              <a:rPr lang="es-ES" sz="1300" dirty="0">
                <a:latin typeface="Montserrat" panose="00000500000000000000" pitchFamily="2" charset="0"/>
                <a:cs typeface="Arial" pitchFamily="34" charset="0"/>
              </a:rPr>
              <a:t>Se incurre por</a:t>
            </a:r>
            <a:r>
              <a:rPr lang="es-ES" sz="1300" b="1" dirty="0">
                <a:latin typeface="Montserrat" panose="00000500000000000000" pitchFamily="2" charset="0"/>
                <a:cs typeface="Arial" pitchFamily="34" charset="0"/>
              </a:rPr>
              <a:t>: exigir, aceptar, obtener o pretender obtener, por sí o a través de terceros</a:t>
            </a:r>
            <a:r>
              <a:rPr lang="es-ES" sz="1300" dirty="0">
                <a:latin typeface="Montserrat" panose="00000500000000000000" pitchFamily="2" charset="0"/>
                <a:cs typeface="Arial" pitchFamily="34" charset="0"/>
              </a:rPr>
              <a:t>, con motivo de sus funciones, cualquier beneficio no comprendido en su remuneración como servidor/a público/a, que podría consistir en dinero; valores; bienes muebles o inmuebles, incluso mediante enajenación en precio notoriamente inferior al que se tenga en el mercado; donaciones; servicios; empleos y demás beneficios indebidos para sí o para su cónyuge, parientes, terceros con los que tenga una relación profesional, laboral o de negocios o para socios o sociedades de las que sean parte. </a:t>
            </a:r>
          </a:p>
          <a:p>
            <a:pPr algn="just"/>
            <a:endParaRPr lang="es-MX" sz="1300" dirty="0">
              <a:solidFill>
                <a:srgbClr val="B68400"/>
              </a:solidFill>
              <a:latin typeface="Montserrat" panose="00000500000000000000" pitchFamily="2" charset="0"/>
              <a:cs typeface="Arial" pitchFamily="34" charset="0"/>
            </a:endParaRPr>
          </a:p>
          <a:p>
            <a:pPr algn="just"/>
            <a:r>
              <a:rPr lang="es-ES" sz="1300" b="1" dirty="0">
                <a:solidFill>
                  <a:srgbClr val="B68400"/>
                </a:solidFill>
                <a:latin typeface="Montserrat" panose="00000500000000000000" pitchFamily="2" charset="0"/>
                <a:cs typeface="Arial" pitchFamily="34" charset="0"/>
              </a:rPr>
              <a:t> </a:t>
            </a:r>
            <a:r>
              <a:rPr lang="es-ES" sz="1300" b="1" dirty="0">
                <a:solidFill>
                  <a:srgbClr val="B38E5D"/>
                </a:solidFill>
                <a:latin typeface="Montserrat" panose="00000500000000000000" pitchFamily="2" charset="0"/>
                <a:cs typeface="Arial" pitchFamily="34" charset="0"/>
              </a:rPr>
              <a:t>Peculado</a:t>
            </a:r>
            <a:r>
              <a:rPr lang="es-ES" sz="1300" b="1" dirty="0">
                <a:solidFill>
                  <a:srgbClr val="B68400"/>
                </a:solidFill>
                <a:latin typeface="Montserrat" panose="00000500000000000000" pitchFamily="2" charset="0"/>
                <a:cs typeface="Arial" pitchFamily="34" charset="0"/>
              </a:rPr>
              <a:t> </a:t>
            </a:r>
            <a:endParaRPr lang="es-MX" sz="1300" dirty="0">
              <a:solidFill>
                <a:srgbClr val="B68400"/>
              </a:solidFill>
              <a:latin typeface="Montserrat" panose="00000500000000000000" pitchFamily="2" charset="0"/>
              <a:cs typeface="Arial" pitchFamily="34" charset="0"/>
            </a:endParaRPr>
          </a:p>
          <a:p>
            <a:pPr algn="just"/>
            <a:r>
              <a:rPr lang="es-ES" sz="1300" dirty="0">
                <a:latin typeface="Montserrat" panose="00000500000000000000" pitchFamily="2" charset="0"/>
                <a:cs typeface="Arial" pitchFamily="34" charset="0"/>
              </a:rPr>
              <a:t>Comete peculado: la o el servidor público </a:t>
            </a:r>
            <a:r>
              <a:rPr lang="es-ES" sz="1300" u="sng" dirty="0">
                <a:latin typeface="Montserrat" panose="00000500000000000000" pitchFamily="2" charset="0"/>
                <a:cs typeface="Arial" pitchFamily="34" charset="0"/>
              </a:rPr>
              <a:t>que </a:t>
            </a:r>
            <a:r>
              <a:rPr lang="es-ES" sz="1300" b="1" u="sng" dirty="0">
                <a:latin typeface="Montserrat" panose="00000500000000000000" pitchFamily="2" charset="0"/>
                <a:cs typeface="Arial" pitchFamily="34" charset="0"/>
              </a:rPr>
              <a:t>autorice, solicite o realice actos para el uso o apropiación</a:t>
            </a:r>
            <a:r>
              <a:rPr lang="es-ES" sz="1300" b="1" dirty="0">
                <a:latin typeface="Montserrat" panose="00000500000000000000" pitchFamily="2" charset="0"/>
                <a:cs typeface="Arial" pitchFamily="34" charset="0"/>
              </a:rPr>
              <a:t> para sí o para su cónyuge, parientes</a:t>
            </a:r>
            <a:r>
              <a:rPr lang="es-ES" sz="1300" dirty="0">
                <a:latin typeface="Montserrat" panose="00000500000000000000" pitchFamily="2" charset="0"/>
                <a:cs typeface="Arial" pitchFamily="34" charset="0"/>
              </a:rPr>
              <a:t>, terceros con los que tenga una relación profesional, laboral o de negocios o para socios/as o sociedades de las que sean parte, de recursos públicos, sean materiales, humanos o financieros, </a:t>
            </a:r>
            <a:r>
              <a:rPr lang="es-ES" sz="1300" u="sng" dirty="0">
                <a:latin typeface="Montserrat" panose="00000500000000000000" pitchFamily="2" charset="0"/>
                <a:cs typeface="Arial" pitchFamily="34" charset="0"/>
              </a:rPr>
              <a:t>sin fundamento jurídico o en contraposición a las normas aplicables.</a:t>
            </a:r>
            <a:r>
              <a:rPr lang="es-ES" sz="1300" dirty="0">
                <a:latin typeface="Montserrat" panose="00000500000000000000" pitchFamily="2" charset="0"/>
                <a:cs typeface="Arial" pitchFamily="34" charset="0"/>
              </a:rPr>
              <a:t> </a:t>
            </a:r>
          </a:p>
          <a:p>
            <a:pPr algn="just"/>
            <a:endParaRPr lang="es-MX" sz="1300" dirty="0">
              <a:solidFill>
                <a:srgbClr val="B68400"/>
              </a:solidFill>
              <a:latin typeface="Montserrat" panose="00000500000000000000" pitchFamily="2" charset="0"/>
              <a:cs typeface="Arial" pitchFamily="34" charset="0"/>
            </a:endParaRPr>
          </a:p>
          <a:p>
            <a:pPr algn="just"/>
            <a:r>
              <a:rPr lang="es-ES" sz="1300" dirty="0">
                <a:solidFill>
                  <a:srgbClr val="B68400"/>
                </a:solidFill>
                <a:latin typeface="Montserrat" panose="00000500000000000000" pitchFamily="2" charset="0"/>
                <a:cs typeface="Arial" pitchFamily="34" charset="0"/>
              </a:rPr>
              <a:t> </a:t>
            </a:r>
            <a:endParaRPr lang="es-MX" sz="1300" dirty="0">
              <a:solidFill>
                <a:srgbClr val="B68400"/>
              </a:solidFill>
              <a:latin typeface="Montserrat" panose="00000500000000000000" pitchFamily="2" charset="0"/>
              <a:cs typeface="Arial" pitchFamily="34" charset="0"/>
            </a:endParaRPr>
          </a:p>
          <a:p>
            <a:pPr algn="just"/>
            <a:r>
              <a:rPr lang="es-ES" sz="1300" b="1" dirty="0">
                <a:solidFill>
                  <a:srgbClr val="B38E5D"/>
                </a:solidFill>
                <a:latin typeface="Montserrat" panose="00000500000000000000" pitchFamily="2" charset="0"/>
                <a:cs typeface="Arial" pitchFamily="34" charset="0"/>
              </a:rPr>
              <a:t> Desvío de recursos públicos </a:t>
            </a:r>
            <a:endParaRPr lang="es-MX" sz="1300" dirty="0">
              <a:solidFill>
                <a:srgbClr val="B38E5D"/>
              </a:solidFill>
              <a:latin typeface="Montserrat" panose="00000500000000000000" pitchFamily="2" charset="0"/>
              <a:cs typeface="Arial" pitchFamily="34" charset="0"/>
            </a:endParaRPr>
          </a:p>
          <a:p>
            <a:pPr algn="just"/>
            <a:r>
              <a:rPr lang="es-ES" sz="1300" dirty="0">
                <a:latin typeface="Montserrat" panose="00000500000000000000" pitchFamily="2" charset="0"/>
                <a:cs typeface="Arial" pitchFamily="34" charset="0"/>
              </a:rPr>
              <a:t>Es responsable del mismo la servidora o el servidor público que: </a:t>
            </a:r>
            <a:r>
              <a:rPr lang="es-ES" sz="1300" u="sng" dirty="0">
                <a:latin typeface="Montserrat" panose="00000500000000000000" pitchFamily="2" charset="0"/>
                <a:cs typeface="Arial" pitchFamily="34" charset="0"/>
              </a:rPr>
              <a:t>autoriza, solicita o realiza actos para la asignación o desvío de recursos públicos</a:t>
            </a:r>
            <a:r>
              <a:rPr lang="es-ES" sz="1300" dirty="0">
                <a:latin typeface="Montserrat" panose="00000500000000000000" pitchFamily="2" charset="0"/>
                <a:cs typeface="Arial" pitchFamily="34" charset="0"/>
              </a:rPr>
              <a:t>, sean materiales, humanos o financieros, sin fundamento jurídico o en contraposición a las normas aplicables. </a:t>
            </a:r>
            <a:endParaRPr lang="es-MX" sz="1300" dirty="0">
              <a:latin typeface="Montserrat" panose="00000500000000000000" pitchFamily="2" charset="0"/>
              <a:cs typeface="Arial" pitchFamily="34" charset="0"/>
            </a:endParaRPr>
          </a:p>
        </p:txBody>
      </p:sp>
    </p:spTree>
    <p:extLst>
      <p:ext uri="{BB962C8B-B14F-4D97-AF65-F5344CB8AC3E}">
        <p14:creationId xmlns:p14="http://schemas.microsoft.com/office/powerpoint/2010/main" val="27720221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47566" y="703086"/>
            <a:ext cx="11239634" cy="4185761"/>
          </a:xfrm>
          <a:prstGeom prst="rect">
            <a:avLst/>
          </a:prstGeom>
        </p:spPr>
        <p:txBody>
          <a:bodyPr wrap="square">
            <a:spAutoFit/>
          </a:bodyPr>
          <a:lstStyle/>
          <a:p>
            <a:pPr algn="just"/>
            <a:r>
              <a:rPr lang="es-ES" sz="1400" b="1" dirty="0">
                <a:solidFill>
                  <a:schemeClr val="bg2">
                    <a:lumMod val="25000"/>
                  </a:schemeClr>
                </a:solidFill>
                <a:latin typeface="Montserrat" panose="00000500000000000000" pitchFamily="2" charset="0"/>
                <a:cs typeface="Arial" pitchFamily="34" charset="0"/>
              </a:rPr>
              <a:t> Contratación indebida </a:t>
            </a:r>
            <a:endParaRPr lang="es-MX" sz="1400" dirty="0">
              <a:solidFill>
                <a:schemeClr val="bg2">
                  <a:lumMod val="25000"/>
                </a:schemeClr>
              </a:solidFill>
              <a:latin typeface="Montserrat" panose="00000500000000000000" pitchFamily="2" charset="0"/>
              <a:cs typeface="Arial" pitchFamily="34" charset="0"/>
            </a:endParaRPr>
          </a:p>
          <a:p>
            <a:pPr algn="just"/>
            <a:r>
              <a:rPr lang="es-ES" sz="1400" dirty="0">
                <a:solidFill>
                  <a:srgbClr val="B68400"/>
                </a:solidFill>
                <a:latin typeface="Montserrat" panose="00000500000000000000" pitchFamily="2" charset="0"/>
                <a:cs typeface="Arial" pitchFamily="34" charset="0"/>
              </a:rPr>
              <a:t>La comete la servidora o el servidor público que: </a:t>
            </a:r>
            <a:r>
              <a:rPr lang="es-ES" sz="1400" b="1" u="sng" dirty="0">
                <a:solidFill>
                  <a:srgbClr val="B68400"/>
                </a:solidFill>
                <a:latin typeface="Montserrat" panose="00000500000000000000" pitchFamily="2" charset="0"/>
                <a:cs typeface="Arial" pitchFamily="34" charset="0"/>
              </a:rPr>
              <a:t>autoriza cualquier tipo de contratación, así como la selección, nombramiento o designación, de quien se encuentre impedido</a:t>
            </a:r>
            <a:r>
              <a:rPr lang="es-ES" sz="1400" u="sng" dirty="0">
                <a:solidFill>
                  <a:srgbClr val="B68400"/>
                </a:solidFill>
                <a:latin typeface="Montserrat" panose="00000500000000000000" pitchFamily="2" charset="0"/>
                <a:cs typeface="Arial" pitchFamily="34" charset="0"/>
              </a:rPr>
              <a:t>/a por disposición legal o inhabilitado/a por resolución de autoridad competente </a:t>
            </a:r>
            <a:r>
              <a:rPr lang="es-ES" sz="1400" dirty="0">
                <a:solidFill>
                  <a:srgbClr val="B68400"/>
                </a:solidFill>
                <a:latin typeface="Montserrat" panose="00000500000000000000" pitchFamily="2" charset="0"/>
                <a:cs typeface="Arial" pitchFamily="34" charset="0"/>
              </a:rPr>
              <a:t>para ocupar un empleo, cargo o comisión en el servicio público o inhabilitado/a para realizar contrataciones con los entes públicos, siempre que en el caso de las inhabilitaciones, al momento de la autorización, éstas se encuentren inscritas en el Sistema Nacional de Servidores Públicos y Particulares Sancionados de la Plataforma Digital Nacional. </a:t>
            </a:r>
            <a:endParaRPr lang="es-MX" sz="1400" dirty="0">
              <a:solidFill>
                <a:srgbClr val="B68400"/>
              </a:solidFill>
              <a:latin typeface="Montserrat" panose="00000500000000000000" pitchFamily="2" charset="0"/>
              <a:cs typeface="Arial" pitchFamily="34" charset="0"/>
            </a:endParaRPr>
          </a:p>
          <a:p>
            <a:pPr algn="just"/>
            <a:endParaRPr lang="es-MX" sz="1400" dirty="0">
              <a:solidFill>
                <a:srgbClr val="B68400"/>
              </a:solidFill>
              <a:latin typeface="Montserrat" panose="00000500000000000000" pitchFamily="2" charset="0"/>
              <a:cs typeface="Arial" pitchFamily="34" charset="0"/>
            </a:endParaRPr>
          </a:p>
          <a:p>
            <a:pPr algn="just"/>
            <a:r>
              <a:rPr lang="es-ES" sz="1400" b="1" dirty="0">
                <a:solidFill>
                  <a:schemeClr val="bg2">
                    <a:lumMod val="25000"/>
                  </a:schemeClr>
                </a:solidFill>
                <a:latin typeface="Montserrat" panose="00000500000000000000" pitchFamily="2" charset="0"/>
                <a:cs typeface="Arial" pitchFamily="34" charset="0"/>
              </a:rPr>
              <a:t> Enriquecimiento oculto u ocultamiento de conflicto de interés </a:t>
            </a:r>
            <a:endParaRPr lang="es-MX" sz="1400" dirty="0">
              <a:solidFill>
                <a:schemeClr val="bg2">
                  <a:lumMod val="25000"/>
                </a:schemeClr>
              </a:solidFill>
              <a:latin typeface="Montserrat" panose="00000500000000000000" pitchFamily="2" charset="0"/>
              <a:cs typeface="Arial" pitchFamily="34" charset="0"/>
            </a:endParaRPr>
          </a:p>
          <a:p>
            <a:pPr algn="just"/>
            <a:r>
              <a:rPr lang="es-ES" sz="1400" dirty="0">
                <a:solidFill>
                  <a:srgbClr val="B68400"/>
                </a:solidFill>
                <a:latin typeface="Montserrat" panose="00000500000000000000" pitchFamily="2" charset="0"/>
                <a:cs typeface="Arial" pitchFamily="34" charset="0"/>
              </a:rPr>
              <a:t>Es responsable la servidora o el servidor público que: </a:t>
            </a:r>
            <a:r>
              <a:rPr lang="es-ES" sz="1400" b="1" dirty="0">
                <a:solidFill>
                  <a:srgbClr val="B68400"/>
                </a:solidFill>
                <a:latin typeface="Montserrat" panose="00000500000000000000" pitchFamily="2" charset="0"/>
                <a:cs typeface="Arial" pitchFamily="34" charset="0"/>
              </a:rPr>
              <a:t>falte a la veracidad en la presentación de las declaraciones de situación patrimonial o de intereses</a:t>
            </a:r>
            <a:r>
              <a:rPr lang="es-ES" sz="1400" dirty="0">
                <a:solidFill>
                  <a:srgbClr val="B68400"/>
                </a:solidFill>
                <a:latin typeface="Montserrat" panose="00000500000000000000" pitchFamily="2" charset="0"/>
                <a:cs typeface="Arial" pitchFamily="34" charset="0"/>
              </a:rPr>
              <a:t>, para </a:t>
            </a:r>
            <a:r>
              <a:rPr lang="es-ES" sz="1400" u="sng" dirty="0">
                <a:solidFill>
                  <a:srgbClr val="B68400"/>
                </a:solidFill>
                <a:latin typeface="Montserrat" panose="00000500000000000000" pitchFamily="2" charset="0"/>
                <a:cs typeface="Arial" pitchFamily="34" charset="0"/>
              </a:rPr>
              <a:t>ocultar el incremento en su patrimonio o el uso y disfrute de bienes o servicios que no sea explicable o justificable</a:t>
            </a:r>
          </a:p>
          <a:p>
            <a:pPr algn="just"/>
            <a:endParaRPr lang="es-MX" sz="1400" dirty="0">
              <a:solidFill>
                <a:srgbClr val="B68400"/>
              </a:solidFill>
              <a:latin typeface="Montserrat" panose="00000500000000000000" pitchFamily="2" charset="0"/>
              <a:cs typeface="Arial" pitchFamily="34" charset="0"/>
            </a:endParaRPr>
          </a:p>
          <a:p>
            <a:pPr algn="just"/>
            <a:endParaRPr lang="es-MX" sz="1400" dirty="0">
              <a:solidFill>
                <a:srgbClr val="B68400"/>
              </a:solidFill>
              <a:latin typeface="Montserrat" panose="00000500000000000000" pitchFamily="2" charset="0"/>
              <a:cs typeface="Arial" pitchFamily="34" charset="0"/>
            </a:endParaRPr>
          </a:p>
          <a:p>
            <a:pPr algn="just"/>
            <a:r>
              <a:rPr lang="es-ES" sz="1400" b="1" dirty="0">
                <a:solidFill>
                  <a:schemeClr val="bg2">
                    <a:lumMod val="25000"/>
                  </a:schemeClr>
                </a:solidFill>
                <a:latin typeface="Montserrat" panose="00000500000000000000" pitchFamily="2" charset="0"/>
                <a:cs typeface="Arial" pitchFamily="34" charset="0"/>
              </a:rPr>
              <a:t> Conflicto de Interés</a:t>
            </a:r>
            <a:endParaRPr lang="es-MX" sz="1400" dirty="0">
              <a:solidFill>
                <a:schemeClr val="bg2">
                  <a:lumMod val="25000"/>
                </a:schemeClr>
              </a:solidFill>
              <a:latin typeface="Montserrat" panose="00000500000000000000" pitchFamily="2" charset="0"/>
              <a:cs typeface="Arial" pitchFamily="34" charset="0"/>
            </a:endParaRPr>
          </a:p>
          <a:p>
            <a:pPr algn="just"/>
            <a:r>
              <a:rPr lang="es-ES" sz="1400" dirty="0">
                <a:solidFill>
                  <a:srgbClr val="B68400"/>
                </a:solidFill>
                <a:latin typeface="Montserrat" panose="00000500000000000000" pitchFamily="2" charset="0"/>
                <a:cs typeface="Arial" pitchFamily="34" charset="0"/>
              </a:rPr>
              <a:t>Tráfico de influencias Incurre en ella la servidora o el servidor público que: </a:t>
            </a:r>
            <a:r>
              <a:rPr lang="es-ES" sz="1400" b="1" dirty="0">
                <a:solidFill>
                  <a:srgbClr val="B68400"/>
                </a:solidFill>
                <a:latin typeface="Montserrat" panose="00000500000000000000" pitchFamily="2" charset="0"/>
                <a:cs typeface="Arial" pitchFamily="34" charset="0"/>
              </a:rPr>
              <a:t>utiliza la posición que su empleo</a:t>
            </a:r>
            <a:r>
              <a:rPr lang="es-ES" sz="1400" dirty="0">
                <a:solidFill>
                  <a:srgbClr val="B68400"/>
                </a:solidFill>
                <a:latin typeface="Montserrat" panose="00000500000000000000" pitchFamily="2" charset="0"/>
                <a:cs typeface="Arial" pitchFamily="34" charset="0"/>
              </a:rPr>
              <a:t>, cargo o comisión le </a:t>
            </a:r>
            <a:r>
              <a:rPr lang="es-ES" sz="1400" b="1" dirty="0">
                <a:solidFill>
                  <a:srgbClr val="B68400"/>
                </a:solidFill>
                <a:latin typeface="Montserrat" panose="00000500000000000000" pitchFamily="2" charset="0"/>
                <a:cs typeface="Arial" pitchFamily="34" charset="0"/>
              </a:rPr>
              <a:t>confiere para inducir a que otro/a servidor/a público/a efectúe, retrase u omita realizar algún acto de su competencia,</a:t>
            </a:r>
            <a:r>
              <a:rPr lang="es-ES" sz="1400" dirty="0">
                <a:solidFill>
                  <a:srgbClr val="B68400"/>
                </a:solidFill>
                <a:latin typeface="Montserrat" panose="00000500000000000000" pitchFamily="2" charset="0"/>
                <a:cs typeface="Arial" pitchFamily="34" charset="0"/>
              </a:rPr>
              <a:t> </a:t>
            </a:r>
            <a:r>
              <a:rPr lang="es-ES" sz="1400" u="sng" dirty="0">
                <a:solidFill>
                  <a:srgbClr val="B68400"/>
                </a:solidFill>
                <a:latin typeface="Montserrat" panose="00000500000000000000" pitchFamily="2" charset="0"/>
                <a:cs typeface="Arial" pitchFamily="34" charset="0"/>
              </a:rPr>
              <a:t>para generar cualquier beneficio, provecho o ventaja para sí o para su cónyuge, parientes, terceras personas con las que tenga una relación profesional, laboral o de negocios o para socios/as o sociedades de las que sean parte</a:t>
            </a:r>
            <a:r>
              <a:rPr lang="es-ES" sz="1400" dirty="0">
                <a:solidFill>
                  <a:srgbClr val="B68400"/>
                </a:solidFill>
                <a:latin typeface="Montserrat" panose="00000500000000000000" pitchFamily="2" charset="0"/>
                <a:cs typeface="Arial" pitchFamily="34" charset="0"/>
              </a:rPr>
              <a:t>. </a:t>
            </a:r>
            <a:endParaRPr lang="es-MX" sz="1400" dirty="0">
              <a:solidFill>
                <a:srgbClr val="B68400"/>
              </a:solidFill>
              <a:latin typeface="Montserrat" panose="00000500000000000000" pitchFamily="2" charset="0"/>
              <a:cs typeface="Arial" pitchFamily="34" charset="0"/>
            </a:endParaRPr>
          </a:p>
        </p:txBody>
      </p:sp>
      <p:sp>
        <p:nvSpPr>
          <p:cNvPr id="3" name="2 Rectángulo"/>
          <p:cNvSpPr/>
          <p:nvPr/>
        </p:nvSpPr>
        <p:spPr>
          <a:xfrm>
            <a:off x="3605574" y="175161"/>
            <a:ext cx="4980851" cy="461665"/>
          </a:xfrm>
          <a:prstGeom prst="rect">
            <a:avLst/>
          </a:prstGeom>
        </p:spPr>
        <p:txBody>
          <a:bodyPr wrap="none">
            <a:spAutoFit/>
          </a:bodyPr>
          <a:lstStyle/>
          <a:p>
            <a:r>
              <a:rPr lang="es-ES" sz="2400" b="1" dirty="0">
                <a:ln w="9525">
                  <a:solidFill>
                    <a:schemeClr val="bg1"/>
                  </a:solidFill>
                  <a:prstDash val="solid"/>
                </a:ln>
                <a:solidFill>
                  <a:srgbClr val="A50021"/>
                </a:solidFill>
                <a:effectLst>
                  <a:outerShdw blurRad="38100" dist="38100" dir="2700000" algn="tl">
                    <a:srgbClr val="000000">
                      <a:alpha val="43137"/>
                    </a:srgbClr>
                  </a:outerShdw>
                </a:effectLst>
                <a:latin typeface="Montserrat" panose="00000500000000000000" pitchFamily="2" charset="0"/>
                <a:cs typeface="Arial" pitchFamily="34" charset="0"/>
              </a:rPr>
              <a:t>Faltas Administrativas Graves</a:t>
            </a:r>
          </a:p>
        </p:txBody>
      </p:sp>
    </p:spTree>
    <p:extLst>
      <p:ext uri="{BB962C8B-B14F-4D97-AF65-F5344CB8AC3E}">
        <p14:creationId xmlns:p14="http://schemas.microsoft.com/office/powerpoint/2010/main" val="14349491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p:cNvSpPr txBox="1"/>
          <p:nvPr/>
        </p:nvSpPr>
        <p:spPr>
          <a:xfrm>
            <a:off x="838200" y="968123"/>
            <a:ext cx="7940315" cy="1815882"/>
          </a:xfrm>
          <a:prstGeom prst="rect">
            <a:avLst/>
          </a:prstGeom>
          <a:noFill/>
        </p:spPr>
        <p:txBody>
          <a:bodyPr wrap="none" rtlCol="0">
            <a:spAutoFit/>
          </a:bodyPr>
          <a:lstStyle/>
          <a:p>
            <a:pPr marL="214313" indent="-214313">
              <a:buFontTx/>
              <a:buChar char="-"/>
            </a:pPr>
            <a:r>
              <a:rPr lang="es-MX" sz="1600" dirty="0">
                <a:solidFill>
                  <a:srgbClr val="B68400"/>
                </a:solidFill>
                <a:latin typeface="Montserrat" panose="00000500000000000000" pitchFamily="2" charset="0"/>
              </a:rPr>
              <a:t>Con un familiar o amigo cercano</a:t>
            </a:r>
          </a:p>
          <a:p>
            <a:pPr marL="214313" indent="-214313">
              <a:buFontTx/>
              <a:buChar char="-"/>
            </a:pPr>
            <a:r>
              <a:rPr lang="es-MX" sz="1600" dirty="0">
                <a:solidFill>
                  <a:srgbClr val="B68400"/>
                </a:solidFill>
                <a:latin typeface="Montserrat" panose="00000500000000000000" pitchFamily="2" charset="0"/>
              </a:rPr>
              <a:t>Una organización, sociedad o asociación a la cual pertenece o perteneció.</a:t>
            </a:r>
          </a:p>
          <a:p>
            <a:pPr marL="214313" indent="-214313">
              <a:buFontTx/>
              <a:buChar char="-"/>
            </a:pPr>
            <a:r>
              <a:rPr lang="es-MX" sz="1600" dirty="0">
                <a:solidFill>
                  <a:srgbClr val="B68400"/>
                </a:solidFill>
                <a:latin typeface="Montserrat" panose="00000500000000000000" pitchFamily="2" charset="0"/>
              </a:rPr>
              <a:t>Una persona perteneciente a su comunidad.</a:t>
            </a:r>
          </a:p>
          <a:p>
            <a:pPr marL="214313" indent="-214313">
              <a:buFontTx/>
              <a:buChar char="-"/>
            </a:pPr>
            <a:r>
              <a:rPr lang="es-MX" sz="1600" dirty="0">
                <a:solidFill>
                  <a:srgbClr val="B68400"/>
                </a:solidFill>
                <a:latin typeface="Montserrat" panose="00000500000000000000" pitchFamily="2" charset="0"/>
              </a:rPr>
              <a:t>Una persona u organismo con el que:</a:t>
            </a:r>
          </a:p>
          <a:p>
            <a:pPr marL="214313" indent="-214313">
              <a:buFont typeface="Wingdings" panose="05000000000000000000" pitchFamily="2" charset="2"/>
              <a:buChar char="Ø"/>
            </a:pPr>
            <a:r>
              <a:rPr lang="es-MX" sz="1600" dirty="0">
                <a:solidFill>
                  <a:srgbClr val="B68400"/>
                </a:solidFill>
                <a:latin typeface="Montserrat" panose="00000500000000000000" pitchFamily="2" charset="0"/>
              </a:rPr>
              <a:t>Tiene algún tipo de obligación legal o profesional.</a:t>
            </a:r>
          </a:p>
          <a:p>
            <a:pPr marL="214313" indent="-214313">
              <a:buFont typeface="Wingdings" panose="05000000000000000000" pitchFamily="2" charset="2"/>
              <a:buChar char="Ø"/>
            </a:pPr>
            <a:r>
              <a:rPr lang="es-MX" sz="1600" dirty="0">
                <a:solidFill>
                  <a:srgbClr val="B68400"/>
                </a:solidFill>
                <a:latin typeface="Montserrat" panose="00000500000000000000" pitchFamily="2" charset="0"/>
              </a:rPr>
              <a:t>Comparte una propiedad, negocio o cuestiones similares.</a:t>
            </a:r>
          </a:p>
          <a:p>
            <a:pPr marL="214313" indent="-214313">
              <a:buFont typeface="Wingdings" panose="05000000000000000000" pitchFamily="2" charset="2"/>
              <a:buChar char="Ø"/>
            </a:pPr>
            <a:r>
              <a:rPr lang="es-MX" sz="1600" dirty="0">
                <a:solidFill>
                  <a:srgbClr val="B68400"/>
                </a:solidFill>
                <a:latin typeface="Montserrat" panose="00000500000000000000" pitchFamily="2" charset="0"/>
              </a:rPr>
              <a:t>Tiene alguna deuda.</a:t>
            </a:r>
          </a:p>
        </p:txBody>
      </p:sp>
      <p:sp>
        <p:nvSpPr>
          <p:cNvPr id="11" name="CuadroTexto 10"/>
          <p:cNvSpPr txBox="1"/>
          <p:nvPr/>
        </p:nvSpPr>
        <p:spPr>
          <a:xfrm>
            <a:off x="2571817" y="2936454"/>
            <a:ext cx="7431797" cy="1815882"/>
          </a:xfrm>
          <a:prstGeom prst="rect">
            <a:avLst/>
          </a:prstGeom>
          <a:noFill/>
        </p:spPr>
        <p:txBody>
          <a:bodyPr wrap="square" rtlCol="0">
            <a:spAutoFit/>
          </a:bodyPr>
          <a:lstStyle/>
          <a:p>
            <a:r>
              <a:rPr lang="es-MX" sz="1600" dirty="0">
                <a:solidFill>
                  <a:srgbClr val="B68400"/>
                </a:solidFill>
                <a:latin typeface="Montserrat" panose="00000500000000000000" pitchFamily="2" charset="0"/>
              </a:rPr>
              <a:t>También es susceptible cuando la persona beneficiada le ofrece dádivas y el primero acepta:</a:t>
            </a:r>
          </a:p>
          <a:p>
            <a:pPr marL="214313" indent="-214313">
              <a:buFontTx/>
              <a:buChar char="-"/>
            </a:pPr>
            <a:r>
              <a:rPr lang="es-MX" sz="1600" dirty="0">
                <a:solidFill>
                  <a:srgbClr val="B68400"/>
                </a:solidFill>
                <a:latin typeface="Montserrat" panose="00000500000000000000" pitchFamily="2" charset="0"/>
              </a:rPr>
              <a:t>Regalos</a:t>
            </a:r>
          </a:p>
          <a:p>
            <a:pPr marL="214313" indent="-214313">
              <a:buFontTx/>
              <a:buChar char="-"/>
            </a:pPr>
            <a:r>
              <a:rPr lang="es-MX" sz="1600" dirty="0">
                <a:solidFill>
                  <a:srgbClr val="B68400"/>
                </a:solidFill>
                <a:latin typeface="Montserrat" panose="00000500000000000000" pitchFamily="2" charset="0"/>
              </a:rPr>
              <a:t>Invitaciones a desayunar, comer, cenar, el café</a:t>
            </a:r>
          </a:p>
          <a:p>
            <a:pPr marL="214313" indent="-214313">
              <a:buFontTx/>
              <a:buChar char="-"/>
            </a:pPr>
            <a:r>
              <a:rPr lang="es-MX" sz="1600" dirty="0">
                <a:solidFill>
                  <a:srgbClr val="B68400"/>
                </a:solidFill>
                <a:latin typeface="Montserrat" panose="00000500000000000000" pitchFamily="2" charset="0"/>
              </a:rPr>
              <a:t>Invitación a eventos deportivos, espectáculos, etc.</a:t>
            </a:r>
          </a:p>
          <a:p>
            <a:pPr marL="214313" indent="-214313">
              <a:buFontTx/>
              <a:buChar char="-"/>
            </a:pPr>
            <a:r>
              <a:rPr lang="es-MX" sz="1600" dirty="0">
                <a:solidFill>
                  <a:srgbClr val="B68400"/>
                </a:solidFill>
                <a:latin typeface="Montserrat" panose="00000500000000000000" pitchFamily="2" charset="0"/>
              </a:rPr>
              <a:t>Cualquier otro beneficio incluyendo dinero, descuentos o cortesías. </a:t>
            </a:r>
          </a:p>
          <a:p>
            <a:pPr marL="214313" indent="-214313">
              <a:buFontTx/>
              <a:buChar char="-"/>
            </a:pPr>
            <a:endParaRPr lang="es-MX" sz="1600" dirty="0">
              <a:solidFill>
                <a:srgbClr val="B68400"/>
              </a:solidFill>
              <a:latin typeface="Montserrat" panose="00000500000000000000" pitchFamily="2" charset="0"/>
            </a:endParaRPr>
          </a:p>
        </p:txBody>
      </p:sp>
      <p:sp>
        <p:nvSpPr>
          <p:cNvPr id="13" name="CuadroTexto 12"/>
          <p:cNvSpPr txBox="1"/>
          <p:nvPr/>
        </p:nvSpPr>
        <p:spPr>
          <a:xfrm>
            <a:off x="350475" y="4904785"/>
            <a:ext cx="5228690" cy="430887"/>
          </a:xfrm>
          <a:prstGeom prst="rect">
            <a:avLst/>
          </a:prstGeom>
          <a:solidFill>
            <a:srgbClr val="A50021"/>
          </a:solidFill>
        </p:spPr>
        <p:txBody>
          <a:bodyPr wrap="square" rtlCol="0">
            <a:spAutoFit/>
          </a:bodyPr>
          <a:lstStyle/>
          <a:p>
            <a:r>
              <a:rPr lang="es-MX" sz="1100" b="1" dirty="0">
                <a:solidFill>
                  <a:schemeClr val="bg1"/>
                </a:solidFill>
                <a:latin typeface="Montserrat" panose="00000500000000000000" pitchFamily="2" charset="0"/>
              </a:rPr>
              <a:t>Dichos elementos pueden influenciar las decisiones del servidor público dentro o fuera de su ámbito laboral. </a:t>
            </a:r>
          </a:p>
        </p:txBody>
      </p:sp>
      <p:sp>
        <p:nvSpPr>
          <p:cNvPr id="5" name="Título 4"/>
          <p:cNvSpPr>
            <a:spLocks noGrp="1"/>
          </p:cNvSpPr>
          <p:nvPr>
            <p:ph type="title"/>
          </p:nvPr>
        </p:nvSpPr>
        <p:spPr/>
        <p:txBody>
          <a:bodyPr>
            <a:normAutofit fontScale="90000"/>
          </a:bodyPr>
          <a:lstStyle/>
          <a:p>
            <a:r>
              <a:rPr lang="es-MX" dirty="0"/>
              <a:t>Para evitar caer en un conflicto de interés…. </a:t>
            </a:r>
            <a:br>
              <a:rPr lang="es-MX" dirty="0"/>
            </a:br>
            <a:endParaRPr lang="es-MX" dirty="0"/>
          </a:p>
        </p:txBody>
      </p:sp>
    </p:spTree>
    <p:extLst>
      <p:ext uri="{BB962C8B-B14F-4D97-AF65-F5344CB8AC3E}">
        <p14:creationId xmlns:p14="http://schemas.microsoft.com/office/powerpoint/2010/main" val="7946314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0" y="179986"/>
            <a:ext cx="7260631" cy="5489515"/>
            <a:chOff x="0" y="0"/>
            <a:chExt cx="7772400" cy="6934835"/>
          </a:xfrm>
        </p:grpSpPr>
        <p:pic>
          <p:nvPicPr>
            <p:cNvPr id="5" name="Imagen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9525"/>
              <a:ext cx="4171950" cy="6877685"/>
            </a:xfrm>
            <a:prstGeom prst="rect">
              <a:avLst/>
            </a:prstGeom>
          </p:spPr>
        </p:pic>
        <p:pic>
          <p:nvPicPr>
            <p:cNvPr id="6" name="Imagen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81375" y="0"/>
              <a:ext cx="4391025" cy="6934835"/>
            </a:xfrm>
            <a:prstGeom prst="rect">
              <a:avLst/>
            </a:prstGeom>
          </p:spPr>
        </p:pic>
      </p:grpSp>
      <p:sp>
        <p:nvSpPr>
          <p:cNvPr id="2" name="Título 1"/>
          <p:cNvSpPr>
            <a:spLocks noGrp="1"/>
          </p:cNvSpPr>
          <p:nvPr>
            <p:ph type="title"/>
          </p:nvPr>
        </p:nvSpPr>
        <p:spPr>
          <a:xfrm>
            <a:off x="7419693" y="293543"/>
            <a:ext cx="4322935" cy="779464"/>
          </a:xfrm>
        </p:spPr>
        <p:txBody>
          <a:bodyPr>
            <a:noAutofit/>
          </a:bodyPr>
          <a:lstStyle/>
          <a:p>
            <a:pPr algn="ctr"/>
            <a:r>
              <a:rPr lang="es-MX" sz="2800" dirty="0">
                <a:solidFill>
                  <a:srgbClr val="A50021"/>
                </a:solidFill>
              </a:rPr>
              <a:t>Grados de Parentesco </a:t>
            </a:r>
          </a:p>
        </p:txBody>
      </p:sp>
      <p:sp>
        <p:nvSpPr>
          <p:cNvPr id="8" name="CuadroTexto 7"/>
          <p:cNvSpPr txBox="1"/>
          <p:nvPr/>
        </p:nvSpPr>
        <p:spPr>
          <a:xfrm>
            <a:off x="8291690" y="1387565"/>
            <a:ext cx="2578940" cy="2862322"/>
          </a:xfrm>
          <a:prstGeom prst="rect">
            <a:avLst/>
          </a:prstGeom>
          <a:noFill/>
        </p:spPr>
        <p:txBody>
          <a:bodyPr wrap="square" rtlCol="0">
            <a:spAutoFit/>
          </a:bodyPr>
          <a:lstStyle/>
          <a:p>
            <a:pPr algn="just"/>
            <a:r>
              <a:rPr lang="es-MX" sz="1200" b="1" dirty="0">
                <a:solidFill>
                  <a:schemeClr val="bg2">
                    <a:lumMod val="25000"/>
                  </a:schemeClr>
                </a:solidFill>
                <a:latin typeface="Montserrat" panose="00000500000000000000" pitchFamily="2" charset="0"/>
              </a:rPr>
              <a:t>Preguntante</a:t>
            </a:r>
            <a:r>
              <a:rPr lang="es-MX" sz="1200" b="1" dirty="0">
                <a:solidFill>
                  <a:srgbClr val="B68400"/>
                </a:solidFill>
                <a:latin typeface="Montserrat" panose="00000500000000000000" pitchFamily="2" charset="0"/>
              </a:rPr>
              <a:t>: </a:t>
            </a:r>
          </a:p>
          <a:p>
            <a:pPr algn="just"/>
            <a:endParaRPr lang="es-MX" sz="1200" b="1" dirty="0">
              <a:solidFill>
                <a:srgbClr val="B68400"/>
              </a:solidFill>
              <a:latin typeface="Montserrat" panose="00000500000000000000" pitchFamily="2" charset="0"/>
            </a:endParaRPr>
          </a:p>
          <a:p>
            <a:pPr algn="just"/>
            <a:r>
              <a:rPr lang="es-MX" sz="1200" b="1" dirty="0">
                <a:solidFill>
                  <a:srgbClr val="B68400"/>
                </a:solidFill>
                <a:latin typeface="Montserrat" panose="00000500000000000000" pitchFamily="2" charset="0"/>
              </a:rPr>
              <a:t>¿Hay protocolos  en caso de que se encuentre en una situación de conflicto de interés?</a:t>
            </a:r>
          </a:p>
          <a:p>
            <a:pPr algn="just"/>
            <a:endParaRPr lang="es-MX" sz="1200" b="1" dirty="0">
              <a:solidFill>
                <a:srgbClr val="B68400"/>
              </a:solidFill>
              <a:latin typeface="Montserrat" panose="00000500000000000000" pitchFamily="2" charset="0"/>
            </a:endParaRPr>
          </a:p>
          <a:p>
            <a:pPr algn="just"/>
            <a:r>
              <a:rPr lang="es-MX" sz="1200" b="1" dirty="0">
                <a:solidFill>
                  <a:srgbClr val="B68400"/>
                </a:solidFill>
                <a:latin typeface="Montserrat" panose="00000500000000000000" pitchFamily="2" charset="0"/>
              </a:rPr>
              <a:t>¿Existen medidas para reportar posibles conflictos de interés?</a:t>
            </a:r>
          </a:p>
          <a:p>
            <a:pPr algn="just"/>
            <a:endParaRPr lang="es-MX" sz="1200" b="1" dirty="0">
              <a:solidFill>
                <a:srgbClr val="B68400"/>
              </a:solidFill>
              <a:latin typeface="Montserrat" panose="00000500000000000000" pitchFamily="2" charset="0"/>
            </a:endParaRPr>
          </a:p>
          <a:p>
            <a:pPr algn="just"/>
            <a:r>
              <a:rPr lang="es-MX" sz="1200" b="1" dirty="0">
                <a:solidFill>
                  <a:srgbClr val="B68400"/>
                </a:solidFill>
                <a:latin typeface="Montserrat" panose="00000500000000000000" pitchFamily="2" charset="0"/>
              </a:rPr>
              <a:t>¿Se cuenta con pautas para actuar en caso de recibir regalos u otro beneficio por terceros?.</a:t>
            </a:r>
          </a:p>
        </p:txBody>
      </p:sp>
    </p:spTree>
    <p:extLst>
      <p:ext uri="{BB962C8B-B14F-4D97-AF65-F5344CB8AC3E}">
        <p14:creationId xmlns:p14="http://schemas.microsoft.com/office/powerpoint/2010/main" val="29142731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23731" y="235364"/>
            <a:ext cx="10515600" cy="3770652"/>
          </a:xfrm>
        </p:spPr>
        <p:txBody>
          <a:bodyPr>
            <a:normAutofit/>
          </a:bodyPr>
          <a:lstStyle/>
          <a:p>
            <a:pPr marL="0" indent="0" algn="ctr">
              <a:buNone/>
            </a:pPr>
            <a:r>
              <a:rPr lang="es-MX" sz="1800" dirty="0"/>
              <a:t>El art. 3 fracción VI de la Ley General de Responsabilidades Administrativas, menciona que se entiende por </a:t>
            </a:r>
            <a:r>
              <a:rPr lang="es-MX" sz="1800" u="sng" dirty="0"/>
              <a:t>conflicto de interés</a:t>
            </a:r>
          </a:p>
          <a:p>
            <a:pPr marL="0" indent="0" algn="ctr">
              <a:buNone/>
            </a:pPr>
            <a:r>
              <a:rPr lang="es-MX" sz="1800" dirty="0"/>
              <a:t> “</a:t>
            </a:r>
            <a:r>
              <a:rPr lang="es-MX" sz="1800" b="1" dirty="0"/>
              <a:t>La posible afectación del desempeño imparcial y objetivo de las funciones de los servidores públicos en razón de intereses personales, familiares o de negocios</a:t>
            </a:r>
            <a:r>
              <a:rPr lang="es-MX" sz="1800" dirty="0"/>
              <a:t>”</a:t>
            </a:r>
          </a:p>
        </p:txBody>
      </p:sp>
      <p:pic>
        <p:nvPicPr>
          <p:cNvPr id="1026" name="Picture 2" descr="/cms/uploads/image/file/339979/ImgContenidoCI.png"/>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211" y="1387387"/>
            <a:ext cx="6150639" cy="3343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0388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838200" y="1098085"/>
            <a:ext cx="10757452" cy="3416320"/>
          </a:xfrm>
          <a:prstGeom prst="rect">
            <a:avLst/>
          </a:prstGeom>
          <a:noFill/>
        </p:spPr>
        <p:txBody>
          <a:bodyPr wrap="square" rtlCol="0">
            <a:spAutoFit/>
          </a:bodyPr>
          <a:lstStyle/>
          <a:p>
            <a:pPr algn="just"/>
            <a:r>
              <a:rPr lang="es-MX" b="1" dirty="0">
                <a:solidFill>
                  <a:srgbClr val="B68400"/>
                </a:solidFill>
                <a:latin typeface="Montserrat" panose="00000500000000000000" pitchFamily="2" charset="0"/>
              </a:rPr>
              <a:t>Ejemplo 1:</a:t>
            </a:r>
            <a:r>
              <a:rPr lang="es-MX" dirty="0">
                <a:solidFill>
                  <a:srgbClr val="B68400"/>
                </a:solidFill>
                <a:latin typeface="Montserrat" panose="00000500000000000000" pitchFamily="2" charset="0"/>
              </a:rPr>
              <a:t> El Director General de una unidad administrativa es miembro del comité de selección de la dependencia donde trabaja, y acaba de enterarse de que su sobrina está concursando una plaza para la misma Secretaría.</a:t>
            </a:r>
          </a:p>
          <a:p>
            <a:pPr algn="just"/>
            <a:endParaRPr lang="es-MX" dirty="0">
              <a:solidFill>
                <a:srgbClr val="B68400"/>
              </a:solidFill>
              <a:latin typeface="Montserrat" panose="00000500000000000000" pitchFamily="2" charset="0"/>
            </a:endParaRPr>
          </a:p>
          <a:p>
            <a:pPr algn="just"/>
            <a:r>
              <a:rPr lang="es-MX" b="1" dirty="0">
                <a:solidFill>
                  <a:srgbClr val="B68400"/>
                </a:solidFill>
                <a:latin typeface="Montserrat" panose="00000500000000000000" pitchFamily="2" charset="0"/>
              </a:rPr>
              <a:t>Ejemplo 2:</a:t>
            </a:r>
            <a:r>
              <a:rPr lang="es-MX" dirty="0">
                <a:solidFill>
                  <a:srgbClr val="B68400"/>
                </a:solidFill>
                <a:latin typeface="Montserrat" panose="00000500000000000000" pitchFamily="2" charset="0"/>
              </a:rPr>
              <a:t> El hijo del titular del área de adquisiciones en una Secretaría, es compañero de clases del hijo de un empresario que recientemente ganó una licitación pública en la misma dependencia. Tanto el funcionario como el licitante desconocen esta situación hasta que un periódico local lo publica como un supuesto caso de corrupción.</a:t>
            </a:r>
          </a:p>
          <a:p>
            <a:pPr algn="just"/>
            <a:endParaRPr lang="es-MX" dirty="0">
              <a:solidFill>
                <a:srgbClr val="B68400"/>
              </a:solidFill>
              <a:latin typeface="Montserrat" panose="00000500000000000000" pitchFamily="2" charset="0"/>
            </a:endParaRPr>
          </a:p>
          <a:p>
            <a:pPr algn="just"/>
            <a:r>
              <a:rPr lang="es-MX" b="1" dirty="0">
                <a:solidFill>
                  <a:srgbClr val="B68400"/>
                </a:solidFill>
                <a:latin typeface="Montserrat" panose="00000500000000000000" pitchFamily="2" charset="0"/>
              </a:rPr>
              <a:t>Ejemplo 3:</a:t>
            </a:r>
            <a:r>
              <a:rPr lang="es-MX" dirty="0">
                <a:solidFill>
                  <a:srgbClr val="B68400"/>
                </a:solidFill>
                <a:latin typeface="Montserrat" panose="00000500000000000000" pitchFamily="2" charset="0"/>
              </a:rPr>
              <a:t> Una persona trabaja en una institución pública como supervisora de las condiciones sanitarias de restaurantes. Su hermana acaba de casarse con el propietario de un restaurante</a:t>
            </a:r>
          </a:p>
        </p:txBody>
      </p:sp>
      <p:sp>
        <p:nvSpPr>
          <p:cNvPr id="6" name="Título 1"/>
          <p:cNvSpPr>
            <a:spLocks noGrp="1"/>
          </p:cNvSpPr>
          <p:nvPr>
            <p:ph type="title"/>
          </p:nvPr>
        </p:nvSpPr>
        <p:spPr>
          <a:xfrm>
            <a:off x="838200" y="238539"/>
            <a:ext cx="10515600" cy="481980"/>
          </a:xfrm>
        </p:spPr>
        <p:txBody>
          <a:bodyPr>
            <a:normAutofit fontScale="90000"/>
          </a:bodyPr>
          <a:lstStyle/>
          <a:p>
            <a:pPr algn="ctr"/>
            <a:r>
              <a:rPr lang="es-MX" sz="2700" dirty="0">
                <a:solidFill>
                  <a:srgbClr val="A50021"/>
                </a:solidFill>
              </a:rPr>
              <a:t>¿Es conflicto de interés potencial, aparente o real?</a:t>
            </a:r>
          </a:p>
        </p:txBody>
      </p:sp>
    </p:spTree>
    <p:extLst>
      <p:ext uri="{BB962C8B-B14F-4D97-AF65-F5344CB8AC3E}">
        <p14:creationId xmlns:p14="http://schemas.microsoft.com/office/powerpoint/2010/main" val="37092372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8CD3B0BC-84C8-4A16-ADA9-56101A84027F}"/>
              </a:ext>
            </a:extLst>
          </p:cNvPr>
          <p:cNvSpPr txBox="1"/>
          <p:nvPr/>
        </p:nvSpPr>
        <p:spPr>
          <a:xfrm>
            <a:off x="2619282" y="262268"/>
            <a:ext cx="7270811" cy="646331"/>
          </a:xfrm>
          <a:prstGeom prst="rect">
            <a:avLst/>
          </a:prstGeom>
          <a:noFill/>
        </p:spPr>
        <p:txBody>
          <a:bodyPr wrap="square" rtlCol="0">
            <a:spAutoFit/>
          </a:bodyPr>
          <a:lstStyle/>
          <a:p>
            <a:pPr algn="ctr"/>
            <a:r>
              <a:rPr lang="es-MX" b="1" dirty="0">
                <a:solidFill>
                  <a:srgbClr val="A50021"/>
                </a:solidFill>
                <a:latin typeface="Montserrat" panose="00000500000000000000" pitchFamily="2" charset="0"/>
              </a:rPr>
              <a:t>DE LOS ACTOS DE PARTICULARES VINCULADOS CON FALTAS ADMINISTRATIVAS GRAVES  </a:t>
            </a:r>
          </a:p>
        </p:txBody>
      </p:sp>
      <p:sp>
        <p:nvSpPr>
          <p:cNvPr id="5" name="CuadroTexto 4">
            <a:extLst>
              <a:ext uri="{FF2B5EF4-FFF2-40B4-BE49-F238E27FC236}">
                <a16:creationId xmlns:a16="http://schemas.microsoft.com/office/drawing/2014/main" id="{9924C875-06E3-471A-88E6-48318E2CE2B4}"/>
              </a:ext>
            </a:extLst>
          </p:cNvPr>
          <p:cNvSpPr txBox="1"/>
          <p:nvPr/>
        </p:nvSpPr>
        <p:spPr>
          <a:xfrm>
            <a:off x="2303014" y="1355452"/>
            <a:ext cx="7903346" cy="3208571"/>
          </a:xfrm>
          <a:prstGeom prst="rect">
            <a:avLst/>
          </a:prstGeom>
          <a:noFill/>
        </p:spPr>
        <p:txBody>
          <a:bodyPr wrap="square" rtlCol="0">
            <a:spAutoFit/>
          </a:bodyPr>
          <a:lstStyle/>
          <a:p>
            <a:r>
              <a:rPr lang="es-MX" sz="1350" b="1" dirty="0">
                <a:latin typeface="Montserrat" panose="00000500000000000000" pitchFamily="2" charset="0"/>
              </a:rPr>
              <a:t>INCURRIRA EN:</a:t>
            </a:r>
          </a:p>
          <a:p>
            <a:endParaRPr lang="es-MX" sz="1350" dirty="0">
              <a:solidFill>
                <a:srgbClr val="B68400"/>
              </a:solidFill>
              <a:latin typeface="Montserrat" panose="00000500000000000000" pitchFamily="2" charset="0"/>
            </a:endParaRPr>
          </a:p>
          <a:p>
            <a:r>
              <a:rPr lang="es-MX" sz="1350" b="1" dirty="0">
                <a:solidFill>
                  <a:srgbClr val="B68400"/>
                </a:solidFill>
                <a:latin typeface="Montserrat" panose="00000500000000000000" pitchFamily="2" charset="0"/>
              </a:rPr>
              <a:t>Art.66 </a:t>
            </a:r>
            <a:r>
              <a:rPr lang="es-MX" sz="1350" dirty="0">
                <a:solidFill>
                  <a:srgbClr val="B68400"/>
                </a:solidFill>
                <a:latin typeface="Montserrat" panose="00000500000000000000" pitchFamily="2" charset="0"/>
              </a:rPr>
              <a:t>.- Soborno. </a:t>
            </a:r>
          </a:p>
          <a:p>
            <a:endParaRPr lang="es-MX" sz="1350" dirty="0">
              <a:solidFill>
                <a:srgbClr val="B68400"/>
              </a:solidFill>
              <a:latin typeface="Montserrat" panose="00000500000000000000" pitchFamily="2" charset="0"/>
            </a:endParaRPr>
          </a:p>
          <a:p>
            <a:r>
              <a:rPr lang="es-MX" sz="1350" b="1" dirty="0">
                <a:solidFill>
                  <a:srgbClr val="B68400"/>
                </a:solidFill>
                <a:latin typeface="Montserrat" panose="00000500000000000000" pitchFamily="2" charset="0"/>
              </a:rPr>
              <a:t>ART.67 </a:t>
            </a:r>
            <a:r>
              <a:rPr lang="es-MX" sz="1350" dirty="0">
                <a:solidFill>
                  <a:srgbClr val="B68400"/>
                </a:solidFill>
                <a:latin typeface="Montserrat" panose="00000500000000000000" pitchFamily="2" charset="0"/>
              </a:rPr>
              <a:t>.- Participación ilícita en procedimientos administrativos.</a:t>
            </a:r>
          </a:p>
          <a:p>
            <a:endParaRPr lang="es-MX" sz="1350" dirty="0">
              <a:solidFill>
                <a:srgbClr val="B68400"/>
              </a:solidFill>
              <a:latin typeface="Montserrat" panose="00000500000000000000" pitchFamily="2" charset="0"/>
            </a:endParaRPr>
          </a:p>
          <a:p>
            <a:r>
              <a:rPr lang="es-MX" sz="1350" b="1" dirty="0">
                <a:solidFill>
                  <a:srgbClr val="B68400"/>
                </a:solidFill>
                <a:latin typeface="Montserrat" panose="00000500000000000000" pitchFamily="2" charset="0"/>
              </a:rPr>
              <a:t>ART. 68 </a:t>
            </a:r>
            <a:r>
              <a:rPr lang="es-MX" sz="1350" dirty="0">
                <a:solidFill>
                  <a:srgbClr val="B68400"/>
                </a:solidFill>
                <a:latin typeface="Montserrat" panose="00000500000000000000" pitchFamily="2" charset="0"/>
              </a:rPr>
              <a:t>.- Tráfico de influencias para inducir a la autoridad. </a:t>
            </a:r>
          </a:p>
          <a:p>
            <a:endParaRPr lang="es-MX" sz="1350" dirty="0">
              <a:solidFill>
                <a:srgbClr val="B68400"/>
              </a:solidFill>
              <a:latin typeface="Montserrat" panose="00000500000000000000" pitchFamily="2" charset="0"/>
            </a:endParaRPr>
          </a:p>
          <a:p>
            <a:r>
              <a:rPr lang="es-MX" sz="1350" b="1" dirty="0">
                <a:solidFill>
                  <a:srgbClr val="B68400"/>
                </a:solidFill>
                <a:latin typeface="Montserrat" panose="00000500000000000000" pitchFamily="2" charset="0"/>
              </a:rPr>
              <a:t>ART. 69 </a:t>
            </a:r>
            <a:r>
              <a:rPr lang="es-MX" sz="1350" dirty="0">
                <a:solidFill>
                  <a:srgbClr val="B68400"/>
                </a:solidFill>
                <a:latin typeface="Montserrat" panose="00000500000000000000" pitchFamily="2" charset="0"/>
              </a:rPr>
              <a:t>.- Utilización de información falsa y/o obstrucción de facultades de investigación. </a:t>
            </a:r>
          </a:p>
          <a:p>
            <a:endParaRPr lang="es-MX" sz="1350" dirty="0">
              <a:solidFill>
                <a:srgbClr val="B68400"/>
              </a:solidFill>
              <a:latin typeface="Montserrat" panose="00000500000000000000" pitchFamily="2" charset="0"/>
            </a:endParaRPr>
          </a:p>
          <a:p>
            <a:r>
              <a:rPr lang="es-MX" sz="1350" b="1" dirty="0">
                <a:solidFill>
                  <a:srgbClr val="B68400"/>
                </a:solidFill>
                <a:latin typeface="Montserrat" panose="00000500000000000000" pitchFamily="2" charset="0"/>
              </a:rPr>
              <a:t>ART. 70 </a:t>
            </a:r>
            <a:r>
              <a:rPr lang="es-MX" sz="1350" dirty="0">
                <a:solidFill>
                  <a:srgbClr val="B68400"/>
                </a:solidFill>
                <a:latin typeface="Montserrat" panose="00000500000000000000" pitchFamily="2" charset="0"/>
              </a:rPr>
              <a:t>.- Colusión. </a:t>
            </a:r>
          </a:p>
          <a:p>
            <a:endParaRPr lang="es-MX" sz="1350" dirty="0">
              <a:solidFill>
                <a:srgbClr val="B68400"/>
              </a:solidFill>
              <a:latin typeface="Montserrat" panose="00000500000000000000" pitchFamily="2" charset="0"/>
            </a:endParaRPr>
          </a:p>
          <a:p>
            <a:r>
              <a:rPr lang="es-MX" sz="1350" b="1" dirty="0">
                <a:solidFill>
                  <a:srgbClr val="B68400"/>
                </a:solidFill>
                <a:latin typeface="Montserrat" panose="00000500000000000000" pitchFamily="2" charset="0"/>
              </a:rPr>
              <a:t>ART. 71 </a:t>
            </a:r>
            <a:r>
              <a:rPr lang="es-MX" sz="1350" dirty="0">
                <a:solidFill>
                  <a:srgbClr val="B68400"/>
                </a:solidFill>
                <a:latin typeface="Montserrat" panose="00000500000000000000" pitchFamily="2" charset="0"/>
              </a:rPr>
              <a:t>.- Uso indebido de recursos públicos.</a:t>
            </a:r>
          </a:p>
          <a:p>
            <a:endParaRPr lang="es-MX" sz="1350" dirty="0">
              <a:solidFill>
                <a:srgbClr val="B68400"/>
              </a:solidFill>
              <a:latin typeface="Montserrat" panose="00000500000000000000" pitchFamily="2" charset="0"/>
            </a:endParaRPr>
          </a:p>
          <a:p>
            <a:r>
              <a:rPr lang="es-MX" sz="1350" b="1" dirty="0">
                <a:solidFill>
                  <a:srgbClr val="B68400"/>
                </a:solidFill>
                <a:latin typeface="Montserrat" panose="00000500000000000000" pitchFamily="2" charset="0"/>
              </a:rPr>
              <a:t>ART. 72 </a:t>
            </a:r>
            <a:r>
              <a:rPr lang="es-MX" sz="1350" dirty="0">
                <a:solidFill>
                  <a:srgbClr val="B68400"/>
                </a:solidFill>
                <a:latin typeface="Montserrat" panose="00000500000000000000" pitchFamily="2" charset="0"/>
              </a:rPr>
              <a:t>.- Contratación indebida de ex Servidores Públicos.</a:t>
            </a:r>
          </a:p>
        </p:txBody>
      </p:sp>
      <p:sp>
        <p:nvSpPr>
          <p:cNvPr id="6" name="CuadroTexto 5">
            <a:extLst>
              <a:ext uri="{FF2B5EF4-FFF2-40B4-BE49-F238E27FC236}">
                <a16:creationId xmlns:a16="http://schemas.microsoft.com/office/drawing/2014/main" id="{41B33D14-4A85-4A8A-90C1-04F8E64500AC}"/>
              </a:ext>
            </a:extLst>
          </p:cNvPr>
          <p:cNvSpPr txBox="1"/>
          <p:nvPr/>
        </p:nvSpPr>
        <p:spPr>
          <a:xfrm>
            <a:off x="818360" y="5270517"/>
            <a:ext cx="3601844" cy="461665"/>
          </a:xfrm>
          <a:prstGeom prst="rect">
            <a:avLst/>
          </a:prstGeom>
          <a:noFill/>
        </p:spPr>
        <p:txBody>
          <a:bodyPr wrap="square" rtlCol="0">
            <a:spAutoFit/>
          </a:bodyPr>
          <a:lstStyle/>
          <a:p>
            <a:r>
              <a:rPr lang="es-MX" sz="1200" b="1" dirty="0">
                <a:latin typeface="Montserrat" panose="00000500000000000000" pitchFamily="2" charset="0"/>
              </a:rPr>
              <a:t>LEY GENERAL DE RESPONSABILIDADES ADMINISTRATIVAS </a:t>
            </a:r>
          </a:p>
        </p:txBody>
      </p:sp>
    </p:spTree>
    <p:extLst>
      <p:ext uri="{BB962C8B-B14F-4D97-AF65-F5344CB8AC3E}">
        <p14:creationId xmlns:p14="http://schemas.microsoft.com/office/powerpoint/2010/main" val="40617680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83048" y="1922527"/>
            <a:ext cx="5480050" cy="513715"/>
          </a:xfrm>
          <a:prstGeom prst="rect">
            <a:avLst/>
          </a:prstGeom>
        </p:spPr>
        <p:txBody>
          <a:bodyPr vert="horz" wrap="square" lIns="0" tIns="13335" rIns="0" bIns="0" rtlCol="0" anchor="ctr">
            <a:spAutoFit/>
          </a:bodyPr>
          <a:lstStyle/>
          <a:p>
            <a:pPr marL="12700">
              <a:lnSpc>
                <a:spcPct val="100000"/>
              </a:lnSpc>
              <a:spcBef>
                <a:spcPts val="105"/>
              </a:spcBef>
            </a:pPr>
            <a:r>
              <a:rPr spc="-40" dirty="0"/>
              <a:t>¿Có</a:t>
            </a:r>
            <a:r>
              <a:rPr spc="-60" dirty="0"/>
              <a:t>m</a:t>
            </a:r>
            <a:r>
              <a:rPr spc="-100" dirty="0"/>
              <a:t>o</a:t>
            </a:r>
            <a:r>
              <a:rPr spc="-190" dirty="0"/>
              <a:t> </a:t>
            </a:r>
            <a:r>
              <a:rPr spc="-100" dirty="0"/>
              <a:t>obtener</a:t>
            </a:r>
            <a:r>
              <a:rPr spc="-200" dirty="0"/>
              <a:t> </a:t>
            </a:r>
            <a:r>
              <a:rPr spc="-135" dirty="0"/>
              <a:t>estr</a:t>
            </a:r>
            <a:r>
              <a:rPr spc="-175" dirty="0"/>
              <a:t>e</a:t>
            </a:r>
            <a:r>
              <a:rPr spc="-155" dirty="0"/>
              <a:t>llas</a:t>
            </a:r>
            <a:r>
              <a:rPr spc="-90" dirty="0"/>
              <a:t>?</a:t>
            </a:r>
          </a:p>
        </p:txBody>
      </p:sp>
      <p:grpSp>
        <p:nvGrpSpPr>
          <p:cNvPr id="3" name="object 3"/>
          <p:cNvGrpSpPr/>
          <p:nvPr/>
        </p:nvGrpSpPr>
        <p:grpSpPr>
          <a:xfrm>
            <a:off x="6249495" y="2725678"/>
            <a:ext cx="2147570" cy="1965960"/>
            <a:chOff x="4725495" y="2725678"/>
            <a:chExt cx="2147570" cy="1965960"/>
          </a:xfrm>
        </p:grpSpPr>
        <p:sp>
          <p:nvSpPr>
            <p:cNvPr id="4" name="object 4"/>
            <p:cNvSpPr/>
            <p:nvPr/>
          </p:nvSpPr>
          <p:spPr>
            <a:xfrm>
              <a:off x="4725492" y="2760497"/>
              <a:ext cx="1320800" cy="1931035"/>
            </a:xfrm>
            <a:custGeom>
              <a:avLst/>
              <a:gdLst/>
              <a:ahLst/>
              <a:cxnLst/>
              <a:rect l="l" t="t" r="r" b="b"/>
              <a:pathLst>
                <a:path w="1320800" h="1931035">
                  <a:moveTo>
                    <a:pt x="802627" y="0"/>
                  </a:moveTo>
                  <a:lnTo>
                    <a:pt x="756894" y="13017"/>
                  </a:lnTo>
                  <a:lnTo>
                    <a:pt x="712012" y="27990"/>
                  </a:lnTo>
                  <a:lnTo>
                    <a:pt x="668032" y="44869"/>
                  </a:lnTo>
                  <a:lnTo>
                    <a:pt x="624992" y="63601"/>
                  </a:lnTo>
                  <a:lnTo>
                    <a:pt x="582955" y="84124"/>
                  </a:lnTo>
                  <a:lnTo>
                    <a:pt x="541959" y="106413"/>
                  </a:lnTo>
                  <a:lnTo>
                    <a:pt x="502069" y="130390"/>
                  </a:lnTo>
                  <a:lnTo>
                    <a:pt x="463321" y="156032"/>
                  </a:lnTo>
                  <a:lnTo>
                    <a:pt x="425767" y="183286"/>
                  </a:lnTo>
                  <a:lnTo>
                    <a:pt x="389458" y="212077"/>
                  </a:lnTo>
                  <a:lnTo>
                    <a:pt x="354431" y="242392"/>
                  </a:lnTo>
                  <a:lnTo>
                    <a:pt x="320763" y="274154"/>
                  </a:lnTo>
                  <a:lnTo>
                    <a:pt x="288480" y="307327"/>
                  </a:lnTo>
                  <a:lnTo>
                    <a:pt x="257632" y="341858"/>
                  </a:lnTo>
                  <a:lnTo>
                    <a:pt x="228269" y="377698"/>
                  </a:lnTo>
                  <a:lnTo>
                    <a:pt x="200456" y="414807"/>
                  </a:lnTo>
                  <a:lnTo>
                    <a:pt x="174218" y="453123"/>
                  </a:lnTo>
                  <a:lnTo>
                    <a:pt x="149631" y="492594"/>
                  </a:lnTo>
                  <a:lnTo>
                    <a:pt x="126720" y="533184"/>
                  </a:lnTo>
                  <a:lnTo>
                    <a:pt x="105549" y="574827"/>
                  </a:lnTo>
                  <a:lnTo>
                    <a:pt x="86156" y="617486"/>
                  </a:lnTo>
                  <a:lnTo>
                    <a:pt x="68592" y="661123"/>
                  </a:lnTo>
                  <a:lnTo>
                    <a:pt x="52920" y="705662"/>
                  </a:lnTo>
                  <a:lnTo>
                    <a:pt x="39166" y="751065"/>
                  </a:lnTo>
                  <a:lnTo>
                    <a:pt x="27406" y="797293"/>
                  </a:lnTo>
                  <a:lnTo>
                    <a:pt x="17665" y="844283"/>
                  </a:lnTo>
                  <a:lnTo>
                    <a:pt x="10007" y="891997"/>
                  </a:lnTo>
                  <a:lnTo>
                    <a:pt x="4483" y="940371"/>
                  </a:lnTo>
                  <a:lnTo>
                    <a:pt x="1130" y="989368"/>
                  </a:lnTo>
                  <a:lnTo>
                    <a:pt x="0" y="1038936"/>
                  </a:lnTo>
                  <a:lnTo>
                    <a:pt x="1168" y="1088885"/>
                  </a:lnTo>
                  <a:lnTo>
                    <a:pt x="4622" y="1138669"/>
                  </a:lnTo>
                  <a:lnTo>
                    <a:pt x="10299" y="1188110"/>
                  </a:lnTo>
                  <a:lnTo>
                    <a:pt x="18135" y="1237030"/>
                  </a:lnTo>
                  <a:lnTo>
                    <a:pt x="170967" y="1264399"/>
                  </a:lnTo>
                  <a:lnTo>
                    <a:pt x="171704" y="1200734"/>
                  </a:lnTo>
                  <a:lnTo>
                    <a:pt x="76225" y="1199629"/>
                  </a:lnTo>
                  <a:lnTo>
                    <a:pt x="70675" y="1159789"/>
                  </a:lnTo>
                  <a:lnTo>
                    <a:pt x="66751" y="1119733"/>
                  </a:lnTo>
                  <a:lnTo>
                    <a:pt x="64414" y="1079550"/>
                  </a:lnTo>
                  <a:lnTo>
                    <a:pt x="63652" y="1039304"/>
                  </a:lnTo>
                  <a:lnTo>
                    <a:pt x="64833" y="989965"/>
                  </a:lnTo>
                  <a:lnTo>
                    <a:pt x="68376" y="941222"/>
                  </a:lnTo>
                  <a:lnTo>
                    <a:pt x="74193" y="893140"/>
                  </a:lnTo>
                  <a:lnTo>
                    <a:pt x="82245" y="845781"/>
                  </a:lnTo>
                  <a:lnTo>
                    <a:pt x="92481" y="799185"/>
                  </a:lnTo>
                  <a:lnTo>
                    <a:pt x="104838" y="753402"/>
                  </a:lnTo>
                  <a:lnTo>
                    <a:pt x="119265" y="708520"/>
                  </a:lnTo>
                  <a:lnTo>
                    <a:pt x="135712" y="664552"/>
                  </a:lnTo>
                  <a:lnTo>
                    <a:pt x="154114" y="621588"/>
                  </a:lnTo>
                  <a:lnTo>
                    <a:pt x="174409" y="579666"/>
                  </a:lnTo>
                  <a:lnTo>
                    <a:pt x="196570" y="538848"/>
                  </a:lnTo>
                  <a:lnTo>
                    <a:pt x="220510" y="499173"/>
                  </a:lnTo>
                  <a:lnTo>
                    <a:pt x="246189" y="460717"/>
                  </a:lnTo>
                  <a:lnTo>
                    <a:pt x="273558" y="423519"/>
                  </a:lnTo>
                  <a:lnTo>
                    <a:pt x="302552" y="387642"/>
                  </a:lnTo>
                  <a:lnTo>
                    <a:pt x="333121" y="353136"/>
                  </a:lnTo>
                  <a:lnTo>
                    <a:pt x="365213" y="320065"/>
                  </a:lnTo>
                  <a:lnTo>
                    <a:pt x="398754" y="288467"/>
                  </a:lnTo>
                  <a:lnTo>
                    <a:pt x="433717" y="258419"/>
                  </a:lnTo>
                  <a:lnTo>
                    <a:pt x="470027" y="229958"/>
                  </a:lnTo>
                  <a:lnTo>
                    <a:pt x="507644" y="203149"/>
                  </a:lnTo>
                  <a:lnTo>
                    <a:pt x="546493" y="178041"/>
                  </a:lnTo>
                  <a:lnTo>
                    <a:pt x="586536" y="154698"/>
                  </a:lnTo>
                  <a:lnTo>
                    <a:pt x="627710" y="133159"/>
                  </a:lnTo>
                  <a:lnTo>
                    <a:pt x="669963" y="113499"/>
                  </a:lnTo>
                  <a:lnTo>
                    <a:pt x="713232" y="95745"/>
                  </a:lnTo>
                  <a:lnTo>
                    <a:pt x="757478" y="79984"/>
                  </a:lnTo>
                  <a:lnTo>
                    <a:pt x="802627" y="66255"/>
                  </a:lnTo>
                  <a:lnTo>
                    <a:pt x="802627" y="0"/>
                  </a:lnTo>
                  <a:close/>
                </a:path>
                <a:path w="1320800" h="1931035">
                  <a:moveTo>
                    <a:pt x="1234871" y="1491005"/>
                  </a:moveTo>
                  <a:lnTo>
                    <a:pt x="1231874" y="1476146"/>
                  </a:lnTo>
                  <a:lnTo>
                    <a:pt x="1223721" y="1464017"/>
                  </a:lnTo>
                  <a:lnTo>
                    <a:pt x="1211605" y="1455864"/>
                  </a:lnTo>
                  <a:lnTo>
                    <a:pt x="1196746" y="1452867"/>
                  </a:lnTo>
                  <a:lnTo>
                    <a:pt x="1181887" y="1455864"/>
                  </a:lnTo>
                  <a:lnTo>
                    <a:pt x="1169771" y="1464017"/>
                  </a:lnTo>
                  <a:lnTo>
                    <a:pt x="1161618" y="1476146"/>
                  </a:lnTo>
                  <a:lnTo>
                    <a:pt x="1158621" y="1491005"/>
                  </a:lnTo>
                  <a:lnTo>
                    <a:pt x="1158621" y="1824609"/>
                  </a:lnTo>
                  <a:lnTo>
                    <a:pt x="1156296" y="1836115"/>
                  </a:lnTo>
                  <a:lnTo>
                    <a:pt x="1149946" y="1845538"/>
                  </a:lnTo>
                  <a:lnTo>
                    <a:pt x="1140536" y="1851901"/>
                  </a:lnTo>
                  <a:lnTo>
                    <a:pt x="1129042" y="1854238"/>
                  </a:lnTo>
                  <a:lnTo>
                    <a:pt x="1111275" y="1854238"/>
                  </a:lnTo>
                  <a:lnTo>
                    <a:pt x="1111275" y="1621739"/>
                  </a:lnTo>
                  <a:lnTo>
                    <a:pt x="1108290" y="1606867"/>
                  </a:lnTo>
                  <a:lnTo>
                    <a:pt x="1100124" y="1594751"/>
                  </a:lnTo>
                  <a:lnTo>
                    <a:pt x="1088009" y="1586585"/>
                  </a:lnTo>
                  <a:lnTo>
                    <a:pt x="1073162" y="1583588"/>
                  </a:lnTo>
                  <a:lnTo>
                    <a:pt x="1058303" y="1586585"/>
                  </a:lnTo>
                  <a:lnTo>
                    <a:pt x="1046187" y="1594751"/>
                  </a:lnTo>
                  <a:lnTo>
                    <a:pt x="1038021" y="1606867"/>
                  </a:lnTo>
                  <a:lnTo>
                    <a:pt x="1035037" y="1621739"/>
                  </a:lnTo>
                  <a:lnTo>
                    <a:pt x="1035037" y="1854238"/>
                  </a:lnTo>
                  <a:lnTo>
                    <a:pt x="1016901" y="1854238"/>
                  </a:lnTo>
                  <a:lnTo>
                    <a:pt x="1005408" y="1851901"/>
                  </a:lnTo>
                  <a:lnTo>
                    <a:pt x="995984" y="1845538"/>
                  </a:lnTo>
                  <a:lnTo>
                    <a:pt x="989622" y="1836115"/>
                  </a:lnTo>
                  <a:lnTo>
                    <a:pt x="987285" y="1824609"/>
                  </a:lnTo>
                  <a:lnTo>
                    <a:pt x="987285" y="1491005"/>
                  </a:lnTo>
                  <a:lnTo>
                    <a:pt x="984300" y="1476146"/>
                  </a:lnTo>
                  <a:lnTo>
                    <a:pt x="976160" y="1464017"/>
                  </a:lnTo>
                  <a:lnTo>
                    <a:pt x="964057" y="1455864"/>
                  </a:lnTo>
                  <a:lnTo>
                    <a:pt x="949198" y="1452867"/>
                  </a:lnTo>
                  <a:lnTo>
                    <a:pt x="934339" y="1455864"/>
                  </a:lnTo>
                  <a:lnTo>
                    <a:pt x="922223" y="1464017"/>
                  </a:lnTo>
                  <a:lnTo>
                    <a:pt x="914069" y="1476146"/>
                  </a:lnTo>
                  <a:lnTo>
                    <a:pt x="911072" y="1491005"/>
                  </a:lnTo>
                  <a:lnTo>
                    <a:pt x="911072" y="1824609"/>
                  </a:lnTo>
                  <a:lnTo>
                    <a:pt x="919454" y="1865896"/>
                  </a:lnTo>
                  <a:lnTo>
                    <a:pt x="942251" y="1899691"/>
                  </a:lnTo>
                  <a:lnTo>
                    <a:pt x="976020" y="1922513"/>
                  </a:lnTo>
                  <a:lnTo>
                    <a:pt x="1017270" y="1930895"/>
                  </a:lnTo>
                  <a:lnTo>
                    <a:pt x="1073162" y="1930895"/>
                  </a:lnTo>
                  <a:lnTo>
                    <a:pt x="1129411" y="1930895"/>
                  </a:lnTo>
                  <a:lnTo>
                    <a:pt x="1170660" y="1922513"/>
                  </a:lnTo>
                  <a:lnTo>
                    <a:pt x="1204341" y="1899691"/>
                  </a:lnTo>
                  <a:lnTo>
                    <a:pt x="1226921" y="1865896"/>
                  </a:lnTo>
                  <a:lnTo>
                    <a:pt x="1234871" y="1824609"/>
                  </a:lnTo>
                  <a:lnTo>
                    <a:pt x="1234871" y="1491005"/>
                  </a:lnTo>
                  <a:close/>
                </a:path>
                <a:path w="1320800" h="1931035">
                  <a:moveTo>
                    <a:pt x="1235240" y="758266"/>
                  </a:moveTo>
                  <a:lnTo>
                    <a:pt x="1229423" y="715149"/>
                  </a:lnTo>
                  <a:lnTo>
                    <a:pt x="1213027" y="676402"/>
                  </a:lnTo>
                  <a:lnTo>
                    <a:pt x="1210487" y="673125"/>
                  </a:lnTo>
                  <a:lnTo>
                    <a:pt x="1187640" y="643585"/>
                  </a:lnTo>
                  <a:lnTo>
                    <a:pt x="1158621" y="621182"/>
                  </a:lnTo>
                  <a:lnTo>
                    <a:pt x="1158621" y="758634"/>
                  </a:lnTo>
                  <a:lnTo>
                    <a:pt x="1151877" y="791845"/>
                  </a:lnTo>
                  <a:lnTo>
                    <a:pt x="1133513" y="819048"/>
                  </a:lnTo>
                  <a:lnTo>
                    <a:pt x="1106347" y="837425"/>
                  </a:lnTo>
                  <a:lnTo>
                    <a:pt x="1073162" y="844181"/>
                  </a:lnTo>
                  <a:lnTo>
                    <a:pt x="1039964" y="837425"/>
                  </a:lnTo>
                  <a:lnTo>
                    <a:pt x="1012786" y="819048"/>
                  </a:lnTo>
                  <a:lnTo>
                    <a:pt x="994410" y="791845"/>
                  </a:lnTo>
                  <a:lnTo>
                    <a:pt x="987666" y="758634"/>
                  </a:lnTo>
                  <a:lnTo>
                    <a:pt x="994410" y="725449"/>
                  </a:lnTo>
                  <a:lnTo>
                    <a:pt x="1012786" y="698258"/>
                  </a:lnTo>
                  <a:lnTo>
                    <a:pt x="1039964" y="679869"/>
                  </a:lnTo>
                  <a:lnTo>
                    <a:pt x="1073162" y="673125"/>
                  </a:lnTo>
                  <a:lnTo>
                    <a:pt x="1106500" y="679818"/>
                  </a:lnTo>
                  <a:lnTo>
                    <a:pt x="1133652" y="698119"/>
                  </a:lnTo>
                  <a:lnTo>
                    <a:pt x="1151928" y="725284"/>
                  </a:lnTo>
                  <a:lnTo>
                    <a:pt x="1158621" y="758634"/>
                  </a:lnTo>
                  <a:lnTo>
                    <a:pt x="1158621" y="621182"/>
                  </a:lnTo>
                  <a:lnTo>
                    <a:pt x="1154811" y="618236"/>
                  </a:lnTo>
                  <a:lnTo>
                    <a:pt x="1116126" y="601891"/>
                  </a:lnTo>
                  <a:lnTo>
                    <a:pt x="1073162" y="596099"/>
                  </a:lnTo>
                  <a:lnTo>
                    <a:pt x="1030046" y="601891"/>
                  </a:lnTo>
                  <a:lnTo>
                    <a:pt x="991323" y="618236"/>
                  </a:lnTo>
                  <a:lnTo>
                    <a:pt x="958532" y="643585"/>
                  </a:lnTo>
                  <a:lnTo>
                    <a:pt x="933196" y="676402"/>
                  </a:lnTo>
                  <a:lnTo>
                    <a:pt x="916863" y="715149"/>
                  </a:lnTo>
                  <a:lnTo>
                    <a:pt x="911072" y="758266"/>
                  </a:lnTo>
                  <a:lnTo>
                    <a:pt x="916889" y="801395"/>
                  </a:lnTo>
                  <a:lnTo>
                    <a:pt x="933272" y="840143"/>
                  </a:lnTo>
                  <a:lnTo>
                    <a:pt x="958672" y="872959"/>
                  </a:lnTo>
                  <a:lnTo>
                    <a:pt x="991489" y="898309"/>
                  </a:lnTo>
                  <a:lnTo>
                    <a:pt x="1030185" y="914641"/>
                  </a:lnTo>
                  <a:lnTo>
                    <a:pt x="1073162" y="920432"/>
                  </a:lnTo>
                  <a:lnTo>
                    <a:pt x="1116253" y="914641"/>
                  </a:lnTo>
                  <a:lnTo>
                    <a:pt x="1154976" y="898309"/>
                  </a:lnTo>
                  <a:lnTo>
                    <a:pt x="1187780" y="872959"/>
                  </a:lnTo>
                  <a:lnTo>
                    <a:pt x="1209992" y="844181"/>
                  </a:lnTo>
                  <a:lnTo>
                    <a:pt x="1213116" y="840143"/>
                  </a:lnTo>
                  <a:lnTo>
                    <a:pt x="1229448" y="801395"/>
                  </a:lnTo>
                  <a:lnTo>
                    <a:pt x="1235240" y="758266"/>
                  </a:lnTo>
                  <a:close/>
                </a:path>
                <a:path w="1320800" h="1931035">
                  <a:moveTo>
                    <a:pt x="1320368" y="1076337"/>
                  </a:moveTo>
                  <a:lnTo>
                    <a:pt x="1313535" y="1034097"/>
                  </a:lnTo>
                  <a:lnTo>
                    <a:pt x="1294523" y="997318"/>
                  </a:lnTo>
                  <a:lnTo>
                    <a:pt x="1265529" y="968248"/>
                  </a:lnTo>
                  <a:lnTo>
                    <a:pt x="1228737" y="949147"/>
                  </a:lnTo>
                  <a:lnTo>
                    <a:pt x="1186383" y="942289"/>
                  </a:lnTo>
                  <a:lnTo>
                    <a:pt x="960297" y="942289"/>
                  </a:lnTo>
                  <a:lnTo>
                    <a:pt x="918083" y="949121"/>
                  </a:lnTo>
                  <a:lnTo>
                    <a:pt x="881316" y="968146"/>
                  </a:lnTo>
                  <a:lnTo>
                    <a:pt x="852271" y="997153"/>
                  </a:lnTo>
                  <a:lnTo>
                    <a:pt x="833183" y="1033957"/>
                  </a:lnTo>
                  <a:lnTo>
                    <a:pt x="826325" y="1076337"/>
                  </a:lnTo>
                  <a:lnTo>
                    <a:pt x="826325" y="1430680"/>
                  </a:lnTo>
                  <a:lnTo>
                    <a:pt x="880872" y="1401419"/>
                  </a:lnTo>
                  <a:lnTo>
                    <a:pt x="902931" y="1343279"/>
                  </a:lnTo>
                  <a:lnTo>
                    <a:pt x="902931" y="1076337"/>
                  </a:lnTo>
                  <a:lnTo>
                    <a:pt x="907478" y="1054087"/>
                  </a:lnTo>
                  <a:lnTo>
                    <a:pt x="919822" y="1035837"/>
                  </a:lnTo>
                  <a:lnTo>
                    <a:pt x="938072" y="1023480"/>
                  </a:lnTo>
                  <a:lnTo>
                    <a:pt x="960297" y="1018946"/>
                  </a:lnTo>
                  <a:lnTo>
                    <a:pt x="1186383" y="1018946"/>
                  </a:lnTo>
                  <a:lnTo>
                    <a:pt x="1208620" y="1023480"/>
                  </a:lnTo>
                  <a:lnTo>
                    <a:pt x="1226870" y="1035837"/>
                  </a:lnTo>
                  <a:lnTo>
                    <a:pt x="1239215" y="1054087"/>
                  </a:lnTo>
                  <a:lnTo>
                    <a:pt x="1243749" y="1076337"/>
                  </a:lnTo>
                  <a:lnTo>
                    <a:pt x="1243749" y="1343279"/>
                  </a:lnTo>
                  <a:lnTo>
                    <a:pt x="1249629" y="1375067"/>
                  </a:lnTo>
                  <a:lnTo>
                    <a:pt x="1265821" y="1401699"/>
                  </a:lnTo>
                  <a:lnTo>
                    <a:pt x="1290129" y="1420977"/>
                  </a:lnTo>
                  <a:lnTo>
                    <a:pt x="1320368" y="1430680"/>
                  </a:lnTo>
                  <a:lnTo>
                    <a:pt x="1320368" y="1115568"/>
                  </a:lnTo>
                  <a:lnTo>
                    <a:pt x="1320368" y="1076337"/>
                  </a:lnTo>
                  <a:close/>
                </a:path>
              </a:pathLst>
            </a:custGeom>
            <a:solidFill>
              <a:srgbClr val="AA1D40"/>
            </a:solidFill>
          </p:spPr>
          <p:txBody>
            <a:bodyPr wrap="square" lIns="0" tIns="0" rIns="0" bIns="0" rtlCol="0"/>
            <a:lstStyle/>
            <a:p>
              <a:endParaRPr/>
            </a:p>
          </p:txBody>
        </p:sp>
        <p:sp>
          <p:nvSpPr>
            <p:cNvPr id="5" name="object 5"/>
            <p:cNvSpPr/>
            <p:nvPr/>
          </p:nvSpPr>
          <p:spPr>
            <a:xfrm>
              <a:off x="4928654" y="2760497"/>
              <a:ext cx="1944370" cy="1800225"/>
            </a:xfrm>
            <a:custGeom>
              <a:avLst/>
              <a:gdLst/>
              <a:ahLst/>
              <a:cxnLst/>
              <a:rect l="l" t="t" r="r" b="b"/>
              <a:pathLst>
                <a:path w="1944370" h="1800225">
                  <a:moveTo>
                    <a:pt x="514007" y="1525816"/>
                  </a:moveTo>
                  <a:lnTo>
                    <a:pt x="511009" y="1510957"/>
                  </a:lnTo>
                  <a:lnTo>
                    <a:pt x="502856" y="1498828"/>
                  </a:lnTo>
                  <a:lnTo>
                    <a:pt x="490740" y="1490675"/>
                  </a:lnTo>
                  <a:lnTo>
                    <a:pt x="475881" y="1487678"/>
                  </a:lnTo>
                  <a:lnTo>
                    <a:pt x="461022" y="1490675"/>
                  </a:lnTo>
                  <a:lnTo>
                    <a:pt x="448906" y="1498828"/>
                  </a:lnTo>
                  <a:lnTo>
                    <a:pt x="440753" y="1510957"/>
                  </a:lnTo>
                  <a:lnTo>
                    <a:pt x="437756" y="1525816"/>
                  </a:lnTo>
                  <a:lnTo>
                    <a:pt x="437756" y="1693913"/>
                  </a:lnTo>
                  <a:lnTo>
                    <a:pt x="435419" y="1705419"/>
                  </a:lnTo>
                  <a:lnTo>
                    <a:pt x="429069" y="1714842"/>
                  </a:lnTo>
                  <a:lnTo>
                    <a:pt x="419658" y="1721205"/>
                  </a:lnTo>
                  <a:lnTo>
                    <a:pt x="408178" y="1723542"/>
                  </a:lnTo>
                  <a:lnTo>
                    <a:pt x="390410" y="1723542"/>
                  </a:lnTo>
                  <a:lnTo>
                    <a:pt x="390410" y="1401787"/>
                  </a:lnTo>
                  <a:lnTo>
                    <a:pt x="387426" y="1386928"/>
                  </a:lnTo>
                  <a:lnTo>
                    <a:pt x="379260" y="1374800"/>
                  </a:lnTo>
                  <a:lnTo>
                    <a:pt x="367144" y="1366647"/>
                  </a:lnTo>
                  <a:lnTo>
                    <a:pt x="352298" y="1363649"/>
                  </a:lnTo>
                  <a:lnTo>
                    <a:pt x="337439" y="1366647"/>
                  </a:lnTo>
                  <a:lnTo>
                    <a:pt x="325323" y="1374800"/>
                  </a:lnTo>
                  <a:lnTo>
                    <a:pt x="317157" y="1386928"/>
                  </a:lnTo>
                  <a:lnTo>
                    <a:pt x="314172" y="1401787"/>
                  </a:lnTo>
                  <a:lnTo>
                    <a:pt x="314172" y="1723542"/>
                  </a:lnTo>
                  <a:lnTo>
                    <a:pt x="296037" y="1723542"/>
                  </a:lnTo>
                  <a:lnTo>
                    <a:pt x="284543" y="1721205"/>
                  </a:lnTo>
                  <a:lnTo>
                    <a:pt x="275120" y="1714842"/>
                  </a:lnTo>
                  <a:lnTo>
                    <a:pt x="268757" y="1705419"/>
                  </a:lnTo>
                  <a:lnTo>
                    <a:pt x="266420" y="1693913"/>
                  </a:lnTo>
                  <a:lnTo>
                    <a:pt x="266420" y="1270698"/>
                  </a:lnTo>
                  <a:lnTo>
                    <a:pt x="263436" y="1255852"/>
                  </a:lnTo>
                  <a:lnTo>
                    <a:pt x="255282" y="1243736"/>
                  </a:lnTo>
                  <a:lnTo>
                    <a:pt x="243166" y="1235583"/>
                  </a:lnTo>
                  <a:lnTo>
                    <a:pt x="228333" y="1232585"/>
                  </a:lnTo>
                  <a:lnTo>
                    <a:pt x="213474" y="1235583"/>
                  </a:lnTo>
                  <a:lnTo>
                    <a:pt x="201358" y="1243736"/>
                  </a:lnTo>
                  <a:lnTo>
                    <a:pt x="193205" y="1255852"/>
                  </a:lnTo>
                  <a:lnTo>
                    <a:pt x="190207" y="1270698"/>
                  </a:lnTo>
                  <a:lnTo>
                    <a:pt x="190207" y="1693913"/>
                  </a:lnTo>
                  <a:lnTo>
                    <a:pt x="198577" y="1735201"/>
                  </a:lnTo>
                  <a:lnTo>
                    <a:pt x="221373" y="1768995"/>
                  </a:lnTo>
                  <a:lnTo>
                    <a:pt x="255143" y="1791817"/>
                  </a:lnTo>
                  <a:lnTo>
                    <a:pt x="296405" y="1800199"/>
                  </a:lnTo>
                  <a:lnTo>
                    <a:pt x="352298" y="1800199"/>
                  </a:lnTo>
                  <a:lnTo>
                    <a:pt x="408546" y="1800199"/>
                  </a:lnTo>
                  <a:lnTo>
                    <a:pt x="449795" y="1791817"/>
                  </a:lnTo>
                  <a:lnTo>
                    <a:pt x="483476" y="1768995"/>
                  </a:lnTo>
                  <a:lnTo>
                    <a:pt x="506056" y="1735213"/>
                  </a:lnTo>
                  <a:lnTo>
                    <a:pt x="514007" y="1693913"/>
                  </a:lnTo>
                  <a:lnTo>
                    <a:pt x="514007" y="1525816"/>
                  </a:lnTo>
                  <a:close/>
                </a:path>
                <a:path w="1944370" h="1800225">
                  <a:moveTo>
                    <a:pt x="514375" y="597573"/>
                  </a:moveTo>
                  <a:lnTo>
                    <a:pt x="508558" y="554456"/>
                  </a:lnTo>
                  <a:lnTo>
                    <a:pt x="492163" y="515708"/>
                  </a:lnTo>
                  <a:lnTo>
                    <a:pt x="466775" y="482892"/>
                  </a:lnTo>
                  <a:lnTo>
                    <a:pt x="437756" y="460489"/>
                  </a:lnTo>
                  <a:lnTo>
                    <a:pt x="437756" y="597573"/>
                  </a:lnTo>
                  <a:lnTo>
                    <a:pt x="431012" y="630783"/>
                  </a:lnTo>
                  <a:lnTo>
                    <a:pt x="412648" y="657987"/>
                  </a:lnTo>
                  <a:lnTo>
                    <a:pt x="385483" y="676363"/>
                  </a:lnTo>
                  <a:lnTo>
                    <a:pt x="352298" y="683120"/>
                  </a:lnTo>
                  <a:lnTo>
                    <a:pt x="319100" y="676363"/>
                  </a:lnTo>
                  <a:lnTo>
                    <a:pt x="291922" y="657987"/>
                  </a:lnTo>
                  <a:lnTo>
                    <a:pt x="273545" y="630783"/>
                  </a:lnTo>
                  <a:lnTo>
                    <a:pt x="266788" y="597573"/>
                  </a:lnTo>
                  <a:lnTo>
                    <a:pt x="273545" y="564375"/>
                  </a:lnTo>
                  <a:lnTo>
                    <a:pt x="291922" y="537184"/>
                  </a:lnTo>
                  <a:lnTo>
                    <a:pt x="319100" y="518807"/>
                  </a:lnTo>
                  <a:lnTo>
                    <a:pt x="352298" y="512064"/>
                  </a:lnTo>
                  <a:lnTo>
                    <a:pt x="385635" y="518807"/>
                  </a:lnTo>
                  <a:lnTo>
                    <a:pt x="412788" y="537184"/>
                  </a:lnTo>
                  <a:lnTo>
                    <a:pt x="431063" y="564375"/>
                  </a:lnTo>
                  <a:lnTo>
                    <a:pt x="437756" y="597573"/>
                  </a:lnTo>
                  <a:lnTo>
                    <a:pt x="437756" y="460489"/>
                  </a:lnTo>
                  <a:lnTo>
                    <a:pt x="433946" y="457542"/>
                  </a:lnTo>
                  <a:lnTo>
                    <a:pt x="395262" y="441198"/>
                  </a:lnTo>
                  <a:lnTo>
                    <a:pt x="352298" y="435406"/>
                  </a:lnTo>
                  <a:lnTo>
                    <a:pt x="309181" y="441223"/>
                  </a:lnTo>
                  <a:lnTo>
                    <a:pt x="270459" y="457619"/>
                  </a:lnTo>
                  <a:lnTo>
                    <a:pt x="237667" y="483031"/>
                  </a:lnTo>
                  <a:lnTo>
                    <a:pt x="212331" y="515874"/>
                  </a:lnTo>
                  <a:lnTo>
                    <a:pt x="195999" y="554583"/>
                  </a:lnTo>
                  <a:lnTo>
                    <a:pt x="190207" y="597573"/>
                  </a:lnTo>
                  <a:lnTo>
                    <a:pt x="196024" y="640702"/>
                  </a:lnTo>
                  <a:lnTo>
                    <a:pt x="212407" y="679450"/>
                  </a:lnTo>
                  <a:lnTo>
                    <a:pt x="237807" y="712266"/>
                  </a:lnTo>
                  <a:lnTo>
                    <a:pt x="270624" y="737616"/>
                  </a:lnTo>
                  <a:lnTo>
                    <a:pt x="309321" y="753960"/>
                  </a:lnTo>
                  <a:lnTo>
                    <a:pt x="352298" y="759752"/>
                  </a:lnTo>
                  <a:lnTo>
                    <a:pt x="395389" y="753935"/>
                  </a:lnTo>
                  <a:lnTo>
                    <a:pt x="434111" y="737539"/>
                  </a:lnTo>
                  <a:lnTo>
                    <a:pt x="466915" y="712127"/>
                  </a:lnTo>
                  <a:lnTo>
                    <a:pt x="489292" y="683120"/>
                  </a:lnTo>
                  <a:lnTo>
                    <a:pt x="492252" y="679284"/>
                  </a:lnTo>
                  <a:lnTo>
                    <a:pt x="508584" y="640575"/>
                  </a:lnTo>
                  <a:lnTo>
                    <a:pt x="514375" y="597573"/>
                  </a:lnTo>
                  <a:close/>
                </a:path>
                <a:path w="1944370" h="1800225">
                  <a:moveTo>
                    <a:pt x="599465" y="913396"/>
                  </a:moveTo>
                  <a:lnTo>
                    <a:pt x="592645" y="871169"/>
                  </a:lnTo>
                  <a:lnTo>
                    <a:pt x="573633" y="834402"/>
                  </a:lnTo>
                  <a:lnTo>
                    <a:pt x="544652" y="805332"/>
                  </a:lnTo>
                  <a:lnTo>
                    <a:pt x="507873" y="786244"/>
                  </a:lnTo>
                  <a:lnTo>
                    <a:pt x="465518" y="779373"/>
                  </a:lnTo>
                  <a:lnTo>
                    <a:pt x="239407" y="779373"/>
                  </a:lnTo>
                  <a:lnTo>
                    <a:pt x="197205" y="786206"/>
                  </a:lnTo>
                  <a:lnTo>
                    <a:pt x="160451" y="805230"/>
                  </a:lnTo>
                  <a:lnTo>
                    <a:pt x="131406" y="834237"/>
                  </a:lnTo>
                  <a:lnTo>
                    <a:pt x="112318" y="871029"/>
                  </a:lnTo>
                  <a:lnTo>
                    <a:pt x="105448" y="913396"/>
                  </a:lnTo>
                  <a:lnTo>
                    <a:pt x="105448" y="1096683"/>
                  </a:lnTo>
                  <a:lnTo>
                    <a:pt x="97929" y="1133792"/>
                  </a:lnTo>
                  <a:lnTo>
                    <a:pt x="77431" y="1164170"/>
                  </a:lnTo>
                  <a:lnTo>
                    <a:pt x="47078" y="1184694"/>
                  </a:lnTo>
                  <a:lnTo>
                    <a:pt x="9982" y="1192225"/>
                  </a:lnTo>
                  <a:lnTo>
                    <a:pt x="0" y="1192225"/>
                  </a:lnTo>
                  <a:lnTo>
                    <a:pt x="0" y="1268844"/>
                  </a:lnTo>
                  <a:lnTo>
                    <a:pt x="9982" y="1268844"/>
                  </a:lnTo>
                  <a:lnTo>
                    <a:pt x="55626" y="1262672"/>
                  </a:lnTo>
                  <a:lnTo>
                    <a:pt x="96697" y="1245273"/>
                  </a:lnTo>
                  <a:lnTo>
                    <a:pt x="131546" y="1218311"/>
                  </a:lnTo>
                  <a:lnTo>
                    <a:pt x="158508" y="1183449"/>
                  </a:lnTo>
                  <a:lnTo>
                    <a:pt x="175895" y="1142352"/>
                  </a:lnTo>
                  <a:lnTo>
                    <a:pt x="182067" y="1096683"/>
                  </a:lnTo>
                  <a:lnTo>
                    <a:pt x="182067" y="913396"/>
                  </a:lnTo>
                  <a:lnTo>
                    <a:pt x="186613" y="891171"/>
                  </a:lnTo>
                  <a:lnTo>
                    <a:pt x="198945" y="872921"/>
                  </a:lnTo>
                  <a:lnTo>
                    <a:pt x="217182" y="860577"/>
                  </a:lnTo>
                  <a:lnTo>
                    <a:pt x="239407" y="856030"/>
                  </a:lnTo>
                  <a:lnTo>
                    <a:pt x="465518" y="856030"/>
                  </a:lnTo>
                  <a:lnTo>
                    <a:pt x="487756" y="860577"/>
                  </a:lnTo>
                  <a:lnTo>
                    <a:pt x="506006" y="872921"/>
                  </a:lnTo>
                  <a:lnTo>
                    <a:pt x="518350" y="891171"/>
                  </a:lnTo>
                  <a:lnTo>
                    <a:pt x="522884" y="913396"/>
                  </a:lnTo>
                  <a:lnTo>
                    <a:pt x="522884" y="1342910"/>
                  </a:lnTo>
                  <a:lnTo>
                    <a:pt x="528764" y="1374686"/>
                  </a:lnTo>
                  <a:lnTo>
                    <a:pt x="544957" y="1401330"/>
                  </a:lnTo>
                  <a:lnTo>
                    <a:pt x="569252" y="1420609"/>
                  </a:lnTo>
                  <a:lnTo>
                    <a:pt x="599465" y="1430312"/>
                  </a:lnTo>
                  <a:lnTo>
                    <a:pt x="599465" y="1343279"/>
                  </a:lnTo>
                  <a:lnTo>
                    <a:pt x="599465" y="913396"/>
                  </a:lnTo>
                  <a:close/>
                </a:path>
                <a:path w="1944370" h="1800225">
                  <a:moveTo>
                    <a:pt x="1943900" y="1038936"/>
                  </a:moveTo>
                  <a:lnTo>
                    <a:pt x="1942731" y="989368"/>
                  </a:lnTo>
                  <a:lnTo>
                    <a:pt x="1939340" y="940371"/>
                  </a:lnTo>
                  <a:lnTo>
                    <a:pt x="1933765" y="891997"/>
                  </a:lnTo>
                  <a:lnTo>
                    <a:pt x="1926082" y="844283"/>
                  </a:lnTo>
                  <a:lnTo>
                    <a:pt x="1916303" y="797293"/>
                  </a:lnTo>
                  <a:lnTo>
                    <a:pt x="1904504" y="751065"/>
                  </a:lnTo>
                  <a:lnTo>
                    <a:pt x="1890725" y="705662"/>
                  </a:lnTo>
                  <a:lnTo>
                    <a:pt x="1875015" y="661123"/>
                  </a:lnTo>
                  <a:lnTo>
                    <a:pt x="1857425" y="617486"/>
                  </a:lnTo>
                  <a:lnTo>
                    <a:pt x="1838007" y="574827"/>
                  </a:lnTo>
                  <a:lnTo>
                    <a:pt x="1816798" y="533184"/>
                  </a:lnTo>
                  <a:lnTo>
                    <a:pt x="1793862" y="492594"/>
                  </a:lnTo>
                  <a:lnTo>
                    <a:pt x="1769249" y="453123"/>
                  </a:lnTo>
                  <a:lnTo>
                    <a:pt x="1742998" y="414807"/>
                  </a:lnTo>
                  <a:lnTo>
                    <a:pt x="1715160" y="377710"/>
                  </a:lnTo>
                  <a:lnTo>
                    <a:pt x="1685785" y="341858"/>
                  </a:lnTo>
                  <a:lnTo>
                    <a:pt x="1654924" y="307327"/>
                  </a:lnTo>
                  <a:lnTo>
                    <a:pt x="1622615" y="274154"/>
                  </a:lnTo>
                  <a:lnTo>
                    <a:pt x="1588935" y="242392"/>
                  </a:lnTo>
                  <a:lnTo>
                    <a:pt x="1553908" y="212077"/>
                  </a:lnTo>
                  <a:lnTo>
                    <a:pt x="1517599" y="183286"/>
                  </a:lnTo>
                  <a:lnTo>
                    <a:pt x="1480045" y="156032"/>
                  </a:lnTo>
                  <a:lnTo>
                    <a:pt x="1441297" y="130390"/>
                  </a:lnTo>
                  <a:lnTo>
                    <a:pt x="1401406" y="106413"/>
                  </a:lnTo>
                  <a:lnTo>
                    <a:pt x="1360424" y="84124"/>
                  </a:lnTo>
                  <a:lnTo>
                    <a:pt x="1318399" y="63601"/>
                  </a:lnTo>
                  <a:lnTo>
                    <a:pt x="1275384" y="44869"/>
                  </a:lnTo>
                  <a:lnTo>
                    <a:pt x="1231417" y="27990"/>
                  </a:lnTo>
                  <a:lnTo>
                    <a:pt x="1186561" y="13017"/>
                  </a:lnTo>
                  <a:lnTo>
                    <a:pt x="1140866" y="0"/>
                  </a:lnTo>
                  <a:lnTo>
                    <a:pt x="1140866" y="66255"/>
                  </a:lnTo>
                  <a:lnTo>
                    <a:pt x="1186014" y="79984"/>
                  </a:lnTo>
                  <a:lnTo>
                    <a:pt x="1230261" y="95745"/>
                  </a:lnTo>
                  <a:lnTo>
                    <a:pt x="1273543" y="113499"/>
                  </a:lnTo>
                  <a:lnTo>
                    <a:pt x="1315796" y="133159"/>
                  </a:lnTo>
                  <a:lnTo>
                    <a:pt x="1356969" y="154698"/>
                  </a:lnTo>
                  <a:lnTo>
                    <a:pt x="1397012" y="178041"/>
                  </a:lnTo>
                  <a:lnTo>
                    <a:pt x="1435874" y="203149"/>
                  </a:lnTo>
                  <a:lnTo>
                    <a:pt x="1473479" y="229946"/>
                  </a:lnTo>
                  <a:lnTo>
                    <a:pt x="1509788" y="258406"/>
                  </a:lnTo>
                  <a:lnTo>
                    <a:pt x="1544751" y="288455"/>
                  </a:lnTo>
                  <a:lnTo>
                    <a:pt x="1578305" y="320040"/>
                  </a:lnTo>
                  <a:lnTo>
                    <a:pt x="1610385" y="353110"/>
                  </a:lnTo>
                  <a:lnTo>
                    <a:pt x="1640954" y="387604"/>
                  </a:lnTo>
                  <a:lnTo>
                    <a:pt x="1669948" y="423468"/>
                  </a:lnTo>
                  <a:lnTo>
                    <a:pt x="1697316" y="460654"/>
                  </a:lnTo>
                  <a:lnTo>
                    <a:pt x="1723009" y="499110"/>
                  </a:lnTo>
                  <a:lnTo>
                    <a:pt x="1746948" y="538759"/>
                  </a:lnTo>
                  <a:lnTo>
                    <a:pt x="1769097" y="579564"/>
                  </a:lnTo>
                  <a:lnTo>
                    <a:pt x="1789404" y="621474"/>
                  </a:lnTo>
                  <a:lnTo>
                    <a:pt x="1807806" y="664425"/>
                  </a:lnTo>
                  <a:lnTo>
                    <a:pt x="1824240" y="708355"/>
                  </a:lnTo>
                  <a:lnTo>
                    <a:pt x="1838667" y="753224"/>
                  </a:lnTo>
                  <a:lnTo>
                    <a:pt x="1851025" y="798969"/>
                  </a:lnTo>
                  <a:lnTo>
                    <a:pt x="1861261" y="845540"/>
                  </a:lnTo>
                  <a:lnTo>
                    <a:pt x="1869313" y="892873"/>
                  </a:lnTo>
                  <a:lnTo>
                    <a:pt x="1875142" y="940930"/>
                  </a:lnTo>
                  <a:lnTo>
                    <a:pt x="1878672" y="989634"/>
                  </a:lnTo>
                  <a:lnTo>
                    <a:pt x="1879866" y="1038936"/>
                  </a:lnTo>
                  <a:lnTo>
                    <a:pt x="1879092" y="1079182"/>
                  </a:lnTo>
                  <a:lnTo>
                    <a:pt x="1876767" y="1119314"/>
                  </a:lnTo>
                  <a:lnTo>
                    <a:pt x="1872843" y="1159256"/>
                  </a:lnTo>
                  <a:lnTo>
                    <a:pt x="1867281" y="1198892"/>
                  </a:lnTo>
                  <a:lnTo>
                    <a:pt x="1768119" y="1198892"/>
                  </a:lnTo>
                  <a:lnTo>
                    <a:pt x="1768119" y="1262583"/>
                  </a:lnTo>
                  <a:lnTo>
                    <a:pt x="1920951" y="1262583"/>
                  </a:lnTo>
                  <a:lnTo>
                    <a:pt x="1925764" y="1236662"/>
                  </a:lnTo>
                  <a:lnTo>
                    <a:pt x="1933740" y="1187742"/>
                  </a:lnTo>
                  <a:lnTo>
                    <a:pt x="1939404" y="1138339"/>
                  </a:lnTo>
                  <a:lnTo>
                    <a:pt x="1942782" y="1088669"/>
                  </a:lnTo>
                  <a:lnTo>
                    <a:pt x="1943900" y="1038936"/>
                  </a:lnTo>
                  <a:close/>
                </a:path>
              </a:pathLst>
            </a:custGeom>
            <a:solidFill>
              <a:srgbClr val="AFAB9F"/>
            </a:solidFill>
          </p:spPr>
          <p:txBody>
            <a:bodyPr wrap="square" lIns="0" tIns="0" rIns="0" bIns="0" rtlCol="0"/>
            <a:lstStyle/>
            <a:p>
              <a:endParaRPr/>
            </a:p>
          </p:txBody>
        </p:sp>
        <p:sp>
          <p:nvSpPr>
            <p:cNvPr id="6" name="object 6"/>
            <p:cNvSpPr/>
            <p:nvPr/>
          </p:nvSpPr>
          <p:spPr>
            <a:xfrm>
              <a:off x="5551817" y="2725686"/>
              <a:ext cx="1117600" cy="1835150"/>
            </a:xfrm>
            <a:custGeom>
              <a:avLst/>
              <a:gdLst/>
              <a:ahLst/>
              <a:cxnLst/>
              <a:rect l="l" t="t" r="r" b="b"/>
              <a:pathLst>
                <a:path w="1117600" h="1835150">
                  <a:moveTo>
                    <a:pt x="494042" y="28879"/>
                  </a:moveTo>
                  <a:lnTo>
                    <a:pt x="445947" y="18770"/>
                  </a:lnTo>
                  <a:lnTo>
                    <a:pt x="397154" y="10718"/>
                  </a:lnTo>
                  <a:lnTo>
                    <a:pt x="347687" y="4838"/>
                  </a:lnTo>
                  <a:lnTo>
                    <a:pt x="297573" y="1219"/>
                  </a:lnTo>
                  <a:lnTo>
                    <a:pt x="246837" y="0"/>
                  </a:lnTo>
                  <a:lnTo>
                    <a:pt x="196075" y="1219"/>
                  </a:lnTo>
                  <a:lnTo>
                    <a:pt x="145986" y="4838"/>
                  </a:lnTo>
                  <a:lnTo>
                    <a:pt x="96583" y="10718"/>
                  </a:lnTo>
                  <a:lnTo>
                    <a:pt x="47904" y="18770"/>
                  </a:lnTo>
                  <a:lnTo>
                    <a:pt x="0" y="28879"/>
                  </a:lnTo>
                  <a:lnTo>
                    <a:pt x="0" y="94399"/>
                  </a:lnTo>
                  <a:lnTo>
                    <a:pt x="47904" y="83527"/>
                  </a:lnTo>
                  <a:lnTo>
                    <a:pt x="96583" y="74942"/>
                  </a:lnTo>
                  <a:lnTo>
                    <a:pt x="145986" y="68719"/>
                  </a:lnTo>
                  <a:lnTo>
                    <a:pt x="196075" y="64935"/>
                  </a:lnTo>
                  <a:lnTo>
                    <a:pt x="246837" y="63665"/>
                  </a:lnTo>
                  <a:lnTo>
                    <a:pt x="297611" y="64935"/>
                  </a:lnTo>
                  <a:lnTo>
                    <a:pt x="347776" y="68719"/>
                  </a:lnTo>
                  <a:lnTo>
                    <a:pt x="397230" y="74942"/>
                  </a:lnTo>
                  <a:lnTo>
                    <a:pt x="445897" y="83527"/>
                  </a:lnTo>
                  <a:lnTo>
                    <a:pt x="493674" y="94399"/>
                  </a:lnTo>
                  <a:lnTo>
                    <a:pt x="493674" y="28879"/>
                  </a:lnTo>
                  <a:lnTo>
                    <a:pt x="494042" y="28879"/>
                  </a:lnTo>
                  <a:close/>
                </a:path>
                <a:path w="1117600" h="1835150">
                  <a:moveTo>
                    <a:pt x="926249" y="1305509"/>
                  </a:moveTo>
                  <a:lnTo>
                    <a:pt x="923251" y="1290662"/>
                  </a:lnTo>
                  <a:lnTo>
                    <a:pt x="915098" y="1278547"/>
                  </a:lnTo>
                  <a:lnTo>
                    <a:pt x="902982" y="1270393"/>
                  </a:lnTo>
                  <a:lnTo>
                    <a:pt x="888123" y="1267396"/>
                  </a:lnTo>
                  <a:lnTo>
                    <a:pt x="873277" y="1270393"/>
                  </a:lnTo>
                  <a:lnTo>
                    <a:pt x="861161" y="1278547"/>
                  </a:lnTo>
                  <a:lnTo>
                    <a:pt x="853020" y="1290662"/>
                  </a:lnTo>
                  <a:lnTo>
                    <a:pt x="850036" y="1305509"/>
                  </a:lnTo>
                  <a:lnTo>
                    <a:pt x="850036" y="1728724"/>
                  </a:lnTo>
                  <a:lnTo>
                    <a:pt x="847699" y="1740230"/>
                  </a:lnTo>
                  <a:lnTo>
                    <a:pt x="841336" y="1749653"/>
                  </a:lnTo>
                  <a:lnTo>
                    <a:pt x="831926" y="1756016"/>
                  </a:lnTo>
                  <a:lnTo>
                    <a:pt x="820420" y="1758353"/>
                  </a:lnTo>
                  <a:lnTo>
                    <a:pt x="803033" y="1758353"/>
                  </a:lnTo>
                  <a:lnTo>
                    <a:pt x="803033" y="1436598"/>
                  </a:lnTo>
                  <a:lnTo>
                    <a:pt x="800036" y="1421739"/>
                  </a:lnTo>
                  <a:lnTo>
                    <a:pt x="791883" y="1409611"/>
                  </a:lnTo>
                  <a:lnTo>
                    <a:pt x="779767" y="1401457"/>
                  </a:lnTo>
                  <a:lnTo>
                    <a:pt x="764908" y="1398460"/>
                  </a:lnTo>
                  <a:lnTo>
                    <a:pt x="750049" y="1401457"/>
                  </a:lnTo>
                  <a:lnTo>
                    <a:pt x="737933" y="1409611"/>
                  </a:lnTo>
                  <a:lnTo>
                    <a:pt x="729780" y="1421739"/>
                  </a:lnTo>
                  <a:lnTo>
                    <a:pt x="726782" y="1436598"/>
                  </a:lnTo>
                  <a:lnTo>
                    <a:pt x="726782" y="1758353"/>
                  </a:lnTo>
                  <a:lnTo>
                    <a:pt x="708279" y="1758353"/>
                  </a:lnTo>
                  <a:lnTo>
                    <a:pt x="696785" y="1756016"/>
                  </a:lnTo>
                  <a:lnTo>
                    <a:pt x="687387" y="1749653"/>
                  </a:lnTo>
                  <a:lnTo>
                    <a:pt x="681024" y="1740230"/>
                  </a:lnTo>
                  <a:lnTo>
                    <a:pt x="678700" y="1728724"/>
                  </a:lnTo>
                  <a:lnTo>
                    <a:pt x="678700" y="1560626"/>
                  </a:lnTo>
                  <a:lnTo>
                    <a:pt x="675703" y="1545767"/>
                  </a:lnTo>
                  <a:lnTo>
                    <a:pt x="667550" y="1533639"/>
                  </a:lnTo>
                  <a:lnTo>
                    <a:pt x="655434" y="1525485"/>
                  </a:lnTo>
                  <a:lnTo>
                    <a:pt x="640575" y="1522488"/>
                  </a:lnTo>
                  <a:lnTo>
                    <a:pt x="625716" y="1525485"/>
                  </a:lnTo>
                  <a:lnTo>
                    <a:pt x="613600" y="1533639"/>
                  </a:lnTo>
                  <a:lnTo>
                    <a:pt x="605447" y="1545767"/>
                  </a:lnTo>
                  <a:lnTo>
                    <a:pt x="602449" y="1560626"/>
                  </a:lnTo>
                  <a:lnTo>
                    <a:pt x="602449" y="1728724"/>
                  </a:lnTo>
                  <a:lnTo>
                    <a:pt x="610831" y="1770024"/>
                  </a:lnTo>
                  <a:lnTo>
                    <a:pt x="633628" y="1803806"/>
                  </a:lnTo>
                  <a:lnTo>
                    <a:pt x="667397" y="1826628"/>
                  </a:lnTo>
                  <a:lnTo>
                    <a:pt x="708647" y="1835010"/>
                  </a:lnTo>
                  <a:lnTo>
                    <a:pt x="764908" y="1835010"/>
                  </a:lnTo>
                  <a:lnTo>
                    <a:pt x="820788" y="1835010"/>
                  </a:lnTo>
                  <a:lnTo>
                    <a:pt x="862037" y="1826628"/>
                  </a:lnTo>
                  <a:lnTo>
                    <a:pt x="895718" y="1803806"/>
                  </a:lnTo>
                  <a:lnTo>
                    <a:pt x="918298" y="1770024"/>
                  </a:lnTo>
                  <a:lnTo>
                    <a:pt x="926249" y="1728724"/>
                  </a:lnTo>
                  <a:lnTo>
                    <a:pt x="926249" y="1305509"/>
                  </a:lnTo>
                  <a:close/>
                </a:path>
                <a:path w="1117600" h="1835150">
                  <a:moveTo>
                    <a:pt x="926985" y="632383"/>
                  </a:moveTo>
                  <a:lnTo>
                    <a:pt x="921181" y="589267"/>
                  </a:lnTo>
                  <a:lnTo>
                    <a:pt x="904786" y="550519"/>
                  </a:lnTo>
                  <a:lnTo>
                    <a:pt x="879398" y="517702"/>
                  </a:lnTo>
                  <a:lnTo>
                    <a:pt x="850404" y="495325"/>
                  </a:lnTo>
                  <a:lnTo>
                    <a:pt x="850404" y="632383"/>
                  </a:lnTo>
                  <a:lnTo>
                    <a:pt x="843661" y="665594"/>
                  </a:lnTo>
                  <a:lnTo>
                    <a:pt x="825284" y="692797"/>
                  </a:lnTo>
                  <a:lnTo>
                    <a:pt x="798093" y="711174"/>
                  </a:lnTo>
                  <a:lnTo>
                    <a:pt x="764908" y="717931"/>
                  </a:lnTo>
                  <a:lnTo>
                    <a:pt x="731723" y="711174"/>
                  </a:lnTo>
                  <a:lnTo>
                    <a:pt x="704545" y="692797"/>
                  </a:lnTo>
                  <a:lnTo>
                    <a:pt x="686181" y="665594"/>
                  </a:lnTo>
                  <a:lnTo>
                    <a:pt x="679437" y="632383"/>
                  </a:lnTo>
                  <a:lnTo>
                    <a:pt x="686181" y="599186"/>
                  </a:lnTo>
                  <a:lnTo>
                    <a:pt x="704545" y="571995"/>
                  </a:lnTo>
                  <a:lnTo>
                    <a:pt x="731723" y="553618"/>
                  </a:lnTo>
                  <a:lnTo>
                    <a:pt x="764908" y="546874"/>
                  </a:lnTo>
                  <a:lnTo>
                    <a:pt x="798093" y="553618"/>
                  </a:lnTo>
                  <a:lnTo>
                    <a:pt x="825284" y="571995"/>
                  </a:lnTo>
                  <a:lnTo>
                    <a:pt x="843661" y="599186"/>
                  </a:lnTo>
                  <a:lnTo>
                    <a:pt x="850404" y="632383"/>
                  </a:lnTo>
                  <a:lnTo>
                    <a:pt x="850404" y="495325"/>
                  </a:lnTo>
                  <a:lnTo>
                    <a:pt x="846569" y="492353"/>
                  </a:lnTo>
                  <a:lnTo>
                    <a:pt x="807885" y="476008"/>
                  </a:lnTo>
                  <a:lnTo>
                    <a:pt x="764908" y="470217"/>
                  </a:lnTo>
                  <a:lnTo>
                    <a:pt x="721804" y="476008"/>
                  </a:lnTo>
                  <a:lnTo>
                    <a:pt x="683094" y="492353"/>
                  </a:lnTo>
                  <a:lnTo>
                    <a:pt x="650290" y="517702"/>
                  </a:lnTo>
                  <a:lnTo>
                    <a:pt x="624954" y="550519"/>
                  </a:lnTo>
                  <a:lnTo>
                    <a:pt x="608609" y="589267"/>
                  </a:lnTo>
                  <a:lnTo>
                    <a:pt x="602830" y="632383"/>
                  </a:lnTo>
                  <a:lnTo>
                    <a:pt x="608634" y="675513"/>
                  </a:lnTo>
                  <a:lnTo>
                    <a:pt x="625030" y="714260"/>
                  </a:lnTo>
                  <a:lnTo>
                    <a:pt x="650430" y="747077"/>
                  </a:lnTo>
                  <a:lnTo>
                    <a:pt x="683260" y="772426"/>
                  </a:lnTo>
                  <a:lnTo>
                    <a:pt x="721944" y="788771"/>
                  </a:lnTo>
                  <a:lnTo>
                    <a:pt x="764908" y="794562"/>
                  </a:lnTo>
                  <a:lnTo>
                    <a:pt x="807885" y="788771"/>
                  </a:lnTo>
                  <a:lnTo>
                    <a:pt x="846569" y="772426"/>
                  </a:lnTo>
                  <a:lnTo>
                    <a:pt x="879398" y="747077"/>
                  </a:lnTo>
                  <a:lnTo>
                    <a:pt x="904786" y="714260"/>
                  </a:lnTo>
                  <a:lnTo>
                    <a:pt x="921181" y="675513"/>
                  </a:lnTo>
                  <a:lnTo>
                    <a:pt x="926985" y="632383"/>
                  </a:lnTo>
                  <a:close/>
                </a:path>
                <a:path w="1117600" h="1835150">
                  <a:moveTo>
                    <a:pt x="1117193" y="1227404"/>
                  </a:moveTo>
                  <a:lnTo>
                    <a:pt x="1107198" y="1227404"/>
                  </a:lnTo>
                  <a:lnTo>
                    <a:pt x="1070114" y="1219873"/>
                  </a:lnTo>
                  <a:lnTo>
                    <a:pt x="1039761" y="1199349"/>
                  </a:lnTo>
                  <a:lnTo>
                    <a:pt x="1019263" y="1168971"/>
                  </a:lnTo>
                  <a:lnTo>
                    <a:pt x="1011745" y="1131862"/>
                  </a:lnTo>
                  <a:lnTo>
                    <a:pt x="1011745" y="948575"/>
                  </a:lnTo>
                  <a:lnTo>
                    <a:pt x="1004912" y="906360"/>
                  </a:lnTo>
                  <a:lnTo>
                    <a:pt x="985901" y="869581"/>
                  </a:lnTo>
                  <a:lnTo>
                    <a:pt x="956906" y="840511"/>
                  </a:lnTo>
                  <a:lnTo>
                    <a:pt x="920115" y="821423"/>
                  </a:lnTo>
                  <a:lnTo>
                    <a:pt x="877760" y="814552"/>
                  </a:lnTo>
                  <a:lnTo>
                    <a:pt x="651675" y="814552"/>
                  </a:lnTo>
                  <a:lnTo>
                    <a:pt x="609460" y="821385"/>
                  </a:lnTo>
                  <a:lnTo>
                    <a:pt x="572706" y="840409"/>
                  </a:lnTo>
                  <a:lnTo>
                    <a:pt x="543648" y="869416"/>
                  </a:lnTo>
                  <a:lnTo>
                    <a:pt x="524560" y="906208"/>
                  </a:lnTo>
                  <a:lnTo>
                    <a:pt x="517702" y="948575"/>
                  </a:lnTo>
                  <a:lnTo>
                    <a:pt x="517702" y="1465491"/>
                  </a:lnTo>
                  <a:lnTo>
                    <a:pt x="572249" y="1436230"/>
                  </a:lnTo>
                  <a:lnTo>
                    <a:pt x="594309" y="1378089"/>
                  </a:lnTo>
                  <a:lnTo>
                    <a:pt x="594309" y="948575"/>
                  </a:lnTo>
                  <a:lnTo>
                    <a:pt x="598805" y="926350"/>
                  </a:lnTo>
                  <a:lnTo>
                    <a:pt x="611060" y="908100"/>
                  </a:lnTo>
                  <a:lnTo>
                    <a:pt x="629285" y="895756"/>
                  </a:lnTo>
                  <a:lnTo>
                    <a:pt x="651675" y="891209"/>
                  </a:lnTo>
                  <a:lnTo>
                    <a:pt x="877760" y="891209"/>
                  </a:lnTo>
                  <a:lnTo>
                    <a:pt x="899998" y="895756"/>
                  </a:lnTo>
                  <a:lnTo>
                    <a:pt x="918248" y="908100"/>
                  </a:lnTo>
                  <a:lnTo>
                    <a:pt x="930592" y="926350"/>
                  </a:lnTo>
                  <a:lnTo>
                    <a:pt x="935126" y="948575"/>
                  </a:lnTo>
                  <a:lnTo>
                    <a:pt x="935126" y="1131862"/>
                  </a:lnTo>
                  <a:lnTo>
                    <a:pt x="941298" y="1177531"/>
                  </a:lnTo>
                  <a:lnTo>
                    <a:pt x="958697" y="1218628"/>
                  </a:lnTo>
                  <a:lnTo>
                    <a:pt x="985647" y="1253490"/>
                  </a:lnTo>
                  <a:lnTo>
                    <a:pt x="1020495" y="1280464"/>
                  </a:lnTo>
                  <a:lnTo>
                    <a:pt x="1061567" y="1297863"/>
                  </a:lnTo>
                  <a:lnTo>
                    <a:pt x="1107198" y="1304023"/>
                  </a:lnTo>
                  <a:lnTo>
                    <a:pt x="1117193" y="1304023"/>
                  </a:lnTo>
                  <a:lnTo>
                    <a:pt x="1117193" y="1227404"/>
                  </a:lnTo>
                  <a:close/>
                </a:path>
              </a:pathLst>
            </a:custGeom>
            <a:solidFill>
              <a:srgbClr val="3C3935"/>
            </a:solidFill>
          </p:spPr>
          <p:txBody>
            <a:bodyPr wrap="square" lIns="0" tIns="0" rIns="0" bIns="0" rtlCol="0"/>
            <a:lstStyle/>
            <a:p>
              <a:endParaRPr/>
            </a:p>
          </p:txBody>
        </p:sp>
      </p:grpSp>
      <p:grpSp>
        <p:nvGrpSpPr>
          <p:cNvPr id="7" name="object 7"/>
          <p:cNvGrpSpPr/>
          <p:nvPr/>
        </p:nvGrpSpPr>
        <p:grpSpPr>
          <a:xfrm>
            <a:off x="6287981" y="4796523"/>
            <a:ext cx="1335405" cy="167640"/>
            <a:chOff x="4763980" y="4796523"/>
            <a:chExt cx="1335405" cy="167640"/>
          </a:xfrm>
        </p:grpSpPr>
        <p:sp>
          <p:nvSpPr>
            <p:cNvPr id="8" name="object 8"/>
            <p:cNvSpPr/>
            <p:nvPr/>
          </p:nvSpPr>
          <p:spPr>
            <a:xfrm>
              <a:off x="4763973" y="4796535"/>
              <a:ext cx="591185" cy="167640"/>
            </a:xfrm>
            <a:custGeom>
              <a:avLst/>
              <a:gdLst/>
              <a:ahLst/>
              <a:cxnLst/>
              <a:rect l="l" t="t" r="r" b="b"/>
              <a:pathLst>
                <a:path w="591185" h="167639">
                  <a:moveTo>
                    <a:pt x="129895" y="131064"/>
                  </a:moveTo>
                  <a:lnTo>
                    <a:pt x="42189" y="131051"/>
                  </a:lnTo>
                  <a:lnTo>
                    <a:pt x="42189" y="100723"/>
                  </a:lnTo>
                  <a:lnTo>
                    <a:pt x="119532" y="100723"/>
                  </a:lnTo>
                  <a:lnTo>
                    <a:pt x="119532" y="67017"/>
                  </a:lnTo>
                  <a:lnTo>
                    <a:pt x="42189" y="67017"/>
                  </a:lnTo>
                  <a:lnTo>
                    <a:pt x="42189" y="37020"/>
                  </a:lnTo>
                  <a:lnTo>
                    <a:pt x="127673" y="37020"/>
                  </a:lnTo>
                  <a:lnTo>
                    <a:pt x="127673" y="3327"/>
                  </a:lnTo>
                  <a:lnTo>
                    <a:pt x="0" y="3327"/>
                  </a:lnTo>
                  <a:lnTo>
                    <a:pt x="0" y="164757"/>
                  </a:lnTo>
                  <a:lnTo>
                    <a:pt x="129895" y="164757"/>
                  </a:lnTo>
                  <a:lnTo>
                    <a:pt x="129895" y="131064"/>
                  </a:lnTo>
                  <a:close/>
                </a:path>
                <a:path w="591185" h="167639">
                  <a:moveTo>
                    <a:pt x="284200" y="18135"/>
                  </a:moveTo>
                  <a:lnTo>
                    <a:pt x="245833" y="2654"/>
                  </a:lnTo>
                  <a:lnTo>
                    <a:pt x="219811" y="0"/>
                  </a:lnTo>
                  <a:lnTo>
                    <a:pt x="210388" y="406"/>
                  </a:lnTo>
                  <a:lnTo>
                    <a:pt x="172821" y="13741"/>
                  </a:lnTo>
                  <a:lnTo>
                    <a:pt x="155054" y="49987"/>
                  </a:lnTo>
                  <a:lnTo>
                    <a:pt x="155536" y="57619"/>
                  </a:lnTo>
                  <a:lnTo>
                    <a:pt x="187007" y="92265"/>
                  </a:lnTo>
                  <a:lnTo>
                    <a:pt x="216115" y="101092"/>
                  </a:lnTo>
                  <a:lnTo>
                    <a:pt x="229806" y="105905"/>
                  </a:lnTo>
                  <a:lnTo>
                    <a:pt x="233133" y="107759"/>
                  </a:lnTo>
                  <a:lnTo>
                    <a:pt x="238315" y="112941"/>
                  </a:lnTo>
                  <a:lnTo>
                    <a:pt x="239801" y="115900"/>
                  </a:lnTo>
                  <a:lnTo>
                    <a:pt x="239801" y="124015"/>
                  </a:lnTo>
                  <a:lnTo>
                    <a:pt x="237947" y="127355"/>
                  </a:lnTo>
                  <a:lnTo>
                    <a:pt x="230543" y="131800"/>
                  </a:lnTo>
                  <a:lnTo>
                    <a:pt x="225742" y="132905"/>
                  </a:lnTo>
                  <a:lnTo>
                    <a:pt x="219443" y="132905"/>
                  </a:lnTo>
                  <a:lnTo>
                    <a:pt x="181787" y="122275"/>
                  </a:lnTo>
                  <a:lnTo>
                    <a:pt x="160972" y="108127"/>
                  </a:lnTo>
                  <a:lnTo>
                    <a:pt x="144691" y="141058"/>
                  </a:lnTo>
                  <a:lnTo>
                    <a:pt x="179108" y="160312"/>
                  </a:lnTo>
                  <a:lnTo>
                    <a:pt x="219075" y="167347"/>
                  </a:lnTo>
                  <a:lnTo>
                    <a:pt x="227812" y="166941"/>
                  </a:lnTo>
                  <a:lnTo>
                    <a:pt x="265328" y="154432"/>
                  </a:lnTo>
                  <a:lnTo>
                    <a:pt x="283832" y="117017"/>
                  </a:lnTo>
                  <a:lnTo>
                    <a:pt x="283349" y="109308"/>
                  </a:lnTo>
                  <a:lnTo>
                    <a:pt x="257187" y="75907"/>
                  </a:lnTo>
                  <a:lnTo>
                    <a:pt x="216115" y="62204"/>
                  </a:lnTo>
                  <a:lnTo>
                    <a:pt x="208711" y="59245"/>
                  </a:lnTo>
                  <a:lnTo>
                    <a:pt x="205384" y="57023"/>
                  </a:lnTo>
                  <a:lnTo>
                    <a:pt x="200202" y="52578"/>
                  </a:lnTo>
                  <a:lnTo>
                    <a:pt x="198716" y="49618"/>
                  </a:lnTo>
                  <a:lnTo>
                    <a:pt x="198716" y="42214"/>
                  </a:lnTo>
                  <a:lnTo>
                    <a:pt x="200202" y="39243"/>
                  </a:lnTo>
                  <a:lnTo>
                    <a:pt x="206121" y="35547"/>
                  </a:lnTo>
                  <a:lnTo>
                    <a:pt x="210197" y="34429"/>
                  </a:lnTo>
                  <a:lnTo>
                    <a:pt x="221665" y="34429"/>
                  </a:lnTo>
                  <a:lnTo>
                    <a:pt x="230174" y="35915"/>
                  </a:lnTo>
                  <a:lnTo>
                    <a:pt x="239801" y="39243"/>
                  </a:lnTo>
                  <a:lnTo>
                    <a:pt x="254038" y="44843"/>
                  </a:lnTo>
                  <a:lnTo>
                    <a:pt x="268287" y="51841"/>
                  </a:lnTo>
                  <a:lnTo>
                    <a:pt x="284200" y="18135"/>
                  </a:lnTo>
                  <a:close/>
                </a:path>
                <a:path w="591185" h="167639">
                  <a:moveTo>
                    <a:pt x="429260" y="3327"/>
                  </a:moveTo>
                  <a:lnTo>
                    <a:pt x="290868" y="3327"/>
                  </a:lnTo>
                  <a:lnTo>
                    <a:pt x="290868" y="38138"/>
                  </a:lnTo>
                  <a:lnTo>
                    <a:pt x="338607" y="38138"/>
                  </a:lnTo>
                  <a:lnTo>
                    <a:pt x="338607" y="164757"/>
                  </a:lnTo>
                  <a:lnTo>
                    <a:pt x="380796" y="164757"/>
                  </a:lnTo>
                  <a:lnTo>
                    <a:pt x="380796" y="38138"/>
                  </a:lnTo>
                  <a:lnTo>
                    <a:pt x="429260" y="38138"/>
                  </a:lnTo>
                  <a:lnTo>
                    <a:pt x="429260" y="3327"/>
                  </a:lnTo>
                  <a:close/>
                </a:path>
                <a:path w="591185" h="167639">
                  <a:moveTo>
                    <a:pt x="590969" y="164757"/>
                  </a:moveTo>
                  <a:lnTo>
                    <a:pt x="562495" y="119976"/>
                  </a:lnTo>
                  <a:lnTo>
                    <a:pt x="557314" y="111836"/>
                  </a:lnTo>
                  <a:lnTo>
                    <a:pt x="563892" y="107657"/>
                  </a:lnTo>
                  <a:lnTo>
                    <a:pt x="585673" y="68440"/>
                  </a:lnTo>
                  <a:lnTo>
                    <a:pt x="586155" y="59613"/>
                  </a:lnTo>
                  <a:lnTo>
                    <a:pt x="585050" y="46990"/>
                  </a:lnTo>
                  <a:lnTo>
                    <a:pt x="582193" y="37401"/>
                  </a:lnTo>
                  <a:lnTo>
                    <a:pt x="581723" y="35775"/>
                  </a:lnTo>
                  <a:lnTo>
                    <a:pt x="547370" y="6616"/>
                  </a:lnTo>
                  <a:lnTo>
                    <a:pt x="546214" y="6388"/>
                  </a:lnTo>
                  <a:lnTo>
                    <a:pt x="546214" y="54063"/>
                  </a:lnTo>
                  <a:lnTo>
                    <a:pt x="546214" y="69989"/>
                  </a:lnTo>
                  <a:lnTo>
                    <a:pt x="543991" y="75907"/>
                  </a:lnTo>
                  <a:lnTo>
                    <a:pt x="539178" y="80352"/>
                  </a:lnTo>
                  <a:lnTo>
                    <a:pt x="534365" y="84429"/>
                  </a:lnTo>
                  <a:lnTo>
                    <a:pt x="527710" y="86652"/>
                  </a:lnTo>
                  <a:lnTo>
                    <a:pt x="488480" y="86652"/>
                  </a:lnTo>
                  <a:lnTo>
                    <a:pt x="488480" y="37401"/>
                  </a:lnTo>
                  <a:lnTo>
                    <a:pt x="527710" y="37401"/>
                  </a:lnTo>
                  <a:lnTo>
                    <a:pt x="534365" y="39624"/>
                  </a:lnTo>
                  <a:lnTo>
                    <a:pt x="543991" y="47764"/>
                  </a:lnTo>
                  <a:lnTo>
                    <a:pt x="546214" y="54063"/>
                  </a:lnTo>
                  <a:lnTo>
                    <a:pt x="546214" y="6388"/>
                  </a:lnTo>
                  <a:lnTo>
                    <a:pt x="534022" y="3860"/>
                  </a:lnTo>
                  <a:lnTo>
                    <a:pt x="518820" y="2959"/>
                  </a:lnTo>
                  <a:lnTo>
                    <a:pt x="446278" y="2959"/>
                  </a:lnTo>
                  <a:lnTo>
                    <a:pt x="446278" y="164757"/>
                  </a:lnTo>
                  <a:lnTo>
                    <a:pt x="488848" y="164757"/>
                  </a:lnTo>
                  <a:lnTo>
                    <a:pt x="488848" y="119976"/>
                  </a:lnTo>
                  <a:lnTo>
                    <a:pt x="519938" y="119976"/>
                  </a:lnTo>
                  <a:lnTo>
                    <a:pt x="543623" y="164757"/>
                  </a:lnTo>
                  <a:lnTo>
                    <a:pt x="590969" y="164757"/>
                  </a:lnTo>
                  <a:close/>
                </a:path>
              </a:pathLst>
            </a:custGeom>
            <a:solidFill>
              <a:srgbClr val="3C3935"/>
            </a:solidFill>
          </p:spPr>
          <p:txBody>
            <a:bodyPr wrap="square" lIns="0" tIns="0" rIns="0" bIns="0" rtlCol="0"/>
            <a:lstStyle/>
            <a:p>
              <a:endParaRPr/>
            </a:p>
          </p:txBody>
        </p:sp>
        <p:pic>
          <p:nvPicPr>
            <p:cNvPr id="9" name="object 9"/>
            <p:cNvPicPr/>
            <p:nvPr/>
          </p:nvPicPr>
          <p:blipFill>
            <a:blip r:embed="rId2" cstate="print"/>
            <a:stretch>
              <a:fillRect/>
            </a:stretch>
          </p:blipFill>
          <p:spPr>
            <a:xfrm>
              <a:off x="5377523" y="4799856"/>
              <a:ext cx="129911" cy="161429"/>
            </a:xfrm>
            <a:prstGeom prst="rect">
              <a:avLst/>
            </a:prstGeom>
          </p:spPr>
        </p:pic>
        <p:pic>
          <p:nvPicPr>
            <p:cNvPr id="10" name="object 10"/>
            <p:cNvPicPr/>
            <p:nvPr/>
          </p:nvPicPr>
          <p:blipFill>
            <a:blip r:embed="rId3" cstate="print"/>
            <a:stretch>
              <a:fillRect/>
            </a:stretch>
          </p:blipFill>
          <p:spPr>
            <a:xfrm>
              <a:off x="5532942" y="4799856"/>
              <a:ext cx="110665" cy="161429"/>
            </a:xfrm>
            <a:prstGeom prst="rect">
              <a:avLst/>
            </a:prstGeom>
          </p:spPr>
        </p:pic>
        <p:pic>
          <p:nvPicPr>
            <p:cNvPr id="11" name="object 11"/>
            <p:cNvPicPr/>
            <p:nvPr/>
          </p:nvPicPr>
          <p:blipFill>
            <a:blip r:embed="rId4" cstate="print"/>
            <a:stretch>
              <a:fillRect/>
            </a:stretch>
          </p:blipFill>
          <p:spPr>
            <a:xfrm>
              <a:off x="5662853" y="4796523"/>
              <a:ext cx="436277" cy="167355"/>
            </a:xfrm>
            <a:prstGeom prst="rect">
              <a:avLst/>
            </a:prstGeom>
          </p:spPr>
        </p:pic>
      </p:grpSp>
      <p:grpSp>
        <p:nvGrpSpPr>
          <p:cNvPr id="12" name="object 12"/>
          <p:cNvGrpSpPr/>
          <p:nvPr/>
        </p:nvGrpSpPr>
        <p:grpSpPr>
          <a:xfrm>
            <a:off x="7694564" y="4799487"/>
            <a:ext cx="307340" cy="161925"/>
            <a:chOff x="6170564" y="4799486"/>
            <a:chExt cx="307340" cy="161925"/>
          </a:xfrm>
        </p:grpSpPr>
        <p:pic>
          <p:nvPicPr>
            <p:cNvPr id="13" name="object 13"/>
            <p:cNvPicPr/>
            <p:nvPr/>
          </p:nvPicPr>
          <p:blipFill>
            <a:blip r:embed="rId5" cstate="print"/>
            <a:stretch>
              <a:fillRect/>
            </a:stretch>
          </p:blipFill>
          <p:spPr>
            <a:xfrm>
              <a:off x="6170564" y="4799486"/>
              <a:ext cx="156159" cy="161800"/>
            </a:xfrm>
            <a:prstGeom prst="rect">
              <a:avLst/>
            </a:prstGeom>
          </p:spPr>
        </p:pic>
        <p:pic>
          <p:nvPicPr>
            <p:cNvPr id="14" name="object 14"/>
            <p:cNvPicPr/>
            <p:nvPr/>
          </p:nvPicPr>
          <p:blipFill>
            <a:blip r:embed="rId6" cstate="print"/>
            <a:stretch>
              <a:fillRect/>
            </a:stretch>
          </p:blipFill>
          <p:spPr>
            <a:xfrm>
              <a:off x="6347820" y="4799856"/>
              <a:ext cx="129880" cy="161429"/>
            </a:xfrm>
            <a:prstGeom prst="rect">
              <a:avLst/>
            </a:prstGeom>
          </p:spPr>
        </p:pic>
      </p:grpSp>
      <p:pic>
        <p:nvPicPr>
          <p:cNvPr id="15" name="object 15"/>
          <p:cNvPicPr/>
          <p:nvPr/>
        </p:nvPicPr>
        <p:blipFill>
          <a:blip r:embed="rId7" cstate="print"/>
          <a:stretch>
            <a:fillRect/>
          </a:stretch>
        </p:blipFill>
        <p:spPr>
          <a:xfrm>
            <a:off x="8078685" y="4799486"/>
            <a:ext cx="294182" cy="161800"/>
          </a:xfrm>
          <a:prstGeom prst="rect">
            <a:avLst/>
          </a:prstGeom>
        </p:spPr>
      </p:pic>
      <p:sp>
        <p:nvSpPr>
          <p:cNvPr id="16" name="object 16"/>
          <p:cNvSpPr/>
          <p:nvPr/>
        </p:nvSpPr>
        <p:spPr>
          <a:xfrm>
            <a:off x="6291301" y="5010544"/>
            <a:ext cx="2066925" cy="328295"/>
          </a:xfrm>
          <a:custGeom>
            <a:avLst/>
            <a:gdLst/>
            <a:ahLst/>
            <a:cxnLst/>
            <a:rect l="l" t="t" r="r" b="b"/>
            <a:pathLst>
              <a:path w="2066925" h="328295">
                <a:moveTo>
                  <a:pt x="129895" y="56438"/>
                </a:moveTo>
                <a:lnTo>
                  <a:pt x="0" y="56438"/>
                </a:lnTo>
                <a:lnTo>
                  <a:pt x="0" y="94538"/>
                </a:lnTo>
                <a:lnTo>
                  <a:pt x="43675" y="94538"/>
                </a:lnTo>
                <a:lnTo>
                  <a:pt x="43675" y="324472"/>
                </a:lnTo>
                <a:lnTo>
                  <a:pt x="85852" y="324472"/>
                </a:lnTo>
                <a:lnTo>
                  <a:pt x="85852" y="94538"/>
                </a:lnTo>
                <a:lnTo>
                  <a:pt x="129895" y="94538"/>
                </a:lnTo>
                <a:lnTo>
                  <a:pt x="129895" y="56438"/>
                </a:lnTo>
                <a:close/>
              </a:path>
              <a:path w="2066925" h="328295">
                <a:moveTo>
                  <a:pt x="278650" y="324345"/>
                </a:moveTo>
                <a:lnTo>
                  <a:pt x="274205" y="250291"/>
                </a:lnTo>
                <a:lnTo>
                  <a:pt x="273799" y="239674"/>
                </a:lnTo>
                <a:lnTo>
                  <a:pt x="272542" y="230022"/>
                </a:lnTo>
                <a:lnTo>
                  <a:pt x="270459" y="221348"/>
                </a:lnTo>
                <a:lnTo>
                  <a:pt x="268109" y="215125"/>
                </a:lnTo>
                <a:lnTo>
                  <a:pt x="267550" y="213639"/>
                </a:lnTo>
                <a:lnTo>
                  <a:pt x="263728" y="206971"/>
                </a:lnTo>
                <a:lnTo>
                  <a:pt x="258902" y="201371"/>
                </a:lnTo>
                <a:lnTo>
                  <a:pt x="253034" y="196824"/>
                </a:lnTo>
                <a:lnTo>
                  <a:pt x="246087" y="193281"/>
                </a:lnTo>
                <a:lnTo>
                  <a:pt x="258013" y="184873"/>
                </a:lnTo>
                <a:lnTo>
                  <a:pt x="263702" y="176987"/>
                </a:lnTo>
                <a:lnTo>
                  <a:pt x="266573" y="173012"/>
                </a:lnTo>
                <a:lnTo>
                  <a:pt x="271741" y="157657"/>
                </a:lnTo>
                <a:lnTo>
                  <a:pt x="273469" y="138849"/>
                </a:lnTo>
                <a:lnTo>
                  <a:pt x="273469" y="117741"/>
                </a:lnTo>
                <a:lnTo>
                  <a:pt x="272567" y="103174"/>
                </a:lnTo>
                <a:lnTo>
                  <a:pt x="270649" y="94424"/>
                </a:lnTo>
                <a:lnTo>
                  <a:pt x="269811" y="90576"/>
                </a:lnTo>
                <a:lnTo>
                  <a:pt x="239433" y="60121"/>
                </a:lnTo>
                <a:lnTo>
                  <a:pt x="231660" y="58394"/>
                </a:lnTo>
                <a:lnTo>
                  <a:pt x="231660" y="112560"/>
                </a:lnTo>
                <a:lnTo>
                  <a:pt x="231660" y="158838"/>
                </a:lnTo>
                <a:lnTo>
                  <a:pt x="229438" y="165874"/>
                </a:lnTo>
                <a:lnTo>
                  <a:pt x="221297" y="174764"/>
                </a:lnTo>
                <a:lnTo>
                  <a:pt x="215011" y="176987"/>
                </a:lnTo>
                <a:lnTo>
                  <a:pt x="189839" y="176987"/>
                </a:lnTo>
                <a:lnTo>
                  <a:pt x="189839" y="94424"/>
                </a:lnTo>
                <a:lnTo>
                  <a:pt x="217601" y="94424"/>
                </a:lnTo>
                <a:lnTo>
                  <a:pt x="223151" y="96647"/>
                </a:lnTo>
                <a:lnTo>
                  <a:pt x="229806" y="105524"/>
                </a:lnTo>
                <a:lnTo>
                  <a:pt x="231660" y="112560"/>
                </a:lnTo>
                <a:lnTo>
                  <a:pt x="231660" y="58394"/>
                </a:lnTo>
                <a:lnTo>
                  <a:pt x="226517" y="57251"/>
                </a:lnTo>
                <a:lnTo>
                  <a:pt x="211302" y="56286"/>
                </a:lnTo>
                <a:lnTo>
                  <a:pt x="148031" y="56286"/>
                </a:lnTo>
                <a:lnTo>
                  <a:pt x="148031" y="323977"/>
                </a:lnTo>
                <a:lnTo>
                  <a:pt x="190207" y="323977"/>
                </a:lnTo>
                <a:lnTo>
                  <a:pt x="190207" y="215125"/>
                </a:lnTo>
                <a:lnTo>
                  <a:pt x="214261" y="215125"/>
                </a:lnTo>
                <a:lnTo>
                  <a:pt x="232397" y="249186"/>
                </a:lnTo>
                <a:lnTo>
                  <a:pt x="232397" y="301396"/>
                </a:lnTo>
                <a:lnTo>
                  <a:pt x="232765" y="308432"/>
                </a:lnTo>
                <a:lnTo>
                  <a:pt x="233514" y="315836"/>
                </a:lnTo>
                <a:lnTo>
                  <a:pt x="234619" y="319900"/>
                </a:lnTo>
                <a:lnTo>
                  <a:pt x="236105" y="324345"/>
                </a:lnTo>
                <a:lnTo>
                  <a:pt x="278650" y="324345"/>
                </a:lnTo>
                <a:close/>
              </a:path>
              <a:path w="2066925" h="328295">
                <a:moveTo>
                  <a:pt x="438137" y="324345"/>
                </a:moveTo>
                <a:lnTo>
                  <a:pt x="430364" y="275844"/>
                </a:lnTo>
                <a:lnTo>
                  <a:pt x="424548" y="239560"/>
                </a:lnTo>
                <a:lnTo>
                  <a:pt x="402831" y="104038"/>
                </a:lnTo>
                <a:lnTo>
                  <a:pt x="395236" y="56654"/>
                </a:lnTo>
                <a:lnTo>
                  <a:pt x="382651" y="56654"/>
                </a:lnTo>
                <a:lnTo>
                  <a:pt x="382651" y="239560"/>
                </a:lnTo>
                <a:lnTo>
                  <a:pt x="341947" y="239560"/>
                </a:lnTo>
                <a:lnTo>
                  <a:pt x="362292" y="104038"/>
                </a:lnTo>
                <a:lnTo>
                  <a:pt x="382651" y="239560"/>
                </a:lnTo>
                <a:lnTo>
                  <a:pt x="382651" y="56654"/>
                </a:lnTo>
                <a:lnTo>
                  <a:pt x="333794" y="56654"/>
                </a:lnTo>
                <a:lnTo>
                  <a:pt x="290868" y="324345"/>
                </a:lnTo>
                <a:lnTo>
                  <a:pt x="329361" y="324345"/>
                </a:lnTo>
                <a:lnTo>
                  <a:pt x="336765" y="275844"/>
                </a:lnTo>
                <a:lnTo>
                  <a:pt x="388200" y="275844"/>
                </a:lnTo>
                <a:lnTo>
                  <a:pt x="395579" y="324345"/>
                </a:lnTo>
                <a:lnTo>
                  <a:pt x="438137" y="324345"/>
                </a:lnTo>
                <a:close/>
              </a:path>
              <a:path w="2066925" h="328295">
                <a:moveTo>
                  <a:pt x="590232" y="56654"/>
                </a:moveTo>
                <a:lnTo>
                  <a:pt x="552881" y="56654"/>
                </a:lnTo>
                <a:lnTo>
                  <a:pt x="552881" y="216979"/>
                </a:lnTo>
                <a:lnTo>
                  <a:pt x="509574" y="56654"/>
                </a:lnTo>
                <a:lnTo>
                  <a:pt x="457022" y="56654"/>
                </a:lnTo>
                <a:lnTo>
                  <a:pt x="457022" y="324345"/>
                </a:lnTo>
                <a:lnTo>
                  <a:pt x="494766" y="324345"/>
                </a:lnTo>
                <a:lnTo>
                  <a:pt x="494766" y="130340"/>
                </a:lnTo>
                <a:lnTo>
                  <a:pt x="547331" y="324345"/>
                </a:lnTo>
                <a:lnTo>
                  <a:pt x="590232" y="324345"/>
                </a:lnTo>
                <a:lnTo>
                  <a:pt x="590232" y="56654"/>
                </a:lnTo>
                <a:close/>
              </a:path>
              <a:path w="2066925" h="328295">
                <a:moveTo>
                  <a:pt x="740130" y="260667"/>
                </a:moveTo>
                <a:lnTo>
                  <a:pt x="730199" y="219379"/>
                </a:lnTo>
                <a:lnTo>
                  <a:pt x="685317" y="168986"/>
                </a:lnTo>
                <a:lnTo>
                  <a:pt x="677989" y="161671"/>
                </a:lnTo>
                <a:lnTo>
                  <a:pt x="658520" y="126606"/>
                </a:lnTo>
                <a:lnTo>
                  <a:pt x="657961" y="118478"/>
                </a:lnTo>
                <a:lnTo>
                  <a:pt x="657961" y="109232"/>
                </a:lnTo>
                <a:lnTo>
                  <a:pt x="659447" y="102565"/>
                </a:lnTo>
                <a:lnTo>
                  <a:pt x="666470" y="94424"/>
                </a:lnTo>
                <a:lnTo>
                  <a:pt x="671652" y="92202"/>
                </a:lnTo>
                <a:lnTo>
                  <a:pt x="685355" y="92202"/>
                </a:lnTo>
                <a:lnTo>
                  <a:pt x="690537" y="94424"/>
                </a:lnTo>
                <a:lnTo>
                  <a:pt x="697560" y="102565"/>
                </a:lnTo>
                <a:lnTo>
                  <a:pt x="699414" y="109232"/>
                </a:lnTo>
                <a:lnTo>
                  <a:pt x="699414" y="129590"/>
                </a:lnTo>
                <a:lnTo>
                  <a:pt x="739013" y="129590"/>
                </a:lnTo>
                <a:lnTo>
                  <a:pt x="739013" y="121081"/>
                </a:lnTo>
                <a:lnTo>
                  <a:pt x="738047" y="105664"/>
                </a:lnTo>
                <a:lnTo>
                  <a:pt x="714730" y="63525"/>
                </a:lnTo>
                <a:lnTo>
                  <a:pt x="677202" y="53695"/>
                </a:lnTo>
                <a:lnTo>
                  <a:pt x="662851" y="54800"/>
                </a:lnTo>
                <a:lnTo>
                  <a:pt x="624141" y="80683"/>
                </a:lnTo>
                <a:lnTo>
                  <a:pt x="615403" y="121450"/>
                </a:lnTo>
                <a:lnTo>
                  <a:pt x="615810" y="130670"/>
                </a:lnTo>
                <a:lnTo>
                  <a:pt x="629005" y="169392"/>
                </a:lnTo>
                <a:lnTo>
                  <a:pt x="670204" y="213131"/>
                </a:lnTo>
                <a:lnTo>
                  <a:pt x="677532" y="220446"/>
                </a:lnTo>
                <a:lnTo>
                  <a:pt x="697014" y="255511"/>
                </a:lnTo>
                <a:lnTo>
                  <a:pt x="697560" y="263626"/>
                </a:lnTo>
                <a:lnTo>
                  <a:pt x="696188" y="275018"/>
                </a:lnTo>
                <a:lnTo>
                  <a:pt x="692061" y="283108"/>
                </a:lnTo>
                <a:lnTo>
                  <a:pt x="685228" y="287947"/>
                </a:lnTo>
                <a:lnTo>
                  <a:pt x="675728" y="289547"/>
                </a:lnTo>
                <a:lnTo>
                  <a:pt x="666229" y="287947"/>
                </a:lnTo>
                <a:lnTo>
                  <a:pt x="659396" y="283108"/>
                </a:lnTo>
                <a:lnTo>
                  <a:pt x="655269" y="275018"/>
                </a:lnTo>
                <a:lnTo>
                  <a:pt x="653884" y="263626"/>
                </a:lnTo>
                <a:lnTo>
                  <a:pt x="653884" y="244373"/>
                </a:lnTo>
                <a:lnTo>
                  <a:pt x="615022" y="244373"/>
                </a:lnTo>
                <a:lnTo>
                  <a:pt x="615022" y="260667"/>
                </a:lnTo>
                <a:lnTo>
                  <a:pt x="616000" y="276072"/>
                </a:lnTo>
                <a:lnTo>
                  <a:pt x="639889" y="318211"/>
                </a:lnTo>
                <a:lnTo>
                  <a:pt x="677583" y="328053"/>
                </a:lnTo>
                <a:lnTo>
                  <a:pt x="691946" y="326948"/>
                </a:lnTo>
                <a:lnTo>
                  <a:pt x="731227" y="300913"/>
                </a:lnTo>
                <a:lnTo>
                  <a:pt x="739152" y="276021"/>
                </a:lnTo>
                <a:lnTo>
                  <a:pt x="740130" y="260667"/>
                </a:lnTo>
                <a:close/>
              </a:path>
              <a:path w="2066925" h="328295">
                <a:moveTo>
                  <a:pt x="874826" y="56654"/>
                </a:moveTo>
                <a:lnTo>
                  <a:pt x="763409" y="56654"/>
                </a:lnTo>
                <a:lnTo>
                  <a:pt x="763409" y="324345"/>
                </a:lnTo>
                <a:lnTo>
                  <a:pt x="805611" y="324345"/>
                </a:lnTo>
                <a:lnTo>
                  <a:pt x="805611" y="214007"/>
                </a:lnTo>
                <a:lnTo>
                  <a:pt x="860018" y="214007"/>
                </a:lnTo>
                <a:lnTo>
                  <a:pt x="860018" y="175501"/>
                </a:lnTo>
                <a:lnTo>
                  <a:pt x="805611" y="175501"/>
                </a:lnTo>
                <a:lnTo>
                  <a:pt x="805611" y="94792"/>
                </a:lnTo>
                <a:lnTo>
                  <a:pt x="874826" y="94792"/>
                </a:lnTo>
                <a:lnTo>
                  <a:pt x="874826" y="56654"/>
                </a:lnTo>
                <a:close/>
              </a:path>
              <a:path w="2066925" h="328295">
                <a:moveTo>
                  <a:pt x="1019136" y="120700"/>
                </a:moveTo>
                <a:lnTo>
                  <a:pt x="1010081" y="80822"/>
                </a:lnTo>
                <a:lnTo>
                  <a:pt x="977315" y="56337"/>
                </a:lnTo>
                <a:lnTo>
                  <a:pt x="977315" y="118478"/>
                </a:lnTo>
                <a:lnTo>
                  <a:pt x="977315" y="262890"/>
                </a:lnTo>
                <a:lnTo>
                  <a:pt x="975931" y="274332"/>
                </a:lnTo>
                <a:lnTo>
                  <a:pt x="971804" y="282549"/>
                </a:lnTo>
                <a:lnTo>
                  <a:pt x="964971" y="287515"/>
                </a:lnTo>
                <a:lnTo>
                  <a:pt x="955471" y="289179"/>
                </a:lnTo>
                <a:lnTo>
                  <a:pt x="945972" y="287515"/>
                </a:lnTo>
                <a:lnTo>
                  <a:pt x="939139" y="282549"/>
                </a:lnTo>
                <a:lnTo>
                  <a:pt x="935024" y="274332"/>
                </a:lnTo>
                <a:lnTo>
                  <a:pt x="933640" y="262890"/>
                </a:lnTo>
                <a:lnTo>
                  <a:pt x="933640" y="118478"/>
                </a:lnTo>
                <a:lnTo>
                  <a:pt x="935024" y="107035"/>
                </a:lnTo>
                <a:lnTo>
                  <a:pt x="939139" y="98818"/>
                </a:lnTo>
                <a:lnTo>
                  <a:pt x="945972" y="93853"/>
                </a:lnTo>
                <a:lnTo>
                  <a:pt x="955471" y="92202"/>
                </a:lnTo>
                <a:lnTo>
                  <a:pt x="964971" y="93853"/>
                </a:lnTo>
                <a:lnTo>
                  <a:pt x="971804" y="98818"/>
                </a:lnTo>
                <a:lnTo>
                  <a:pt x="975931" y="107035"/>
                </a:lnTo>
                <a:lnTo>
                  <a:pt x="977315" y="118478"/>
                </a:lnTo>
                <a:lnTo>
                  <a:pt x="977315" y="56337"/>
                </a:lnTo>
                <a:lnTo>
                  <a:pt x="970064" y="54432"/>
                </a:lnTo>
                <a:lnTo>
                  <a:pt x="955471" y="53314"/>
                </a:lnTo>
                <a:lnTo>
                  <a:pt x="940892" y="54432"/>
                </a:lnTo>
                <a:lnTo>
                  <a:pt x="900849" y="80873"/>
                </a:lnTo>
                <a:lnTo>
                  <a:pt x="891971" y="118478"/>
                </a:lnTo>
                <a:lnTo>
                  <a:pt x="891844" y="259918"/>
                </a:lnTo>
                <a:lnTo>
                  <a:pt x="892835" y="275120"/>
                </a:lnTo>
                <a:lnTo>
                  <a:pt x="917295" y="317309"/>
                </a:lnTo>
                <a:lnTo>
                  <a:pt x="955471" y="327317"/>
                </a:lnTo>
                <a:lnTo>
                  <a:pt x="970064" y="326199"/>
                </a:lnTo>
                <a:lnTo>
                  <a:pt x="1009929" y="299961"/>
                </a:lnTo>
                <a:lnTo>
                  <a:pt x="1014704" y="289179"/>
                </a:lnTo>
                <a:lnTo>
                  <a:pt x="1015022" y="288480"/>
                </a:lnTo>
                <a:lnTo>
                  <a:pt x="1018095" y="275120"/>
                </a:lnTo>
                <a:lnTo>
                  <a:pt x="1019136" y="259918"/>
                </a:lnTo>
                <a:lnTo>
                  <a:pt x="1019136" y="120700"/>
                </a:lnTo>
                <a:close/>
              </a:path>
              <a:path w="2066925" h="328295">
                <a:moveTo>
                  <a:pt x="1176782" y="324345"/>
                </a:moveTo>
                <a:lnTo>
                  <a:pt x="1172337" y="250291"/>
                </a:lnTo>
                <a:lnTo>
                  <a:pt x="1171917" y="239674"/>
                </a:lnTo>
                <a:lnTo>
                  <a:pt x="1170673" y="230022"/>
                </a:lnTo>
                <a:lnTo>
                  <a:pt x="1168590" y="221348"/>
                </a:lnTo>
                <a:lnTo>
                  <a:pt x="1166228" y="215125"/>
                </a:lnTo>
                <a:lnTo>
                  <a:pt x="1165669" y="213639"/>
                </a:lnTo>
                <a:lnTo>
                  <a:pt x="1161846" y="206971"/>
                </a:lnTo>
                <a:lnTo>
                  <a:pt x="1157020" y="201371"/>
                </a:lnTo>
                <a:lnTo>
                  <a:pt x="1151153" y="196824"/>
                </a:lnTo>
                <a:lnTo>
                  <a:pt x="1144206" y="193281"/>
                </a:lnTo>
                <a:lnTo>
                  <a:pt x="1156131" y="184873"/>
                </a:lnTo>
                <a:lnTo>
                  <a:pt x="1161834" y="176987"/>
                </a:lnTo>
                <a:lnTo>
                  <a:pt x="1164704" y="173012"/>
                </a:lnTo>
                <a:lnTo>
                  <a:pt x="1169860" y="157657"/>
                </a:lnTo>
                <a:lnTo>
                  <a:pt x="1171587" y="138849"/>
                </a:lnTo>
                <a:lnTo>
                  <a:pt x="1171587" y="117741"/>
                </a:lnTo>
                <a:lnTo>
                  <a:pt x="1163320" y="79997"/>
                </a:lnTo>
                <a:lnTo>
                  <a:pt x="1129766" y="58394"/>
                </a:lnTo>
                <a:lnTo>
                  <a:pt x="1129766" y="112560"/>
                </a:lnTo>
                <a:lnTo>
                  <a:pt x="1129766" y="158838"/>
                </a:lnTo>
                <a:lnTo>
                  <a:pt x="1127544" y="165874"/>
                </a:lnTo>
                <a:lnTo>
                  <a:pt x="1119403" y="174764"/>
                </a:lnTo>
                <a:lnTo>
                  <a:pt x="1113116" y="176987"/>
                </a:lnTo>
                <a:lnTo>
                  <a:pt x="1087983" y="176987"/>
                </a:lnTo>
                <a:lnTo>
                  <a:pt x="1087983" y="94424"/>
                </a:lnTo>
                <a:lnTo>
                  <a:pt x="1115707" y="94424"/>
                </a:lnTo>
                <a:lnTo>
                  <a:pt x="1121257" y="96647"/>
                </a:lnTo>
                <a:lnTo>
                  <a:pt x="1127925" y="105524"/>
                </a:lnTo>
                <a:lnTo>
                  <a:pt x="1129766" y="112560"/>
                </a:lnTo>
                <a:lnTo>
                  <a:pt x="1129766" y="58394"/>
                </a:lnTo>
                <a:lnTo>
                  <a:pt x="1124635" y="57251"/>
                </a:lnTo>
                <a:lnTo>
                  <a:pt x="1109446" y="56286"/>
                </a:lnTo>
                <a:lnTo>
                  <a:pt x="1046149" y="56286"/>
                </a:lnTo>
                <a:lnTo>
                  <a:pt x="1046149" y="323977"/>
                </a:lnTo>
                <a:lnTo>
                  <a:pt x="1088351" y="323977"/>
                </a:lnTo>
                <a:lnTo>
                  <a:pt x="1088351" y="215125"/>
                </a:lnTo>
                <a:lnTo>
                  <a:pt x="1112380" y="215125"/>
                </a:lnTo>
                <a:lnTo>
                  <a:pt x="1130515" y="249186"/>
                </a:lnTo>
                <a:lnTo>
                  <a:pt x="1130515" y="301396"/>
                </a:lnTo>
                <a:lnTo>
                  <a:pt x="1130884" y="308432"/>
                </a:lnTo>
                <a:lnTo>
                  <a:pt x="1131620" y="315836"/>
                </a:lnTo>
                <a:lnTo>
                  <a:pt x="1132725" y="319900"/>
                </a:lnTo>
                <a:lnTo>
                  <a:pt x="1133843" y="324345"/>
                </a:lnTo>
                <a:lnTo>
                  <a:pt x="1176782" y="324345"/>
                </a:lnTo>
                <a:close/>
              </a:path>
              <a:path w="2066925" h="328295">
                <a:moveTo>
                  <a:pt x="1376235" y="56654"/>
                </a:moveTo>
                <a:lnTo>
                  <a:pt x="1317764" y="56654"/>
                </a:lnTo>
                <a:lnTo>
                  <a:pt x="1288923" y="246595"/>
                </a:lnTo>
                <a:lnTo>
                  <a:pt x="1258201" y="56654"/>
                </a:lnTo>
                <a:lnTo>
                  <a:pt x="1199718" y="56654"/>
                </a:lnTo>
                <a:lnTo>
                  <a:pt x="1199718" y="324345"/>
                </a:lnTo>
                <a:lnTo>
                  <a:pt x="1236370" y="324345"/>
                </a:lnTo>
                <a:lnTo>
                  <a:pt x="1236370" y="135140"/>
                </a:lnTo>
                <a:lnTo>
                  <a:pt x="1267828" y="324345"/>
                </a:lnTo>
                <a:lnTo>
                  <a:pt x="1307401" y="324345"/>
                </a:lnTo>
                <a:lnTo>
                  <a:pt x="1336268" y="132562"/>
                </a:lnTo>
                <a:lnTo>
                  <a:pt x="1336268" y="324345"/>
                </a:lnTo>
                <a:lnTo>
                  <a:pt x="1376235" y="324345"/>
                </a:lnTo>
                <a:lnTo>
                  <a:pt x="1376235" y="56654"/>
                </a:lnTo>
                <a:close/>
              </a:path>
              <a:path w="2066925" h="328295">
                <a:moveTo>
                  <a:pt x="1543126" y="324345"/>
                </a:moveTo>
                <a:lnTo>
                  <a:pt x="1535353" y="275844"/>
                </a:lnTo>
                <a:lnTo>
                  <a:pt x="1529537" y="239560"/>
                </a:lnTo>
                <a:lnTo>
                  <a:pt x="1507794" y="104038"/>
                </a:lnTo>
                <a:lnTo>
                  <a:pt x="1500200" y="56654"/>
                </a:lnTo>
                <a:lnTo>
                  <a:pt x="1487246" y="56654"/>
                </a:lnTo>
                <a:lnTo>
                  <a:pt x="1487246" y="239560"/>
                </a:lnTo>
                <a:lnTo>
                  <a:pt x="1446555" y="239560"/>
                </a:lnTo>
                <a:lnTo>
                  <a:pt x="1466913" y="104038"/>
                </a:lnTo>
                <a:lnTo>
                  <a:pt x="1487246" y="239560"/>
                </a:lnTo>
                <a:lnTo>
                  <a:pt x="1487246" y="56654"/>
                </a:lnTo>
                <a:lnTo>
                  <a:pt x="1438783" y="56654"/>
                </a:lnTo>
                <a:lnTo>
                  <a:pt x="1395857" y="324345"/>
                </a:lnTo>
                <a:lnTo>
                  <a:pt x="1434350" y="324345"/>
                </a:lnTo>
                <a:lnTo>
                  <a:pt x="1441754" y="275844"/>
                </a:lnTo>
                <a:lnTo>
                  <a:pt x="1493164" y="275844"/>
                </a:lnTo>
                <a:lnTo>
                  <a:pt x="1500568" y="324345"/>
                </a:lnTo>
                <a:lnTo>
                  <a:pt x="1543126" y="324345"/>
                </a:lnTo>
                <a:close/>
              </a:path>
              <a:path w="2066925" h="328295">
                <a:moveTo>
                  <a:pt x="1684121" y="121081"/>
                </a:moveTo>
                <a:lnTo>
                  <a:pt x="1675218" y="80670"/>
                </a:lnTo>
                <a:lnTo>
                  <a:pt x="1635963" y="54800"/>
                </a:lnTo>
                <a:lnTo>
                  <a:pt x="1621599" y="53695"/>
                </a:lnTo>
                <a:lnTo>
                  <a:pt x="1607235" y="54800"/>
                </a:lnTo>
                <a:lnTo>
                  <a:pt x="1567942" y="80822"/>
                </a:lnTo>
                <a:lnTo>
                  <a:pt x="1559052" y="121081"/>
                </a:lnTo>
                <a:lnTo>
                  <a:pt x="1559052" y="260299"/>
                </a:lnTo>
                <a:lnTo>
                  <a:pt x="1567942" y="300697"/>
                </a:lnTo>
                <a:lnTo>
                  <a:pt x="1607235" y="326580"/>
                </a:lnTo>
                <a:lnTo>
                  <a:pt x="1621599" y="327685"/>
                </a:lnTo>
                <a:lnTo>
                  <a:pt x="1635963" y="326580"/>
                </a:lnTo>
                <a:lnTo>
                  <a:pt x="1675218" y="300545"/>
                </a:lnTo>
                <a:lnTo>
                  <a:pt x="1684121" y="260299"/>
                </a:lnTo>
                <a:lnTo>
                  <a:pt x="1684121" y="224383"/>
                </a:lnTo>
                <a:lnTo>
                  <a:pt x="1644548" y="224383"/>
                </a:lnTo>
                <a:lnTo>
                  <a:pt x="1644548" y="262509"/>
                </a:lnTo>
                <a:lnTo>
                  <a:pt x="1643164" y="273900"/>
                </a:lnTo>
                <a:lnTo>
                  <a:pt x="1639036" y="282003"/>
                </a:lnTo>
                <a:lnTo>
                  <a:pt x="1632204" y="286829"/>
                </a:lnTo>
                <a:lnTo>
                  <a:pt x="1622704" y="288429"/>
                </a:lnTo>
                <a:lnTo>
                  <a:pt x="1613204" y="286829"/>
                </a:lnTo>
                <a:lnTo>
                  <a:pt x="1606372" y="282003"/>
                </a:lnTo>
                <a:lnTo>
                  <a:pt x="1602257" y="273900"/>
                </a:lnTo>
                <a:lnTo>
                  <a:pt x="1600873" y="262509"/>
                </a:lnTo>
                <a:lnTo>
                  <a:pt x="1600873" y="118110"/>
                </a:lnTo>
                <a:lnTo>
                  <a:pt x="1602257" y="106667"/>
                </a:lnTo>
                <a:lnTo>
                  <a:pt x="1606372" y="98450"/>
                </a:lnTo>
                <a:lnTo>
                  <a:pt x="1613204" y="93484"/>
                </a:lnTo>
                <a:lnTo>
                  <a:pt x="1622704" y="91821"/>
                </a:lnTo>
                <a:lnTo>
                  <a:pt x="1632204" y="93484"/>
                </a:lnTo>
                <a:lnTo>
                  <a:pt x="1639036" y="98450"/>
                </a:lnTo>
                <a:lnTo>
                  <a:pt x="1643164" y="106667"/>
                </a:lnTo>
                <a:lnTo>
                  <a:pt x="1644548" y="118110"/>
                </a:lnTo>
                <a:lnTo>
                  <a:pt x="1644548" y="146989"/>
                </a:lnTo>
                <a:lnTo>
                  <a:pt x="1684121" y="146989"/>
                </a:lnTo>
                <a:lnTo>
                  <a:pt x="1684121" y="121081"/>
                </a:lnTo>
                <a:close/>
              </a:path>
              <a:path w="2066925" h="328295">
                <a:moveTo>
                  <a:pt x="1752219" y="56654"/>
                </a:moveTo>
                <a:lnTo>
                  <a:pt x="1710029" y="56654"/>
                </a:lnTo>
                <a:lnTo>
                  <a:pt x="1710029" y="324345"/>
                </a:lnTo>
                <a:lnTo>
                  <a:pt x="1752219" y="324345"/>
                </a:lnTo>
                <a:lnTo>
                  <a:pt x="1752219" y="56654"/>
                </a:lnTo>
                <a:close/>
              </a:path>
              <a:path w="2066925" h="328295">
                <a:moveTo>
                  <a:pt x="1888020" y="0"/>
                </a:moveTo>
                <a:lnTo>
                  <a:pt x="1846567" y="0"/>
                </a:lnTo>
                <a:lnTo>
                  <a:pt x="1820684" y="42583"/>
                </a:lnTo>
                <a:lnTo>
                  <a:pt x="1848789" y="42583"/>
                </a:lnTo>
                <a:lnTo>
                  <a:pt x="1888020" y="0"/>
                </a:lnTo>
                <a:close/>
              </a:path>
              <a:path w="2066925" h="328295">
                <a:moveTo>
                  <a:pt x="1906524" y="120700"/>
                </a:moveTo>
                <a:lnTo>
                  <a:pt x="1897468" y="80822"/>
                </a:lnTo>
                <a:lnTo>
                  <a:pt x="1864702" y="56337"/>
                </a:lnTo>
                <a:lnTo>
                  <a:pt x="1864702" y="118478"/>
                </a:lnTo>
                <a:lnTo>
                  <a:pt x="1864702" y="262890"/>
                </a:lnTo>
                <a:lnTo>
                  <a:pt x="1863318" y="274332"/>
                </a:lnTo>
                <a:lnTo>
                  <a:pt x="1859191" y="282562"/>
                </a:lnTo>
                <a:lnTo>
                  <a:pt x="1852371" y="287515"/>
                </a:lnTo>
                <a:lnTo>
                  <a:pt x="1842871" y="289179"/>
                </a:lnTo>
                <a:lnTo>
                  <a:pt x="1833372" y="287515"/>
                </a:lnTo>
                <a:lnTo>
                  <a:pt x="1826552" y="282562"/>
                </a:lnTo>
                <a:lnTo>
                  <a:pt x="1822437" y="274332"/>
                </a:lnTo>
                <a:lnTo>
                  <a:pt x="1821065" y="262890"/>
                </a:lnTo>
                <a:lnTo>
                  <a:pt x="1821065" y="118478"/>
                </a:lnTo>
                <a:lnTo>
                  <a:pt x="1822437" y="107035"/>
                </a:lnTo>
                <a:lnTo>
                  <a:pt x="1826552" y="98818"/>
                </a:lnTo>
                <a:lnTo>
                  <a:pt x="1833372" y="93853"/>
                </a:lnTo>
                <a:lnTo>
                  <a:pt x="1842871" y="92202"/>
                </a:lnTo>
                <a:lnTo>
                  <a:pt x="1852371" y="93853"/>
                </a:lnTo>
                <a:lnTo>
                  <a:pt x="1859191" y="98818"/>
                </a:lnTo>
                <a:lnTo>
                  <a:pt x="1863318" y="107035"/>
                </a:lnTo>
                <a:lnTo>
                  <a:pt x="1864702" y="118478"/>
                </a:lnTo>
                <a:lnTo>
                  <a:pt x="1864702" y="56337"/>
                </a:lnTo>
                <a:lnTo>
                  <a:pt x="1857451" y="54432"/>
                </a:lnTo>
                <a:lnTo>
                  <a:pt x="1842871" y="53314"/>
                </a:lnTo>
                <a:lnTo>
                  <a:pt x="1828304" y="54432"/>
                </a:lnTo>
                <a:lnTo>
                  <a:pt x="1788236" y="80873"/>
                </a:lnTo>
                <a:lnTo>
                  <a:pt x="1779358" y="118478"/>
                </a:lnTo>
                <a:lnTo>
                  <a:pt x="1779231" y="259918"/>
                </a:lnTo>
                <a:lnTo>
                  <a:pt x="1780235" y="275120"/>
                </a:lnTo>
                <a:lnTo>
                  <a:pt x="1804695" y="317309"/>
                </a:lnTo>
                <a:lnTo>
                  <a:pt x="1842871" y="327317"/>
                </a:lnTo>
                <a:lnTo>
                  <a:pt x="1857451" y="326199"/>
                </a:lnTo>
                <a:lnTo>
                  <a:pt x="1897316" y="299961"/>
                </a:lnTo>
                <a:lnTo>
                  <a:pt x="1906524" y="259918"/>
                </a:lnTo>
                <a:lnTo>
                  <a:pt x="1906524" y="120700"/>
                </a:lnTo>
                <a:close/>
              </a:path>
              <a:path w="2066925" h="328295">
                <a:moveTo>
                  <a:pt x="2066759" y="56654"/>
                </a:moveTo>
                <a:lnTo>
                  <a:pt x="2029371" y="56654"/>
                </a:lnTo>
                <a:lnTo>
                  <a:pt x="2029371" y="216979"/>
                </a:lnTo>
                <a:lnTo>
                  <a:pt x="1986102" y="56654"/>
                </a:lnTo>
                <a:lnTo>
                  <a:pt x="1933549" y="56654"/>
                </a:lnTo>
                <a:lnTo>
                  <a:pt x="1933549" y="324345"/>
                </a:lnTo>
                <a:lnTo>
                  <a:pt x="1971294" y="324345"/>
                </a:lnTo>
                <a:lnTo>
                  <a:pt x="1971294" y="130340"/>
                </a:lnTo>
                <a:lnTo>
                  <a:pt x="2023452" y="324345"/>
                </a:lnTo>
                <a:lnTo>
                  <a:pt x="2066759" y="324345"/>
                </a:lnTo>
                <a:lnTo>
                  <a:pt x="2066759" y="56654"/>
                </a:lnTo>
                <a:close/>
              </a:path>
            </a:pathLst>
          </a:custGeom>
          <a:solidFill>
            <a:srgbClr val="AA1D40"/>
          </a:solidFill>
        </p:spPr>
        <p:txBody>
          <a:bodyPr wrap="square" lIns="0" tIns="0" rIns="0" bIns="0" rtlCol="0"/>
          <a:lstStyle/>
          <a:p>
            <a:endParaRPr/>
          </a:p>
        </p:txBody>
      </p:sp>
    </p:spTree>
    <p:extLst>
      <p:ext uri="{BB962C8B-B14F-4D97-AF65-F5344CB8AC3E}">
        <p14:creationId xmlns:p14="http://schemas.microsoft.com/office/powerpoint/2010/main" val="33915502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417063" y="1767839"/>
            <a:ext cx="105410" cy="1536700"/>
          </a:xfrm>
          <a:custGeom>
            <a:avLst/>
            <a:gdLst/>
            <a:ahLst/>
            <a:cxnLst/>
            <a:rect l="l" t="t" r="r" b="b"/>
            <a:pathLst>
              <a:path w="105409" h="1536700">
                <a:moveTo>
                  <a:pt x="105156" y="0"/>
                </a:moveTo>
                <a:lnTo>
                  <a:pt x="0" y="0"/>
                </a:lnTo>
                <a:lnTo>
                  <a:pt x="0" y="1536191"/>
                </a:lnTo>
                <a:lnTo>
                  <a:pt x="105156" y="1536191"/>
                </a:lnTo>
                <a:lnTo>
                  <a:pt x="105156" y="0"/>
                </a:lnTo>
                <a:close/>
              </a:path>
            </a:pathLst>
          </a:custGeom>
          <a:solidFill>
            <a:srgbClr val="D3E0F4"/>
          </a:solidFill>
        </p:spPr>
        <p:txBody>
          <a:bodyPr wrap="square" lIns="0" tIns="0" rIns="0" bIns="0" rtlCol="0"/>
          <a:lstStyle/>
          <a:p>
            <a:pPr>
              <a:defRPr/>
            </a:pPr>
            <a:endParaRPr>
              <a:solidFill>
                <a:prstClr val="black"/>
              </a:solidFill>
              <a:latin typeface="Calibri"/>
            </a:endParaRPr>
          </a:p>
        </p:txBody>
      </p:sp>
      <p:sp>
        <p:nvSpPr>
          <p:cNvPr id="3" name="object 3"/>
          <p:cNvSpPr/>
          <p:nvPr/>
        </p:nvSpPr>
        <p:spPr>
          <a:xfrm>
            <a:off x="3340607" y="2142744"/>
            <a:ext cx="105410" cy="1203960"/>
          </a:xfrm>
          <a:custGeom>
            <a:avLst/>
            <a:gdLst/>
            <a:ahLst/>
            <a:cxnLst/>
            <a:rect l="l" t="t" r="r" b="b"/>
            <a:pathLst>
              <a:path w="105410" h="1203960">
                <a:moveTo>
                  <a:pt x="105159" y="0"/>
                </a:moveTo>
                <a:lnTo>
                  <a:pt x="0" y="0"/>
                </a:lnTo>
                <a:lnTo>
                  <a:pt x="0" y="1203960"/>
                </a:lnTo>
                <a:lnTo>
                  <a:pt x="105159" y="1203960"/>
                </a:lnTo>
                <a:lnTo>
                  <a:pt x="105159" y="0"/>
                </a:lnTo>
                <a:close/>
              </a:path>
            </a:pathLst>
          </a:custGeom>
          <a:solidFill>
            <a:srgbClr val="D3E0F4"/>
          </a:solidFill>
        </p:spPr>
        <p:txBody>
          <a:bodyPr wrap="square" lIns="0" tIns="0" rIns="0" bIns="0" rtlCol="0"/>
          <a:lstStyle/>
          <a:p>
            <a:pPr>
              <a:defRPr/>
            </a:pPr>
            <a:endParaRPr>
              <a:solidFill>
                <a:prstClr val="black"/>
              </a:solidFill>
              <a:latin typeface="Calibri"/>
            </a:endParaRPr>
          </a:p>
        </p:txBody>
      </p:sp>
      <p:grpSp>
        <p:nvGrpSpPr>
          <p:cNvPr id="4" name="object 4"/>
          <p:cNvGrpSpPr/>
          <p:nvPr/>
        </p:nvGrpSpPr>
        <p:grpSpPr>
          <a:xfrm>
            <a:off x="2023872" y="1533144"/>
            <a:ext cx="2246630" cy="1828800"/>
            <a:chOff x="499872" y="1533144"/>
            <a:chExt cx="2246630" cy="1828800"/>
          </a:xfrm>
        </p:grpSpPr>
        <p:sp>
          <p:nvSpPr>
            <p:cNvPr id="5" name="object 5"/>
            <p:cNvSpPr/>
            <p:nvPr/>
          </p:nvSpPr>
          <p:spPr>
            <a:xfrm>
              <a:off x="1793748" y="2132075"/>
              <a:ext cx="931544" cy="1228725"/>
            </a:xfrm>
            <a:custGeom>
              <a:avLst/>
              <a:gdLst/>
              <a:ahLst/>
              <a:cxnLst/>
              <a:rect l="l" t="t" r="r" b="b"/>
              <a:pathLst>
                <a:path w="931544" h="1228725">
                  <a:moveTo>
                    <a:pt x="723138" y="1142492"/>
                  </a:moveTo>
                  <a:lnTo>
                    <a:pt x="721194" y="1107198"/>
                  </a:lnTo>
                  <a:lnTo>
                    <a:pt x="712774" y="1087882"/>
                  </a:lnTo>
                  <a:lnTo>
                    <a:pt x="707478" y="1075728"/>
                  </a:lnTo>
                  <a:lnTo>
                    <a:pt x="683806" y="1050874"/>
                  </a:lnTo>
                  <a:lnTo>
                    <a:pt x="667893" y="1043152"/>
                  </a:lnTo>
                  <a:lnTo>
                    <a:pt x="667893" y="1129919"/>
                  </a:lnTo>
                  <a:lnTo>
                    <a:pt x="664565" y="1146251"/>
                  </a:lnTo>
                  <a:lnTo>
                    <a:pt x="655523" y="1159611"/>
                  </a:lnTo>
                  <a:lnTo>
                    <a:pt x="642112" y="1168641"/>
                  </a:lnTo>
                  <a:lnTo>
                    <a:pt x="625729" y="1171956"/>
                  </a:lnTo>
                  <a:lnTo>
                    <a:pt x="609409" y="1168641"/>
                  </a:lnTo>
                  <a:lnTo>
                    <a:pt x="596036" y="1159611"/>
                  </a:lnTo>
                  <a:lnTo>
                    <a:pt x="587006" y="1146251"/>
                  </a:lnTo>
                  <a:lnTo>
                    <a:pt x="583692" y="1129919"/>
                  </a:lnTo>
                  <a:lnTo>
                    <a:pt x="587006" y="1113548"/>
                  </a:lnTo>
                  <a:lnTo>
                    <a:pt x="596036" y="1100188"/>
                  </a:lnTo>
                  <a:lnTo>
                    <a:pt x="609396" y="1091184"/>
                  </a:lnTo>
                  <a:lnTo>
                    <a:pt x="625729" y="1087882"/>
                  </a:lnTo>
                  <a:lnTo>
                    <a:pt x="642175" y="1091184"/>
                  </a:lnTo>
                  <a:lnTo>
                    <a:pt x="655574" y="1100188"/>
                  </a:lnTo>
                  <a:lnTo>
                    <a:pt x="664591" y="1113548"/>
                  </a:lnTo>
                  <a:lnTo>
                    <a:pt x="667893" y="1129919"/>
                  </a:lnTo>
                  <a:lnTo>
                    <a:pt x="667893" y="1043152"/>
                  </a:lnTo>
                  <a:lnTo>
                    <a:pt x="652018" y="1035431"/>
                  </a:lnTo>
                  <a:lnTo>
                    <a:pt x="652018" y="850773"/>
                  </a:lnTo>
                  <a:lnTo>
                    <a:pt x="652018" y="794639"/>
                  </a:lnTo>
                  <a:lnTo>
                    <a:pt x="652018" y="28067"/>
                  </a:lnTo>
                  <a:lnTo>
                    <a:pt x="649808" y="17145"/>
                  </a:lnTo>
                  <a:lnTo>
                    <a:pt x="643788" y="8229"/>
                  </a:lnTo>
                  <a:lnTo>
                    <a:pt x="634873" y="2209"/>
                  </a:lnTo>
                  <a:lnTo>
                    <a:pt x="623951" y="0"/>
                  </a:lnTo>
                  <a:lnTo>
                    <a:pt x="596011" y="0"/>
                  </a:lnTo>
                  <a:lnTo>
                    <a:pt x="596011" y="56134"/>
                  </a:lnTo>
                  <a:lnTo>
                    <a:pt x="596011" y="198628"/>
                  </a:lnTo>
                  <a:lnTo>
                    <a:pt x="596011" y="794639"/>
                  </a:lnTo>
                  <a:lnTo>
                    <a:pt x="453390" y="794639"/>
                  </a:lnTo>
                  <a:lnTo>
                    <a:pt x="453390" y="652018"/>
                  </a:lnTo>
                  <a:lnTo>
                    <a:pt x="596011" y="652018"/>
                  </a:lnTo>
                  <a:lnTo>
                    <a:pt x="596011" y="596011"/>
                  </a:lnTo>
                  <a:lnTo>
                    <a:pt x="453390" y="596011"/>
                  </a:lnTo>
                  <a:lnTo>
                    <a:pt x="453390" y="453390"/>
                  </a:lnTo>
                  <a:lnTo>
                    <a:pt x="596011" y="453390"/>
                  </a:lnTo>
                  <a:lnTo>
                    <a:pt x="596011" y="397383"/>
                  </a:lnTo>
                  <a:lnTo>
                    <a:pt x="453390" y="397383"/>
                  </a:lnTo>
                  <a:lnTo>
                    <a:pt x="453390" y="254762"/>
                  </a:lnTo>
                  <a:lnTo>
                    <a:pt x="596011" y="254762"/>
                  </a:lnTo>
                  <a:lnTo>
                    <a:pt x="596011" y="198628"/>
                  </a:lnTo>
                  <a:lnTo>
                    <a:pt x="453390" y="198628"/>
                  </a:lnTo>
                  <a:lnTo>
                    <a:pt x="453390" y="56134"/>
                  </a:lnTo>
                  <a:lnTo>
                    <a:pt x="596011" y="56134"/>
                  </a:lnTo>
                  <a:lnTo>
                    <a:pt x="596011" y="0"/>
                  </a:lnTo>
                  <a:lnTo>
                    <a:pt x="397256" y="0"/>
                  </a:lnTo>
                  <a:lnTo>
                    <a:pt x="397256" y="56134"/>
                  </a:lnTo>
                  <a:lnTo>
                    <a:pt x="397256" y="198628"/>
                  </a:lnTo>
                  <a:lnTo>
                    <a:pt x="397256" y="794639"/>
                  </a:lnTo>
                  <a:lnTo>
                    <a:pt x="254762" y="794639"/>
                  </a:lnTo>
                  <a:lnTo>
                    <a:pt x="254762" y="652018"/>
                  </a:lnTo>
                  <a:lnTo>
                    <a:pt x="397256" y="652018"/>
                  </a:lnTo>
                  <a:lnTo>
                    <a:pt x="397256" y="596011"/>
                  </a:lnTo>
                  <a:lnTo>
                    <a:pt x="254762" y="596011"/>
                  </a:lnTo>
                  <a:lnTo>
                    <a:pt x="254762" y="453390"/>
                  </a:lnTo>
                  <a:lnTo>
                    <a:pt x="397256" y="453390"/>
                  </a:lnTo>
                  <a:lnTo>
                    <a:pt x="397256" y="397383"/>
                  </a:lnTo>
                  <a:lnTo>
                    <a:pt x="254762" y="397383"/>
                  </a:lnTo>
                  <a:lnTo>
                    <a:pt x="254762" y="254762"/>
                  </a:lnTo>
                  <a:lnTo>
                    <a:pt x="397256" y="254762"/>
                  </a:lnTo>
                  <a:lnTo>
                    <a:pt x="397256" y="198628"/>
                  </a:lnTo>
                  <a:lnTo>
                    <a:pt x="254762" y="198628"/>
                  </a:lnTo>
                  <a:lnTo>
                    <a:pt x="254762" y="56134"/>
                  </a:lnTo>
                  <a:lnTo>
                    <a:pt x="397256" y="56134"/>
                  </a:lnTo>
                  <a:lnTo>
                    <a:pt x="397256" y="0"/>
                  </a:lnTo>
                  <a:lnTo>
                    <a:pt x="198628" y="0"/>
                  </a:lnTo>
                  <a:lnTo>
                    <a:pt x="198628" y="56134"/>
                  </a:lnTo>
                  <a:lnTo>
                    <a:pt x="198628" y="198628"/>
                  </a:lnTo>
                  <a:lnTo>
                    <a:pt x="198628" y="794639"/>
                  </a:lnTo>
                  <a:lnTo>
                    <a:pt x="56007" y="794639"/>
                  </a:lnTo>
                  <a:lnTo>
                    <a:pt x="56007" y="652018"/>
                  </a:lnTo>
                  <a:lnTo>
                    <a:pt x="198628" y="652018"/>
                  </a:lnTo>
                  <a:lnTo>
                    <a:pt x="198628" y="596011"/>
                  </a:lnTo>
                  <a:lnTo>
                    <a:pt x="56007" y="596011"/>
                  </a:lnTo>
                  <a:lnTo>
                    <a:pt x="56007" y="453390"/>
                  </a:lnTo>
                  <a:lnTo>
                    <a:pt x="198628" y="453390"/>
                  </a:lnTo>
                  <a:lnTo>
                    <a:pt x="198628" y="397383"/>
                  </a:lnTo>
                  <a:lnTo>
                    <a:pt x="56007" y="397383"/>
                  </a:lnTo>
                  <a:lnTo>
                    <a:pt x="56007" y="254762"/>
                  </a:lnTo>
                  <a:lnTo>
                    <a:pt x="198628" y="254762"/>
                  </a:lnTo>
                  <a:lnTo>
                    <a:pt x="198628" y="198628"/>
                  </a:lnTo>
                  <a:lnTo>
                    <a:pt x="56007" y="198628"/>
                  </a:lnTo>
                  <a:lnTo>
                    <a:pt x="56007" y="56134"/>
                  </a:lnTo>
                  <a:lnTo>
                    <a:pt x="198628" y="56134"/>
                  </a:lnTo>
                  <a:lnTo>
                    <a:pt x="198628" y="0"/>
                  </a:lnTo>
                  <a:lnTo>
                    <a:pt x="28067" y="0"/>
                  </a:lnTo>
                  <a:lnTo>
                    <a:pt x="17132" y="2209"/>
                  </a:lnTo>
                  <a:lnTo>
                    <a:pt x="8216" y="8229"/>
                  </a:lnTo>
                  <a:lnTo>
                    <a:pt x="2197" y="17145"/>
                  </a:lnTo>
                  <a:lnTo>
                    <a:pt x="0" y="28067"/>
                  </a:lnTo>
                  <a:lnTo>
                    <a:pt x="0" y="1202055"/>
                  </a:lnTo>
                  <a:lnTo>
                    <a:pt x="56007" y="1202055"/>
                  </a:lnTo>
                  <a:lnTo>
                    <a:pt x="56007" y="850773"/>
                  </a:lnTo>
                  <a:lnTo>
                    <a:pt x="198628" y="850773"/>
                  </a:lnTo>
                  <a:lnTo>
                    <a:pt x="198628" y="1202055"/>
                  </a:lnTo>
                  <a:lnTo>
                    <a:pt x="254762" y="1202055"/>
                  </a:lnTo>
                  <a:lnTo>
                    <a:pt x="254762" y="850773"/>
                  </a:lnTo>
                  <a:lnTo>
                    <a:pt x="397256" y="850773"/>
                  </a:lnTo>
                  <a:lnTo>
                    <a:pt x="397256" y="1033526"/>
                  </a:lnTo>
                  <a:lnTo>
                    <a:pt x="364299" y="1046175"/>
                  </a:lnTo>
                  <a:lnTo>
                    <a:pt x="338658" y="1068832"/>
                  </a:lnTo>
                  <a:lnTo>
                    <a:pt x="322364" y="1098931"/>
                  </a:lnTo>
                  <a:lnTo>
                    <a:pt x="317500" y="1133856"/>
                  </a:lnTo>
                  <a:lnTo>
                    <a:pt x="325259" y="1168298"/>
                  </a:lnTo>
                  <a:lnTo>
                    <a:pt x="344004" y="1197000"/>
                  </a:lnTo>
                  <a:lnTo>
                    <a:pt x="371462" y="1217536"/>
                  </a:lnTo>
                  <a:lnTo>
                    <a:pt x="405384" y="1227455"/>
                  </a:lnTo>
                  <a:lnTo>
                    <a:pt x="440524" y="1224724"/>
                  </a:lnTo>
                  <a:lnTo>
                    <a:pt x="471576" y="1210335"/>
                  </a:lnTo>
                  <a:lnTo>
                    <a:pt x="495820" y="1186154"/>
                  </a:lnTo>
                  <a:lnTo>
                    <a:pt x="502323" y="1171956"/>
                  </a:lnTo>
                  <a:lnTo>
                    <a:pt x="510540" y="1154049"/>
                  </a:lnTo>
                  <a:lnTo>
                    <a:pt x="513003" y="1118958"/>
                  </a:lnTo>
                  <a:lnTo>
                    <a:pt x="503809" y="1087882"/>
                  </a:lnTo>
                  <a:lnTo>
                    <a:pt x="503301" y="1086142"/>
                  </a:lnTo>
                  <a:lnTo>
                    <a:pt x="482917" y="1058608"/>
                  </a:lnTo>
                  <a:lnTo>
                    <a:pt x="457454" y="1042022"/>
                  </a:lnTo>
                  <a:lnTo>
                    <a:pt x="457454" y="1129919"/>
                  </a:lnTo>
                  <a:lnTo>
                    <a:pt x="454152" y="1146251"/>
                  </a:lnTo>
                  <a:lnTo>
                    <a:pt x="445147" y="1159611"/>
                  </a:lnTo>
                  <a:lnTo>
                    <a:pt x="431787" y="1168641"/>
                  </a:lnTo>
                  <a:lnTo>
                    <a:pt x="415417" y="1171956"/>
                  </a:lnTo>
                  <a:lnTo>
                    <a:pt x="399034" y="1168641"/>
                  </a:lnTo>
                  <a:lnTo>
                    <a:pt x="385673" y="1159611"/>
                  </a:lnTo>
                  <a:lnTo>
                    <a:pt x="376669" y="1146251"/>
                  </a:lnTo>
                  <a:lnTo>
                    <a:pt x="373380" y="1129919"/>
                  </a:lnTo>
                  <a:lnTo>
                    <a:pt x="376669" y="1113548"/>
                  </a:lnTo>
                  <a:lnTo>
                    <a:pt x="385673" y="1100188"/>
                  </a:lnTo>
                  <a:lnTo>
                    <a:pt x="399034" y="1091184"/>
                  </a:lnTo>
                  <a:lnTo>
                    <a:pt x="415417" y="1087882"/>
                  </a:lnTo>
                  <a:lnTo>
                    <a:pt x="431787" y="1091184"/>
                  </a:lnTo>
                  <a:lnTo>
                    <a:pt x="445147" y="1100188"/>
                  </a:lnTo>
                  <a:lnTo>
                    <a:pt x="454152" y="1113548"/>
                  </a:lnTo>
                  <a:lnTo>
                    <a:pt x="457454" y="1129919"/>
                  </a:lnTo>
                  <a:lnTo>
                    <a:pt x="457454" y="1042022"/>
                  </a:lnTo>
                  <a:lnTo>
                    <a:pt x="453390" y="1039368"/>
                  </a:lnTo>
                  <a:lnTo>
                    <a:pt x="453390" y="850773"/>
                  </a:lnTo>
                  <a:lnTo>
                    <a:pt x="596011" y="850773"/>
                  </a:lnTo>
                  <a:lnTo>
                    <a:pt x="596011" y="1036447"/>
                  </a:lnTo>
                  <a:lnTo>
                    <a:pt x="564718" y="1053007"/>
                  </a:lnTo>
                  <a:lnTo>
                    <a:pt x="541921" y="1078674"/>
                  </a:lnTo>
                  <a:lnTo>
                    <a:pt x="529336" y="1110640"/>
                  </a:lnTo>
                  <a:lnTo>
                    <a:pt x="528764" y="1142492"/>
                  </a:lnTo>
                  <a:lnTo>
                    <a:pt x="528764" y="1146251"/>
                  </a:lnTo>
                  <a:lnTo>
                    <a:pt x="540575" y="1179347"/>
                  </a:lnTo>
                  <a:lnTo>
                    <a:pt x="562711" y="1205585"/>
                  </a:lnTo>
                  <a:lnTo>
                    <a:pt x="592543" y="1222641"/>
                  </a:lnTo>
                  <a:lnTo>
                    <a:pt x="627507" y="1228344"/>
                  </a:lnTo>
                  <a:lnTo>
                    <a:pt x="662089" y="1221359"/>
                  </a:lnTo>
                  <a:lnTo>
                    <a:pt x="691222" y="1203236"/>
                  </a:lnTo>
                  <a:lnTo>
                    <a:pt x="712406" y="1176197"/>
                  </a:lnTo>
                  <a:lnTo>
                    <a:pt x="713752" y="1171956"/>
                  </a:lnTo>
                  <a:lnTo>
                    <a:pt x="723138" y="1142492"/>
                  </a:lnTo>
                  <a:close/>
                </a:path>
                <a:path w="931544" h="1228725">
                  <a:moveTo>
                    <a:pt x="931164" y="984250"/>
                  </a:moveTo>
                  <a:lnTo>
                    <a:pt x="928954" y="973340"/>
                  </a:lnTo>
                  <a:lnTo>
                    <a:pt x="922934" y="964412"/>
                  </a:lnTo>
                  <a:lnTo>
                    <a:pt x="914006" y="958392"/>
                  </a:lnTo>
                  <a:lnTo>
                    <a:pt x="903097" y="956183"/>
                  </a:lnTo>
                  <a:lnTo>
                    <a:pt x="892238" y="958392"/>
                  </a:lnTo>
                  <a:lnTo>
                    <a:pt x="883361" y="964412"/>
                  </a:lnTo>
                  <a:lnTo>
                    <a:pt x="877354" y="973340"/>
                  </a:lnTo>
                  <a:lnTo>
                    <a:pt x="875157" y="984250"/>
                  </a:lnTo>
                  <a:lnTo>
                    <a:pt x="875157" y="1017016"/>
                  </a:lnTo>
                  <a:lnTo>
                    <a:pt x="871816" y="1033322"/>
                  </a:lnTo>
                  <a:lnTo>
                    <a:pt x="862863" y="1046657"/>
                  </a:lnTo>
                  <a:lnTo>
                    <a:pt x="849579" y="1055687"/>
                  </a:lnTo>
                  <a:lnTo>
                    <a:pt x="833247" y="1059053"/>
                  </a:lnTo>
                  <a:lnTo>
                    <a:pt x="832231" y="1059053"/>
                  </a:lnTo>
                  <a:lnTo>
                    <a:pt x="832231" y="966724"/>
                  </a:lnTo>
                  <a:lnTo>
                    <a:pt x="869899" y="950696"/>
                  </a:lnTo>
                  <a:lnTo>
                    <a:pt x="899426" y="923836"/>
                  </a:lnTo>
                  <a:lnTo>
                    <a:pt x="908380" y="907542"/>
                  </a:lnTo>
                  <a:lnTo>
                    <a:pt x="918679" y="888822"/>
                  </a:lnTo>
                  <a:lnTo>
                    <a:pt x="925576" y="848360"/>
                  </a:lnTo>
                  <a:lnTo>
                    <a:pt x="925576" y="723646"/>
                  </a:lnTo>
                  <a:lnTo>
                    <a:pt x="916025" y="676249"/>
                  </a:lnTo>
                  <a:lnTo>
                    <a:pt x="903833" y="658114"/>
                  </a:lnTo>
                  <a:lnTo>
                    <a:pt x="890016" y="637578"/>
                  </a:lnTo>
                  <a:lnTo>
                    <a:pt x="869569" y="623785"/>
                  </a:lnTo>
                  <a:lnTo>
                    <a:pt x="869569" y="723646"/>
                  </a:lnTo>
                  <a:lnTo>
                    <a:pt x="869569" y="848360"/>
                  </a:lnTo>
                  <a:lnTo>
                    <a:pt x="866940" y="866787"/>
                  </a:lnTo>
                  <a:lnTo>
                    <a:pt x="859472" y="883386"/>
                  </a:lnTo>
                  <a:lnTo>
                    <a:pt x="847699" y="897267"/>
                  </a:lnTo>
                  <a:lnTo>
                    <a:pt x="832231" y="907542"/>
                  </a:lnTo>
                  <a:lnTo>
                    <a:pt x="832231" y="884047"/>
                  </a:lnTo>
                  <a:lnTo>
                    <a:pt x="830021" y="873201"/>
                  </a:lnTo>
                  <a:lnTo>
                    <a:pt x="824014" y="864323"/>
                  </a:lnTo>
                  <a:lnTo>
                    <a:pt x="815136" y="858316"/>
                  </a:lnTo>
                  <a:lnTo>
                    <a:pt x="804291" y="856107"/>
                  </a:lnTo>
                  <a:lnTo>
                    <a:pt x="793305" y="858316"/>
                  </a:lnTo>
                  <a:lnTo>
                    <a:pt x="784390" y="864323"/>
                  </a:lnTo>
                  <a:lnTo>
                    <a:pt x="778408" y="873201"/>
                  </a:lnTo>
                  <a:lnTo>
                    <a:pt x="776224" y="884047"/>
                  </a:lnTo>
                  <a:lnTo>
                    <a:pt x="776224" y="907542"/>
                  </a:lnTo>
                  <a:lnTo>
                    <a:pt x="760742" y="897267"/>
                  </a:lnTo>
                  <a:lnTo>
                    <a:pt x="748957" y="883386"/>
                  </a:lnTo>
                  <a:lnTo>
                    <a:pt x="741451" y="866787"/>
                  </a:lnTo>
                  <a:lnTo>
                    <a:pt x="738759" y="848360"/>
                  </a:lnTo>
                  <a:lnTo>
                    <a:pt x="738759" y="723646"/>
                  </a:lnTo>
                  <a:lnTo>
                    <a:pt x="743902" y="698144"/>
                  </a:lnTo>
                  <a:lnTo>
                    <a:pt x="757948" y="677316"/>
                  </a:lnTo>
                  <a:lnTo>
                    <a:pt x="778776" y="663270"/>
                  </a:lnTo>
                  <a:lnTo>
                    <a:pt x="804291" y="658114"/>
                  </a:lnTo>
                  <a:lnTo>
                    <a:pt x="829703" y="663270"/>
                  </a:lnTo>
                  <a:lnTo>
                    <a:pt x="850442" y="677316"/>
                  </a:lnTo>
                  <a:lnTo>
                    <a:pt x="864438" y="698144"/>
                  </a:lnTo>
                  <a:lnTo>
                    <a:pt x="869569" y="723646"/>
                  </a:lnTo>
                  <a:lnTo>
                    <a:pt x="869569" y="623785"/>
                  </a:lnTo>
                  <a:lnTo>
                    <a:pt x="851420" y="611530"/>
                  </a:lnTo>
                  <a:lnTo>
                    <a:pt x="804164" y="601980"/>
                  </a:lnTo>
                  <a:lnTo>
                    <a:pt x="756894" y="611530"/>
                  </a:lnTo>
                  <a:lnTo>
                    <a:pt x="718312" y="637578"/>
                  </a:lnTo>
                  <a:lnTo>
                    <a:pt x="692289" y="676249"/>
                  </a:lnTo>
                  <a:lnTo>
                    <a:pt x="682752" y="723646"/>
                  </a:lnTo>
                  <a:lnTo>
                    <a:pt x="682752" y="848360"/>
                  </a:lnTo>
                  <a:lnTo>
                    <a:pt x="689711" y="888822"/>
                  </a:lnTo>
                  <a:lnTo>
                    <a:pt x="709002" y="923836"/>
                  </a:lnTo>
                  <a:lnTo>
                    <a:pt x="738543" y="950696"/>
                  </a:lnTo>
                  <a:lnTo>
                    <a:pt x="776224" y="966724"/>
                  </a:lnTo>
                  <a:lnTo>
                    <a:pt x="776224" y="1200277"/>
                  </a:lnTo>
                  <a:lnTo>
                    <a:pt x="778408" y="1211211"/>
                  </a:lnTo>
                  <a:lnTo>
                    <a:pt x="784377" y="1220127"/>
                  </a:lnTo>
                  <a:lnTo>
                    <a:pt x="793254" y="1226146"/>
                  </a:lnTo>
                  <a:lnTo>
                    <a:pt x="804164" y="1228344"/>
                  </a:lnTo>
                  <a:lnTo>
                    <a:pt x="815086" y="1226146"/>
                  </a:lnTo>
                  <a:lnTo>
                    <a:pt x="824001" y="1220127"/>
                  </a:lnTo>
                  <a:lnTo>
                    <a:pt x="830021" y="1211211"/>
                  </a:lnTo>
                  <a:lnTo>
                    <a:pt x="832231" y="1200277"/>
                  </a:lnTo>
                  <a:lnTo>
                    <a:pt x="832231" y="1115314"/>
                  </a:lnTo>
                  <a:lnTo>
                    <a:pt x="833501" y="1115314"/>
                  </a:lnTo>
                  <a:lnTo>
                    <a:pt x="871512" y="1107465"/>
                  </a:lnTo>
                  <a:lnTo>
                    <a:pt x="920826" y="1059053"/>
                  </a:lnTo>
                  <a:lnTo>
                    <a:pt x="931164" y="1017016"/>
                  </a:lnTo>
                  <a:lnTo>
                    <a:pt x="931164" y="984250"/>
                  </a:lnTo>
                  <a:close/>
                </a:path>
              </a:pathLst>
            </a:custGeom>
            <a:solidFill>
              <a:srgbClr val="AA1C43"/>
            </a:solidFill>
          </p:spPr>
          <p:txBody>
            <a:bodyPr wrap="square" lIns="0" tIns="0" rIns="0" bIns="0" rtlCol="0"/>
            <a:lstStyle/>
            <a:p>
              <a:pPr>
                <a:defRPr/>
              </a:pPr>
              <a:endParaRPr>
                <a:solidFill>
                  <a:prstClr val="black"/>
                </a:solidFill>
                <a:latin typeface="Calibri"/>
              </a:endParaRPr>
            </a:p>
          </p:txBody>
        </p:sp>
        <p:sp>
          <p:nvSpPr>
            <p:cNvPr id="6" name="object 6"/>
            <p:cNvSpPr/>
            <p:nvPr/>
          </p:nvSpPr>
          <p:spPr>
            <a:xfrm>
              <a:off x="499872" y="1533144"/>
              <a:ext cx="2246630" cy="1828800"/>
            </a:xfrm>
            <a:custGeom>
              <a:avLst/>
              <a:gdLst/>
              <a:ahLst/>
              <a:cxnLst/>
              <a:rect l="l" t="t" r="r" b="b"/>
              <a:pathLst>
                <a:path w="2246630" h="1828800">
                  <a:moveTo>
                    <a:pt x="2244169" y="1790700"/>
                  </a:moveTo>
                  <a:lnTo>
                    <a:pt x="2203" y="1790700"/>
                  </a:lnTo>
                  <a:lnTo>
                    <a:pt x="0" y="1803400"/>
                  </a:lnTo>
                  <a:lnTo>
                    <a:pt x="2203" y="1816100"/>
                  </a:lnTo>
                  <a:lnTo>
                    <a:pt x="8213" y="1828800"/>
                  </a:lnTo>
                  <a:lnTo>
                    <a:pt x="2238152" y="1828800"/>
                  </a:lnTo>
                  <a:lnTo>
                    <a:pt x="2244169" y="1816100"/>
                  </a:lnTo>
                  <a:lnTo>
                    <a:pt x="2246376" y="1803400"/>
                  </a:lnTo>
                  <a:lnTo>
                    <a:pt x="2244169" y="1790700"/>
                  </a:lnTo>
                  <a:close/>
                </a:path>
                <a:path w="2246630" h="1828800">
                  <a:moveTo>
                    <a:pt x="2229230" y="1778000"/>
                  </a:moveTo>
                  <a:lnTo>
                    <a:pt x="17134" y="1778000"/>
                  </a:lnTo>
                  <a:lnTo>
                    <a:pt x="8213" y="1790700"/>
                  </a:lnTo>
                  <a:lnTo>
                    <a:pt x="2238152" y="1790700"/>
                  </a:lnTo>
                  <a:lnTo>
                    <a:pt x="2229230" y="1778000"/>
                  </a:lnTo>
                  <a:close/>
                </a:path>
                <a:path w="2246630" h="1828800">
                  <a:moveTo>
                    <a:pt x="196833" y="1638300"/>
                  </a:moveTo>
                  <a:lnTo>
                    <a:pt x="132224" y="1638300"/>
                  </a:lnTo>
                  <a:lnTo>
                    <a:pt x="102844" y="1663700"/>
                  </a:lnTo>
                  <a:lnTo>
                    <a:pt x="80660" y="1689100"/>
                  </a:lnTo>
                  <a:lnTo>
                    <a:pt x="68551" y="1714500"/>
                  </a:lnTo>
                  <a:lnTo>
                    <a:pt x="67115" y="1752600"/>
                  </a:lnTo>
                  <a:lnTo>
                    <a:pt x="76949" y="1778000"/>
                  </a:lnTo>
                  <a:lnTo>
                    <a:pt x="148130" y="1778000"/>
                  </a:lnTo>
                  <a:lnTo>
                    <a:pt x="134743" y="1765300"/>
                  </a:lnTo>
                  <a:lnTo>
                    <a:pt x="125714" y="1752600"/>
                  </a:lnTo>
                  <a:lnTo>
                    <a:pt x="122402" y="1739900"/>
                  </a:lnTo>
                  <a:lnTo>
                    <a:pt x="125752" y="1714500"/>
                  </a:lnTo>
                  <a:lnTo>
                    <a:pt x="134777" y="1701800"/>
                  </a:lnTo>
                  <a:lnTo>
                    <a:pt x="148143" y="1701800"/>
                  </a:lnTo>
                  <a:lnTo>
                    <a:pt x="164515" y="1689100"/>
                  </a:lnTo>
                  <a:lnTo>
                    <a:pt x="248395" y="1689100"/>
                  </a:lnTo>
                  <a:lnTo>
                    <a:pt x="226263" y="1663700"/>
                  </a:lnTo>
                  <a:lnTo>
                    <a:pt x="196833" y="1638300"/>
                  </a:lnTo>
                  <a:close/>
                </a:path>
                <a:path w="2246630" h="1828800">
                  <a:moveTo>
                    <a:pt x="248395" y="1689100"/>
                  </a:moveTo>
                  <a:lnTo>
                    <a:pt x="164515" y="1689100"/>
                  </a:lnTo>
                  <a:lnTo>
                    <a:pt x="180893" y="1701800"/>
                  </a:lnTo>
                  <a:lnTo>
                    <a:pt x="194276" y="1701800"/>
                  </a:lnTo>
                  <a:lnTo>
                    <a:pt x="203304" y="1714500"/>
                  </a:lnTo>
                  <a:lnTo>
                    <a:pt x="206616" y="1739900"/>
                  </a:lnTo>
                  <a:lnTo>
                    <a:pt x="203304" y="1752600"/>
                  </a:lnTo>
                  <a:lnTo>
                    <a:pt x="194276" y="1765300"/>
                  </a:lnTo>
                  <a:lnTo>
                    <a:pt x="180893" y="1778000"/>
                  </a:lnTo>
                  <a:lnTo>
                    <a:pt x="252069" y="1778000"/>
                  </a:lnTo>
                  <a:lnTo>
                    <a:pt x="261905" y="1752600"/>
                  </a:lnTo>
                  <a:lnTo>
                    <a:pt x="260478" y="1714500"/>
                  </a:lnTo>
                  <a:lnTo>
                    <a:pt x="248395" y="1689100"/>
                  </a:lnTo>
                  <a:close/>
                </a:path>
                <a:path w="2246630" h="1828800">
                  <a:moveTo>
                    <a:pt x="1180845" y="203200"/>
                  </a:moveTo>
                  <a:lnTo>
                    <a:pt x="364414" y="203200"/>
                  </a:lnTo>
                  <a:lnTo>
                    <a:pt x="355520" y="215900"/>
                  </a:lnTo>
                  <a:lnTo>
                    <a:pt x="349536" y="228600"/>
                  </a:lnTo>
                  <a:lnTo>
                    <a:pt x="347344" y="241300"/>
                  </a:lnTo>
                  <a:lnTo>
                    <a:pt x="347344" y="1638300"/>
                  </a:lnTo>
                  <a:lnTo>
                    <a:pt x="327355" y="1651000"/>
                  </a:lnTo>
                  <a:lnTo>
                    <a:pt x="309872" y="1663700"/>
                  </a:lnTo>
                  <a:lnTo>
                    <a:pt x="295472" y="1676400"/>
                  </a:lnTo>
                  <a:lnTo>
                    <a:pt x="284734" y="1701800"/>
                  </a:lnTo>
                  <a:lnTo>
                    <a:pt x="278412" y="1714500"/>
                  </a:lnTo>
                  <a:lnTo>
                    <a:pt x="276750" y="1739900"/>
                  </a:lnTo>
                  <a:lnTo>
                    <a:pt x="279724" y="1752600"/>
                  </a:lnTo>
                  <a:lnTo>
                    <a:pt x="287312" y="1778000"/>
                  </a:lnTo>
                  <a:lnTo>
                    <a:pt x="358488" y="1778000"/>
                  </a:lnTo>
                  <a:lnTo>
                    <a:pt x="345105" y="1765300"/>
                  </a:lnTo>
                  <a:lnTo>
                    <a:pt x="336077" y="1752600"/>
                  </a:lnTo>
                  <a:lnTo>
                    <a:pt x="332765" y="1739900"/>
                  </a:lnTo>
                  <a:lnTo>
                    <a:pt x="336109" y="1714500"/>
                  </a:lnTo>
                  <a:lnTo>
                    <a:pt x="345133" y="1701800"/>
                  </a:lnTo>
                  <a:lnTo>
                    <a:pt x="358498" y="1701800"/>
                  </a:lnTo>
                  <a:lnTo>
                    <a:pt x="374865" y="1689100"/>
                  </a:lnTo>
                  <a:lnTo>
                    <a:pt x="459877" y="1689100"/>
                  </a:lnTo>
                  <a:lnTo>
                    <a:pt x="454603" y="1676400"/>
                  </a:lnTo>
                  <a:lnTo>
                    <a:pt x="440415" y="1663700"/>
                  </a:lnTo>
                  <a:lnTo>
                    <a:pt x="423157" y="1651000"/>
                  </a:lnTo>
                  <a:lnTo>
                    <a:pt x="403402" y="1638300"/>
                  </a:lnTo>
                  <a:lnTo>
                    <a:pt x="403402" y="1460500"/>
                  </a:lnTo>
                  <a:lnTo>
                    <a:pt x="1197991" y="1460500"/>
                  </a:lnTo>
                  <a:lnTo>
                    <a:pt x="1197991" y="1397000"/>
                  </a:lnTo>
                  <a:lnTo>
                    <a:pt x="403402" y="1397000"/>
                  </a:lnTo>
                  <a:lnTo>
                    <a:pt x="403402" y="1257300"/>
                  </a:lnTo>
                  <a:lnTo>
                    <a:pt x="1197991" y="1257300"/>
                  </a:lnTo>
                  <a:lnTo>
                    <a:pt x="1197991" y="1206500"/>
                  </a:lnTo>
                  <a:lnTo>
                    <a:pt x="403402" y="1206500"/>
                  </a:lnTo>
                  <a:lnTo>
                    <a:pt x="403402" y="1054100"/>
                  </a:lnTo>
                  <a:lnTo>
                    <a:pt x="1197991" y="1054100"/>
                  </a:lnTo>
                  <a:lnTo>
                    <a:pt x="1197991" y="1003300"/>
                  </a:lnTo>
                  <a:lnTo>
                    <a:pt x="403402" y="1003300"/>
                  </a:lnTo>
                  <a:lnTo>
                    <a:pt x="403402" y="863600"/>
                  </a:lnTo>
                  <a:lnTo>
                    <a:pt x="1197991" y="863600"/>
                  </a:lnTo>
                  <a:lnTo>
                    <a:pt x="1197991" y="800100"/>
                  </a:lnTo>
                  <a:lnTo>
                    <a:pt x="403402" y="800100"/>
                  </a:lnTo>
                  <a:lnTo>
                    <a:pt x="403402" y="660400"/>
                  </a:lnTo>
                  <a:lnTo>
                    <a:pt x="1197991" y="660400"/>
                  </a:lnTo>
                  <a:lnTo>
                    <a:pt x="1197991" y="609600"/>
                  </a:lnTo>
                  <a:lnTo>
                    <a:pt x="403402" y="609600"/>
                  </a:lnTo>
                  <a:lnTo>
                    <a:pt x="403402" y="457200"/>
                  </a:lnTo>
                  <a:lnTo>
                    <a:pt x="1197991" y="457200"/>
                  </a:lnTo>
                  <a:lnTo>
                    <a:pt x="1197991" y="406400"/>
                  </a:lnTo>
                  <a:lnTo>
                    <a:pt x="403402" y="406400"/>
                  </a:lnTo>
                  <a:lnTo>
                    <a:pt x="403402" y="266700"/>
                  </a:lnTo>
                  <a:lnTo>
                    <a:pt x="1197991" y="266700"/>
                  </a:lnTo>
                  <a:lnTo>
                    <a:pt x="1197991" y="241300"/>
                  </a:lnTo>
                  <a:lnTo>
                    <a:pt x="1195784" y="228600"/>
                  </a:lnTo>
                  <a:lnTo>
                    <a:pt x="1189767" y="215900"/>
                  </a:lnTo>
                  <a:lnTo>
                    <a:pt x="1180845" y="203200"/>
                  </a:lnTo>
                  <a:close/>
                </a:path>
                <a:path w="2246630" h="1828800">
                  <a:moveTo>
                    <a:pt x="459877" y="1689100"/>
                  </a:moveTo>
                  <a:lnTo>
                    <a:pt x="374865" y="1689100"/>
                  </a:lnTo>
                  <a:lnTo>
                    <a:pt x="391231" y="1701800"/>
                  </a:lnTo>
                  <a:lnTo>
                    <a:pt x="404588" y="1701800"/>
                  </a:lnTo>
                  <a:lnTo>
                    <a:pt x="413590" y="1714500"/>
                  </a:lnTo>
                  <a:lnTo>
                    <a:pt x="416890" y="1739900"/>
                  </a:lnTo>
                  <a:lnTo>
                    <a:pt x="413590" y="1752600"/>
                  </a:lnTo>
                  <a:lnTo>
                    <a:pt x="404588" y="1765300"/>
                  </a:lnTo>
                  <a:lnTo>
                    <a:pt x="391231" y="1778000"/>
                  </a:lnTo>
                  <a:lnTo>
                    <a:pt x="462419" y="1778000"/>
                  </a:lnTo>
                  <a:lnTo>
                    <a:pt x="469970" y="1765300"/>
                  </a:lnTo>
                  <a:lnTo>
                    <a:pt x="472962" y="1739900"/>
                  </a:lnTo>
                  <a:lnTo>
                    <a:pt x="471365" y="1714500"/>
                  </a:lnTo>
                  <a:lnTo>
                    <a:pt x="465150" y="1701800"/>
                  </a:lnTo>
                  <a:lnTo>
                    <a:pt x="459877" y="1689100"/>
                  </a:lnTo>
                  <a:close/>
                </a:path>
                <a:path w="2246630" h="1828800">
                  <a:moveTo>
                    <a:pt x="643724" y="1651000"/>
                  </a:moveTo>
                  <a:lnTo>
                    <a:pt x="528483" y="1651000"/>
                  </a:lnTo>
                  <a:lnTo>
                    <a:pt x="513529" y="1663700"/>
                  </a:lnTo>
                  <a:lnTo>
                    <a:pt x="501497" y="1689100"/>
                  </a:lnTo>
                  <a:lnTo>
                    <a:pt x="492823" y="1701800"/>
                  </a:lnTo>
                  <a:lnTo>
                    <a:pt x="488010" y="1727200"/>
                  </a:lnTo>
                  <a:lnTo>
                    <a:pt x="487232" y="1739900"/>
                  </a:lnTo>
                  <a:lnTo>
                    <a:pt x="490458" y="1765300"/>
                  </a:lnTo>
                  <a:lnTo>
                    <a:pt x="497662" y="1778000"/>
                  </a:lnTo>
                  <a:lnTo>
                    <a:pt x="568806" y="1778000"/>
                  </a:lnTo>
                  <a:lnTo>
                    <a:pt x="555445" y="1765300"/>
                  </a:lnTo>
                  <a:lnTo>
                    <a:pt x="546426" y="1752600"/>
                  </a:lnTo>
                  <a:lnTo>
                    <a:pt x="543115" y="1739900"/>
                  </a:lnTo>
                  <a:lnTo>
                    <a:pt x="546426" y="1714500"/>
                  </a:lnTo>
                  <a:lnTo>
                    <a:pt x="555445" y="1701800"/>
                  </a:lnTo>
                  <a:lnTo>
                    <a:pt x="568806" y="1701800"/>
                  </a:lnTo>
                  <a:lnTo>
                    <a:pt x="585139" y="1689100"/>
                  </a:lnTo>
                  <a:lnTo>
                    <a:pt x="672934" y="1689100"/>
                  </a:lnTo>
                  <a:lnTo>
                    <a:pt x="660270" y="1676400"/>
                  </a:lnTo>
                  <a:lnTo>
                    <a:pt x="643724" y="1651000"/>
                  </a:lnTo>
                  <a:close/>
                </a:path>
                <a:path w="2246630" h="1828800">
                  <a:moveTo>
                    <a:pt x="672934" y="1689100"/>
                  </a:moveTo>
                  <a:lnTo>
                    <a:pt x="585139" y="1689100"/>
                  </a:lnTo>
                  <a:lnTo>
                    <a:pt x="601554" y="1701800"/>
                  </a:lnTo>
                  <a:lnTo>
                    <a:pt x="614933" y="1701800"/>
                  </a:lnTo>
                  <a:lnTo>
                    <a:pt x="623941" y="1714500"/>
                  </a:lnTo>
                  <a:lnTo>
                    <a:pt x="627240" y="1739900"/>
                  </a:lnTo>
                  <a:lnTo>
                    <a:pt x="623941" y="1752600"/>
                  </a:lnTo>
                  <a:lnTo>
                    <a:pt x="614933" y="1765300"/>
                  </a:lnTo>
                  <a:lnTo>
                    <a:pt x="601554" y="1778000"/>
                  </a:lnTo>
                  <a:lnTo>
                    <a:pt x="672693" y="1778000"/>
                  </a:lnTo>
                  <a:lnTo>
                    <a:pt x="680646" y="1752600"/>
                  </a:lnTo>
                  <a:lnTo>
                    <a:pt x="683339" y="1739900"/>
                  </a:lnTo>
                  <a:lnTo>
                    <a:pt x="680769" y="1714500"/>
                  </a:lnTo>
                  <a:lnTo>
                    <a:pt x="672934" y="1689100"/>
                  </a:lnTo>
                  <a:close/>
                </a:path>
                <a:path w="2246630" h="1828800">
                  <a:moveTo>
                    <a:pt x="800608" y="1460500"/>
                  </a:moveTo>
                  <a:lnTo>
                    <a:pt x="744575" y="1460500"/>
                  </a:lnTo>
                  <a:lnTo>
                    <a:pt x="744575" y="1778000"/>
                  </a:lnTo>
                  <a:lnTo>
                    <a:pt x="800608" y="1778000"/>
                  </a:lnTo>
                  <a:lnTo>
                    <a:pt x="800608" y="1460500"/>
                  </a:lnTo>
                  <a:close/>
                </a:path>
                <a:path w="2246630" h="1828800">
                  <a:moveTo>
                    <a:pt x="999236" y="1460500"/>
                  </a:moveTo>
                  <a:lnTo>
                    <a:pt x="943229" y="1460500"/>
                  </a:lnTo>
                  <a:lnTo>
                    <a:pt x="943229" y="1778000"/>
                  </a:lnTo>
                  <a:lnTo>
                    <a:pt x="999236" y="1778000"/>
                  </a:lnTo>
                  <a:lnTo>
                    <a:pt x="999236" y="1460500"/>
                  </a:lnTo>
                  <a:close/>
                </a:path>
                <a:path w="2246630" h="1828800">
                  <a:moveTo>
                    <a:pt x="1197991" y="1460500"/>
                  </a:moveTo>
                  <a:lnTo>
                    <a:pt x="1141857" y="1460500"/>
                  </a:lnTo>
                  <a:lnTo>
                    <a:pt x="1141857" y="1778000"/>
                  </a:lnTo>
                  <a:lnTo>
                    <a:pt x="1197991" y="1778000"/>
                  </a:lnTo>
                  <a:lnTo>
                    <a:pt x="1197991" y="1460500"/>
                  </a:lnTo>
                  <a:close/>
                </a:path>
                <a:path w="2246630" h="1828800">
                  <a:moveTo>
                    <a:pt x="602056" y="1460500"/>
                  </a:moveTo>
                  <a:lnTo>
                    <a:pt x="545922" y="1460500"/>
                  </a:lnTo>
                  <a:lnTo>
                    <a:pt x="545922" y="1651000"/>
                  </a:lnTo>
                  <a:lnTo>
                    <a:pt x="624064" y="1651000"/>
                  </a:lnTo>
                  <a:lnTo>
                    <a:pt x="602056" y="1638300"/>
                  </a:lnTo>
                  <a:lnTo>
                    <a:pt x="602056" y="1460500"/>
                  </a:lnTo>
                  <a:close/>
                </a:path>
                <a:path w="2246630" h="1828800">
                  <a:moveTo>
                    <a:pt x="602056" y="1257300"/>
                  </a:moveTo>
                  <a:lnTo>
                    <a:pt x="545922" y="1257300"/>
                  </a:lnTo>
                  <a:lnTo>
                    <a:pt x="545922" y="1397000"/>
                  </a:lnTo>
                  <a:lnTo>
                    <a:pt x="602056" y="1397000"/>
                  </a:lnTo>
                  <a:lnTo>
                    <a:pt x="602056" y="1257300"/>
                  </a:lnTo>
                  <a:close/>
                </a:path>
                <a:path w="2246630" h="1828800">
                  <a:moveTo>
                    <a:pt x="800608" y="1257300"/>
                  </a:moveTo>
                  <a:lnTo>
                    <a:pt x="744575" y="1257300"/>
                  </a:lnTo>
                  <a:lnTo>
                    <a:pt x="744575" y="1397000"/>
                  </a:lnTo>
                  <a:lnTo>
                    <a:pt x="800608" y="1397000"/>
                  </a:lnTo>
                  <a:lnTo>
                    <a:pt x="800608" y="1257300"/>
                  </a:lnTo>
                  <a:close/>
                </a:path>
                <a:path w="2246630" h="1828800">
                  <a:moveTo>
                    <a:pt x="999236" y="1257300"/>
                  </a:moveTo>
                  <a:lnTo>
                    <a:pt x="943229" y="1257300"/>
                  </a:lnTo>
                  <a:lnTo>
                    <a:pt x="943229" y="1397000"/>
                  </a:lnTo>
                  <a:lnTo>
                    <a:pt x="999236" y="1397000"/>
                  </a:lnTo>
                  <a:lnTo>
                    <a:pt x="999236" y="1257300"/>
                  </a:lnTo>
                  <a:close/>
                </a:path>
                <a:path w="2246630" h="1828800">
                  <a:moveTo>
                    <a:pt x="1197991" y="1257300"/>
                  </a:moveTo>
                  <a:lnTo>
                    <a:pt x="1141857" y="1257300"/>
                  </a:lnTo>
                  <a:lnTo>
                    <a:pt x="1141857" y="1397000"/>
                  </a:lnTo>
                  <a:lnTo>
                    <a:pt x="1197991" y="1397000"/>
                  </a:lnTo>
                  <a:lnTo>
                    <a:pt x="1197991" y="1257300"/>
                  </a:lnTo>
                  <a:close/>
                </a:path>
                <a:path w="2246630" h="1828800">
                  <a:moveTo>
                    <a:pt x="602056" y="1054100"/>
                  </a:moveTo>
                  <a:lnTo>
                    <a:pt x="545922" y="1054100"/>
                  </a:lnTo>
                  <a:lnTo>
                    <a:pt x="545922" y="1206500"/>
                  </a:lnTo>
                  <a:lnTo>
                    <a:pt x="602056" y="1206500"/>
                  </a:lnTo>
                  <a:lnTo>
                    <a:pt x="602056" y="1054100"/>
                  </a:lnTo>
                  <a:close/>
                </a:path>
                <a:path w="2246630" h="1828800">
                  <a:moveTo>
                    <a:pt x="800608" y="1054100"/>
                  </a:moveTo>
                  <a:lnTo>
                    <a:pt x="744575" y="1054100"/>
                  </a:lnTo>
                  <a:lnTo>
                    <a:pt x="744575" y="1206500"/>
                  </a:lnTo>
                  <a:lnTo>
                    <a:pt x="800608" y="1206500"/>
                  </a:lnTo>
                  <a:lnTo>
                    <a:pt x="800608" y="1054100"/>
                  </a:lnTo>
                  <a:close/>
                </a:path>
                <a:path w="2246630" h="1828800">
                  <a:moveTo>
                    <a:pt x="999236" y="1054100"/>
                  </a:moveTo>
                  <a:lnTo>
                    <a:pt x="943229" y="1054100"/>
                  </a:lnTo>
                  <a:lnTo>
                    <a:pt x="943229" y="1206500"/>
                  </a:lnTo>
                  <a:lnTo>
                    <a:pt x="999236" y="1206500"/>
                  </a:lnTo>
                  <a:lnTo>
                    <a:pt x="999236" y="1054100"/>
                  </a:lnTo>
                  <a:close/>
                </a:path>
                <a:path w="2246630" h="1828800">
                  <a:moveTo>
                    <a:pt x="1197991" y="1054100"/>
                  </a:moveTo>
                  <a:lnTo>
                    <a:pt x="1141857" y="1054100"/>
                  </a:lnTo>
                  <a:lnTo>
                    <a:pt x="1141857" y="1206500"/>
                  </a:lnTo>
                  <a:lnTo>
                    <a:pt x="1197991" y="1206500"/>
                  </a:lnTo>
                  <a:lnTo>
                    <a:pt x="1197991" y="1054100"/>
                  </a:lnTo>
                  <a:close/>
                </a:path>
                <a:path w="2246630" h="1828800">
                  <a:moveTo>
                    <a:pt x="602056" y="863600"/>
                  </a:moveTo>
                  <a:lnTo>
                    <a:pt x="545922" y="863600"/>
                  </a:lnTo>
                  <a:lnTo>
                    <a:pt x="545922" y="1003300"/>
                  </a:lnTo>
                  <a:lnTo>
                    <a:pt x="602056" y="1003300"/>
                  </a:lnTo>
                  <a:lnTo>
                    <a:pt x="602056" y="863600"/>
                  </a:lnTo>
                  <a:close/>
                </a:path>
                <a:path w="2246630" h="1828800">
                  <a:moveTo>
                    <a:pt x="800608" y="863600"/>
                  </a:moveTo>
                  <a:lnTo>
                    <a:pt x="744575" y="863600"/>
                  </a:lnTo>
                  <a:lnTo>
                    <a:pt x="744575" y="1003300"/>
                  </a:lnTo>
                  <a:lnTo>
                    <a:pt x="800608" y="1003300"/>
                  </a:lnTo>
                  <a:lnTo>
                    <a:pt x="800608" y="863600"/>
                  </a:lnTo>
                  <a:close/>
                </a:path>
                <a:path w="2246630" h="1828800">
                  <a:moveTo>
                    <a:pt x="999236" y="863600"/>
                  </a:moveTo>
                  <a:lnTo>
                    <a:pt x="943229" y="863600"/>
                  </a:lnTo>
                  <a:lnTo>
                    <a:pt x="943229" y="1003300"/>
                  </a:lnTo>
                  <a:lnTo>
                    <a:pt x="999236" y="1003300"/>
                  </a:lnTo>
                  <a:lnTo>
                    <a:pt x="999236" y="863600"/>
                  </a:lnTo>
                  <a:close/>
                </a:path>
                <a:path w="2246630" h="1828800">
                  <a:moveTo>
                    <a:pt x="1197991" y="863600"/>
                  </a:moveTo>
                  <a:lnTo>
                    <a:pt x="1141857" y="863600"/>
                  </a:lnTo>
                  <a:lnTo>
                    <a:pt x="1141857" y="1003300"/>
                  </a:lnTo>
                  <a:lnTo>
                    <a:pt x="1197991" y="1003300"/>
                  </a:lnTo>
                  <a:lnTo>
                    <a:pt x="1197991" y="863600"/>
                  </a:lnTo>
                  <a:close/>
                </a:path>
                <a:path w="2246630" h="1828800">
                  <a:moveTo>
                    <a:pt x="602056" y="660400"/>
                  </a:moveTo>
                  <a:lnTo>
                    <a:pt x="545922" y="660400"/>
                  </a:lnTo>
                  <a:lnTo>
                    <a:pt x="545922" y="800100"/>
                  </a:lnTo>
                  <a:lnTo>
                    <a:pt x="602056" y="800100"/>
                  </a:lnTo>
                  <a:lnTo>
                    <a:pt x="602056" y="660400"/>
                  </a:lnTo>
                  <a:close/>
                </a:path>
                <a:path w="2246630" h="1828800">
                  <a:moveTo>
                    <a:pt x="800608" y="660400"/>
                  </a:moveTo>
                  <a:lnTo>
                    <a:pt x="744575" y="660400"/>
                  </a:lnTo>
                  <a:lnTo>
                    <a:pt x="744575" y="800100"/>
                  </a:lnTo>
                  <a:lnTo>
                    <a:pt x="800608" y="800100"/>
                  </a:lnTo>
                  <a:lnTo>
                    <a:pt x="800608" y="660400"/>
                  </a:lnTo>
                  <a:close/>
                </a:path>
                <a:path w="2246630" h="1828800">
                  <a:moveTo>
                    <a:pt x="999236" y="660400"/>
                  </a:moveTo>
                  <a:lnTo>
                    <a:pt x="943229" y="660400"/>
                  </a:lnTo>
                  <a:lnTo>
                    <a:pt x="943229" y="800100"/>
                  </a:lnTo>
                  <a:lnTo>
                    <a:pt x="999236" y="800100"/>
                  </a:lnTo>
                  <a:lnTo>
                    <a:pt x="999236" y="660400"/>
                  </a:lnTo>
                  <a:close/>
                </a:path>
                <a:path w="2246630" h="1828800">
                  <a:moveTo>
                    <a:pt x="1197991" y="660400"/>
                  </a:moveTo>
                  <a:lnTo>
                    <a:pt x="1141857" y="660400"/>
                  </a:lnTo>
                  <a:lnTo>
                    <a:pt x="1141857" y="800100"/>
                  </a:lnTo>
                  <a:lnTo>
                    <a:pt x="1197991" y="800100"/>
                  </a:lnTo>
                  <a:lnTo>
                    <a:pt x="1197991" y="660400"/>
                  </a:lnTo>
                  <a:close/>
                </a:path>
                <a:path w="2246630" h="1828800">
                  <a:moveTo>
                    <a:pt x="602056" y="457200"/>
                  </a:moveTo>
                  <a:lnTo>
                    <a:pt x="545922" y="457200"/>
                  </a:lnTo>
                  <a:lnTo>
                    <a:pt x="545922" y="609600"/>
                  </a:lnTo>
                  <a:lnTo>
                    <a:pt x="602056" y="609600"/>
                  </a:lnTo>
                  <a:lnTo>
                    <a:pt x="602056" y="457200"/>
                  </a:lnTo>
                  <a:close/>
                </a:path>
                <a:path w="2246630" h="1828800">
                  <a:moveTo>
                    <a:pt x="800608" y="457200"/>
                  </a:moveTo>
                  <a:lnTo>
                    <a:pt x="744575" y="457200"/>
                  </a:lnTo>
                  <a:lnTo>
                    <a:pt x="744575" y="609600"/>
                  </a:lnTo>
                  <a:lnTo>
                    <a:pt x="800608" y="609600"/>
                  </a:lnTo>
                  <a:lnTo>
                    <a:pt x="800608" y="457200"/>
                  </a:lnTo>
                  <a:close/>
                </a:path>
                <a:path w="2246630" h="1828800">
                  <a:moveTo>
                    <a:pt x="999236" y="457200"/>
                  </a:moveTo>
                  <a:lnTo>
                    <a:pt x="943229" y="457200"/>
                  </a:lnTo>
                  <a:lnTo>
                    <a:pt x="943229" y="609600"/>
                  </a:lnTo>
                  <a:lnTo>
                    <a:pt x="999236" y="609600"/>
                  </a:lnTo>
                  <a:lnTo>
                    <a:pt x="999236" y="457200"/>
                  </a:lnTo>
                  <a:close/>
                </a:path>
                <a:path w="2246630" h="1828800">
                  <a:moveTo>
                    <a:pt x="1197991" y="457200"/>
                  </a:moveTo>
                  <a:lnTo>
                    <a:pt x="1141857" y="457200"/>
                  </a:lnTo>
                  <a:lnTo>
                    <a:pt x="1141857" y="609600"/>
                  </a:lnTo>
                  <a:lnTo>
                    <a:pt x="1197991" y="609600"/>
                  </a:lnTo>
                  <a:lnTo>
                    <a:pt x="1197991" y="457200"/>
                  </a:lnTo>
                  <a:close/>
                </a:path>
                <a:path w="2246630" h="1828800">
                  <a:moveTo>
                    <a:pt x="602056" y="266700"/>
                  </a:moveTo>
                  <a:lnTo>
                    <a:pt x="545922" y="266700"/>
                  </a:lnTo>
                  <a:lnTo>
                    <a:pt x="545922" y="406400"/>
                  </a:lnTo>
                  <a:lnTo>
                    <a:pt x="602056" y="406400"/>
                  </a:lnTo>
                  <a:lnTo>
                    <a:pt x="602056" y="266700"/>
                  </a:lnTo>
                  <a:close/>
                </a:path>
                <a:path w="2246630" h="1828800">
                  <a:moveTo>
                    <a:pt x="800608" y="266700"/>
                  </a:moveTo>
                  <a:lnTo>
                    <a:pt x="744575" y="266700"/>
                  </a:lnTo>
                  <a:lnTo>
                    <a:pt x="744575" y="406400"/>
                  </a:lnTo>
                  <a:lnTo>
                    <a:pt x="800608" y="406400"/>
                  </a:lnTo>
                  <a:lnTo>
                    <a:pt x="800608" y="266700"/>
                  </a:lnTo>
                  <a:close/>
                </a:path>
                <a:path w="2246630" h="1828800">
                  <a:moveTo>
                    <a:pt x="999236" y="266700"/>
                  </a:moveTo>
                  <a:lnTo>
                    <a:pt x="943229" y="266700"/>
                  </a:lnTo>
                  <a:lnTo>
                    <a:pt x="943229" y="406400"/>
                  </a:lnTo>
                  <a:lnTo>
                    <a:pt x="999236" y="406400"/>
                  </a:lnTo>
                  <a:lnTo>
                    <a:pt x="999236" y="266700"/>
                  </a:lnTo>
                  <a:close/>
                </a:path>
                <a:path w="2246630" h="1828800">
                  <a:moveTo>
                    <a:pt x="1197991" y="266700"/>
                  </a:moveTo>
                  <a:lnTo>
                    <a:pt x="1141857" y="266700"/>
                  </a:lnTo>
                  <a:lnTo>
                    <a:pt x="1141857" y="406400"/>
                  </a:lnTo>
                  <a:lnTo>
                    <a:pt x="1197991" y="406400"/>
                  </a:lnTo>
                  <a:lnTo>
                    <a:pt x="1197991" y="266700"/>
                  </a:lnTo>
                  <a:close/>
                </a:path>
                <a:path w="2246630" h="1828800">
                  <a:moveTo>
                    <a:pt x="535787" y="190500"/>
                  </a:moveTo>
                  <a:lnTo>
                    <a:pt x="479729" y="190500"/>
                  </a:lnTo>
                  <a:lnTo>
                    <a:pt x="479729" y="203200"/>
                  </a:lnTo>
                  <a:lnTo>
                    <a:pt x="535787" y="203200"/>
                  </a:lnTo>
                  <a:lnTo>
                    <a:pt x="535787" y="190500"/>
                  </a:lnTo>
                  <a:close/>
                </a:path>
                <a:path w="2246630" h="1828800">
                  <a:moveTo>
                    <a:pt x="1065530" y="190500"/>
                  </a:moveTo>
                  <a:lnTo>
                    <a:pt x="1009396" y="190500"/>
                  </a:lnTo>
                  <a:lnTo>
                    <a:pt x="1009396" y="203200"/>
                  </a:lnTo>
                  <a:lnTo>
                    <a:pt x="1065530" y="203200"/>
                  </a:lnTo>
                  <a:lnTo>
                    <a:pt x="1065530" y="190500"/>
                  </a:lnTo>
                  <a:close/>
                </a:path>
                <a:path w="2246630" h="1828800">
                  <a:moveTo>
                    <a:pt x="1114679" y="177800"/>
                  </a:moveTo>
                  <a:lnTo>
                    <a:pt x="430671" y="177800"/>
                  </a:lnTo>
                  <a:lnTo>
                    <a:pt x="441604" y="190500"/>
                  </a:lnTo>
                  <a:lnTo>
                    <a:pt x="1103757" y="190500"/>
                  </a:lnTo>
                  <a:lnTo>
                    <a:pt x="1114679" y="177800"/>
                  </a:lnTo>
                  <a:close/>
                </a:path>
                <a:path w="2246630" h="1828800">
                  <a:moveTo>
                    <a:pt x="1123600" y="0"/>
                  </a:moveTo>
                  <a:lnTo>
                    <a:pt x="421751" y="0"/>
                  </a:lnTo>
                  <a:lnTo>
                    <a:pt x="415740" y="12700"/>
                  </a:lnTo>
                  <a:lnTo>
                    <a:pt x="413537" y="25400"/>
                  </a:lnTo>
                  <a:lnTo>
                    <a:pt x="413537" y="152400"/>
                  </a:lnTo>
                  <a:lnTo>
                    <a:pt x="415740" y="165100"/>
                  </a:lnTo>
                  <a:lnTo>
                    <a:pt x="421751" y="177800"/>
                  </a:lnTo>
                  <a:lnTo>
                    <a:pt x="1123600" y="177800"/>
                  </a:lnTo>
                  <a:lnTo>
                    <a:pt x="1129617" y="165100"/>
                  </a:lnTo>
                  <a:lnTo>
                    <a:pt x="1131823" y="152400"/>
                  </a:lnTo>
                  <a:lnTo>
                    <a:pt x="1131823" y="127000"/>
                  </a:lnTo>
                  <a:lnTo>
                    <a:pt x="469595" y="127000"/>
                  </a:lnTo>
                  <a:lnTo>
                    <a:pt x="469595" y="50800"/>
                  </a:lnTo>
                  <a:lnTo>
                    <a:pt x="1131823" y="50800"/>
                  </a:lnTo>
                  <a:lnTo>
                    <a:pt x="1131823" y="25400"/>
                  </a:lnTo>
                  <a:lnTo>
                    <a:pt x="1129617" y="12700"/>
                  </a:lnTo>
                  <a:lnTo>
                    <a:pt x="1123600" y="0"/>
                  </a:lnTo>
                  <a:close/>
                </a:path>
                <a:path w="2246630" h="1828800">
                  <a:moveTo>
                    <a:pt x="1131823" y="50800"/>
                  </a:moveTo>
                  <a:lnTo>
                    <a:pt x="1075690" y="50800"/>
                  </a:lnTo>
                  <a:lnTo>
                    <a:pt x="1075690" y="127000"/>
                  </a:lnTo>
                  <a:lnTo>
                    <a:pt x="1131823" y="127000"/>
                  </a:lnTo>
                  <a:lnTo>
                    <a:pt x="1131823" y="50800"/>
                  </a:lnTo>
                  <a:close/>
                </a:path>
              </a:pathLst>
            </a:custGeom>
            <a:solidFill>
              <a:srgbClr val="52525A"/>
            </a:solidFill>
          </p:spPr>
          <p:txBody>
            <a:bodyPr wrap="square" lIns="0" tIns="0" rIns="0" bIns="0" rtlCol="0"/>
            <a:lstStyle/>
            <a:p>
              <a:pPr>
                <a:defRPr/>
              </a:pPr>
              <a:endParaRPr>
                <a:solidFill>
                  <a:prstClr val="black"/>
                </a:solidFill>
                <a:latin typeface="Calibri"/>
              </a:endParaRPr>
            </a:p>
          </p:txBody>
        </p:sp>
      </p:grpSp>
      <p:sp>
        <p:nvSpPr>
          <p:cNvPr id="7" name="object 7"/>
          <p:cNvSpPr txBox="1"/>
          <p:nvPr/>
        </p:nvSpPr>
        <p:spPr>
          <a:xfrm>
            <a:off x="1972767" y="3342843"/>
            <a:ext cx="2349500" cy="817244"/>
          </a:xfrm>
          <a:prstGeom prst="rect">
            <a:avLst/>
          </a:prstGeom>
        </p:spPr>
        <p:txBody>
          <a:bodyPr vert="horz" wrap="square" lIns="0" tIns="12700" rIns="0" bIns="0" rtlCol="0">
            <a:spAutoFit/>
          </a:bodyPr>
          <a:lstStyle/>
          <a:p>
            <a:pPr marL="12700">
              <a:lnSpc>
                <a:spcPts val="4075"/>
              </a:lnSpc>
              <a:spcBef>
                <a:spcPts val="100"/>
              </a:spcBef>
              <a:defRPr/>
            </a:pPr>
            <a:r>
              <a:rPr sz="3600" b="1" spc="-260" dirty="0">
                <a:solidFill>
                  <a:srgbClr val="3C3935"/>
                </a:solidFill>
                <a:latin typeface="Verdana"/>
                <a:cs typeface="Verdana"/>
              </a:rPr>
              <a:t>OFICINAS</a:t>
            </a:r>
            <a:endParaRPr sz="3600">
              <a:solidFill>
                <a:prstClr val="black"/>
              </a:solidFill>
              <a:latin typeface="Verdana"/>
              <a:cs typeface="Verdana"/>
            </a:endParaRPr>
          </a:p>
          <a:p>
            <a:pPr marL="18415">
              <a:lnSpc>
                <a:spcPts val="2155"/>
              </a:lnSpc>
              <a:defRPr/>
            </a:pPr>
            <a:r>
              <a:rPr sz="2000" b="1" spc="-30" dirty="0">
                <a:solidFill>
                  <a:srgbClr val="9D2348"/>
                </a:solidFill>
                <a:latin typeface="Verdana"/>
                <a:cs typeface="Verdana"/>
              </a:rPr>
              <a:t>de</a:t>
            </a:r>
            <a:r>
              <a:rPr sz="2000" b="1" spc="-40" dirty="0">
                <a:solidFill>
                  <a:srgbClr val="9D2348"/>
                </a:solidFill>
                <a:latin typeface="Verdana"/>
                <a:cs typeface="Verdana"/>
              </a:rPr>
              <a:t>b</a:t>
            </a:r>
            <a:r>
              <a:rPr sz="2000" b="1" spc="-75" dirty="0">
                <a:solidFill>
                  <a:srgbClr val="9D2348"/>
                </a:solidFill>
                <a:latin typeface="Verdana"/>
                <a:cs typeface="Verdana"/>
              </a:rPr>
              <a:t>e</a:t>
            </a:r>
            <a:r>
              <a:rPr sz="2000" b="1" spc="-90" dirty="0">
                <a:solidFill>
                  <a:srgbClr val="9D2348"/>
                </a:solidFill>
                <a:latin typeface="Verdana"/>
                <a:cs typeface="Verdana"/>
              </a:rPr>
              <a:t>rán</a:t>
            </a:r>
            <a:r>
              <a:rPr sz="2000" b="1" spc="-130" dirty="0">
                <a:solidFill>
                  <a:srgbClr val="9D2348"/>
                </a:solidFill>
                <a:latin typeface="Verdana"/>
                <a:cs typeface="Verdana"/>
              </a:rPr>
              <a:t> </a:t>
            </a:r>
            <a:r>
              <a:rPr sz="2000" b="1" spc="-40" dirty="0">
                <a:solidFill>
                  <a:srgbClr val="9D2348"/>
                </a:solidFill>
                <a:latin typeface="Verdana"/>
                <a:cs typeface="Verdana"/>
              </a:rPr>
              <a:t>de</a:t>
            </a:r>
            <a:r>
              <a:rPr sz="2000" b="1" spc="-125" dirty="0">
                <a:solidFill>
                  <a:srgbClr val="9D2348"/>
                </a:solidFill>
                <a:latin typeface="Verdana"/>
                <a:cs typeface="Verdana"/>
              </a:rPr>
              <a:t> </a:t>
            </a:r>
            <a:r>
              <a:rPr sz="2000" b="1" spc="-45" dirty="0">
                <a:solidFill>
                  <a:srgbClr val="9D2348"/>
                </a:solidFill>
                <a:latin typeface="Verdana"/>
                <a:cs typeface="Verdana"/>
              </a:rPr>
              <a:t>t</a:t>
            </a:r>
            <a:r>
              <a:rPr sz="2000" b="1" spc="-70" dirty="0">
                <a:solidFill>
                  <a:srgbClr val="9D2348"/>
                </a:solidFill>
                <a:latin typeface="Verdana"/>
                <a:cs typeface="Verdana"/>
              </a:rPr>
              <a:t>e</a:t>
            </a:r>
            <a:r>
              <a:rPr sz="2000" b="1" spc="-50" dirty="0">
                <a:solidFill>
                  <a:srgbClr val="9D2348"/>
                </a:solidFill>
                <a:latin typeface="Verdana"/>
                <a:cs typeface="Verdana"/>
              </a:rPr>
              <a:t>n</a:t>
            </a:r>
            <a:r>
              <a:rPr sz="2000" b="1" spc="-75" dirty="0">
                <a:solidFill>
                  <a:srgbClr val="9D2348"/>
                </a:solidFill>
                <a:latin typeface="Verdana"/>
                <a:cs typeface="Verdana"/>
              </a:rPr>
              <a:t>e</a:t>
            </a:r>
            <a:r>
              <a:rPr sz="2000" b="1" spc="-130" dirty="0">
                <a:solidFill>
                  <a:srgbClr val="9D2348"/>
                </a:solidFill>
                <a:latin typeface="Verdana"/>
                <a:cs typeface="Verdana"/>
              </a:rPr>
              <a:t>r</a:t>
            </a:r>
            <a:endParaRPr sz="2000">
              <a:solidFill>
                <a:prstClr val="black"/>
              </a:solidFill>
              <a:latin typeface="Verdana"/>
              <a:cs typeface="Verdana"/>
            </a:endParaRPr>
          </a:p>
        </p:txBody>
      </p:sp>
      <p:sp>
        <p:nvSpPr>
          <p:cNvPr id="8" name="object 8"/>
          <p:cNvSpPr txBox="1"/>
          <p:nvPr/>
        </p:nvSpPr>
        <p:spPr>
          <a:xfrm>
            <a:off x="4882641" y="1425321"/>
            <a:ext cx="5377180" cy="1488440"/>
          </a:xfrm>
          <a:prstGeom prst="rect">
            <a:avLst/>
          </a:prstGeom>
        </p:spPr>
        <p:txBody>
          <a:bodyPr vert="horz" wrap="square" lIns="0" tIns="12065" rIns="0" bIns="0" rtlCol="0">
            <a:spAutoFit/>
          </a:bodyPr>
          <a:lstStyle/>
          <a:p>
            <a:pPr marL="12700">
              <a:spcBef>
                <a:spcPts val="95"/>
              </a:spcBef>
              <a:defRPr/>
            </a:pPr>
            <a:r>
              <a:rPr sz="1600" spc="30" dirty="0">
                <a:solidFill>
                  <a:prstClr val="black"/>
                </a:solidFill>
                <a:latin typeface="Verdana"/>
                <a:cs typeface="Verdana"/>
              </a:rPr>
              <a:t>F</a:t>
            </a:r>
            <a:r>
              <a:rPr sz="1600" spc="25" dirty="0">
                <a:solidFill>
                  <a:prstClr val="black"/>
                </a:solidFill>
                <a:latin typeface="Verdana"/>
                <a:cs typeface="Verdana"/>
              </a:rPr>
              <a:t>á</a:t>
            </a:r>
            <a:r>
              <a:rPr sz="1600" spc="15" dirty="0">
                <a:solidFill>
                  <a:prstClr val="black"/>
                </a:solidFill>
                <a:latin typeface="Verdana"/>
                <a:cs typeface="Verdana"/>
              </a:rPr>
              <a:t>cil</a:t>
            </a:r>
            <a:r>
              <a:rPr sz="1600" spc="-125" dirty="0">
                <a:solidFill>
                  <a:prstClr val="black"/>
                </a:solidFill>
                <a:latin typeface="Verdana"/>
                <a:cs typeface="Verdana"/>
              </a:rPr>
              <a:t> </a:t>
            </a:r>
            <a:r>
              <a:rPr sz="1600" spc="-30" dirty="0">
                <a:solidFill>
                  <a:prstClr val="black"/>
                </a:solidFill>
                <a:latin typeface="Verdana"/>
                <a:cs typeface="Verdana"/>
              </a:rPr>
              <a:t>a</a:t>
            </a:r>
            <a:r>
              <a:rPr sz="1600" spc="20" dirty="0">
                <a:solidFill>
                  <a:prstClr val="black"/>
                </a:solidFill>
                <a:latin typeface="Verdana"/>
                <a:cs typeface="Verdana"/>
              </a:rPr>
              <a:t>cces</a:t>
            </a:r>
            <a:r>
              <a:rPr sz="1600" spc="15" dirty="0">
                <a:solidFill>
                  <a:prstClr val="black"/>
                </a:solidFill>
                <a:latin typeface="Verdana"/>
                <a:cs typeface="Verdana"/>
              </a:rPr>
              <a:t>o</a:t>
            </a:r>
            <a:r>
              <a:rPr sz="1600" spc="-245" dirty="0">
                <a:solidFill>
                  <a:prstClr val="black"/>
                </a:solidFill>
                <a:latin typeface="Verdana"/>
                <a:cs typeface="Verdana"/>
              </a:rPr>
              <a:t>.</a:t>
            </a:r>
            <a:endParaRPr sz="1600">
              <a:solidFill>
                <a:prstClr val="black"/>
              </a:solidFill>
              <a:latin typeface="Verdana"/>
              <a:cs typeface="Verdana"/>
            </a:endParaRPr>
          </a:p>
          <a:p>
            <a:pPr>
              <a:spcBef>
                <a:spcPts val="35"/>
              </a:spcBef>
              <a:defRPr/>
            </a:pPr>
            <a:endParaRPr sz="1550">
              <a:solidFill>
                <a:prstClr val="black"/>
              </a:solidFill>
              <a:latin typeface="Verdana"/>
              <a:cs typeface="Verdana"/>
            </a:endParaRPr>
          </a:p>
          <a:p>
            <a:pPr marL="12700">
              <a:defRPr/>
            </a:pPr>
            <a:r>
              <a:rPr sz="1600" spc="40" dirty="0">
                <a:solidFill>
                  <a:prstClr val="black"/>
                </a:solidFill>
                <a:latin typeface="Verdana"/>
                <a:cs typeface="Verdana"/>
              </a:rPr>
              <a:t>Rampa</a:t>
            </a:r>
            <a:r>
              <a:rPr sz="1600" spc="-95" dirty="0">
                <a:solidFill>
                  <a:prstClr val="black"/>
                </a:solidFill>
                <a:latin typeface="Verdana"/>
                <a:cs typeface="Verdana"/>
              </a:rPr>
              <a:t> </a:t>
            </a:r>
            <a:r>
              <a:rPr sz="1600" spc="45" dirty="0">
                <a:solidFill>
                  <a:prstClr val="black"/>
                </a:solidFill>
                <a:latin typeface="Verdana"/>
                <a:cs typeface="Verdana"/>
              </a:rPr>
              <a:t>de</a:t>
            </a:r>
            <a:r>
              <a:rPr sz="1600" spc="-135" dirty="0">
                <a:solidFill>
                  <a:prstClr val="black"/>
                </a:solidFill>
                <a:latin typeface="Verdana"/>
                <a:cs typeface="Verdana"/>
              </a:rPr>
              <a:t> </a:t>
            </a:r>
            <a:r>
              <a:rPr sz="1600" spc="10" dirty="0">
                <a:solidFill>
                  <a:prstClr val="black"/>
                </a:solidFill>
                <a:latin typeface="Verdana"/>
                <a:cs typeface="Verdana"/>
              </a:rPr>
              <a:t>acceso</a:t>
            </a:r>
            <a:r>
              <a:rPr sz="1600" spc="-105" dirty="0">
                <a:solidFill>
                  <a:prstClr val="black"/>
                </a:solidFill>
                <a:latin typeface="Verdana"/>
                <a:cs typeface="Verdana"/>
              </a:rPr>
              <a:t> </a:t>
            </a:r>
            <a:r>
              <a:rPr sz="1600" spc="-5" dirty="0">
                <a:solidFill>
                  <a:prstClr val="black"/>
                </a:solidFill>
                <a:latin typeface="Verdana"/>
                <a:cs typeface="Verdana"/>
              </a:rPr>
              <a:t>para</a:t>
            </a:r>
            <a:r>
              <a:rPr sz="1600" spc="-120" dirty="0">
                <a:solidFill>
                  <a:prstClr val="black"/>
                </a:solidFill>
                <a:latin typeface="Verdana"/>
                <a:cs typeface="Verdana"/>
              </a:rPr>
              <a:t> </a:t>
            </a:r>
            <a:r>
              <a:rPr sz="1600" spc="-5" dirty="0">
                <a:solidFill>
                  <a:prstClr val="black"/>
                </a:solidFill>
                <a:latin typeface="Verdana"/>
                <a:cs typeface="Verdana"/>
              </a:rPr>
              <a:t>personas</a:t>
            </a:r>
            <a:r>
              <a:rPr sz="1600" spc="-85" dirty="0">
                <a:solidFill>
                  <a:prstClr val="black"/>
                </a:solidFill>
                <a:latin typeface="Verdana"/>
                <a:cs typeface="Verdana"/>
              </a:rPr>
              <a:t> </a:t>
            </a:r>
            <a:r>
              <a:rPr sz="1600" spc="50" dirty="0">
                <a:solidFill>
                  <a:prstClr val="black"/>
                </a:solidFill>
                <a:latin typeface="Verdana"/>
                <a:cs typeface="Verdana"/>
              </a:rPr>
              <a:t>con</a:t>
            </a:r>
            <a:r>
              <a:rPr sz="1600" spc="-120" dirty="0">
                <a:solidFill>
                  <a:prstClr val="black"/>
                </a:solidFill>
                <a:latin typeface="Verdana"/>
                <a:cs typeface="Verdana"/>
              </a:rPr>
              <a:t> </a:t>
            </a:r>
            <a:r>
              <a:rPr sz="1600" spc="5" dirty="0">
                <a:solidFill>
                  <a:prstClr val="black"/>
                </a:solidFill>
                <a:latin typeface="Verdana"/>
                <a:cs typeface="Verdana"/>
              </a:rPr>
              <a:t>discapacidad.</a:t>
            </a:r>
            <a:endParaRPr sz="1600">
              <a:solidFill>
                <a:prstClr val="black"/>
              </a:solidFill>
              <a:latin typeface="Verdana"/>
              <a:cs typeface="Verdana"/>
            </a:endParaRPr>
          </a:p>
          <a:p>
            <a:pPr>
              <a:spcBef>
                <a:spcPts val="35"/>
              </a:spcBef>
              <a:defRPr/>
            </a:pPr>
            <a:endParaRPr sz="1550">
              <a:solidFill>
                <a:prstClr val="black"/>
              </a:solidFill>
              <a:latin typeface="Verdana"/>
              <a:cs typeface="Verdana"/>
            </a:endParaRPr>
          </a:p>
          <a:p>
            <a:pPr marL="12700">
              <a:tabLst>
                <a:tab pos="1198245" algn="l"/>
                <a:tab pos="1440180" algn="l"/>
                <a:tab pos="2343150" algn="l"/>
                <a:tab pos="3754120" algn="l"/>
                <a:tab pos="4264660" algn="l"/>
                <a:tab pos="4574540" algn="l"/>
              </a:tabLst>
              <a:defRPr/>
            </a:pPr>
            <a:r>
              <a:rPr sz="1600" spc="-10" dirty="0">
                <a:solidFill>
                  <a:prstClr val="black"/>
                </a:solidFill>
                <a:latin typeface="Verdana"/>
                <a:cs typeface="Verdana"/>
              </a:rPr>
              <a:t>Señ</a:t>
            </a:r>
            <a:r>
              <a:rPr sz="1600" spc="-30" dirty="0">
                <a:solidFill>
                  <a:prstClr val="black"/>
                </a:solidFill>
                <a:latin typeface="Verdana"/>
                <a:cs typeface="Verdana"/>
              </a:rPr>
              <a:t>a</a:t>
            </a:r>
            <a:r>
              <a:rPr sz="1600" spc="10" dirty="0">
                <a:solidFill>
                  <a:prstClr val="black"/>
                </a:solidFill>
                <a:latin typeface="Verdana"/>
                <a:cs typeface="Verdana"/>
              </a:rPr>
              <a:t>léti</a:t>
            </a:r>
            <a:r>
              <a:rPr sz="1600" spc="25" dirty="0">
                <a:solidFill>
                  <a:prstClr val="black"/>
                </a:solidFill>
                <a:latin typeface="Verdana"/>
                <a:cs typeface="Verdana"/>
              </a:rPr>
              <a:t>c</a:t>
            </a:r>
            <a:r>
              <a:rPr sz="1600" spc="-20" dirty="0">
                <a:solidFill>
                  <a:prstClr val="black"/>
                </a:solidFill>
                <a:latin typeface="Verdana"/>
                <a:cs typeface="Verdana"/>
              </a:rPr>
              <a:t>a</a:t>
            </a:r>
            <a:r>
              <a:rPr sz="1600" dirty="0">
                <a:solidFill>
                  <a:prstClr val="black"/>
                </a:solidFill>
                <a:latin typeface="Verdana"/>
                <a:cs typeface="Verdana"/>
              </a:rPr>
              <a:t>	</a:t>
            </a:r>
            <a:r>
              <a:rPr sz="1600" spc="-85" dirty="0">
                <a:solidFill>
                  <a:prstClr val="black"/>
                </a:solidFill>
                <a:latin typeface="Verdana"/>
                <a:cs typeface="Verdana"/>
              </a:rPr>
              <a:t>y</a:t>
            </a:r>
            <a:r>
              <a:rPr sz="1600" dirty="0">
                <a:solidFill>
                  <a:prstClr val="black"/>
                </a:solidFill>
                <a:latin typeface="Verdana"/>
                <a:cs typeface="Verdana"/>
              </a:rPr>
              <a:t>	</a:t>
            </a:r>
            <a:r>
              <a:rPr sz="1600" spc="-5" dirty="0">
                <a:solidFill>
                  <a:prstClr val="black"/>
                </a:solidFill>
                <a:latin typeface="Verdana"/>
                <a:cs typeface="Verdana"/>
              </a:rPr>
              <a:t>let</a:t>
            </a:r>
            <a:r>
              <a:rPr sz="1600" spc="-20" dirty="0">
                <a:solidFill>
                  <a:prstClr val="black"/>
                </a:solidFill>
                <a:latin typeface="Verdana"/>
                <a:cs typeface="Verdana"/>
              </a:rPr>
              <a:t>r</a:t>
            </a:r>
            <a:r>
              <a:rPr sz="1600" spc="5" dirty="0">
                <a:solidFill>
                  <a:prstClr val="black"/>
                </a:solidFill>
                <a:latin typeface="Verdana"/>
                <a:cs typeface="Verdana"/>
              </a:rPr>
              <a:t>e</a:t>
            </a:r>
            <a:r>
              <a:rPr sz="1600" spc="-50" dirty="0">
                <a:solidFill>
                  <a:prstClr val="black"/>
                </a:solidFill>
                <a:latin typeface="Verdana"/>
                <a:cs typeface="Verdana"/>
              </a:rPr>
              <a:t>r</a:t>
            </a:r>
            <a:r>
              <a:rPr sz="1600" spc="30" dirty="0">
                <a:solidFill>
                  <a:prstClr val="black"/>
                </a:solidFill>
                <a:latin typeface="Verdana"/>
                <a:cs typeface="Verdana"/>
              </a:rPr>
              <a:t>o</a:t>
            </a:r>
            <a:r>
              <a:rPr sz="1600" spc="-55" dirty="0">
                <a:solidFill>
                  <a:prstClr val="black"/>
                </a:solidFill>
                <a:latin typeface="Verdana"/>
                <a:cs typeface="Verdana"/>
              </a:rPr>
              <a:t>s</a:t>
            </a:r>
            <a:r>
              <a:rPr sz="1600" dirty="0">
                <a:solidFill>
                  <a:prstClr val="black"/>
                </a:solidFill>
                <a:latin typeface="Verdana"/>
                <a:cs typeface="Verdana"/>
              </a:rPr>
              <a:t>	</a:t>
            </a:r>
            <a:r>
              <a:rPr sz="1600" spc="15" dirty="0">
                <a:solidFill>
                  <a:prstClr val="black"/>
                </a:solidFill>
                <a:latin typeface="Verdana"/>
                <a:cs typeface="Verdana"/>
              </a:rPr>
              <a:t>inf</a:t>
            </a:r>
            <a:r>
              <a:rPr sz="1600" spc="10" dirty="0">
                <a:solidFill>
                  <a:prstClr val="black"/>
                </a:solidFill>
                <a:latin typeface="Verdana"/>
                <a:cs typeface="Verdana"/>
              </a:rPr>
              <a:t>o</a:t>
            </a:r>
            <a:r>
              <a:rPr sz="1600" spc="-45" dirty="0">
                <a:solidFill>
                  <a:prstClr val="black"/>
                </a:solidFill>
                <a:latin typeface="Verdana"/>
                <a:cs typeface="Verdana"/>
              </a:rPr>
              <a:t>r</a:t>
            </a:r>
            <a:r>
              <a:rPr sz="1600" spc="140" dirty="0">
                <a:solidFill>
                  <a:prstClr val="black"/>
                </a:solidFill>
                <a:latin typeface="Verdana"/>
                <a:cs typeface="Verdana"/>
              </a:rPr>
              <a:t>m</a:t>
            </a:r>
            <a:r>
              <a:rPr sz="1600" spc="-30" dirty="0">
                <a:solidFill>
                  <a:prstClr val="black"/>
                </a:solidFill>
                <a:latin typeface="Verdana"/>
                <a:cs typeface="Verdana"/>
              </a:rPr>
              <a:t>a</a:t>
            </a:r>
            <a:r>
              <a:rPr sz="1600" spc="-20" dirty="0">
                <a:solidFill>
                  <a:prstClr val="black"/>
                </a:solidFill>
                <a:latin typeface="Verdana"/>
                <a:cs typeface="Verdana"/>
              </a:rPr>
              <a:t>tivos</a:t>
            </a:r>
            <a:r>
              <a:rPr sz="1600" dirty="0">
                <a:solidFill>
                  <a:prstClr val="black"/>
                </a:solidFill>
                <a:latin typeface="Verdana"/>
                <a:cs typeface="Verdana"/>
              </a:rPr>
              <a:t>	</a:t>
            </a:r>
            <a:r>
              <a:rPr sz="1600" spc="45" dirty="0">
                <a:solidFill>
                  <a:prstClr val="black"/>
                </a:solidFill>
                <a:latin typeface="Verdana"/>
                <a:cs typeface="Verdana"/>
              </a:rPr>
              <a:t>c</a:t>
            </a:r>
            <a:r>
              <a:rPr sz="1600" spc="40" dirty="0">
                <a:solidFill>
                  <a:prstClr val="black"/>
                </a:solidFill>
                <a:latin typeface="Verdana"/>
                <a:cs typeface="Verdana"/>
              </a:rPr>
              <a:t>o</a:t>
            </a:r>
            <a:r>
              <a:rPr sz="1600" spc="65" dirty="0">
                <a:solidFill>
                  <a:prstClr val="black"/>
                </a:solidFill>
                <a:latin typeface="Verdana"/>
                <a:cs typeface="Verdana"/>
              </a:rPr>
              <a:t>n</a:t>
            </a:r>
            <a:r>
              <a:rPr sz="1600" dirty="0">
                <a:solidFill>
                  <a:prstClr val="black"/>
                </a:solidFill>
                <a:latin typeface="Verdana"/>
                <a:cs typeface="Verdana"/>
              </a:rPr>
              <a:t>	l</a:t>
            </a:r>
            <a:r>
              <a:rPr sz="1600" spc="-20" dirty="0">
                <a:solidFill>
                  <a:prstClr val="black"/>
                </a:solidFill>
                <a:latin typeface="Verdana"/>
                <a:cs typeface="Verdana"/>
              </a:rPr>
              <a:t>a</a:t>
            </a:r>
            <a:r>
              <a:rPr sz="1600" dirty="0">
                <a:solidFill>
                  <a:prstClr val="black"/>
                </a:solidFill>
                <a:latin typeface="Verdana"/>
                <a:cs typeface="Verdana"/>
              </a:rPr>
              <a:t>	</a:t>
            </a:r>
            <a:r>
              <a:rPr sz="1600" spc="40" dirty="0">
                <a:solidFill>
                  <a:prstClr val="black"/>
                </a:solidFill>
                <a:latin typeface="Verdana"/>
                <a:cs typeface="Verdana"/>
              </a:rPr>
              <a:t>image</a:t>
            </a:r>
            <a:r>
              <a:rPr sz="1600" spc="65" dirty="0">
                <a:solidFill>
                  <a:prstClr val="black"/>
                </a:solidFill>
                <a:latin typeface="Verdana"/>
                <a:cs typeface="Verdana"/>
              </a:rPr>
              <a:t>n</a:t>
            </a:r>
            <a:endParaRPr sz="1600">
              <a:solidFill>
                <a:prstClr val="black"/>
              </a:solidFill>
              <a:latin typeface="Verdana"/>
              <a:cs typeface="Verdana"/>
            </a:endParaRPr>
          </a:p>
          <a:p>
            <a:pPr marL="12700">
              <a:spcBef>
                <a:spcPts val="5"/>
              </a:spcBef>
              <a:defRPr/>
            </a:pPr>
            <a:r>
              <a:rPr sz="1600" spc="-5" dirty="0">
                <a:solidFill>
                  <a:prstClr val="black"/>
                </a:solidFill>
                <a:latin typeface="Verdana"/>
                <a:cs typeface="Verdana"/>
              </a:rPr>
              <a:t>institucional.</a:t>
            </a:r>
            <a:endParaRPr sz="1600">
              <a:solidFill>
                <a:prstClr val="black"/>
              </a:solidFill>
              <a:latin typeface="Verdana"/>
              <a:cs typeface="Verdana"/>
            </a:endParaRPr>
          </a:p>
        </p:txBody>
      </p:sp>
      <p:sp>
        <p:nvSpPr>
          <p:cNvPr id="9" name="object 9"/>
          <p:cNvSpPr txBox="1"/>
          <p:nvPr/>
        </p:nvSpPr>
        <p:spPr>
          <a:xfrm>
            <a:off x="4882642" y="3132581"/>
            <a:ext cx="5376545" cy="513080"/>
          </a:xfrm>
          <a:prstGeom prst="rect">
            <a:avLst/>
          </a:prstGeom>
        </p:spPr>
        <p:txBody>
          <a:bodyPr vert="horz" wrap="square" lIns="0" tIns="12065" rIns="0" bIns="0" rtlCol="0">
            <a:spAutoFit/>
          </a:bodyPr>
          <a:lstStyle/>
          <a:p>
            <a:pPr marL="12700" marR="5080">
              <a:spcBef>
                <a:spcPts val="95"/>
              </a:spcBef>
              <a:tabLst>
                <a:tab pos="730250" algn="l"/>
                <a:tab pos="1824989" algn="l"/>
                <a:tab pos="2703830" algn="l"/>
                <a:tab pos="3235960" algn="l"/>
                <a:tab pos="4206875" algn="l"/>
                <a:tab pos="4469130" algn="l"/>
                <a:tab pos="5186680" algn="l"/>
              </a:tabLst>
              <a:defRPr/>
            </a:pPr>
            <a:r>
              <a:rPr sz="1600" spc="-15" dirty="0">
                <a:solidFill>
                  <a:prstClr val="black"/>
                </a:solidFill>
                <a:latin typeface="Verdana"/>
                <a:cs typeface="Verdana"/>
              </a:rPr>
              <a:t>Evitar	</a:t>
            </a:r>
            <a:r>
              <a:rPr sz="1600" spc="55" dirty="0">
                <a:solidFill>
                  <a:prstClr val="black"/>
                </a:solidFill>
                <a:latin typeface="Verdana"/>
                <a:cs typeface="Verdana"/>
              </a:rPr>
              <a:t>c</a:t>
            </a:r>
            <a:r>
              <a:rPr sz="1600" spc="80" dirty="0">
                <a:solidFill>
                  <a:prstClr val="black"/>
                </a:solidFill>
                <a:latin typeface="Verdana"/>
                <a:cs typeface="Verdana"/>
              </a:rPr>
              <a:t>u</a:t>
            </a:r>
            <a:r>
              <a:rPr sz="1600" spc="-30" dirty="0">
                <a:solidFill>
                  <a:prstClr val="black"/>
                </a:solidFill>
                <a:latin typeface="Verdana"/>
                <a:cs typeface="Verdana"/>
              </a:rPr>
              <a:t>a</a:t>
            </a:r>
            <a:r>
              <a:rPr sz="1600" spc="45" dirty="0">
                <a:solidFill>
                  <a:prstClr val="black"/>
                </a:solidFill>
                <a:latin typeface="Verdana"/>
                <a:cs typeface="Verdana"/>
              </a:rPr>
              <a:t>lqu</a:t>
            </a:r>
            <a:r>
              <a:rPr sz="1600" spc="-15" dirty="0">
                <a:solidFill>
                  <a:prstClr val="black"/>
                </a:solidFill>
                <a:latin typeface="Verdana"/>
                <a:cs typeface="Verdana"/>
              </a:rPr>
              <a:t>ier</a:t>
            </a:r>
            <a:r>
              <a:rPr sz="1600" dirty="0">
                <a:solidFill>
                  <a:prstClr val="black"/>
                </a:solidFill>
                <a:latin typeface="Verdana"/>
                <a:cs typeface="Verdana"/>
              </a:rPr>
              <a:t>	</a:t>
            </a:r>
            <a:r>
              <a:rPr sz="1600" spc="90" dirty="0">
                <a:solidFill>
                  <a:prstClr val="black"/>
                </a:solidFill>
                <a:latin typeface="Verdana"/>
                <a:cs typeface="Verdana"/>
              </a:rPr>
              <a:t>b</a:t>
            </a:r>
            <a:r>
              <a:rPr sz="1600" spc="-30" dirty="0">
                <a:solidFill>
                  <a:prstClr val="black"/>
                </a:solidFill>
                <a:latin typeface="Verdana"/>
                <a:cs typeface="Verdana"/>
              </a:rPr>
              <a:t>a</a:t>
            </a:r>
            <a:r>
              <a:rPr sz="1600" spc="-45" dirty="0">
                <a:solidFill>
                  <a:prstClr val="black"/>
                </a:solidFill>
                <a:latin typeface="Verdana"/>
                <a:cs typeface="Verdana"/>
              </a:rPr>
              <a:t>r</a:t>
            </a:r>
            <a:r>
              <a:rPr sz="1600" spc="-55" dirty="0">
                <a:solidFill>
                  <a:prstClr val="black"/>
                </a:solidFill>
                <a:latin typeface="Verdana"/>
                <a:cs typeface="Verdana"/>
              </a:rPr>
              <a:t>r</a:t>
            </a:r>
            <a:r>
              <a:rPr sz="1600" spc="15" dirty="0">
                <a:solidFill>
                  <a:prstClr val="black"/>
                </a:solidFill>
                <a:latin typeface="Verdana"/>
                <a:cs typeface="Verdana"/>
              </a:rPr>
              <a:t>e</a:t>
            </a:r>
            <a:r>
              <a:rPr sz="1600" spc="-40" dirty="0">
                <a:solidFill>
                  <a:prstClr val="black"/>
                </a:solidFill>
                <a:latin typeface="Verdana"/>
                <a:cs typeface="Verdana"/>
              </a:rPr>
              <a:t>r</a:t>
            </a:r>
            <a:r>
              <a:rPr sz="1600" spc="-20" dirty="0">
                <a:solidFill>
                  <a:prstClr val="black"/>
                </a:solidFill>
                <a:latin typeface="Verdana"/>
                <a:cs typeface="Verdana"/>
              </a:rPr>
              <a:t>a</a:t>
            </a:r>
            <a:r>
              <a:rPr sz="1600" dirty="0">
                <a:solidFill>
                  <a:prstClr val="black"/>
                </a:solidFill>
                <a:latin typeface="Verdana"/>
                <a:cs typeface="Verdana"/>
              </a:rPr>
              <a:t>	</a:t>
            </a:r>
            <a:r>
              <a:rPr sz="1600" spc="70" dirty="0">
                <a:solidFill>
                  <a:prstClr val="black"/>
                </a:solidFill>
                <a:latin typeface="Verdana"/>
                <a:cs typeface="Verdana"/>
              </a:rPr>
              <a:t>q</a:t>
            </a:r>
            <a:r>
              <a:rPr sz="1600" spc="80" dirty="0">
                <a:solidFill>
                  <a:prstClr val="black"/>
                </a:solidFill>
                <a:latin typeface="Verdana"/>
                <a:cs typeface="Verdana"/>
              </a:rPr>
              <a:t>u</a:t>
            </a:r>
            <a:r>
              <a:rPr sz="1600" spc="10" dirty="0">
                <a:solidFill>
                  <a:prstClr val="black"/>
                </a:solidFill>
                <a:latin typeface="Verdana"/>
                <a:cs typeface="Verdana"/>
              </a:rPr>
              <a:t>e</a:t>
            </a:r>
            <a:r>
              <a:rPr sz="1600" dirty="0">
                <a:solidFill>
                  <a:prstClr val="black"/>
                </a:solidFill>
                <a:latin typeface="Verdana"/>
                <a:cs typeface="Verdana"/>
              </a:rPr>
              <a:t>	</a:t>
            </a:r>
            <a:r>
              <a:rPr sz="1600" spc="-10" dirty="0">
                <a:solidFill>
                  <a:prstClr val="black"/>
                </a:solidFill>
                <a:latin typeface="Verdana"/>
                <a:cs typeface="Verdana"/>
              </a:rPr>
              <a:t>restri</a:t>
            </a:r>
            <a:r>
              <a:rPr sz="1600" spc="-5" dirty="0">
                <a:solidFill>
                  <a:prstClr val="black"/>
                </a:solidFill>
                <a:latin typeface="Verdana"/>
                <a:cs typeface="Verdana"/>
              </a:rPr>
              <a:t>n</a:t>
            </a:r>
            <a:r>
              <a:rPr sz="1600" spc="-114" dirty="0">
                <a:solidFill>
                  <a:prstClr val="black"/>
                </a:solidFill>
                <a:latin typeface="Verdana"/>
                <a:cs typeface="Verdana"/>
              </a:rPr>
              <a:t>j</a:t>
            </a:r>
            <a:r>
              <a:rPr sz="1600" spc="-20" dirty="0">
                <a:solidFill>
                  <a:prstClr val="black"/>
                </a:solidFill>
                <a:latin typeface="Verdana"/>
                <a:cs typeface="Verdana"/>
              </a:rPr>
              <a:t>a</a:t>
            </a:r>
            <a:r>
              <a:rPr sz="1600" dirty="0">
                <a:solidFill>
                  <a:prstClr val="black"/>
                </a:solidFill>
                <a:latin typeface="Verdana"/>
                <a:cs typeface="Verdana"/>
              </a:rPr>
              <a:t>	</a:t>
            </a:r>
            <a:r>
              <a:rPr sz="1600" spc="25" dirty="0">
                <a:solidFill>
                  <a:prstClr val="black"/>
                </a:solidFill>
                <a:latin typeface="Verdana"/>
                <a:cs typeface="Verdana"/>
              </a:rPr>
              <a:t>o</a:t>
            </a:r>
            <a:r>
              <a:rPr sz="1600" dirty="0">
                <a:solidFill>
                  <a:prstClr val="black"/>
                </a:solidFill>
                <a:latin typeface="Verdana"/>
                <a:cs typeface="Verdana"/>
              </a:rPr>
              <a:t>	</a:t>
            </a:r>
            <a:r>
              <a:rPr sz="1600" spc="-10" dirty="0">
                <a:solidFill>
                  <a:prstClr val="black"/>
                </a:solidFill>
                <a:latin typeface="Verdana"/>
                <a:cs typeface="Verdana"/>
              </a:rPr>
              <a:t>li</a:t>
            </a:r>
            <a:r>
              <a:rPr sz="1600" spc="35" dirty="0">
                <a:solidFill>
                  <a:prstClr val="black"/>
                </a:solidFill>
                <a:latin typeface="Verdana"/>
                <a:cs typeface="Verdana"/>
              </a:rPr>
              <a:t>mite</a:t>
            </a:r>
            <a:r>
              <a:rPr sz="1600" dirty="0">
                <a:solidFill>
                  <a:prstClr val="black"/>
                </a:solidFill>
                <a:latin typeface="Verdana"/>
                <a:cs typeface="Verdana"/>
              </a:rPr>
              <a:t>	</a:t>
            </a:r>
            <a:r>
              <a:rPr sz="1600" spc="-5" dirty="0">
                <a:solidFill>
                  <a:prstClr val="black"/>
                </a:solidFill>
                <a:latin typeface="Verdana"/>
                <a:cs typeface="Verdana"/>
              </a:rPr>
              <a:t>el  </a:t>
            </a:r>
            <a:r>
              <a:rPr sz="1600" spc="-30" dirty="0">
                <a:solidFill>
                  <a:prstClr val="black"/>
                </a:solidFill>
                <a:latin typeface="Verdana"/>
                <a:cs typeface="Verdana"/>
              </a:rPr>
              <a:t>tránsito.</a:t>
            </a:r>
            <a:endParaRPr sz="1600">
              <a:solidFill>
                <a:prstClr val="black"/>
              </a:solidFill>
              <a:latin typeface="Verdana"/>
              <a:cs typeface="Verdana"/>
            </a:endParaRPr>
          </a:p>
        </p:txBody>
      </p:sp>
      <p:sp>
        <p:nvSpPr>
          <p:cNvPr id="10" name="object 10"/>
          <p:cNvSpPr txBox="1"/>
          <p:nvPr/>
        </p:nvSpPr>
        <p:spPr>
          <a:xfrm>
            <a:off x="4882642" y="3864355"/>
            <a:ext cx="2394585" cy="258404"/>
          </a:xfrm>
          <a:prstGeom prst="rect">
            <a:avLst/>
          </a:prstGeom>
        </p:spPr>
        <p:txBody>
          <a:bodyPr vert="horz" wrap="square" lIns="0" tIns="12065" rIns="0" bIns="0" rtlCol="0">
            <a:spAutoFit/>
          </a:bodyPr>
          <a:lstStyle/>
          <a:p>
            <a:pPr marL="12700">
              <a:spcBef>
                <a:spcPts val="95"/>
              </a:spcBef>
              <a:defRPr/>
            </a:pPr>
            <a:r>
              <a:rPr sz="1600" spc="20" dirty="0">
                <a:solidFill>
                  <a:prstClr val="black"/>
                </a:solidFill>
                <a:latin typeface="Verdana"/>
                <a:cs typeface="Verdana"/>
              </a:rPr>
              <a:t>Direct</a:t>
            </a:r>
            <a:r>
              <a:rPr sz="1600" spc="15" dirty="0">
                <a:solidFill>
                  <a:prstClr val="black"/>
                </a:solidFill>
                <a:latin typeface="Verdana"/>
                <a:cs typeface="Verdana"/>
              </a:rPr>
              <a:t>o</a:t>
            </a:r>
            <a:r>
              <a:rPr sz="1600" spc="-10" dirty="0">
                <a:solidFill>
                  <a:prstClr val="black"/>
                </a:solidFill>
                <a:latin typeface="Verdana"/>
                <a:cs typeface="Verdana"/>
              </a:rPr>
              <a:t>rio</a:t>
            </a:r>
            <a:r>
              <a:rPr sz="1600" spc="-140" dirty="0">
                <a:solidFill>
                  <a:prstClr val="black"/>
                </a:solidFill>
                <a:latin typeface="Verdana"/>
                <a:cs typeface="Verdana"/>
              </a:rPr>
              <a:t> </a:t>
            </a:r>
            <a:r>
              <a:rPr sz="1600" spc="-15" dirty="0">
                <a:solidFill>
                  <a:prstClr val="black"/>
                </a:solidFill>
                <a:latin typeface="Verdana"/>
                <a:cs typeface="Verdana"/>
              </a:rPr>
              <a:t>Institu</a:t>
            </a:r>
            <a:r>
              <a:rPr sz="1600" spc="25" dirty="0">
                <a:solidFill>
                  <a:prstClr val="black"/>
                </a:solidFill>
                <a:latin typeface="Verdana"/>
                <a:cs typeface="Verdana"/>
              </a:rPr>
              <a:t>cion</a:t>
            </a:r>
            <a:r>
              <a:rPr sz="1600" spc="20" dirty="0">
                <a:solidFill>
                  <a:prstClr val="black"/>
                </a:solidFill>
                <a:latin typeface="Verdana"/>
                <a:cs typeface="Verdana"/>
              </a:rPr>
              <a:t>a</a:t>
            </a:r>
            <a:r>
              <a:rPr sz="1600" spc="-5" dirty="0">
                <a:solidFill>
                  <a:prstClr val="black"/>
                </a:solidFill>
                <a:latin typeface="Verdana"/>
                <a:cs typeface="Verdana"/>
              </a:rPr>
              <a:t>l</a:t>
            </a:r>
            <a:r>
              <a:rPr sz="1600" spc="-245" dirty="0">
                <a:solidFill>
                  <a:prstClr val="black"/>
                </a:solidFill>
                <a:latin typeface="Verdana"/>
                <a:cs typeface="Verdana"/>
              </a:rPr>
              <a:t>.</a:t>
            </a:r>
            <a:endParaRPr sz="1600">
              <a:solidFill>
                <a:prstClr val="black"/>
              </a:solidFill>
              <a:latin typeface="Verdana"/>
              <a:cs typeface="Verdana"/>
            </a:endParaRPr>
          </a:p>
        </p:txBody>
      </p:sp>
      <p:sp>
        <p:nvSpPr>
          <p:cNvPr id="11" name="object 11"/>
          <p:cNvSpPr txBox="1"/>
          <p:nvPr/>
        </p:nvSpPr>
        <p:spPr>
          <a:xfrm>
            <a:off x="4882641" y="4352035"/>
            <a:ext cx="5330190" cy="258404"/>
          </a:xfrm>
          <a:prstGeom prst="rect">
            <a:avLst/>
          </a:prstGeom>
        </p:spPr>
        <p:txBody>
          <a:bodyPr vert="horz" wrap="square" lIns="0" tIns="12065" rIns="0" bIns="0" rtlCol="0">
            <a:spAutoFit/>
          </a:bodyPr>
          <a:lstStyle/>
          <a:p>
            <a:pPr marL="12700">
              <a:spcBef>
                <a:spcPts val="95"/>
              </a:spcBef>
              <a:defRPr/>
            </a:pPr>
            <a:r>
              <a:rPr sz="1600" spc="30" dirty="0">
                <a:solidFill>
                  <a:prstClr val="black"/>
                </a:solidFill>
                <a:latin typeface="Verdana"/>
                <a:cs typeface="Verdana"/>
              </a:rPr>
              <a:t>Misión</a:t>
            </a:r>
            <a:r>
              <a:rPr sz="1600" spc="-135" dirty="0">
                <a:solidFill>
                  <a:prstClr val="black"/>
                </a:solidFill>
                <a:latin typeface="Verdana"/>
                <a:cs typeface="Verdana"/>
              </a:rPr>
              <a:t> </a:t>
            </a:r>
            <a:r>
              <a:rPr sz="1600" spc="-85" dirty="0">
                <a:solidFill>
                  <a:prstClr val="black"/>
                </a:solidFill>
                <a:latin typeface="Verdana"/>
                <a:cs typeface="Verdana"/>
              </a:rPr>
              <a:t>y</a:t>
            </a:r>
            <a:r>
              <a:rPr sz="1600" spc="-145" dirty="0">
                <a:solidFill>
                  <a:prstClr val="black"/>
                </a:solidFill>
                <a:latin typeface="Verdana"/>
                <a:cs typeface="Verdana"/>
              </a:rPr>
              <a:t> </a:t>
            </a:r>
            <a:r>
              <a:rPr sz="1600" spc="-10" dirty="0">
                <a:solidFill>
                  <a:prstClr val="black"/>
                </a:solidFill>
                <a:latin typeface="Verdana"/>
                <a:cs typeface="Verdana"/>
              </a:rPr>
              <a:t>visión</a:t>
            </a:r>
            <a:r>
              <a:rPr sz="1600" spc="-135" dirty="0">
                <a:solidFill>
                  <a:prstClr val="black"/>
                </a:solidFill>
                <a:latin typeface="Verdana"/>
                <a:cs typeface="Verdana"/>
              </a:rPr>
              <a:t> </a:t>
            </a:r>
            <a:r>
              <a:rPr sz="1600" spc="40" dirty="0">
                <a:solidFill>
                  <a:prstClr val="black"/>
                </a:solidFill>
                <a:latin typeface="Verdana"/>
                <a:cs typeface="Verdana"/>
              </a:rPr>
              <a:t>d</a:t>
            </a:r>
            <a:r>
              <a:rPr sz="1600" spc="45" dirty="0">
                <a:solidFill>
                  <a:prstClr val="black"/>
                </a:solidFill>
                <a:latin typeface="Verdana"/>
                <a:cs typeface="Verdana"/>
              </a:rPr>
              <a:t>e</a:t>
            </a:r>
            <a:r>
              <a:rPr sz="1600" spc="-135" dirty="0">
                <a:solidFill>
                  <a:prstClr val="black"/>
                </a:solidFill>
                <a:latin typeface="Verdana"/>
                <a:cs typeface="Verdana"/>
              </a:rPr>
              <a:t> </a:t>
            </a:r>
            <a:r>
              <a:rPr sz="1600" spc="-15" dirty="0">
                <a:solidFill>
                  <a:prstClr val="black"/>
                </a:solidFill>
                <a:latin typeface="Verdana"/>
                <a:cs typeface="Verdana"/>
              </a:rPr>
              <a:t>la</a:t>
            </a:r>
            <a:r>
              <a:rPr sz="1600" spc="-140" dirty="0">
                <a:solidFill>
                  <a:prstClr val="black"/>
                </a:solidFill>
                <a:latin typeface="Verdana"/>
                <a:cs typeface="Verdana"/>
              </a:rPr>
              <a:t> </a:t>
            </a:r>
            <a:r>
              <a:rPr sz="1600" spc="-15" dirty="0">
                <a:solidFill>
                  <a:prstClr val="black"/>
                </a:solidFill>
                <a:latin typeface="Verdana"/>
                <a:cs typeface="Verdana"/>
              </a:rPr>
              <a:t>Institu</a:t>
            </a:r>
            <a:r>
              <a:rPr sz="1600" spc="35" dirty="0">
                <a:solidFill>
                  <a:prstClr val="black"/>
                </a:solidFill>
                <a:latin typeface="Verdana"/>
                <a:cs typeface="Verdana"/>
              </a:rPr>
              <a:t>ción</a:t>
            </a:r>
            <a:r>
              <a:rPr sz="1600" spc="-120" dirty="0">
                <a:solidFill>
                  <a:prstClr val="black"/>
                </a:solidFill>
                <a:latin typeface="Verdana"/>
                <a:cs typeface="Verdana"/>
              </a:rPr>
              <a:t> </a:t>
            </a:r>
            <a:r>
              <a:rPr sz="1600" spc="-20" dirty="0">
                <a:solidFill>
                  <a:prstClr val="black"/>
                </a:solidFill>
                <a:latin typeface="Verdana"/>
                <a:cs typeface="Verdana"/>
              </a:rPr>
              <a:t>a</a:t>
            </a:r>
            <a:r>
              <a:rPr sz="1600" spc="-125" dirty="0">
                <a:solidFill>
                  <a:prstClr val="black"/>
                </a:solidFill>
                <a:latin typeface="Verdana"/>
                <a:cs typeface="Verdana"/>
              </a:rPr>
              <a:t> </a:t>
            </a:r>
            <a:r>
              <a:rPr sz="1600" spc="-15" dirty="0">
                <a:solidFill>
                  <a:prstClr val="black"/>
                </a:solidFill>
                <a:latin typeface="Verdana"/>
                <a:cs typeface="Verdana"/>
              </a:rPr>
              <a:t>la</a:t>
            </a:r>
            <a:r>
              <a:rPr sz="1600" spc="-140" dirty="0">
                <a:solidFill>
                  <a:prstClr val="black"/>
                </a:solidFill>
                <a:latin typeface="Verdana"/>
                <a:cs typeface="Verdana"/>
              </a:rPr>
              <a:t> </a:t>
            </a:r>
            <a:r>
              <a:rPr sz="1600" spc="-50" dirty="0">
                <a:solidFill>
                  <a:prstClr val="black"/>
                </a:solidFill>
                <a:latin typeface="Verdana"/>
                <a:cs typeface="Verdana"/>
              </a:rPr>
              <a:t>vis</a:t>
            </a:r>
            <a:r>
              <a:rPr sz="1600" spc="-5" dirty="0">
                <a:solidFill>
                  <a:prstClr val="black"/>
                </a:solidFill>
                <a:latin typeface="Verdana"/>
                <a:cs typeface="Verdana"/>
              </a:rPr>
              <a:t>ta</a:t>
            </a:r>
            <a:r>
              <a:rPr sz="1600" spc="-140" dirty="0">
                <a:solidFill>
                  <a:prstClr val="black"/>
                </a:solidFill>
                <a:latin typeface="Verdana"/>
                <a:cs typeface="Verdana"/>
              </a:rPr>
              <a:t> </a:t>
            </a:r>
            <a:r>
              <a:rPr sz="1600" spc="45" dirty="0">
                <a:solidFill>
                  <a:prstClr val="black"/>
                </a:solidFill>
                <a:latin typeface="Verdana"/>
                <a:cs typeface="Verdana"/>
              </a:rPr>
              <a:t>d</a:t>
            </a:r>
            <a:r>
              <a:rPr sz="1600" spc="35" dirty="0">
                <a:solidFill>
                  <a:prstClr val="black"/>
                </a:solidFill>
                <a:latin typeface="Verdana"/>
                <a:cs typeface="Verdana"/>
              </a:rPr>
              <a:t>e</a:t>
            </a:r>
            <a:r>
              <a:rPr sz="1600" spc="-10" dirty="0">
                <a:solidFill>
                  <a:prstClr val="black"/>
                </a:solidFill>
                <a:latin typeface="Verdana"/>
                <a:cs typeface="Verdana"/>
              </a:rPr>
              <a:t>l</a:t>
            </a:r>
            <a:r>
              <a:rPr sz="1600" spc="-130" dirty="0">
                <a:solidFill>
                  <a:prstClr val="black"/>
                </a:solidFill>
                <a:latin typeface="Verdana"/>
                <a:cs typeface="Verdana"/>
              </a:rPr>
              <a:t> </a:t>
            </a:r>
            <a:r>
              <a:rPr sz="1600" spc="40" dirty="0">
                <a:solidFill>
                  <a:prstClr val="black"/>
                </a:solidFill>
                <a:latin typeface="Verdana"/>
                <a:cs typeface="Verdana"/>
              </a:rPr>
              <a:t>públic</a:t>
            </a:r>
            <a:r>
              <a:rPr sz="1600" spc="45" dirty="0">
                <a:solidFill>
                  <a:prstClr val="black"/>
                </a:solidFill>
                <a:latin typeface="Verdana"/>
                <a:cs typeface="Verdana"/>
              </a:rPr>
              <a:t>o</a:t>
            </a:r>
            <a:r>
              <a:rPr sz="1600" spc="-245" dirty="0">
                <a:solidFill>
                  <a:prstClr val="black"/>
                </a:solidFill>
                <a:latin typeface="Verdana"/>
                <a:cs typeface="Verdana"/>
              </a:rPr>
              <a:t>.</a:t>
            </a:r>
            <a:endParaRPr sz="1600">
              <a:solidFill>
                <a:prstClr val="black"/>
              </a:solidFill>
              <a:latin typeface="Verdana"/>
              <a:cs typeface="Verdana"/>
            </a:endParaRPr>
          </a:p>
        </p:txBody>
      </p:sp>
      <p:sp>
        <p:nvSpPr>
          <p:cNvPr id="12" name="object 12"/>
          <p:cNvSpPr/>
          <p:nvPr/>
        </p:nvSpPr>
        <p:spPr>
          <a:xfrm>
            <a:off x="6955636" y="425196"/>
            <a:ext cx="829310" cy="802005"/>
          </a:xfrm>
          <a:custGeom>
            <a:avLst/>
            <a:gdLst/>
            <a:ahLst/>
            <a:cxnLst/>
            <a:rect l="l" t="t" r="r" b="b"/>
            <a:pathLst>
              <a:path w="829310" h="802005">
                <a:moveTo>
                  <a:pt x="414554" y="0"/>
                </a:moveTo>
                <a:lnTo>
                  <a:pt x="376708" y="11429"/>
                </a:lnTo>
                <a:lnTo>
                  <a:pt x="351435" y="41909"/>
                </a:lnTo>
                <a:lnTo>
                  <a:pt x="270663" y="230631"/>
                </a:lnTo>
                <a:lnTo>
                  <a:pt x="270155" y="231648"/>
                </a:lnTo>
                <a:lnTo>
                  <a:pt x="269520" y="232537"/>
                </a:lnTo>
                <a:lnTo>
                  <a:pt x="267742" y="233806"/>
                </a:lnTo>
                <a:lnTo>
                  <a:pt x="266726" y="234314"/>
                </a:lnTo>
                <a:lnTo>
                  <a:pt x="265329" y="234314"/>
                </a:lnTo>
                <a:lnTo>
                  <a:pt x="62256" y="253618"/>
                </a:lnTo>
                <a:lnTo>
                  <a:pt x="25807" y="268477"/>
                </a:lnTo>
                <a:lnTo>
                  <a:pt x="3455" y="301116"/>
                </a:lnTo>
                <a:lnTo>
                  <a:pt x="0" y="322579"/>
                </a:lnTo>
                <a:lnTo>
                  <a:pt x="419" y="331156"/>
                </a:lnTo>
                <a:lnTo>
                  <a:pt x="16082" y="367228"/>
                </a:lnTo>
                <a:lnTo>
                  <a:pt x="176302" y="510413"/>
                </a:lnTo>
                <a:lnTo>
                  <a:pt x="177064" y="511301"/>
                </a:lnTo>
                <a:lnTo>
                  <a:pt x="177953" y="512190"/>
                </a:lnTo>
                <a:lnTo>
                  <a:pt x="178461" y="513968"/>
                </a:lnTo>
                <a:lnTo>
                  <a:pt x="178461" y="515238"/>
                </a:lnTo>
                <a:lnTo>
                  <a:pt x="178207" y="516636"/>
                </a:lnTo>
                <a:lnTo>
                  <a:pt x="133630" y="717168"/>
                </a:lnTo>
                <a:lnTo>
                  <a:pt x="132118" y="727378"/>
                </a:lnTo>
                <a:lnTo>
                  <a:pt x="140461" y="765788"/>
                </a:lnTo>
                <a:lnTo>
                  <a:pt x="169026" y="793799"/>
                </a:lnTo>
                <a:lnTo>
                  <a:pt x="197511" y="801496"/>
                </a:lnTo>
                <a:lnTo>
                  <a:pt x="207304" y="801310"/>
                </a:lnTo>
                <a:lnTo>
                  <a:pt x="216990" y="799623"/>
                </a:lnTo>
                <a:lnTo>
                  <a:pt x="226461" y="796460"/>
                </a:lnTo>
                <a:lnTo>
                  <a:pt x="235611" y="791844"/>
                </a:lnTo>
                <a:lnTo>
                  <a:pt x="325112" y="738377"/>
                </a:lnTo>
                <a:lnTo>
                  <a:pt x="199670" y="738377"/>
                </a:lnTo>
                <a:lnTo>
                  <a:pt x="198654" y="737996"/>
                </a:lnTo>
                <a:lnTo>
                  <a:pt x="197384" y="737107"/>
                </a:lnTo>
                <a:lnTo>
                  <a:pt x="195987" y="736218"/>
                </a:lnTo>
                <a:lnTo>
                  <a:pt x="195352" y="735076"/>
                </a:lnTo>
                <a:lnTo>
                  <a:pt x="194971" y="734313"/>
                </a:lnTo>
                <a:lnTo>
                  <a:pt x="194463" y="733425"/>
                </a:lnTo>
                <a:lnTo>
                  <a:pt x="194485" y="731901"/>
                </a:lnTo>
                <a:lnTo>
                  <a:pt x="194717" y="730503"/>
                </a:lnTo>
                <a:lnTo>
                  <a:pt x="239294" y="529970"/>
                </a:lnTo>
                <a:lnTo>
                  <a:pt x="240753" y="520723"/>
                </a:lnTo>
                <a:lnTo>
                  <a:pt x="240877" y="515238"/>
                </a:lnTo>
                <a:lnTo>
                  <a:pt x="240838" y="510413"/>
                </a:lnTo>
                <a:lnTo>
                  <a:pt x="239955" y="502467"/>
                </a:lnTo>
                <a:lnTo>
                  <a:pt x="217831" y="463168"/>
                </a:lnTo>
                <a:lnTo>
                  <a:pt x="64669" y="327278"/>
                </a:lnTo>
                <a:lnTo>
                  <a:pt x="63653" y="326136"/>
                </a:lnTo>
                <a:lnTo>
                  <a:pt x="62764" y="324992"/>
                </a:lnTo>
                <a:lnTo>
                  <a:pt x="62510" y="324103"/>
                </a:lnTo>
                <a:lnTo>
                  <a:pt x="62256" y="323088"/>
                </a:lnTo>
                <a:lnTo>
                  <a:pt x="62383" y="321563"/>
                </a:lnTo>
                <a:lnTo>
                  <a:pt x="62879" y="320039"/>
                </a:lnTo>
                <a:lnTo>
                  <a:pt x="63145" y="319150"/>
                </a:lnTo>
                <a:lnTo>
                  <a:pt x="63780" y="318007"/>
                </a:lnTo>
                <a:lnTo>
                  <a:pt x="65558" y="316738"/>
                </a:lnTo>
                <a:lnTo>
                  <a:pt x="66828" y="316229"/>
                </a:lnTo>
                <a:lnTo>
                  <a:pt x="271298" y="296799"/>
                </a:lnTo>
                <a:lnTo>
                  <a:pt x="280544" y="295207"/>
                </a:lnTo>
                <a:lnTo>
                  <a:pt x="318272" y="271510"/>
                </a:lnTo>
                <a:lnTo>
                  <a:pt x="408839" y="66675"/>
                </a:lnTo>
                <a:lnTo>
                  <a:pt x="409474" y="65277"/>
                </a:lnTo>
                <a:lnTo>
                  <a:pt x="410236" y="64262"/>
                </a:lnTo>
                <a:lnTo>
                  <a:pt x="410998" y="63753"/>
                </a:lnTo>
                <a:lnTo>
                  <a:pt x="411887" y="63118"/>
                </a:lnTo>
                <a:lnTo>
                  <a:pt x="413284" y="62864"/>
                </a:lnTo>
                <a:lnTo>
                  <a:pt x="486783" y="62864"/>
                </a:lnTo>
                <a:lnTo>
                  <a:pt x="477800" y="41909"/>
                </a:lnTo>
                <a:lnTo>
                  <a:pt x="477546" y="41909"/>
                </a:lnTo>
                <a:lnTo>
                  <a:pt x="472974" y="32807"/>
                </a:lnTo>
                <a:lnTo>
                  <a:pt x="467164" y="24622"/>
                </a:lnTo>
                <a:lnTo>
                  <a:pt x="434430" y="2905"/>
                </a:lnTo>
                <a:lnTo>
                  <a:pt x="424683" y="732"/>
                </a:lnTo>
                <a:lnTo>
                  <a:pt x="414554" y="0"/>
                </a:lnTo>
                <a:close/>
              </a:path>
              <a:path w="829310" h="802005">
                <a:moveTo>
                  <a:pt x="539724" y="686307"/>
                </a:moveTo>
                <a:lnTo>
                  <a:pt x="415443" y="686307"/>
                </a:lnTo>
                <a:lnTo>
                  <a:pt x="416459" y="686434"/>
                </a:lnTo>
                <a:lnTo>
                  <a:pt x="417602" y="687069"/>
                </a:lnTo>
                <a:lnTo>
                  <a:pt x="592989" y="791844"/>
                </a:lnTo>
                <a:lnTo>
                  <a:pt x="631343" y="801496"/>
                </a:lnTo>
                <a:lnTo>
                  <a:pt x="641156" y="800435"/>
                </a:lnTo>
                <a:lnTo>
                  <a:pt x="676373" y="781778"/>
                </a:lnTo>
                <a:lnTo>
                  <a:pt x="695332" y="747369"/>
                </a:lnTo>
                <a:lnTo>
                  <a:pt x="696623" y="738377"/>
                </a:lnTo>
                <a:lnTo>
                  <a:pt x="627660" y="738377"/>
                </a:lnTo>
                <a:lnTo>
                  <a:pt x="626517" y="737996"/>
                </a:lnTo>
                <a:lnTo>
                  <a:pt x="625247" y="737362"/>
                </a:lnTo>
                <a:lnTo>
                  <a:pt x="539724" y="686307"/>
                </a:lnTo>
                <a:close/>
              </a:path>
              <a:path w="829310" h="802005">
                <a:moveTo>
                  <a:pt x="414808" y="622680"/>
                </a:moveTo>
                <a:lnTo>
                  <a:pt x="204242" y="737362"/>
                </a:lnTo>
                <a:lnTo>
                  <a:pt x="203226" y="738251"/>
                </a:lnTo>
                <a:lnTo>
                  <a:pt x="201956" y="738377"/>
                </a:lnTo>
                <a:lnTo>
                  <a:pt x="325112" y="738377"/>
                </a:lnTo>
                <a:lnTo>
                  <a:pt x="410998" y="687069"/>
                </a:lnTo>
                <a:lnTo>
                  <a:pt x="412141" y="686434"/>
                </a:lnTo>
                <a:lnTo>
                  <a:pt x="413284" y="686307"/>
                </a:lnTo>
                <a:lnTo>
                  <a:pt x="539724" y="686307"/>
                </a:lnTo>
                <a:lnTo>
                  <a:pt x="449733" y="632587"/>
                </a:lnTo>
                <a:lnTo>
                  <a:pt x="441294" y="628253"/>
                </a:lnTo>
                <a:lnTo>
                  <a:pt x="432604" y="625157"/>
                </a:lnTo>
                <a:lnTo>
                  <a:pt x="423748" y="623300"/>
                </a:lnTo>
                <a:lnTo>
                  <a:pt x="414808" y="622680"/>
                </a:lnTo>
                <a:close/>
              </a:path>
              <a:path w="829310" h="802005">
                <a:moveTo>
                  <a:pt x="774359" y="254888"/>
                </a:moveTo>
                <a:lnTo>
                  <a:pt x="501676" y="254888"/>
                </a:lnTo>
                <a:lnTo>
                  <a:pt x="506030" y="263374"/>
                </a:lnTo>
                <a:lnTo>
                  <a:pt x="540046" y="292084"/>
                </a:lnTo>
                <a:lnTo>
                  <a:pt x="761264" y="315594"/>
                </a:lnTo>
                <a:lnTo>
                  <a:pt x="762661" y="315849"/>
                </a:lnTo>
                <a:lnTo>
                  <a:pt x="763931" y="316229"/>
                </a:lnTo>
                <a:lnTo>
                  <a:pt x="764820" y="316991"/>
                </a:lnTo>
                <a:lnTo>
                  <a:pt x="765709" y="317373"/>
                </a:lnTo>
                <a:lnTo>
                  <a:pt x="766344" y="318515"/>
                </a:lnTo>
                <a:lnTo>
                  <a:pt x="766725" y="320039"/>
                </a:lnTo>
                <a:lnTo>
                  <a:pt x="767106" y="321183"/>
                </a:lnTo>
                <a:lnTo>
                  <a:pt x="767120" y="323088"/>
                </a:lnTo>
                <a:lnTo>
                  <a:pt x="766725" y="324865"/>
                </a:lnTo>
                <a:lnTo>
                  <a:pt x="764820" y="326770"/>
                </a:lnTo>
                <a:lnTo>
                  <a:pt x="611785" y="462661"/>
                </a:lnTo>
                <a:lnTo>
                  <a:pt x="605096" y="469463"/>
                </a:lnTo>
                <a:lnTo>
                  <a:pt x="588613" y="510413"/>
                </a:lnTo>
                <a:lnTo>
                  <a:pt x="588620" y="515238"/>
                </a:lnTo>
                <a:lnTo>
                  <a:pt x="588737" y="520398"/>
                </a:lnTo>
                <a:lnTo>
                  <a:pt x="590195" y="529716"/>
                </a:lnTo>
                <a:lnTo>
                  <a:pt x="634772" y="730503"/>
                </a:lnTo>
                <a:lnTo>
                  <a:pt x="635026" y="731901"/>
                </a:lnTo>
                <a:lnTo>
                  <a:pt x="634913" y="733425"/>
                </a:lnTo>
                <a:lnTo>
                  <a:pt x="634518" y="734313"/>
                </a:lnTo>
                <a:lnTo>
                  <a:pt x="634137" y="735329"/>
                </a:lnTo>
                <a:lnTo>
                  <a:pt x="633248" y="736218"/>
                </a:lnTo>
                <a:lnTo>
                  <a:pt x="632232" y="737107"/>
                </a:lnTo>
                <a:lnTo>
                  <a:pt x="630835" y="737996"/>
                </a:lnTo>
                <a:lnTo>
                  <a:pt x="629819" y="738377"/>
                </a:lnTo>
                <a:lnTo>
                  <a:pt x="696623" y="738377"/>
                </a:lnTo>
                <a:lnTo>
                  <a:pt x="696736" y="727378"/>
                </a:lnTo>
                <a:lnTo>
                  <a:pt x="695224" y="717168"/>
                </a:lnTo>
                <a:lnTo>
                  <a:pt x="650647" y="516636"/>
                </a:lnTo>
                <a:lnTo>
                  <a:pt x="650266" y="515238"/>
                </a:lnTo>
                <a:lnTo>
                  <a:pt x="650393" y="514223"/>
                </a:lnTo>
                <a:lnTo>
                  <a:pt x="650647" y="513079"/>
                </a:lnTo>
                <a:lnTo>
                  <a:pt x="650901" y="512190"/>
                </a:lnTo>
                <a:lnTo>
                  <a:pt x="651536" y="511301"/>
                </a:lnTo>
                <a:lnTo>
                  <a:pt x="805714" y="374523"/>
                </a:lnTo>
                <a:lnTo>
                  <a:pt x="812773" y="367228"/>
                </a:lnTo>
                <a:lnTo>
                  <a:pt x="828435" y="331156"/>
                </a:lnTo>
                <a:lnTo>
                  <a:pt x="828855" y="322579"/>
                </a:lnTo>
                <a:lnTo>
                  <a:pt x="828811" y="320039"/>
                </a:lnTo>
                <a:lnTo>
                  <a:pt x="816636" y="283035"/>
                </a:lnTo>
                <a:lnTo>
                  <a:pt x="786490" y="258429"/>
                </a:lnTo>
                <a:lnTo>
                  <a:pt x="776923" y="255315"/>
                </a:lnTo>
                <a:lnTo>
                  <a:pt x="774359" y="254888"/>
                </a:lnTo>
                <a:close/>
              </a:path>
              <a:path w="829310" h="802005">
                <a:moveTo>
                  <a:pt x="486783" y="62864"/>
                </a:moveTo>
                <a:lnTo>
                  <a:pt x="416459" y="62864"/>
                </a:lnTo>
                <a:lnTo>
                  <a:pt x="418491" y="63753"/>
                </a:lnTo>
                <a:lnTo>
                  <a:pt x="419126" y="64262"/>
                </a:lnTo>
                <a:lnTo>
                  <a:pt x="420015" y="65277"/>
                </a:lnTo>
                <a:lnTo>
                  <a:pt x="420650" y="66675"/>
                </a:lnTo>
                <a:lnTo>
                  <a:pt x="501549" y="255396"/>
                </a:lnTo>
                <a:lnTo>
                  <a:pt x="501676" y="254888"/>
                </a:lnTo>
                <a:lnTo>
                  <a:pt x="774359" y="254888"/>
                </a:lnTo>
                <a:lnTo>
                  <a:pt x="766725" y="253618"/>
                </a:lnTo>
                <a:lnTo>
                  <a:pt x="563652" y="234314"/>
                </a:lnTo>
                <a:lnTo>
                  <a:pt x="562636" y="234314"/>
                </a:lnTo>
                <a:lnTo>
                  <a:pt x="561493" y="233806"/>
                </a:lnTo>
                <a:lnTo>
                  <a:pt x="560604" y="233171"/>
                </a:lnTo>
                <a:lnTo>
                  <a:pt x="559080" y="231648"/>
                </a:lnTo>
                <a:lnTo>
                  <a:pt x="558699" y="230631"/>
                </a:lnTo>
                <a:lnTo>
                  <a:pt x="486783" y="62864"/>
                </a:lnTo>
                <a:close/>
              </a:path>
            </a:pathLst>
          </a:custGeom>
          <a:solidFill>
            <a:srgbClr val="AB093C"/>
          </a:solidFill>
        </p:spPr>
        <p:txBody>
          <a:bodyPr wrap="square" lIns="0" tIns="0" rIns="0" bIns="0" rtlCol="0"/>
          <a:lstStyle/>
          <a:p>
            <a:pPr>
              <a:defRPr/>
            </a:pPr>
            <a:endParaRPr>
              <a:solidFill>
                <a:prstClr val="black"/>
              </a:solidFill>
              <a:latin typeface="Calibri"/>
            </a:endParaRPr>
          </a:p>
        </p:txBody>
      </p:sp>
    </p:spTree>
    <p:extLst>
      <p:ext uri="{BB962C8B-B14F-4D97-AF65-F5344CB8AC3E}">
        <p14:creationId xmlns:p14="http://schemas.microsoft.com/office/powerpoint/2010/main" val="3116655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a:extLst>
              <a:ext uri="{FF2B5EF4-FFF2-40B4-BE49-F238E27FC236}">
                <a16:creationId xmlns:a16="http://schemas.microsoft.com/office/drawing/2014/main" id="{5201C520-64B5-2D4B-195D-9A31B3FEF83E}"/>
              </a:ext>
            </a:extLst>
          </p:cNvPr>
          <p:cNvGrpSpPr/>
          <p:nvPr/>
        </p:nvGrpSpPr>
        <p:grpSpPr>
          <a:xfrm>
            <a:off x="155001" y="426709"/>
            <a:ext cx="7093937" cy="5072943"/>
            <a:chOff x="179512" y="0"/>
            <a:chExt cx="8568952" cy="6004582"/>
          </a:xfrm>
        </p:grpSpPr>
        <p:grpSp>
          <p:nvGrpSpPr>
            <p:cNvPr id="23" name="Grupo 22">
              <a:extLst>
                <a:ext uri="{FF2B5EF4-FFF2-40B4-BE49-F238E27FC236}">
                  <a16:creationId xmlns:a16="http://schemas.microsoft.com/office/drawing/2014/main" id="{CBEE2BCD-DE41-44BA-BB21-E5487E187F70}"/>
                </a:ext>
              </a:extLst>
            </p:cNvPr>
            <p:cNvGrpSpPr/>
            <p:nvPr/>
          </p:nvGrpSpPr>
          <p:grpSpPr>
            <a:xfrm>
              <a:off x="179512" y="0"/>
              <a:ext cx="8568952" cy="6004582"/>
              <a:chOff x="179512" y="52425"/>
              <a:chExt cx="8568952" cy="6004582"/>
            </a:xfrm>
          </p:grpSpPr>
          <p:grpSp>
            <p:nvGrpSpPr>
              <p:cNvPr id="22" name="Grupo 21">
                <a:extLst>
                  <a:ext uri="{FF2B5EF4-FFF2-40B4-BE49-F238E27FC236}">
                    <a16:creationId xmlns:a16="http://schemas.microsoft.com/office/drawing/2014/main" id="{7A739360-5406-4C9D-B2D7-E62E7634E5E4}"/>
                  </a:ext>
                </a:extLst>
              </p:cNvPr>
              <p:cNvGrpSpPr/>
              <p:nvPr/>
            </p:nvGrpSpPr>
            <p:grpSpPr>
              <a:xfrm>
                <a:off x="179512" y="332656"/>
                <a:ext cx="8568952" cy="5724351"/>
                <a:chOff x="179512" y="332656"/>
                <a:chExt cx="8568952" cy="5724351"/>
              </a:xfrm>
            </p:grpSpPr>
            <p:grpSp>
              <p:nvGrpSpPr>
                <p:cNvPr id="6" name="Grupo 5">
                  <a:extLst>
                    <a:ext uri="{FF2B5EF4-FFF2-40B4-BE49-F238E27FC236}">
                      <a16:creationId xmlns:a16="http://schemas.microsoft.com/office/drawing/2014/main" id="{FDAA0742-E02C-4D16-90F9-BCF0D951100A}"/>
                    </a:ext>
                  </a:extLst>
                </p:cNvPr>
                <p:cNvGrpSpPr/>
                <p:nvPr/>
              </p:nvGrpSpPr>
              <p:grpSpPr>
                <a:xfrm>
                  <a:off x="179512" y="332656"/>
                  <a:ext cx="8568952" cy="5724351"/>
                  <a:chOff x="287524" y="188640"/>
                  <a:chExt cx="8568952" cy="5724351"/>
                </a:xfrm>
              </p:grpSpPr>
              <p:grpSp>
                <p:nvGrpSpPr>
                  <p:cNvPr id="5" name="Grupo 4">
                    <a:extLst>
                      <a:ext uri="{FF2B5EF4-FFF2-40B4-BE49-F238E27FC236}">
                        <a16:creationId xmlns:a16="http://schemas.microsoft.com/office/drawing/2014/main" id="{3EF155FA-CFF8-4B41-8000-E5BF71CC326F}"/>
                      </a:ext>
                    </a:extLst>
                  </p:cNvPr>
                  <p:cNvGrpSpPr/>
                  <p:nvPr/>
                </p:nvGrpSpPr>
                <p:grpSpPr>
                  <a:xfrm>
                    <a:off x="287524" y="188640"/>
                    <a:ext cx="8568952" cy="5724351"/>
                    <a:chOff x="146547" y="260648"/>
                    <a:chExt cx="8568952" cy="5724351"/>
                  </a:xfrm>
                </p:grpSpPr>
                <p:pic>
                  <p:nvPicPr>
                    <p:cNvPr id="4" name="Imagen 3" descr="Diagrama, Escala de tiempo&#10;&#10;Descripción generada automáticamente">
                      <a:extLst>
                        <a:ext uri="{FF2B5EF4-FFF2-40B4-BE49-F238E27FC236}">
                          <a16:creationId xmlns:a16="http://schemas.microsoft.com/office/drawing/2014/main" id="{A4A3BB94-6B48-414D-B667-9F4B258521FD}"/>
                        </a:ext>
                      </a:extLst>
                    </p:cNvPr>
                    <p:cNvPicPr>
                      <a:picLocks noChangeAspect="1"/>
                    </p:cNvPicPr>
                    <p:nvPr/>
                  </p:nvPicPr>
                  <p:blipFill rotWithShape="1">
                    <a:blip r:embed="rId2">
                      <a:clrChange>
                        <a:clrFrom>
                          <a:srgbClr val="FDFDFD"/>
                        </a:clrFrom>
                        <a:clrTo>
                          <a:srgbClr val="FDFDFD">
                            <a:alpha val="0"/>
                          </a:srgbClr>
                        </a:clrTo>
                      </a:clrChange>
                      <a:extLst>
                        <a:ext uri="{28A0092B-C50C-407E-A947-70E740481C1C}">
                          <a14:useLocalDpi xmlns:a14="http://schemas.microsoft.com/office/drawing/2010/main" val="0"/>
                        </a:ext>
                      </a:extLst>
                    </a:blip>
                    <a:srcRect l="1963" t="13250" r="4327" b="34250"/>
                    <a:stretch/>
                  </p:blipFill>
                  <p:spPr>
                    <a:xfrm>
                      <a:off x="146547" y="260648"/>
                      <a:ext cx="8568952" cy="3600400"/>
                    </a:xfrm>
                    <a:prstGeom prst="rect">
                      <a:avLst/>
                    </a:prstGeom>
                  </p:spPr>
                </p:pic>
                <p:pic>
                  <p:nvPicPr>
                    <p:cNvPr id="1026" name="Picture 2" descr="Resultado de imagen para sfp">
                      <a:extLst>
                        <a:ext uri="{FF2B5EF4-FFF2-40B4-BE49-F238E27FC236}">
                          <a16:creationId xmlns:a16="http://schemas.microsoft.com/office/drawing/2014/main" id="{1081AAD8-5327-42A8-A718-EFC6F7BF64AC}"/>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4300" t="30714" r="43700" b="30714"/>
                    <a:stretch/>
                  </p:blipFill>
                  <p:spPr bwMode="auto">
                    <a:xfrm>
                      <a:off x="251520" y="3861048"/>
                      <a:ext cx="1296144" cy="6480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asf">
                      <a:extLst>
                        <a:ext uri="{FF2B5EF4-FFF2-40B4-BE49-F238E27FC236}">
                          <a16:creationId xmlns:a16="http://schemas.microsoft.com/office/drawing/2014/main" id="{A86D4881-4FCF-4555-98D9-11E72CC1526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5617" y="4811155"/>
                      <a:ext cx="2187536" cy="96312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n para cjf">
                      <a:extLst>
                        <a:ext uri="{FF2B5EF4-FFF2-40B4-BE49-F238E27FC236}">
                          <a16:creationId xmlns:a16="http://schemas.microsoft.com/office/drawing/2014/main" id="{C037258F-593E-4398-9C14-31FA7C2493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6209" y="3861047"/>
                      <a:ext cx="1082575" cy="9501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sultado de imagen para cpc">
                      <a:extLst>
                        <a:ext uri="{FF2B5EF4-FFF2-40B4-BE49-F238E27FC236}">
                          <a16:creationId xmlns:a16="http://schemas.microsoft.com/office/drawing/2014/main" id="{97D6E660-3A76-457C-8D79-55F6049555A9}"/>
                        </a:ext>
                      </a:extLst>
                    </p:cNvPr>
                    <p:cNvPicPr>
                      <a:picLocks noChangeAspect="1" noChangeArrowheads="1"/>
                    </p:cNvPicPr>
                    <p:nvPr/>
                  </p:nvPicPr>
                  <p:blipFill rotWithShape="1">
                    <a:blip r:embed="rId6">
                      <a:clrChange>
                        <a:clrFrom>
                          <a:srgbClr val="ECECF4"/>
                        </a:clrFrom>
                        <a:clrTo>
                          <a:srgbClr val="ECECF4">
                            <a:alpha val="0"/>
                          </a:srgbClr>
                        </a:clrTo>
                      </a:clrChange>
                      <a:extLst>
                        <a:ext uri="{28A0092B-C50C-407E-A947-70E740481C1C}">
                          <a14:useLocalDpi xmlns:a14="http://schemas.microsoft.com/office/drawing/2010/main" val="0"/>
                        </a:ext>
                      </a:extLst>
                    </a:blip>
                    <a:srcRect l="41360" t="26240" r="40280" b="26241"/>
                    <a:stretch/>
                  </p:blipFill>
                  <p:spPr bwMode="auto">
                    <a:xfrm>
                      <a:off x="3465696" y="4695305"/>
                      <a:ext cx="890280" cy="115212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esultado de imagen para inai">
                      <a:extLst>
                        <a:ext uri="{FF2B5EF4-FFF2-40B4-BE49-F238E27FC236}">
                          <a16:creationId xmlns:a16="http://schemas.microsoft.com/office/drawing/2014/main" id="{339FD82F-6E1D-41B4-8E0C-242392D12D1E}"/>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4145358" y="3903217"/>
                      <a:ext cx="1285336" cy="79208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Resultado de imagen para tfja">
                      <a:extLst>
                        <a:ext uri="{FF2B5EF4-FFF2-40B4-BE49-F238E27FC236}">
                          <a16:creationId xmlns:a16="http://schemas.microsoft.com/office/drawing/2014/main" id="{4A5A5CEB-00BD-42B3-B065-8DDC4A824625}"/>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5170" t="6617" r="3941" b="5826"/>
                    <a:stretch/>
                  </p:blipFill>
                  <p:spPr bwMode="auto">
                    <a:xfrm>
                      <a:off x="5322098" y="4707395"/>
                      <a:ext cx="1105169" cy="127760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E1BBA046-038A-43CF-9930-57166BFD2D78}"/>
                        </a:ext>
                      </a:extLst>
                    </p:cNvPr>
                    <p:cNvPicPr>
                      <a:picLocks noChangeAspect="1" noChangeArrowheads="1"/>
                    </p:cNvPicPr>
                    <p:nvPr/>
                  </p:nvPicPr>
                  <p:blipFill rotWithShape="1">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t="9320" b="16761"/>
                    <a:stretch/>
                  </p:blipFill>
                  <p:spPr bwMode="auto">
                    <a:xfrm>
                      <a:off x="6306735" y="3861048"/>
                      <a:ext cx="1285336" cy="950107"/>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Imagen 13" descr="Diagrama, Escala de tiempo&#10;&#10;Descripción generada automáticamente">
                    <a:extLst>
                      <a:ext uri="{FF2B5EF4-FFF2-40B4-BE49-F238E27FC236}">
                        <a16:creationId xmlns:a16="http://schemas.microsoft.com/office/drawing/2014/main" id="{73C5BDB3-81C9-4CF3-A9B9-38CFE9AC218E}"/>
                      </a:ext>
                    </a:extLst>
                  </p:cNvPr>
                  <p:cNvPicPr>
                    <a:picLocks noChangeAspect="1"/>
                  </p:cNvPicPr>
                  <p:nvPr/>
                </p:nvPicPr>
                <p:blipFill rotWithShape="1">
                  <a:blip r:embed="rId2">
                    <a:clrChange>
                      <a:clrFrom>
                        <a:srgbClr val="FCFCFC"/>
                      </a:clrFrom>
                      <a:clrTo>
                        <a:srgbClr val="FCFCFC">
                          <a:alpha val="0"/>
                        </a:srgbClr>
                      </a:clrTo>
                    </a:clrChange>
                    <a:extLst>
                      <a:ext uri="{28A0092B-C50C-407E-A947-70E740481C1C}">
                        <a14:useLocalDpi xmlns:a14="http://schemas.microsoft.com/office/drawing/2010/main" val="0"/>
                      </a:ext>
                    </a:extLst>
                  </a:blip>
                  <a:srcRect l="19288" t="62600" r="79137" b="23750"/>
                  <a:stretch/>
                </p:blipFill>
                <p:spPr>
                  <a:xfrm>
                    <a:off x="1870645" y="3528027"/>
                    <a:ext cx="180015" cy="1170098"/>
                  </a:xfrm>
                  <a:prstGeom prst="rect">
                    <a:avLst/>
                  </a:prstGeom>
                </p:spPr>
              </p:pic>
              <p:pic>
                <p:nvPicPr>
                  <p:cNvPr id="15" name="Imagen 14" descr="Diagrama, Escala de tiempo&#10;&#10;Descripción generada automáticamente">
                    <a:extLst>
                      <a:ext uri="{FF2B5EF4-FFF2-40B4-BE49-F238E27FC236}">
                        <a16:creationId xmlns:a16="http://schemas.microsoft.com/office/drawing/2014/main" id="{E6FE6703-F06F-4A36-B2DE-83AFCA0686E7}"/>
                      </a:ext>
                    </a:extLst>
                  </p:cNvPr>
                  <p:cNvPicPr>
                    <a:picLocks noChangeAspect="1"/>
                  </p:cNvPicPr>
                  <p:nvPr/>
                </p:nvPicPr>
                <p:blipFill rotWithShape="1">
                  <a:blip r:embed="rId2">
                    <a:clrChange>
                      <a:clrFrom>
                        <a:srgbClr val="FCFCFC"/>
                      </a:clrFrom>
                      <a:clrTo>
                        <a:srgbClr val="FCFCFC">
                          <a:alpha val="0"/>
                        </a:srgbClr>
                      </a:clrTo>
                    </a:clrChange>
                    <a:extLst>
                      <a:ext uri="{28A0092B-C50C-407E-A947-70E740481C1C}">
                        <a14:useLocalDpi xmlns:a14="http://schemas.microsoft.com/office/drawing/2010/main" val="0"/>
                      </a:ext>
                    </a:extLst>
                  </a:blip>
                  <a:srcRect l="19288" t="62600" r="79137" b="23750"/>
                  <a:stretch/>
                </p:blipFill>
                <p:spPr>
                  <a:xfrm>
                    <a:off x="3961805" y="3528027"/>
                    <a:ext cx="180015" cy="1170098"/>
                  </a:xfrm>
                  <a:prstGeom prst="rect">
                    <a:avLst/>
                  </a:prstGeom>
                </p:spPr>
              </p:pic>
              <p:pic>
                <p:nvPicPr>
                  <p:cNvPr id="16" name="Imagen 15" descr="Diagrama, Escala de tiempo&#10;&#10;Descripción generada automáticamente">
                    <a:extLst>
                      <a:ext uri="{FF2B5EF4-FFF2-40B4-BE49-F238E27FC236}">
                        <a16:creationId xmlns:a16="http://schemas.microsoft.com/office/drawing/2014/main" id="{BB0A51FE-3C58-4EB8-9E7F-5B5084B18B9D}"/>
                      </a:ext>
                    </a:extLst>
                  </p:cNvPr>
                  <p:cNvPicPr>
                    <a:picLocks noChangeAspect="1"/>
                  </p:cNvPicPr>
                  <p:nvPr/>
                </p:nvPicPr>
                <p:blipFill rotWithShape="1">
                  <a:blip r:embed="rId2">
                    <a:clrChange>
                      <a:clrFrom>
                        <a:srgbClr val="FCFCFC"/>
                      </a:clrFrom>
                      <a:clrTo>
                        <a:srgbClr val="FCFCFC">
                          <a:alpha val="0"/>
                        </a:srgbClr>
                      </a:clrTo>
                    </a:clrChange>
                    <a:extLst>
                      <a:ext uri="{28A0092B-C50C-407E-A947-70E740481C1C}">
                        <a14:useLocalDpi xmlns:a14="http://schemas.microsoft.com/office/drawing/2010/main" val="0"/>
                      </a:ext>
                    </a:extLst>
                  </a:blip>
                  <a:srcRect l="19288" t="62600" r="79137" b="23750"/>
                  <a:stretch/>
                </p:blipFill>
                <p:spPr>
                  <a:xfrm>
                    <a:off x="5925653" y="3528027"/>
                    <a:ext cx="180015" cy="1170098"/>
                  </a:xfrm>
                  <a:prstGeom prst="rect">
                    <a:avLst/>
                  </a:prstGeom>
                </p:spPr>
              </p:pic>
            </p:grpSp>
            <p:sp>
              <p:nvSpPr>
                <p:cNvPr id="8" name="Rectángulo 7">
                  <a:extLst>
                    <a:ext uri="{FF2B5EF4-FFF2-40B4-BE49-F238E27FC236}">
                      <a16:creationId xmlns:a16="http://schemas.microsoft.com/office/drawing/2014/main" id="{9C9E3D27-CBD6-43F5-9703-D3959E9C42D7}"/>
                    </a:ext>
                  </a:extLst>
                </p:cNvPr>
                <p:cNvSpPr/>
                <p:nvPr/>
              </p:nvSpPr>
              <p:spPr>
                <a:xfrm>
                  <a:off x="2771800" y="332656"/>
                  <a:ext cx="4176464"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pic>
            <p:nvPicPr>
              <p:cNvPr id="24" name="Picture 18" descr="Resultado de imagen para sistema nacional anticorrupción">
                <a:extLst>
                  <a:ext uri="{FF2B5EF4-FFF2-40B4-BE49-F238E27FC236}">
                    <a16:creationId xmlns:a16="http://schemas.microsoft.com/office/drawing/2014/main" id="{21F75A08-F5A9-42A9-B7F3-935D62325F4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787015" y="52425"/>
                <a:ext cx="3877291" cy="153206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upo 16">
              <a:extLst>
                <a:ext uri="{FF2B5EF4-FFF2-40B4-BE49-F238E27FC236}">
                  <a16:creationId xmlns:a16="http://schemas.microsoft.com/office/drawing/2014/main" id="{526AFBA7-F2FF-41EB-841C-B19067654109}"/>
                </a:ext>
              </a:extLst>
            </p:cNvPr>
            <p:cNvGrpSpPr/>
            <p:nvPr/>
          </p:nvGrpSpPr>
          <p:grpSpPr>
            <a:xfrm>
              <a:off x="567893" y="1551629"/>
              <a:ext cx="2348225" cy="987993"/>
              <a:chOff x="567893" y="1551629"/>
              <a:chExt cx="2348225" cy="987993"/>
            </a:xfrm>
          </p:grpSpPr>
          <p:sp>
            <p:nvSpPr>
              <p:cNvPr id="9" name="Rectángulo 8">
                <a:extLst>
                  <a:ext uri="{FF2B5EF4-FFF2-40B4-BE49-F238E27FC236}">
                    <a16:creationId xmlns:a16="http://schemas.microsoft.com/office/drawing/2014/main" id="{07B52B56-B09C-4406-B28C-37D4BEDBA374}"/>
                  </a:ext>
                </a:extLst>
              </p:cNvPr>
              <p:cNvSpPr/>
              <p:nvPr/>
            </p:nvSpPr>
            <p:spPr>
              <a:xfrm>
                <a:off x="568557" y="1551629"/>
                <a:ext cx="2347561" cy="930547"/>
              </a:xfrm>
              <a:prstGeom prst="rect">
                <a:avLst/>
              </a:prstGeom>
              <a:solidFill>
                <a:srgbClr val="CD2C4E"/>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CuadroTexto 9">
                <a:extLst>
                  <a:ext uri="{FF2B5EF4-FFF2-40B4-BE49-F238E27FC236}">
                    <a16:creationId xmlns:a16="http://schemas.microsoft.com/office/drawing/2014/main" id="{3164DBF9-0062-43AA-AC32-BDFCCF879D64}"/>
                  </a:ext>
                </a:extLst>
              </p:cNvPr>
              <p:cNvSpPr txBox="1"/>
              <p:nvPr/>
            </p:nvSpPr>
            <p:spPr>
              <a:xfrm>
                <a:off x="567893" y="1556013"/>
                <a:ext cx="2348225" cy="983609"/>
              </a:xfrm>
              <a:prstGeom prst="rect">
                <a:avLst/>
              </a:prstGeom>
              <a:noFill/>
              <a:ln>
                <a:noFill/>
              </a:ln>
            </p:spPr>
            <p:txBody>
              <a:bodyPr wrap="square" rtlCol="0">
                <a:spAutoFit/>
              </a:bodyPr>
              <a:lstStyle/>
              <a:p>
                <a:pPr algn="ctr"/>
                <a:r>
                  <a:rPr lang="es-MX" sz="1600" b="1" dirty="0">
                    <a:solidFill>
                      <a:schemeClr val="bg1"/>
                    </a:solidFill>
                  </a:rPr>
                  <a:t>Comité </a:t>
                </a:r>
              </a:p>
              <a:p>
                <a:pPr algn="ctr"/>
                <a:r>
                  <a:rPr lang="es-MX" sz="1600" b="1" dirty="0">
                    <a:solidFill>
                      <a:schemeClr val="bg1"/>
                    </a:solidFill>
                  </a:rPr>
                  <a:t>Coordinador </a:t>
                </a:r>
              </a:p>
              <a:p>
                <a:pPr algn="ctr"/>
                <a:r>
                  <a:rPr lang="es-MX" sz="1600" b="1" dirty="0">
                    <a:solidFill>
                      <a:schemeClr val="bg1"/>
                    </a:solidFill>
                  </a:rPr>
                  <a:t>del SNA</a:t>
                </a:r>
              </a:p>
            </p:txBody>
          </p:sp>
        </p:grpSp>
        <p:grpSp>
          <p:nvGrpSpPr>
            <p:cNvPr id="13" name="Grupo 12">
              <a:extLst>
                <a:ext uri="{FF2B5EF4-FFF2-40B4-BE49-F238E27FC236}">
                  <a16:creationId xmlns:a16="http://schemas.microsoft.com/office/drawing/2014/main" id="{790AE96B-C9A5-4EBE-AD10-EAFD24B23101}"/>
                </a:ext>
              </a:extLst>
            </p:cNvPr>
            <p:cNvGrpSpPr/>
            <p:nvPr/>
          </p:nvGrpSpPr>
          <p:grpSpPr>
            <a:xfrm>
              <a:off x="3075050" y="1562381"/>
              <a:ext cx="1640967" cy="877871"/>
              <a:chOff x="3075050" y="1562381"/>
              <a:chExt cx="1640967" cy="877871"/>
            </a:xfrm>
          </p:grpSpPr>
          <p:sp>
            <p:nvSpPr>
              <p:cNvPr id="27" name="Rectángulo 26">
                <a:extLst>
                  <a:ext uri="{FF2B5EF4-FFF2-40B4-BE49-F238E27FC236}">
                    <a16:creationId xmlns:a16="http://schemas.microsoft.com/office/drawing/2014/main" id="{35C0FF69-D128-4C15-BDF4-5457A1892692}"/>
                  </a:ext>
                </a:extLst>
              </p:cNvPr>
              <p:cNvSpPr/>
              <p:nvPr/>
            </p:nvSpPr>
            <p:spPr>
              <a:xfrm>
                <a:off x="3075050" y="1562381"/>
                <a:ext cx="1640966" cy="877871"/>
              </a:xfrm>
              <a:prstGeom prst="rect">
                <a:avLst/>
              </a:prstGeom>
              <a:solidFill>
                <a:srgbClr val="CD2C4E"/>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8" name="CuadroTexto 27">
                <a:extLst>
                  <a:ext uri="{FF2B5EF4-FFF2-40B4-BE49-F238E27FC236}">
                    <a16:creationId xmlns:a16="http://schemas.microsoft.com/office/drawing/2014/main" id="{B1CDE9FC-D3A8-4097-A374-3AD0A586FA2B}"/>
                  </a:ext>
                </a:extLst>
              </p:cNvPr>
              <p:cNvSpPr txBox="1"/>
              <p:nvPr/>
            </p:nvSpPr>
            <p:spPr>
              <a:xfrm>
                <a:off x="3075051" y="1566768"/>
                <a:ext cx="1640966" cy="830997"/>
              </a:xfrm>
              <a:prstGeom prst="rect">
                <a:avLst/>
              </a:prstGeom>
              <a:noFill/>
              <a:ln>
                <a:noFill/>
              </a:ln>
            </p:spPr>
            <p:txBody>
              <a:bodyPr wrap="square" rtlCol="0">
                <a:spAutoFit/>
              </a:bodyPr>
              <a:lstStyle/>
              <a:p>
                <a:pPr algn="ctr"/>
                <a:r>
                  <a:rPr lang="es-MX" sz="1600" b="1">
                    <a:solidFill>
                      <a:schemeClr val="bg1"/>
                    </a:solidFill>
                  </a:rPr>
                  <a:t>Comité de Participación Ciudadana</a:t>
                </a:r>
              </a:p>
            </p:txBody>
          </p:sp>
        </p:grpSp>
        <p:grpSp>
          <p:nvGrpSpPr>
            <p:cNvPr id="12" name="Grupo 11">
              <a:extLst>
                <a:ext uri="{FF2B5EF4-FFF2-40B4-BE49-F238E27FC236}">
                  <a16:creationId xmlns:a16="http://schemas.microsoft.com/office/drawing/2014/main" id="{882C832B-FE3F-4447-8A0A-F2A680BFCA19}"/>
                </a:ext>
              </a:extLst>
            </p:cNvPr>
            <p:cNvGrpSpPr/>
            <p:nvPr/>
          </p:nvGrpSpPr>
          <p:grpSpPr>
            <a:xfrm>
              <a:off x="4996825" y="1451250"/>
              <a:ext cx="1655948" cy="946515"/>
              <a:chOff x="4996825" y="1451250"/>
              <a:chExt cx="1655948" cy="946515"/>
            </a:xfrm>
          </p:grpSpPr>
          <p:sp>
            <p:nvSpPr>
              <p:cNvPr id="29" name="Rectángulo 28">
                <a:extLst>
                  <a:ext uri="{FF2B5EF4-FFF2-40B4-BE49-F238E27FC236}">
                    <a16:creationId xmlns:a16="http://schemas.microsoft.com/office/drawing/2014/main" id="{89A56975-A81C-4A51-BB66-A73CE784B036}"/>
                  </a:ext>
                </a:extLst>
              </p:cNvPr>
              <p:cNvSpPr/>
              <p:nvPr/>
            </p:nvSpPr>
            <p:spPr>
              <a:xfrm>
                <a:off x="5011807" y="1492656"/>
                <a:ext cx="1640966" cy="905109"/>
              </a:xfrm>
              <a:prstGeom prst="rect">
                <a:avLst/>
              </a:prstGeom>
              <a:solidFill>
                <a:srgbClr val="CD2C4E"/>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0" name="CuadroTexto 29">
                <a:extLst>
                  <a:ext uri="{FF2B5EF4-FFF2-40B4-BE49-F238E27FC236}">
                    <a16:creationId xmlns:a16="http://schemas.microsoft.com/office/drawing/2014/main" id="{0A7C49E8-E640-47DB-805E-FDA4DC98C4BD}"/>
                  </a:ext>
                </a:extLst>
              </p:cNvPr>
              <p:cNvSpPr txBox="1"/>
              <p:nvPr/>
            </p:nvSpPr>
            <p:spPr>
              <a:xfrm>
                <a:off x="4996825" y="1451250"/>
                <a:ext cx="1641632" cy="584775"/>
              </a:xfrm>
              <a:prstGeom prst="rect">
                <a:avLst/>
              </a:prstGeom>
              <a:noFill/>
              <a:ln>
                <a:noFill/>
              </a:ln>
            </p:spPr>
            <p:txBody>
              <a:bodyPr wrap="square" rtlCol="0">
                <a:spAutoFit/>
              </a:bodyPr>
              <a:lstStyle/>
              <a:p>
                <a:pPr algn="ctr"/>
                <a:r>
                  <a:rPr lang="es-MX" sz="1600" b="1" dirty="0">
                    <a:solidFill>
                      <a:schemeClr val="bg1"/>
                    </a:solidFill>
                  </a:rPr>
                  <a:t>Sistema Nacional de Fiscalización</a:t>
                </a:r>
              </a:p>
            </p:txBody>
          </p:sp>
        </p:grpSp>
        <p:grpSp>
          <p:nvGrpSpPr>
            <p:cNvPr id="11" name="Grupo 10">
              <a:extLst>
                <a:ext uri="{FF2B5EF4-FFF2-40B4-BE49-F238E27FC236}">
                  <a16:creationId xmlns:a16="http://schemas.microsoft.com/office/drawing/2014/main" id="{6BD3BE61-3FED-4E93-9CE9-CAC7C14B7682}"/>
                </a:ext>
              </a:extLst>
            </p:cNvPr>
            <p:cNvGrpSpPr/>
            <p:nvPr/>
          </p:nvGrpSpPr>
          <p:grpSpPr>
            <a:xfrm>
              <a:off x="6885236" y="1463042"/>
              <a:ext cx="1793020" cy="983609"/>
              <a:chOff x="6885236" y="1463042"/>
              <a:chExt cx="1793020" cy="983609"/>
            </a:xfrm>
          </p:grpSpPr>
          <p:sp>
            <p:nvSpPr>
              <p:cNvPr id="31" name="Rectángulo 30">
                <a:extLst>
                  <a:ext uri="{FF2B5EF4-FFF2-40B4-BE49-F238E27FC236}">
                    <a16:creationId xmlns:a16="http://schemas.microsoft.com/office/drawing/2014/main" id="{B36B2277-65D4-4FB7-B44E-F62CB9B194C5}"/>
                  </a:ext>
                </a:extLst>
              </p:cNvPr>
              <p:cNvSpPr/>
              <p:nvPr/>
            </p:nvSpPr>
            <p:spPr>
              <a:xfrm>
                <a:off x="6885236" y="1532069"/>
                <a:ext cx="1791220" cy="838896"/>
              </a:xfrm>
              <a:prstGeom prst="rect">
                <a:avLst/>
              </a:prstGeom>
              <a:solidFill>
                <a:srgbClr val="CD2C4E"/>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CuadroTexto 31">
                <a:extLst>
                  <a:ext uri="{FF2B5EF4-FFF2-40B4-BE49-F238E27FC236}">
                    <a16:creationId xmlns:a16="http://schemas.microsoft.com/office/drawing/2014/main" id="{B10089B6-7D2B-4A7F-A27C-6B68BE836E4C}"/>
                  </a:ext>
                </a:extLst>
              </p:cNvPr>
              <p:cNvSpPr txBox="1"/>
              <p:nvPr/>
            </p:nvSpPr>
            <p:spPr>
              <a:xfrm>
                <a:off x="6893340" y="1463042"/>
                <a:ext cx="1784916" cy="983609"/>
              </a:xfrm>
              <a:prstGeom prst="rect">
                <a:avLst/>
              </a:prstGeom>
              <a:noFill/>
              <a:ln>
                <a:noFill/>
              </a:ln>
            </p:spPr>
            <p:txBody>
              <a:bodyPr wrap="square" rtlCol="0">
                <a:spAutoFit/>
              </a:bodyPr>
              <a:lstStyle/>
              <a:p>
                <a:pPr algn="ctr"/>
                <a:r>
                  <a:rPr lang="es-MX" sz="1600" b="1" dirty="0">
                    <a:solidFill>
                      <a:schemeClr val="bg1"/>
                    </a:solidFill>
                  </a:rPr>
                  <a:t>Sistemas Locales Anticorrupción</a:t>
                </a:r>
              </a:p>
            </p:txBody>
          </p:sp>
        </p:grpSp>
      </p:grpSp>
    </p:spTree>
    <p:extLst>
      <p:ext uri="{BB962C8B-B14F-4D97-AF65-F5344CB8AC3E}">
        <p14:creationId xmlns:p14="http://schemas.microsoft.com/office/powerpoint/2010/main" val="21179043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6986" y="1595755"/>
            <a:ext cx="3818254" cy="1758815"/>
          </a:xfrm>
          <a:prstGeom prst="rect">
            <a:avLst/>
          </a:prstGeom>
        </p:spPr>
        <p:txBody>
          <a:bodyPr vert="horz" wrap="square" lIns="0" tIns="12065" rIns="0" bIns="0" rtlCol="0">
            <a:spAutoFit/>
          </a:bodyPr>
          <a:lstStyle/>
          <a:p>
            <a:pPr marL="12700">
              <a:spcBef>
                <a:spcPts val="95"/>
              </a:spcBef>
              <a:defRPr/>
            </a:pPr>
            <a:r>
              <a:rPr sz="1600" spc="25" dirty="0">
                <a:solidFill>
                  <a:prstClr val="black"/>
                </a:solidFill>
                <a:latin typeface="Verdana"/>
                <a:cs typeface="Verdana"/>
              </a:rPr>
              <a:t>R</a:t>
            </a:r>
            <a:r>
              <a:rPr sz="1600" spc="10" dirty="0">
                <a:solidFill>
                  <a:prstClr val="black"/>
                </a:solidFill>
                <a:latin typeface="Verdana"/>
                <a:cs typeface="Verdana"/>
              </a:rPr>
              <a:t>e</a:t>
            </a:r>
            <a:r>
              <a:rPr sz="1600" spc="20" dirty="0">
                <a:solidFill>
                  <a:prstClr val="black"/>
                </a:solidFill>
                <a:latin typeface="Verdana"/>
                <a:cs typeface="Verdana"/>
              </a:rPr>
              <a:t>gl</a:t>
            </a:r>
            <a:r>
              <a:rPr sz="1600" spc="15" dirty="0">
                <a:solidFill>
                  <a:prstClr val="black"/>
                </a:solidFill>
                <a:latin typeface="Verdana"/>
                <a:cs typeface="Verdana"/>
              </a:rPr>
              <a:t>a</a:t>
            </a:r>
            <a:r>
              <a:rPr sz="1600" spc="90" dirty="0">
                <a:solidFill>
                  <a:prstClr val="black"/>
                </a:solidFill>
                <a:latin typeface="Verdana"/>
                <a:cs typeface="Verdana"/>
              </a:rPr>
              <a:t>m</a:t>
            </a:r>
            <a:r>
              <a:rPr sz="1600" spc="50" dirty="0">
                <a:solidFill>
                  <a:prstClr val="black"/>
                </a:solidFill>
                <a:latin typeface="Verdana"/>
                <a:cs typeface="Verdana"/>
              </a:rPr>
              <a:t>e</a:t>
            </a:r>
            <a:r>
              <a:rPr sz="1600" spc="35" dirty="0">
                <a:solidFill>
                  <a:prstClr val="black"/>
                </a:solidFill>
                <a:latin typeface="Verdana"/>
                <a:cs typeface="Verdana"/>
              </a:rPr>
              <a:t>nto</a:t>
            </a:r>
            <a:r>
              <a:rPr sz="1600" spc="-90" dirty="0">
                <a:solidFill>
                  <a:prstClr val="black"/>
                </a:solidFill>
                <a:latin typeface="Verdana"/>
                <a:cs typeface="Verdana"/>
              </a:rPr>
              <a:t> </a:t>
            </a:r>
            <a:r>
              <a:rPr sz="1600" spc="-25" dirty="0">
                <a:solidFill>
                  <a:prstClr val="black"/>
                </a:solidFill>
                <a:latin typeface="Verdana"/>
                <a:cs typeface="Verdana"/>
              </a:rPr>
              <a:t>Int</a:t>
            </a:r>
            <a:r>
              <a:rPr sz="1600" spc="-40" dirty="0">
                <a:solidFill>
                  <a:prstClr val="black"/>
                </a:solidFill>
                <a:latin typeface="Verdana"/>
                <a:cs typeface="Verdana"/>
              </a:rPr>
              <a:t>e</a:t>
            </a:r>
            <a:r>
              <a:rPr sz="1600" spc="-10" dirty="0">
                <a:solidFill>
                  <a:prstClr val="black"/>
                </a:solidFill>
                <a:latin typeface="Verdana"/>
                <a:cs typeface="Verdana"/>
              </a:rPr>
              <a:t>ri</a:t>
            </a:r>
            <a:r>
              <a:rPr sz="1600" spc="-25" dirty="0">
                <a:solidFill>
                  <a:prstClr val="black"/>
                </a:solidFill>
                <a:latin typeface="Verdana"/>
                <a:cs typeface="Verdana"/>
              </a:rPr>
              <a:t>o</a:t>
            </a:r>
            <a:r>
              <a:rPr sz="1600" spc="-45" dirty="0">
                <a:solidFill>
                  <a:prstClr val="black"/>
                </a:solidFill>
                <a:latin typeface="Verdana"/>
                <a:cs typeface="Verdana"/>
              </a:rPr>
              <a:t>r</a:t>
            </a:r>
            <a:r>
              <a:rPr sz="1600" spc="-125" dirty="0">
                <a:solidFill>
                  <a:prstClr val="black"/>
                </a:solidFill>
                <a:latin typeface="Verdana"/>
                <a:cs typeface="Verdana"/>
              </a:rPr>
              <a:t> </a:t>
            </a:r>
            <a:r>
              <a:rPr sz="1600" spc="40" dirty="0">
                <a:solidFill>
                  <a:prstClr val="black"/>
                </a:solidFill>
                <a:latin typeface="Verdana"/>
                <a:cs typeface="Verdana"/>
              </a:rPr>
              <a:t>d</a:t>
            </a:r>
            <a:r>
              <a:rPr sz="1600" spc="45" dirty="0">
                <a:solidFill>
                  <a:prstClr val="black"/>
                </a:solidFill>
                <a:latin typeface="Verdana"/>
                <a:cs typeface="Verdana"/>
              </a:rPr>
              <a:t>e</a:t>
            </a:r>
            <a:r>
              <a:rPr sz="1600" spc="-135" dirty="0">
                <a:solidFill>
                  <a:prstClr val="black"/>
                </a:solidFill>
                <a:latin typeface="Verdana"/>
                <a:cs typeface="Verdana"/>
              </a:rPr>
              <a:t> </a:t>
            </a:r>
            <a:r>
              <a:rPr sz="1600" spc="-15" dirty="0">
                <a:solidFill>
                  <a:prstClr val="black"/>
                </a:solidFill>
                <a:latin typeface="Verdana"/>
                <a:cs typeface="Verdana"/>
              </a:rPr>
              <a:t>la</a:t>
            </a:r>
            <a:r>
              <a:rPr sz="1600" spc="-140" dirty="0">
                <a:solidFill>
                  <a:prstClr val="black"/>
                </a:solidFill>
                <a:latin typeface="Verdana"/>
                <a:cs typeface="Verdana"/>
              </a:rPr>
              <a:t> </a:t>
            </a:r>
            <a:r>
              <a:rPr sz="1600" spc="10" dirty="0">
                <a:solidFill>
                  <a:prstClr val="black"/>
                </a:solidFill>
                <a:latin typeface="Verdana"/>
                <a:cs typeface="Verdana"/>
              </a:rPr>
              <a:t>instit</a:t>
            </a:r>
            <a:r>
              <a:rPr sz="1600" spc="20" dirty="0">
                <a:solidFill>
                  <a:prstClr val="black"/>
                </a:solidFill>
                <a:latin typeface="Verdana"/>
                <a:cs typeface="Verdana"/>
              </a:rPr>
              <a:t>u</a:t>
            </a:r>
            <a:r>
              <a:rPr sz="1600" spc="35" dirty="0">
                <a:solidFill>
                  <a:prstClr val="black"/>
                </a:solidFill>
                <a:latin typeface="Verdana"/>
                <a:cs typeface="Verdana"/>
              </a:rPr>
              <a:t>ción</a:t>
            </a:r>
            <a:r>
              <a:rPr sz="1600" spc="-245" dirty="0">
                <a:solidFill>
                  <a:prstClr val="black"/>
                </a:solidFill>
                <a:latin typeface="Verdana"/>
                <a:cs typeface="Verdana"/>
              </a:rPr>
              <a:t>.</a:t>
            </a:r>
            <a:endParaRPr sz="1600">
              <a:solidFill>
                <a:prstClr val="black"/>
              </a:solidFill>
              <a:latin typeface="Verdana"/>
              <a:cs typeface="Verdana"/>
            </a:endParaRPr>
          </a:p>
          <a:p>
            <a:pPr marL="12700" marR="625475">
              <a:lnSpc>
                <a:spcPts val="3840"/>
              </a:lnSpc>
              <a:spcBef>
                <a:spcPts val="250"/>
              </a:spcBef>
              <a:defRPr/>
            </a:pPr>
            <a:r>
              <a:rPr sz="1600" spc="35" dirty="0">
                <a:solidFill>
                  <a:prstClr val="black"/>
                </a:solidFill>
                <a:latin typeface="Verdana"/>
                <a:cs typeface="Verdana"/>
              </a:rPr>
              <a:t>Manual </a:t>
            </a:r>
            <a:r>
              <a:rPr sz="1600" spc="45" dirty="0">
                <a:solidFill>
                  <a:prstClr val="black"/>
                </a:solidFill>
                <a:latin typeface="Verdana"/>
                <a:cs typeface="Verdana"/>
              </a:rPr>
              <a:t>de </a:t>
            </a:r>
            <a:r>
              <a:rPr sz="1600" dirty="0">
                <a:solidFill>
                  <a:prstClr val="black"/>
                </a:solidFill>
                <a:latin typeface="Verdana"/>
                <a:cs typeface="Verdana"/>
              </a:rPr>
              <a:t>Organización. </a:t>
            </a:r>
            <a:r>
              <a:rPr sz="1600" spc="5" dirty="0">
                <a:solidFill>
                  <a:prstClr val="black"/>
                </a:solidFill>
                <a:latin typeface="Verdana"/>
                <a:cs typeface="Verdana"/>
              </a:rPr>
              <a:t> </a:t>
            </a:r>
            <a:r>
              <a:rPr sz="1600" spc="40" dirty="0">
                <a:solidFill>
                  <a:prstClr val="black"/>
                </a:solidFill>
                <a:latin typeface="Verdana"/>
                <a:cs typeface="Verdana"/>
              </a:rPr>
              <a:t>Manual </a:t>
            </a:r>
            <a:r>
              <a:rPr sz="1600" spc="45" dirty="0">
                <a:solidFill>
                  <a:prstClr val="black"/>
                </a:solidFill>
                <a:latin typeface="Verdana"/>
                <a:cs typeface="Verdana"/>
              </a:rPr>
              <a:t>de </a:t>
            </a:r>
            <a:r>
              <a:rPr sz="1600" spc="15" dirty="0">
                <a:solidFill>
                  <a:prstClr val="black"/>
                </a:solidFill>
                <a:latin typeface="Verdana"/>
                <a:cs typeface="Verdana"/>
              </a:rPr>
              <a:t>Procedimientos. </a:t>
            </a:r>
            <a:r>
              <a:rPr sz="1600" spc="20" dirty="0">
                <a:solidFill>
                  <a:prstClr val="black"/>
                </a:solidFill>
                <a:latin typeface="Verdana"/>
                <a:cs typeface="Verdana"/>
              </a:rPr>
              <a:t> </a:t>
            </a:r>
            <a:r>
              <a:rPr sz="1600" spc="35" dirty="0">
                <a:solidFill>
                  <a:prstClr val="black"/>
                </a:solidFill>
                <a:latin typeface="Verdana"/>
                <a:cs typeface="Verdana"/>
              </a:rPr>
              <a:t>Manual</a:t>
            </a:r>
            <a:r>
              <a:rPr sz="1600" spc="-114" dirty="0">
                <a:solidFill>
                  <a:prstClr val="black"/>
                </a:solidFill>
                <a:latin typeface="Verdana"/>
                <a:cs typeface="Verdana"/>
              </a:rPr>
              <a:t> </a:t>
            </a:r>
            <a:r>
              <a:rPr sz="1600" spc="45" dirty="0">
                <a:solidFill>
                  <a:prstClr val="black"/>
                </a:solidFill>
                <a:latin typeface="Verdana"/>
                <a:cs typeface="Verdana"/>
              </a:rPr>
              <a:t>de</a:t>
            </a:r>
            <a:r>
              <a:rPr sz="1600" spc="-125" dirty="0">
                <a:solidFill>
                  <a:prstClr val="black"/>
                </a:solidFill>
                <a:latin typeface="Verdana"/>
                <a:cs typeface="Verdana"/>
              </a:rPr>
              <a:t> </a:t>
            </a:r>
            <a:r>
              <a:rPr sz="1600" spc="-10" dirty="0">
                <a:solidFill>
                  <a:prstClr val="black"/>
                </a:solidFill>
                <a:latin typeface="Verdana"/>
                <a:cs typeface="Verdana"/>
              </a:rPr>
              <a:t>Trámites</a:t>
            </a:r>
            <a:r>
              <a:rPr sz="1600" spc="-110" dirty="0">
                <a:solidFill>
                  <a:prstClr val="black"/>
                </a:solidFill>
                <a:latin typeface="Verdana"/>
                <a:cs typeface="Verdana"/>
              </a:rPr>
              <a:t> </a:t>
            </a:r>
            <a:r>
              <a:rPr sz="1600" spc="-85" dirty="0">
                <a:solidFill>
                  <a:prstClr val="black"/>
                </a:solidFill>
                <a:latin typeface="Verdana"/>
                <a:cs typeface="Verdana"/>
              </a:rPr>
              <a:t>y</a:t>
            </a:r>
            <a:r>
              <a:rPr sz="1600" spc="-145" dirty="0">
                <a:solidFill>
                  <a:prstClr val="black"/>
                </a:solidFill>
                <a:latin typeface="Verdana"/>
                <a:cs typeface="Verdana"/>
              </a:rPr>
              <a:t> </a:t>
            </a:r>
            <a:r>
              <a:rPr sz="1600" spc="-50" dirty="0">
                <a:solidFill>
                  <a:prstClr val="black"/>
                </a:solidFill>
                <a:latin typeface="Verdana"/>
                <a:cs typeface="Verdana"/>
              </a:rPr>
              <a:t>Servicios.</a:t>
            </a:r>
            <a:endParaRPr sz="1600">
              <a:solidFill>
                <a:prstClr val="black"/>
              </a:solidFill>
              <a:latin typeface="Verdana"/>
              <a:cs typeface="Verdana"/>
            </a:endParaRPr>
          </a:p>
        </p:txBody>
      </p:sp>
      <p:sp>
        <p:nvSpPr>
          <p:cNvPr id="3" name="object 3"/>
          <p:cNvSpPr txBox="1"/>
          <p:nvPr/>
        </p:nvSpPr>
        <p:spPr>
          <a:xfrm>
            <a:off x="5356986" y="3546728"/>
            <a:ext cx="4752340" cy="513080"/>
          </a:xfrm>
          <a:prstGeom prst="rect">
            <a:avLst/>
          </a:prstGeom>
        </p:spPr>
        <p:txBody>
          <a:bodyPr vert="horz" wrap="square" lIns="0" tIns="12065" rIns="0" bIns="0" rtlCol="0">
            <a:spAutoFit/>
          </a:bodyPr>
          <a:lstStyle/>
          <a:p>
            <a:pPr marL="12700">
              <a:spcBef>
                <a:spcPts val="95"/>
              </a:spcBef>
              <a:defRPr/>
            </a:pPr>
            <a:r>
              <a:rPr sz="1600" spc="5" dirty="0">
                <a:solidFill>
                  <a:prstClr val="black"/>
                </a:solidFill>
                <a:latin typeface="Verdana"/>
                <a:cs typeface="Verdana"/>
              </a:rPr>
              <a:t>Instrumentos </a:t>
            </a:r>
            <a:r>
              <a:rPr sz="1600" spc="-5" dirty="0">
                <a:solidFill>
                  <a:prstClr val="black"/>
                </a:solidFill>
                <a:latin typeface="Verdana"/>
                <a:cs typeface="Verdana"/>
              </a:rPr>
              <a:t>archivísticos</a:t>
            </a:r>
            <a:r>
              <a:rPr sz="1600" spc="-20" dirty="0">
                <a:solidFill>
                  <a:prstClr val="black"/>
                </a:solidFill>
                <a:latin typeface="Verdana"/>
                <a:cs typeface="Verdana"/>
              </a:rPr>
              <a:t> </a:t>
            </a:r>
            <a:r>
              <a:rPr sz="1600" spc="-85" dirty="0">
                <a:solidFill>
                  <a:prstClr val="black"/>
                </a:solidFill>
                <a:latin typeface="Verdana"/>
                <a:cs typeface="Verdana"/>
              </a:rPr>
              <a:t>y</a:t>
            </a:r>
            <a:r>
              <a:rPr sz="1600" spc="10" dirty="0">
                <a:solidFill>
                  <a:prstClr val="black"/>
                </a:solidFill>
                <a:latin typeface="Verdana"/>
                <a:cs typeface="Verdana"/>
              </a:rPr>
              <a:t> </a:t>
            </a:r>
            <a:r>
              <a:rPr sz="1600" spc="-15" dirty="0">
                <a:solidFill>
                  <a:prstClr val="black"/>
                </a:solidFill>
                <a:latin typeface="Verdana"/>
                <a:cs typeface="Verdana"/>
              </a:rPr>
              <a:t>Ley </a:t>
            </a:r>
            <a:r>
              <a:rPr sz="1600" spc="25" dirty="0">
                <a:solidFill>
                  <a:prstClr val="black"/>
                </a:solidFill>
                <a:latin typeface="Verdana"/>
                <a:cs typeface="Verdana"/>
              </a:rPr>
              <a:t>o</a:t>
            </a:r>
            <a:r>
              <a:rPr sz="1600" spc="-5" dirty="0">
                <a:solidFill>
                  <a:prstClr val="black"/>
                </a:solidFill>
                <a:latin typeface="Verdana"/>
                <a:cs typeface="Verdana"/>
              </a:rPr>
              <a:t> </a:t>
            </a:r>
            <a:r>
              <a:rPr sz="1600" spc="25" dirty="0">
                <a:solidFill>
                  <a:prstClr val="black"/>
                </a:solidFill>
                <a:latin typeface="Verdana"/>
                <a:cs typeface="Verdana"/>
              </a:rPr>
              <a:t>Decreto</a:t>
            </a:r>
            <a:r>
              <a:rPr sz="1600" dirty="0">
                <a:solidFill>
                  <a:prstClr val="black"/>
                </a:solidFill>
                <a:latin typeface="Verdana"/>
                <a:cs typeface="Verdana"/>
              </a:rPr>
              <a:t> </a:t>
            </a:r>
            <a:r>
              <a:rPr sz="1600" spc="40" dirty="0">
                <a:solidFill>
                  <a:prstClr val="black"/>
                </a:solidFill>
                <a:latin typeface="Verdana"/>
                <a:cs typeface="Verdana"/>
              </a:rPr>
              <a:t>de</a:t>
            </a:r>
            <a:endParaRPr sz="1600">
              <a:solidFill>
                <a:prstClr val="black"/>
              </a:solidFill>
              <a:latin typeface="Verdana"/>
              <a:cs typeface="Verdana"/>
            </a:endParaRPr>
          </a:p>
          <a:p>
            <a:pPr marL="12700">
              <a:defRPr/>
            </a:pPr>
            <a:r>
              <a:rPr sz="1600" spc="10" dirty="0">
                <a:solidFill>
                  <a:prstClr val="black"/>
                </a:solidFill>
                <a:latin typeface="Verdana"/>
                <a:cs typeface="Verdana"/>
              </a:rPr>
              <a:t>c</a:t>
            </a:r>
            <a:r>
              <a:rPr sz="1600" spc="5" dirty="0">
                <a:solidFill>
                  <a:prstClr val="black"/>
                </a:solidFill>
                <a:latin typeface="Verdana"/>
                <a:cs typeface="Verdana"/>
              </a:rPr>
              <a:t>re</a:t>
            </a:r>
            <a:r>
              <a:rPr sz="1600" spc="-30" dirty="0">
                <a:solidFill>
                  <a:prstClr val="black"/>
                </a:solidFill>
                <a:latin typeface="Verdana"/>
                <a:cs typeface="Verdana"/>
              </a:rPr>
              <a:t>a</a:t>
            </a:r>
            <a:r>
              <a:rPr sz="1600" spc="35" dirty="0">
                <a:solidFill>
                  <a:prstClr val="black"/>
                </a:solidFill>
                <a:latin typeface="Verdana"/>
                <a:cs typeface="Verdana"/>
              </a:rPr>
              <a:t>ción</a:t>
            </a:r>
            <a:r>
              <a:rPr sz="1600" spc="-130" dirty="0">
                <a:solidFill>
                  <a:prstClr val="black"/>
                </a:solidFill>
                <a:latin typeface="Verdana"/>
                <a:cs typeface="Verdana"/>
              </a:rPr>
              <a:t> </a:t>
            </a:r>
            <a:r>
              <a:rPr sz="1600" spc="45" dirty="0">
                <a:solidFill>
                  <a:prstClr val="black"/>
                </a:solidFill>
                <a:latin typeface="Verdana"/>
                <a:cs typeface="Verdana"/>
              </a:rPr>
              <a:t>de</a:t>
            </a:r>
            <a:r>
              <a:rPr sz="1600" spc="-125" dirty="0">
                <a:solidFill>
                  <a:prstClr val="black"/>
                </a:solidFill>
                <a:latin typeface="Verdana"/>
                <a:cs typeface="Verdana"/>
              </a:rPr>
              <a:t> </a:t>
            </a:r>
            <a:r>
              <a:rPr sz="1600" spc="-15" dirty="0">
                <a:solidFill>
                  <a:prstClr val="black"/>
                </a:solidFill>
                <a:latin typeface="Verdana"/>
                <a:cs typeface="Verdana"/>
              </a:rPr>
              <a:t>la</a:t>
            </a:r>
            <a:r>
              <a:rPr sz="1600" spc="-140" dirty="0">
                <a:solidFill>
                  <a:prstClr val="black"/>
                </a:solidFill>
                <a:latin typeface="Verdana"/>
                <a:cs typeface="Verdana"/>
              </a:rPr>
              <a:t> </a:t>
            </a:r>
            <a:r>
              <a:rPr sz="1600" spc="40" dirty="0">
                <a:solidFill>
                  <a:prstClr val="black"/>
                </a:solidFill>
                <a:latin typeface="Verdana"/>
                <a:cs typeface="Verdana"/>
              </a:rPr>
              <a:t>Entid</a:t>
            </a:r>
            <a:r>
              <a:rPr sz="1600" spc="-30" dirty="0">
                <a:solidFill>
                  <a:prstClr val="black"/>
                </a:solidFill>
                <a:latin typeface="Verdana"/>
                <a:cs typeface="Verdana"/>
              </a:rPr>
              <a:t>a</a:t>
            </a:r>
            <a:r>
              <a:rPr sz="1600" spc="80" dirty="0">
                <a:solidFill>
                  <a:prstClr val="black"/>
                </a:solidFill>
                <a:latin typeface="Verdana"/>
                <a:cs typeface="Verdana"/>
              </a:rPr>
              <a:t>d</a:t>
            </a:r>
            <a:r>
              <a:rPr sz="1600" spc="-245" dirty="0">
                <a:solidFill>
                  <a:prstClr val="black"/>
                </a:solidFill>
                <a:latin typeface="Verdana"/>
                <a:cs typeface="Verdana"/>
              </a:rPr>
              <a:t>.</a:t>
            </a:r>
            <a:endParaRPr sz="1600">
              <a:solidFill>
                <a:prstClr val="black"/>
              </a:solidFill>
              <a:latin typeface="Verdana"/>
              <a:cs typeface="Verdana"/>
            </a:endParaRPr>
          </a:p>
        </p:txBody>
      </p:sp>
      <p:sp>
        <p:nvSpPr>
          <p:cNvPr id="4" name="object 4"/>
          <p:cNvSpPr txBox="1"/>
          <p:nvPr/>
        </p:nvSpPr>
        <p:spPr>
          <a:xfrm>
            <a:off x="5356987" y="4278629"/>
            <a:ext cx="4751705" cy="513080"/>
          </a:xfrm>
          <a:prstGeom prst="rect">
            <a:avLst/>
          </a:prstGeom>
        </p:spPr>
        <p:txBody>
          <a:bodyPr vert="horz" wrap="square" lIns="0" tIns="12065" rIns="0" bIns="0" rtlCol="0">
            <a:spAutoFit/>
          </a:bodyPr>
          <a:lstStyle/>
          <a:p>
            <a:pPr marL="12700" marR="5080">
              <a:spcBef>
                <a:spcPts val="95"/>
              </a:spcBef>
              <a:defRPr/>
            </a:pPr>
            <a:r>
              <a:rPr sz="1600" spc="45" dirty="0">
                <a:solidFill>
                  <a:prstClr val="black"/>
                </a:solidFill>
                <a:latin typeface="Verdana"/>
                <a:cs typeface="Verdana"/>
              </a:rPr>
              <a:t>Cumplimiento</a:t>
            </a:r>
            <a:r>
              <a:rPr sz="1600" spc="70" dirty="0">
                <a:solidFill>
                  <a:prstClr val="black"/>
                </a:solidFill>
                <a:latin typeface="Verdana"/>
                <a:cs typeface="Verdana"/>
              </a:rPr>
              <a:t> </a:t>
            </a:r>
            <a:r>
              <a:rPr sz="1600" spc="50" dirty="0">
                <a:solidFill>
                  <a:prstClr val="black"/>
                </a:solidFill>
                <a:latin typeface="Verdana"/>
                <a:cs typeface="Verdana"/>
              </a:rPr>
              <a:t>con</a:t>
            </a:r>
            <a:r>
              <a:rPr sz="1600" spc="75" dirty="0">
                <a:solidFill>
                  <a:prstClr val="black"/>
                </a:solidFill>
                <a:latin typeface="Verdana"/>
                <a:cs typeface="Verdana"/>
              </a:rPr>
              <a:t> </a:t>
            </a:r>
            <a:r>
              <a:rPr sz="1600" spc="-30" dirty="0">
                <a:solidFill>
                  <a:prstClr val="black"/>
                </a:solidFill>
                <a:latin typeface="Verdana"/>
                <a:cs typeface="Verdana"/>
              </a:rPr>
              <a:t>las</a:t>
            </a:r>
            <a:r>
              <a:rPr sz="1600" spc="75" dirty="0">
                <a:solidFill>
                  <a:prstClr val="black"/>
                </a:solidFill>
                <a:latin typeface="Verdana"/>
                <a:cs typeface="Verdana"/>
              </a:rPr>
              <a:t> </a:t>
            </a:r>
            <a:r>
              <a:rPr sz="1600" spc="30" dirty="0">
                <a:solidFill>
                  <a:prstClr val="black"/>
                </a:solidFill>
                <a:latin typeface="Verdana"/>
                <a:cs typeface="Verdana"/>
              </a:rPr>
              <a:t>medidas</a:t>
            </a:r>
            <a:r>
              <a:rPr sz="1600" spc="95" dirty="0">
                <a:solidFill>
                  <a:prstClr val="black"/>
                </a:solidFill>
                <a:latin typeface="Verdana"/>
                <a:cs typeface="Verdana"/>
              </a:rPr>
              <a:t> </a:t>
            </a:r>
            <a:r>
              <a:rPr sz="1600" spc="45" dirty="0">
                <a:solidFill>
                  <a:prstClr val="black"/>
                </a:solidFill>
                <a:latin typeface="Verdana"/>
                <a:cs typeface="Verdana"/>
              </a:rPr>
              <a:t>de</a:t>
            </a:r>
            <a:r>
              <a:rPr sz="1600" spc="75" dirty="0">
                <a:solidFill>
                  <a:prstClr val="black"/>
                </a:solidFill>
                <a:latin typeface="Verdana"/>
                <a:cs typeface="Verdana"/>
              </a:rPr>
              <a:t> </a:t>
            </a:r>
            <a:r>
              <a:rPr sz="1600" spc="25" dirty="0">
                <a:solidFill>
                  <a:prstClr val="black"/>
                </a:solidFill>
                <a:latin typeface="Verdana"/>
                <a:cs typeface="Verdana"/>
              </a:rPr>
              <a:t>seguridad </a:t>
            </a:r>
            <a:r>
              <a:rPr sz="1600" spc="-550" dirty="0">
                <a:solidFill>
                  <a:prstClr val="black"/>
                </a:solidFill>
                <a:latin typeface="Verdana"/>
                <a:cs typeface="Verdana"/>
              </a:rPr>
              <a:t> </a:t>
            </a:r>
            <a:r>
              <a:rPr sz="1600" spc="35" dirty="0">
                <a:solidFill>
                  <a:prstClr val="black"/>
                </a:solidFill>
                <a:latin typeface="Verdana"/>
                <a:cs typeface="Verdana"/>
              </a:rPr>
              <a:t>en</a:t>
            </a:r>
            <a:r>
              <a:rPr sz="1600" spc="-140" dirty="0">
                <a:solidFill>
                  <a:prstClr val="black"/>
                </a:solidFill>
                <a:latin typeface="Verdana"/>
                <a:cs typeface="Verdana"/>
              </a:rPr>
              <a:t> </a:t>
            </a:r>
            <a:r>
              <a:rPr sz="1600" spc="5" dirty="0">
                <a:solidFill>
                  <a:prstClr val="black"/>
                </a:solidFill>
                <a:latin typeface="Verdana"/>
                <a:cs typeface="Verdana"/>
              </a:rPr>
              <a:t>materia</a:t>
            </a:r>
            <a:r>
              <a:rPr sz="1600" spc="-100" dirty="0">
                <a:solidFill>
                  <a:prstClr val="black"/>
                </a:solidFill>
                <a:latin typeface="Verdana"/>
                <a:cs typeface="Verdana"/>
              </a:rPr>
              <a:t> </a:t>
            </a:r>
            <a:r>
              <a:rPr sz="1600" spc="45" dirty="0">
                <a:solidFill>
                  <a:prstClr val="black"/>
                </a:solidFill>
                <a:latin typeface="Verdana"/>
                <a:cs typeface="Verdana"/>
              </a:rPr>
              <a:t>de</a:t>
            </a:r>
            <a:r>
              <a:rPr sz="1600" spc="-135" dirty="0">
                <a:solidFill>
                  <a:prstClr val="black"/>
                </a:solidFill>
                <a:latin typeface="Verdana"/>
                <a:cs typeface="Verdana"/>
              </a:rPr>
              <a:t> </a:t>
            </a:r>
            <a:r>
              <a:rPr sz="1600" spc="25" dirty="0">
                <a:solidFill>
                  <a:prstClr val="black"/>
                </a:solidFill>
                <a:latin typeface="Verdana"/>
                <a:cs typeface="Verdana"/>
              </a:rPr>
              <a:t>protección</a:t>
            </a:r>
            <a:r>
              <a:rPr sz="1600" spc="-125" dirty="0">
                <a:solidFill>
                  <a:prstClr val="black"/>
                </a:solidFill>
                <a:latin typeface="Verdana"/>
                <a:cs typeface="Verdana"/>
              </a:rPr>
              <a:t> </a:t>
            </a:r>
            <a:r>
              <a:rPr sz="1600" spc="-50" dirty="0">
                <a:solidFill>
                  <a:prstClr val="black"/>
                </a:solidFill>
                <a:latin typeface="Verdana"/>
                <a:cs typeface="Verdana"/>
              </a:rPr>
              <a:t>civil.</a:t>
            </a:r>
            <a:endParaRPr sz="1600">
              <a:solidFill>
                <a:prstClr val="black"/>
              </a:solidFill>
              <a:latin typeface="Verdana"/>
              <a:cs typeface="Verdana"/>
            </a:endParaRPr>
          </a:p>
        </p:txBody>
      </p:sp>
      <p:sp>
        <p:nvSpPr>
          <p:cNvPr id="5" name="object 5"/>
          <p:cNvSpPr/>
          <p:nvPr/>
        </p:nvSpPr>
        <p:spPr>
          <a:xfrm>
            <a:off x="7150708" y="527305"/>
            <a:ext cx="829310" cy="802005"/>
          </a:xfrm>
          <a:custGeom>
            <a:avLst/>
            <a:gdLst/>
            <a:ahLst/>
            <a:cxnLst/>
            <a:rect l="l" t="t" r="r" b="b"/>
            <a:pathLst>
              <a:path w="829310" h="802005">
                <a:moveTo>
                  <a:pt x="414554" y="0"/>
                </a:moveTo>
                <a:lnTo>
                  <a:pt x="376708" y="11430"/>
                </a:lnTo>
                <a:lnTo>
                  <a:pt x="351435" y="41910"/>
                </a:lnTo>
                <a:lnTo>
                  <a:pt x="270663" y="230632"/>
                </a:lnTo>
                <a:lnTo>
                  <a:pt x="270155" y="231648"/>
                </a:lnTo>
                <a:lnTo>
                  <a:pt x="269520" y="232537"/>
                </a:lnTo>
                <a:lnTo>
                  <a:pt x="267742" y="233807"/>
                </a:lnTo>
                <a:lnTo>
                  <a:pt x="266726" y="234315"/>
                </a:lnTo>
                <a:lnTo>
                  <a:pt x="265329" y="234315"/>
                </a:lnTo>
                <a:lnTo>
                  <a:pt x="62256" y="253619"/>
                </a:lnTo>
                <a:lnTo>
                  <a:pt x="25807" y="268478"/>
                </a:lnTo>
                <a:lnTo>
                  <a:pt x="3455" y="301117"/>
                </a:lnTo>
                <a:lnTo>
                  <a:pt x="0" y="322580"/>
                </a:lnTo>
                <a:lnTo>
                  <a:pt x="419" y="331156"/>
                </a:lnTo>
                <a:lnTo>
                  <a:pt x="16082" y="367210"/>
                </a:lnTo>
                <a:lnTo>
                  <a:pt x="176302" y="510413"/>
                </a:lnTo>
                <a:lnTo>
                  <a:pt x="177064" y="511301"/>
                </a:lnTo>
                <a:lnTo>
                  <a:pt x="177953" y="512191"/>
                </a:lnTo>
                <a:lnTo>
                  <a:pt x="178461" y="513969"/>
                </a:lnTo>
                <a:lnTo>
                  <a:pt x="178461" y="515238"/>
                </a:lnTo>
                <a:lnTo>
                  <a:pt x="178207" y="516636"/>
                </a:lnTo>
                <a:lnTo>
                  <a:pt x="133630" y="717169"/>
                </a:lnTo>
                <a:lnTo>
                  <a:pt x="132118" y="727378"/>
                </a:lnTo>
                <a:lnTo>
                  <a:pt x="140461" y="765788"/>
                </a:lnTo>
                <a:lnTo>
                  <a:pt x="169026" y="793799"/>
                </a:lnTo>
                <a:lnTo>
                  <a:pt x="197511" y="801497"/>
                </a:lnTo>
                <a:lnTo>
                  <a:pt x="207304" y="801310"/>
                </a:lnTo>
                <a:lnTo>
                  <a:pt x="216990" y="799623"/>
                </a:lnTo>
                <a:lnTo>
                  <a:pt x="226461" y="796460"/>
                </a:lnTo>
                <a:lnTo>
                  <a:pt x="235611" y="791845"/>
                </a:lnTo>
                <a:lnTo>
                  <a:pt x="325112" y="738378"/>
                </a:lnTo>
                <a:lnTo>
                  <a:pt x="199670" y="738378"/>
                </a:lnTo>
                <a:lnTo>
                  <a:pt x="198654" y="737997"/>
                </a:lnTo>
                <a:lnTo>
                  <a:pt x="197384" y="737108"/>
                </a:lnTo>
                <a:lnTo>
                  <a:pt x="195987" y="736219"/>
                </a:lnTo>
                <a:lnTo>
                  <a:pt x="195352" y="735076"/>
                </a:lnTo>
                <a:lnTo>
                  <a:pt x="194971" y="734313"/>
                </a:lnTo>
                <a:lnTo>
                  <a:pt x="194463" y="733425"/>
                </a:lnTo>
                <a:lnTo>
                  <a:pt x="194485" y="731901"/>
                </a:lnTo>
                <a:lnTo>
                  <a:pt x="194717" y="730504"/>
                </a:lnTo>
                <a:lnTo>
                  <a:pt x="239294" y="529971"/>
                </a:lnTo>
                <a:lnTo>
                  <a:pt x="240753" y="520723"/>
                </a:lnTo>
                <a:lnTo>
                  <a:pt x="240877" y="515238"/>
                </a:lnTo>
                <a:lnTo>
                  <a:pt x="240838" y="510413"/>
                </a:lnTo>
                <a:lnTo>
                  <a:pt x="239955" y="502467"/>
                </a:lnTo>
                <a:lnTo>
                  <a:pt x="217831" y="463169"/>
                </a:lnTo>
                <a:lnTo>
                  <a:pt x="64669" y="327279"/>
                </a:lnTo>
                <a:lnTo>
                  <a:pt x="63653" y="326136"/>
                </a:lnTo>
                <a:lnTo>
                  <a:pt x="62764" y="324993"/>
                </a:lnTo>
                <a:lnTo>
                  <a:pt x="62510" y="324104"/>
                </a:lnTo>
                <a:lnTo>
                  <a:pt x="62256" y="323088"/>
                </a:lnTo>
                <a:lnTo>
                  <a:pt x="62383" y="321563"/>
                </a:lnTo>
                <a:lnTo>
                  <a:pt x="62879" y="320040"/>
                </a:lnTo>
                <a:lnTo>
                  <a:pt x="63145" y="319150"/>
                </a:lnTo>
                <a:lnTo>
                  <a:pt x="63780" y="318008"/>
                </a:lnTo>
                <a:lnTo>
                  <a:pt x="65558" y="316738"/>
                </a:lnTo>
                <a:lnTo>
                  <a:pt x="66828" y="316230"/>
                </a:lnTo>
                <a:lnTo>
                  <a:pt x="271298" y="296799"/>
                </a:lnTo>
                <a:lnTo>
                  <a:pt x="280544" y="295207"/>
                </a:lnTo>
                <a:lnTo>
                  <a:pt x="318272" y="271510"/>
                </a:lnTo>
                <a:lnTo>
                  <a:pt x="408839" y="66675"/>
                </a:lnTo>
                <a:lnTo>
                  <a:pt x="409474" y="65278"/>
                </a:lnTo>
                <a:lnTo>
                  <a:pt x="410236" y="64262"/>
                </a:lnTo>
                <a:lnTo>
                  <a:pt x="410998" y="63754"/>
                </a:lnTo>
                <a:lnTo>
                  <a:pt x="411887" y="63119"/>
                </a:lnTo>
                <a:lnTo>
                  <a:pt x="413284" y="62865"/>
                </a:lnTo>
                <a:lnTo>
                  <a:pt x="486783" y="62865"/>
                </a:lnTo>
                <a:lnTo>
                  <a:pt x="477800" y="41910"/>
                </a:lnTo>
                <a:lnTo>
                  <a:pt x="477546" y="41910"/>
                </a:lnTo>
                <a:lnTo>
                  <a:pt x="472974" y="32807"/>
                </a:lnTo>
                <a:lnTo>
                  <a:pt x="467164" y="24622"/>
                </a:lnTo>
                <a:lnTo>
                  <a:pt x="434430" y="2905"/>
                </a:lnTo>
                <a:lnTo>
                  <a:pt x="424683" y="732"/>
                </a:lnTo>
                <a:lnTo>
                  <a:pt x="414554" y="0"/>
                </a:lnTo>
                <a:close/>
              </a:path>
              <a:path w="829310" h="802005">
                <a:moveTo>
                  <a:pt x="539724" y="686308"/>
                </a:moveTo>
                <a:lnTo>
                  <a:pt x="415443" y="686308"/>
                </a:lnTo>
                <a:lnTo>
                  <a:pt x="416459" y="686435"/>
                </a:lnTo>
                <a:lnTo>
                  <a:pt x="417602" y="687070"/>
                </a:lnTo>
                <a:lnTo>
                  <a:pt x="592989" y="791845"/>
                </a:lnTo>
                <a:lnTo>
                  <a:pt x="631343" y="801497"/>
                </a:lnTo>
                <a:lnTo>
                  <a:pt x="641156" y="800435"/>
                </a:lnTo>
                <a:lnTo>
                  <a:pt x="676373" y="781778"/>
                </a:lnTo>
                <a:lnTo>
                  <a:pt x="695332" y="747369"/>
                </a:lnTo>
                <a:lnTo>
                  <a:pt x="696623" y="738378"/>
                </a:lnTo>
                <a:lnTo>
                  <a:pt x="627660" y="738378"/>
                </a:lnTo>
                <a:lnTo>
                  <a:pt x="626517" y="737997"/>
                </a:lnTo>
                <a:lnTo>
                  <a:pt x="625247" y="737362"/>
                </a:lnTo>
                <a:lnTo>
                  <a:pt x="539724" y="686308"/>
                </a:lnTo>
                <a:close/>
              </a:path>
              <a:path w="829310" h="802005">
                <a:moveTo>
                  <a:pt x="414808" y="622681"/>
                </a:moveTo>
                <a:lnTo>
                  <a:pt x="204242" y="737362"/>
                </a:lnTo>
                <a:lnTo>
                  <a:pt x="203226" y="738251"/>
                </a:lnTo>
                <a:lnTo>
                  <a:pt x="201956" y="738378"/>
                </a:lnTo>
                <a:lnTo>
                  <a:pt x="325112" y="738378"/>
                </a:lnTo>
                <a:lnTo>
                  <a:pt x="410998" y="687070"/>
                </a:lnTo>
                <a:lnTo>
                  <a:pt x="412141" y="686435"/>
                </a:lnTo>
                <a:lnTo>
                  <a:pt x="413284" y="686308"/>
                </a:lnTo>
                <a:lnTo>
                  <a:pt x="539724" y="686308"/>
                </a:lnTo>
                <a:lnTo>
                  <a:pt x="449733" y="632587"/>
                </a:lnTo>
                <a:lnTo>
                  <a:pt x="441294" y="628253"/>
                </a:lnTo>
                <a:lnTo>
                  <a:pt x="432604" y="625157"/>
                </a:lnTo>
                <a:lnTo>
                  <a:pt x="423748" y="623300"/>
                </a:lnTo>
                <a:lnTo>
                  <a:pt x="414808" y="622681"/>
                </a:lnTo>
                <a:close/>
              </a:path>
              <a:path w="829310" h="802005">
                <a:moveTo>
                  <a:pt x="774359" y="254888"/>
                </a:moveTo>
                <a:lnTo>
                  <a:pt x="501676" y="254888"/>
                </a:lnTo>
                <a:lnTo>
                  <a:pt x="506030" y="263374"/>
                </a:lnTo>
                <a:lnTo>
                  <a:pt x="540046" y="292084"/>
                </a:lnTo>
                <a:lnTo>
                  <a:pt x="761264" y="315595"/>
                </a:lnTo>
                <a:lnTo>
                  <a:pt x="762661" y="315849"/>
                </a:lnTo>
                <a:lnTo>
                  <a:pt x="763931" y="316230"/>
                </a:lnTo>
                <a:lnTo>
                  <a:pt x="764820" y="316992"/>
                </a:lnTo>
                <a:lnTo>
                  <a:pt x="765709" y="317373"/>
                </a:lnTo>
                <a:lnTo>
                  <a:pt x="766344" y="318516"/>
                </a:lnTo>
                <a:lnTo>
                  <a:pt x="766725" y="320040"/>
                </a:lnTo>
                <a:lnTo>
                  <a:pt x="767106" y="321183"/>
                </a:lnTo>
                <a:lnTo>
                  <a:pt x="767120" y="323088"/>
                </a:lnTo>
                <a:lnTo>
                  <a:pt x="766725" y="324866"/>
                </a:lnTo>
                <a:lnTo>
                  <a:pt x="764820" y="326771"/>
                </a:lnTo>
                <a:lnTo>
                  <a:pt x="611785" y="462661"/>
                </a:lnTo>
                <a:lnTo>
                  <a:pt x="605096" y="469463"/>
                </a:lnTo>
                <a:lnTo>
                  <a:pt x="588613" y="510413"/>
                </a:lnTo>
                <a:lnTo>
                  <a:pt x="588620" y="515238"/>
                </a:lnTo>
                <a:lnTo>
                  <a:pt x="588737" y="520398"/>
                </a:lnTo>
                <a:lnTo>
                  <a:pt x="590195" y="529717"/>
                </a:lnTo>
                <a:lnTo>
                  <a:pt x="634772" y="730504"/>
                </a:lnTo>
                <a:lnTo>
                  <a:pt x="635026" y="731901"/>
                </a:lnTo>
                <a:lnTo>
                  <a:pt x="634913" y="733425"/>
                </a:lnTo>
                <a:lnTo>
                  <a:pt x="634518" y="734313"/>
                </a:lnTo>
                <a:lnTo>
                  <a:pt x="634137" y="735330"/>
                </a:lnTo>
                <a:lnTo>
                  <a:pt x="633248" y="736219"/>
                </a:lnTo>
                <a:lnTo>
                  <a:pt x="632232" y="737108"/>
                </a:lnTo>
                <a:lnTo>
                  <a:pt x="630835" y="737997"/>
                </a:lnTo>
                <a:lnTo>
                  <a:pt x="629819" y="738378"/>
                </a:lnTo>
                <a:lnTo>
                  <a:pt x="696623" y="738378"/>
                </a:lnTo>
                <a:lnTo>
                  <a:pt x="696736" y="727378"/>
                </a:lnTo>
                <a:lnTo>
                  <a:pt x="695224" y="717169"/>
                </a:lnTo>
                <a:lnTo>
                  <a:pt x="650647" y="516636"/>
                </a:lnTo>
                <a:lnTo>
                  <a:pt x="650266" y="515238"/>
                </a:lnTo>
                <a:lnTo>
                  <a:pt x="650393" y="514223"/>
                </a:lnTo>
                <a:lnTo>
                  <a:pt x="650647" y="513080"/>
                </a:lnTo>
                <a:lnTo>
                  <a:pt x="650901" y="512191"/>
                </a:lnTo>
                <a:lnTo>
                  <a:pt x="651536" y="511301"/>
                </a:lnTo>
                <a:lnTo>
                  <a:pt x="805714" y="374523"/>
                </a:lnTo>
                <a:lnTo>
                  <a:pt x="812773" y="367210"/>
                </a:lnTo>
                <a:lnTo>
                  <a:pt x="828435" y="331156"/>
                </a:lnTo>
                <a:lnTo>
                  <a:pt x="828855" y="322580"/>
                </a:lnTo>
                <a:lnTo>
                  <a:pt x="828811" y="320040"/>
                </a:lnTo>
                <a:lnTo>
                  <a:pt x="816636" y="283035"/>
                </a:lnTo>
                <a:lnTo>
                  <a:pt x="786490" y="258429"/>
                </a:lnTo>
                <a:lnTo>
                  <a:pt x="776923" y="255315"/>
                </a:lnTo>
                <a:lnTo>
                  <a:pt x="774359" y="254888"/>
                </a:lnTo>
                <a:close/>
              </a:path>
              <a:path w="829310" h="802005">
                <a:moveTo>
                  <a:pt x="486783" y="62865"/>
                </a:moveTo>
                <a:lnTo>
                  <a:pt x="416459" y="62865"/>
                </a:lnTo>
                <a:lnTo>
                  <a:pt x="418491" y="63754"/>
                </a:lnTo>
                <a:lnTo>
                  <a:pt x="419126" y="64262"/>
                </a:lnTo>
                <a:lnTo>
                  <a:pt x="420015" y="65278"/>
                </a:lnTo>
                <a:lnTo>
                  <a:pt x="420650" y="66675"/>
                </a:lnTo>
                <a:lnTo>
                  <a:pt x="501549" y="255397"/>
                </a:lnTo>
                <a:lnTo>
                  <a:pt x="501676" y="254888"/>
                </a:lnTo>
                <a:lnTo>
                  <a:pt x="774359" y="254888"/>
                </a:lnTo>
                <a:lnTo>
                  <a:pt x="766725" y="253619"/>
                </a:lnTo>
                <a:lnTo>
                  <a:pt x="563652" y="234315"/>
                </a:lnTo>
                <a:lnTo>
                  <a:pt x="562636" y="234315"/>
                </a:lnTo>
                <a:lnTo>
                  <a:pt x="561493" y="233807"/>
                </a:lnTo>
                <a:lnTo>
                  <a:pt x="560604" y="233172"/>
                </a:lnTo>
                <a:lnTo>
                  <a:pt x="559080" y="231648"/>
                </a:lnTo>
                <a:lnTo>
                  <a:pt x="558699" y="230632"/>
                </a:lnTo>
                <a:lnTo>
                  <a:pt x="486783" y="62865"/>
                </a:lnTo>
                <a:close/>
              </a:path>
            </a:pathLst>
          </a:custGeom>
          <a:solidFill>
            <a:srgbClr val="AB093C"/>
          </a:solidFill>
        </p:spPr>
        <p:txBody>
          <a:bodyPr wrap="square" lIns="0" tIns="0" rIns="0" bIns="0" rtlCol="0"/>
          <a:lstStyle/>
          <a:p>
            <a:pPr>
              <a:defRPr/>
            </a:pPr>
            <a:endParaRPr>
              <a:solidFill>
                <a:prstClr val="black"/>
              </a:solidFill>
              <a:latin typeface="Calibri"/>
            </a:endParaRPr>
          </a:p>
        </p:txBody>
      </p:sp>
      <p:grpSp>
        <p:nvGrpSpPr>
          <p:cNvPr id="6" name="object 6"/>
          <p:cNvGrpSpPr/>
          <p:nvPr/>
        </p:nvGrpSpPr>
        <p:grpSpPr>
          <a:xfrm>
            <a:off x="2365248" y="1589533"/>
            <a:ext cx="1610995" cy="2023745"/>
            <a:chOff x="841247" y="1589532"/>
            <a:chExt cx="1610995" cy="2023745"/>
          </a:xfrm>
        </p:grpSpPr>
        <p:sp>
          <p:nvSpPr>
            <p:cNvPr id="7" name="object 7"/>
            <p:cNvSpPr/>
            <p:nvPr/>
          </p:nvSpPr>
          <p:spPr>
            <a:xfrm>
              <a:off x="870203" y="1626108"/>
              <a:ext cx="243840" cy="1758950"/>
            </a:xfrm>
            <a:custGeom>
              <a:avLst/>
              <a:gdLst/>
              <a:ahLst/>
              <a:cxnLst/>
              <a:rect l="l" t="t" r="r" b="b"/>
              <a:pathLst>
                <a:path w="243840" h="1758950">
                  <a:moveTo>
                    <a:pt x="243840" y="0"/>
                  </a:moveTo>
                  <a:lnTo>
                    <a:pt x="120764" y="0"/>
                  </a:lnTo>
                  <a:lnTo>
                    <a:pt x="73482" y="9717"/>
                  </a:lnTo>
                  <a:lnTo>
                    <a:pt x="35126" y="36306"/>
                  </a:lnTo>
                  <a:lnTo>
                    <a:pt x="9398" y="75920"/>
                  </a:lnTo>
                  <a:lnTo>
                    <a:pt x="0" y="124713"/>
                  </a:lnTo>
                  <a:lnTo>
                    <a:pt x="0" y="1633981"/>
                  </a:lnTo>
                  <a:lnTo>
                    <a:pt x="9398" y="1682775"/>
                  </a:lnTo>
                  <a:lnTo>
                    <a:pt x="35126" y="1722389"/>
                  </a:lnTo>
                  <a:lnTo>
                    <a:pt x="73482" y="1748978"/>
                  </a:lnTo>
                  <a:lnTo>
                    <a:pt x="120764" y="1758695"/>
                  </a:lnTo>
                  <a:lnTo>
                    <a:pt x="243840" y="1758695"/>
                  </a:lnTo>
                  <a:lnTo>
                    <a:pt x="196196" y="1748978"/>
                  </a:lnTo>
                  <a:lnTo>
                    <a:pt x="157046" y="1722389"/>
                  </a:lnTo>
                  <a:lnTo>
                    <a:pt x="130524" y="1682775"/>
                  </a:lnTo>
                  <a:lnTo>
                    <a:pt x="120764" y="1633981"/>
                  </a:lnTo>
                  <a:lnTo>
                    <a:pt x="120764" y="124713"/>
                  </a:lnTo>
                  <a:lnTo>
                    <a:pt x="130524" y="75920"/>
                  </a:lnTo>
                  <a:lnTo>
                    <a:pt x="157046" y="36306"/>
                  </a:lnTo>
                  <a:lnTo>
                    <a:pt x="196196" y="9717"/>
                  </a:lnTo>
                  <a:lnTo>
                    <a:pt x="243840" y="0"/>
                  </a:lnTo>
                  <a:close/>
                </a:path>
              </a:pathLst>
            </a:custGeom>
            <a:solidFill>
              <a:srgbClr val="D3E0F4"/>
            </a:solidFill>
          </p:spPr>
          <p:txBody>
            <a:bodyPr wrap="square" lIns="0" tIns="0" rIns="0" bIns="0" rtlCol="0"/>
            <a:lstStyle/>
            <a:p>
              <a:pPr>
                <a:defRPr/>
              </a:pPr>
              <a:endParaRPr>
                <a:solidFill>
                  <a:prstClr val="black"/>
                </a:solidFill>
                <a:latin typeface="Calibri"/>
              </a:endParaRPr>
            </a:p>
          </p:txBody>
        </p:sp>
        <p:sp>
          <p:nvSpPr>
            <p:cNvPr id="8" name="object 8"/>
            <p:cNvSpPr/>
            <p:nvPr/>
          </p:nvSpPr>
          <p:spPr>
            <a:xfrm>
              <a:off x="841248" y="1589531"/>
              <a:ext cx="1297305" cy="1821180"/>
            </a:xfrm>
            <a:custGeom>
              <a:avLst/>
              <a:gdLst/>
              <a:ahLst/>
              <a:cxnLst/>
              <a:rect l="l" t="t" r="r" b="b"/>
              <a:pathLst>
                <a:path w="1297305" h="1821179">
                  <a:moveTo>
                    <a:pt x="163068" y="325755"/>
                  </a:moveTo>
                  <a:lnTo>
                    <a:pt x="161036" y="315950"/>
                  </a:lnTo>
                  <a:lnTo>
                    <a:pt x="155511" y="308381"/>
                  </a:lnTo>
                  <a:lnTo>
                    <a:pt x="147396" y="303491"/>
                  </a:lnTo>
                  <a:lnTo>
                    <a:pt x="137528" y="301752"/>
                  </a:lnTo>
                  <a:lnTo>
                    <a:pt x="128016" y="303491"/>
                  </a:lnTo>
                  <a:lnTo>
                    <a:pt x="120675" y="308381"/>
                  </a:lnTo>
                  <a:lnTo>
                    <a:pt x="115963" y="315950"/>
                  </a:lnTo>
                  <a:lnTo>
                    <a:pt x="114300" y="325755"/>
                  </a:lnTo>
                  <a:lnTo>
                    <a:pt x="114300" y="671576"/>
                  </a:lnTo>
                  <a:lnTo>
                    <a:pt x="115963" y="681761"/>
                  </a:lnTo>
                  <a:lnTo>
                    <a:pt x="120675" y="690168"/>
                  </a:lnTo>
                  <a:lnTo>
                    <a:pt x="128016" y="695883"/>
                  </a:lnTo>
                  <a:lnTo>
                    <a:pt x="137528" y="697992"/>
                  </a:lnTo>
                  <a:lnTo>
                    <a:pt x="147396" y="695883"/>
                  </a:lnTo>
                  <a:lnTo>
                    <a:pt x="155511" y="690168"/>
                  </a:lnTo>
                  <a:lnTo>
                    <a:pt x="161036" y="681761"/>
                  </a:lnTo>
                  <a:lnTo>
                    <a:pt x="163068" y="671576"/>
                  </a:lnTo>
                  <a:lnTo>
                    <a:pt x="163068" y="325755"/>
                  </a:lnTo>
                  <a:close/>
                </a:path>
                <a:path w="1297305" h="1821179">
                  <a:moveTo>
                    <a:pt x="163068" y="198628"/>
                  </a:moveTo>
                  <a:lnTo>
                    <a:pt x="161036" y="188455"/>
                  </a:lnTo>
                  <a:lnTo>
                    <a:pt x="155511" y="180047"/>
                  </a:lnTo>
                  <a:lnTo>
                    <a:pt x="147396" y="174332"/>
                  </a:lnTo>
                  <a:lnTo>
                    <a:pt x="137528" y="172212"/>
                  </a:lnTo>
                  <a:lnTo>
                    <a:pt x="128016" y="174332"/>
                  </a:lnTo>
                  <a:lnTo>
                    <a:pt x="120675" y="180047"/>
                  </a:lnTo>
                  <a:lnTo>
                    <a:pt x="115963" y="188455"/>
                  </a:lnTo>
                  <a:lnTo>
                    <a:pt x="114300" y="198628"/>
                  </a:lnTo>
                  <a:lnTo>
                    <a:pt x="114300" y="227457"/>
                  </a:lnTo>
                  <a:lnTo>
                    <a:pt x="115963" y="236245"/>
                  </a:lnTo>
                  <a:lnTo>
                    <a:pt x="120675" y="243941"/>
                  </a:lnTo>
                  <a:lnTo>
                    <a:pt x="128016" y="249389"/>
                  </a:lnTo>
                  <a:lnTo>
                    <a:pt x="137528" y="251460"/>
                  </a:lnTo>
                  <a:lnTo>
                    <a:pt x="147396" y="249389"/>
                  </a:lnTo>
                  <a:lnTo>
                    <a:pt x="155511" y="243941"/>
                  </a:lnTo>
                  <a:lnTo>
                    <a:pt x="161036" y="236245"/>
                  </a:lnTo>
                  <a:lnTo>
                    <a:pt x="163068" y="227457"/>
                  </a:lnTo>
                  <a:lnTo>
                    <a:pt x="163068" y="198628"/>
                  </a:lnTo>
                  <a:close/>
                </a:path>
                <a:path w="1297305" h="1821179">
                  <a:moveTo>
                    <a:pt x="230124" y="1485519"/>
                  </a:moveTo>
                  <a:lnTo>
                    <a:pt x="228155" y="1476679"/>
                  </a:lnTo>
                  <a:lnTo>
                    <a:pt x="222973" y="1468996"/>
                  </a:lnTo>
                  <a:lnTo>
                    <a:pt x="215646" y="1463573"/>
                  </a:lnTo>
                  <a:lnTo>
                    <a:pt x="207264" y="1461516"/>
                  </a:lnTo>
                  <a:lnTo>
                    <a:pt x="193548" y="1461516"/>
                  </a:lnTo>
                  <a:lnTo>
                    <a:pt x="184188" y="1463573"/>
                  </a:lnTo>
                  <a:lnTo>
                    <a:pt x="176961" y="1468996"/>
                  </a:lnTo>
                  <a:lnTo>
                    <a:pt x="172326" y="1476679"/>
                  </a:lnTo>
                  <a:lnTo>
                    <a:pt x="170688" y="1485519"/>
                  </a:lnTo>
                  <a:lnTo>
                    <a:pt x="172326" y="1495691"/>
                  </a:lnTo>
                  <a:lnTo>
                    <a:pt x="176974" y="1504048"/>
                  </a:lnTo>
                  <a:lnTo>
                    <a:pt x="184188" y="1509725"/>
                  </a:lnTo>
                  <a:lnTo>
                    <a:pt x="193548" y="1511808"/>
                  </a:lnTo>
                  <a:lnTo>
                    <a:pt x="207264" y="1511808"/>
                  </a:lnTo>
                  <a:lnTo>
                    <a:pt x="215646" y="1509725"/>
                  </a:lnTo>
                  <a:lnTo>
                    <a:pt x="222973" y="1504048"/>
                  </a:lnTo>
                  <a:lnTo>
                    <a:pt x="228155" y="1495691"/>
                  </a:lnTo>
                  <a:lnTo>
                    <a:pt x="230124" y="1485519"/>
                  </a:lnTo>
                  <a:close/>
                </a:path>
                <a:path w="1297305" h="1821179">
                  <a:moveTo>
                    <a:pt x="230124" y="1317879"/>
                  </a:moveTo>
                  <a:lnTo>
                    <a:pt x="228155" y="1309039"/>
                  </a:lnTo>
                  <a:lnTo>
                    <a:pt x="222973" y="1301356"/>
                  </a:lnTo>
                  <a:lnTo>
                    <a:pt x="215646" y="1295933"/>
                  </a:lnTo>
                  <a:lnTo>
                    <a:pt x="207264" y="1293876"/>
                  </a:lnTo>
                  <a:lnTo>
                    <a:pt x="193548" y="1293876"/>
                  </a:lnTo>
                  <a:lnTo>
                    <a:pt x="184188" y="1295933"/>
                  </a:lnTo>
                  <a:lnTo>
                    <a:pt x="176961" y="1301356"/>
                  </a:lnTo>
                  <a:lnTo>
                    <a:pt x="172326" y="1309039"/>
                  </a:lnTo>
                  <a:lnTo>
                    <a:pt x="170688" y="1317879"/>
                  </a:lnTo>
                  <a:lnTo>
                    <a:pt x="172326" y="1328051"/>
                  </a:lnTo>
                  <a:lnTo>
                    <a:pt x="176974" y="1336408"/>
                  </a:lnTo>
                  <a:lnTo>
                    <a:pt x="184188" y="1342085"/>
                  </a:lnTo>
                  <a:lnTo>
                    <a:pt x="193548" y="1344168"/>
                  </a:lnTo>
                  <a:lnTo>
                    <a:pt x="207264" y="1344168"/>
                  </a:lnTo>
                  <a:lnTo>
                    <a:pt x="215646" y="1342085"/>
                  </a:lnTo>
                  <a:lnTo>
                    <a:pt x="222973" y="1336408"/>
                  </a:lnTo>
                  <a:lnTo>
                    <a:pt x="228155" y="1328051"/>
                  </a:lnTo>
                  <a:lnTo>
                    <a:pt x="230124" y="1317879"/>
                  </a:lnTo>
                  <a:close/>
                </a:path>
                <a:path w="1297305" h="1821179">
                  <a:moveTo>
                    <a:pt x="230124" y="1150239"/>
                  </a:moveTo>
                  <a:lnTo>
                    <a:pt x="228155" y="1141399"/>
                  </a:lnTo>
                  <a:lnTo>
                    <a:pt x="222973" y="1133716"/>
                  </a:lnTo>
                  <a:lnTo>
                    <a:pt x="215646" y="1128293"/>
                  </a:lnTo>
                  <a:lnTo>
                    <a:pt x="207264" y="1126236"/>
                  </a:lnTo>
                  <a:lnTo>
                    <a:pt x="193548" y="1126236"/>
                  </a:lnTo>
                  <a:lnTo>
                    <a:pt x="184188" y="1128293"/>
                  </a:lnTo>
                  <a:lnTo>
                    <a:pt x="176974" y="1133716"/>
                  </a:lnTo>
                  <a:lnTo>
                    <a:pt x="172326" y="1141399"/>
                  </a:lnTo>
                  <a:lnTo>
                    <a:pt x="170688" y="1150239"/>
                  </a:lnTo>
                  <a:lnTo>
                    <a:pt x="172326" y="1160411"/>
                  </a:lnTo>
                  <a:lnTo>
                    <a:pt x="176974" y="1168768"/>
                  </a:lnTo>
                  <a:lnTo>
                    <a:pt x="184188" y="1174445"/>
                  </a:lnTo>
                  <a:lnTo>
                    <a:pt x="193548" y="1176528"/>
                  </a:lnTo>
                  <a:lnTo>
                    <a:pt x="207264" y="1176528"/>
                  </a:lnTo>
                  <a:lnTo>
                    <a:pt x="215646" y="1174445"/>
                  </a:lnTo>
                  <a:lnTo>
                    <a:pt x="222973" y="1168768"/>
                  </a:lnTo>
                  <a:lnTo>
                    <a:pt x="228155" y="1160411"/>
                  </a:lnTo>
                  <a:lnTo>
                    <a:pt x="230124" y="1150239"/>
                  </a:lnTo>
                  <a:close/>
                </a:path>
                <a:path w="1297305" h="1821179">
                  <a:moveTo>
                    <a:pt x="230124" y="981075"/>
                  </a:moveTo>
                  <a:lnTo>
                    <a:pt x="228155" y="972235"/>
                  </a:lnTo>
                  <a:lnTo>
                    <a:pt x="222973" y="964552"/>
                  </a:lnTo>
                  <a:lnTo>
                    <a:pt x="215646" y="959129"/>
                  </a:lnTo>
                  <a:lnTo>
                    <a:pt x="207264" y="957072"/>
                  </a:lnTo>
                  <a:lnTo>
                    <a:pt x="193548" y="957072"/>
                  </a:lnTo>
                  <a:lnTo>
                    <a:pt x="184188" y="959129"/>
                  </a:lnTo>
                  <a:lnTo>
                    <a:pt x="176974" y="964552"/>
                  </a:lnTo>
                  <a:lnTo>
                    <a:pt x="172326" y="972235"/>
                  </a:lnTo>
                  <a:lnTo>
                    <a:pt x="170688" y="981075"/>
                  </a:lnTo>
                  <a:lnTo>
                    <a:pt x="172326" y="991247"/>
                  </a:lnTo>
                  <a:lnTo>
                    <a:pt x="176974" y="999604"/>
                  </a:lnTo>
                  <a:lnTo>
                    <a:pt x="184188" y="1005281"/>
                  </a:lnTo>
                  <a:lnTo>
                    <a:pt x="193548" y="1007364"/>
                  </a:lnTo>
                  <a:lnTo>
                    <a:pt x="207264" y="1007364"/>
                  </a:lnTo>
                  <a:lnTo>
                    <a:pt x="215646" y="1005281"/>
                  </a:lnTo>
                  <a:lnTo>
                    <a:pt x="222973" y="999604"/>
                  </a:lnTo>
                  <a:lnTo>
                    <a:pt x="228155" y="991247"/>
                  </a:lnTo>
                  <a:lnTo>
                    <a:pt x="230124" y="981075"/>
                  </a:lnTo>
                  <a:close/>
                </a:path>
                <a:path w="1297305" h="1821179">
                  <a:moveTo>
                    <a:pt x="230124" y="813435"/>
                  </a:moveTo>
                  <a:lnTo>
                    <a:pt x="228155" y="804595"/>
                  </a:lnTo>
                  <a:lnTo>
                    <a:pt x="222973" y="796912"/>
                  </a:lnTo>
                  <a:lnTo>
                    <a:pt x="215646" y="791489"/>
                  </a:lnTo>
                  <a:lnTo>
                    <a:pt x="207264" y="789432"/>
                  </a:lnTo>
                  <a:lnTo>
                    <a:pt x="193548" y="789432"/>
                  </a:lnTo>
                  <a:lnTo>
                    <a:pt x="184188" y="791489"/>
                  </a:lnTo>
                  <a:lnTo>
                    <a:pt x="176961" y="796912"/>
                  </a:lnTo>
                  <a:lnTo>
                    <a:pt x="172326" y="804595"/>
                  </a:lnTo>
                  <a:lnTo>
                    <a:pt x="170688" y="813435"/>
                  </a:lnTo>
                  <a:lnTo>
                    <a:pt x="172326" y="823607"/>
                  </a:lnTo>
                  <a:lnTo>
                    <a:pt x="176974" y="831964"/>
                  </a:lnTo>
                  <a:lnTo>
                    <a:pt x="184188" y="837641"/>
                  </a:lnTo>
                  <a:lnTo>
                    <a:pt x="193548" y="839724"/>
                  </a:lnTo>
                  <a:lnTo>
                    <a:pt x="207264" y="839724"/>
                  </a:lnTo>
                  <a:lnTo>
                    <a:pt x="215646" y="837641"/>
                  </a:lnTo>
                  <a:lnTo>
                    <a:pt x="222973" y="831964"/>
                  </a:lnTo>
                  <a:lnTo>
                    <a:pt x="228155" y="823607"/>
                  </a:lnTo>
                  <a:lnTo>
                    <a:pt x="230124" y="813435"/>
                  </a:lnTo>
                  <a:close/>
                </a:path>
                <a:path w="1297305" h="1821179">
                  <a:moveTo>
                    <a:pt x="455676" y="1485519"/>
                  </a:moveTo>
                  <a:lnTo>
                    <a:pt x="453644" y="1476679"/>
                  </a:lnTo>
                  <a:lnTo>
                    <a:pt x="448144" y="1468996"/>
                  </a:lnTo>
                  <a:lnTo>
                    <a:pt x="440029" y="1463573"/>
                  </a:lnTo>
                  <a:lnTo>
                    <a:pt x="430149" y="1461516"/>
                  </a:lnTo>
                  <a:lnTo>
                    <a:pt x="332600" y="1461516"/>
                  </a:lnTo>
                  <a:lnTo>
                    <a:pt x="324065" y="1463573"/>
                  </a:lnTo>
                  <a:lnTo>
                    <a:pt x="316623" y="1468996"/>
                  </a:lnTo>
                  <a:lnTo>
                    <a:pt x="311365" y="1476679"/>
                  </a:lnTo>
                  <a:lnTo>
                    <a:pt x="309372" y="1485519"/>
                  </a:lnTo>
                  <a:lnTo>
                    <a:pt x="311365" y="1495691"/>
                  </a:lnTo>
                  <a:lnTo>
                    <a:pt x="316623" y="1504048"/>
                  </a:lnTo>
                  <a:lnTo>
                    <a:pt x="324065" y="1509725"/>
                  </a:lnTo>
                  <a:lnTo>
                    <a:pt x="332600" y="1511808"/>
                  </a:lnTo>
                  <a:lnTo>
                    <a:pt x="430149" y="1511808"/>
                  </a:lnTo>
                  <a:lnTo>
                    <a:pt x="440029" y="1509725"/>
                  </a:lnTo>
                  <a:lnTo>
                    <a:pt x="448144" y="1504048"/>
                  </a:lnTo>
                  <a:lnTo>
                    <a:pt x="453644" y="1495691"/>
                  </a:lnTo>
                  <a:lnTo>
                    <a:pt x="455676" y="1485519"/>
                  </a:lnTo>
                  <a:close/>
                </a:path>
                <a:path w="1297305" h="1821179">
                  <a:moveTo>
                    <a:pt x="455676" y="1317879"/>
                  </a:moveTo>
                  <a:lnTo>
                    <a:pt x="453644" y="1309039"/>
                  </a:lnTo>
                  <a:lnTo>
                    <a:pt x="448144" y="1301356"/>
                  </a:lnTo>
                  <a:lnTo>
                    <a:pt x="440029" y="1295933"/>
                  </a:lnTo>
                  <a:lnTo>
                    <a:pt x="430149" y="1293876"/>
                  </a:lnTo>
                  <a:lnTo>
                    <a:pt x="332600" y="1293876"/>
                  </a:lnTo>
                  <a:lnTo>
                    <a:pt x="324065" y="1295933"/>
                  </a:lnTo>
                  <a:lnTo>
                    <a:pt x="316623" y="1301356"/>
                  </a:lnTo>
                  <a:lnTo>
                    <a:pt x="311365" y="1309039"/>
                  </a:lnTo>
                  <a:lnTo>
                    <a:pt x="309372" y="1317879"/>
                  </a:lnTo>
                  <a:lnTo>
                    <a:pt x="311365" y="1328051"/>
                  </a:lnTo>
                  <a:lnTo>
                    <a:pt x="316623" y="1336408"/>
                  </a:lnTo>
                  <a:lnTo>
                    <a:pt x="324065" y="1342085"/>
                  </a:lnTo>
                  <a:lnTo>
                    <a:pt x="332600" y="1344168"/>
                  </a:lnTo>
                  <a:lnTo>
                    <a:pt x="430149" y="1344168"/>
                  </a:lnTo>
                  <a:lnTo>
                    <a:pt x="440029" y="1342085"/>
                  </a:lnTo>
                  <a:lnTo>
                    <a:pt x="448144" y="1336408"/>
                  </a:lnTo>
                  <a:lnTo>
                    <a:pt x="453644" y="1328051"/>
                  </a:lnTo>
                  <a:lnTo>
                    <a:pt x="455676" y="1317879"/>
                  </a:lnTo>
                  <a:close/>
                </a:path>
                <a:path w="1297305" h="1821179">
                  <a:moveTo>
                    <a:pt x="455676" y="1150239"/>
                  </a:moveTo>
                  <a:lnTo>
                    <a:pt x="453644" y="1141399"/>
                  </a:lnTo>
                  <a:lnTo>
                    <a:pt x="448144" y="1133716"/>
                  </a:lnTo>
                  <a:lnTo>
                    <a:pt x="440029" y="1128293"/>
                  </a:lnTo>
                  <a:lnTo>
                    <a:pt x="430149" y="1126236"/>
                  </a:lnTo>
                  <a:lnTo>
                    <a:pt x="332600" y="1126236"/>
                  </a:lnTo>
                  <a:lnTo>
                    <a:pt x="324065" y="1128293"/>
                  </a:lnTo>
                  <a:lnTo>
                    <a:pt x="316623" y="1133716"/>
                  </a:lnTo>
                  <a:lnTo>
                    <a:pt x="311365" y="1141399"/>
                  </a:lnTo>
                  <a:lnTo>
                    <a:pt x="309372" y="1150239"/>
                  </a:lnTo>
                  <a:lnTo>
                    <a:pt x="311365" y="1160411"/>
                  </a:lnTo>
                  <a:lnTo>
                    <a:pt x="316623" y="1168768"/>
                  </a:lnTo>
                  <a:lnTo>
                    <a:pt x="324065" y="1174445"/>
                  </a:lnTo>
                  <a:lnTo>
                    <a:pt x="332600" y="1176528"/>
                  </a:lnTo>
                  <a:lnTo>
                    <a:pt x="430149" y="1176528"/>
                  </a:lnTo>
                  <a:lnTo>
                    <a:pt x="440029" y="1174445"/>
                  </a:lnTo>
                  <a:lnTo>
                    <a:pt x="448144" y="1168768"/>
                  </a:lnTo>
                  <a:lnTo>
                    <a:pt x="453644" y="1160411"/>
                  </a:lnTo>
                  <a:lnTo>
                    <a:pt x="455676" y="1150239"/>
                  </a:lnTo>
                  <a:close/>
                </a:path>
                <a:path w="1297305" h="1821179">
                  <a:moveTo>
                    <a:pt x="455676" y="981075"/>
                  </a:moveTo>
                  <a:lnTo>
                    <a:pt x="453644" y="972235"/>
                  </a:lnTo>
                  <a:lnTo>
                    <a:pt x="448144" y="964552"/>
                  </a:lnTo>
                  <a:lnTo>
                    <a:pt x="440029" y="959129"/>
                  </a:lnTo>
                  <a:lnTo>
                    <a:pt x="430149" y="957072"/>
                  </a:lnTo>
                  <a:lnTo>
                    <a:pt x="332600" y="957072"/>
                  </a:lnTo>
                  <a:lnTo>
                    <a:pt x="324065" y="959129"/>
                  </a:lnTo>
                  <a:lnTo>
                    <a:pt x="316623" y="964552"/>
                  </a:lnTo>
                  <a:lnTo>
                    <a:pt x="311365" y="972235"/>
                  </a:lnTo>
                  <a:lnTo>
                    <a:pt x="309372" y="981075"/>
                  </a:lnTo>
                  <a:lnTo>
                    <a:pt x="311365" y="991247"/>
                  </a:lnTo>
                  <a:lnTo>
                    <a:pt x="316623" y="999604"/>
                  </a:lnTo>
                  <a:lnTo>
                    <a:pt x="324065" y="1005281"/>
                  </a:lnTo>
                  <a:lnTo>
                    <a:pt x="332600" y="1007364"/>
                  </a:lnTo>
                  <a:lnTo>
                    <a:pt x="430149" y="1007364"/>
                  </a:lnTo>
                  <a:lnTo>
                    <a:pt x="440029" y="1005281"/>
                  </a:lnTo>
                  <a:lnTo>
                    <a:pt x="448144" y="999604"/>
                  </a:lnTo>
                  <a:lnTo>
                    <a:pt x="453644" y="991247"/>
                  </a:lnTo>
                  <a:lnTo>
                    <a:pt x="455676" y="981075"/>
                  </a:lnTo>
                  <a:close/>
                </a:path>
                <a:path w="1297305" h="1821179">
                  <a:moveTo>
                    <a:pt x="455676" y="813435"/>
                  </a:moveTo>
                  <a:lnTo>
                    <a:pt x="453644" y="804595"/>
                  </a:lnTo>
                  <a:lnTo>
                    <a:pt x="448144" y="796912"/>
                  </a:lnTo>
                  <a:lnTo>
                    <a:pt x="440029" y="791489"/>
                  </a:lnTo>
                  <a:lnTo>
                    <a:pt x="430149" y="789432"/>
                  </a:lnTo>
                  <a:lnTo>
                    <a:pt x="332600" y="789432"/>
                  </a:lnTo>
                  <a:lnTo>
                    <a:pt x="324065" y="791489"/>
                  </a:lnTo>
                  <a:lnTo>
                    <a:pt x="316623" y="796912"/>
                  </a:lnTo>
                  <a:lnTo>
                    <a:pt x="311365" y="804595"/>
                  </a:lnTo>
                  <a:lnTo>
                    <a:pt x="309372" y="813435"/>
                  </a:lnTo>
                  <a:lnTo>
                    <a:pt x="311365" y="823607"/>
                  </a:lnTo>
                  <a:lnTo>
                    <a:pt x="316623" y="831964"/>
                  </a:lnTo>
                  <a:lnTo>
                    <a:pt x="324065" y="837641"/>
                  </a:lnTo>
                  <a:lnTo>
                    <a:pt x="332600" y="839724"/>
                  </a:lnTo>
                  <a:lnTo>
                    <a:pt x="430149" y="839724"/>
                  </a:lnTo>
                  <a:lnTo>
                    <a:pt x="440029" y="837641"/>
                  </a:lnTo>
                  <a:lnTo>
                    <a:pt x="448144" y="831964"/>
                  </a:lnTo>
                  <a:lnTo>
                    <a:pt x="453644" y="823607"/>
                  </a:lnTo>
                  <a:lnTo>
                    <a:pt x="455676" y="813435"/>
                  </a:lnTo>
                  <a:close/>
                </a:path>
                <a:path w="1297305" h="1821179">
                  <a:moveTo>
                    <a:pt x="1112520" y="1485519"/>
                  </a:moveTo>
                  <a:lnTo>
                    <a:pt x="1110488" y="1476679"/>
                  </a:lnTo>
                  <a:lnTo>
                    <a:pt x="1104988" y="1468996"/>
                  </a:lnTo>
                  <a:lnTo>
                    <a:pt x="1096873" y="1463573"/>
                  </a:lnTo>
                  <a:lnTo>
                    <a:pt x="1086993" y="1461516"/>
                  </a:lnTo>
                  <a:lnTo>
                    <a:pt x="560451" y="1461516"/>
                  </a:lnTo>
                  <a:lnTo>
                    <a:pt x="550557" y="1463573"/>
                  </a:lnTo>
                  <a:lnTo>
                    <a:pt x="542442" y="1468996"/>
                  </a:lnTo>
                  <a:lnTo>
                    <a:pt x="536943" y="1476679"/>
                  </a:lnTo>
                  <a:lnTo>
                    <a:pt x="534924" y="1485519"/>
                  </a:lnTo>
                  <a:lnTo>
                    <a:pt x="536943" y="1495691"/>
                  </a:lnTo>
                  <a:lnTo>
                    <a:pt x="542442" y="1504048"/>
                  </a:lnTo>
                  <a:lnTo>
                    <a:pt x="550557" y="1509725"/>
                  </a:lnTo>
                  <a:lnTo>
                    <a:pt x="560451" y="1511808"/>
                  </a:lnTo>
                  <a:lnTo>
                    <a:pt x="1086993" y="1511808"/>
                  </a:lnTo>
                  <a:lnTo>
                    <a:pt x="1096873" y="1509725"/>
                  </a:lnTo>
                  <a:lnTo>
                    <a:pt x="1104988" y="1504048"/>
                  </a:lnTo>
                  <a:lnTo>
                    <a:pt x="1110488" y="1495691"/>
                  </a:lnTo>
                  <a:lnTo>
                    <a:pt x="1112520" y="1485519"/>
                  </a:lnTo>
                  <a:close/>
                </a:path>
                <a:path w="1297305" h="1821179">
                  <a:moveTo>
                    <a:pt x="1112520" y="1317879"/>
                  </a:moveTo>
                  <a:lnTo>
                    <a:pt x="1110488" y="1309039"/>
                  </a:lnTo>
                  <a:lnTo>
                    <a:pt x="1104988" y="1301356"/>
                  </a:lnTo>
                  <a:lnTo>
                    <a:pt x="1096873" y="1295933"/>
                  </a:lnTo>
                  <a:lnTo>
                    <a:pt x="1086993" y="1293876"/>
                  </a:lnTo>
                  <a:lnTo>
                    <a:pt x="560451" y="1293876"/>
                  </a:lnTo>
                  <a:lnTo>
                    <a:pt x="550557" y="1295933"/>
                  </a:lnTo>
                  <a:lnTo>
                    <a:pt x="542442" y="1301356"/>
                  </a:lnTo>
                  <a:lnTo>
                    <a:pt x="536943" y="1309039"/>
                  </a:lnTo>
                  <a:lnTo>
                    <a:pt x="534924" y="1317879"/>
                  </a:lnTo>
                  <a:lnTo>
                    <a:pt x="536943" y="1328051"/>
                  </a:lnTo>
                  <a:lnTo>
                    <a:pt x="542442" y="1336408"/>
                  </a:lnTo>
                  <a:lnTo>
                    <a:pt x="550557" y="1342085"/>
                  </a:lnTo>
                  <a:lnTo>
                    <a:pt x="560451" y="1344168"/>
                  </a:lnTo>
                  <a:lnTo>
                    <a:pt x="1086993" y="1344168"/>
                  </a:lnTo>
                  <a:lnTo>
                    <a:pt x="1096873" y="1342085"/>
                  </a:lnTo>
                  <a:lnTo>
                    <a:pt x="1104988" y="1336408"/>
                  </a:lnTo>
                  <a:lnTo>
                    <a:pt x="1110488" y="1328051"/>
                  </a:lnTo>
                  <a:lnTo>
                    <a:pt x="1112520" y="1317879"/>
                  </a:lnTo>
                  <a:close/>
                </a:path>
                <a:path w="1297305" h="1821179">
                  <a:moveTo>
                    <a:pt x="1112520" y="1150239"/>
                  </a:moveTo>
                  <a:lnTo>
                    <a:pt x="1110488" y="1141399"/>
                  </a:lnTo>
                  <a:lnTo>
                    <a:pt x="1104988" y="1133716"/>
                  </a:lnTo>
                  <a:lnTo>
                    <a:pt x="1096873" y="1128293"/>
                  </a:lnTo>
                  <a:lnTo>
                    <a:pt x="1086993" y="1126236"/>
                  </a:lnTo>
                  <a:lnTo>
                    <a:pt x="560451" y="1126236"/>
                  </a:lnTo>
                  <a:lnTo>
                    <a:pt x="550557" y="1128293"/>
                  </a:lnTo>
                  <a:lnTo>
                    <a:pt x="542442" y="1133716"/>
                  </a:lnTo>
                  <a:lnTo>
                    <a:pt x="536943" y="1141399"/>
                  </a:lnTo>
                  <a:lnTo>
                    <a:pt x="534924" y="1150239"/>
                  </a:lnTo>
                  <a:lnTo>
                    <a:pt x="536943" y="1160411"/>
                  </a:lnTo>
                  <a:lnTo>
                    <a:pt x="542442" y="1168768"/>
                  </a:lnTo>
                  <a:lnTo>
                    <a:pt x="550557" y="1174445"/>
                  </a:lnTo>
                  <a:lnTo>
                    <a:pt x="560451" y="1176528"/>
                  </a:lnTo>
                  <a:lnTo>
                    <a:pt x="1086993" y="1176528"/>
                  </a:lnTo>
                  <a:lnTo>
                    <a:pt x="1096873" y="1174445"/>
                  </a:lnTo>
                  <a:lnTo>
                    <a:pt x="1104988" y="1168768"/>
                  </a:lnTo>
                  <a:lnTo>
                    <a:pt x="1110488" y="1160411"/>
                  </a:lnTo>
                  <a:lnTo>
                    <a:pt x="1112520" y="1150239"/>
                  </a:lnTo>
                  <a:close/>
                </a:path>
                <a:path w="1297305" h="1821179">
                  <a:moveTo>
                    <a:pt x="1112520" y="981075"/>
                  </a:moveTo>
                  <a:lnTo>
                    <a:pt x="1110488" y="972235"/>
                  </a:lnTo>
                  <a:lnTo>
                    <a:pt x="1104988" y="964552"/>
                  </a:lnTo>
                  <a:lnTo>
                    <a:pt x="1096873" y="959129"/>
                  </a:lnTo>
                  <a:lnTo>
                    <a:pt x="1086993" y="957072"/>
                  </a:lnTo>
                  <a:lnTo>
                    <a:pt x="560451" y="957072"/>
                  </a:lnTo>
                  <a:lnTo>
                    <a:pt x="550557" y="959129"/>
                  </a:lnTo>
                  <a:lnTo>
                    <a:pt x="542442" y="964552"/>
                  </a:lnTo>
                  <a:lnTo>
                    <a:pt x="536943" y="972235"/>
                  </a:lnTo>
                  <a:lnTo>
                    <a:pt x="534924" y="981075"/>
                  </a:lnTo>
                  <a:lnTo>
                    <a:pt x="536943" y="991247"/>
                  </a:lnTo>
                  <a:lnTo>
                    <a:pt x="542442" y="999604"/>
                  </a:lnTo>
                  <a:lnTo>
                    <a:pt x="550557" y="1005281"/>
                  </a:lnTo>
                  <a:lnTo>
                    <a:pt x="560451" y="1007364"/>
                  </a:lnTo>
                  <a:lnTo>
                    <a:pt x="1086993" y="1007364"/>
                  </a:lnTo>
                  <a:lnTo>
                    <a:pt x="1096873" y="1005281"/>
                  </a:lnTo>
                  <a:lnTo>
                    <a:pt x="1104988" y="999604"/>
                  </a:lnTo>
                  <a:lnTo>
                    <a:pt x="1110488" y="991247"/>
                  </a:lnTo>
                  <a:lnTo>
                    <a:pt x="1112520" y="981075"/>
                  </a:lnTo>
                  <a:close/>
                </a:path>
                <a:path w="1297305" h="1821179">
                  <a:moveTo>
                    <a:pt x="1112520" y="813435"/>
                  </a:moveTo>
                  <a:lnTo>
                    <a:pt x="1110488" y="804595"/>
                  </a:lnTo>
                  <a:lnTo>
                    <a:pt x="1104988" y="796912"/>
                  </a:lnTo>
                  <a:lnTo>
                    <a:pt x="1096873" y="791489"/>
                  </a:lnTo>
                  <a:lnTo>
                    <a:pt x="1086993" y="789432"/>
                  </a:lnTo>
                  <a:lnTo>
                    <a:pt x="560451" y="789432"/>
                  </a:lnTo>
                  <a:lnTo>
                    <a:pt x="550557" y="791489"/>
                  </a:lnTo>
                  <a:lnTo>
                    <a:pt x="542442" y="796912"/>
                  </a:lnTo>
                  <a:lnTo>
                    <a:pt x="536943" y="804595"/>
                  </a:lnTo>
                  <a:lnTo>
                    <a:pt x="534924" y="813435"/>
                  </a:lnTo>
                  <a:lnTo>
                    <a:pt x="536943" y="823607"/>
                  </a:lnTo>
                  <a:lnTo>
                    <a:pt x="542442" y="831964"/>
                  </a:lnTo>
                  <a:lnTo>
                    <a:pt x="550557" y="837641"/>
                  </a:lnTo>
                  <a:lnTo>
                    <a:pt x="560451" y="839724"/>
                  </a:lnTo>
                  <a:lnTo>
                    <a:pt x="1086993" y="839724"/>
                  </a:lnTo>
                  <a:lnTo>
                    <a:pt x="1096873" y="837641"/>
                  </a:lnTo>
                  <a:lnTo>
                    <a:pt x="1104988" y="831964"/>
                  </a:lnTo>
                  <a:lnTo>
                    <a:pt x="1110488" y="823607"/>
                  </a:lnTo>
                  <a:lnTo>
                    <a:pt x="1112520" y="813435"/>
                  </a:lnTo>
                  <a:close/>
                </a:path>
                <a:path w="1297305" h="1821179">
                  <a:moveTo>
                    <a:pt x="1296924" y="285496"/>
                  </a:moveTo>
                  <a:lnTo>
                    <a:pt x="1289939" y="278384"/>
                  </a:lnTo>
                  <a:lnTo>
                    <a:pt x="1280998" y="268732"/>
                  </a:lnTo>
                  <a:lnTo>
                    <a:pt x="1243457" y="228168"/>
                  </a:lnTo>
                  <a:lnTo>
                    <a:pt x="1243457" y="323977"/>
                  </a:lnTo>
                  <a:lnTo>
                    <a:pt x="1243457" y="1641221"/>
                  </a:lnTo>
                  <a:lnTo>
                    <a:pt x="1240904" y="1665922"/>
                  </a:lnTo>
                  <a:lnTo>
                    <a:pt x="1221854" y="1710740"/>
                  </a:lnTo>
                  <a:lnTo>
                    <a:pt x="1188961" y="1744726"/>
                  </a:lnTo>
                  <a:lnTo>
                    <a:pt x="1146467" y="1763356"/>
                  </a:lnTo>
                  <a:lnTo>
                    <a:pt x="1122553" y="1765935"/>
                  </a:lnTo>
                  <a:lnTo>
                    <a:pt x="174320" y="1765935"/>
                  </a:lnTo>
                  <a:lnTo>
                    <a:pt x="128117" y="1756067"/>
                  </a:lnTo>
                  <a:lnTo>
                    <a:pt x="90639" y="1729994"/>
                  </a:lnTo>
                  <a:lnTo>
                    <a:pt x="63322" y="1689227"/>
                  </a:lnTo>
                  <a:lnTo>
                    <a:pt x="53454" y="1641221"/>
                  </a:lnTo>
                  <a:lnTo>
                    <a:pt x="53454" y="179959"/>
                  </a:lnTo>
                  <a:lnTo>
                    <a:pt x="63322" y="132257"/>
                  </a:lnTo>
                  <a:lnTo>
                    <a:pt x="90639" y="93599"/>
                  </a:lnTo>
                  <a:lnTo>
                    <a:pt x="128117" y="65430"/>
                  </a:lnTo>
                  <a:lnTo>
                    <a:pt x="174320" y="55245"/>
                  </a:lnTo>
                  <a:lnTo>
                    <a:pt x="994791" y="55245"/>
                  </a:lnTo>
                  <a:lnTo>
                    <a:pt x="994791" y="297561"/>
                  </a:lnTo>
                  <a:lnTo>
                    <a:pt x="996810" y="307746"/>
                  </a:lnTo>
                  <a:lnTo>
                    <a:pt x="1002309" y="316153"/>
                  </a:lnTo>
                  <a:lnTo>
                    <a:pt x="1010424" y="321868"/>
                  </a:lnTo>
                  <a:lnTo>
                    <a:pt x="1020318" y="323977"/>
                  </a:lnTo>
                  <a:lnTo>
                    <a:pt x="1243457" y="323977"/>
                  </a:lnTo>
                  <a:lnTo>
                    <a:pt x="1243457" y="228168"/>
                  </a:lnTo>
                  <a:lnTo>
                    <a:pt x="1206246" y="187947"/>
                  </a:lnTo>
                  <a:lnTo>
                    <a:pt x="1206246" y="268732"/>
                  </a:lnTo>
                  <a:lnTo>
                    <a:pt x="1048258" y="268732"/>
                  </a:lnTo>
                  <a:lnTo>
                    <a:pt x="1048258" y="98425"/>
                  </a:lnTo>
                  <a:lnTo>
                    <a:pt x="1206246" y="268732"/>
                  </a:lnTo>
                  <a:lnTo>
                    <a:pt x="1206246" y="187947"/>
                  </a:lnTo>
                  <a:lnTo>
                    <a:pt x="1123416" y="98425"/>
                  </a:lnTo>
                  <a:lnTo>
                    <a:pt x="1083449" y="55245"/>
                  </a:lnTo>
                  <a:lnTo>
                    <a:pt x="1041273" y="9652"/>
                  </a:lnTo>
                  <a:lnTo>
                    <a:pt x="1041273" y="7239"/>
                  </a:lnTo>
                  <a:lnTo>
                    <a:pt x="1038987" y="7239"/>
                  </a:lnTo>
                  <a:lnTo>
                    <a:pt x="1032002" y="0"/>
                  </a:lnTo>
                  <a:lnTo>
                    <a:pt x="174320" y="0"/>
                  </a:lnTo>
                  <a:lnTo>
                    <a:pt x="140030" y="3530"/>
                  </a:lnTo>
                  <a:lnTo>
                    <a:pt x="77558" y="30391"/>
                  </a:lnTo>
                  <a:lnTo>
                    <a:pt x="29413" y="80098"/>
                  </a:lnTo>
                  <a:lnTo>
                    <a:pt x="3403" y="144564"/>
                  </a:lnTo>
                  <a:lnTo>
                    <a:pt x="0" y="179959"/>
                  </a:lnTo>
                  <a:lnTo>
                    <a:pt x="0" y="1641221"/>
                  </a:lnTo>
                  <a:lnTo>
                    <a:pt x="13360" y="1710220"/>
                  </a:lnTo>
                  <a:lnTo>
                    <a:pt x="51130" y="1768348"/>
                  </a:lnTo>
                  <a:lnTo>
                    <a:pt x="107492" y="1807387"/>
                  </a:lnTo>
                  <a:lnTo>
                    <a:pt x="174320" y="1821180"/>
                  </a:lnTo>
                  <a:lnTo>
                    <a:pt x="1122553" y="1821180"/>
                  </a:lnTo>
                  <a:lnTo>
                    <a:pt x="1189380" y="1807387"/>
                  </a:lnTo>
                  <a:lnTo>
                    <a:pt x="1245743" y="1768348"/>
                  </a:lnTo>
                  <a:lnTo>
                    <a:pt x="1247571" y="1765935"/>
                  </a:lnTo>
                  <a:lnTo>
                    <a:pt x="1266482" y="1741093"/>
                  </a:lnTo>
                  <a:lnTo>
                    <a:pt x="1282661" y="1710220"/>
                  </a:lnTo>
                  <a:lnTo>
                    <a:pt x="1293177" y="1676628"/>
                  </a:lnTo>
                  <a:lnTo>
                    <a:pt x="1296924" y="1641221"/>
                  </a:lnTo>
                  <a:lnTo>
                    <a:pt x="1296924" y="285496"/>
                  </a:lnTo>
                  <a:close/>
                </a:path>
              </a:pathLst>
            </a:custGeom>
            <a:solidFill>
              <a:srgbClr val="52525A"/>
            </a:solidFill>
          </p:spPr>
          <p:txBody>
            <a:bodyPr wrap="square" lIns="0" tIns="0" rIns="0" bIns="0" rtlCol="0"/>
            <a:lstStyle/>
            <a:p>
              <a:pPr>
                <a:defRPr/>
              </a:pPr>
              <a:endParaRPr>
                <a:solidFill>
                  <a:prstClr val="black"/>
                </a:solidFill>
                <a:latin typeface="Calibri"/>
              </a:endParaRPr>
            </a:p>
          </p:txBody>
        </p:sp>
        <p:sp>
          <p:nvSpPr>
            <p:cNvPr id="9" name="object 9"/>
            <p:cNvSpPr/>
            <p:nvPr/>
          </p:nvSpPr>
          <p:spPr>
            <a:xfrm>
              <a:off x="1638299" y="2753868"/>
              <a:ext cx="803275" cy="848994"/>
            </a:xfrm>
            <a:custGeom>
              <a:avLst/>
              <a:gdLst/>
              <a:ahLst/>
              <a:cxnLst/>
              <a:rect l="l" t="t" r="r" b="b"/>
              <a:pathLst>
                <a:path w="803275" h="848995">
                  <a:moveTo>
                    <a:pt x="304545" y="702564"/>
                  </a:moveTo>
                  <a:lnTo>
                    <a:pt x="72008" y="702564"/>
                  </a:lnTo>
                  <a:lnTo>
                    <a:pt x="44094" y="708459"/>
                  </a:lnTo>
                  <a:lnTo>
                    <a:pt x="21193" y="724487"/>
                  </a:lnTo>
                  <a:lnTo>
                    <a:pt x="5697" y="748158"/>
                  </a:lnTo>
                  <a:lnTo>
                    <a:pt x="0" y="776986"/>
                  </a:lnTo>
                  <a:lnTo>
                    <a:pt x="0" y="848868"/>
                  </a:lnTo>
                  <a:lnTo>
                    <a:pt x="374269" y="848868"/>
                  </a:lnTo>
                  <a:lnTo>
                    <a:pt x="374269" y="776986"/>
                  </a:lnTo>
                  <a:lnTo>
                    <a:pt x="368929" y="748158"/>
                  </a:lnTo>
                  <a:lnTo>
                    <a:pt x="354218" y="724487"/>
                  </a:lnTo>
                  <a:lnTo>
                    <a:pt x="332103" y="708459"/>
                  </a:lnTo>
                  <a:lnTo>
                    <a:pt x="304545" y="702564"/>
                  </a:lnTo>
                  <a:close/>
                </a:path>
                <a:path w="803275" h="848995">
                  <a:moveTo>
                    <a:pt x="546351" y="462788"/>
                  </a:moveTo>
                  <a:lnTo>
                    <a:pt x="399795" y="462788"/>
                  </a:lnTo>
                  <a:lnTo>
                    <a:pt x="455549" y="541909"/>
                  </a:lnTo>
                  <a:lnTo>
                    <a:pt x="648588" y="808101"/>
                  </a:lnTo>
                  <a:lnTo>
                    <a:pt x="675713" y="833292"/>
                  </a:lnTo>
                  <a:lnTo>
                    <a:pt x="708707" y="844089"/>
                  </a:lnTo>
                  <a:lnTo>
                    <a:pt x="743011" y="840480"/>
                  </a:lnTo>
                  <a:lnTo>
                    <a:pt x="774064" y="822452"/>
                  </a:lnTo>
                  <a:lnTo>
                    <a:pt x="795353" y="793140"/>
                  </a:lnTo>
                  <a:lnTo>
                    <a:pt x="803116" y="758650"/>
                  </a:lnTo>
                  <a:lnTo>
                    <a:pt x="796925" y="723707"/>
                  </a:lnTo>
                  <a:lnTo>
                    <a:pt x="776351" y="693039"/>
                  </a:lnTo>
                  <a:lnTo>
                    <a:pt x="546351" y="462788"/>
                  </a:lnTo>
                  <a:close/>
                </a:path>
                <a:path w="803275" h="848995">
                  <a:moveTo>
                    <a:pt x="97662" y="287782"/>
                  </a:moveTo>
                  <a:lnTo>
                    <a:pt x="27939" y="350139"/>
                  </a:lnTo>
                  <a:lnTo>
                    <a:pt x="276606" y="640207"/>
                  </a:lnTo>
                  <a:lnTo>
                    <a:pt x="346329" y="575564"/>
                  </a:lnTo>
                  <a:lnTo>
                    <a:pt x="316102" y="539496"/>
                  </a:lnTo>
                  <a:lnTo>
                    <a:pt x="399795" y="462788"/>
                  </a:lnTo>
                  <a:lnTo>
                    <a:pt x="546351" y="462788"/>
                  </a:lnTo>
                  <a:lnTo>
                    <a:pt x="476504" y="393319"/>
                  </a:lnTo>
                  <a:lnTo>
                    <a:pt x="552311" y="323723"/>
                  </a:lnTo>
                  <a:lnTo>
                    <a:pt x="130175" y="323723"/>
                  </a:lnTo>
                  <a:lnTo>
                    <a:pt x="97662" y="287782"/>
                  </a:lnTo>
                  <a:close/>
                </a:path>
                <a:path w="803275" h="848995">
                  <a:moveTo>
                    <a:pt x="633037" y="316484"/>
                  </a:moveTo>
                  <a:lnTo>
                    <a:pt x="560197" y="316484"/>
                  </a:lnTo>
                  <a:lnTo>
                    <a:pt x="592708" y="352552"/>
                  </a:lnTo>
                  <a:lnTo>
                    <a:pt x="633037" y="316484"/>
                  </a:lnTo>
                  <a:close/>
                </a:path>
                <a:path w="803275" h="848995">
                  <a:moveTo>
                    <a:pt x="413766" y="0"/>
                  </a:moveTo>
                  <a:lnTo>
                    <a:pt x="344043" y="62357"/>
                  </a:lnTo>
                  <a:lnTo>
                    <a:pt x="374269" y="100711"/>
                  </a:lnTo>
                  <a:lnTo>
                    <a:pt x="130175" y="323723"/>
                  </a:lnTo>
                  <a:lnTo>
                    <a:pt x="552311" y="323723"/>
                  </a:lnTo>
                  <a:lnTo>
                    <a:pt x="560197" y="316484"/>
                  </a:lnTo>
                  <a:lnTo>
                    <a:pt x="633037" y="316484"/>
                  </a:lnTo>
                  <a:lnTo>
                    <a:pt x="662432" y="290195"/>
                  </a:lnTo>
                  <a:lnTo>
                    <a:pt x="413766" y="0"/>
                  </a:lnTo>
                  <a:close/>
                </a:path>
              </a:pathLst>
            </a:custGeom>
            <a:solidFill>
              <a:srgbClr val="FFFFFF"/>
            </a:solidFill>
          </p:spPr>
          <p:txBody>
            <a:bodyPr wrap="square" lIns="0" tIns="0" rIns="0" bIns="0" rtlCol="0"/>
            <a:lstStyle/>
            <a:p>
              <a:pPr>
                <a:defRPr/>
              </a:pPr>
              <a:endParaRPr>
                <a:solidFill>
                  <a:prstClr val="black"/>
                </a:solidFill>
                <a:latin typeface="Calibri"/>
              </a:endParaRPr>
            </a:p>
          </p:txBody>
        </p:sp>
        <p:sp>
          <p:nvSpPr>
            <p:cNvPr id="10" name="object 10"/>
            <p:cNvSpPr/>
            <p:nvPr/>
          </p:nvSpPr>
          <p:spPr>
            <a:xfrm>
              <a:off x="2037587" y="3147060"/>
              <a:ext cx="403860" cy="450850"/>
            </a:xfrm>
            <a:custGeom>
              <a:avLst/>
              <a:gdLst/>
              <a:ahLst/>
              <a:cxnLst/>
              <a:rect l="l" t="t" r="r" b="b"/>
              <a:pathLst>
                <a:path w="403860" h="450850">
                  <a:moveTo>
                    <a:pt x="0" y="69468"/>
                  </a:moveTo>
                  <a:lnTo>
                    <a:pt x="55880" y="148589"/>
                  </a:lnTo>
                  <a:lnTo>
                    <a:pt x="249047" y="414654"/>
                  </a:lnTo>
                  <a:lnTo>
                    <a:pt x="276193" y="439848"/>
                  </a:lnTo>
                  <a:lnTo>
                    <a:pt x="309244" y="450659"/>
                  </a:lnTo>
                  <a:lnTo>
                    <a:pt x="343630" y="447087"/>
                  </a:lnTo>
                  <a:lnTo>
                    <a:pt x="374776" y="429132"/>
                  </a:lnTo>
                  <a:lnTo>
                    <a:pt x="396065" y="399748"/>
                  </a:lnTo>
                  <a:lnTo>
                    <a:pt x="403828" y="365220"/>
                  </a:lnTo>
                  <a:lnTo>
                    <a:pt x="397637" y="330263"/>
                  </a:lnTo>
                  <a:lnTo>
                    <a:pt x="377063" y="299592"/>
                  </a:lnTo>
                  <a:lnTo>
                    <a:pt x="144272" y="67055"/>
                  </a:lnTo>
                  <a:lnTo>
                    <a:pt x="76835" y="0"/>
                  </a:lnTo>
                  <a:lnTo>
                    <a:pt x="50585" y="24102"/>
                  </a:lnTo>
                  <a:lnTo>
                    <a:pt x="0" y="69468"/>
                  </a:lnTo>
                  <a:close/>
                </a:path>
              </a:pathLst>
            </a:custGeom>
            <a:ln w="20574">
              <a:solidFill>
                <a:srgbClr val="AB093C"/>
              </a:solidFill>
            </a:ln>
          </p:spPr>
          <p:txBody>
            <a:bodyPr wrap="square" lIns="0" tIns="0" rIns="0" bIns="0" rtlCol="0"/>
            <a:lstStyle/>
            <a:p>
              <a:pPr>
                <a:defRPr/>
              </a:pPr>
              <a:endParaRPr>
                <a:solidFill>
                  <a:prstClr val="black"/>
                </a:solidFill>
                <a:latin typeface="Calibri"/>
              </a:endParaRPr>
            </a:p>
          </p:txBody>
        </p:sp>
        <p:pic>
          <p:nvPicPr>
            <p:cNvPr id="11" name="object 11"/>
            <p:cNvPicPr/>
            <p:nvPr/>
          </p:nvPicPr>
          <p:blipFill>
            <a:blip r:embed="rId2" cstate="print"/>
            <a:stretch>
              <a:fillRect/>
            </a:stretch>
          </p:blipFill>
          <p:spPr>
            <a:xfrm>
              <a:off x="1638299" y="3456432"/>
              <a:ext cx="114300" cy="146303"/>
            </a:xfrm>
            <a:prstGeom prst="rect">
              <a:avLst/>
            </a:prstGeom>
          </p:spPr>
        </p:pic>
        <p:sp>
          <p:nvSpPr>
            <p:cNvPr id="12" name="object 12"/>
            <p:cNvSpPr/>
            <p:nvPr/>
          </p:nvSpPr>
          <p:spPr>
            <a:xfrm>
              <a:off x="1638299" y="3456432"/>
              <a:ext cx="373380" cy="146685"/>
            </a:xfrm>
            <a:custGeom>
              <a:avLst/>
              <a:gdLst/>
              <a:ahLst/>
              <a:cxnLst/>
              <a:rect l="l" t="t" r="r" b="b"/>
              <a:pathLst>
                <a:path w="373380" h="146685">
                  <a:moveTo>
                    <a:pt x="187832" y="0"/>
                  </a:moveTo>
                  <a:lnTo>
                    <a:pt x="303783" y="0"/>
                  </a:lnTo>
                  <a:lnTo>
                    <a:pt x="331321" y="5875"/>
                  </a:lnTo>
                  <a:lnTo>
                    <a:pt x="353393" y="21859"/>
                  </a:lnTo>
                  <a:lnTo>
                    <a:pt x="368059" y="45487"/>
                  </a:lnTo>
                  <a:lnTo>
                    <a:pt x="373380" y="74294"/>
                  </a:lnTo>
                  <a:lnTo>
                    <a:pt x="373380" y="146303"/>
                  </a:lnTo>
                  <a:lnTo>
                    <a:pt x="187832" y="146303"/>
                  </a:lnTo>
                  <a:lnTo>
                    <a:pt x="0" y="146303"/>
                  </a:lnTo>
                  <a:lnTo>
                    <a:pt x="0" y="74294"/>
                  </a:lnTo>
                  <a:lnTo>
                    <a:pt x="5695" y="45487"/>
                  </a:lnTo>
                  <a:lnTo>
                    <a:pt x="21177" y="21859"/>
                  </a:lnTo>
                  <a:lnTo>
                    <a:pt x="44041" y="5875"/>
                  </a:lnTo>
                  <a:lnTo>
                    <a:pt x="71881" y="0"/>
                  </a:lnTo>
                  <a:lnTo>
                    <a:pt x="187832" y="0"/>
                  </a:lnTo>
                  <a:close/>
                </a:path>
              </a:pathLst>
            </a:custGeom>
            <a:ln w="20574">
              <a:solidFill>
                <a:srgbClr val="C00000"/>
              </a:solidFill>
            </a:ln>
          </p:spPr>
          <p:txBody>
            <a:bodyPr wrap="square" lIns="0" tIns="0" rIns="0" bIns="0" rtlCol="0"/>
            <a:lstStyle/>
            <a:p>
              <a:pPr>
                <a:defRPr/>
              </a:pPr>
              <a:endParaRPr>
                <a:solidFill>
                  <a:prstClr val="black"/>
                </a:solidFill>
                <a:latin typeface="Calibri"/>
              </a:endParaRPr>
            </a:p>
          </p:txBody>
        </p:sp>
        <p:sp>
          <p:nvSpPr>
            <p:cNvPr id="13" name="object 13"/>
            <p:cNvSpPr/>
            <p:nvPr/>
          </p:nvSpPr>
          <p:spPr>
            <a:xfrm>
              <a:off x="1665732" y="2753867"/>
              <a:ext cx="439420" cy="497205"/>
            </a:xfrm>
            <a:custGeom>
              <a:avLst/>
              <a:gdLst/>
              <a:ahLst/>
              <a:cxnLst/>
              <a:rect l="l" t="t" r="r" b="b"/>
              <a:pathLst>
                <a:path w="439419" h="497205">
                  <a:moveTo>
                    <a:pt x="123444" y="347980"/>
                  </a:moveTo>
                  <a:lnTo>
                    <a:pt x="69850" y="288036"/>
                  </a:lnTo>
                  <a:lnTo>
                    <a:pt x="0" y="350393"/>
                  </a:lnTo>
                  <a:lnTo>
                    <a:pt x="123444" y="496824"/>
                  </a:lnTo>
                  <a:lnTo>
                    <a:pt x="123444" y="347980"/>
                  </a:lnTo>
                  <a:close/>
                </a:path>
                <a:path w="439419" h="497205">
                  <a:moveTo>
                    <a:pt x="438912" y="59944"/>
                  </a:moveTo>
                  <a:lnTo>
                    <a:pt x="385953" y="0"/>
                  </a:lnTo>
                  <a:lnTo>
                    <a:pt x="316992" y="62357"/>
                  </a:lnTo>
                  <a:lnTo>
                    <a:pt x="438912" y="208788"/>
                  </a:lnTo>
                  <a:lnTo>
                    <a:pt x="438912" y="59944"/>
                  </a:lnTo>
                  <a:close/>
                </a:path>
              </a:pathLst>
            </a:custGeom>
            <a:solidFill>
              <a:srgbClr val="D3E0F4"/>
            </a:solidFill>
          </p:spPr>
          <p:txBody>
            <a:bodyPr wrap="square" lIns="0" tIns="0" rIns="0" bIns="0" rtlCol="0"/>
            <a:lstStyle/>
            <a:p>
              <a:pPr>
                <a:defRPr/>
              </a:pPr>
              <a:endParaRPr>
                <a:solidFill>
                  <a:prstClr val="black"/>
                </a:solidFill>
                <a:latin typeface="Calibri"/>
              </a:endParaRPr>
            </a:p>
          </p:txBody>
        </p:sp>
        <p:sp>
          <p:nvSpPr>
            <p:cNvPr id="14" name="object 14"/>
            <p:cNvSpPr/>
            <p:nvPr/>
          </p:nvSpPr>
          <p:spPr>
            <a:xfrm>
              <a:off x="1665731" y="2753868"/>
              <a:ext cx="634365" cy="640080"/>
            </a:xfrm>
            <a:custGeom>
              <a:avLst/>
              <a:gdLst/>
              <a:ahLst/>
              <a:cxnLst/>
              <a:rect l="l" t="t" r="r" b="b"/>
              <a:pathLst>
                <a:path w="634364" h="640079">
                  <a:moveTo>
                    <a:pt x="316992" y="62230"/>
                  </a:moveTo>
                  <a:lnTo>
                    <a:pt x="386461" y="0"/>
                  </a:lnTo>
                  <a:lnTo>
                    <a:pt x="633984" y="289814"/>
                  </a:lnTo>
                  <a:lnTo>
                    <a:pt x="564515" y="352044"/>
                  </a:lnTo>
                  <a:lnTo>
                    <a:pt x="316992" y="62230"/>
                  </a:lnTo>
                  <a:close/>
                </a:path>
                <a:path w="634364" h="640079">
                  <a:moveTo>
                    <a:pt x="0" y="350266"/>
                  </a:moveTo>
                  <a:lnTo>
                    <a:pt x="69723" y="288036"/>
                  </a:lnTo>
                  <a:lnTo>
                    <a:pt x="318516" y="575437"/>
                  </a:lnTo>
                  <a:lnTo>
                    <a:pt x="248793" y="640080"/>
                  </a:lnTo>
                  <a:lnTo>
                    <a:pt x="0" y="350266"/>
                  </a:lnTo>
                  <a:close/>
                </a:path>
                <a:path w="634364" h="640079">
                  <a:moveTo>
                    <a:pt x="531876" y="316484"/>
                  </a:moveTo>
                  <a:lnTo>
                    <a:pt x="408813" y="429133"/>
                  </a:lnTo>
                  <a:lnTo>
                    <a:pt x="287909" y="539496"/>
                  </a:lnTo>
                  <a:lnTo>
                    <a:pt x="102107" y="323596"/>
                  </a:lnTo>
                  <a:lnTo>
                    <a:pt x="225170" y="210947"/>
                  </a:lnTo>
                  <a:lnTo>
                    <a:pt x="346075" y="100584"/>
                  </a:lnTo>
                  <a:lnTo>
                    <a:pt x="531876" y="316484"/>
                  </a:lnTo>
                  <a:close/>
                </a:path>
              </a:pathLst>
            </a:custGeom>
            <a:ln w="20574">
              <a:solidFill>
                <a:srgbClr val="AB093C"/>
              </a:solidFill>
            </a:ln>
          </p:spPr>
          <p:txBody>
            <a:bodyPr wrap="square" lIns="0" tIns="0" rIns="0" bIns="0" rtlCol="0"/>
            <a:lstStyle/>
            <a:p>
              <a:pPr>
                <a:defRPr/>
              </a:pPr>
              <a:endParaRPr>
                <a:solidFill>
                  <a:prstClr val="black"/>
                </a:solidFill>
                <a:latin typeface="Calibri"/>
              </a:endParaRPr>
            </a:p>
          </p:txBody>
        </p:sp>
      </p:grpSp>
      <p:sp>
        <p:nvSpPr>
          <p:cNvPr id="15" name="object 15"/>
          <p:cNvSpPr txBox="1"/>
          <p:nvPr/>
        </p:nvSpPr>
        <p:spPr>
          <a:xfrm>
            <a:off x="1981302" y="3750310"/>
            <a:ext cx="2395855" cy="749935"/>
          </a:xfrm>
          <a:prstGeom prst="rect">
            <a:avLst/>
          </a:prstGeom>
        </p:spPr>
        <p:txBody>
          <a:bodyPr vert="horz" wrap="square" lIns="0" tIns="12700" rIns="0" bIns="0" rtlCol="0">
            <a:spAutoFit/>
          </a:bodyPr>
          <a:lstStyle/>
          <a:p>
            <a:pPr marL="12700">
              <a:lnSpc>
                <a:spcPts val="2850"/>
              </a:lnSpc>
              <a:spcBef>
                <a:spcPts val="100"/>
              </a:spcBef>
              <a:defRPr/>
            </a:pPr>
            <a:r>
              <a:rPr sz="2400" b="1" spc="-50" dirty="0">
                <a:solidFill>
                  <a:srgbClr val="3C3935"/>
                </a:solidFill>
                <a:latin typeface="Verdana"/>
                <a:cs typeface="Verdana"/>
              </a:rPr>
              <a:t>DOCUMENTOS</a:t>
            </a:r>
            <a:endParaRPr sz="2400">
              <a:solidFill>
                <a:prstClr val="black"/>
              </a:solidFill>
              <a:latin typeface="Verdana"/>
              <a:cs typeface="Verdana"/>
            </a:endParaRPr>
          </a:p>
          <a:p>
            <a:pPr marL="39370">
              <a:lnSpc>
                <a:spcPts val="2850"/>
              </a:lnSpc>
              <a:defRPr/>
            </a:pPr>
            <a:r>
              <a:rPr sz="2400" b="1" spc="-95" dirty="0">
                <a:solidFill>
                  <a:srgbClr val="AB093C"/>
                </a:solidFill>
                <a:latin typeface="Verdana"/>
                <a:cs typeface="Verdana"/>
              </a:rPr>
              <a:t>in</a:t>
            </a:r>
            <a:r>
              <a:rPr sz="2400" b="1" spc="-125" dirty="0">
                <a:solidFill>
                  <a:srgbClr val="AB093C"/>
                </a:solidFill>
                <a:latin typeface="Verdana"/>
                <a:cs typeface="Verdana"/>
              </a:rPr>
              <a:t>s</a:t>
            </a:r>
            <a:r>
              <a:rPr sz="2400" b="1" spc="-55" dirty="0">
                <a:solidFill>
                  <a:srgbClr val="AB093C"/>
                </a:solidFill>
                <a:latin typeface="Verdana"/>
                <a:cs typeface="Verdana"/>
              </a:rPr>
              <a:t>tit</a:t>
            </a:r>
            <a:r>
              <a:rPr sz="2400" b="1" spc="-110" dirty="0">
                <a:solidFill>
                  <a:srgbClr val="AB093C"/>
                </a:solidFill>
                <a:latin typeface="Verdana"/>
                <a:cs typeface="Verdana"/>
              </a:rPr>
              <a:t>u</a:t>
            </a:r>
            <a:r>
              <a:rPr sz="2400" b="1" spc="-50" dirty="0">
                <a:solidFill>
                  <a:srgbClr val="AB093C"/>
                </a:solidFill>
                <a:latin typeface="Verdana"/>
                <a:cs typeface="Verdana"/>
              </a:rPr>
              <a:t>ci</a:t>
            </a:r>
            <a:r>
              <a:rPr sz="2400" b="1" spc="-80" dirty="0">
                <a:solidFill>
                  <a:srgbClr val="AB093C"/>
                </a:solidFill>
                <a:latin typeface="Verdana"/>
                <a:cs typeface="Verdana"/>
              </a:rPr>
              <a:t>o</a:t>
            </a:r>
            <a:r>
              <a:rPr sz="2400" b="1" spc="-90" dirty="0">
                <a:solidFill>
                  <a:srgbClr val="AB093C"/>
                </a:solidFill>
                <a:latin typeface="Verdana"/>
                <a:cs typeface="Verdana"/>
              </a:rPr>
              <a:t>n</a:t>
            </a:r>
            <a:r>
              <a:rPr sz="2400" b="1" spc="-95" dirty="0">
                <a:solidFill>
                  <a:srgbClr val="AB093C"/>
                </a:solidFill>
                <a:latin typeface="Verdana"/>
                <a:cs typeface="Verdana"/>
              </a:rPr>
              <a:t>a</a:t>
            </a:r>
            <a:r>
              <a:rPr sz="2400" b="1" spc="-60" dirty="0">
                <a:solidFill>
                  <a:srgbClr val="AB093C"/>
                </a:solidFill>
                <a:latin typeface="Verdana"/>
                <a:cs typeface="Verdana"/>
              </a:rPr>
              <a:t>l</a:t>
            </a:r>
            <a:r>
              <a:rPr sz="2400" b="1" spc="-125" dirty="0">
                <a:solidFill>
                  <a:srgbClr val="AB093C"/>
                </a:solidFill>
                <a:latin typeface="Verdana"/>
                <a:cs typeface="Verdana"/>
              </a:rPr>
              <a:t>e</a:t>
            </a:r>
            <a:r>
              <a:rPr sz="2400" b="1" spc="-150" dirty="0">
                <a:solidFill>
                  <a:srgbClr val="AB093C"/>
                </a:solidFill>
                <a:latin typeface="Verdana"/>
                <a:cs typeface="Verdana"/>
              </a:rPr>
              <a:t>s</a:t>
            </a:r>
            <a:endParaRPr sz="2400">
              <a:solidFill>
                <a:prstClr val="black"/>
              </a:solidFill>
              <a:latin typeface="Verdana"/>
              <a:cs typeface="Verdana"/>
            </a:endParaRPr>
          </a:p>
        </p:txBody>
      </p:sp>
    </p:spTree>
    <p:extLst>
      <p:ext uri="{BB962C8B-B14F-4D97-AF65-F5344CB8AC3E}">
        <p14:creationId xmlns:p14="http://schemas.microsoft.com/office/powerpoint/2010/main" val="3106044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6986" y="1595754"/>
            <a:ext cx="4752340" cy="1976120"/>
          </a:xfrm>
          <a:prstGeom prst="rect">
            <a:avLst/>
          </a:prstGeom>
        </p:spPr>
        <p:txBody>
          <a:bodyPr vert="horz" wrap="square" lIns="0" tIns="12065" rIns="0" bIns="0" rtlCol="0">
            <a:spAutoFit/>
          </a:bodyPr>
          <a:lstStyle/>
          <a:p>
            <a:pPr marL="12700" marR="5080" algn="just">
              <a:spcBef>
                <a:spcPts val="95"/>
              </a:spcBef>
              <a:defRPr/>
            </a:pPr>
            <a:r>
              <a:rPr sz="1600" spc="35" dirty="0">
                <a:solidFill>
                  <a:prstClr val="black"/>
                </a:solidFill>
                <a:latin typeface="Verdana"/>
                <a:cs typeface="Verdana"/>
              </a:rPr>
              <a:t>Cumplir </a:t>
            </a:r>
            <a:r>
              <a:rPr sz="1600" spc="50" dirty="0">
                <a:solidFill>
                  <a:prstClr val="black"/>
                </a:solidFill>
                <a:latin typeface="Verdana"/>
                <a:cs typeface="Verdana"/>
              </a:rPr>
              <a:t>con </a:t>
            </a:r>
            <a:r>
              <a:rPr sz="1600" spc="-15" dirty="0">
                <a:solidFill>
                  <a:prstClr val="black"/>
                </a:solidFill>
                <a:latin typeface="Verdana"/>
                <a:cs typeface="Verdana"/>
              </a:rPr>
              <a:t>los </a:t>
            </a:r>
            <a:r>
              <a:rPr sz="1600" spc="30" dirty="0">
                <a:solidFill>
                  <a:prstClr val="black"/>
                </a:solidFill>
                <a:latin typeface="Verdana"/>
                <a:cs typeface="Verdana"/>
              </a:rPr>
              <a:t>mecanismos </a:t>
            </a:r>
            <a:r>
              <a:rPr sz="1600" spc="50" dirty="0">
                <a:solidFill>
                  <a:prstClr val="black"/>
                </a:solidFill>
                <a:latin typeface="Verdana"/>
                <a:cs typeface="Verdana"/>
              </a:rPr>
              <a:t>de </a:t>
            </a:r>
            <a:r>
              <a:rPr sz="1600" spc="30" dirty="0">
                <a:solidFill>
                  <a:prstClr val="black"/>
                </a:solidFill>
                <a:latin typeface="Verdana"/>
                <a:cs typeface="Verdana"/>
              </a:rPr>
              <a:t>protección </a:t>
            </a:r>
            <a:r>
              <a:rPr sz="1600" spc="35" dirty="0">
                <a:solidFill>
                  <a:prstClr val="black"/>
                </a:solidFill>
                <a:latin typeface="Verdana"/>
                <a:cs typeface="Verdana"/>
              </a:rPr>
              <a:t> </a:t>
            </a:r>
            <a:r>
              <a:rPr sz="1600" spc="45" dirty="0">
                <a:solidFill>
                  <a:prstClr val="black"/>
                </a:solidFill>
                <a:latin typeface="Verdana"/>
                <a:cs typeface="Verdana"/>
              </a:rPr>
              <a:t>de </a:t>
            </a:r>
            <a:r>
              <a:rPr sz="1600" spc="10" dirty="0">
                <a:solidFill>
                  <a:prstClr val="black"/>
                </a:solidFill>
                <a:latin typeface="Verdana"/>
                <a:cs typeface="Verdana"/>
              </a:rPr>
              <a:t>datos </a:t>
            </a:r>
            <a:r>
              <a:rPr sz="1600" spc="-25" dirty="0">
                <a:solidFill>
                  <a:prstClr val="black"/>
                </a:solidFill>
                <a:latin typeface="Verdana"/>
                <a:cs typeface="Verdana"/>
              </a:rPr>
              <a:t>personales, </a:t>
            </a:r>
            <a:r>
              <a:rPr sz="1600" spc="-35" dirty="0">
                <a:solidFill>
                  <a:prstClr val="black"/>
                </a:solidFill>
                <a:latin typeface="Verdana"/>
                <a:cs typeface="Verdana"/>
              </a:rPr>
              <a:t>avisos </a:t>
            </a:r>
            <a:r>
              <a:rPr sz="1600" spc="45" dirty="0">
                <a:solidFill>
                  <a:prstClr val="black"/>
                </a:solidFill>
                <a:latin typeface="Verdana"/>
                <a:cs typeface="Verdana"/>
              </a:rPr>
              <a:t>de </a:t>
            </a:r>
            <a:r>
              <a:rPr sz="1600" spc="-10" dirty="0">
                <a:solidFill>
                  <a:prstClr val="black"/>
                </a:solidFill>
                <a:latin typeface="Verdana"/>
                <a:cs typeface="Verdana"/>
              </a:rPr>
              <a:t>privacidad, </a:t>
            </a:r>
            <a:r>
              <a:rPr sz="1600" spc="-85" dirty="0">
                <a:solidFill>
                  <a:prstClr val="black"/>
                </a:solidFill>
                <a:latin typeface="Verdana"/>
                <a:cs typeface="Verdana"/>
              </a:rPr>
              <a:t>y </a:t>
            </a:r>
            <a:r>
              <a:rPr sz="1600" spc="-80" dirty="0">
                <a:solidFill>
                  <a:prstClr val="black"/>
                </a:solidFill>
                <a:latin typeface="Verdana"/>
                <a:cs typeface="Verdana"/>
              </a:rPr>
              <a:t> </a:t>
            </a:r>
            <a:r>
              <a:rPr sz="1600" spc="5" dirty="0">
                <a:solidFill>
                  <a:prstClr val="black"/>
                </a:solidFill>
                <a:latin typeface="Verdana"/>
                <a:cs typeface="Verdana"/>
              </a:rPr>
              <a:t>personal</a:t>
            </a:r>
            <a:r>
              <a:rPr sz="1600" spc="10" dirty="0">
                <a:solidFill>
                  <a:prstClr val="black"/>
                </a:solidFill>
                <a:latin typeface="Verdana"/>
                <a:cs typeface="Verdana"/>
              </a:rPr>
              <a:t> </a:t>
            </a:r>
            <a:r>
              <a:rPr sz="1600" spc="30" dirty="0">
                <a:solidFill>
                  <a:prstClr val="black"/>
                </a:solidFill>
                <a:latin typeface="Verdana"/>
                <a:cs typeface="Verdana"/>
              </a:rPr>
              <a:t>capacitado</a:t>
            </a:r>
            <a:r>
              <a:rPr sz="1600" spc="35" dirty="0">
                <a:solidFill>
                  <a:prstClr val="black"/>
                </a:solidFill>
                <a:latin typeface="Verdana"/>
                <a:cs typeface="Verdana"/>
              </a:rPr>
              <a:t> en</a:t>
            </a:r>
            <a:r>
              <a:rPr sz="1600" spc="40" dirty="0">
                <a:solidFill>
                  <a:prstClr val="black"/>
                </a:solidFill>
                <a:latin typeface="Verdana"/>
                <a:cs typeface="Verdana"/>
              </a:rPr>
              <a:t> </a:t>
            </a:r>
            <a:r>
              <a:rPr sz="1600" spc="5" dirty="0">
                <a:solidFill>
                  <a:prstClr val="black"/>
                </a:solidFill>
                <a:latin typeface="Verdana"/>
                <a:cs typeface="Verdana"/>
              </a:rPr>
              <a:t>materia</a:t>
            </a:r>
            <a:r>
              <a:rPr sz="1600" spc="10" dirty="0">
                <a:solidFill>
                  <a:prstClr val="black"/>
                </a:solidFill>
                <a:latin typeface="Verdana"/>
                <a:cs typeface="Verdana"/>
              </a:rPr>
              <a:t> </a:t>
            </a:r>
            <a:r>
              <a:rPr sz="1600" spc="50" dirty="0">
                <a:solidFill>
                  <a:prstClr val="black"/>
                </a:solidFill>
                <a:latin typeface="Verdana"/>
                <a:cs typeface="Verdana"/>
              </a:rPr>
              <a:t>de </a:t>
            </a:r>
            <a:r>
              <a:rPr sz="1600" spc="55" dirty="0">
                <a:solidFill>
                  <a:prstClr val="black"/>
                </a:solidFill>
                <a:latin typeface="Verdana"/>
                <a:cs typeface="Verdana"/>
              </a:rPr>
              <a:t> </a:t>
            </a:r>
            <a:r>
              <a:rPr sz="1600" spc="-15" dirty="0">
                <a:solidFill>
                  <a:prstClr val="black"/>
                </a:solidFill>
                <a:latin typeface="Verdana"/>
                <a:cs typeface="Verdana"/>
              </a:rPr>
              <a:t>transparencia.</a:t>
            </a:r>
            <a:endParaRPr sz="1600">
              <a:solidFill>
                <a:prstClr val="black"/>
              </a:solidFill>
              <a:latin typeface="Verdana"/>
              <a:cs typeface="Verdana"/>
            </a:endParaRPr>
          </a:p>
          <a:p>
            <a:pPr>
              <a:spcBef>
                <a:spcPts val="35"/>
              </a:spcBef>
              <a:defRPr/>
            </a:pPr>
            <a:endParaRPr sz="1550">
              <a:solidFill>
                <a:prstClr val="black"/>
              </a:solidFill>
              <a:latin typeface="Verdana"/>
              <a:cs typeface="Verdana"/>
            </a:endParaRPr>
          </a:p>
          <a:p>
            <a:pPr marL="12700" marR="5080" algn="just">
              <a:spcBef>
                <a:spcPts val="5"/>
              </a:spcBef>
              <a:defRPr/>
            </a:pPr>
            <a:r>
              <a:rPr sz="1600" spc="35" dirty="0">
                <a:solidFill>
                  <a:prstClr val="black"/>
                </a:solidFill>
                <a:latin typeface="Verdana"/>
                <a:cs typeface="Verdana"/>
              </a:rPr>
              <a:t>Cumplir </a:t>
            </a:r>
            <a:r>
              <a:rPr sz="1600" spc="-20" dirty="0">
                <a:solidFill>
                  <a:prstClr val="black"/>
                </a:solidFill>
                <a:latin typeface="Verdana"/>
                <a:cs typeface="Verdana"/>
              </a:rPr>
              <a:t>al</a:t>
            </a:r>
            <a:r>
              <a:rPr sz="1600" spc="-15" dirty="0">
                <a:solidFill>
                  <a:prstClr val="black"/>
                </a:solidFill>
                <a:latin typeface="Verdana"/>
                <a:cs typeface="Verdana"/>
              </a:rPr>
              <a:t> </a:t>
            </a:r>
            <a:r>
              <a:rPr sz="1600" spc="-120" dirty="0">
                <a:solidFill>
                  <a:prstClr val="black"/>
                </a:solidFill>
                <a:latin typeface="Verdana"/>
                <a:cs typeface="Verdana"/>
              </a:rPr>
              <a:t>100</a:t>
            </a:r>
            <a:r>
              <a:rPr sz="1600" spc="-114" dirty="0">
                <a:solidFill>
                  <a:prstClr val="black"/>
                </a:solidFill>
                <a:latin typeface="Verdana"/>
                <a:cs typeface="Verdana"/>
              </a:rPr>
              <a:t> </a:t>
            </a:r>
            <a:r>
              <a:rPr sz="1600" spc="-400" dirty="0">
                <a:solidFill>
                  <a:prstClr val="black"/>
                </a:solidFill>
                <a:latin typeface="Verdana"/>
                <a:cs typeface="Verdana"/>
              </a:rPr>
              <a:t>%</a:t>
            </a:r>
            <a:r>
              <a:rPr sz="1600" spc="-395" dirty="0">
                <a:solidFill>
                  <a:prstClr val="black"/>
                </a:solidFill>
                <a:latin typeface="Verdana"/>
                <a:cs typeface="Verdana"/>
              </a:rPr>
              <a:t> </a:t>
            </a:r>
            <a:r>
              <a:rPr sz="1600" spc="50" dirty="0">
                <a:solidFill>
                  <a:prstClr val="black"/>
                </a:solidFill>
                <a:latin typeface="Verdana"/>
                <a:cs typeface="Verdana"/>
              </a:rPr>
              <a:t>con </a:t>
            </a:r>
            <a:r>
              <a:rPr sz="1600" spc="-30" dirty="0">
                <a:solidFill>
                  <a:prstClr val="black"/>
                </a:solidFill>
                <a:latin typeface="Verdana"/>
                <a:cs typeface="Verdana"/>
              </a:rPr>
              <a:t>las</a:t>
            </a:r>
            <a:r>
              <a:rPr sz="1600" spc="-25" dirty="0">
                <a:solidFill>
                  <a:prstClr val="black"/>
                </a:solidFill>
                <a:latin typeface="Verdana"/>
                <a:cs typeface="Verdana"/>
              </a:rPr>
              <a:t> </a:t>
            </a:r>
            <a:r>
              <a:rPr sz="1600" spc="20" dirty="0">
                <a:solidFill>
                  <a:prstClr val="black"/>
                </a:solidFill>
                <a:latin typeface="Verdana"/>
                <a:cs typeface="Verdana"/>
              </a:rPr>
              <a:t>obligaciones</a:t>
            </a:r>
            <a:r>
              <a:rPr sz="1600" spc="25" dirty="0">
                <a:solidFill>
                  <a:prstClr val="black"/>
                </a:solidFill>
                <a:latin typeface="Verdana"/>
                <a:cs typeface="Verdana"/>
              </a:rPr>
              <a:t> </a:t>
            </a:r>
            <a:r>
              <a:rPr sz="1600" spc="40" dirty="0">
                <a:solidFill>
                  <a:prstClr val="black"/>
                </a:solidFill>
                <a:latin typeface="Verdana"/>
                <a:cs typeface="Verdana"/>
              </a:rPr>
              <a:t>de </a:t>
            </a:r>
            <a:r>
              <a:rPr sz="1600" spc="45" dirty="0">
                <a:solidFill>
                  <a:prstClr val="black"/>
                </a:solidFill>
                <a:latin typeface="Verdana"/>
                <a:cs typeface="Verdana"/>
              </a:rPr>
              <a:t> </a:t>
            </a:r>
            <a:r>
              <a:rPr sz="1600" spc="-10" dirty="0">
                <a:solidFill>
                  <a:prstClr val="black"/>
                </a:solidFill>
                <a:latin typeface="Verdana"/>
                <a:cs typeface="Verdana"/>
              </a:rPr>
              <a:t>transparencia,</a:t>
            </a:r>
            <a:r>
              <a:rPr sz="1600" spc="-5" dirty="0">
                <a:solidFill>
                  <a:prstClr val="black"/>
                </a:solidFill>
                <a:latin typeface="Verdana"/>
                <a:cs typeface="Verdana"/>
              </a:rPr>
              <a:t> </a:t>
            </a:r>
            <a:r>
              <a:rPr sz="1600" spc="55" dirty="0">
                <a:solidFill>
                  <a:prstClr val="black"/>
                </a:solidFill>
                <a:latin typeface="Verdana"/>
                <a:cs typeface="Verdana"/>
              </a:rPr>
              <a:t>con</a:t>
            </a:r>
            <a:r>
              <a:rPr sz="1600" spc="60" dirty="0">
                <a:solidFill>
                  <a:prstClr val="black"/>
                </a:solidFill>
                <a:latin typeface="Verdana"/>
                <a:cs typeface="Verdana"/>
              </a:rPr>
              <a:t> </a:t>
            </a:r>
            <a:r>
              <a:rPr sz="1600" spc="25" dirty="0">
                <a:solidFill>
                  <a:prstClr val="black"/>
                </a:solidFill>
                <a:latin typeface="Verdana"/>
                <a:cs typeface="Verdana"/>
              </a:rPr>
              <a:t>información</a:t>
            </a:r>
            <a:r>
              <a:rPr sz="1600" spc="30" dirty="0">
                <a:solidFill>
                  <a:prstClr val="black"/>
                </a:solidFill>
                <a:latin typeface="Verdana"/>
                <a:cs typeface="Verdana"/>
              </a:rPr>
              <a:t> </a:t>
            </a:r>
            <a:r>
              <a:rPr sz="1600" spc="-5" dirty="0">
                <a:solidFill>
                  <a:prstClr val="black"/>
                </a:solidFill>
                <a:latin typeface="Verdana"/>
                <a:cs typeface="Verdana"/>
              </a:rPr>
              <a:t>confiable, </a:t>
            </a:r>
            <a:r>
              <a:rPr sz="1600" dirty="0">
                <a:solidFill>
                  <a:prstClr val="black"/>
                </a:solidFill>
                <a:latin typeface="Verdana"/>
                <a:cs typeface="Verdana"/>
              </a:rPr>
              <a:t> </a:t>
            </a:r>
            <a:r>
              <a:rPr sz="1600" spc="-30" dirty="0">
                <a:solidFill>
                  <a:prstClr val="black"/>
                </a:solidFill>
                <a:latin typeface="Verdana"/>
                <a:cs typeface="Verdana"/>
              </a:rPr>
              <a:t>a</a:t>
            </a:r>
            <a:r>
              <a:rPr sz="1600" spc="40" dirty="0">
                <a:solidFill>
                  <a:prstClr val="black"/>
                </a:solidFill>
                <a:latin typeface="Verdana"/>
                <a:cs typeface="Verdana"/>
              </a:rPr>
              <a:t>ct</a:t>
            </a:r>
            <a:r>
              <a:rPr sz="1600" spc="60" dirty="0">
                <a:solidFill>
                  <a:prstClr val="black"/>
                </a:solidFill>
                <a:latin typeface="Verdana"/>
                <a:cs typeface="Verdana"/>
              </a:rPr>
              <a:t>u</a:t>
            </a:r>
            <a:r>
              <a:rPr sz="1600" spc="-30" dirty="0">
                <a:solidFill>
                  <a:prstClr val="black"/>
                </a:solidFill>
                <a:latin typeface="Verdana"/>
                <a:cs typeface="Verdana"/>
              </a:rPr>
              <a:t>a</a:t>
            </a:r>
            <a:r>
              <a:rPr sz="1600" spc="-10" dirty="0">
                <a:solidFill>
                  <a:prstClr val="black"/>
                </a:solidFill>
                <a:latin typeface="Verdana"/>
                <a:cs typeface="Verdana"/>
              </a:rPr>
              <a:t>li</a:t>
            </a:r>
            <a:r>
              <a:rPr sz="1600" spc="-25" dirty="0">
                <a:solidFill>
                  <a:prstClr val="black"/>
                </a:solidFill>
                <a:latin typeface="Verdana"/>
                <a:cs typeface="Verdana"/>
              </a:rPr>
              <a:t>z</a:t>
            </a:r>
            <a:r>
              <a:rPr sz="1600" spc="-30" dirty="0">
                <a:solidFill>
                  <a:prstClr val="black"/>
                </a:solidFill>
                <a:latin typeface="Verdana"/>
                <a:cs typeface="Verdana"/>
              </a:rPr>
              <a:t>a</a:t>
            </a:r>
            <a:r>
              <a:rPr sz="1600" spc="30" dirty="0">
                <a:solidFill>
                  <a:prstClr val="black"/>
                </a:solidFill>
                <a:latin typeface="Verdana"/>
                <a:cs typeface="Verdana"/>
              </a:rPr>
              <a:t>d</a:t>
            </a:r>
            <a:r>
              <a:rPr sz="1600" spc="20" dirty="0">
                <a:solidFill>
                  <a:prstClr val="black"/>
                </a:solidFill>
                <a:latin typeface="Verdana"/>
                <a:cs typeface="Verdana"/>
              </a:rPr>
              <a:t>a</a:t>
            </a:r>
            <a:r>
              <a:rPr sz="1600" spc="-245" dirty="0">
                <a:solidFill>
                  <a:prstClr val="black"/>
                </a:solidFill>
                <a:latin typeface="Verdana"/>
                <a:cs typeface="Verdana"/>
              </a:rPr>
              <a:t>,</a:t>
            </a:r>
            <a:r>
              <a:rPr sz="1600" spc="-95" dirty="0">
                <a:solidFill>
                  <a:prstClr val="black"/>
                </a:solidFill>
                <a:latin typeface="Verdana"/>
                <a:cs typeface="Verdana"/>
              </a:rPr>
              <a:t> </a:t>
            </a:r>
            <a:r>
              <a:rPr sz="1600" spc="60" dirty="0">
                <a:solidFill>
                  <a:prstClr val="black"/>
                </a:solidFill>
                <a:latin typeface="Verdana"/>
                <a:cs typeface="Verdana"/>
              </a:rPr>
              <a:t>compl</a:t>
            </a:r>
            <a:r>
              <a:rPr sz="1600" dirty="0">
                <a:solidFill>
                  <a:prstClr val="black"/>
                </a:solidFill>
                <a:latin typeface="Verdana"/>
                <a:cs typeface="Verdana"/>
              </a:rPr>
              <a:t>eta</a:t>
            </a:r>
            <a:r>
              <a:rPr sz="1600" spc="-125" dirty="0">
                <a:solidFill>
                  <a:prstClr val="black"/>
                </a:solidFill>
                <a:latin typeface="Verdana"/>
                <a:cs typeface="Verdana"/>
              </a:rPr>
              <a:t> </a:t>
            </a:r>
            <a:r>
              <a:rPr sz="1600" spc="-85" dirty="0">
                <a:solidFill>
                  <a:prstClr val="black"/>
                </a:solidFill>
                <a:latin typeface="Verdana"/>
                <a:cs typeface="Verdana"/>
              </a:rPr>
              <a:t>y</a:t>
            </a:r>
            <a:r>
              <a:rPr sz="1600" spc="-145" dirty="0">
                <a:solidFill>
                  <a:prstClr val="black"/>
                </a:solidFill>
                <a:latin typeface="Verdana"/>
                <a:cs typeface="Verdana"/>
              </a:rPr>
              <a:t> </a:t>
            </a:r>
            <a:r>
              <a:rPr sz="1600" spc="-40" dirty="0">
                <a:solidFill>
                  <a:prstClr val="black"/>
                </a:solidFill>
                <a:latin typeface="Verdana"/>
                <a:cs typeface="Verdana"/>
              </a:rPr>
              <a:t>v</a:t>
            </a:r>
            <a:r>
              <a:rPr sz="1600" spc="-45" dirty="0">
                <a:solidFill>
                  <a:prstClr val="black"/>
                </a:solidFill>
                <a:latin typeface="Verdana"/>
                <a:cs typeface="Verdana"/>
              </a:rPr>
              <a:t>e</a:t>
            </a:r>
            <a:r>
              <a:rPr sz="1600" spc="10" dirty="0">
                <a:solidFill>
                  <a:prstClr val="black"/>
                </a:solidFill>
                <a:latin typeface="Verdana"/>
                <a:cs typeface="Verdana"/>
              </a:rPr>
              <a:t>rídica</a:t>
            </a:r>
            <a:r>
              <a:rPr sz="1600" spc="-245" dirty="0">
                <a:solidFill>
                  <a:prstClr val="black"/>
                </a:solidFill>
                <a:latin typeface="Verdana"/>
                <a:cs typeface="Verdana"/>
              </a:rPr>
              <a:t>.</a:t>
            </a:r>
            <a:endParaRPr sz="1600">
              <a:solidFill>
                <a:prstClr val="black"/>
              </a:solidFill>
              <a:latin typeface="Verdana"/>
              <a:cs typeface="Verdana"/>
            </a:endParaRPr>
          </a:p>
        </p:txBody>
      </p:sp>
      <p:sp>
        <p:nvSpPr>
          <p:cNvPr id="3" name="object 3"/>
          <p:cNvSpPr txBox="1"/>
          <p:nvPr/>
        </p:nvSpPr>
        <p:spPr>
          <a:xfrm>
            <a:off x="5356987" y="3790264"/>
            <a:ext cx="4752975" cy="513715"/>
          </a:xfrm>
          <a:prstGeom prst="rect">
            <a:avLst/>
          </a:prstGeom>
        </p:spPr>
        <p:txBody>
          <a:bodyPr vert="horz" wrap="square" lIns="0" tIns="12065" rIns="0" bIns="0" rtlCol="0">
            <a:spAutoFit/>
          </a:bodyPr>
          <a:lstStyle/>
          <a:p>
            <a:pPr marL="12700">
              <a:spcBef>
                <a:spcPts val="95"/>
              </a:spcBef>
              <a:defRPr/>
            </a:pPr>
            <a:r>
              <a:rPr sz="1600" spc="20" dirty="0">
                <a:solidFill>
                  <a:prstClr val="black"/>
                </a:solidFill>
                <a:latin typeface="Verdana"/>
                <a:cs typeface="Verdana"/>
              </a:rPr>
              <a:t>Capacitación</a:t>
            </a:r>
            <a:r>
              <a:rPr sz="1600" spc="434" dirty="0">
                <a:solidFill>
                  <a:prstClr val="black"/>
                </a:solidFill>
                <a:latin typeface="Verdana"/>
                <a:cs typeface="Verdana"/>
              </a:rPr>
              <a:t> </a:t>
            </a:r>
            <a:r>
              <a:rPr sz="1600" spc="35" dirty="0">
                <a:solidFill>
                  <a:prstClr val="black"/>
                </a:solidFill>
                <a:latin typeface="Verdana"/>
                <a:cs typeface="Verdana"/>
              </a:rPr>
              <a:t>en</a:t>
            </a:r>
            <a:r>
              <a:rPr sz="1600" spc="420" dirty="0">
                <a:solidFill>
                  <a:prstClr val="black"/>
                </a:solidFill>
                <a:latin typeface="Verdana"/>
                <a:cs typeface="Verdana"/>
              </a:rPr>
              <a:t> </a:t>
            </a:r>
            <a:r>
              <a:rPr sz="1600" spc="-20" dirty="0">
                <a:solidFill>
                  <a:prstClr val="black"/>
                </a:solidFill>
                <a:latin typeface="Verdana"/>
                <a:cs typeface="Verdana"/>
              </a:rPr>
              <a:t>Servicio</a:t>
            </a:r>
            <a:r>
              <a:rPr sz="1600" spc="420" dirty="0">
                <a:solidFill>
                  <a:prstClr val="black"/>
                </a:solidFill>
                <a:latin typeface="Verdana"/>
                <a:cs typeface="Verdana"/>
              </a:rPr>
              <a:t> </a:t>
            </a:r>
            <a:r>
              <a:rPr sz="1600" spc="-20" dirty="0">
                <a:solidFill>
                  <a:prstClr val="black"/>
                </a:solidFill>
                <a:latin typeface="Verdana"/>
                <a:cs typeface="Verdana"/>
              </a:rPr>
              <a:t>al</a:t>
            </a:r>
            <a:r>
              <a:rPr sz="1600" spc="434" dirty="0">
                <a:solidFill>
                  <a:prstClr val="black"/>
                </a:solidFill>
                <a:latin typeface="Verdana"/>
                <a:cs typeface="Verdana"/>
              </a:rPr>
              <a:t> </a:t>
            </a:r>
            <a:r>
              <a:rPr sz="1600" spc="5" dirty="0">
                <a:solidFill>
                  <a:prstClr val="black"/>
                </a:solidFill>
                <a:latin typeface="Verdana"/>
                <a:cs typeface="Verdana"/>
              </a:rPr>
              <a:t>público,</a:t>
            </a:r>
            <a:r>
              <a:rPr sz="1600" spc="409" dirty="0">
                <a:solidFill>
                  <a:prstClr val="black"/>
                </a:solidFill>
                <a:latin typeface="Verdana"/>
                <a:cs typeface="Verdana"/>
              </a:rPr>
              <a:t> </a:t>
            </a:r>
            <a:r>
              <a:rPr sz="1600" spc="15" dirty="0">
                <a:solidFill>
                  <a:prstClr val="black"/>
                </a:solidFill>
                <a:latin typeface="Verdana"/>
                <a:cs typeface="Verdana"/>
              </a:rPr>
              <a:t>ética</a:t>
            </a:r>
            <a:r>
              <a:rPr sz="1600" spc="430" dirty="0">
                <a:solidFill>
                  <a:prstClr val="black"/>
                </a:solidFill>
                <a:latin typeface="Verdana"/>
                <a:cs typeface="Verdana"/>
              </a:rPr>
              <a:t> </a:t>
            </a:r>
            <a:r>
              <a:rPr sz="1600" spc="10" dirty="0">
                <a:solidFill>
                  <a:prstClr val="black"/>
                </a:solidFill>
                <a:latin typeface="Verdana"/>
                <a:cs typeface="Verdana"/>
              </a:rPr>
              <a:t>e</a:t>
            </a:r>
            <a:endParaRPr sz="1600">
              <a:solidFill>
                <a:prstClr val="black"/>
              </a:solidFill>
              <a:latin typeface="Verdana"/>
              <a:cs typeface="Verdana"/>
            </a:endParaRPr>
          </a:p>
          <a:p>
            <a:pPr marL="12700">
              <a:spcBef>
                <a:spcPts val="5"/>
              </a:spcBef>
              <a:defRPr/>
            </a:pPr>
            <a:r>
              <a:rPr sz="1600" dirty="0">
                <a:solidFill>
                  <a:prstClr val="black"/>
                </a:solidFill>
                <a:latin typeface="Verdana"/>
                <a:cs typeface="Verdana"/>
              </a:rPr>
              <a:t>integridad.</a:t>
            </a:r>
            <a:endParaRPr sz="1600">
              <a:solidFill>
                <a:prstClr val="black"/>
              </a:solidFill>
              <a:latin typeface="Verdana"/>
              <a:cs typeface="Verdana"/>
            </a:endParaRPr>
          </a:p>
        </p:txBody>
      </p:sp>
      <p:sp>
        <p:nvSpPr>
          <p:cNvPr id="4" name="object 4"/>
          <p:cNvSpPr txBox="1"/>
          <p:nvPr/>
        </p:nvSpPr>
        <p:spPr>
          <a:xfrm>
            <a:off x="5356987" y="4522470"/>
            <a:ext cx="2454275" cy="258404"/>
          </a:xfrm>
          <a:prstGeom prst="rect">
            <a:avLst/>
          </a:prstGeom>
        </p:spPr>
        <p:txBody>
          <a:bodyPr vert="horz" wrap="square" lIns="0" tIns="12065" rIns="0" bIns="0" rtlCol="0">
            <a:spAutoFit/>
          </a:bodyPr>
          <a:lstStyle/>
          <a:p>
            <a:pPr marL="12700">
              <a:spcBef>
                <a:spcPts val="95"/>
              </a:spcBef>
              <a:defRPr/>
            </a:pPr>
            <a:r>
              <a:rPr sz="1600" spc="180" dirty="0">
                <a:solidFill>
                  <a:prstClr val="black"/>
                </a:solidFill>
                <a:latin typeface="Verdana"/>
                <a:cs typeface="Verdana"/>
              </a:rPr>
              <a:t>P</a:t>
            </a:r>
            <a:r>
              <a:rPr sz="1600" spc="-10" dirty="0">
                <a:solidFill>
                  <a:prstClr val="black"/>
                </a:solidFill>
                <a:latin typeface="Verdana"/>
                <a:cs typeface="Verdana"/>
              </a:rPr>
              <a:t>r</a:t>
            </a:r>
            <a:r>
              <a:rPr sz="1600" spc="-20" dirty="0">
                <a:solidFill>
                  <a:prstClr val="black"/>
                </a:solidFill>
                <a:latin typeface="Verdana"/>
                <a:cs typeface="Verdana"/>
              </a:rPr>
              <a:t>o</a:t>
            </a:r>
            <a:r>
              <a:rPr sz="1600" spc="30" dirty="0">
                <a:solidFill>
                  <a:prstClr val="black"/>
                </a:solidFill>
                <a:latin typeface="Verdana"/>
                <a:cs typeface="Verdana"/>
              </a:rPr>
              <a:t>toco</a:t>
            </a:r>
            <a:r>
              <a:rPr sz="1600" spc="5" dirty="0">
                <a:solidFill>
                  <a:prstClr val="black"/>
                </a:solidFill>
                <a:latin typeface="Verdana"/>
                <a:cs typeface="Verdana"/>
              </a:rPr>
              <a:t>lo</a:t>
            </a:r>
            <a:r>
              <a:rPr sz="1600" spc="-135" dirty="0">
                <a:solidFill>
                  <a:prstClr val="black"/>
                </a:solidFill>
                <a:latin typeface="Verdana"/>
                <a:cs typeface="Verdana"/>
              </a:rPr>
              <a:t> </a:t>
            </a:r>
            <a:r>
              <a:rPr sz="1600" spc="40" dirty="0">
                <a:solidFill>
                  <a:prstClr val="black"/>
                </a:solidFill>
                <a:latin typeface="Verdana"/>
                <a:cs typeface="Verdana"/>
              </a:rPr>
              <a:t>d</a:t>
            </a:r>
            <a:r>
              <a:rPr sz="1600" spc="45" dirty="0">
                <a:solidFill>
                  <a:prstClr val="black"/>
                </a:solidFill>
                <a:latin typeface="Verdana"/>
                <a:cs typeface="Verdana"/>
              </a:rPr>
              <a:t>e</a:t>
            </a:r>
            <a:r>
              <a:rPr sz="1600" spc="-125" dirty="0">
                <a:solidFill>
                  <a:prstClr val="black"/>
                </a:solidFill>
                <a:latin typeface="Verdana"/>
                <a:cs typeface="Verdana"/>
              </a:rPr>
              <a:t> </a:t>
            </a:r>
            <a:r>
              <a:rPr sz="1600" spc="35" dirty="0">
                <a:solidFill>
                  <a:prstClr val="black"/>
                </a:solidFill>
                <a:latin typeface="Verdana"/>
                <a:cs typeface="Verdana"/>
              </a:rPr>
              <a:t>Actuación</a:t>
            </a:r>
            <a:r>
              <a:rPr sz="1600" spc="-245" dirty="0">
                <a:solidFill>
                  <a:prstClr val="black"/>
                </a:solidFill>
                <a:latin typeface="Verdana"/>
                <a:cs typeface="Verdana"/>
              </a:rPr>
              <a:t>.</a:t>
            </a:r>
            <a:endParaRPr sz="1600">
              <a:solidFill>
                <a:prstClr val="black"/>
              </a:solidFill>
              <a:latin typeface="Verdana"/>
              <a:cs typeface="Verdana"/>
            </a:endParaRPr>
          </a:p>
        </p:txBody>
      </p:sp>
      <p:sp>
        <p:nvSpPr>
          <p:cNvPr id="5" name="object 5"/>
          <p:cNvSpPr/>
          <p:nvPr/>
        </p:nvSpPr>
        <p:spPr>
          <a:xfrm>
            <a:off x="7150708" y="527305"/>
            <a:ext cx="829310" cy="802005"/>
          </a:xfrm>
          <a:custGeom>
            <a:avLst/>
            <a:gdLst/>
            <a:ahLst/>
            <a:cxnLst/>
            <a:rect l="l" t="t" r="r" b="b"/>
            <a:pathLst>
              <a:path w="829310" h="802005">
                <a:moveTo>
                  <a:pt x="414554" y="0"/>
                </a:moveTo>
                <a:lnTo>
                  <a:pt x="376708" y="11430"/>
                </a:lnTo>
                <a:lnTo>
                  <a:pt x="351435" y="41910"/>
                </a:lnTo>
                <a:lnTo>
                  <a:pt x="270663" y="230632"/>
                </a:lnTo>
                <a:lnTo>
                  <a:pt x="270155" y="231648"/>
                </a:lnTo>
                <a:lnTo>
                  <a:pt x="269520" y="232537"/>
                </a:lnTo>
                <a:lnTo>
                  <a:pt x="267742" y="233807"/>
                </a:lnTo>
                <a:lnTo>
                  <a:pt x="266726" y="234315"/>
                </a:lnTo>
                <a:lnTo>
                  <a:pt x="265329" y="234315"/>
                </a:lnTo>
                <a:lnTo>
                  <a:pt x="62256" y="253619"/>
                </a:lnTo>
                <a:lnTo>
                  <a:pt x="25807" y="268478"/>
                </a:lnTo>
                <a:lnTo>
                  <a:pt x="3455" y="301117"/>
                </a:lnTo>
                <a:lnTo>
                  <a:pt x="0" y="322580"/>
                </a:lnTo>
                <a:lnTo>
                  <a:pt x="419" y="331156"/>
                </a:lnTo>
                <a:lnTo>
                  <a:pt x="16082" y="367210"/>
                </a:lnTo>
                <a:lnTo>
                  <a:pt x="176302" y="510413"/>
                </a:lnTo>
                <a:lnTo>
                  <a:pt x="177064" y="511301"/>
                </a:lnTo>
                <a:lnTo>
                  <a:pt x="177953" y="512191"/>
                </a:lnTo>
                <a:lnTo>
                  <a:pt x="178461" y="513969"/>
                </a:lnTo>
                <a:lnTo>
                  <a:pt x="178461" y="515238"/>
                </a:lnTo>
                <a:lnTo>
                  <a:pt x="178207" y="516636"/>
                </a:lnTo>
                <a:lnTo>
                  <a:pt x="133630" y="717169"/>
                </a:lnTo>
                <a:lnTo>
                  <a:pt x="132118" y="727378"/>
                </a:lnTo>
                <a:lnTo>
                  <a:pt x="140461" y="765788"/>
                </a:lnTo>
                <a:lnTo>
                  <a:pt x="169026" y="793799"/>
                </a:lnTo>
                <a:lnTo>
                  <a:pt x="197511" y="801497"/>
                </a:lnTo>
                <a:lnTo>
                  <a:pt x="207304" y="801310"/>
                </a:lnTo>
                <a:lnTo>
                  <a:pt x="216990" y="799623"/>
                </a:lnTo>
                <a:lnTo>
                  <a:pt x="226461" y="796460"/>
                </a:lnTo>
                <a:lnTo>
                  <a:pt x="235611" y="791845"/>
                </a:lnTo>
                <a:lnTo>
                  <a:pt x="325112" y="738378"/>
                </a:lnTo>
                <a:lnTo>
                  <a:pt x="199670" y="738378"/>
                </a:lnTo>
                <a:lnTo>
                  <a:pt x="198654" y="737997"/>
                </a:lnTo>
                <a:lnTo>
                  <a:pt x="197384" y="737108"/>
                </a:lnTo>
                <a:lnTo>
                  <a:pt x="195987" y="736219"/>
                </a:lnTo>
                <a:lnTo>
                  <a:pt x="195352" y="735076"/>
                </a:lnTo>
                <a:lnTo>
                  <a:pt x="194971" y="734313"/>
                </a:lnTo>
                <a:lnTo>
                  <a:pt x="194463" y="733425"/>
                </a:lnTo>
                <a:lnTo>
                  <a:pt x="194485" y="731901"/>
                </a:lnTo>
                <a:lnTo>
                  <a:pt x="194717" y="730504"/>
                </a:lnTo>
                <a:lnTo>
                  <a:pt x="239294" y="529971"/>
                </a:lnTo>
                <a:lnTo>
                  <a:pt x="240753" y="520723"/>
                </a:lnTo>
                <a:lnTo>
                  <a:pt x="240877" y="515238"/>
                </a:lnTo>
                <a:lnTo>
                  <a:pt x="240838" y="510413"/>
                </a:lnTo>
                <a:lnTo>
                  <a:pt x="239955" y="502467"/>
                </a:lnTo>
                <a:lnTo>
                  <a:pt x="217831" y="463169"/>
                </a:lnTo>
                <a:lnTo>
                  <a:pt x="64669" y="327279"/>
                </a:lnTo>
                <a:lnTo>
                  <a:pt x="63653" y="326136"/>
                </a:lnTo>
                <a:lnTo>
                  <a:pt x="62764" y="324993"/>
                </a:lnTo>
                <a:lnTo>
                  <a:pt x="62510" y="324104"/>
                </a:lnTo>
                <a:lnTo>
                  <a:pt x="62256" y="323088"/>
                </a:lnTo>
                <a:lnTo>
                  <a:pt x="62383" y="321563"/>
                </a:lnTo>
                <a:lnTo>
                  <a:pt x="62879" y="320040"/>
                </a:lnTo>
                <a:lnTo>
                  <a:pt x="63145" y="319150"/>
                </a:lnTo>
                <a:lnTo>
                  <a:pt x="63780" y="318008"/>
                </a:lnTo>
                <a:lnTo>
                  <a:pt x="65558" y="316738"/>
                </a:lnTo>
                <a:lnTo>
                  <a:pt x="66828" y="316230"/>
                </a:lnTo>
                <a:lnTo>
                  <a:pt x="271298" y="296799"/>
                </a:lnTo>
                <a:lnTo>
                  <a:pt x="280544" y="295207"/>
                </a:lnTo>
                <a:lnTo>
                  <a:pt x="318272" y="271510"/>
                </a:lnTo>
                <a:lnTo>
                  <a:pt x="408839" y="66675"/>
                </a:lnTo>
                <a:lnTo>
                  <a:pt x="409474" y="65278"/>
                </a:lnTo>
                <a:lnTo>
                  <a:pt x="410236" y="64262"/>
                </a:lnTo>
                <a:lnTo>
                  <a:pt x="410998" y="63754"/>
                </a:lnTo>
                <a:lnTo>
                  <a:pt x="411887" y="63119"/>
                </a:lnTo>
                <a:lnTo>
                  <a:pt x="413284" y="62865"/>
                </a:lnTo>
                <a:lnTo>
                  <a:pt x="486783" y="62865"/>
                </a:lnTo>
                <a:lnTo>
                  <a:pt x="477800" y="41910"/>
                </a:lnTo>
                <a:lnTo>
                  <a:pt x="477546" y="41910"/>
                </a:lnTo>
                <a:lnTo>
                  <a:pt x="472974" y="32807"/>
                </a:lnTo>
                <a:lnTo>
                  <a:pt x="467164" y="24622"/>
                </a:lnTo>
                <a:lnTo>
                  <a:pt x="434430" y="2905"/>
                </a:lnTo>
                <a:lnTo>
                  <a:pt x="424683" y="732"/>
                </a:lnTo>
                <a:lnTo>
                  <a:pt x="414554" y="0"/>
                </a:lnTo>
                <a:close/>
              </a:path>
              <a:path w="829310" h="802005">
                <a:moveTo>
                  <a:pt x="539724" y="686308"/>
                </a:moveTo>
                <a:lnTo>
                  <a:pt x="415443" y="686308"/>
                </a:lnTo>
                <a:lnTo>
                  <a:pt x="416459" y="686435"/>
                </a:lnTo>
                <a:lnTo>
                  <a:pt x="417602" y="687070"/>
                </a:lnTo>
                <a:lnTo>
                  <a:pt x="592989" y="791845"/>
                </a:lnTo>
                <a:lnTo>
                  <a:pt x="631343" y="801497"/>
                </a:lnTo>
                <a:lnTo>
                  <a:pt x="641156" y="800435"/>
                </a:lnTo>
                <a:lnTo>
                  <a:pt x="676373" y="781778"/>
                </a:lnTo>
                <a:lnTo>
                  <a:pt x="695332" y="747369"/>
                </a:lnTo>
                <a:lnTo>
                  <a:pt x="696623" y="738378"/>
                </a:lnTo>
                <a:lnTo>
                  <a:pt x="627660" y="738378"/>
                </a:lnTo>
                <a:lnTo>
                  <a:pt x="626517" y="737997"/>
                </a:lnTo>
                <a:lnTo>
                  <a:pt x="625247" y="737362"/>
                </a:lnTo>
                <a:lnTo>
                  <a:pt x="539724" y="686308"/>
                </a:lnTo>
                <a:close/>
              </a:path>
              <a:path w="829310" h="802005">
                <a:moveTo>
                  <a:pt x="414808" y="622681"/>
                </a:moveTo>
                <a:lnTo>
                  <a:pt x="204242" y="737362"/>
                </a:lnTo>
                <a:lnTo>
                  <a:pt x="203226" y="738251"/>
                </a:lnTo>
                <a:lnTo>
                  <a:pt x="201956" y="738378"/>
                </a:lnTo>
                <a:lnTo>
                  <a:pt x="325112" y="738378"/>
                </a:lnTo>
                <a:lnTo>
                  <a:pt x="410998" y="687070"/>
                </a:lnTo>
                <a:lnTo>
                  <a:pt x="412141" y="686435"/>
                </a:lnTo>
                <a:lnTo>
                  <a:pt x="413284" y="686308"/>
                </a:lnTo>
                <a:lnTo>
                  <a:pt x="539724" y="686308"/>
                </a:lnTo>
                <a:lnTo>
                  <a:pt x="449733" y="632587"/>
                </a:lnTo>
                <a:lnTo>
                  <a:pt x="441294" y="628253"/>
                </a:lnTo>
                <a:lnTo>
                  <a:pt x="432604" y="625157"/>
                </a:lnTo>
                <a:lnTo>
                  <a:pt x="423748" y="623300"/>
                </a:lnTo>
                <a:lnTo>
                  <a:pt x="414808" y="622681"/>
                </a:lnTo>
                <a:close/>
              </a:path>
              <a:path w="829310" h="802005">
                <a:moveTo>
                  <a:pt x="774359" y="254888"/>
                </a:moveTo>
                <a:lnTo>
                  <a:pt x="501676" y="254888"/>
                </a:lnTo>
                <a:lnTo>
                  <a:pt x="506030" y="263374"/>
                </a:lnTo>
                <a:lnTo>
                  <a:pt x="540046" y="292084"/>
                </a:lnTo>
                <a:lnTo>
                  <a:pt x="761264" y="315595"/>
                </a:lnTo>
                <a:lnTo>
                  <a:pt x="762661" y="315849"/>
                </a:lnTo>
                <a:lnTo>
                  <a:pt x="763931" y="316230"/>
                </a:lnTo>
                <a:lnTo>
                  <a:pt x="764820" y="316992"/>
                </a:lnTo>
                <a:lnTo>
                  <a:pt x="765709" y="317373"/>
                </a:lnTo>
                <a:lnTo>
                  <a:pt x="766344" y="318516"/>
                </a:lnTo>
                <a:lnTo>
                  <a:pt x="766725" y="320040"/>
                </a:lnTo>
                <a:lnTo>
                  <a:pt x="767106" y="321183"/>
                </a:lnTo>
                <a:lnTo>
                  <a:pt x="767120" y="323088"/>
                </a:lnTo>
                <a:lnTo>
                  <a:pt x="766725" y="324866"/>
                </a:lnTo>
                <a:lnTo>
                  <a:pt x="764820" y="326771"/>
                </a:lnTo>
                <a:lnTo>
                  <a:pt x="611785" y="462661"/>
                </a:lnTo>
                <a:lnTo>
                  <a:pt x="605096" y="469463"/>
                </a:lnTo>
                <a:lnTo>
                  <a:pt x="588613" y="510413"/>
                </a:lnTo>
                <a:lnTo>
                  <a:pt x="588620" y="515238"/>
                </a:lnTo>
                <a:lnTo>
                  <a:pt x="588737" y="520398"/>
                </a:lnTo>
                <a:lnTo>
                  <a:pt x="590195" y="529717"/>
                </a:lnTo>
                <a:lnTo>
                  <a:pt x="634772" y="730504"/>
                </a:lnTo>
                <a:lnTo>
                  <a:pt x="635026" y="731901"/>
                </a:lnTo>
                <a:lnTo>
                  <a:pt x="634913" y="733425"/>
                </a:lnTo>
                <a:lnTo>
                  <a:pt x="634518" y="734313"/>
                </a:lnTo>
                <a:lnTo>
                  <a:pt x="634137" y="735330"/>
                </a:lnTo>
                <a:lnTo>
                  <a:pt x="633248" y="736219"/>
                </a:lnTo>
                <a:lnTo>
                  <a:pt x="632232" y="737108"/>
                </a:lnTo>
                <a:lnTo>
                  <a:pt x="630835" y="737997"/>
                </a:lnTo>
                <a:lnTo>
                  <a:pt x="629819" y="738378"/>
                </a:lnTo>
                <a:lnTo>
                  <a:pt x="696623" y="738378"/>
                </a:lnTo>
                <a:lnTo>
                  <a:pt x="696736" y="727378"/>
                </a:lnTo>
                <a:lnTo>
                  <a:pt x="695224" y="717169"/>
                </a:lnTo>
                <a:lnTo>
                  <a:pt x="650647" y="516636"/>
                </a:lnTo>
                <a:lnTo>
                  <a:pt x="650266" y="515238"/>
                </a:lnTo>
                <a:lnTo>
                  <a:pt x="650393" y="514223"/>
                </a:lnTo>
                <a:lnTo>
                  <a:pt x="650647" y="513080"/>
                </a:lnTo>
                <a:lnTo>
                  <a:pt x="650901" y="512191"/>
                </a:lnTo>
                <a:lnTo>
                  <a:pt x="651536" y="511301"/>
                </a:lnTo>
                <a:lnTo>
                  <a:pt x="805714" y="374523"/>
                </a:lnTo>
                <a:lnTo>
                  <a:pt x="812773" y="367210"/>
                </a:lnTo>
                <a:lnTo>
                  <a:pt x="828435" y="331156"/>
                </a:lnTo>
                <a:lnTo>
                  <a:pt x="828855" y="322580"/>
                </a:lnTo>
                <a:lnTo>
                  <a:pt x="828811" y="320040"/>
                </a:lnTo>
                <a:lnTo>
                  <a:pt x="816636" y="283035"/>
                </a:lnTo>
                <a:lnTo>
                  <a:pt x="786490" y="258429"/>
                </a:lnTo>
                <a:lnTo>
                  <a:pt x="776923" y="255315"/>
                </a:lnTo>
                <a:lnTo>
                  <a:pt x="774359" y="254888"/>
                </a:lnTo>
                <a:close/>
              </a:path>
              <a:path w="829310" h="802005">
                <a:moveTo>
                  <a:pt x="486783" y="62865"/>
                </a:moveTo>
                <a:lnTo>
                  <a:pt x="416459" y="62865"/>
                </a:lnTo>
                <a:lnTo>
                  <a:pt x="418491" y="63754"/>
                </a:lnTo>
                <a:lnTo>
                  <a:pt x="419126" y="64262"/>
                </a:lnTo>
                <a:lnTo>
                  <a:pt x="420015" y="65278"/>
                </a:lnTo>
                <a:lnTo>
                  <a:pt x="420650" y="66675"/>
                </a:lnTo>
                <a:lnTo>
                  <a:pt x="501549" y="255397"/>
                </a:lnTo>
                <a:lnTo>
                  <a:pt x="501676" y="254888"/>
                </a:lnTo>
                <a:lnTo>
                  <a:pt x="774359" y="254888"/>
                </a:lnTo>
                <a:lnTo>
                  <a:pt x="766725" y="253619"/>
                </a:lnTo>
                <a:lnTo>
                  <a:pt x="563652" y="234315"/>
                </a:lnTo>
                <a:lnTo>
                  <a:pt x="562636" y="234315"/>
                </a:lnTo>
                <a:lnTo>
                  <a:pt x="561493" y="233807"/>
                </a:lnTo>
                <a:lnTo>
                  <a:pt x="560604" y="233172"/>
                </a:lnTo>
                <a:lnTo>
                  <a:pt x="559080" y="231648"/>
                </a:lnTo>
                <a:lnTo>
                  <a:pt x="558699" y="230632"/>
                </a:lnTo>
                <a:lnTo>
                  <a:pt x="486783" y="62865"/>
                </a:lnTo>
                <a:close/>
              </a:path>
            </a:pathLst>
          </a:custGeom>
          <a:solidFill>
            <a:srgbClr val="AB093C"/>
          </a:solidFill>
        </p:spPr>
        <p:txBody>
          <a:bodyPr wrap="square" lIns="0" tIns="0" rIns="0" bIns="0" rtlCol="0"/>
          <a:lstStyle/>
          <a:p>
            <a:pPr>
              <a:defRPr/>
            </a:pPr>
            <a:endParaRPr>
              <a:solidFill>
                <a:prstClr val="black"/>
              </a:solidFill>
              <a:latin typeface="Calibri"/>
            </a:endParaRPr>
          </a:p>
        </p:txBody>
      </p:sp>
      <p:grpSp>
        <p:nvGrpSpPr>
          <p:cNvPr id="6" name="object 6"/>
          <p:cNvGrpSpPr/>
          <p:nvPr/>
        </p:nvGrpSpPr>
        <p:grpSpPr>
          <a:xfrm>
            <a:off x="2365248" y="1589533"/>
            <a:ext cx="1610995" cy="2023745"/>
            <a:chOff x="841247" y="1589532"/>
            <a:chExt cx="1610995" cy="2023745"/>
          </a:xfrm>
        </p:grpSpPr>
        <p:sp>
          <p:nvSpPr>
            <p:cNvPr id="7" name="object 7"/>
            <p:cNvSpPr/>
            <p:nvPr/>
          </p:nvSpPr>
          <p:spPr>
            <a:xfrm>
              <a:off x="870203" y="1626108"/>
              <a:ext cx="243840" cy="1758950"/>
            </a:xfrm>
            <a:custGeom>
              <a:avLst/>
              <a:gdLst/>
              <a:ahLst/>
              <a:cxnLst/>
              <a:rect l="l" t="t" r="r" b="b"/>
              <a:pathLst>
                <a:path w="243840" h="1758950">
                  <a:moveTo>
                    <a:pt x="243840" y="0"/>
                  </a:moveTo>
                  <a:lnTo>
                    <a:pt x="120764" y="0"/>
                  </a:lnTo>
                  <a:lnTo>
                    <a:pt x="73482" y="9717"/>
                  </a:lnTo>
                  <a:lnTo>
                    <a:pt x="35126" y="36306"/>
                  </a:lnTo>
                  <a:lnTo>
                    <a:pt x="9398" y="75920"/>
                  </a:lnTo>
                  <a:lnTo>
                    <a:pt x="0" y="124713"/>
                  </a:lnTo>
                  <a:lnTo>
                    <a:pt x="0" y="1633981"/>
                  </a:lnTo>
                  <a:lnTo>
                    <a:pt x="9398" y="1682775"/>
                  </a:lnTo>
                  <a:lnTo>
                    <a:pt x="35126" y="1722389"/>
                  </a:lnTo>
                  <a:lnTo>
                    <a:pt x="73482" y="1748978"/>
                  </a:lnTo>
                  <a:lnTo>
                    <a:pt x="120764" y="1758695"/>
                  </a:lnTo>
                  <a:lnTo>
                    <a:pt x="243840" y="1758695"/>
                  </a:lnTo>
                  <a:lnTo>
                    <a:pt x="196196" y="1748978"/>
                  </a:lnTo>
                  <a:lnTo>
                    <a:pt x="157046" y="1722389"/>
                  </a:lnTo>
                  <a:lnTo>
                    <a:pt x="130524" y="1682775"/>
                  </a:lnTo>
                  <a:lnTo>
                    <a:pt x="120764" y="1633981"/>
                  </a:lnTo>
                  <a:lnTo>
                    <a:pt x="120764" y="124713"/>
                  </a:lnTo>
                  <a:lnTo>
                    <a:pt x="130524" y="75920"/>
                  </a:lnTo>
                  <a:lnTo>
                    <a:pt x="157046" y="36306"/>
                  </a:lnTo>
                  <a:lnTo>
                    <a:pt x="196196" y="9717"/>
                  </a:lnTo>
                  <a:lnTo>
                    <a:pt x="243840" y="0"/>
                  </a:lnTo>
                  <a:close/>
                </a:path>
              </a:pathLst>
            </a:custGeom>
            <a:solidFill>
              <a:srgbClr val="D3E0F4"/>
            </a:solidFill>
          </p:spPr>
          <p:txBody>
            <a:bodyPr wrap="square" lIns="0" tIns="0" rIns="0" bIns="0" rtlCol="0"/>
            <a:lstStyle/>
            <a:p>
              <a:pPr>
                <a:defRPr/>
              </a:pPr>
              <a:endParaRPr>
                <a:solidFill>
                  <a:prstClr val="black"/>
                </a:solidFill>
                <a:latin typeface="Calibri"/>
              </a:endParaRPr>
            </a:p>
          </p:txBody>
        </p:sp>
        <p:sp>
          <p:nvSpPr>
            <p:cNvPr id="8" name="object 8"/>
            <p:cNvSpPr/>
            <p:nvPr/>
          </p:nvSpPr>
          <p:spPr>
            <a:xfrm>
              <a:off x="841248" y="1589531"/>
              <a:ext cx="1297305" cy="1821180"/>
            </a:xfrm>
            <a:custGeom>
              <a:avLst/>
              <a:gdLst/>
              <a:ahLst/>
              <a:cxnLst/>
              <a:rect l="l" t="t" r="r" b="b"/>
              <a:pathLst>
                <a:path w="1297305" h="1821179">
                  <a:moveTo>
                    <a:pt x="163068" y="325755"/>
                  </a:moveTo>
                  <a:lnTo>
                    <a:pt x="161036" y="315950"/>
                  </a:lnTo>
                  <a:lnTo>
                    <a:pt x="155511" y="308381"/>
                  </a:lnTo>
                  <a:lnTo>
                    <a:pt x="147396" y="303491"/>
                  </a:lnTo>
                  <a:lnTo>
                    <a:pt x="137528" y="301752"/>
                  </a:lnTo>
                  <a:lnTo>
                    <a:pt x="128016" y="303491"/>
                  </a:lnTo>
                  <a:lnTo>
                    <a:pt x="120675" y="308381"/>
                  </a:lnTo>
                  <a:lnTo>
                    <a:pt x="115963" y="315950"/>
                  </a:lnTo>
                  <a:lnTo>
                    <a:pt x="114300" y="325755"/>
                  </a:lnTo>
                  <a:lnTo>
                    <a:pt x="114300" y="671576"/>
                  </a:lnTo>
                  <a:lnTo>
                    <a:pt x="115963" y="681761"/>
                  </a:lnTo>
                  <a:lnTo>
                    <a:pt x="120675" y="690168"/>
                  </a:lnTo>
                  <a:lnTo>
                    <a:pt x="128016" y="695883"/>
                  </a:lnTo>
                  <a:lnTo>
                    <a:pt x="137528" y="697992"/>
                  </a:lnTo>
                  <a:lnTo>
                    <a:pt x="147396" y="695883"/>
                  </a:lnTo>
                  <a:lnTo>
                    <a:pt x="155511" y="690168"/>
                  </a:lnTo>
                  <a:lnTo>
                    <a:pt x="161036" y="681761"/>
                  </a:lnTo>
                  <a:lnTo>
                    <a:pt x="163068" y="671576"/>
                  </a:lnTo>
                  <a:lnTo>
                    <a:pt x="163068" y="325755"/>
                  </a:lnTo>
                  <a:close/>
                </a:path>
                <a:path w="1297305" h="1821179">
                  <a:moveTo>
                    <a:pt x="163068" y="198628"/>
                  </a:moveTo>
                  <a:lnTo>
                    <a:pt x="161036" y="188455"/>
                  </a:lnTo>
                  <a:lnTo>
                    <a:pt x="155511" y="180047"/>
                  </a:lnTo>
                  <a:lnTo>
                    <a:pt x="147396" y="174332"/>
                  </a:lnTo>
                  <a:lnTo>
                    <a:pt x="137528" y="172212"/>
                  </a:lnTo>
                  <a:lnTo>
                    <a:pt x="128016" y="174332"/>
                  </a:lnTo>
                  <a:lnTo>
                    <a:pt x="120675" y="180047"/>
                  </a:lnTo>
                  <a:lnTo>
                    <a:pt x="115963" y="188455"/>
                  </a:lnTo>
                  <a:lnTo>
                    <a:pt x="114300" y="198628"/>
                  </a:lnTo>
                  <a:lnTo>
                    <a:pt x="114300" y="227457"/>
                  </a:lnTo>
                  <a:lnTo>
                    <a:pt x="115963" y="236245"/>
                  </a:lnTo>
                  <a:lnTo>
                    <a:pt x="120675" y="243941"/>
                  </a:lnTo>
                  <a:lnTo>
                    <a:pt x="128016" y="249389"/>
                  </a:lnTo>
                  <a:lnTo>
                    <a:pt x="137528" y="251460"/>
                  </a:lnTo>
                  <a:lnTo>
                    <a:pt x="147396" y="249389"/>
                  </a:lnTo>
                  <a:lnTo>
                    <a:pt x="155511" y="243941"/>
                  </a:lnTo>
                  <a:lnTo>
                    <a:pt x="161036" y="236245"/>
                  </a:lnTo>
                  <a:lnTo>
                    <a:pt x="163068" y="227457"/>
                  </a:lnTo>
                  <a:lnTo>
                    <a:pt x="163068" y="198628"/>
                  </a:lnTo>
                  <a:close/>
                </a:path>
                <a:path w="1297305" h="1821179">
                  <a:moveTo>
                    <a:pt x="230124" y="1485519"/>
                  </a:moveTo>
                  <a:lnTo>
                    <a:pt x="228155" y="1476679"/>
                  </a:lnTo>
                  <a:lnTo>
                    <a:pt x="222973" y="1468996"/>
                  </a:lnTo>
                  <a:lnTo>
                    <a:pt x="215646" y="1463573"/>
                  </a:lnTo>
                  <a:lnTo>
                    <a:pt x="207264" y="1461516"/>
                  </a:lnTo>
                  <a:lnTo>
                    <a:pt x="193548" y="1461516"/>
                  </a:lnTo>
                  <a:lnTo>
                    <a:pt x="184188" y="1463573"/>
                  </a:lnTo>
                  <a:lnTo>
                    <a:pt x="176961" y="1468996"/>
                  </a:lnTo>
                  <a:lnTo>
                    <a:pt x="172326" y="1476679"/>
                  </a:lnTo>
                  <a:lnTo>
                    <a:pt x="170688" y="1485519"/>
                  </a:lnTo>
                  <a:lnTo>
                    <a:pt x="172326" y="1495691"/>
                  </a:lnTo>
                  <a:lnTo>
                    <a:pt x="176974" y="1504048"/>
                  </a:lnTo>
                  <a:lnTo>
                    <a:pt x="184188" y="1509725"/>
                  </a:lnTo>
                  <a:lnTo>
                    <a:pt x="193548" y="1511808"/>
                  </a:lnTo>
                  <a:lnTo>
                    <a:pt x="207264" y="1511808"/>
                  </a:lnTo>
                  <a:lnTo>
                    <a:pt x="215646" y="1509725"/>
                  </a:lnTo>
                  <a:lnTo>
                    <a:pt x="222973" y="1504048"/>
                  </a:lnTo>
                  <a:lnTo>
                    <a:pt x="228155" y="1495691"/>
                  </a:lnTo>
                  <a:lnTo>
                    <a:pt x="230124" y="1485519"/>
                  </a:lnTo>
                  <a:close/>
                </a:path>
                <a:path w="1297305" h="1821179">
                  <a:moveTo>
                    <a:pt x="230124" y="1317879"/>
                  </a:moveTo>
                  <a:lnTo>
                    <a:pt x="228155" y="1309039"/>
                  </a:lnTo>
                  <a:lnTo>
                    <a:pt x="222973" y="1301356"/>
                  </a:lnTo>
                  <a:lnTo>
                    <a:pt x="215646" y="1295933"/>
                  </a:lnTo>
                  <a:lnTo>
                    <a:pt x="207264" y="1293876"/>
                  </a:lnTo>
                  <a:lnTo>
                    <a:pt x="193548" y="1293876"/>
                  </a:lnTo>
                  <a:lnTo>
                    <a:pt x="184188" y="1295933"/>
                  </a:lnTo>
                  <a:lnTo>
                    <a:pt x="176961" y="1301356"/>
                  </a:lnTo>
                  <a:lnTo>
                    <a:pt x="172326" y="1309039"/>
                  </a:lnTo>
                  <a:lnTo>
                    <a:pt x="170688" y="1317879"/>
                  </a:lnTo>
                  <a:lnTo>
                    <a:pt x="172326" y="1328051"/>
                  </a:lnTo>
                  <a:lnTo>
                    <a:pt x="176974" y="1336408"/>
                  </a:lnTo>
                  <a:lnTo>
                    <a:pt x="184188" y="1342085"/>
                  </a:lnTo>
                  <a:lnTo>
                    <a:pt x="193548" y="1344168"/>
                  </a:lnTo>
                  <a:lnTo>
                    <a:pt x="207264" y="1344168"/>
                  </a:lnTo>
                  <a:lnTo>
                    <a:pt x="215646" y="1342085"/>
                  </a:lnTo>
                  <a:lnTo>
                    <a:pt x="222973" y="1336408"/>
                  </a:lnTo>
                  <a:lnTo>
                    <a:pt x="228155" y="1328051"/>
                  </a:lnTo>
                  <a:lnTo>
                    <a:pt x="230124" y="1317879"/>
                  </a:lnTo>
                  <a:close/>
                </a:path>
                <a:path w="1297305" h="1821179">
                  <a:moveTo>
                    <a:pt x="230124" y="1150239"/>
                  </a:moveTo>
                  <a:lnTo>
                    <a:pt x="228155" y="1141399"/>
                  </a:lnTo>
                  <a:lnTo>
                    <a:pt x="222973" y="1133716"/>
                  </a:lnTo>
                  <a:lnTo>
                    <a:pt x="215646" y="1128293"/>
                  </a:lnTo>
                  <a:lnTo>
                    <a:pt x="207264" y="1126236"/>
                  </a:lnTo>
                  <a:lnTo>
                    <a:pt x="193548" y="1126236"/>
                  </a:lnTo>
                  <a:lnTo>
                    <a:pt x="184188" y="1128293"/>
                  </a:lnTo>
                  <a:lnTo>
                    <a:pt x="176974" y="1133716"/>
                  </a:lnTo>
                  <a:lnTo>
                    <a:pt x="172326" y="1141399"/>
                  </a:lnTo>
                  <a:lnTo>
                    <a:pt x="170688" y="1150239"/>
                  </a:lnTo>
                  <a:lnTo>
                    <a:pt x="172326" y="1160411"/>
                  </a:lnTo>
                  <a:lnTo>
                    <a:pt x="176974" y="1168768"/>
                  </a:lnTo>
                  <a:lnTo>
                    <a:pt x="184188" y="1174445"/>
                  </a:lnTo>
                  <a:lnTo>
                    <a:pt x="193548" y="1176528"/>
                  </a:lnTo>
                  <a:lnTo>
                    <a:pt x="207264" y="1176528"/>
                  </a:lnTo>
                  <a:lnTo>
                    <a:pt x="215646" y="1174445"/>
                  </a:lnTo>
                  <a:lnTo>
                    <a:pt x="222973" y="1168768"/>
                  </a:lnTo>
                  <a:lnTo>
                    <a:pt x="228155" y="1160411"/>
                  </a:lnTo>
                  <a:lnTo>
                    <a:pt x="230124" y="1150239"/>
                  </a:lnTo>
                  <a:close/>
                </a:path>
                <a:path w="1297305" h="1821179">
                  <a:moveTo>
                    <a:pt x="230124" y="981075"/>
                  </a:moveTo>
                  <a:lnTo>
                    <a:pt x="228155" y="972235"/>
                  </a:lnTo>
                  <a:lnTo>
                    <a:pt x="222973" y="964552"/>
                  </a:lnTo>
                  <a:lnTo>
                    <a:pt x="215646" y="959129"/>
                  </a:lnTo>
                  <a:lnTo>
                    <a:pt x="207264" y="957072"/>
                  </a:lnTo>
                  <a:lnTo>
                    <a:pt x="193548" y="957072"/>
                  </a:lnTo>
                  <a:lnTo>
                    <a:pt x="184188" y="959129"/>
                  </a:lnTo>
                  <a:lnTo>
                    <a:pt x="176974" y="964552"/>
                  </a:lnTo>
                  <a:lnTo>
                    <a:pt x="172326" y="972235"/>
                  </a:lnTo>
                  <a:lnTo>
                    <a:pt x="170688" y="981075"/>
                  </a:lnTo>
                  <a:lnTo>
                    <a:pt x="172326" y="991247"/>
                  </a:lnTo>
                  <a:lnTo>
                    <a:pt x="176974" y="999604"/>
                  </a:lnTo>
                  <a:lnTo>
                    <a:pt x="184188" y="1005281"/>
                  </a:lnTo>
                  <a:lnTo>
                    <a:pt x="193548" y="1007364"/>
                  </a:lnTo>
                  <a:lnTo>
                    <a:pt x="207264" y="1007364"/>
                  </a:lnTo>
                  <a:lnTo>
                    <a:pt x="215646" y="1005281"/>
                  </a:lnTo>
                  <a:lnTo>
                    <a:pt x="222973" y="999604"/>
                  </a:lnTo>
                  <a:lnTo>
                    <a:pt x="228155" y="991247"/>
                  </a:lnTo>
                  <a:lnTo>
                    <a:pt x="230124" y="981075"/>
                  </a:lnTo>
                  <a:close/>
                </a:path>
                <a:path w="1297305" h="1821179">
                  <a:moveTo>
                    <a:pt x="230124" y="813435"/>
                  </a:moveTo>
                  <a:lnTo>
                    <a:pt x="228155" y="804595"/>
                  </a:lnTo>
                  <a:lnTo>
                    <a:pt x="222973" y="796912"/>
                  </a:lnTo>
                  <a:lnTo>
                    <a:pt x="215646" y="791489"/>
                  </a:lnTo>
                  <a:lnTo>
                    <a:pt x="207264" y="789432"/>
                  </a:lnTo>
                  <a:lnTo>
                    <a:pt x="193548" y="789432"/>
                  </a:lnTo>
                  <a:lnTo>
                    <a:pt x="184188" y="791489"/>
                  </a:lnTo>
                  <a:lnTo>
                    <a:pt x="176961" y="796912"/>
                  </a:lnTo>
                  <a:lnTo>
                    <a:pt x="172326" y="804595"/>
                  </a:lnTo>
                  <a:lnTo>
                    <a:pt x="170688" y="813435"/>
                  </a:lnTo>
                  <a:lnTo>
                    <a:pt x="172326" y="823607"/>
                  </a:lnTo>
                  <a:lnTo>
                    <a:pt x="176974" y="831964"/>
                  </a:lnTo>
                  <a:lnTo>
                    <a:pt x="184188" y="837641"/>
                  </a:lnTo>
                  <a:lnTo>
                    <a:pt x="193548" y="839724"/>
                  </a:lnTo>
                  <a:lnTo>
                    <a:pt x="207264" y="839724"/>
                  </a:lnTo>
                  <a:lnTo>
                    <a:pt x="215646" y="837641"/>
                  </a:lnTo>
                  <a:lnTo>
                    <a:pt x="222973" y="831964"/>
                  </a:lnTo>
                  <a:lnTo>
                    <a:pt x="228155" y="823607"/>
                  </a:lnTo>
                  <a:lnTo>
                    <a:pt x="230124" y="813435"/>
                  </a:lnTo>
                  <a:close/>
                </a:path>
                <a:path w="1297305" h="1821179">
                  <a:moveTo>
                    <a:pt x="455676" y="1485519"/>
                  </a:moveTo>
                  <a:lnTo>
                    <a:pt x="453644" y="1476679"/>
                  </a:lnTo>
                  <a:lnTo>
                    <a:pt x="448144" y="1468996"/>
                  </a:lnTo>
                  <a:lnTo>
                    <a:pt x="440029" y="1463573"/>
                  </a:lnTo>
                  <a:lnTo>
                    <a:pt x="430149" y="1461516"/>
                  </a:lnTo>
                  <a:lnTo>
                    <a:pt x="332600" y="1461516"/>
                  </a:lnTo>
                  <a:lnTo>
                    <a:pt x="324065" y="1463573"/>
                  </a:lnTo>
                  <a:lnTo>
                    <a:pt x="316623" y="1468996"/>
                  </a:lnTo>
                  <a:lnTo>
                    <a:pt x="311365" y="1476679"/>
                  </a:lnTo>
                  <a:lnTo>
                    <a:pt x="309372" y="1485519"/>
                  </a:lnTo>
                  <a:lnTo>
                    <a:pt x="311365" y="1495691"/>
                  </a:lnTo>
                  <a:lnTo>
                    <a:pt x="316623" y="1504048"/>
                  </a:lnTo>
                  <a:lnTo>
                    <a:pt x="324065" y="1509725"/>
                  </a:lnTo>
                  <a:lnTo>
                    <a:pt x="332600" y="1511808"/>
                  </a:lnTo>
                  <a:lnTo>
                    <a:pt x="430149" y="1511808"/>
                  </a:lnTo>
                  <a:lnTo>
                    <a:pt x="440029" y="1509725"/>
                  </a:lnTo>
                  <a:lnTo>
                    <a:pt x="448144" y="1504048"/>
                  </a:lnTo>
                  <a:lnTo>
                    <a:pt x="453644" y="1495691"/>
                  </a:lnTo>
                  <a:lnTo>
                    <a:pt x="455676" y="1485519"/>
                  </a:lnTo>
                  <a:close/>
                </a:path>
                <a:path w="1297305" h="1821179">
                  <a:moveTo>
                    <a:pt x="455676" y="1317879"/>
                  </a:moveTo>
                  <a:lnTo>
                    <a:pt x="453644" y="1309039"/>
                  </a:lnTo>
                  <a:lnTo>
                    <a:pt x="448144" y="1301356"/>
                  </a:lnTo>
                  <a:lnTo>
                    <a:pt x="440029" y="1295933"/>
                  </a:lnTo>
                  <a:lnTo>
                    <a:pt x="430149" y="1293876"/>
                  </a:lnTo>
                  <a:lnTo>
                    <a:pt x="332600" y="1293876"/>
                  </a:lnTo>
                  <a:lnTo>
                    <a:pt x="324065" y="1295933"/>
                  </a:lnTo>
                  <a:lnTo>
                    <a:pt x="316623" y="1301356"/>
                  </a:lnTo>
                  <a:lnTo>
                    <a:pt x="311365" y="1309039"/>
                  </a:lnTo>
                  <a:lnTo>
                    <a:pt x="309372" y="1317879"/>
                  </a:lnTo>
                  <a:lnTo>
                    <a:pt x="311365" y="1328051"/>
                  </a:lnTo>
                  <a:lnTo>
                    <a:pt x="316623" y="1336408"/>
                  </a:lnTo>
                  <a:lnTo>
                    <a:pt x="324065" y="1342085"/>
                  </a:lnTo>
                  <a:lnTo>
                    <a:pt x="332600" y="1344168"/>
                  </a:lnTo>
                  <a:lnTo>
                    <a:pt x="430149" y="1344168"/>
                  </a:lnTo>
                  <a:lnTo>
                    <a:pt x="440029" y="1342085"/>
                  </a:lnTo>
                  <a:lnTo>
                    <a:pt x="448144" y="1336408"/>
                  </a:lnTo>
                  <a:lnTo>
                    <a:pt x="453644" y="1328051"/>
                  </a:lnTo>
                  <a:lnTo>
                    <a:pt x="455676" y="1317879"/>
                  </a:lnTo>
                  <a:close/>
                </a:path>
                <a:path w="1297305" h="1821179">
                  <a:moveTo>
                    <a:pt x="455676" y="1150239"/>
                  </a:moveTo>
                  <a:lnTo>
                    <a:pt x="453644" y="1141399"/>
                  </a:lnTo>
                  <a:lnTo>
                    <a:pt x="448144" y="1133716"/>
                  </a:lnTo>
                  <a:lnTo>
                    <a:pt x="440029" y="1128293"/>
                  </a:lnTo>
                  <a:lnTo>
                    <a:pt x="430149" y="1126236"/>
                  </a:lnTo>
                  <a:lnTo>
                    <a:pt x="332600" y="1126236"/>
                  </a:lnTo>
                  <a:lnTo>
                    <a:pt x="324065" y="1128293"/>
                  </a:lnTo>
                  <a:lnTo>
                    <a:pt x="316623" y="1133716"/>
                  </a:lnTo>
                  <a:lnTo>
                    <a:pt x="311365" y="1141399"/>
                  </a:lnTo>
                  <a:lnTo>
                    <a:pt x="309372" y="1150239"/>
                  </a:lnTo>
                  <a:lnTo>
                    <a:pt x="311365" y="1160411"/>
                  </a:lnTo>
                  <a:lnTo>
                    <a:pt x="316623" y="1168768"/>
                  </a:lnTo>
                  <a:lnTo>
                    <a:pt x="324065" y="1174445"/>
                  </a:lnTo>
                  <a:lnTo>
                    <a:pt x="332600" y="1176528"/>
                  </a:lnTo>
                  <a:lnTo>
                    <a:pt x="430149" y="1176528"/>
                  </a:lnTo>
                  <a:lnTo>
                    <a:pt x="440029" y="1174445"/>
                  </a:lnTo>
                  <a:lnTo>
                    <a:pt x="448144" y="1168768"/>
                  </a:lnTo>
                  <a:lnTo>
                    <a:pt x="453644" y="1160411"/>
                  </a:lnTo>
                  <a:lnTo>
                    <a:pt x="455676" y="1150239"/>
                  </a:lnTo>
                  <a:close/>
                </a:path>
                <a:path w="1297305" h="1821179">
                  <a:moveTo>
                    <a:pt x="455676" y="981075"/>
                  </a:moveTo>
                  <a:lnTo>
                    <a:pt x="453644" y="972235"/>
                  </a:lnTo>
                  <a:lnTo>
                    <a:pt x="448144" y="964552"/>
                  </a:lnTo>
                  <a:lnTo>
                    <a:pt x="440029" y="959129"/>
                  </a:lnTo>
                  <a:lnTo>
                    <a:pt x="430149" y="957072"/>
                  </a:lnTo>
                  <a:lnTo>
                    <a:pt x="332600" y="957072"/>
                  </a:lnTo>
                  <a:lnTo>
                    <a:pt x="324065" y="959129"/>
                  </a:lnTo>
                  <a:lnTo>
                    <a:pt x="316623" y="964552"/>
                  </a:lnTo>
                  <a:lnTo>
                    <a:pt x="311365" y="972235"/>
                  </a:lnTo>
                  <a:lnTo>
                    <a:pt x="309372" y="981075"/>
                  </a:lnTo>
                  <a:lnTo>
                    <a:pt x="311365" y="991247"/>
                  </a:lnTo>
                  <a:lnTo>
                    <a:pt x="316623" y="999604"/>
                  </a:lnTo>
                  <a:lnTo>
                    <a:pt x="324065" y="1005281"/>
                  </a:lnTo>
                  <a:lnTo>
                    <a:pt x="332600" y="1007364"/>
                  </a:lnTo>
                  <a:lnTo>
                    <a:pt x="430149" y="1007364"/>
                  </a:lnTo>
                  <a:lnTo>
                    <a:pt x="440029" y="1005281"/>
                  </a:lnTo>
                  <a:lnTo>
                    <a:pt x="448144" y="999604"/>
                  </a:lnTo>
                  <a:lnTo>
                    <a:pt x="453644" y="991247"/>
                  </a:lnTo>
                  <a:lnTo>
                    <a:pt x="455676" y="981075"/>
                  </a:lnTo>
                  <a:close/>
                </a:path>
                <a:path w="1297305" h="1821179">
                  <a:moveTo>
                    <a:pt x="455676" y="813435"/>
                  </a:moveTo>
                  <a:lnTo>
                    <a:pt x="453644" y="804595"/>
                  </a:lnTo>
                  <a:lnTo>
                    <a:pt x="448144" y="796912"/>
                  </a:lnTo>
                  <a:lnTo>
                    <a:pt x="440029" y="791489"/>
                  </a:lnTo>
                  <a:lnTo>
                    <a:pt x="430149" y="789432"/>
                  </a:lnTo>
                  <a:lnTo>
                    <a:pt x="332600" y="789432"/>
                  </a:lnTo>
                  <a:lnTo>
                    <a:pt x="324065" y="791489"/>
                  </a:lnTo>
                  <a:lnTo>
                    <a:pt x="316623" y="796912"/>
                  </a:lnTo>
                  <a:lnTo>
                    <a:pt x="311365" y="804595"/>
                  </a:lnTo>
                  <a:lnTo>
                    <a:pt x="309372" y="813435"/>
                  </a:lnTo>
                  <a:lnTo>
                    <a:pt x="311365" y="823607"/>
                  </a:lnTo>
                  <a:lnTo>
                    <a:pt x="316623" y="831964"/>
                  </a:lnTo>
                  <a:lnTo>
                    <a:pt x="324065" y="837641"/>
                  </a:lnTo>
                  <a:lnTo>
                    <a:pt x="332600" y="839724"/>
                  </a:lnTo>
                  <a:lnTo>
                    <a:pt x="430149" y="839724"/>
                  </a:lnTo>
                  <a:lnTo>
                    <a:pt x="440029" y="837641"/>
                  </a:lnTo>
                  <a:lnTo>
                    <a:pt x="448144" y="831964"/>
                  </a:lnTo>
                  <a:lnTo>
                    <a:pt x="453644" y="823607"/>
                  </a:lnTo>
                  <a:lnTo>
                    <a:pt x="455676" y="813435"/>
                  </a:lnTo>
                  <a:close/>
                </a:path>
                <a:path w="1297305" h="1821179">
                  <a:moveTo>
                    <a:pt x="1112520" y="1485519"/>
                  </a:moveTo>
                  <a:lnTo>
                    <a:pt x="1110488" y="1476679"/>
                  </a:lnTo>
                  <a:lnTo>
                    <a:pt x="1104988" y="1468996"/>
                  </a:lnTo>
                  <a:lnTo>
                    <a:pt x="1096873" y="1463573"/>
                  </a:lnTo>
                  <a:lnTo>
                    <a:pt x="1086993" y="1461516"/>
                  </a:lnTo>
                  <a:lnTo>
                    <a:pt x="560451" y="1461516"/>
                  </a:lnTo>
                  <a:lnTo>
                    <a:pt x="550557" y="1463573"/>
                  </a:lnTo>
                  <a:lnTo>
                    <a:pt x="542442" y="1468996"/>
                  </a:lnTo>
                  <a:lnTo>
                    <a:pt x="536943" y="1476679"/>
                  </a:lnTo>
                  <a:lnTo>
                    <a:pt x="534924" y="1485519"/>
                  </a:lnTo>
                  <a:lnTo>
                    <a:pt x="536943" y="1495691"/>
                  </a:lnTo>
                  <a:lnTo>
                    <a:pt x="542442" y="1504048"/>
                  </a:lnTo>
                  <a:lnTo>
                    <a:pt x="550557" y="1509725"/>
                  </a:lnTo>
                  <a:lnTo>
                    <a:pt x="560451" y="1511808"/>
                  </a:lnTo>
                  <a:lnTo>
                    <a:pt x="1086993" y="1511808"/>
                  </a:lnTo>
                  <a:lnTo>
                    <a:pt x="1096873" y="1509725"/>
                  </a:lnTo>
                  <a:lnTo>
                    <a:pt x="1104988" y="1504048"/>
                  </a:lnTo>
                  <a:lnTo>
                    <a:pt x="1110488" y="1495691"/>
                  </a:lnTo>
                  <a:lnTo>
                    <a:pt x="1112520" y="1485519"/>
                  </a:lnTo>
                  <a:close/>
                </a:path>
                <a:path w="1297305" h="1821179">
                  <a:moveTo>
                    <a:pt x="1112520" y="1317879"/>
                  </a:moveTo>
                  <a:lnTo>
                    <a:pt x="1110488" y="1309039"/>
                  </a:lnTo>
                  <a:lnTo>
                    <a:pt x="1104988" y="1301356"/>
                  </a:lnTo>
                  <a:lnTo>
                    <a:pt x="1096873" y="1295933"/>
                  </a:lnTo>
                  <a:lnTo>
                    <a:pt x="1086993" y="1293876"/>
                  </a:lnTo>
                  <a:lnTo>
                    <a:pt x="560451" y="1293876"/>
                  </a:lnTo>
                  <a:lnTo>
                    <a:pt x="550557" y="1295933"/>
                  </a:lnTo>
                  <a:lnTo>
                    <a:pt x="542442" y="1301356"/>
                  </a:lnTo>
                  <a:lnTo>
                    <a:pt x="536943" y="1309039"/>
                  </a:lnTo>
                  <a:lnTo>
                    <a:pt x="534924" y="1317879"/>
                  </a:lnTo>
                  <a:lnTo>
                    <a:pt x="536943" y="1328051"/>
                  </a:lnTo>
                  <a:lnTo>
                    <a:pt x="542442" y="1336408"/>
                  </a:lnTo>
                  <a:lnTo>
                    <a:pt x="550557" y="1342085"/>
                  </a:lnTo>
                  <a:lnTo>
                    <a:pt x="560451" y="1344168"/>
                  </a:lnTo>
                  <a:lnTo>
                    <a:pt x="1086993" y="1344168"/>
                  </a:lnTo>
                  <a:lnTo>
                    <a:pt x="1096873" y="1342085"/>
                  </a:lnTo>
                  <a:lnTo>
                    <a:pt x="1104988" y="1336408"/>
                  </a:lnTo>
                  <a:lnTo>
                    <a:pt x="1110488" y="1328051"/>
                  </a:lnTo>
                  <a:lnTo>
                    <a:pt x="1112520" y="1317879"/>
                  </a:lnTo>
                  <a:close/>
                </a:path>
                <a:path w="1297305" h="1821179">
                  <a:moveTo>
                    <a:pt x="1112520" y="1150239"/>
                  </a:moveTo>
                  <a:lnTo>
                    <a:pt x="1110488" y="1141399"/>
                  </a:lnTo>
                  <a:lnTo>
                    <a:pt x="1104988" y="1133716"/>
                  </a:lnTo>
                  <a:lnTo>
                    <a:pt x="1096873" y="1128293"/>
                  </a:lnTo>
                  <a:lnTo>
                    <a:pt x="1086993" y="1126236"/>
                  </a:lnTo>
                  <a:lnTo>
                    <a:pt x="560451" y="1126236"/>
                  </a:lnTo>
                  <a:lnTo>
                    <a:pt x="550557" y="1128293"/>
                  </a:lnTo>
                  <a:lnTo>
                    <a:pt x="542442" y="1133716"/>
                  </a:lnTo>
                  <a:lnTo>
                    <a:pt x="536943" y="1141399"/>
                  </a:lnTo>
                  <a:lnTo>
                    <a:pt x="534924" y="1150239"/>
                  </a:lnTo>
                  <a:lnTo>
                    <a:pt x="536943" y="1160411"/>
                  </a:lnTo>
                  <a:lnTo>
                    <a:pt x="542442" y="1168768"/>
                  </a:lnTo>
                  <a:lnTo>
                    <a:pt x="550557" y="1174445"/>
                  </a:lnTo>
                  <a:lnTo>
                    <a:pt x="560451" y="1176528"/>
                  </a:lnTo>
                  <a:lnTo>
                    <a:pt x="1086993" y="1176528"/>
                  </a:lnTo>
                  <a:lnTo>
                    <a:pt x="1096873" y="1174445"/>
                  </a:lnTo>
                  <a:lnTo>
                    <a:pt x="1104988" y="1168768"/>
                  </a:lnTo>
                  <a:lnTo>
                    <a:pt x="1110488" y="1160411"/>
                  </a:lnTo>
                  <a:lnTo>
                    <a:pt x="1112520" y="1150239"/>
                  </a:lnTo>
                  <a:close/>
                </a:path>
                <a:path w="1297305" h="1821179">
                  <a:moveTo>
                    <a:pt x="1112520" y="981075"/>
                  </a:moveTo>
                  <a:lnTo>
                    <a:pt x="1110488" y="972235"/>
                  </a:lnTo>
                  <a:lnTo>
                    <a:pt x="1104988" y="964552"/>
                  </a:lnTo>
                  <a:lnTo>
                    <a:pt x="1096873" y="959129"/>
                  </a:lnTo>
                  <a:lnTo>
                    <a:pt x="1086993" y="957072"/>
                  </a:lnTo>
                  <a:lnTo>
                    <a:pt x="560451" y="957072"/>
                  </a:lnTo>
                  <a:lnTo>
                    <a:pt x="550557" y="959129"/>
                  </a:lnTo>
                  <a:lnTo>
                    <a:pt x="542442" y="964552"/>
                  </a:lnTo>
                  <a:lnTo>
                    <a:pt x="536943" y="972235"/>
                  </a:lnTo>
                  <a:lnTo>
                    <a:pt x="534924" y="981075"/>
                  </a:lnTo>
                  <a:lnTo>
                    <a:pt x="536943" y="991247"/>
                  </a:lnTo>
                  <a:lnTo>
                    <a:pt x="542442" y="999604"/>
                  </a:lnTo>
                  <a:lnTo>
                    <a:pt x="550557" y="1005281"/>
                  </a:lnTo>
                  <a:lnTo>
                    <a:pt x="560451" y="1007364"/>
                  </a:lnTo>
                  <a:lnTo>
                    <a:pt x="1086993" y="1007364"/>
                  </a:lnTo>
                  <a:lnTo>
                    <a:pt x="1096873" y="1005281"/>
                  </a:lnTo>
                  <a:lnTo>
                    <a:pt x="1104988" y="999604"/>
                  </a:lnTo>
                  <a:lnTo>
                    <a:pt x="1110488" y="991247"/>
                  </a:lnTo>
                  <a:lnTo>
                    <a:pt x="1112520" y="981075"/>
                  </a:lnTo>
                  <a:close/>
                </a:path>
                <a:path w="1297305" h="1821179">
                  <a:moveTo>
                    <a:pt x="1112520" y="813435"/>
                  </a:moveTo>
                  <a:lnTo>
                    <a:pt x="1110488" y="804595"/>
                  </a:lnTo>
                  <a:lnTo>
                    <a:pt x="1104988" y="796912"/>
                  </a:lnTo>
                  <a:lnTo>
                    <a:pt x="1096873" y="791489"/>
                  </a:lnTo>
                  <a:lnTo>
                    <a:pt x="1086993" y="789432"/>
                  </a:lnTo>
                  <a:lnTo>
                    <a:pt x="560451" y="789432"/>
                  </a:lnTo>
                  <a:lnTo>
                    <a:pt x="550557" y="791489"/>
                  </a:lnTo>
                  <a:lnTo>
                    <a:pt x="542442" y="796912"/>
                  </a:lnTo>
                  <a:lnTo>
                    <a:pt x="536943" y="804595"/>
                  </a:lnTo>
                  <a:lnTo>
                    <a:pt x="534924" y="813435"/>
                  </a:lnTo>
                  <a:lnTo>
                    <a:pt x="536943" y="823607"/>
                  </a:lnTo>
                  <a:lnTo>
                    <a:pt x="542442" y="831964"/>
                  </a:lnTo>
                  <a:lnTo>
                    <a:pt x="550557" y="837641"/>
                  </a:lnTo>
                  <a:lnTo>
                    <a:pt x="560451" y="839724"/>
                  </a:lnTo>
                  <a:lnTo>
                    <a:pt x="1086993" y="839724"/>
                  </a:lnTo>
                  <a:lnTo>
                    <a:pt x="1096873" y="837641"/>
                  </a:lnTo>
                  <a:lnTo>
                    <a:pt x="1104988" y="831964"/>
                  </a:lnTo>
                  <a:lnTo>
                    <a:pt x="1110488" y="823607"/>
                  </a:lnTo>
                  <a:lnTo>
                    <a:pt x="1112520" y="813435"/>
                  </a:lnTo>
                  <a:close/>
                </a:path>
                <a:path w="1297305" h="1821179">
                  <a:moveTo>
                    <a:pt x="1296924" y="285496"/>
                  </a:moveTo>
                  <a:lnTo>
                    <a:pt x="1289939" y="278384"/>
                  </a:lnTo>
                  <a:lnTo>
                    <a:pt x="1280998" y="268732"/>
                  </a:lnTo>
                  <a:lnTo>
                    <a:pt x="1243457" y="228168"/>
                  </a:lnTo>
                  <a:lnTo>
                    <a:pt x="1243457" y="323977"/>
                  </a:lnTo>
                  <a:lnTo>
                    <a:pt x="1243457" y="1641221"/>
                  </a:lnTo>
                  <a:lnTo>
                    <a:pt x="1240904" y="1665922"/>
                  </a:lnTo>
                  <a:lnTo>
                    <a:pt x="1221854" y="1710740"/>
                  </a:lnTo>
                  <a:lnTo>
                    <a:pt x="1188961" y="1744726"/>
                  </a:lnTo>
                  <a:lnTo>
                    <a:pt x="1146467" y="1763356"/>
                  </a:lnTo>
                  <a:lnTo>
                    <a:pt x="1122553" y="1765935"/>
                  </a:lnTo>
                  <a:lnTo>
                    <a:pt x="174320" y="1765935"/>
                  </a:lnTo>
                  <a:lnTo>
                    <a:pt x="128117" y="1756067"/>
                  </a:lnTo>
                  <a:lnTo>
                    <a:pt x="90639" y="1729994"/>
                  </a:lnTo>
                  <a:lnTo>
                    <a:pt x="63322" y="1689227"/>
                  </a:lnTo>
                  <a:lnTo>
                    <a:pt x="53454" y="1641221"/>
                  </a:lnTo>
                  <a:lnTo>
                    <a:pt x="53454" y="179959"/>
                  </a:lnTo>
                  <a:lnTo>
                    <a:pt x="63322" y="132257"/>
                  </a:lnTo>
                  <a:lnTo>
                    <a:pt x="90639" y="93599"/>
                  </a:lnTo>
                  <a:lnTo>
                    <a:pt x="128117" y="65430"/>
                  </a:lnTo>
                  <a:lnTo>
                    <a:pt x="174320" y="55245"/>
                  </a:lnTo>
                  <a:lnTo>
                    <a:pt x="994791" y="55245"/>
                  </a:lnTo>
                  <a:lnTo>
                    <a:pt x="994791" y="297561"/>
                  </a:lnTo>
                  <a:lnTo>
                    <a:pt x="996810" y="307746"/>
                  </a:lnTo>
                  <a:lnTo>
                    <a:pt x="1002309" y="316153"/>
                  </a:lnTo>
                  <a:lnTo>
                    <a:pt x="1010424" y="321868"/>
                  </a:lnTo>
                  <a:lnTo>
                    <a:pt x="1020318" y="323977"/>
                  </a:lnTo>
                  <a:lnTo>
                    <a:pt x="1243457" y="323977"/>
                  </a:lnTo>
                  <a:lnTo>
                    <a:pt x="1243457" y="228168"/>
                  </a:lnTo>
                  <a:lnTo>
                    <a:pt x="1206246" y="187947"/>
                  </a:lnTo>
                  <a:lnTo>
                    <a:pt x="1206246" y="268732"/>
                  </a:lnTo>
                  <a:lnTo>
                    <a:pt x="1048258" y="268732"/>
                  </a:lnTo>
                  <a:lnTo>
                    <a:pt x="1048258" y="98425"/>
                  </a:lnTo>
                  <a:lnTo>
                    <a:pt x="1206246" y="268732"/>
                  </a:lnTo>
                  <a:lnTo>
                    <a:pt x="1206246" y="187947"/>
                  </a:lnTo>
                  <a:lnTo>
                    <a:pt x="1123416" y="98425"/>
                  </a:lnTo>
                  <a:lnTo>
                    <a:pt x="1083449" y="55245"/>
                  </a:lnTo>
                  <a:lnTo>
                    <a:pt x="1041273" y="9652"/>
                  </a:lnTo>
                  <a:lnTo>
                    <a:pt x="1041273" y="7239"/>
                  </a:lnTo>
                  <a:lnTo>
                    <a:pt x="1038987" y="7239"/>
                  </a:lnTo>
                  <a:lnTo>
                    <a:pt x="1032002" y="0"/>
                  </a:lnTo>
                  <a:lnTo>
                    <a:pt x="174320" y="0"/>
                  </a:lnTo>
                  <a:lnTo>
                    <a:pt x="140030" y="3530"/>
                  </a:lnTo>
                  <a:lnTo>
                    <a:pt x="77558" y="30391"/>
                  </a:lnTo>
                  <a:lnTo>
                    <a:pt x="29413" y="80098"/>
                  </a:lnTo>
                  <a:lnTo>
                    <a:pt x="3403" y="144564"/>
                  </a:lnTo>
                  <a:lnTo>
                    <a:pt x="0" y="179959"/>
                  </a:lnTo>
                  <a:lnTo>
                    <a:pt x="0" y="1641221"/>
                  </a:lnTo>
                  <a:lnTo>
                    <a:pt x="13360" y="1710220"/>
                  </a:lnTo>
                  <a:lnTo>
                    <a:pt x="51130" y="1768348"/>
                  </a:lnTo>
                  <a:lnTo>
                    <a:pt x="107492" y="1807387"/>
                  </a:lnTo>
                  <a:lnTo>
                    <a:pt x="174320" y="1821180"/>
                  </a:lnTo>
                  <a:lnTo>
                    <a:pt x="1122553" y="1821180"/>
                  </a:lnTo>
                  <a:lnTo>
                    <a:pt x="1189380" y="1807387"/>
                  </a:lnTo>
                  <a:lnTo>
                    <a:pt x="1245743" y="1768348"/>
                  </a:lnTo>
                  <a:lnTo>
                    <a:pt x="1247571" y="1765935"/>
                  </a:lnTo>
                  <a:lnTo>
                    <a:pt x="1266482" y="1741093"/>
                  </a:lnTo>
                  <a:lnTo>
                    <a:pt x="1282661" y="1710220"/>
                  </a:lnTo>
                  <a:lnTo>
                    <a:pt x="1293177" y="1676628"/>
                  </a:lnTo>
                  <a:lnTo>
                    <a:pt x="1296924" y="1641221"/>
                  </a:lnTo>
                  <a:lnTo>
                    <a:pt x="1296924" y="285496"/>
                  </a:lnTo>
                  <a:close/>
                </a:path>
              </a:pathLst>
            </a:custGeom>
            <a:solidFill>
              <a:srgbClr val="52525A"/>
            </a:solidFill>
          </p:spPr>
          <p:txBody>
            <a:bodyPr wrap="square" lIns="0" tIns="0" rIns="0" bIns="0" rtlCol="0"/>
            <a:lstStyle/>
            <a:p>
              <a:pPr>
                <a:defRPr/>
              </a:pPr>
              <a:endParaRPr>
                <a:solidFill>
                  <a:prstClr val="black"/>
                </a:solidFill>
                <a:latin typeface="Calibri"/>
              </a:endParaRPr>
            </a:p>
          </p:txBody>
        </p:sp>
        <p:sp>
          <p:nvSpPr>
            <p:cNvPr id="9" name="object 9"/>
            <p:cNvSpPr/>
            <p:nvPr/>
          </p:nvSpPr>
          <p:spPr>
            <a:xfrm>
              <a:off x="1638299" y="2753868"/>
              <a:ext cx="803275" cy="848994"/>
            </a:xfrm>
            <a:custGeom>
              <a:avLst/>
              <a:gdLst/>
              <a:ahLst/>
              <a:cxnLst/>
              <a:rect l="l" t="t" r="r" b="b"/>
              <a:pathLst>
                <a:path w="803275" h="848995">
                  <a:moveTo>
                    <a:pt x="304545" y="702564"/>
                  </a:moveTo>
                  <a:lnTo>
                    <a:pt x="72008" y="702564"/>
                  </a:lnTo>
                  <a:lnTo>
                    <a:pt x="44094" y="708459"/>
                  </a:lnTo>
                  <a:lnTo>
                    <a:pt x="21193" y="724487"/>
                  </a:lnTo>
                  <a:lnTo>
                    <a:pt x="5697" y="748158"/>
                  </a:lnTo>
                  <a:lnTo>
                    <a:pt x="0" y="776986"/>
                  </a:lnTo>
                  <a:lnTo>
                    <a:pt x="0" y="848868"/>
                  </a:lnTo>
                  <a:lnTo>
                    <a:pt x="374269" y="848868"/>
                  </a:lnTo>
                  <a:lnTo>
                    <a:pt x="374269" y="776986"/>
                  </a:lnTo>
                  <a:lnTo>
                    <a:pt x="368929" y="748158"/>
                  </a:lnTo>
                  <a:lnTo>
                    <a:pt x="354218" y="724487"/>
                  </a:lnTo>
                  <a:lnTo>
                    <a:pt x="332103" y="708459"/>
                  </a:lnTo>
                  <a:lnTo>
                    <a:pt x="304545" y="702564"/>
                  </a:lnTo>
                  <a:close/>
                </a:path>
                <a:path w="803275" h="848995">
                  <a:moveTo>
                    <a:pt x="546351" y="462788"/>
                  </a:moveTo>
                  <a:lnTo>
                    <a:pt x="399795" y="462788"/>
                  </a:lnTo>
                  <a:lnTo>
                    <a:pt x="455549" y="541909"/>
                  </a:lnTo>
                  <a:lnTo>
                    <a:pt x="648588" y="808101"/>
                  </a:lnTo>
                  <a:lnTo>
                    <a:pt x="675713" y="833292"/>
                  </a:lnTo>
                  <a:lnTo>
                    <a:pt x="708707" y="844089"/>
                  </a:lnTo>
                  <a:lnTo>
                    <a:pt x="743011" y="840480"/>
                  </a:lnTo>
                  <a:lnTo>
                    <a:pt x="774064" y="822452"/>
                  </a:lnTo>
                  <a:lnTo>
                    <a:pt x="795353" y="793140"/>
                  </a:lnTo>
                  <a:lnTo>
                    <a:pt x="803116" y="758650"/>
                  </a:lnTo>
                  <a:lnTo>
                    <a:pt x="796925" y="723707"/>
                  </a:lnTo>
                  <a:lnTo>
                    <a:pt x="776351" y="693039"/>
                  </a:lnTo>
                  <a:lnTo>
                    <a:pt x="546351" y="462788"/>
                  </a:lnTo>
                  <a:close/>
                </a:path>
                <a:path w="803275" h="848995">
                  <a:moveTo>
                    <a:pt x="97662" y="287782"/>
                  </a:moveTo>
                  <a:lnTo>
                    <a:pt x="27939" y="350139"/>
                  </a:lnTo>
                  <a:lnTo>
                    <a:pt x="276606" y="640207"/>
                  </a:lnTo>
                  <a:lnTo>
                    <a:pt x="346329" y="575564"/>
                  </a:lnTo>
                  <a:lnTo>
                    <a:pt x="316102" y="539496"/>
                  </a:lnTo>
                  <a:lnTo>
                    <a:pt x="399795" y="462788"/>
                  </a:lnTo>
                  <a:lnTo>
                    <a:pt x="546351" y="462788"/>
                  </a:lnTo>
                  <a:lnTo>
                    <a:pt x="476504" y="393319"/>
                  </a:lnTo>
                  <a:lnTo>
                    <a:pt x="552311" y="323723"/>
                  </a:lnTo>
                  <a:lnTo>
                    <a:pt x="130175" y="323723"/>
                  </a:lnTo>
                  <a:lnTo>
                    <a:pt x="97662" y="287782"/>
                  </a:lnTo>
                  <a:close/>
                </a:path>
                <a:path w="803275" h="848995">
                  <a:moveTo>
                    <a:pt x="633037" y="316484"/>
                  </a:moveTo>
                  <a:lnTo>
                    <a:pt x="560197" y="316484"/>
                  </a:lnTo>
                  <a:lnTo>
                    <a:pt x="592708" y="352552"/>
                  </a:lnTo>
                  <a:lnTo>
                    <a:pt x="633037" y="316484"/>
                  </a:lnTo>
                  <a:close/>
                </a:path>
                <a:path w="803275" h="848995">
                  <a:moveTo>
                    <a:pt x="413766" y="0"/>
                  </a:moveTo>
                  <a:lnTo>
                    <a:pt x="344043" y="62357"/>
                  </a:lnTo>
                  <a:lnTo>
                    <a:pt x="374269" y="100711"/>
                  </a:lnTo>
                  <a:lnTo>
                    <a:pt x="130175" y="323723"/>
                  </a:lnTo>
                  <a:lnTo>
                    <a:pt x="552311" y="323723"/>
                  </a:lnTo>
                  <a:lnTo>
                    <a:pt x="560197" y="316484"/>
                  </a:lnTo>
                  <a:lnTo>
                    <a:pt x="633037" y="316484"/>
                  </a:lnTo>
                  <a:lnTo>
                    <a:pt x="662432" y="290195"/>
                  </a:lnTo>
                  <a:lnTo>
                    <a:pt x="413766" y="0"/>
                  </a:lnTo>
                  <a:close/>
                </a:path>
              </a:pathLst>
            </a:custGeom>
            <a:solidFill>
              <a:srgbClr val="FFFFFF"/>
            </a:solidFill>
          </p:spPr>
          <p:txBody>
            <a:bodyPr wrap="square" lIns="0" tIns="0" rIns="0" bIns="0" rtlCol="0"/>
            <a:lstStyle/>
            <a:p>
              <a:pPr>
                <a:defRPr/>
              </a:pPr>
              <a:endParaRPr>
                <a:solidFill>
                  <a:prstClr val="black"/>
                </a:solidFill>
                <a:latin typeface="Calibri"/>
              </a:endParaRPr>
            </a:p>
          </p:txBody>
        </p:sp>
        <p:sp>
          <p:nvSpPr>
            <p:cNvPr id="10" name="object 10"/>
            <p:cNvSpPr/>
            <p:nvPr/>
          </p:nvSpPr>
          <p:spPr>
            <a:xfrm>
              <a:off x="2037587" y="3147060"/>
              <a:ext cx="403860" cy="450850"/>
            </a:xfrm>
            <a:custGeom>
              <a:avLst/>
              <a:gdLst/>
              <a:ahLst/>
              <a:cxnLst/>
              <a:rect l="l" t="t" r="r" b="b"/>
              <a:pathLst>
                <a:path w="403860" h="450850">
                  <a:moveTo>
                    <a:pt x="0" y="69468"/>
                  </a:moveTo>
                  <a:lnTo>
                    <a:pt x="55880" y="148589"/>
                  </a:lnTo>
                  <a:lnTo>
                    <a:pt x="249047" y="414654"/>
                  </a:lnTo>
                  <a:lnTo>
                    <a:pt x="276193" y="439848"/>
                  </a:lnTo>
                  <a:lnTo>
                    <a:pt x="309244" y="450659"/>
                  </a:lnTo>
                  <a:lnTo>
                    <a:pt x="343630" y="447087"/>
                  </a:lnTo>
                  <a:lnTo>
                    <a:pt x="374776" y="429132"/>
                  </a:lnTo>
                  <a:lnTo>
                    <a:pt x="396065" y="399748"/>
                  </a:lnTo>
                  <a:lnTo>
                    <a:pt x="403828" y="365220"/>
                  </a:lnTo>
                  <a:lnTo>
                    <a:pt x="397637" y="330263"/>
                  </a:lnTo>
                  <a:lnTo>
                    <a:pt x="377063" y="299592"/>
                  </a:lnTo>
                  <a:lnTo>
                    <a:pt x="144272" y="67055"/>
                  </a:lnTo>
                  <a:lnTo>
                    <a:pt x="76835" y="0"/>
                  </a:lnTo>
                  <a:lnTo>
                    <a:pt x="50585" y="24102"/>
                  </a:lnTo>
                  <a:lnTo>
                    <a:pt x="0" y="69468"/>
                  </a:lnTo>
                  <a:close/>
                </a:path>
              </a:pathLst>
            </a:custGeom>
            <a:ln w="20574">
              <a:solidFill>
                <a:srgbClr val="AB093C"/>
              </a:solidFill>
            </a:ln>
          </p:spPr>
          <p:txBody>
            <a:bodyPr wrap="square" lIns="0" tIns="0" rIns="0" bIns="0" rtlCol="0"/>
            <a:lstStyle/>
            <a:p>
              <a:pPr>
                <a:defRPr/>
              </a:pPr>
              <a:endParaRPr>
                <a:solidFill>
                  <a:prstClr val="black"/>
                </a:solidFill>
                <a:latin typeface="Calibri"/>
              </a:endParaRPr>
            </a:p>
          </p:txBody>
        </p:sp>
        <p:pic>
          <p:nvPicPr>
            <p:cNvPr id="11" name="object 11"/>
            <p:cNvPicPr/>
            <p:nvPr/>
          </p:nvPicPr>
          <p:blipFill>
            <a:blip r:embed="rId2" cstate="print"/>
            <a:stretch>
              <a:fillRect/>
            </a:stretch>
          </p:blipFill>
          <p:spPr>
            <a:xfrm>
              <a:off x="1638299" y="3456432"/>
              <a:ext cx="114300" cy="146303"/>
            </a:xfrm>
            <a:prstGeom prst="rect">
              <a:avLst/>
            </a:prstGeom>
          </p:spPr>
        </p:pic>
        <p:sp>
          <p:nvSpPr>
            <p:cNvPr id="12" name="object 12"/>
            <p:cNvSpPr/>
            <p:nvPr/>
          </p:nvSpPr>
          <p:spPr>
            <a:xfrm>
              <a:off x="1638299" y="3456432"/>
              <a:ext cx="373380" cy="146685"/>
            </a:xfrm>
            <a:custGeom>
              <a:avLst/>
              <a:gdLst/>
              <a:ahLst/>
              <a:cxnLst/>
              <a:rect l="l" t="t" r="r" b="b"/>
              <a:pathLst>
                <a:path w="373380" h="146685">
                  <a:moveTo>
                    <a:pt x="187832" y="0"/>
                  </a:moveTo>
                  <a:lnTo>
                    <a:pt x="303783" y="0"/>
                  </a:lnTo>
                  <a:lnTo>
                    <a:pt x="331321" y="5875"/>
                  </a:lnTo>
                  <a:lnTo>
                    <a:pt x="353393" y="21859"/>
                  </a:lnTo>
                  <a:lnTo>
                    <a:pt x="368059" y="45487"/>
                  </a:lnTo>
                  <a:lnTo>
                    <a:pt x="373380" y="74294"/>
                  </a:lnTo>
                  <a:lnTo>
                    <a:pt x="373380" y="146303"/>
                  </a:lnTo>
                  <a:lnTo>
                    <a:pt x="187832" y="146303"/>
                  </a:lnTo>
                  <a:lnTo>
                    <a:pt x="0" y="146303"/>
                  </a:lnTo>
                  <a:lnTo>
                    <a:pt x="0" y="74294"/>
                  </a:lnTo>
                  <a:lnTo>
                    <a:pt x="5695" y="45487"/>
                  </a:lnTo>
                  <a:lnTo>
                    <a:pt x="21177" y="21859"/>
                  </a:lnTo>
                  <a:lnTo>
                    <a:pt x="44041" y="5875"/>
                  </a:lnTo>
                  <a:lnTo>
                    <a:pt x="71881" y="0"/>
                  </a:lnTo>
                  <a:lnTo>
                    <a:pt x="187832" y="0"/>
                  </a:lnTo>
                  <a:close/>
                </a:path>
              </a:pathLst>
            </a:custGeom>
            <a:ln w="20574">
              <a:solidFill>
                <a:srgbClr val="C00000"/>
              </a:solidFill>
            </a:ln>
          </p:spPr>
          <p:txBody>
            <a:bodyPr wrap="square" lIns="0" tIns="0" rIns="0" bIns="0" rtlCol="0"/>
            <a:lstStyle/>
            <a:p>
              <a:pPr>
                <a:defRPr/>
              </a:pPr>
              <a:endParaRPr>
                <a:solidFill>
                  <a:prstClr val="black"/>
                </a:solidFill>
                <a:latin typeface="Calibri"/>
              </a:endParaRPr>
            </a:p>
          </p:txBody>
        </p:sp>
        <p:sp>
          <p:nvSpPr>
            <p:cNvPr id="13" name="object 13"/>
            <p:cNvSpPr/>
            <p:nvPr/>
          </p:nvSpPr>
          <p:spPr>
            <a:xfrm>
              <a:off x="1665732" y="2753867"/>
              <a:ext cx="439420" cy="497205"/>
            </a:xfrm>
            <a:custGeom>
              <a:avLst/>
              <a:gdLst/>
              <a:ahLst/>
              <a:cxnLst/>
              <a:rect l="l" t="t" r="r" b="b"/>
              <a:pathLst>
                <a:path w="439419" h="497205">
                  <a:moveTo>
                    <a:pt x="123444" y="347980"/>
                  </a:moveTo>
                  <a:lnTo>
                    <a:pt x="69850" y="288036"/>
                  </a:lnTo>
                  <a:lnTo>
                    <a:pt x="0" y="350393"/>
                  </a:lnTo>
                  <a:lnTo>
                    <a:pt x="123444" y="496824"/>
                  </a:lnTo>
                  <a:lnTo>
                    <a:pt x="123444" y="347980"/>
                  </a:lnTo>
                  <a:close/>
                </a:path>
                <a:path w="439419" h="497205">
                  <a:moveTo>
                    <a:pt x="438912" y="59944"/>
                  </a:moveTo>
                  <a:lnTo>
                    <a:pt x="385953" y="0"/>
                  </a:lnTo>
                  <a:lnTo>
                    <a:pt x="316992" y="62357"/>
                  </a:lnTo>
                  <a:lnTo>
                    <a:pt x="438912" y="208788"/>
                  </a:lnTo>
                  <a:lnTo>
                    <a:pt x="438912" y="59944"/>
                  </a:lnTo>
                  <a:close/>
                </a:path>
              </a:pathLst>
            </a:custGeom>
            <a:solidFill>
              <a:srgbClr val="D3E0F4"/>
            </a:solidFill>
          </p:spPr>
          <p:txBody>
            <a:bodyPr wrap="square" lIns="0" tIns="0" rIns="0" bIns="0" rtlCol="0"/>
            <a:lstStyle/>
            <a:p>
              <a:pPr>
                <a:defRPr/>
              </a:pPr>
              <a:endParaRPr>
                <a:solidFill>
                  <a:prstClr val="black"/>
                </a:solidFill>
                <a:latin typeface="Calibri"/>
              </a:endParaRPr>
            </a:p>
          </p:txBody>
        </p:sp>
        <p:sp>
          <p:nvSpPr>
            <p:cNvPr id="14" name="object 14"/>
            <p:cNvSpPr/>
            <p:nvPr/>
          </p:nvSpPr>
          <p:spPr>
            <a:xfrm>
              <a:off x="1665731" y="2753868"/>
              <a:ext cx="634365" cy="640080"/>
            </a:xfrm>
            <a:custGeom>
              <a:avLst/>
              <a:gdLst/>
              <a:ahLst/>
              <a:cxnLst/>
              <a:rect l="l" t="t" r="r" b="b"/>
              <a:pathLst>
                <a:path w="634364" h="640079">
                  <a:moveTo>
                    <a:pt x="316992" y="62230"/>
                  </a:moveTo>
                  <a:lnTo>
                    <a:pt x="386461" y="0"/>
                  </a:lnTo>
                  <a:lnTo>
                    <a:pt x="633984" y="289814"/>
                  </a:lnTo>
                  <a:lnTo>
                    <a:pt x="564515" y="352044"/>
                  </a:lnTo>
                  <a:lnTo>
                    <a:pt x="316992" y="62230"/>
                  </a:lnTo>
                  <a:close/>
                </a:path>
                <a:path w="634364" h="640079">
                  <a:moveTo>
                    <a:pt x="0" y="350266"/>
                  </a:moveTo>
                  <a:lnTo>
                    <a:pt x="69723" y="288036"/>
                  </a:lnTo>
                  <a:lnTo>
                    <a:pt x="318516" y="575437"/>
                  </a:lnTo>
                  <a:lnTo>
                    <a:pt x="248793" y="640080"/>
                  </a:lnTo>
                  <a:lnTo>
                    <a:pt x="0" y="350266"/>
                  </a:lnTo>
                  <a:close/>
                </a:path>
                <a:path w="634364" h="640079">
                  <a:moveTo>
                    <a:pt x="531876" y="316484"/>
                  </a:moveTo>
                  <a:lnTo>
                    <a:pt x="408813" y="429133"/>
                  </a:lnTo>
                  <a:lnTo>
                    <a:pt x="287909" y="539496"/>
                  </a:lnTo>
                  <a:lnTo>
                    <a:pt x="102107" y="323596"/>
                  </a:lnTo>
                  <a:lnTo>
                    <a:pt x="225170" y="210947"/>
                  </a:lnTo>
                  <a:lnTo>
                    <a:pt x="346075" y="100584"/>
                  </a:lnTo>
                  <a:lnTo>
                    <a:pt x="531876" y="316484"/>
                  </a:lnTo>
                  <a:close/>
                </a:path>
              </a:pathLst>
            </a:custGeom>
            <a:ln w="20574">
              <a:solidFill>
                <a:srgbClr val="AB093C"/>
              </a:solidFill>
            </a:ln>
          </p:spPr>
          <p:txBody>
            <a:bodyPr wrap="square" lIns="0" tIns="0" rIns="0" bIns="0" rtlCol="0"/>
            <a:lstStyle/>
            <a:p>
              <a:pPr>
                <a:defRPr/>
              </a:pPr>
              <a:endParaRPr>
                <a:solidFill>
                  <a:prstClr val="black"/>
                </a:solidFill>
                <a:latin typeface="Calibri"/>
              </a:endParaRPr>
            </a:p>
          </p:txBody>
        </p:sp>
      </p:grpSp>
      <p:sp>
        <p:nvSpPr>
          <p:cNvPr id="15" name="object 15"/>
          <p:cNvSpPr txBox="1"/>
          <p:nvPr/>
        </p:nvSpPr>
        <p:spPr>
          <a:xfrm>
            <a:off x="1895043" y="3750309"/>
            <a:ext cx="2645410" cy="1414780"/>
          </a:xfrm>
          <a:prstGeom prst="rect">
            <a:avLst/>
          </a:prstGeom>
        </p:spPr>
        <p:txBody>
          <a:bodyPr vert="horz" wrap="square" lIns="0" tIns="12700" rIns="0" bIns="0" rtlCol="0">
            <a:spAutoFit/>
          </a:bodyPr>
          <a:lstStyle/>
          <a:p>
            <a:pPr marL="98425">
              <a:lnSpc>
                <a:spcPts val="2850"/>
              </a:lnSpc>
              <a:spcBef>
                <a:spcPts val="100"/>
              </a:spcBef>
              <a:defRPr/>
            </a:pPr>
            <a:r>
              <a:rPr sz="2400" b="1" spc="-50" dirty="0">
                <a:solidFill>
                  <a:srgbClr val="3C3935"/>
                </a:solidFill>
                <a:latin typeface="Verdana"/>
                <a:cs typeface="Verdana"/>
              </a:rPr>
              <a:t>DOCUMENTOS</a:t>
            </a:r>
            <a:endParaRPr sz="2400">
              <a:solidFill>
                <a:prstClr val="black"/>
              </a:solidFill>
              <a:latin typeface="Verdana"/>
              <a:cs typeface="Verdana"/>
            </a:endParaRPr>
          </a:p>
          <a:p>
            <a:pPr marL="125730">
              <a:lnSpc>
                <a:spcPts val="2850"/>
              </a:lnSpc>
              <a:defRPr/>
            </a:pPr>
            <a:r>
              <a:rPr sz="2400" b="1" spc="-85" dirty="0">
                <a:solidFill>
                  <a:srgbClr val="AB093C"/>
                </a:solidFill>
                <a:latin typeface="Verdana"/>
                <a:cs typeface="Verdana"/>
              </a:rPr>
              <a:t>institucionales</a:t>
            </a:r>
            <a:endParaRPr sz="2400">
              <a:solidFill>
                <a:prstClr val="black"/>
              </a:solidFill>
              <a:latin typeface="Verdana"/>
              <a:cs typeface="Verdana"/>
            </a:endParaRPr>
          </a:p>
          <a:p>
            <a:pPr marL="12700">
              <a:spcBef>
                <a:spcPts val="1390"/>
              </a:spcBef>
              <a:tabLst>
                <a:tab pos="945515" algn="l"/>
                <a:tab pos="1791335" algn="l"/>
                <a:tab pos="2350135" algn="l"/>
              </a:tabLst>
              <a:defRPr/>
            </a:pPr>
            <a:r>
              <a:rPr sz="1600" spc="85" dirty="0">
                <a:solidFill>
                  <a:prstClr val="black"/>
                </a:solidFill>
                <a:latin typeface="Verdana"/>
                <a:cs typeface="Verdana"/>
              </a:rPr>
              <a:t>D</a:t>
            </a:r>
            <a:r>
              <a:rPr sz="1600" spc="45" dirty="0">
                <a:solidFill>
                  <a:prstClr val="black"/>
                </a:solidFill>
                <a:latin typeface="Verdana"/>
                <a:cs typeface="Verdana"/>
              </a:rPr>
              <a:t>e</a:t>
            </a:r>
            <a:r>
              <a:rPr sz="1600" spc="35" dirty="0">
                <a:solidFill>
                  <a:prstClr val="black"/>
                </a:solidFill>
                <a:latin typeface="Verdana"/>
                <a:cs typeface="Verdana"/>
              </a:rPr>
              <a:t>b</a:t>
            </a:r>
            <a:r>
              <a:rPr sz="1600" spc="15" dirty="0">
                <a:solidFill>
                  <a:prstClr val="black"/>
                </a:solidFill>
                <a:latin typeface="Verdana"/>
                <a:cs typeface="Verdana"/>
              </a:rPr>
              <a:t>e</a:t>
            </a:r>
            <a:r>
              <a:rPr sz="1600" spc="-40" dirty="0">
                <a:solidFill>
                  <a:prstClr val="black"/>
                </a:solidFill>
                <a:latin typeface="Verdana"/>
                <a:cs typeface="Verdana"/>
              </a:rPr>
              <a:t>r</a:t>
            </a:r>
            <a:r>
              <a:rPr sz="1600" spc="-20" dirty="0">
                <a:solidFill>
                  <a:prstClr val="black"/>
                </a:solidFill>
                <a:latin typeface="Verdana"/>
                <a:cs typeface="Verdana"/>
              </a:rPr>
              <a:t>á</a:t>
            </a:r>
            <a:r>
              <a:rPr sz="1600" dirty="0">
                <a:solidFill>
                  <a:prstClr val="black"/>
                </a:solidFill>
                <a:latin typeface="Verdana"/>
                <a:cs typeface="Verdana"/>
              </a:rPr>
              <a:t>	</a:t>
            </a:r>
            <a:r>
              <a:rPr sz="1600" spc="40" dirty="0">
                <a:solidFill>
                  <a:prstClr val="black"/>
                </a:solidFill>
                <a:latin typeface="Verdana"/>
                <a:cs typeface="Verdana"/>
              </a:rPr>
              <a:t>c</a:t>
            </a:r>
            <a:r>
              <a:rPr sz="1600" spc="55" dirty="0">
                <a:solidFill>
                  <a:prstClr val="black"/>
                </a:solidFill>
                <a:latin typeface="Verdana"/>
                <a:cs typeface="Verdana"/>
              </a:rPr>
              <a:t>o</a:t>
            </a:r>
            <a:r>
              <a:rPr sz="1600" spc="50" dirty="0">
                <a:solidFill>
                  <a:prstClr val="black"/>
                </a:solidFill>
                <a:latin typeface="Verdana"/>
                <a:cs typeface="Verdana"/>
              </a:rPr>
              <a:t>n</a:t>
            </a:r>
            <a:r>
              <a:rPr sz="1600" spc="35" dirty="0">
                <a:solidFill>
                  <a:prstClr val="black"/>
                </a:solidFill>
                <a:latin typeface="Verdana"/>
                <a:cs typeface="Verdana"/>
              </a:rPr>
              <a:t>t</a:t>
            </a:r>
            <a:r>
              <a:rPr sz="1600" spc="-20" dirty="0">
                <a:solidFill>
                  <a:prstClr val="black"/>
                </a:solidFill>
                <a:latin typeface="Verdana"/>
                <a:cs typeface="Verdana"/>
              </a:rPr>
              <a:t>a</a:t>
            </a:r>
            <a:r>
              <a:rPr sz="1600" spc="-45" dirty="0">
                <a:solidFill>
                  <a:prstClr val="black"/>
                </a:solidFill>
                <a:latin typeface="Verdana"/>
                <a:cs typeface="Verdana"/>
              </a:rPr>
              <a:t>r</a:t>
            </a:r>
            <a:r>
              <a:rPr sz="1600" dirty="0">
                <a:solidFill>
                  <a:prstClr val="black"/>
                </a:solidFill>
                <a:latin typeface="Verdana"/>
                <a:cs typeface="Verdana"/>
              </a:rPr>
              <a:t>	</a:t>
            </a:r>
            <a:r>
              <a:rPr sz="1600" spc="50" dirty="0">
                <a:solidFill>
                  <a:prstClr val="black"/>
                </a:solidFill>
                <a:latin typeface="Verdana"/>
                <a:cs typeface="Verdana"/>
              </a:rPr>
              <a:t>con</a:t>
            </a:r>
            <a:r>
              <a:rPr sz="1600" dirty="0">
                <a:solidFill>
                  <a:prstClr val="black"/>
                </a:solidFill>
                <a:latin typeface="Verdana"/>
                <a:cs typeface="Verdana"/>
              </a:rPr>
              <a:t>	</a:t>
            </a:r>
            <a:r>
              <a:rPr sz="1600" spc="5" dirty="0">
                <a:solidFill>
                  <a:prstClr val="black"/>
                </a:solidFill>
                <a:latin typeface="Verdana"/>
                <a:cs typeface="Verdana"/>
              </a:rPr>
              <a:t>l</a:t>
            </a:r>
            <a:r>
              <a:rPr sz="1600" spc="15" dirty="0">
                <a:solidFill>
                  <a:prstClr val="black"/>
                </a:solidFill>
                <a:latin typeface="Verdana"/>
                <a:cs typeface="Verdana"/>
              </a:rPr>
              <a:t>o</a:t>
            </a:r>
            <a:r>
              <a:rPr sz="1600" spc="-55" dirty="0">
                <a:solidFill>
                  <a:prstClr val="black"/>
                </a:solidFill>
                <a:latin typeface="Verdana"/>
                <a:cs typeface="Verdana"/>
              </a:rPr>
              <a:t>s</a:t>
            </a:r>
            <a:endParaRPr sz="1600">
              <a:solidFill>
                <a:prstClr val="black"/>
              </a:solidFill>
              <a:latin typeface="Verdana"/>
              <a:cs typeface="Verdana"/>
            </a:endParaRPr>
          </a:p>
          <a:p>
            <a:pPr marL="12700">
              <a:tabLst>
                <a:tab pos="1254760" algn="l"/>
              </a:tabLst>
              <a:defRPr/>
            </a:pPr>
            <a:r>
              <a:rPr sz="1600" spc="20" dirty="0">
                <a:solidFill>
                  <a:prstClr val="black"/>
                </a:solidFill>
                <a:latin typeface="Verdana"/>
                <a:cs typeface="Verdana"/>
              </a:rPr>
              <a:t>siguie</a:t>
            </a:r>
            <a:r>
              <a:rPr sz="1600" spc="25" dirty="0">
                <a:solidFill>
                  <a:prstClr val="black"/>
                </a:solidFill>
                <a:latin typeface="Verdana"/>
                <a:cs typeface="Verdana"/>
              </a:rPr>
              <a:t>n</a:t>
            </a:r>
            <a:r>
              <a:rPr sz="1600" spc="15" dirty="0">
                <a:solidFill>
                  <a:prstClr val="black"/>
                </a:solidFill>
                <a:latin typeface="Verdana"/>
                <a:cs typeface="Verdana"/>
              </a:rPr>
              <a:t>te</a:t>
            </a:r>
            <a:r>
              <a:rPr sz="1600" spc="-55" dirty="0">
                <a:solidFill>
                  <a:prstClr val="black"/>
                </a:solidFill>
                <a:latin typeface="Verdana"/>
                <a:cs typeface="Verdana"/>
              </a:rPr>
              <a:t>s</a:t>
            </a:r>
            <a:r>
              <a:rPr sz="1600" dirty="0">
                <a:solidFill>
                  <a:prstClr val="black"/>
                </a:solidFill>
                <a:latin typeface="Verdana"/>
                <a:cs typeface="Verdana"/>
              </a:rPr>
              <a:t>	in</a:t>
            </a:r>
            <a:r>
              <a:rPr sz="1600" spc="5" dirty="0">
                <a:solidFill>
                  <a:prstClr val="black"/>
                </a:solidFill>
                <a:latin typeface="Verdana"/>
                <a:cs typeface="Verdana"/>
              </a:rPr>
              <a:t>s</a:t>
            </a:r>
            <a:r>
              <a:rPr sz="1600" spc="-15" dirty="0">
                <a:solidFill>
                  <a:prstClr val="black"/>
                </a:solidFill>
                <a:latin typeface="Verdana"/>
                <a:cs typeface="Verdana"/>
              </a:rPr>
              <a:t>t</a:t>
            </a:r>
            <a:r>
              <a:rPr sz="1600" spc="-25" dirty="0">
                <a:solidFill>
                  <a:prstClr val="black"/>
                </a:solidFill>
                <a:latin typeface="Verdana"/>
                <a:cs typeface="Verdana"/>
              </a:rPr>
              <a:t>r</a:t>
            </a:r>
            <a:r>
              <a:rPr sz="1600" spc="75" dirty="0">
                <a:solidFill>
                  <a:prstClr val="black"/>
                </a:solidFill>
                <a:latin typeface="Verdana"/>
                <a:cs typeface="Verdana"/>
              </a:rPr>
              <a:t>um</a:t>
            </a:r>
            <a:r>
              <a:rPr sz="1600" spc="50" dirty="0">
                <a:solidFill>
                  <a:prstClr val="black"/>
                </a:solidFill>
                <a:latin typeface="Verdana"/>
                <a:cs typeface="Verdana"/>
              </a:rPr>
              <a:t>e</a:t>
            </a:r>
            <a:r>
              <a:rPr sz="1600" spc="70" dirty="0">
                <a:solidFill>
                  <a:prstClr val="black"/>
                </a:solidFill>
                <a:latin typeface="Verdana"/>
                <a:cs typeface="Verdana"/>
              </a:rPr>
              <a:t>n</a:t>
            </a:r>
            <a:r>
              <a:rPr sz="1600" spc="15" dirty="0">
                <a:solidFill>
                  <a:prstClr val="black"/>
                </a:solidFill>
                <a:latin typeface="Verdana"/>
                <a:cs typeface="Verdana"/>
              </a:rPr>
              <a:t>t</a:t>
            </a:r>
            <a:r>
              <a:rPr sz="1600" spc="20" dirty="0">
                <a:solidFill>
                  <a:prstClr val="black"/>
                </a:solidFill>
                <a:latin typeface="Verdana"/>
                <a:cs typeface="Verdana"/>
              </a:rPr>
              <a:t>o</a:t>
            </a:r>
            <a:r>
              <a:rPr sz="1600" spc="-55" dirty="0">
                <a:solidFill>
                  <a:prstClr val="black"/>
                </a:solidFill>
                <a:latin typeface="Verdana"/>
                <a:cs typeface="Verdana"/>
              </a:rPr>
              <a:t>s</a:t>
            </a:r>
            <a:endParaRPr sz="1600">
              <a:solidFill>
                <a:prstClr val="black"/>
              </a:solidFill>
              <a:latin typeface="Verdana"/>
              <a:cs typeface="Verdana"/>
            </a:endParaRPr>
          </a:p>
        </p:txBody>
      </p:sp>
      <p:sp>
        <p:nvSpPr>
          <p:cNvPr id="16" name="object 16"/>
          <p:cNvSpPr txBox="1"/>
          <p:nvPr/>
        </p:nvSpPr>
        <p:spPr>
          <a:xfrm>
            <a:off x="1895044" y="5139944"/>
            <a:ext cx="2646045" cy="513080"/>
          </a:xfrm>
          <a:prstGeom prst="rect">
            <a:avLst/>
          </a:prstGeom>
        </p:spPr>
        <p:txBody>
          <a:bodyPr vert="horz" wrap="square" lIns="0" tIns="12065" rIns="0" bIns="0" rtlCol="0">
            <a:spAutoFit/>
          </a:bodyPr>
          <a:lstStyle/>
          <a:p>
            <a:pPr marL="12700" marR="5080">
              <a:spcBef>
                <a:spcPts val="95"/>
              </a:spcBef>
              <a:tabLst>
                <a:tab pos="1062355" algn="l"/>
                <a:tab pos="2522855" algn="l"/>
              </a:tabLst>
              <a:defRPr/>
            </a:pPr>
            <a:r>
              <a:rPr sz="1600" spc="-120" dirty="0">
                <a:solidFill>
                  <a:prstClr val="black"/>
                </a:solidFill>
                <a:latin typeface="Verdana"/>
                <a:cs typeface="Verdana"/>
              </a:rPr>
              <a:t>j</a:t>
            </a:r>
            <a:r>
              <a:rPr sz="1600" spc="60" dirty="0">
                <a:solidFill>
                  <a:prstClr val="black"/>
                </a:solidFill>
                <a:latin typeface="Verdana"/>
                <a:cs typeface="Verdana"/>
              </a:rPr>
              <a:t>u</a:t>
            </a:r>
            <a:r>
              <a:rPr sz="1600" spc="5" dirty="0">
                <a:solidFill>
                  <a:prstClr val="black"/>
                </a:solidFill>
                <a:latin typeface="Verdana"/>
                <a:cs typeface="Verdana"/>
              </a:rPr>
              <a:t>rídicos</a:t>
            </a:r>
            <a:r>
              <a:rPr sz="1600" dirty="0">
                <a:solidFill>
                  <a:prstClr val="black"/>
                </a:solidFill>
                <a:latin typeface="Verdana"/>
                <a:cs typeface="Verdana"/>
              </a:rPr>
              <a:t>	</a:t>
            </a:r>
            <a:r>
              <a:rPr sz="1600" spc="-30" dirty="0">
                <a:solidFill>
                  <a:prstClr val="black"/>
                </a:solidFill>
                <a:latin typeface="Verdana"/>
                <a:cs typeface="Verdana"/>
              </a:rPr>
              <a:t>a</a:t>
            </a:r>
            <a:r>
              <a:rPr sz="1600" spc="40" dirty="0">
                <a:solidFill>
                  <a:prstClr val="black"/>
                </a:solidFill>
                <a:latin typeface="Verdana"/>
                <a:cs typeface="Verdana"/>
              </a:rPr>
              <a:t>ct</a:t>
            </a:r>
            <a:r>
              <a:rPr sz="1600" spc="70" dirty="0">
                <a:solidFill>
                  <a:prstClr val="black"/>
                </a:solidFill>
                <a:latin typeface="Verdana"/>
                <a:cs typeface="Verdana"/>
              </a:rPr>
              <a:t>u</a:t>
            </a:r>
            <a:r>
              <a:rPr sz="1600" spc="-30" dirty="0">
                <a:solidFill>
                  <a:prstClr val="black"/>
                </a:solidFill>
                <a:latin typeface="Verdana"/>
                <a:cs typeface="Verdana"/>
              </a:rPr>
              <a:t>a</a:t>
            </a:r>
            <a:r>
              <a:rPr sz="1600" spc="-10" dirty="0">
                <a:solidFill>
                  <a:prstClr val="black"/>
                </a:solidFill>
                <a:latin typeface="Verdana"/>
                <a:cs typeface="Verdana"/>
              </a:rPr>
              <a:t>li</a:t>
            </a:r>
            <a:r>
              <a:rPr sz="1600" spc="-25" dirty="0">
                <a:solidFill>
                  <a:prstClr val="black"/>
                </a:solidFill>
                <a:latin typeface="Verdana"/>
                <a:cs typeface="Verdana"/>
              </a:rPr>
              <a:t>z</a:t>
            </a:r>
            <a:r>
              <a:rPr sz="1600" spc="-30" dirty="0">
                <a:solidFill>
                  <a:prstClr val="black"/>
                </a:solidFill>
                <a:latin typeface="Verdana"/>
                <a:cs typeface="Verdana"/>
              </a:rPr>
              <a:t>a</a:t>
            </a:r>
            <a:r>
              <a:rPr sz="1600" spc="90" dirty="0">
                <a:solidFill>
                  <a:prstClr val="black"/>
                </a:solidFill>
                <a:latin typeface="Verdana"/>
                <a:cs typeface="Verdana"/>
              </a:rPr>
              <a:t>d</a:t>
            </a:r>
            <a:r>
              <a:rPr sz="1600" spc="-15" dirty="0">
                <a:solidFill>
                  <a:prstClr val="black"/>
                </a:solidFill>
                <a:latin typeface="Verdana"/>
                <a:cs typeface="Verdana"/>
              </a:rPr>
              <a:t>os</a:t>
            </a:r>
            <a:r>
              <a:rPr sz="1600" dirty="0">
                <a:solidFill>
                  <a:prstClr val="black"/>
                </a:solidFill>
                <a:latin typeface="Verdana"/>
                <a:cs typeface="Verdana"/>
              </a:rPr>
              <a:t>	</a:t>
            </a:r>
            <a:r>
              <a:rPr sz="1600" spc="-60" dirty="0">
                <a:solidFill>
                  <a:prstClr val="black"/>
                </a:solidFill>
                <a:latin typeface="Verdana"/>
                <a:cs typeface="Verdana"/>
              </a:rPr>
              <a:t>y  </a:t>
            </a:r>
            <a:r>
              <a:rPr sz="1600" spc="-10" dirty="0">
                <a:solidFill>
                  <a:prstClr val="black"/>
                </a:solidFill>
                <a:latin typeface="Verdana"/>
                <a:cs typeface="Verdana"/>
              </a:rPr>
              <a:t>publicados:</a:t>
            </a:r>
            <a:endParaRPr sz="1600">
              <a:solidFill>
                <a:prstClr val="black"/>
              </a:solidFill>
              <a:latin typeface="Verdana"/>
              <a:cs typeface="Verdana"/>
            </a:endParaRPr>
          </a:p>
        </p:txBody>
      </p:sp>
    </p:spTree>
    <p:extLst>
      <p:ext uri="{BB962C8B-B14F-4D97-AF65-F5344CB8AC3E}">
        <p14:creationId xmlns:p14="http://schemas.microsoft.com/office/powerpoint/2010/main" val="7991773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394203" y="1626107"/>
            <a:ext cx="426720" cy="1758950"/>
            <a:chOff x="870203" y="1626107"/>
            <a:chExt cx="426720" cy="1758950"/>
          </a:xfrm>
        </p:grpSpPr>
        <p:sp>
          <p:nvSpPr>
            <p:cNvPr id="3" name="object 3"/>
            <p:cNvSpPr/>
            <p:nvPr/>
          </p:nvSpPr>
          <p:spPr>
            <a:xfrm>
              <a:off x="870203" y="1626107"/>
              <a:ext cx="243840" cy="1758950"/>
            </a:xfrm>
            <a:custGeom>
              <a:avLst/>
              <a:gdLst/>
              <a:ahLst/>
              <a:cxnLst/>
              <a:rect l="l" t="t" r="r" b="b"/>
              <a:pathLst>
                <a:path w="243840" h="1758950">
                  <a:moveTo>
                    <a:pt x="243840" y="0"/>
                  </a:moveTo>
                  <a:lnTo>
                    <a:pt x="120764" y="0"/>
                  </a:lnTo>
                  <a:lnTo>
                    <a:pt x="73482" y="9717"/>
                  </a:lnTo>
                  <a:lnTo>
                    <a:pt x="35126" y="36306"/>
                  </a:lnTo>
                  <a:lnTo>
                    <a:pt x="9398" y="75920"/>
                  </a:lnTo>
                  <a:lnTo>
                    <a:pt x="0" y="124713"/>
                  </a:lnTo>
                  <a:lnTo>
                    <a:pt x="0" y="1633981"/>
                  </a:lnTo>
                  <a:lnTo>
                    <a:pt x="9398" y="1682775"/>
                  </a:lnTo>
                  <a:lnTo>
                    <a:pt x="35126" y="1722389"/>
                  </a:lnTo>
                  <a:lnTo>
                    <a:pt x="73482" y="1748978"/>
                  </a:lnTo>
                  <a:lnTo>
                    <a:pt x="120764" y="1758695"/>
                  </a:lnTo>
                  <a:lnTo>
                    <a:pt x="243840" y="1758695"/>
                  </a:lnTo>
                  <a:lnTo>
                    <a:pt x="196196" y="1748978"/>
                  </a:lnTo>
                  <a:lnTo>
                    <a:pt x="157046" y="1722389"/>
                  </a:lnTo>
                  <a:lnTo>
                    <a:pt x="130524" y="1682775"/>
                  </a:lnTo>
                  <a:lnTo>
                    <a:pt x="120764" y="1633981"/>
                  </a:lnTo>
                  <a:lnTo>
                    <a:pt x="120764" y="124713"/>
                  </a:lnTo>
                  <a:lnTo>
                    <a:pt x="130524" y="75920"/>
                  </a:lnTo>
                  <a:lnTo>
                    <a:pt x="157046" y="36306"/>
                  </a:lnTo>
                  <a:lnTo>
                    <a:pt x="196196" y="9717"/>
                  </a:lnTo>
                  <a:lnTo>
                    <a:pt x="243840" y="0"/>
                  </a:lnTo>
                  <a:close/>
                </a:path>
              </a:pathLst>
            </a:custGeom>
            <a:solidFill>
              <a:srgbClr val="D3E0F4"/>
            </a:solidFill>
          </p:spPr>
          <p:txBody>
            <a:bodyPr wrap="square" lIns="0" tIns="0" rIns="0" bIns="0" rtlCol="0"/>
            <a:lstStyle/>
            <a:p>
              <a:pPr>
                <a:defRPr/>
              </a:pPr>
              <a:endParaRPr>
                <a:solidFill>
                  <a:prstClr val="black"/>
                </a:solidFill>
                <a:latin typeface="Calibri"/>
              </a:endParaRPr>
            </a:p>
          </p:txBody>
        </p:sp>
        <p:sp>
          <p:nvSpPr>
            <p:cNvPr id="4" name="object 4"/>
            <p:cNvSpPr/>
            <p:nvPr/>
          </p:nvSpPr>
          <p:spPr>
            <a:xfrm>
              <a:off x="955548" y="1761743"/>
              <a:ext cx="341630" cy="1004569"/>
            </a:xfrm>
            <a:custGeom>
              <a:avLst/>
              <a:gdLst/>
              <a:ahLst/>
              <a:cxnLst/>
              <a:rect l="l" t="t" r="r" b="b"/>
              <a:pathLst>
                <a:path w="341630" h="1004569">
                  <a:moveTo>
                    <a:pt x="48768" y="153543"/>
                  </a:moveTo>
                  <a:lnTo>
                    <a:pt x="46736" y="143738"/>
                  </a:lnTo>
                  <a:lnTo>
                    <a:pt x="41211" y="136169"/>
                  </a:lnTo>
                  <a:lnTo>
                    <a:pt x="33096" y="131279"/>
                  </a:lnTo>
                  <a:lnTo>
                    <a:pt x="23228" y="129540"/>
                  </a:lnTo>
                  <a:lnTo>
                    <a:pt x="13716" y="131279"/>
                  </a:lnTo>
                  <a:lnTo>
                    <a:pt x="6375" y="136169"/>
                  </a:lnTo>
                  <a:lnTo>
                    <a:pt x="1663" y="143738"/>
                  </a:lnTo>
                  <a:lnTo>
                    <a:pt x="0" y="153543"/>
                  </a:lnTo>
                  <a:lnTo>
                    <a:pt x="0" y="499364"/>
                  </a:lnTo>
                  <a:lnTo>
                    <a:pt x="1663" y="509549"/>
                  </a:lnTo>
                  <a:lnTo>
                    <a:pt x="6375" y="517956"/>
                  </a:lnTo>
                  <a:lnTo>
                    <a:pt x="13716" y="523671"/>
                  </a:lnTo>
                  <a:lnTo>
                    <a:pt x="23228" y="525780"/>
                  </a:lnTo>
                  <a:lnTo>
                    <a:pt x="33096" y="523671"/>
                  </a:lnTo>
                  <a:lnTo>
                    <a:pt x="41211" y="517956"/>
                  </a:lnTo>
                  <a:lnTo>
                    <a:pt x="46736" y="509549"/>
                  </a:lnTo>
                  <a:lnTo>
                    <a:pt x="48768" y="499364"/>
                  </a:lnTo>
                  <a:lnTo>
                    <a:pt x="48768" y="153543"/>
                  </a:lnTo>
                  <a:close/>
                </a:path>
                <a:path w="341630" h="1004569">
                  <a:moveTo>
                    <a:pt x="48768" y="26416"/>
                  </a:moveTo>
                  <a:lnTo>
                    <a:pt x="46736" y="16243"/>
                  </a:lnTo>
                  <a:lnTo>
                    <a:pt x="41211" y="7835"/>
                  </a:lnTo>
                  <a:lnTo>
                    <a:pt x="33096" y="2120"/>
                  </a:lnTo>
                  <a:lnTo>
                    <a:pt x="23228" y="0"/>
                  </a:lnTo>
                  <a:lnTo>
                    <a:pt x="13716" y="2120"/>
                  </a:lnTo>
                  <a:lnTo>
                    <a:pt x="6375" y="7835"/>
                  </a:lnTo>
                  <a:lnTo>
                    <a:pt x="1663" y="16243"/>
                  </a:lnTo>
                  <a:lnTo>
                    <a:pt x="0" y="26416"/>
                  </a:lnTo>
                  <a:lnTo>
                    <a:pt x="0" y="55245"/>
                  </a:lnTo>
                  <a:lnTo>
                    <a:pt x="1663" y="64033"/>
                  </a:lnTo>
                  <a:lnTo>
                    <a:pt x="6375" y="71729"/>
                  </a:lnTo>
                  <a:lnTo>
                    <a:pt x="13716" y="77177"/>
                  </a:lnTo>
                  <a:lnTo>
                    <a:pt x="23228" y="79248"/>
                  </a:lnTo>
                  <a:lnTo>
                    <a:pt x="33096" y="77177"/>
                  </a:lnTo>
                  <a:lnTo>
                    <a:pt x="41211" y="71729"/>
                  </a:lnTo>
                  <a:lnTo>
                    <a:pt x="46736" y="64033"/>
                  </a:lnTo>
                  <a:lnTo>
                    <a:pt x="48768" y="55245"/>
                  </a:lnTo>
                  <a:lnTo>
                    <a:pt x="48768" y="26416"/>
                  </a:lnTo>
                  <a:close/>
                </a:path>
                <a:path w="341630" h="1004569">
                  <a:moveTo>
                    <a:pt x="115824" y="978027"/>
                  </a:moveTo>
                  <a:lnTo>
                    <a:pt x="113855" y="969187"/>
                  </a:lnTo>
                  <a:lnTo>
                    <a:pt x="108673" y="961504"/>
                  </a:lnTo>
                  <a:lnTo>
                    <a:pt x="101346" y="956081"/>
                  </a:lnTo>
                  <a:lnTo>
                    <a:pt x="92964" y="954024"/>
                  </a:lnTo>
                  <a:lnTo>
                    <a:pt x="79248" y="954024"/>
                  </a:lnTo>
                  <a:lnTo>
                    <a:pt x="69888" y="956081"/>
                  </a:lnTo>
                  <a:lnTo>
                    <a:pt x="62674" y="961504"/>
                  </a:lnTo>
                  <a:lnTo>
                    <a:pt x="58026" y="969187"/>
                  </a:lnTo>
                  <a:lnTo>
                    <a:pt x="56388" y="978027"/>
                  </a:lnTo>
                  <a:lnTo>
                    <a:pt x="58026" y="988199"/>
                  </a:lnTo>
                  <a:lnTo>
                    <a:pt x="62674" y="996556"/>
                  </a:lnTo>
                  <a:lnTo>
                    <a:pt x="69888" y="1002233"/>
                  </a:lnTo>
                  <a:lnTo>
                    <a:pt x="79248" y="1004316"/>
                  </a:lnTo>
                  <a:lnTo>
                    <a:pt x="92964" y="1004316"/>
                  </a:lnTo>
                  <a:lnTo>
                    <a:pt x="101346" y="1002233"/>
                  </a:lnTo>
                  <a:lnTo>
                    <a:pt x="108673" y="996556"/>
                  </a:lnTo>
                  <a:lnTo>
                    <a:pt x="113855" y="988199"/>
                  </a:lnTo>
                  <a:lnTo>
                    <a:pt x="115824" y="978027"/>
                  </a:lnTo>
                  <a:close/>
                </a:path>
                <a:path w="341630" h="1004569">
                  <a:moveTo>
                    <a:pt x="341376" y="978027"/>
                  </a:moveTo>
                  <a:lnTo>
                    <a:pt x="339344" y="969187"/>
                  </a:lnTo>
                  <a:lnTo>
                    <a:pt x="333844" y="961504"/>
                  </a:lnTo>
                  <a:lnTo>
                    <a:pt x="325729" y="956081"/>
                  </a:lnTo>
                  <a:lnTo>
                    <a:pt x="315849" y="954024"/>
                  </a:lnTo>
                  <a:lnTo>
                    <a:pt x="218300" y="954024"/>
                  </a:lnTo>
                  <a:lnTo>
                    <a:pt x="209765" y="956081"/>
                  </a:lnTo>
                  <a:lnTo>
                    <a:pt x="202323" y="961504"/>
                  </a:lnTo>
                  <a:lnTo>
                    <a:pt x="197065" y="969187"/>
                  </a:lnTo>
                  <a:lnTo>
                    <a:pt x="195072" y="978027"/>
                  </a:lnTo>
                  <a:lnTo>
                    <a:pt x="197065" y="988199"/>
                  </a:lnTo>
                  <a:lnTo>
                    <a:pt x="202323" y="996556"/>
                  </a:lnTo>
                  <a:lnTo>
                    <a:pt x="209765" y="1002233"/>
                  </a:lnTo>
                  <a:lnTo>
                    <a:pt x="218300" y="1004316"/>
                  </a:lnTo>
                  <a:lnTo>
                    <a:pt x="315849" y="1004316"/>
                  </a:lnTo>
                  <a:lnTo>
                    <a:pt x="325729" y="1002233"/>
                  </a:lnTo>
                  <a:lnTo>
                    <a:pt x="333844" y="996556"/>
                  </a:lnTo>
                  <a:lnTo>
                    <a:pt x="339344" y="988199"/>
                  </a:lnTo>
                  <a:lnTo>
                    <a:pt x="341376" y="978027"/>
                  </a:lnTo>
                  <a:close/>
                </a:path>
              </a:pathLst>
            </a:custGeom>
            <a:solidFill>
              <a:srgbClr val="52525A"/>
            </a:solidFill>
          </p:spPr>
          <p:txBody>
            <a:bodyPr wrap="square" lIns="0" tIns="0" rIns="0" bIns="0" rtlCol="0"/>
            <a:lstStyle/>
            <a:p>
              <a:pPr>
                <a:defRPr/>
              </a:pPr>
              <a:endParaRPr>
                <a:solidFill>
                  <a:prstClr val="black"/>
                </a:solidFill>
                <a:latin typeface="Calibri"/>
              </a:endParaRPr>
            </a:p>
          </p:txBody>
        </p:sp>
      </p:grpSp>
      <p:sp>
        <p:nvSpPr>
          <p:cNvPr id="5" name="object 5"/>
          <p:cNvSpPr/>
          <p:nvPr/>
        </p:nvSpPr>
        <p:spPr>
          <a:xfrm>
            <a:off x="2900172" y="2715767"/>
            <a:ext cx="577850" cy="50800"/>
          </a:xfrm>
          <a:custGeom>
            <a:avLst/>
            <a:gdLst/>
            <a:ahLst/>
            <a:cxnLst/>
            <a:rect l="l" t="t" r="r" b="b"/>
            <a:pathLst>
              <a:path w="577850" h="50800">
                <a:moveTo>
                  <a:pt x="552069" y="0"/>
                </a:moveTo>
                <a:lnTo>
                  <a:pt x="25527" y="0"/>
                </a:lnTo>
                <a:lnTo>
                  <a:pt x="15644" y="2053"/>
                </a:lnTo>
                <a:lnTo>
                  <a:pt x="7524" y="7477"/>
                </a:lnTo>
                <a:lnTo>
                  <a:pt x="2024" y="15162"/>
                </a:lnTo>
                <a:lnTo>
                  <a:pt x="0" y="24003"/>
                </a:lnTo>
                <a:lnTo>
                  <a:pt x="2024" y="34164"/>
                </a:lnTo>
                <a:lnTo>
                  <a:pt x="7524" y="42529"/>
                </a:lnTo>
                <a:lnTo>
                  <a:pt x="15644" y="48202"/>
                </a:lnTo>
                <a:lnTo>
                  <a:pt x="25527" y="50292"/>
                </a:lnTo>
                <a:lnTo>
                  <a:pt x="552069" y="50292"/>
                </a:lnTo>
                <a:lnTo>
                  <a:pt x="561951" y="48202"/>
                </a:lnTo>
                <a:lnTo>
                  <a:pt x="570071" y="42529"/>
                </a:lnTo>
                <a:lnTo>
                  <a:pt x="575571" y="34164"/>
                </a:lnTo>
                <a:lnTo>
                  <a:pt x="577596" y="24003"/>
                </a:lnTo>
                <a:lnTo>
                  <a:pt x="575571" y="15162"/>
                </a:lnTo>
                <a:lnTo>
                  <a:pt x="570071" y="7477"/>
                </a:lnTo>
                <a:lnTo>
                  <a:pt x="561951" y="2053"/>
                </a:lnTo>
                <a:lnTo>
                  <a:pt x="552069" y="0"/>
                </a:lnTo>
                <a:close/>
              </a:path>
            </a:pathLst>
          </a:custGeom>
          <a:solidFill>
            <a:srgbClr val="52525A"/>
          </a:solidFill>
        </p:spPr>
        <p:txBody>
          <a:bodyPr wrap="square" lIns="0" tIns="0" rIns="0" bIns="0" rtlCol="0"/>
          <a:lstStyle/>
          <a:p>
            <a:pPr>
              <a:defRPr/>
            </a:pPr>
            <a:endParaRPr>
              <a:solidFill>
                <a:prstClr val="black"/>
              </a:solidFill>
              <a:latin typeface="Calibri"/>
            </a:endParaRPr>
          </a:p>
        </p:txBody>
      </p:sp>
      <p:sp>
        <p:nvSpPr>
          <p:cNvPr id="6" name="object 6"/>
          <p:cNvSpPr/>
          <p:nvPr/>
        </p:nvSpPr>
        <p:spPr>
          <a:xfrm>
            <a:off x="2535936" y="2883407"/>
            <a:ext cx="59690" cy="50800"/>
          </a:xfrm>
          <a:custGeom>
            <a:avLst/>
            <a:gdLst/>
            <a:ahLst/>
            <a:cxnLst/>
            <a:rect l="l" t="t" r="r" b="b"/>
            <a:pathLst>
              <a:path w="59690" h="50800">
                <a:moveTo>
                  <a:pt x="36575" y="0"/>
                </a:moveTo>
                <a:lnTo>
                  <a:pt x="22859" y="0"/>
                </a:lnTo>
                <a:lnTo>
                  <a:pt x="13501" y="2053"/>
                </a:lnTo>
                <a:lnTo>
                  <a:pt x="6286" y="7477"/>
                </a:lnTo>
                <a:lnTo>
                  <a:pt x="1643" y="15162"/>
                </a:lnTo>
                <a:lnTo>
                  <a:pt x="0" y="24002"/>
                </a:lnTo>
                <a:lnTo>
                  <a:pt x="1643" y="34164"/>
                </a:lnTo>
                <a:lnTo>
                  <a:pt x="6286" y="42529"/>
                </a:lnTo>
                <a:lnTo>
                  <a:pt x="13501" y="48202"/>
                </a:lnTo>
                <a:lnTo>
                  <a:pt x="22859" y="50291"/>
                </a:lnTo>
                <a:lnTo>
                  <a:pt x="36575" y="50291"/>
                </a:lnTo>
                <a:lnTo>
                  <a:pt x="44969" y="48202"/>
                </a:lnTo>
                <a:lnTo>
                  <a:pt x="52292" y="42529"/>
                </a:lnTo>
                <a:lnTo>
                  <a:pt x="57471" y="34164"/>
                </a:lnTo>
                <a:lnTo>
                  <a:pt x="59435" y="24002"/>
                </a:lnTo>
                <a:lnTo>
                  <a:pt x="57471" y="15162"/>
                </a:lnTo>
                <a:lnTo>
                  <a:pt x="52292" y="7477"/>
                </a:lnTo>
                <a:lnTo>
                  <a:pt x="44969" y="2053"/>
                </a:lnTo>
                <a:lnTo>
                  <a:pt x="36575" y="0"/>
                </a:lnTo>
                <a:close/>
              </a:path>
            </a:pathLst>
          </a:custGeom>
          <a:solidFill>
            <a:srgbClr val="52525A"/>
          </a:solidFill>
        </p:spPr>
        <p:txBody>
          <a:bodyPr wrap="square" lIns="0" tIns="0" rIns="0" bIns="0" rtlCol="0"/>
          <a:lstStyle/>
          <a:p>
            <a:pPr>
              <a:defRPr/>
            </a:pPr>
            <a:endParaRPr>
              <a:solidFill>
                <a:prstClr val="black"/>
              </a:solidFill>
              <a:latin typeface="Calibri"/>
            </a:endParaRPr>
          </a:p>
        </p:txBody>
      </p:sp>
      <p:sp>
        <p:nvSpPr>
          <p:cNvPr id="7" name="object 7"/>
          <p:cNvSpPr/>
          <p:nvPr/>
        </p:nvSpPr>
        <p:spPr>
          <a:xfrm>
            <a:off x="2674620" y="2883407"/>
            <a:ext cx="146685" cy="50800"/>
          </a:xfrm>
          <a:custGeom>
            <a:avLst/>
            <a:gdLst/>
            <a:ahLst/>
            <a:cxnLst/>
            <a:rect l="l" t="t" r="r" b="b"/>
            <a:pathLst>
              <a:path w="146684" h="50800">
                <a:moveTo>
                  <a:pt x="120777" y="0"/>
                </a:moveTo>
                <a:lnTo>
                  <a:pt x="23228" y="0"/>
                </a:lnTo>
                <a:lnTo>
                  <a:pt x="14696" y="2053"/>
                </a:lnTo>
                <a:lnTo>
                  <a:pt x="7256" y="7477"/>
                </a:lnTo>
                <a:lnTo>
                  <a:pt x="1995" y="15162"/>
                </a:lnTo>
                <a:lnTo>
                  <a:pt x="0" y="24002"/>
                </a:lnTo>
                <a:lnTo>
                  <a:pt x="1995" y="34164"/>
                </a:lnTo>
                <a:lnTo>
                  <a:pt x="7256" y="42529"/>
                </a:lnTo>
                <a:lnTo>
                  <a:pt x="14696" y="48202"/>
                </a:lnTo>
                <a:lnTo>
                  <a:pt x="23228" y="50291"/>
                </a:lnTo>
                <a:lnTo>
                  <a:pt x="120777" y="50291"/>
                </a:lnTo>
                <a:lnTo>
                  <a:pt x="130659" y="48202"/>
                </a:lnTo>
                <a:lnTo>
                  <a:pt x="138779" y="42529"/>
                </a:lnTo>
                <a:lnTo>
                  <a:pt x="144279" y="34164"/>
                </a:lnTo>
                <a:lnTo>
                  <a:pt x="146304" y="24002"/>
                </a:lnTo>
                <a:lnTo>
                  <a:pt x="144279" y="15162"/>
                </a:lnTo>
                <a:lnTo>
                  <a:pt x="138779" y="7477"/>
                </a:lnTo>
                <a:lnTo>
                  <a:pt x="130659" y="2053"/>
                </a:lnTo>
                <a:lnTo>
                  <a:pt x="120777" y="0"/>
                </a:lnTo>
                <a:close/>
              </a:path>
            </a:pathLst>
          </a:custGeom>
          <a:solidFill>
            <a:srgbClr val="52525A"/>
          </a:solidFill>
        </p:spPr>
        <p:txBody>
          <a:bodyPr wrap="square" lIns="0" tIns="0" rIns="0" bIns="0" rtlCol="0"/>
          <a:lstStyle/>
          <a:p>
            <a:pPr>
              <a:defRPr/>
            </a:pPr>
            <a:endParaRPr>
              <a:solidFill>
                <a:prstClr val="black"/>
              </a:solidFill>
              <a:latin typeface="Calibri"/>
            </a:endParaRPr>
          </a:p>
        </p:txBody>
      </p:sp>
      <p:sp>
        <p:nvSpPr>
          <p:cNvPr id="8" name="object 8"/>
          <p:cNvSpPr/>
          <p:nvPr/>
        </p:nvSpPr>
        <p:spPr>
          <a:xfrm>
            <a:off x="2900172" y="2883407"/>
            <a:ext cx="577850" cy="50800"/>
          </a:xfrm>
          <a:custGeom>
            <a:avLst/>
            <a:gdLst/>
            <a:ahLst/>
            <a:cxnLst/>
            <a:rect l="l" t="t" r="r" b="b"/>
            <a:pathLst>
              <a:path w="577850" h="50800">
                <a:moveTo>
                  <a:pt x="552069" y="0"/>
                </a:moveTo>
                <a:lnTo>
                  <a:pt x="25527" y="0"/>
                </a:lnTo>
                <a:lnTo>
                  <a:pt x="15644" y="2053"/>
                </a:lnTo>
                <a:lnTo>
                  <a:pt x="7524" y="7477"/>
                </a:lnTo>
                <a:lnTo>
                  <a:pt x="2024" y="15162"/>
                </a:lnTo>
                <a:lnTo>
                  <a:pt x="0" y="24002"/>
                </a:lnTo>
                <a:lnTo>
                  <a:pt x="2024" y="34164"/>
                </a:lnTo>
                <a:lnTo>
                  <a:pt x="7524" y="42529"/>
                </a:lnTo>
                <a:lnTo>
                  <a:pt x="15644" y="48202"/>
                </a:lnTo>
                <a:lnTo>
                  <a:pt x="25527" y="50291"/>
                </a:lnTo>
                <a:lnTo>
                  <a:pt x="552069" y="50291"/>
                </a:lnTo>
                <a:lnTo>
                  <a:pt x="561951" y="48202"/>
                </a:lnTo>
                <a:lnTo>
                  <a:pt x="570071" y="42529"/>
                </a:lnTo>
                <a:lnTo>
                  <a:pt x="575571" y="34164"/>
                </a:lnTo>
                <a:lnTo>
                  <a:pt x="577596" y="24002"/>
                </a:lnTo>
                <a:lnTo>
                  <a:pt x="575571" y="15162"/>
                </a:lnTo>
                <a:lnTo>
                  <a:pt x="570071" y="7477"/>
                </a:lnTo>
                <a:lnTo>
                  <a:pt x="561951" y="2053"/>
                </a:lnTo>
                <a:lnTo>
                  <a:pt x="552069" y="0"/>
                </a:lnTo>
                <a:close/>
              </a:path>
            </a:pathLst>
          </a:custGeom>
          <a:solidFill>
            <a:srgbClr val="52525A"/>
          </a:solidFill>
        </p:spPr>
        <p:txBody>
          <a:bodyPr wrap="square" lIns="0" tIns="0" rIns="0" bIns="0" rtlCol="0"/>
          <a:lstStyle/>
          <a:p>
            <a:pPr>
              <a:defRPr/>
            </a:pPr>
            <a:endParaRPr>
              <a:solidFill>
                <a:prstClr val="black"/>
              </a:solidFill>
              <a:latin typeface="Calibri"/>
            </a:endParaRPr>
          </a:p>
        </p:txBody>
      </p:sp>
      <p:sp>
        <p:nvSpPr>
          <p:cNvPr id="9" name="object 9"/>
          <p:cNvSpPr/>
          <p:nvPr/>
        </p:nvSpPr>
        <p:spPr>
          <a:xfrm>
            <a:off x="2535936" y="3051048"/>
            <a:ext cx="59690" cy="50800"/>
          </a:xfrm>
          <a:custGeom>
            <a:avLst/>
            <a:gdLst/>
            <a:ahLst/>
            <a:cxnLst/>
            <a:rect l="l" t="t" r="r" b="b"/>
            <a:pathLst>
              <a:path w="59690" h="50800">
                <a:moveTo>
                  <a:pt x="36575" y="0"/>
                </a:moveTo>
                <a:lnTo>
                  <a:pt x="22859" y="0"/>
                </a:lnTo>
                <a:lnTo>
                  <a:pt x="13501" y="2053"/>
                </a:lnTo>
                <a:lnTo>
                  <a:pt x="6286" y="7477"/>
                </a:lnTo>
                <a:lnTo>
                  <a:pt x="1643" y="15162"/>
                </a:lnTo>
                <a:lnTo>
                  <a:pt x="0" y="24002"/>
                </a:lnTo>
                <a:lnTo>
                  <a:pt x="1643" y="34164"/>
                </a:lnTo>
                <a:lnTo>
                  <a:pt x="6286" y="42529"/>
                </a:lnTo>
                <a:lnTo>
                  <a:pt x="13501" y="48202"/>
                </a:lnTo>
                <a:lnTo>
                  <a:pt x="22859" y="50291"/>
                </a:lnTo>
                <a:lnTo>
                  <a:pt x="36575" y="50291"/>
                </a:lnTo>
                <a:lnTo>
                  <a:pt x="44969" y="48202"/>
                </a:lnTo>
                <a:lnTo>
                  <a:pt x="52292" y="42529"/>
                </a:lnTo>
                <a:lnTo>
                  <a:pt x="57471" y="34164"/>
                </a:lnTo>
                <a:lnTo>
                  <a:pt x="59435" y="24002"/>
                </a:lnTo>
                <a:lnTo>
                  <a:pt x="57471" y="15162"/>
                </a:lnTo>
                <a:lnTo>
                  <a:pt x="52292" y="7477"/>
                </a:lnTo>
                <a:lnTo>
                  <a:pt x="44969" y="2053"/>
                </a:lnTo>
                <a:lnTo>
                  <a:pt x="36575" y="0"/>
                </a:lnTo>
                <a:close/>
              </a:path>
            </a:pathLst>
          </a:custGeom>
          <a:solidFill>
            <a:srgbClr val="52525A"/>
          </a:solidFill>
        </p:spPr>
        <p:txBody>
          <a:bodyPr wrap="square" lIns="0" tIns="0" rIns="0" bIns="0" rtlCol="0"/>
          <a:lstStyle/>
          <a:p>
            <a:pPr>
              <a:defRPr/>
            </a:pPr>
            <a:endParaRPr>
              <a:solidFill>
                <a:prstClr val="black"/>
              </a:solidFill>
              <a:latin typeface="Calibri"/>
            </a:endParaRPr>
          </a:p>
        </p:txBody>
      </p:sp>
      <p:sp>
        <p:nvSpPr>
          <p:cNvPr id="10" name="object 10"/>
          <p:cNvSpPr/>
          <p:nvPr/>
        </p:nvSpPr>
        <p:spPr>
          <a:xfrm>
            <a:off x="2674620" y="3051048"/>
            <a:ext cx="146685" cy="50800"/>
          </a:xfrm>
          <a:custGeom>
            <a:avLst/>
            <a:gdLst/>
            <a:ahLst/>
            <a:cxnLst/>
            <a:rect l="l" t="t" r="r" b="b"/>
            <a:pathLst>
              <a:path w="146684" h="50800">
                <a:moveTo>
                  <a:pt x="120777" y="0"/>
                </a:moveTo>
                <a:lnTo>
                  <a:pt x="23228" y="0"/>
                </a:lnTo>
                <a:lnTo>
                  <a:pt x="14696" y="2053"/>
                </a:lnTo>
                <a:lnTo>
                  <a:pt x="7256" y="7477"/>
                </a:lnTo>
                <a:lnTo>
                  <a:pt x="1995" y="15162"/>
                </a:lnTo>
                <a:lnTo>
                  <a:pt x="0" y="24002"/>
                </a:lnTo>
                <a:lnTo>
                  <a:pt x="1995" y="34164"/>
                </a:lnTo>
                <a:lnTo>
                  <a:pt x="7256" y="42529"/>
                </a:lnTo>
                <a:lnTo>
                  <a:pt x="14696" y="48202"/>
                </a:lnTo>
                <a:lnTo>
                  <a:pt x="23228" y="50291"/>
                </a:lnTo>
                <a:lnTo>
                  <a:pt x="120777" y="50291"/>
                </a:lnTo>
                <a:lnTo>
                  <a:pt x="130659" y="48202"/>
                </a:lnTo>
                <a:lnTo>
                  <a:pt x="138779" y="42529"/>
                </a:lnTo>
                <a:lnTo>
                  <a:pt x="144279" y="34164"/>
                </a:lnTo>
                <a:lnTo>
                  <a:pt x="146304" y="24002"/>
                </a:lnTo>
                <a:lnTo>
                  <a:pt x="144279" y="15162"/>
                </a:lnTo>
                <a:lnTo>
                  <a:pt x="138779" y="7477"/>
                </a:lnTo>
                <a:lnTo>
                  <a:pt x="130659" y="2053"/>
                </a:lnTo>
                <a:lnTo>
                  <a:pt x="120777" y="0"/>
                </a:lnTo>
                <a:close/>
              </a:path>
            </a:pathLst>
          </a:custGeom>
          <a:solidFill>
            <a:srgbClr val="52525A"/>
          </a:solidFill>
        </p:spPr>
        <p:txBody>
          <a:bodyPr wrap="square" lIns="0" tIns="0" rIns="0" bIns="0" rtlCol="0"/>
          <a:lstStyle/>
          <a:p>
            <a:pPr>
              <a:defRPr/>
            </a:pPr>
            <a:endParaRPr>
              <a:solidFill>
                <a:prstClr val="black"/>
              </a:solidFill>
              <a:latin typeface="Calibri"/>
            </a:endParaRPr>
          </a:p>
        </p:txBody>
      </p:sp>
      <p:sp>
        <p:nvSpPr>
          <p:cNvPr id="11" name="object 11"/>
          <p:cNvSpPr/>
          <p:nvPr/>
        </p:nvSpPr>
        <p:spPr>
          <a:xfrm>
            <a:off x="2900172" y="3051048"/>
            <a:ext cx="577850" cy="50800"/>
          </a:xfrm>
          <a:custGeom>
            <a:avLst/>
            <a:gdLst/>
            <a:ahLst/>
            <a:cxnLst/>
            <a:rect l="l" t="t" r="r" b="b"/>
            <a:pathLst>
              <a:path w="577850" h="50800">
                <a:moveTo>
                  <a:pt x="552069" y="0"/>
                </a:moveTo>
                <a:lnTo>
                  <a:pt x="25527" y="0"/>
                </a:lnTo>
                <a:lnTo>
                  <a:pt x="15644" y="2053"/>
                </a:lnTo>
                <a:lnTo>
                  <a:pt x="7524" y="7477"/>
                </a:lnTo>
                <a:lnTo>
                  <a:pt x="2024" y="15162"/>
                </a:lnTo>
                <a:lnTo>
                  <a:pt x="0" y="24002"/>
                </a:lnTo>
                <a:lnTo>
                  <a:pt x="2024" y="34164"/>
                </a:lnTo>
                <a:lnTo>
                  <a:pt x="7524" y="42529"/>
                </a:lnTo>
                <a:lnTo>
                  <a:pt x="15644" y="48202"/>
                </a:lnTo>
                <a:lnTo>
                  <a:pt x="25527" y="50291"/>
                </a:lnTo>
                <a:lnTo>
                  <a:pt x="552069" y="50291"/>
                </a:lnTo>
                <a:lnTo>
                  <a:pt x="561951" y="48202"/>
                </a:lnTo>
                <a:lnTo>
                  <a:pt x="570071" y="42529"/>
                </a:lnTo>
                <a:lnTo>
                  <a:pt x="575571" y="34164"/>
                </a:lnTo>
                <a:lnTo>
                  <a:pt x="577596" y="24002"/>
                </a:lnTo>
                <a:lnTo>
                  <a:pt x="575571" y="15162"/>
                </a:lnTo>
                <a:lnTo>
                  <a:pt x="570071" y="7477"/>
                </a:lnTo>
                <a:lnTo>
                  <a:pt x="561951" y="2053"/>
                </a:lnTo>
                <a:lnTo>
                  <a:pt x="552069" y="0"/>
                </a:lnTo>
                <a:close/>
              </a:path>
            </a:pathLst>
          </a:custGeom>
          <a:solidFill>
            <a:srgbClr val="52525A"/>
          </a:solidFill>
        </p:spPr>
        <p:txBody>
          <a:bodyPr wrap="square" lIns="0" tIns="0" rIns="0" bIns="0" rtlCol="0"/>
          <a:lstStyle/>
          <a:p>
            <a:pPr>
              <a:defRPr/>
            </a:pPr>
            <a:endParaRPr>
              <a:solidFill>
                <a:prstClr val="black"/>
              </a:solidFill>
              <a:latin typeface="Calibri"/>
            </a:endParaRPr>
          </a:p>
        </p:txBody>
      </p:sp>
      <p:sp>
        <p:nvSpPr>
          <p:cNvPr id="12" name="object 12"/>
          <p:cNvSpPr/>
          <p:nvPr/>
        </p:nvSpPr>
        <p:spPr>
          <a:xfrm>
            <a:off x="2535936" y="2546604"/>
            <a:ext cx="59690" cy="50800"/>
          </a:xfrm>
          <a:custGeom>
            <a:avLst/>
            <a:gdLst/>
            <a:ahLst/>
            <a:cxnLst/>
            <a:rect l="l" t="t" r="r" b="b"/>
            <a:pathLst>
              <a:path w="59690" h="50800">
                <a:moveTo>
                  <a:pt x="36575" y="0"/>
                </a:moveTo>
                <a:lnTo>
                  <a:pt x="22859" y="0"/>
                </a:lnTo>
                <a:lnTo>
                  <a:pt x="13501" y="2053"/>
                </a:lnTo>
                <a:lnTo>
                  <a:pt x="6286" y="7477"/>
                </a:lnTo>
                <a:lnTo>
                  <a:pt x="1643" y="15162"/>
                </a:lnTo>
                <a:lnTo>
                  <a:pt x="0" y="24003"/>
                </a:lnTo>
                <a:lnTo>
                  <a:pt x="1643" y="34164"/>
                </a:lnTo>
                <a:lnTo>
                  <a:pt x="6286" y="42529"/>
                </a:lnTo>
                <a:lnTo>
                  <a:pt x="13501" y="48202"/>
                </a:lnTo>
                <a:lnTo>
                  <a:pt x="22859" y="50292"/>
                </a:lnTo>
                <a:lnTo>
                  <a:pt x="36575" y="50292"/>
                </a:lnTo>
                <a:lnTo>
                  <a:pt x="44969" y="48202"/>
                </a:lnTo>
                <a:lnTo>
                  <a:pt x="52292" y="42529"/>
                </a:lnTo>
                <a:lnTo>
                  <a:pt x="57471" y="34164"/>
                </a:lnTo>
                <a:lnTo>
                  <a:pt x="59435" y="24003"/>
                </a:lnTo>
                <a:lnTo>
                  <a:pt x="57471" y="15162"/>
                </a:lnTo>
                <a:lnTo>
                  <a:pt x="52292" y="7477"/>
                </a:lnTo>
                <a:lnTo>
                  <a:pt x="44969" y="2053"/>
                </a:lnTo>
                <a:lnTo>
                  <a:pt x="36575" y="0"/>
                </a:lnTo>
                <a:close/>
              </a:path>
            </a:pathLst>
          </a:custGeom>
          <a:solidFill>
            <a:srgbClr val="52525A"/>
          </a:solidFill>
        </p:spPr>
        <p:txBody>
          <a:bodyPr wrap="square" lIns="0" tIns="0" rIns="0" bIns="0" rtlCol="0"/>
          <a:lstStyle/>
          <a:p>
            <a:pPr>
              <a:defRPr/>
            </a:pPr>
            <a:endParaRPr>
              <a:solidFill>
                <a:prstClr val="black"/>
              </a:solidFill>
              <a:latin typeface="Calibri"/>
            </a:endParaRPr>
          </a:p>
        </p:txBody>
      </p:sp>
      <p:sp>
        <p:nvSpPr>
          <p:cNvPr id="13" name="object 13"/>
          <p:cNvSpPr/>
          <p:nvPr/>
        </p:nvSpPr>
        <p:spPr>
          <a:xfrm>
            <a:off x="2674620" y="2546604"/>
            <a:ext cx="146685" cy="50800"/>
          </a:xfrm>
          <a:custGeom>
            <a:avLst/>
            <a:gdLst/>
            <a:ahLst/>
            <a:cxnLst/>
            <a:rect l="l" t="t" r="r" b="b"/>
            <a:pathLst>
              <a:path w="146684" h="50800">
                <a:moveTo>
                  <a:pt x="120777" y="0"/>
                </a:moveTo>
                <a:lnTo>
                  <a:pt x="23228" y="0"/>
                </a:lnTo>
                <a:lnTo>
                  <a:pt x="14696" y="2053"/>
                </a:lnTo>
                <a:lnTo>
                  <a:pt x="7256" y="7477"/>
                </a:lnTo>
                <a:lnTo>
                  <a:pt x="1995" y="15162"/>
                </a:lnTo>
                <a:lnTo>
                  <a:pt x="0" y="24003"/>
                </a:lnTo>
                <a:lnTo>
                  <a:pt x="1995" y="34164"/>
                </a:lnTo>
                <a:lnTo>
                  <a:pt x="7256" y="42529"/>
                </a:lnTo>
                <a:lnTo>
                  <a:pt x="14696" y="48202"/>
                </a:lnTo>
                <a:lnTo>
                  <a:pt x="23228" y="50292"/>
                </a:lnTo>
                <a:lnTo>
                  <a:pt x="120777" y="50292"/>
                </a:lnTo>
                <a:lnTo>
                  <a:pt x="130659" y="48202"/>
                </a:lnTo>
                <a:lnTo>
                  <a:pt x="138779" y="42529"/>
                </a:lnTo>
                <a:lnTo>
                  <a:pt x="144279" y="34164"/>
                </a:lnTo>
                <a:lnTo>
                  <a:pt x="146304" y="24003"/>
                </a:lnTo>
                <a:lnTo>
                  <a:pt x="144279" y="15162"/>
                </a:lnTo>
                <a:lnTo>
                  <a:pt x="138779" y="7477"/>
                </a:lnTo>
                <a:lnTo>
                  <a:pt x="130659" y="2053"/>
                </a:lnTo>
                <a:lnTo>
                  <a:pt x="120777" y="0"/>
                </a:lnTo>
                <a:close/>
              </a:path>
            </a:pathLst>
          </a:custGeom>
          <a:solidFill>
            <a:srgbClr val="52525A"/>
          </a:solidFill>
        </p:spPr>
        <p:txBody>
          <a:bodyPr wrap="square" lIns="0" tIns="0" rIns="0" bIns="0" rtlCol="0"/>
          <a:lstStyle/>
          <a:p>
            <a:pPr>
              <a:defRPr/>
            </a:pPr>
            <a:endParaRPr>
              <a:solidFill>
                <a:prstClr val="black"/>
              </a:solidFill>
              <a:latin typeface="Calibri"/>
            </a:endParaRPr>
          </a:p>
        </p:txBody>
      </p:sp>
      <p:sp>
        <p:nvSpPr>
          <p:cNvPr id="14" name="object 14"/>
          <p:cNvSpPr/>
          <p:nvPr/>
        </p:nvSpPr>
        <p:spPr>
          <a:xfrm>
            <a:off x="2900172" y="2546604"/>
            <a:ext cx="577850" cy="50800"/>
          </a:xfrm>
          <a:custGeom>
            <a:avLst/>
            <a:gdLst/>
            <a:ahLst/>
            <a:cxnLst/>
            <a:rect l="l" t="t" r="r" b="b"/>
            <a:pathLst>
              <a:path w="577850" h="50800">
                <a:moveTo>
                  <a:pt x="552069" y="0"/>
                </a:moveTo>
                <a:lnTo>
                  <a:pt x="25527" y="0"/>
                </a:lnTo>
                <a:lnTo>
                  <a:pt x="15644" y="2053"/>
                </a:lnTo>
                <a:lnTo>
                  <a:pt x="7524" y="7477"/>
                </a:lnTo>
                <a:lnTo>
                  <a:pt x="2024" y="15162"/>
                </a:lnTo>
                <a:lnTo>
                  <a:pt x="0" y="24003"/>
                </a:lnTo>
                <a:lnTo>
                  <a:pt x="2024" y="34164"/>
                </a:lnTo>
                <a:lnTo>
                  <a:pt x="7524" y="42529"/>
                </a:lnTo>
                <a:lnTo>
                  <a:pt x="15644" y="48202"/>
                </a:lnTo>
                <a:lnTo>
                  <a:pt x="25527" y="50292"/>
                </a:lnTo>
                <a:lnTo>
                  <a:pt x="552069" y="50292"/>
                </a:lnTo>
                <a:lnTo>
                  <a:pt x="561951" y="48202"/>
                </a:lnTo>
                <a:lnTo>
                  <a:pt x="570071" y="42529"/>
                </a:lnTo>
                <a:lnTo>
                  <a:pt x="575571" y="34164"/>
                </a:lnTo>
                <a:lnTo>
                  <a:pt x="577596" y="24003"/>
                </a:lnTo>
                <a:lnTo>
                  <a:pt x="575571" y="15162"/>
                </a:lnTo>
                <a:lnTo>
                  <a:pt x="570071" y="7477"/>
                </a:lnTo>
                <a:lnTo>
                  <a:pt x="561951" y="2053"/>
                </a:lnTo>
                <a:lnTo>
                  <a:pt x="552069" y="0"/>
                </a:lnTo>
                <a:close/>
              </a:path>
            </a:pathLst>
          </a:custGeom>
          <a:solidFill>
            <a:srgbClr val="52525A"/>
          </a:solidFill>
        </p:spPr>
        <p:txBody>
          <a:bodyPr wrap="square" lIns="0" tIns="0" rIns="0" bIns="0" rtlCol="0"/>
          <a:lstStyle/>
          <a:p>
            <a:pPr>
              <a:defRPr/>
            </a:pPr>
            <a:endParaRPr>
              <a:solidFill>
                <a:prstClr val="black"/>
              </a:solidFill>
              <a:latin typeface="Calibri"/>
            </a:endParaRPr>
          </a:p>
        </p:txBody>
      </p:sp>
      <p:sp>
        <p:nvSpPr>
          <p:cNvPr id="15" name="object 15"/>
          <p:cNvSpPr/>
          <p:nvPr/>
        </p:nvSpPr>
        <p:spPr>
          <a:xfrm>
            <a:off x="2535936" y="2378964"/>
            <a:ext cx="59690" cy="50800"/>
          </a:xfrm>
          <a:custGeom>
            <a:avLst/>
            <a:gdLst/>
            <a:ahLst/>
            <a:cxnLst/>
            <a:rect l="l" t="t" r="r" b="b"/>
            <a:pathLst>
              <a:path w="59690" h="50800">
                <a:moveTo>
                  <a:pt x="36575" y="0"/>
                </a:moveTo>
                <a:lnTo>
                  <a:pt x="22859" y="0"/>
                </a:lnTo>
                <a:lnTo>
                  <a:pt x="13501" y="2053"/>
                </a:lnTo>
                <a:lnTo>
                  <a:pt x="6286" y="7477"/>
                </a:lnTo>
                <a:lnTo>
                  <a:pt x="1643" y="15162"/>
                </a:lnTo>
                <a:lnTo>
                  <a:pt x="0" y="24002"/>
                </a:lnTo>
                <a:lnTo>
                  <a:pt x="1643" y="34164"/>
                </a:lnTo>
                <a:lnTo>
                  <a:pt x="6286" y="42529"/>
                </a:lnTo>
                <a:lnTo>
                  <a:pt x="13501" y="48202"/>
                </a:lnTo>
                <a:lnTo>
                  <a:pt x="22859" y="50291"/>
                </a:lnTo>
                <a:lnTo>
                  <a:pt x="36575" y="50291"/>
                </a:lnTo>
                <a:lnTo>
                  <a:pt x="44969" y="48202"/>
                </a:lnTo>
                <a:lnTo>
                  <a:pt x="52292" y="42529"/>
                </a:lnTo>
                <a:lnTo>
                  <a:pt x="57471" y="34164"/>
                </a:lnTo>
                <a:lnTo>
                  <a:pt x="59435" y="24002"/>
                </a:lnTo>
                <a:lnTo>
                  <a:pt x="57471" y="15162"/>
                </a:lnTo>
                <a:lnTo>
                  <a:pt x="52292" y="7477"/>
                </a:lnTo>
                <a:lnTo>
                  <a:pt x="44969" y="2053"/>
                </a:lnTo>
                <a:lnTo>
                  <a:pt x="36575" y="0"/>
                </a:lnTo>
                <a:close/>
              </a:path>
            </a:pathLst>
          </a:custGeom>
          <a:solidFill>
            <a:srgbClr val="52525A"/>
          </a:solidFill>
        </p:spPr>
        <p:txBody>
          <a:bodyPr wrap="square" lIns="0" tIns="0" rIns="0" bIns="0" rtlCol="0"/>
          <a:lstStyle/>
          <a:p>
            <a:pPr>
              <a:defRPr/>
            </a:pPr>
            <a:endParaRPr>
              <a:solidFill>
                <a:prstClr val="black"/>
              </a:solidFill>
              <a:latin typeface="Calibri"/>
            </a:endParaRPr>
          </a:p>
        </p:txBody>
      </p:sp>
      <p:sp>
        <p:nvSpPr>
          <p:cNvPr id="16" name="object 16"/>
          <p:cNvSpPr/>
          <p:nvPr/>
        </p:nvSpPr>
        <p:spPr>
          <a:xfrm>
            <a:off x="2674620" y="2378964"/>
            <a:ext cx="146685" cy="50800"/>
          </a:xfrm>
          <a:custGeom>
            <a:avLst/>
            <a:gdLst/>
            <a:ahLst/>
            <a:cxnLst/>
            <a:rect l="l" t="t" r="r" b="b"/>
            <a:pathLst>
              <a:path w="146684" h="50800">
                <a:moveTo>
                  <a:pt x="120777" y="0"/>
                </a:moveTo>
                <a:lnTo>
                  <a:pt x="23228" y="0"/>
                </a:lnTo>
                <a:lnTo>
                  <a:pt x="14696" y="2053"/>
                </a:lnTo>
                <a:lnTo>
                  <a:pt x="7256" y="7477"/>
                </a:lnTo>
                <a:lnTo>
                  <a:pt x="1995" y="15162"/>
                </a:lnTo>
                <a:lnTo>
                  <a:pt x="0" y="24002"/>
                </a:lnTo>
                <a:lnTo>
                  <a:pt x="1995" y="34164"/>
                </a:lnTo>
                <a:lnTo>
                  <a:pt x="7256" y="42529"/>
                </a:lnTo>
                <a:lnTo>
                  <a:pt x="14696" y="48202"/>
                </a:lnTo>
                <a:lnTo>
                  <a:pt x="23228" y="50291"/>
                </a:lnTo>
                <a:lnTo>
                  <a:pt x="120777" y="50291"/>
                </a:lnTo>
                <a:lnTo>
                  <a:pt x="130659" y="48202"/>
                </a:lnTo>
                <a:lnTo>
                  <a:pt x="138779" y="42529"/>
                </a:lnTo>
                <a:lnTo>
                  <a:pt x="144279" y="34164"/>
                </a:lnTo>
                <a:lnTo>
                  <a:pt x="146304" y="24002"/>
                </a:lnTo>
                <a:lnTo>
                  <a:pt x="144279" y="15162"/>
                </a:lnTo>
                <a:lnTo>
                  <a:pt x="138779" y="7477"/>
                </a:lnTo>
                <a:lnTo>
                  <a:pt x="130659" y="2053"/>
                </a:lnTo>
                <a:lnTo>
                  <a:pt x="120777" y="0"/>
                </a:lnTo>
                <a:close/>
              </a:path>
            </a:pathLst>
          </a:custGeom>
          <a:solidFill>
            <a:srgbClr val="52525A"/>
          </a:solidFill>
        </p:spPr>
        <p:txBody>
          <a:bodyPr wrap="square" lIns="0" tIns="0" rIns="0" bIns="0" rtlCol="0"/>
          <a:lstStyle/>
          <a:p>
            <a:pPr>
              <a:defRPr/>
            </a:pPr>
            <a:endParaRPr>
              <a:solidFill>
                <a:prstClr val="black"/>
              </a:solidFill>
              <a:latin typeface="Calibri"/>
            </a:endParaRPr>
          </a:p>
        </p:txBody>
      </p:sp>
      <p:grpSp>
        <p:nvGrpSpPr>
          <p:cNvPr id="17" name="object 17"/>
          <p:cNvGrpSpPr/>
          <p:nvPr/>
        </p:nvGrpSpPr>
        <p:grpSpPr>
          <a:xfrm>
            <a:off x="2365248" y="1589533"/>
            <a:ext cx="1610995" cy="2023745"/>
            <a:chOff x="841247" y="1589532"/>
            <a:chExt cx="1610995" cy="2023745"/>
          </a:xfrm>
        </p:grpSpPr>
        <p:sp>
          <p:nvSpPr>
            <p:cNvPr id="18" name="object 18"/>
            <p:cNvSpPr/>
            <p:nvPr/>
          </p:nvSpPr>
          <p:spPr>
            <a:xfrm>
              <a:off x="841248" y="1589531"/>
              <a:ext cx="1297305" cy="1821180"/>
            </a:xfrm>
            <a:custGeom>
              <a:avLst/>
              <a:gdLst/>
              <a:ahLst/>
              <a:cxnLst/>
              <a:rect l="l" t="t" r="r" b="b"/>
              <a:pathLst>
                <a:path w="1297305" h="1821179">
                  <a:moveTo>
                    <a:pt x="1112520" y="813435"/>
                  </a:moveTo>
                  <a:lnTo>
                    <a:pt x="1110488" y="804595"/>
                  </a:lnTo>
                  <a:lnTo>
                    <a:pt x="1104988" y="796912"/>
                  </a:lnTo>
                  <a:lnTo>
                    <a:pt x="1096873" y="791489"/>
                  </a:lnTo>
                  <a:lnTo>
                    <a:pt x="1086993" y="789432"/>
                  </a:lnTo>
                  <a:lnTo>
                    <a:pt x="560451" y="789432"/>
                  </a:lnTo>
                  <a:lnTo>
                    <a:pt x="550557" y="791489"/>
                  </a:lnTo>
                  <a:lnTo>
                    <a:pt x="542442" y="796912"/>
                  </a:lnTo>
                  <a:lnTo>
                    <a:pt x="536943" y="804595"/>
                  </a:lnTo>
                  <a:lnTo>
                    <a:pt x="534924" y="813435"/>
                  </a:lnTo>
                  <a:lnTo>
                    <a:pt x="536943" y="823607"/>
                  </a:lnTo>
                  <a:lnTo>
                    <a:pt x="542442" y="831964"/>
                  </a:lnTo>
                  <a:lnTo>
                    <a:pt x="550557" y="837641"/>
                  </a:lnTo>
                  <a:lnTo>
                    <a:pt x="560451" y="839724"/>
                  </a:lnTo>
                  <a:lnTo>
                    <a:pt x="1086993" y="839724"/>
                  </a:lnTo>
                  <a:lnTo>
                    <a:pt x="1096873" y="837641"/>
                  </a:lnTo>
                  <a:lnTo>
                    <a:pt x="1104988" y="831964"/>
                  </a:lnTo>
                  <a:lnTo>
                    <a:pt x="1110488" y="823607"/>
                  </a:lnTo>
                  <a:lnTo>
                    <a:pt x="1112520" y="813435"/>
                  </a:lnTo>
                  <a:close/>
                </a:path>
                <a:path w="1297305" h="1821179">
                  <a:moveTo>
                    <a:pt x="1296924" y="285496"/>
                  </a:moveTo>
                  <a:lnTo>
                    <a:pt x="1289939" y="278384"/>
                  </a:lnTo>
                  <a:lnTo>
                    <a:pt x="1280998" y="268732"/>
                  </a:lnTo>
                  <a:lnTo>
                    <a:pt x="1243457" y="228168"/>
                  </a:lnTo>
                  <a:lnTo>
                    <a:pt x="1243457" y="323977"/>
                  </a:lnTo>
                  <a:lnTo>
                    <a:pt x="1243457" y="1641221"/>
                  </a:lnTo>
                  <a:lnTo>
                    <a:pt x="1240904" y="1665922"/>
                  </a:lnTo>
                  <a:lnTo>
                    <a:pt x="1221854" y="1710740"/>
                  </a:lnTo>
                  <a:lnTo>
                    <a:pt x="1188961" y="1744726"/>
                  </a:lnTo>
                  <a:lnTo>
                    <a:pt x="1146467" y="1763356"/>
                  </a:lnTo>
                  <a:lnTo>
                    <a:pt x="1122553" y="1765935"/>
                  </a:lnTo>
                  <a:lnTo>
                    <a:pt x="174320" y="1765935"/>
                  </a:lnTo>
                  <a:lnTo>
                    <a:pt x="128117" y="1756067"/>
                  </a:lnTo>
                  <a:lnTo>
                    <a:pt x="90639" y="1729994"/>
                  </a:lnTo>
                  <a:lnTo>
                    <a:pt x="63322" y="1689227"/>
                  </a:lnTo>
                  <a:lnTo>
                    <a:pt x="53454" y="1641221"/>
                  </a:lnTo>
                  <a:lnTo>
                    <a:pt x="53454" y="179959"/>
                  </a:lnTo>
                  <a:lnTo>
                    <a:pt x="63322" y="132257"/>
                  </a:lnTo>
                  <a:lnTo>
                    <a:pt x="90639" y="93599"/>
                  </a:lnTo>
                  <a:lnTo>
                    <a:pt x="128117" y="65430"/>
                  </a:lnTo>
                  <a:lnTo>
                    <a:pt x="174320" y="55245"/>
                  </a:lnTo>
                  <a:lnTo>
                    <a:pt x="994791" y="55245"/>
                  </a:lnTo>
                  <a:lnTo>
                    <a:pt x="994791" y="297561"/>
                  </a:lnTo>
                  <a:lnTo>
                    <a:pt x="996810" y="307746"/>
                  </a:lnTo>
                  <a:lnTo>
                    <a:pt x="1002309" y="316153"/>
                  </a:lnTo>
                  <a:lnTo>
                    <a:pt x="1010424" y="321868"/>
                  </a:lnTo>
                  <a:lnTo>
                    <a:pt x="1020318" y="323977"/>
                  </a:lnTo>
                  <a:lnTo>
                    <a:pt x="1243457" y="323977"/>
                  </a:lnTo>
                  <a:lnTo>
                    <a:pt x="1243457" y="228168"/>
                  </a:lnTo>
                  <a:lnTo>
                    <a:pt x="1206246" y="187947"/>
                  </a:lnTo>
                  <a:lnTo>
                    <a:pt x="1206246" y="268732"/>
                  </a:lnTo>
                  <a:lnTo>
                    <a:pt x="1048258" y="268732"/>
                  </a:lnTo>
                  <a:lnTo>
                    <a:pt x="1048258" y="98425"/>
                  </a:lnTo>
                  <a:lnTo>
                    <a:pt x="1206246" y="268732"/>
                  </a:lnTo>
                  <a:lnTo>
                    <a:pt x="1206246" y="187947"/>
                  </a:lnTo>
                  <a:lnTo>
                    <a:pt x="1123416" y="98425"/>
                  </a:lnTo>
                  <a:lnTo>
                    <a:pt x="1083449" y="55245"/>
                  </a:lnTo>
                  <a:lnTo>
                    <a:pt x="1041273" y="9652"/>
                  </a:lnTo>
                  <a:lnTo>
                    <a:pt x="1041273" y="7239"/>
                  </a:lnTo>
                  <a:lnTo>
                    <a:pt x="1038987" y="7239"/>
                  </a:lnTo>
                  <a:lnTo>
                    <a:pt x="1032002" y="0"/>
                  </a:lnTo>
                  <a:lnTo>
                    <a:pt x="174320" y="0"/>
                  </a:lnTo>
                  <a:lnTo>
                    <a:pt x="140030" y="3530"/>
                  </a:lnTo>
                  <a:lnTo>
                    <a:pt x="77558" y="30391"/>
                  </a:lnTo>
                  <a:lnTo>
                    <a:pt x="29413" y="80098"/>
                  </a:lnTo>
                  <a:lnTo>
                    <a:pt x="3403" y="144564"/>
                  </a:lnTo>
                  <a:lnTo>
                    <a:pt x="0" y="179959"/>
                  </a:lnTo>
                  <a:lnTo>
                    <a:pt x="0" y="1641221"/>
                  </a:lnTo>
                  <a:lnTo>
                    <a:pt x="13360" y="1710220"/>
                  </a:lnTo>
                  <a:lnTo>
                    <a:pt x="51130" y="1768348"/>
                  </a:lnTo>
                  <a:lnTo>
                    <a:pt x="107492" y="1807387"/>
                  </a:lnTo>
                  <a:lnTo>
                    <a:pt x="174320" y="1821180"/>
                  </a:lnTo>
                  <a:lnTo>
                    <a:pt x="1122553" y="1821180"/>
                  </a:lnTo>
                  <a:lnTo>
                    <a:pt x="1189380" y="1807387"/>
                  </a:lnTo>
                  <a:lnTo>
                    <a:pt x="1245743" y="1768348"/>
                  </a:lnTo>
                  <a:lnTo>
                    <a:pt x="1247571" y="1765935"/>
                  </a:lnTo>
                  <a:lnTo>
                    <a:pt x="1266482" y="1741093"/>
                  </a:lnTo>
                  <a:lnTo>
                    <a:pt x="1282661" y="1710220"/>
                  </a:lnTo>
                  <a:lnTo>
                    <a:pt x="1293177" y="1676628"/>
                  </a:lnTo>
                  <a:lnTo>
                    <a:pt x="1296924" y="1641221"/>
                  </a:lnTo>
                  <a:lnTo>
                    <a:pt x="1296924" y="285496"/>
                  </a:lnTo>
                  <a:close/>
                </a:path>
              </a:pathLst>
            </a:custGeom>
            <a:solidFill>
              <a:srgbClr val="52525A"/>
            </a:solidFill>
          </p:spPr>
          <p:txBody>
            <a:bodyPr wrap="square" lIns="0" tIns="0" rIns="0" bIns="0" rtlCol="0"/>
            <a:lstStyle/>
            <a:p>
              <a:pPr>
                <a:defRPr/>
              </a:pPr>
              <a:endParaRPr>
                <a:solidFill>
                  <a:prstClr val="black"/>
                </a:solidFill>
                <a:latin typeface="Calibri"/>
              </a:endParaRPr>
            </a:p>
          </p:txBody>
        </p:sp>
        <p:sp>
          <p:nvSpPr>
            <p:cNvPr id="19" name="object 19"/>
            <p:cNvSpPr/>
            <p:nvPr/>
          </p:nvSpPr>
          <p:spPr>
            <a:xfrm>
              <a:off x="1638299" y="2753868"/>
              <a:ext cx="803275" cy="848994"/>
            </a:xfrm>
            <a:custGeom>
              <a:avLst/>
              <a:gdLst/>
              <a:ahLst/>
              <a:cxnLst/>
              <a:rect l="l" t="t" r="r" b="b"/>
              <a:pathLst>
                <a:path w="803275" h="848995">
                  <a:moveTo>
                    <a:pt x="304545" y="702564"/>
                  </a:moveTo>
                  <a:lnTo>
                    <a:pt x="72008" y="702564"/>
                  </a:lnTo>
                  <a:lnTo>
                    <a:pt x="44094" y="708459"/>
                  </a:lnTo>
                  <a:lnTo>
                    <a:pt x="21193" y="724487"/>
                  </a:lnTo>
                  <a:lnTo>
                    <a:pt x="5697" y="748158"/>
                  </a:lnTo>
                  <a:lnTo>
                    <a:pt x="0" y="776986"/>
                  </a:lnTo>
                  <a:lnTo>
                    <a:pt x="0" y="848868"/>
                  </a:lnTo>
                  <a:lnTo>
                    <a:pt x="374269" y="848868"/>
                  </a:lnTo>
                  <a:lnTo>
                    <a:pt x="374269" y="776986"/>
                  </a:lnTo>
                  <a:lnTo>
                    <a:pt x="368929" y="748158"/>
                  </a:lnTo>
                  <a:lnTo>
                    <a:pt x="354218" y="724487"/>
                  </a:lnTo>
                  <a:lnTo>
                    <a:pt x="332103" y="708459"/>
                  </a:lnTo>
                  <a:lnTo>
                    <a:pt x="304545" y="702564"/>
                  </a:lnTo>
                  <a:close/>
                </a:path>
                <a:path w="803275" h="848995">
                  <a:moveTo>
                    <a:pt x="546351" y="462788"/>
                  </a:moveTo>
                  <a:lnTo>
                    <a:pt x="399795" y="462788"/>
                  </a:lnTo>
                  <a:lnTo>
                    <a:pt x="455549" y="541909"/>
                  </a:lnTo>
                  <a:lnTo>
                    <a:pt x="648588" y="808101"/>
                  </a:lnTo>
                  <a:lnTo>
                    <a:pt x="675713" y="833292"/>
                  </a:lnTo>
                  <a:lnTo>
                    <a:pt x="708707" y="844089"/>
                  </a:lnTo>
                  <a:lnTo>
                    <a:pt x="743011" y="840480"/>
                  </a:lnTo>
                  <a:lnTo>
                    <a:pt x="774064" y="822452"/>
                  </a:lnTo>
                  <a:lnTo>
                    <a:pt x="795353" y="793140"/>
                  </a:lnTo>
                  <a:lnTo>
                    <a:pt x="803116" y="758650"/>
                  </a:lnTo>
                  <a:lnTo>
                    <a:pt x="796925" y="723707"/>
                  </a:lnTo>
                  <a:lnTo>
                    <a:pt x="776351" y="693039"/>
                  </a:lnTo>
                  <a:lnTo>
                    <a:pt x="546351" y="462788"/>
                  </a:lnTo>
                  <a:close/>
                </a:path>
                <a:path w="803275" h="848995">
                  <a:moveTo>
                    <a:pt x="97662" y="287782"/>
                  </a:moveTo>
                  <a:lnTo>
                    <a:pt x="27939" y="350139"/>
                  </a:lnTo>
                  <a:lnTo>
                    <a:pt x="276606" y="640207"/>
                  </a:lnTo>
                  <a:lnTo>
                    <a:pt x="346329" y="575564"/>
                  </a:lnTo>
                  <a:lnTo>
                    <a:pt x="316102" y="539496"/>
                  </a:lnTo>
                  <a:lnTo>
                    <a:pt x="399795" y="462788"/>
                  </a:lnTo>
                  <a:lnTo>
                    <a:pt x="546351" y="462788"/>
                  </a:lnTo>
                  <a:lnTo>
                    <a:pt x="476504" y="393319"/>
                  </a:lnTo>
                  <a:lnTo>
                    <a:pt x="552311" y="323723"/>
                  </a:lnTo>
                  <a:lnTo>
                    <a:pt x="130175" y="323723"/>
                  </a:lnTo>
                  <a:lnTo>
                    <a:pt x="97662" y="287782"/>
                  </a:lnTo>
                  <a:close/>
                </a:path>
                <a:path w="803275" h="848995">
                  <a:moveTo>
                    <a:pt x="633037" y="316484"/>
                  </a:moveTo>
                  <a:lnTo>
                    <a:pt x="560197" y="316484"/>
                  </a:lnTo>
                  <a:lnTo>
                    <a:pt x="592708" y="352552"/>
                  </a:lnTo>
                  <a:lnTo>
                    <a:pt x="633037" y="316484"/>
                  </a:lnTo>
                  <a:close/>
                </a:path>
                <a:path w="803275" h="848995">
                  <a:moveTo>
                    <a:pt x="413766" y="0"/>
                  </a:moveTo>
                  <a:lnTo>
                    <a:pt x="344043" y="62357"/>
                  </a:lnTo>
                  <a:lnTo>
                    <a:pt x="374269" y="100711"/>
                  </a:lnTo>
                  <a:lnTo>
                    <a:pt x="130175" y="323723"/>
                  </a:lnTo>
                  <a:lnTo>
                    <a:pt x="552311" y="323723"/>
                  </a:lnTo>
                  <a:lnTo>
                    <a:pt x="560197" y="316484"/>
                  </a:lnTo>
                  <a:lnTo>
                    <a:pt x="633037" y="316484"/>
                  </a:lnTo>
                  <a:lnTo>
                    <a:pt x="662432" y="290195"/>
                  </a:lnTo>
                  <a:lnTo>
                    <a:pt x="413766" y="0"/>
                  </a:lnTo>
                  <a:close/>
                </a:path>
              </a:pathLst>
            </a:custGeom>
            <a:solidFill>
              <a:srgbClr val="FFFFFF"/>
            </a:solidFill>
          </p:spPr>
          <p:txBody>
            <a:bodyPr wrap="square" lIns="0" tIns="0" rIns="0" bIns="0" rtlCol="0"/>
            <a:lstStyle/>
            <a:p>
              <a:pPr>
                <a:defRPr/>
              </a:pPr>
              <a:endParaRPr>
                <a:solidFill>
                  <a:prstClr val="black"/>
                </a:solidFill>
                <a:latin typeface="Calibri"/>
              </a:endParaRPr>
            </a:p>
          </p:txBody>
        </p:sp>
        <p:sp>
          <p:nvSpPr>
            <p:cNvPr id="20" name="object 20"/>
            <p:cNvSpPr/>
            <p:nvPr/>
          </p:nvSpPr>
          <p:spPr>
            <a:xfrm>
              <a:off x="2037587" y="3147060"/>
              <a:ext cx="403860" cy="450850"/>
            </a:xfrm>
            <a:custGeom>
              <a:avLst/>
              <a:gdLst/>
              <a:ahLst/>
              <a:cxnLst/>
              <a:rect l="l" t="t" r="r" b="b"/>
              <a:pathLst>
                <a:path w="403860" h="450850">
                  <a:moveTo>
                    <a:pt x="0" y="69468"/>
                  </a:moveTo>
                  <a:lnTo>
                    <a:pt x="55880" y="148589"/>
                  </a:lnTo>
                  <a:lnTo>
                    <a:pt x="249047" y="414654"/>
                  </a:lnTo>
                  <a:lnTo>
                    <a:pt x="276193" y="439848"/>
                  </a:lnTo>
                  <a:lnTo>
                    <a:pt x="309244" y="450659"/>
                  </a:lnTo>
                  <a:lnTo>
                    <a:pt x="343630" y="447087"/>
                  </a:lnTo>
                  <a:lnTo>
                    <a:pt x="374776" y="429132"/>
                  </a:lnTo>
                  <a:lnTo>
                    <a:pt x="396065" y="399748"/>
                  </a:lnTo>
                  <a:lnTo>
                    <a:pt x="403828" y="365220"/>
                  </a:lnTo>
                  <a:lnTo>
                    <a:pt x="397637" y="330263"/>
                  </a:lnTo>
                  <a:lnTo>
                    <a:pt x="377063" y="299592"/>
                  </a:lnTo>
                  <a:lnTo>
                    <a:pt x="144272" y="67055"/>
                  </a:lnTo>
                  <a:lnTo>
                    <a:pt x="76835" y="0"/>
                  </a:lnTo>
                  <a:lnTo>
                    <a:pt x="50585" y="24102"/>
                  </a:lnTo>
                  <a:lnTo>
                    <a:pt x="0" y="69468"/>
                  </a:lnTo>
                  <a:close/>
                </a:path>
              </a:pathLst>
            </a:custGeom>
            <a:ln w="20574">
              <a:solidFill>
                <a:srgbClr val="AB093C"/>
              </a:solidFill>
            </a:ln>
          </p:spPr>
          <p:txBody>
            <a:bodyPr wrap="square" lIns="0" tIns="0" rIns="0" bIns="0" rtlCol="0"/>
            <a:lstStyle/>
            <a:p>
              <a:pPr>
                <a:defRPr/>
              </a:pPr>
              <a:endParaRPr>
                <a:solidFill>
                  <a:prstClr val="black"/>
                </a:solidFill>
                <a:latin typeface="Calibri"/>
              </a:endParaRPr>
            </a:p>
          </p:txBody>
        </p:sp>
        <p:pic>
          <p:nvPicPr>
            <p:cNvPr id="21" name="object 21"/>
            <p:cNvPicPr/>
            <p:nvPr/>
          </p:nvPicPr>
          <p:blipFill>
            <a:blip r:embed="rId2" cstate="print"/>
            <a:stretch>
              <a:fillRect/>
            </a:stretch>
          </p:blipFill>
          <p:spPr>
            <a:xfrm>
              <a:off x="1638299" y="3456432"/>
              <a:ext cx="114300" cy="146303"/>
            </a:xfrm>
            <a:prstGeom prst="rect">
              <a:avLst/>
            </a:prstGeom>
          </p:spPr>
        </p:pic>
        <p:sp>
          <p:nvSpPr>
            <p:cNvPr id="22" name="object 22"/>
            <p:cNvSpPr/>
            <p:nvPr/>
          </p:nvSpPr>
          <p:spPr>
            <a:xfrm>
              <a:off x="1638299" y="3456432"/>
              <a:ext cx="373380" cy="146685"/>
            </a:xfrm>
            <a:custGeom>
              <a:avLst/>
              <a:gdLst/>
              <a:ahLst/>
              <a:cxnLst/>
              <a:rect l="l" t="t" r="r" b="b"/>
              <a:pathLst>
                <a:path w="373380" h="146685">
                  <a:moveTo>
                    <a:pt x="187832" y="0"/>
                  </a:moveTo>
                  <a:lnTo>
                    <a:pt x="303783" y="0"/>
                  </a:lnTo>
                  <a:lnTo>
                    <a:pt x="331321" y="5875"/>
                  </a:lnTo>
                  <a:lnTo>
                    <a:pt x="353393" y="21859"/>
                  </a:lnTo>
                  <a:lnTo>
                    <a:pt x="368059" y="45487"/>
                  </a:lnTo>
                  <a:lnTo>
                    <a:pt x="373380" y="74294"/>
                  </a:lnTo>
                  <a:lnTo>
                    <a:pt x="373380" y="146303"/>
                  </a:lnTo>
                  <a:lnTo>
                    <a:pt x="187832" y="146303"/>
                  </a:lnTo>
                  <a:lnTo>
                    <a:pt x="0" y="146303"/>
                  </a:lnTo>
                  <a:lnTo>
                    <a:pt x="0" y="74294"/>
                  </a:lnTo>
                  <a:lnTo>
                    <a:pt x="5695" y="45487"/>
                  </a:lnTo>
                  <a:lnTo>
                    <a:pt x="21177" y="21859"/>
                  </a:lnTo>
                  <a:lnTo>
                    <a:pt x="44041" y="5875"/>
                  </a:lnTo>
                  <a:lnTo>
                    <a:pt x="71881" y="0"/>
                  </a:lnTo>
                  <a:lnTo>
                    <a:pt x="187832" y="0"/>
                  </a:lnTo>
                  <a:close/>
                </a:path>
              </a:pathLst>
            </a:custGeom>
            <a:ln w="20574">
              <a:solidFill>
                <a:srgbClr val="C00000"/>
              </a:solidFill>
            </a:ln>
          </p:spPr>
          <p:txBody>
            <a:bodyPr wrap="square" lIns="0" tIns="0" rIns="0" bIns="0" rtlCol="0"/>
            <a:lstStyle/>
            <a:p>
              <a:pPr>
                <a:defRPr/>
              </a:pPr>
              <a:endParaRPr>
                <a:solidFill>
                  <a:prstClr val="black"/>
                </a:solidFill>
                <a:latin typeface="Calibri"/>
              </a:endParaRPr>
            </a:p>
          </p:txBody>
        </p:sp>
        <p:sp>
          <p:nvSpPr>
            <p:cNvPr id="23" name="object 23"/>
            <p:cNvSpPr/>
            <p:nvPr/>
          </p:nvSpPr>
          <p:spPr>
            <a:xfrm>
              <a:off x="1665732" y="2753867"/>
              <a:ext cx="439420" cy="497205"/>
            </a:xfrm>
            <a:custGeom>
              <a:avLst/>
              <a:gdLst/>
              <a:ahLst/>
              <a:cxnLst/>
              <a:rect l="l" t="t" r="r" b="b"/>
              <a:pathLst>
                <a:path w="439419" h="497205">
                  <a:moveTo>
                    <a:pt x="123444" y="347980"/>
                  </a:moveTo>
                  <a:lnTo>
                    <a:pt x="69850" y="288036"/>
                  </a:lnTo>
                  <a:lnTo>
                    <a:pt x="0" y="350393"/>
                  </a:lnTo>
                  <a:lnTo>
                    <a:pt x="123444" y="496824"/>
                  </a:lnTo>
                  <a:lnTo>
                    <a:pt x="123444" y="347980"/>
                  </a:lnTo>
                  <a:close/>
                </a:path>
                <a:path w="439419" h="497205">
                  <a:moveTo>
                    <a:pt x="438912" y="59944"/>
                  </a:moveTo>
                  <a:lnTo>
                    <a:pt x="385953" y="0"/>
                  </a:lnTo>
                  <a:lnTo>
                    <a:pt x="316992" y="62357"/>
                  </a:lnTo>
                  <a:lnTo>
                    <a:pt x="438912" y="208788"/>
                  </a:lnTo>
                  <a:lnTo>
                    <a:pt x="438912" y="59944"/>
                  </a:lnTo>
                  <a:close/>
                </a:path>
              </a:pathLst>
            </a:custGeom>
            <a:solidFill>
              <a:srgbClr val="D3E0F4"/>
            </a:solidFill>
          </p:spPr>
          <p:txBody>
            <a:bodyPr wrap="square" lIns="0" tIns="0" rIns="0" bIns="0" rtlCol="0"/>
            <a:lstStyle/>
            <a:p>
              <a:pPr>
                <a:defRPr/>
              </a:pPr>
              <a:endParaRPr>
                <a:solidFill>
                  <a:prstClr val="black"/>
                </a:solidFill>
                <a:latin typeface="Calibri"/>
              </a:endParaRPr>
            </a:p>
          </p:txBody>
        </p:sp>
        <p:sp>
          <p:nvSpPr>
            <p:cNvPr id="24" name="object 24"/>
            <p:cNvSpPr/>
            <p:nvPr/>
          </p:nvSpPr>
          <p:spPr>
            <a:xfrm>
              <a:off x="1665731" y="2753868"/>
              <a:ext cx="634365" cy="640080"/>
            </a:xfrm>
            <a:custGeom>
              <a:avLst/>
              <a:gdLst/>
              <a:ahLst/>
              <a:cxnLst/>
              <a:rect l="l" t="t" r="r" b="b"/>
              <a:pathLst>
                <a:path w="634364" h="640079">
                  <a:moveTo>
                    <a:pt x="316992" y="62230"/>
                  </a:moveTo>
                  <a:lnTo>
                    <a:pt x="386461" y="0"/>
                  </a:lnTo>
                  <a:lnTo>
                    <a:pt x="633984" y="289814"/>
                  </a:lnTo>
                  <a:lnTo>
                    <a:pt x="564515" y="352044"/>
                  </a:lnTo>
                  <a:lnTo>
                    <a:pt x="316992" y="62230"/>
                  </a:lnTo>
                  <a:close/>
                </a:path>
                <a:path w="634364" h="640079">
                  <a:moveTo>
                    <a:pt x="0" y="350266"/>
                  </a:moveTo>
                  <a:lnTo>
                    <a:pt x="69723" y="288036"/>
                  </a:lnTo>
                  <a:lnTo>
                    <a:pt x="318516" y="575437"/>
                  </a:lnTo>
                  <a:lnTo>
                    <a:pt x="248793" y="640080"/>
                  </a:lnTo>
                  <a:lnTo>
                    <a:pt x="0" y="350266"/>
                  </a:lnTo>
                  <a:close/>
                </a:path>
                <a:path w="634364" h="640079">
                  <a:moveTo>
                    <a:pt x="531876" y="316484"/>
                  </a:moveTo>
                  <a:lnTo>
                    <a:pt x="408813" y="429133"/>
                  </a:lnTo>
                  <a:lnTo>
                    <a:pt x="287909" y="539496"/>
                  </a:lnTo>
                  <a:lnTo>
                    <a:pt x="102107" y="323596"/>
                  </a:lnTo>
                  <a:lnTo>
                    <a:pt x="225170" y="210947"/>
                  </a:lnTo>
                  <a:lnTo>
                    <a:pt x="346075" y="100584"/>
                  </a:lnTo>
                  <a:lnTo>
                    <a:pt x="531876" y="316484"/>
                  </a:lnTo>
                  <a:close/>
                </a:path>
              </a:pathLst>
            </a:custGeom>
            <a:ln w="20574">
              <a:solidFill>
                <a:srgbClr val="AB093C"/>
              </a:solidFill>
            </a:ln>
          </p:spPr>
          <p:txBody>
            <a:bodyPr wrap="square" lIns="0" tIns="0" rIns="0" bIns="0" rtlCol="0"/>
            <a:lstStyle/>
            <a:p>
              <a:pPr>
                <a:defRPr/>
              </a:pPr>
              <a:endParaRPr>
                <a:solidFill>
                  <a:prstClr val="black"/>
                </a:solidFill>
                <a:latin typeface="Calibri"/>
              </a:endParaRPr>
            </a:p>
          </p:txBody>
        </p:sp>
      </p:grpSp>
      <p:sp>
        <p:nvSpPr>
          <p:cNvPr id="25" name="object 25"/>
          <p:cNvSpPr txBox="1"/>
          <p:nvPr/>
        </p:nvSpPr>
        <p:spPr>
          <a:xfrm>
            <a:off x="1895043" y="1595755"/>
            <a:ext cx="8158480" cy="4057015"/>
          </a:xfrm>
          <a:prstGeom prst="rect">
            <a:avLst/>
          </a:prstGeom>
        </p:spPr>
        <p:txBody>
          <a:bodyPr vert="horz" wrap="square" lIns="0" tIns="12065" rIns="0" bIns="0" rtlCol="0">
            <a:spAutoFit/>
          </a:bodyPr>
          <a:lstStyle/>
          <a:p>
            <a:pPr marL="3474085" marR="5080">
              <a:spcBef>
                <a:spcPts val="95"/>
              </a:spcBef>
              <a:defRPr/>
            </a:pPr>
            <a:r>
              <a:rPr sz="1600" spc="-30" dirty="0">
                <a:solidFill>
                  <a:prstClr val="black"/>
                </a:solidFill>
                <a:latin typeface="Verdana"/>
                <a:cs typeface="Verdana"/>
              </a:rPr>
              <a:t>T</a:t>
            </a:r>
            <a:r>
              <a:rPr sz="1600" spc="-40" dirty="0">
                <a:solidFill>
                  <a:prstClr val="black"/>
                </a:solidFill>
                <a:latin typeface="Verdana"/>
                <a:cs typeface="Verdana"/>
              </a:rPr>
              <a:t>e</a:t>
            </a:r>
            <a:r>
              <a:rPr sz="1600" spc="10" dirty="0">
                <a:solidFill>
                  <a:prstClr val="black"/>
                </a:solidFill>
                <a:latin typeface="Verdana"/>
                <a:cs typeface="Verdana"/>
              </a:rPr>
              <a:t>ner</a:t>
            </a:r>
            <a:r>
              <a:rPr sz="1600" spc="-130" dirty="0">
                <a:solidFill>
                  <a:prstClr val="black"/>
                </a:solidFill>
                <a:latin typeface="Verdana"/>
                <a:cs typeface="Verdana"/>
              </a:rPr>
              <a:t> </a:t>
            </a:r>
            <a:r>
              <a:rPr sz="1600" spc="-5" dirty="0">
                <a:solidFill>
                  <a:prstClr val="black"/>
                </a:solidFill>
                <a:latin typeface="Verdana"/>
                <a:cs typeface="Verdana"/>
              </a:rPr>
              <a:t>instal</a:t>
            </a:r>
            <a:r>
              <a:rPr sz="1600" spc="-15" dirty="0">
                <a:solidFill>
                  <a:prstClr val="black"/>
                </a:solidFill>
                <a:latin typeface="Verdana"/>
                <a:cs typeface="Verdana"/>
              </a:rPr>
              <a:t>a</a:t>
            </a:r>
            <a:r>
              <a:rPr sz="1600" spc="55" dirty="0">
                <a:solidFill>
                  <a:prstClr val="black"/>
                </a:solidFill>
                <a:latin typeface="Verdana"/>
                <a:cs typeface="Verdana"/>
              </a:rPr>
              <a:t>d</a:t>
            </a:r>
            <a:r>
              <a:rPr sz="1600" spc="45" dirty="0">
                <a:solidFill>
                  <a:prstClr val="black"/>
                </a:solidFill>
                <a:latin typeface="Verdana"/>
                <a:cs typeface="Verdana"/>
              </a:rPr>
              <a:t>o</a:t>
            </a:r>
            <a:r>
              <a:rPr sz="1600" spc="-55" dirty="0">
                <a:solidFill>
                  <a:prstClr val="black"/>
                </a:solidFill>
                <a:latin typeface="Verdana"/>
                <a:cs typeface="Verdana"/>
              </a:rPr>
              <a:t>s</a:t>
            </a:r>
            <a:r>
              <a:rPr sz="1600" spc="-100" dirty="0">
                <a:solidFill>
                  <a:prstClr val="black"/>
                </a:solidFill>
                <a:latin typeface="Verdana"/>
                <a:cs typeface="Verdana"/>
              </a:rPr>
              <a:t> </a:t>
            </a:r>
            <a:r>
              <a:rPr sz="1600" spc="-85" dirty="0">
                <a:solidFill>
                  <a:prstClr val="black"/>
                </a:solidFill>
                <a:latin typeface="Verdana"/>
                <a:cs typeface="Verdana"/>
              </a:rPr>
              <a:t>y</a:t>
            </a:r>
            <a:r>
              <a:rPr sz="1600" spc="-135" dirty="0">
                <a:solidFill>
                  <a:prstClr val="black"/>
                </a:solidFill>
                <a:latin typeface="Verdana"/>
                <a:cs typeface="Verdana"/>
              </a:rPr>
              <a:t> </a:t>
            </a:r>
            <a:r>
              <a:rPr sz="1600" spc="50" dirty="0">
                <a:solidFill>
                  <a:prstClr val="black"/>
                </a:solidFill>
                <a:latin typeface="Verdana"/>
                <a:cs typeface="Verdana"/>
              </a:rPr>
              <a:t>con</a:t>
            </a:r>
            <a:r>
              <a:rPr sz="1600" spc="-140" dirty="0">
                <a:solidFill>
                  <a:prstClr val="black"/>
                </a:solidFill>
                <a:latin typeface="Verdana"/>
                <a:cs typeface="Verdana"/>
              </a:rPr>
              <a:t> </a:t>
            </a:r>
            <a:r>
              <a:rPr sz="1600" dirty="0">
                <a:solidFill>
                  <a:prstClr val="black"/>
                </a:solidFill>
                <a:latin typeface="Verdana"/>
                <a:cs typeface="Verdana"/>
              </a:rPr>
              <a:t>el</a:t>
            </a:r>
            <a:r>
              <a:rPr sz="1600" spc="-145" dirty="0">
                <a:solidFill>
                  <a:prstClr val="black"/>
                </a:solidFill>
                <a:latin typeface="Verdana"/>
                <a:cs typeface="Verdana"/>
              </a:rPr>
              <a:t> </a:t>
            </a:r>
            <a:r>
              <a:rPr sz="1600" spc="-15" dirty="0">
                <a:solidFill>
                  <a:prstClr val="black"/>
                </a:solidFill>
                <a:latin typeface="Verdana"/>
                <a:cs typeface="Verdana"/>
              </a:rPr>
              <a:t>r</a:t>
            </a:r>
            <a:r>
              <a:rPr sz="1600" spc="-30" dirty="0">
                <a:solidFill>
                  <a:prstClr val="black"/>
                </a:solidFill>
                <a:latin typeface="Verdana"/>
                <a:cs typeface="Verdana"/>
              </a:rPr>
              <a:t>e</a:t>
            </a:r>
            <a:r>
              <a:rPr sz="1600" spc="10" dirty="0">
                <a:solidFill>
                  <a:prstClr val="black"/>
                </a:solidFill>
                <a:latin typeface="Verdana"/>
                <a:cs typeface="Verdana"/>
              </a:rPr>
              <a:t>sp</a:t>
            </a:r>
            <a:r>
              <a:rPr sz="1600" dirty="0">
                <a:solidFill>
                  <a:prstClr val="black"/>
                </a:solidFill>
                <a:latin typeface="Verdana"/>
                <a:cs typeface="Verdana"/>
              </a:rPr>
              <a:t>ectivo</a:t>
            </a:r>
            <a:r>
              <a:rPr sz="1600" spc="-125" dirty="0">
                <a:solidFill>
                  <a:prstClr val="black"/>
                </a:solidFill>
                <a:latin typeface="Verdana"/>
                <a:cs typeface="Verdana"/>
              </a:rPr>
              <a:t> </a:t>
            </a:r>
            <a:r>
              <a:rPr sz="1600" spc="25" dirty="0">
                <a:solidFill>
                  <a:prstClr val="black"/>
                </a:solidFill>
                <a:latin typeface="Verdana"/>
                <a:cs typeface="Verdana"/>
              </a:rPr>
              <a:t>p</a:t>
            </a:r>
            <a:r>
              <a:rPr sz="1600" spc="5" dirty="0">
                <a:solidFill>
                  <a:prstClr val="black"/>
                </a:solidFill>
                <a:latin typeface="Verdana"/>
                <a:cs typeface="Verdana"/>
              </a:rPr>
              <a:t>r</a:t>
            </a:r>
            <a:r>
              <a:rPr sz="1600" spc="60" dirty="0">
                <a:solidFill>
                  <a:prstClr val="black"/>
                </a:solidFill>
                <a:latin typeface="Verdana"/>
                <a:cs typeface="Verdana"/>
              </a:rPr>
              <a:t>o</a:t>
            </a:r>
            <a:r>
              <a:rPr sz="1600" spc="50" dirty="0">
                <a:solidFill>
                  <a:prstClr val="black"/>
                </a:solidFill>
                <a:latin typeface="Verdana"/>
                <a:cs typeface="Verdana"/>
              </a:rPr>
              <a:t>g</a:t>
            </a:r>
            <a:r>
              <a:rPr sz="1600" spc="-30" dirty="0">
                <a:solidFill>
                  <a:prstClr val="black"/>
                </a:solidFill>
                <a:latin typeface="Verdana"/>
                <a:cs typeface="Verdana"/>
              </a:rPr>
              <a:t>r</a:t>
            </a:r>
            <a:r>
              <a:rPr sz="1600" spc="-50" dirty="0">
                <a:solidFill>
                  <a:prstClr val="black"/>
                </a:solidFill>
                <a:latin typeface="Verdana"/>
                <a:cs typeface="Verdana"/>
              </a:rPr>
              <a:t>a</a:t>
            </a:r>
            <a:r>
              <a:rPr sz="1600" spc="40" dirty="0">
                <a:solidFill>
                  <a:prstClr val="black"/>
                </a:solidFill>
                <a:latin typeface="Verdana"/>
                <a:cs typeface="Verdana"/>
              </a:rPr>
              <a:t>ma  </a:t>
            </a:r>
            <a:r>
              <a:rPr sz="1600" spc="-30" dirty="0">
                <a:solidFill>
                  <a:prstClr val="black"/>
                </a:solidFill>
                <a:latin typeface="Verdana"/>
                <a:cs typeface="Verdana"/>
              </a:rPr>
              <a:t>a</a:t>
            </a:r>
            <a:r>
              <a:rPr sz="1600" spc="60" dirty="0">
                <a:solidFill>
                  <a:prstClr val="black"/>
                </a:solidFill>
                <a:latin typeface="Verdana"/>
                <a:cs typeface="Verdana"/>
              </a:rPr>
              <a:t>nu</a:t>
            </a:r>
            <a:r>
              <a:rPr sz="1600" spc="-30" dirty="0">
                <a:solidFill>
                  <a:prstClr val="black"/>
                </a:solidFill>
                <a:latin typeface="Verdana"/>
                <a:cs typeface="Verdana"/>
              </a:rPr>
              <a:t>a</a:t>
            </a:r>
            <a:r>
              <a:rPr sz="1600" spc="-10" dirty="0">
                <a:solidFill>
                  <a:prstClr val="black"/>
                </a:solidFill>
                <a:latin typeface="Verdana"/>
                <a:cs typeface="Verdana"/>
              </a:rPr>
              <a:t>l</a:t>
            </a:r>
            <a:r>
              <a:rPr sz="1600" spc="-120" dirty="0">
                <a:solidFill>
                  <a:prstClr val="black"/>
                </a:solidFill>
                <a:latin typeface="Verdana"/>
                <a:cs typeface="Verdana"/>
              </a:rPr>
              <a:t> </a:t>
            </a:r>
            <a:r>
              <a:rPr sz="1600" spc="45" dirty="0">
                <a:solidFill>
                  <a:prstClr val="black"/>
                </a:solidFill>
                <a:latin typeface="Verdana"/>
                <a:cs typeface="Verdana"/>
              </a:rPr>
              <a:t>de</a:t>
            </a:r>
            <a:r>
              <a:rPr sz="1600" spc="-130" dirty="0">
                <a:solidFill>
                  <a:prstClr val="black"/>
                </a:solidFill>
                <a:latin typeface="Verdana"/>
                <a:cs typeface="Verdana"/>
              </a:rPr>
              <a:t> </a:t>
            </a:r>
            <a:r>
              <a:rPr sz="1600" spc="-15" dirty="0">
                <a:solidFill>
                  <a:prstClr val="black"/>
                </a:solidFill>
                <a:latin typeface="Verdana"/>
                <a:cs typeface="Verdana"/>
              </a:rPr>
              <a:t>tr</a:t>
            </a:r>
            <a:r>
              <a:rPr sz="1600" spc="-30" dirty="0">
                <a:solidFill>
                  <a:prstClr val="black"/>
                </a:solidFill>
                <a:latin typeface="Verdana"/>
                <a:cs typeface="Verdana"/>
              </a:rPr>
              <a:t>a</a:t>
            </a:r>
            <a:r>
              <a:rPr sz="1600" spc="30" dirty="0">
                <a:solidFill>
                  <a:prstClr val="black"/>
                </a:solidFill>
                <a:latin typeface="Verdana"/>
                <a:cs typeface="Verdana"/>
              </a:rPr>
              <a:t>b</a:t>
            </a:r>
            <a:r>
              <a:rPr sz="1600" spc="20" dirty="0">
                <a:solidFill>
                  <a:prstClr val="black"/>
                </a:solidFill>
                <a:latin typeface="Verdana"/>
                <a:cs typeface="Verdana"/>
              </a:rPr>
              <a:t>a</a:t>
            </a:r>
            <a:r>
              <a:rPr sz="1600" spc="-120" dirty="0">
                <a:solidFill>
                  <a:prstClr val="black"/>
                </a:solidFill>
                <a:latin typeface="Verdana"/>
                <a:cs typeface="Verdana"/>
              </a:rPr>
              <a:t>j</a:t>
            </a:r>
            <a:r>
              <a:rPr sz="1600" spc="25" dirty="0">
                <a:solidFill>
                  <a:prstClr val="black"/>
                </a:solidFill>
                <a:latin typeface="Verdana"/>
                <a:cs typeface="Verdana"/>
              </a:rPr>
              <a:t>o</a:t>
            </a:r>
            <a:r>
              <a:rPr sz="1600" spc="-105" dirty="0">
                <a:solidFill>
                  <a:prstClr val="black"/>
                </a:solidFill>
                <a:latin typeface="Verdana"/>
                <a:cs typeface="Verdana"/>
              </a:rPr>
              <a:t> </a:t>
            </a:r>
            <a:r>
              <a:rPr sz="1600" spc="-85" dirty="0">
                <a:solidFill>
                  <a:prstClr val="black"/>
                </a:solidFill>
                <a:latin typeface="Verdana"/>
                <a:cs typeface="Verdana"/>
              </a:rPr>
              <a:t>y</a:t>
            </a:r>
            <a:r>
              <a:rPr sz="1600" spc="-145" dirty="0">
                <a:solidFill>
                  <a:prstClr val="black"/>
                </a:solidFill>
                <a:latin typeface="Verdana"/>
                <a:cs typeface="Verdana"/>
              </a:rPr>
              <a:t> </a:t>
            </a:r>
            <a:r>
              <a:rPr sz="1600" spc="40" dirty="0">
                <a:solidFill>
                  <a:prstClr val="black"/>
                </a:solidFill>
                <a:latin typeface="Verdana"/>
                <a:cs typeface="Verdana"/>
              </a:rPr>
              <a:t>cap</a:t>
            </a:r>
            <a:r>
              <a:rPr sz="1600" spc="-30" dirty="0">
                <a:solidFill>
                  <a:prstClr val="black"/>
                </a:solidFill>
                <a:latin typeface="Verdana"/>
                <a:cs typeface="Verdana"/>
              </a:rPr>
              <a:t>a</a:t>
            </a:r>
            <a:r>
              <a:rPr sz="1600" spc="-25" dirty="0">
                <a:solidFill>
                  <a:prstClr val="black"/>
                </a:solidFill>
                <a:latin typeface="Verdana"/>
                <a:cs typeface="Verdana"/>
              </a:rPr>
              <a:t>citación:</a:t>
            </a:r>
            <a:endParaRPr sz="1600">
              <a:solidFill>
                <a:prstClr val="black"/>
              </a:solidFill>
              <a:latin typeface="Verdana"/>
              <a:cs typeface="Verdana"/>
            </a:endParaRPr>
          </a:p>
          <a:p>
            <a:pPr>
              <a:spcBef>
                <a:spcPts val="35"/>
              </a:spcBef>
              <a:defRPr/>
            </a:pPr>
            <a:endParaRPr sz="1550">
              <a:solidFill>
                <a:prstClr val="black"/>
              </a:solidFill>
              <a:latin typeface="Verdana"/>
              <a:cs typeface="Verdana"/>
            </a:endParaRPr>
          </a:p>
          <a:p>
            <a:pPr marL="3761104" indent="-287655">
              <a:buFontTx/>
              <a:buChar char="-"/>
              <a:tabLst>
                <a:tab pos="3760470" algn="l"/>
                <a:tab pos="3761740" algn="l"/>
              </a:tabLst>
              <a:defRPr/>
            </a:pPr>
            <a:r>
              <a:rPr sz="1600" spc="30" dirty="0">
                <a:solidFill>
                  <a:prstClr val="black"/>
                </a:solidFill>
                <a:latin typeface="Verdana"/>
                <a:cs typeface="Verdana"/>
              </a:rPr>
              <a:t>Comité</a:t>
            </a:r>
            <a:r>
              <a:rPr sz="1600" spc="-135" dirty="0">
                <a:solidFill>
                  <a:prstClr val="black"/>
                </a:solidFill>
                <a:latin typeface="Verdana"/>
                <a:cs typeface="Verdana"/>
              </a:rPr>
              <a:t> </a:t>
            </a:r>
            <a:r>
              <a:rPr sz="1600" spc="45" dirty="0">
                <a:solidFill>
                  <a:prstClr val="black"/>
                </a:solidFill>
                <a:latin typeface="Verdana"/>
                <a:cs typeface="Verdana"/>
              </a:rPr>
              <a:t>de</a:t>
            </a:r>
            <a:r>
              <a:rPr sz="1600" spc="-140" dirty="0">
                <a:solidFill>
                  <a:prstClr val="black"/>
                </a:solidFill>
                <a:latin typeface="Verdana"/>
                <a:cs typeface="Verdana"/>
              </a:rPr>
              <a:t> </a:t>
            </a:r>
            <a:r>
              <a:rPr sz="1600" spc="20" dirty="0">
                <a:solidFill>
                  <a:prstClr val="black"/>
                </a:solidFill>
                <a:latin typeface="Verdana"/>
                <a:cs typeface="Verdana"/>
              </a:rPr>
              <a:t>Ética</a:t>
            </a:r>
            <a:r>
              <a:rPr sz="1600" spc="-125" dirty="0">
                <a:solidFill>
                  <a:prstClr val="black"/>
                </a:solidFill>
                <a:latin typeface="Verdana"/>
                <a:cs typeface="Verdana"/>
              </a:rPr>
              <a:t> </a:t>
            </a:r>
            <a:r>
              <a:rPr sz="1600" spc="-85" dirty="0">
                <a:solidFill>
                  <a:prstClr val="black"/>
                </a:solidFill>
                <a:latin typeface="Verdana"/>
                <a:cs typeface="Verdana"/>
              </a:rPr>
              <a:t>y</a:t>
            </a:r>
            <a:r>
              <a:rPr sz="1600" spc="-145" dirty="0">
                <a:solidFill>
                  <a:prstClr val="black"/>
                </a:solidFill>
                <a:latin typeface="Verdana"/>
                <a:cs typeface="Verdana"/>
              </a:rPr>
              <a:t> </a:t>
            </a:r>
            <a:r>
              <a:rPr sz="1600" spc="25" dirty="0">
                <a:solidFill>
                  <a:prstClr val="black"/>
                </a:solidFill>
                <a:latin typeface="Verdana"/>
                <a:cs typeface="Verdana"/>
              </a:rPr>
              <a:t>Prevención</a:t>
            </a:r>
            <a:r>
              <a:rPr sz="1600" spc="-125" dirty="0">
                <a:solidFill>
                  <a:prstClr val="black"/>
                </a:solidFill>
                <a:latin typeface="Verdana"/>
                <a:cs typeface="Verdana"/>
              </a:rPr>
              <a:t> </a:t>
            </a:r>
            <a:r>
              <a:rPr sz="1600" spc="45" dirty="0">
                <a:solidFill>
                  <a:prstClr val="black"/>
                </a:solidFill>
                <a:latin typeface="Verdana"/>
                <a:cs typeface="Verdana"/>
              </a:rPr>
              <a:t>de</a:t>
            </a:r>
            <a:r>
              <a:rPr sz="1600" spc="-140" dirty="0">
                <a:solidFill>
                  <a:prstClr val="black"/>
                </a:solidFill>
                <a:latin typeface="Verdana"/>
                <a:cs typeface="Verdana"/>
              </a:rPr>
              <a:t> </a:t>
            </a:r>
            <a:r>
              <a:rPr sz="1600" spc="20" dirty="0">
                <a:solidFill>
                  <a:prstClr val="black"/>
                </a:solidFill>
                <a:latin typeface="Verdana"/>
                <a:cs typeface="Verdana"/>
              </a:rPr>
              <a:t>Conflicto</a:t>
            </a:r>
            <a:endParaRPr sz="1600">
              <a:solidFill>
                <a:prstClr val="black"/>
              </a:solidFill>
              <a:latin typeface="Verdana"/>
              <a:cs typeface="Verdana"/>
            </a:endParaRPr>
          </a:p>
          <a:p>
            <a:pPr marL="3761104">
              <a:defRPr/>
            </a:pPr>
            <a:r>
              <a:rPr sz="1600" spc="45" dirty="0">
                <a:solidFill>
                  <a:prstClr val="black"/>
                </a:solidFill>
                <a:latin typeface="Verdana"/>
                <a:cs typeface="Verdana"/>
              </a:rPr>
              <a:t>de</a:t>
            </a:r>
            <a:r>
              <a:rPr sz="1600" spc="-145" dirty="0">
                <a:solidFill>
                  <a:prstClr val="black"/>
                </a:solidFill>
                <a:latin typeface="Verdana"/>
                <a:cs typeface="Verdana"/>
              </a:rPr>
              <a:t> </a:t>
            </a:r>
            <a:r>
              <a:rPr sz="1600" spc="-50" dirty="0">
                <a:solidFill>
                  <a:prstClr val="black"/>
                </a:solidFill>
                <a:latin typeface="Verdana"/>
                <a:cs typeface="Verdana"/>
              </a:rPr>
              <a:t>I</a:t>
            </a:r>
            <a:r>
              <a:rPr sz="1600" spc="-80" dirty="0">
                <a:solidFill>
                  <a:prstClr val="black"/>
                </a:solidFill>
                <a:latin typeface="Verdana"/>
                <a:cs typeface="Verdana"/>
              </a:rPr>
              <a:t>n</a:t>
            </a:r>
            <a:r>
              <a:rPr sz="1600" spc="10" dirty="0">
                <a:solidFill>
                  <a:prstClr val="black"/>
                </a:solidFill>
                <a:latin typeface="Verdana"/>
                <a:cs typeface="Verdana"/>
              </a:rPr>
              <a:t>t</a:t>
            </a:r>
            <a:r>
              <a:rPr sz="1600" spc="5" dirty="0">
                <a:solidFill>
                  <a:prstClr val="black"/>
                </a:solidFill>
                <a:latin typeface="Verdana"/>
                <a:cs typeface="Verdana"/>
              </a:rPr>
              <a:t>e</a:t>
            </a:r>
            <a:r>
              <a:rPr sz="1600" spc="-50" dirty="0">
                <a:solidFill>
                  <a:prstClr val="black"/>
                </a:solidFill>
                <a:latin typeface="Verdana"/>
                <a:cs typeface="Verdana"/>
              </a:rPr>
              <a:t>r</a:t>
            </a:r>
            <a:r>
              <a:rPr sz="1600" spc="5" dirty="0">
                <a:solidFill>
                  <a:prstClr val="black"/>
                </a:solidFill>
                <a:latin typeface="Verdana"/>
                <a:cs typeface="Verdana"/>
              </a:rPr>
              <a:t>é</a:t>
            </a:r>
            <a:r>
              <a:rPr sz="1600" spc="-55" dirty="0">
                <a:solidFill>
                  <a:prstClr val="black"/>
                </a:solidFill>
                <a:latin typeface="Verdana"/>
                <a:cs typeface="Verdana"/>
              </a:rPr>
              <a:t>s</a:t>
            </a:r>
            <a:r>
              <a:rPr sz="1600" spc="-114" dirty="0">
                <a:solidFill>
                  <a:prstClr val="black"/>
                </a:solidFill>
                <a:latin typeface="Verdana"/>
                <a:cs typeface="Verdana"/>
              </a:rPr>
              <a:t> </a:t>
            </a:r>
            <a:r>
              <a:rPr sz="1600" spc="-200" dirty="0">
                <a:solidFill>
                  <a:prstClr val="black"/>
                </a:solidFill>
                <a:latin typeface="Verdana"/>
                <a:cs typeface="Verdana"/>
              </a:rPr>
              <a:t>(</a:t>
            </a:r>
            <a:r>
              <a:rPr sz="1600" spc="55" dirty="0">
                <a:solidFill>
                  <a:prstClr val="black"/>
                </a:solidFill>
                <a:latin typeface="Verdana"/>
                <a:cs typeface="Verdana"/>
              </a:rPr>
              <a:t>CO</a:t>
            </a:r>
            <a:r>
              <a:rPr sz="1600" spc="90" dirty="0">
                <a:solidFill>
                  <a:prstClr val="black"/>
                </a:solidFill>
                <a:latin typeface="Verdana"/>
                <a:cs typeface="Verdana"/>
              </a:rPr>
              <a:t>EPC</a:t>
            </a:r>
            <a:r>
              <a:rPr sz="1600" spc="-200" dirty="0">
                <a:solidFill>
                  <a:prstClr val="black"/>
                </a:solidFill>
                <a:latin typeface="Verdana"/>
                <a:cs typeface="Verdana"/>
              </a:rPr>
              <a:t>I</a:t>
            </a:r>
            <a:r>
              <a:rPr sz="1600" spc="-204" dirty="0">
                <a:solidFill>
                  <a:prstClr val="black"/>
                </a:solidFill>
                <a:latin typeface="Verdana"/>
                <a:cs typeface="Verdana"/>
              </a:rPr>
              <a:t>)</a:t>
            </a:r>
            <a:endParaRPr sz="1600">
              <a:solidFill>
                <a:prstClr val="black"/>
              </a:solidFill>
              <a:latin typeface="Verdana"/>
              <a:cs typeface="Verdana"/>
            </a:endParaRPr>
          </a:p>
          <a:p>
            <a:pPr>
              <a:spcBef>
                <a:spcPts val="40"/>
              </a:spcBef>
              <a:defRPr/>
            </a:pPr>
            <a:endParaRPr sz="1550">
              <a:solidFill>
                <a:prstClr val="black"/>
              </a:solidFill>
              <a:latin typeface="Verdana"/>
              <a:cs typeface="Verdana"/>
            </a:endParaRPr>
          </a:p>
          <a:p>
            <a:pPr marL="3761104" marR="996950" indent="-287020">
              <a:buFontTx/>
              <a:buChar char="-"/>
              <a:tabLst>
                <a:tab pos="3760470" algn="l"/>
                <a:tab pos="3761740" algn="l"/>
              </a:tabLst>
              <a:defRPr/>
            </a:pPr>
            <a:r>
              <a:rPr sz="1600" spc="30" dirty="0">
                <a:solidFill>
                  <a:prstClr val="black"/>
                </a:solidFill>
                <a:latin typeface="Verdana"/>
                <a:cs typeface="Verdana"/>
              </a:rPr>
              <a:t>C</a:t>
            </a:r>
            <a:r>
              <a:rPr sz="1600" spc="60" dirty="0">
                <a:solidFill>
                  <a:prstClr val="black"/>
                </a:solidFill>
                <a:latin typeface="Verdana"/>
                <a:cs typeface="Verdana"/>
              </a:rPr>
              <a:t>o</a:t>
            </a:r>
            <a:r>
              <a:rPr sz="1600" spc="90" dirty="0">
                <a:solidFill>
                  <a:prstClr val="black"/>
                </a:solidFill>
                <a:latin typeface="Verdana"/>
                <a:cs typeface="Verdana"/>
              </a:rPr>
              <a:t>m</a:t>
            </a:r>
            <a:r>
              <a:rPr sz="1600" spc="5" dirty="0">
                <a:solidFill>
                  <a:prstClr val="black"/>
                </a:solidFill>
                <a:latin typeface="Verdana"/>
                <a:cs typeface="Verdana"/>
              </a:rPr>
              <a:t>ité</a:t>
            </a:r>
            <a:r>
              <a:rPr sz="1600" spc="-135" dirty="0">
                <a:solidFill>
                  <a:prstClr val="black"/>
                </a:solidFill>
                <a:latin typeface="Verdana"/>
                <a:cs typeface="Verdana"/>
              </a:rPr>
              <a:t> </a:t>
            </a:r>
            <a:r>
              <a:rPr sz="1600" spc="45" dirty="0">
                <a:solidFill>
                  <a:prstClr val="black"/>
                </a:solidFill>
                <a:latin typeface="Verdana"/>
                <a:cs typeface="Verdana"/>
              </a:rPr>
              <a:t>de</a:t>
            </a:r>
            <a:r>
              <a:rPr sz="1600" spc="-140" dirty="0">
                <a:solidFill>
                  <a:prstClr val="black"/>
                </a:solidFill>
                <a:latin typeface="Verdana"/>
                <a:cs typeface="Verdana"/>
              </a:rPr>
              <a:t> </a:t>
            </a:r>
            <a:r>
              <a:rPr sz="1600" spc="20" dirty="0">
                <a:solidFill>
                  <a:prstClr val="black"/>
                </a:solidFill>
                <a:latin typeface="Verdana"/>
                <a:cs typeface="Verdana"/>
              </a:rPr>
              <a:t>Contr</a:t>
            </a:r>
            <a:r>
              <a:rPr sz="1600" spc="10" dirty="0">
                <a:solidFill>
                  <a:prstClr val="black"/>
                </a:solidFill>
                <a:latin typeface="Verdana"/>
                <a:cs typeface="Verdana"/>
              </a:rPr>
              <a:t>o</a:t>
            </a:r>
            <a:r>
              <a:rPr sz="1600" spc="-10" dirty="0">
                <a:solidFill>
                  <a:prstClr val="black"/>
                </a:solidFill>
                <a:latin typeface="Verdana"/>
                <a:cs typeface="Verdana"/>
              </a:rPr>
              <a:t>l</a:t>
            </a:r>
            <a:r>
              <a:rPr sz="1600" dirty="0">
                <a:solidFill>
                  <a:prstClr val="black"/>
                </a:solidFill>
                <a:latin typeface="Verdana"/>
                <a:cs typeface="Verdana"/>
              </a:rPr>
              <a:t> </a:t>
            </a:r>
            <a:r>
              <a:rPr sz="1600" spc="-265" dirty="0">
                <a:solidFill>
                  <a:prstClr val="black"/>
                </a:solidFill>
                <a:latin typeface="Verdana"/>
                <a:cs typeface="Verdana"/>
              </a:rPr>
              <a:t> </a:t>
            </a:r>
            <a:r>
              <a:rPr sz="1600" spc="-85" dirty="0">
                <a:solidFill>
                  <a:prstClr val="black"/>
                </a:solidFill>
                <a:latin typeface="Verdana"/>
                <a:cs typeface="Verdana"/>
              </a:rPr>
              <a:t>y</a:t>
            </a:r>
            <a:r>
              <a:rPr sz="1600" spc="-145" dirty="0">
                <a:solidFill>
                  <a:prstClr val="black"/>
                </a:solidFill>
                <a:latin typeface="Verdana"/>
                <a:cs typeface="Verdana"/>
              </a:rPr>
              <a:t> </a:t>
            </a:r>
            <a:r>
              <a:rPr sz="1600" spc="45" dirty="0">
                <a:solidFill>
                  <a:prstClr val="black"/>
                </a:solidFill>
                <a:latin typeface="Verdana"/>
                <a:cs typeface="Verdana"/>
              </a:rPr>
              <a:t>Desem</a:t>
            </a:r>
            <a:r>
              <a:rPr sz="1600" spc="35" dirty="0">
                <a:solidFill>
                  <a:prstClr val="black"/>
                </a:solidFill>
                <a:latin typeface="Verdana"/>
                <a:cs typeface="Verdana"/>
              </a:rPr>
              <a:t>p</a:t>
            </a:r>
            <a:r>
              <a:rPr sz="1600" spc="30" dirty="0">
                <a:solidFill>
                  <a:prstClr val="black"/>
                </a:solidFill>
                <a:latin typeface="Verdana"/>
                <a:cs typeface="Verdana"/>
              </a:rPr>
              <a:t>eño  </a:t>
            </a:r>
            <a:r>
              <a:rPr sz="1600" dirty="0">
                <a:solidFill>
                  <a:prstClr val="black"/>
                </a:solidFill>
                <a:latin typeface="Verdana"/>
                <a:cs typeface="Verdana"/>
              </a:rPr>
              <a:t>Institucional</a:t>
            </a:r>
            <a:r>
              <a:rPr sz="1600" spc="-114" dirty="0">
                <a:solidFill>
                  <a:prstClr val="black"/>
                </a:solidFill>
                <a:latin typeface="Verdana"/>
                <a:cs typeface="Verdana"/>
              </a:rPr>
              <a:t> </a:t>
            </a:r>
            <a:r>
              <a:rPr sz="1600" spc="-35" dirty="0">
                <a:solidFill>
                  <a:prstClr val="black"/>
                </a:solidFill>
                <a:latin typeface="Verdana"/>
                <a:cs typeface="Verdana"/>
              </a:rPr>
              <a:t>(COCODI)</a:t>
            </a:r>
            <a:endParaRPr sz="1600">
              <a:solidFill>
                <a:prstClr val="black"/>
              </a:solidFill>
              <a:latin typeface="Verdana"/>
              <a:cs typeface="Verdana"/>
            </a:endParaRPr>
          </a:p>
          <a:p>
            <a:pPr marL="98425">
              <a:lnSpc>
                <a:spcPts val="2850"/>
              </a:lnSpc>
              <a:spcBef>
                <a:spcPts val="1605"/>
              </a:spcBef>
              <a:defRPr/>
            </a:pPr>
            <a:r>
              <a:rPr sz="2400" b="1" spc="-50" dirty="0">
                <a:solidFill>
                  <a:srgbClr val="3C3935"/>
                </a:solidFill>
                <a:latin typeface="Verdana"/>
                <a:cs typeface="Verdana"/>
              </a:rPr>
              <a:t>DOCUMENTOS</a:t>
            </a:r>
            <a:endParaRPr sz="2400">
              <a:solidFill>
                <a:prstClr val="black"/>
              </a:solidFill>
              <a:latin typeface="Verdana"/>
              <a:cs typeface="Verdana"/>
            </a:endParaRPr>
          </a:p>
          <a:p>
            <a:pPr marL="125730">
              <a:lnSpc>
                <a:spcPts val="2850"/>
              </a:lnSpc>
              <a:defRPr/>
            </a:pPr>
            <a:r>
              <a:rPr sz="2400" b="1" spc="-85" dirty="0">
                <a:solidFill>
                  <a:srgbClr val="AB093C"/>
                </a:solidFill>
                <a:latin typeface="Verdana"/>
                <a:cs typeface="Verdana"/>
              </a:rPr>
              <a:t>institucionales</a:t>
            </a:r>
            <a:endParaRPr sz="2400">
              <a:solidFill>
                <a:prstClr val="black"/>
              </a:solidFill>
              <a:latin typeface="Verdana"/>
              <a:cs typeface="Verdana"/>
            </a:endParaRPr>
          </a:p>
          <a:p>
            <a:pPr marL="12700" marR="5517515" algn="just">
              <a:spcBef>
                <a:spcPts val="1395"/>
              </a:spcBef>
              <a:defRPr/>
            </a:pPr>
            <a:r>
              <a:rPr sz="1600" spc="20" dirty="0">
                <a:solidFill>
                  <a:prstClr val="black"/>
                </a:solidFill>
                <a:latin typeface="Verdana"/>
                <a:cs typeface="Verdana"/>
              </a:rPr>
              <a:t>Deberá</a:t>
            </a:r>
            <a:r>
              <a:rPr sz="1600" spc="25" dirty="0">
                <a:solidFill>
                  <a:prstClr val="black"/>
                </a:solidFill>
                <a:latin typeface="Verdana"/>
                <a:cs typeface="Verdana"/>
              </a:rPr>
              <a:t> </a:t>
            </a:r>
            <a:r>
              <a:rPr sz="1600" spc="20" dirty="0">
                <a:solidFill>
                  <a:prstClr val="black"/>
                </a:solidFill>
                <a:latin typeface="Verdana"/>
                <a:cs typeface="Verdana"/>
              </a:rPr>
              <a:t>contar</a:t>
            </a:r>
            <a:r>
              <a:rPr sz="1600" spc="25" dirty="0">
                <a:solidFill>
                  <a:prstClr val="black"/>
                </a:solidFill>
                <a:latin typeface="Verdana"/>
                <a:cs typeface="Verdana"/>
              </a:rPr>
              <a:t> </a:t>
            </a:r>
            <a:r>
              <a:rPr sz="1600" spc="50" dirty="0">
                <a:solidFill>
                  <a:prstClr val="black"/>
                </a:solidFill>
                <a:latin typeface="Verdana"/>
                <a:cs typeface="Verdana"/>
              </a:rPr>
              <a:t>con</a:t>
            </a:r>
            <a:r>
              <a:rPr sz="1600" spc="55" dirty="0">
                <a:solidFill>
                  <a:prstClr val="black"/>
                </a:solidFill>
                <a:latin typeface="Verdana"/>
                <a:cs typeface="Verdana"/>
              </a:rPr>
              <a:t> </a:t>
            </a:r>
            <a:r>
              <a:rPr sz="1600" spc="-10" dirty="0">
                <a:solidFill>
                  <a:prstClr val="black"/>
                </a:solidFill>
                <a:latin typeface="Verdana"/>
                <a:cs typeface="Verdana"/>
              </a:rPr>
              <a:t>los </a:t>
            </a:r>
            <a:r>
              <a:rPr sz="1600" spc="-5" dirty="0">
                <a:solidFill>
                  <a:prstClr val="black"/>
                </a:solidFill>
                <a:latin typeface="Verdana"/>
                <a:cs typeface="Verdana"/>
              </a:rPr>
              <a:t> </a:t>
            </a:r>
            <a:r>
              <a:rPr sz="1600" spc="10" dirty="0">
                <a:solidFill>
                  <a:prstClr val="black"/>
                </a:solidFill>
                <a:latin typeface="Verdana"/>
                <a:cs typeface="Verdana"/>
              </a:rPr>
              <a:t>siguientes</a:t>
            </a:r>
            <a:r>
              <a:rPr sz="1600" spc="15" dirty="0">
                <a:solidFill>
                  <a:prstClr val="black"/>
                </a:solidFill>
                <a:latin typeface="Verdana"/>
                <a:cs typeface="Verdana"/>
              </a:rPr>
              <a:t> </a:t>
            </a:r>
            <a:r>
              <a:rPr sz="1600" spc="20" dirty="0">
                <a:solidFill>
                  <a:prstClr val="black"/>
                </a:solidFill>
                <a:latin typeface="Verdana"/>
                <a:cs typeface="Verdana"/>
              </a:rPr>
              <a:t>instrumentos </a:t>
            </a:r>
            <a:r>
              <a:rPr sz="1600" spc="-550" dirty="0">
                <a:solidFill>
                  <a:prstClr val="black"/>
                </a:solidFill>
                <a:latin typeface="Verdana"/>
                <a:cs typeface="Verdana"/>
              </a:rPr>
              <a:t> </a:t>
            </a:r>
            <a:r>
              <a:rPr sz="1600" dirty="0">
                <a:solidFill>
                  <a:prstClr val="black"/>
                </a:solidFill>
                <a:latin typeface="Verdana"/>
                <a:cs typeface="Verdana"/>
              </a:rPr>
              <a:t>jurídicos</a:t>
            </a:r>
            <a:r>
              <a:rPr sz="1600" spc="5" dirty="0">
                <a:solidFill>
                  <a:prstClr val="black"/>
                </a:solidFill>
                <a:latin typeface="Verdana"/>
                <a:cs typeface="Verdana"/>
              </a:rPr>
              <a:t> actualizados</a:t>
            </a:r>
            <a:r>
              <a:rPr sz="1600" spc="10" dirty="0">
                <a:solidFill>
                  <a:prstClr val="black"/>
                </a:solidFill>
                <a:latin typeface="Verdana"/>
                <a:cs typeface="Verdana"/>
              </a:rPr>
              <a:t> </a:t>
            </a:r>
            <a:r>
              <a:rPr sz="1600" spc="-85" dirty="0">
                <a:solidFill>
                  <a:prstClr val="black"/>
                </a:solidFill>
                <a:latin typeface="Verdana"/>
                <a:cs typeface="Verdana"/>
              </a:rPr>
              <a:t>y </a:t>
            </a:r>
            <a:r>
              <a:rPr sz="1600" spc="-80" dirty="0">
                <a:solidFill>
                  <a:prstClr val="black"/>
                </a:solidFill>
                <a:latin typeface="Verdana"/>
                <a:cs typeface="Verdana"/>
              </a:rPr>
              <a:t> </a:t>
            </a:r>
            <a:r>
              <a:rPr sz="1600" spc="-10" dirty="0">
                <a:solidFill>
                  <a:prstClr val="black"/>
                </a:solidFill>
                <a:latin typeface="Verdana"/>
                <a:cs typeface="Verdana"/>
              </a:rPr>
              <a:t>publicados:</a:t>
            </a:r>
            <a:endParaRPr sz="1600">
              <a:solidFill>
                <a:prstClr val="black"/>
              </a:solidFill>
              <a:latin typeface="Verdana"/>
              <a:cs typeface="Verdana"/>
            </a:endParaRPr>
          </a:p>
        </p:txBody>
      </p:sp>
      <p:sp>
        <p:nvSpPr>
          <p:cNvPr id="26" name="object 26"/>
          <p:cNvSpPr/>
          <p:nvPr/>
        </p:nvSpPr>
        <p:spPr>
          <a:xfrm>
            <a:off x="7150708" y="527305"/>
            <a:ext cx="829310" cy="802005"/>
          </a:xfrm>
          <a:custGeom>
            <a:avLst/>
            <a:gdLst/>
            <a:ahLst/>
            <a:cxnLst/>
            <a:rect l="l" t="t" r="r" b="b"/>
            <a:pathLst>
              <a:path w="829310" h="802005">
                <a:moveTo>
                  <a:pt x="414554" y="0"/>
                </a:moveTo>
                <a:lnTo>
                  <a:pt x="376708" y="11430"/>
                </a:lnTo>
                <a:lnTo>
                  <a:pt x="351435" y="41910"/>
                </a:lnTo>
                <a:lnTo>
                  <a:pt x="270663" y="230632"/>
                </a:lnTo>
                <a:lnTo>
                  <a:pt x="270155" y="231648"/>
                </a:lnTo>
                <a:lnTo>
                  <a:pt x="269520" y="232537"/>
                </a:lnTo>
                <a:lnTo>
                  <a:pt x="267742" y="233807"/>
                </a:lnTo>
                <a:lnTo>
                  <a:pt x="266726" y="234315"/>
                </a:lnTo>
                <a:lnTo>
                  <a:pt x="265329" y="234315"/>
                </a:lnTo>
                <a:lnTo>
                  <a:pt x="62256" y="253619"/>
                </a:lnTo>
                <a:lnTo>
                  <a:pt x="25807" y="268478"/>
                </a:lnTo>
                <a:lnTo>
                  <a:pt x="3455" y="301117"/>
                </a:lnTo>
                <a:lnTo>
                  <a:pt x="0" y="322580"/>
                </a:lnTo>
                <a:lnTo>
                  <a:pt x="419" y="331156"/>
                </a:lnTo>
                <a:lnTo>
                  <a:pt x="16082" y="367210"/>
                </a:lnTo>
                <a:lnTo>
                  <a:pt x="176302" y="510413"/>
                </a:lnTo>
                <a:lnTo>
                  <a:pt x="177064" y="511301"/>
                </a:lnTo>
                <a:lnTo>
                  <a:pt x="177953" y="512191"/>
                </a:lnTo>
                <a:lnTo>
                  <a:pt x="178461" y="513969"/>
                </a:lnTo>
                <a:lnTo>
                  <a:pt x="178461" y="515238"/>
                </a:lnTo>
                <a:lnTo>
                  <a:pt x="178207" y="516636"/>
                </a:lnTo>
                <a:lnTo>
                  <a:pt x="133630" y="717169"/>
                </a:lnTo>
                <a:lnTo>
                  <a:pt x="132118" y="727378"/>
                </a:lnTo>
                <a:lnTo>
                  <a:pt x="140461" y="765788"/>
                </a:lnTo>
                <a:lnTo>
                  <a:pt x="169026" y="793799"/>
                </a:lnTo>
                <a:lnTo>
                  <a:pt x="197511" y="801497"/>
                </a:lnTo>
                <a:lnTo>
                  <a:pt x="207304" y="801310"/>
                </a:lnTo>
                <a:lnTo>
                  <a:pt x="216990" y="799623"/>
                </a:lnTo>
                <a:lnTo>
                  <a:pt x="226461" y="796460"/>
                </a:lnTo>
                <a:lnTo>
                  <a:pt x="235611" y="791845"/>
                </a:lnTo>
                <a:lnTo>
                  <a:pt x="325112" y="738378"/>
                </a:lnTo>
                <a:lnTo>
                  <a:pt x="199670" y="738378"/>
                </a:lnTo>
                <a:lnTo>
                  <a:pt x="198654" y="737997"/>
                </a:lnTo>
                <a:lnTo>
                  <a:pt x="197384" y="737108"/>
                </a:lnTo>
                <a:lnTo>
                  <a:pt x="195987" y="736219"/>
                </a:lnTo>
                <a:lnTo>
                  <a:pt x="195352" y="735076"/>
                </a:lnTo>
                <a:lnTo>
                  <a:pt x="194971" y="734313"/>
                </a:lnTo>
                <a:lnTo>
                  <a:pt x="194463" y="733425"/>
                </a:lnTo>
                <a:lnTo>
                  <a:pt x="194485" y="731901"/>
                </a:lnTo>
                <a:lnTo>
                  <a:pt x="194717" y="730504"/>
                </a:lnTo>
                <a:lnTo>
                  <a:pt x="239294" y="529971"/>
                </a:lnTo>
                <a:lnTo>
                  <a:pt x="240753" y="520723"/>
                </a:lnTo>
                <a:lnTo>
                  <a:pt x="240877" y="515238"/>
                </a:lnTo>
                <a:lnTo>
                  <a:pt x="240838" y="510413"/>
                </a:lnTo>
                <a:lnTo>
                  <a:pt x="239955" y="502467"/>
                </a:lnTo>
                <a:lnTo>
                  <a:pt x="217831" y="463169"/>
                </a:lnTo>
                <a:lnTo>
                  <a:pt x="64669" y="327279"/>
                </a:lnTo>
                <a:lnTo>
                  <a:pt x="63653" y="326136"/>
                </a:lnTo>
                <a:lnTo>
                  <a:pt x="62764" y="324993"/>
                </a:lnTo>
                <a:lnTo>
                  <a:pt x="62510" y="324104"/>
                </a:lnTo>
                <a:lnTo>
                  <a:pt x="62256" y="323088"/>
                </a:lnTo>
                <a:lnTo>
                  <a:pt x="62383" y="321563"/>
                </a:lnTo>
                <a:lnTo>
                  <a:pt x="62879" y="320040"/>
                </a:lnTo>
                <a:lnTo>
                  <a:pt x="63145" y="319150"/>
                </a:lnTo>
                <a:lnTo>
                  <a:pt x="63780" y="318008"/>
                </a:lnTo>
                <a:lnTo>
                  <a:pt x="65558" y="316738"/>
                </a:lnTo>
                <a:lnTo>
                  <a:pt x="66828" y="316230"/>
                </a:lnTo>
                <a:lnTo>
                  <a:pt x="271298" y="296799"/>
                </a:lnTo>
                <a:lnTo>
                  <a:pt x="280544" y="295207"/>
                </a:lnTo>
                <a:lnTo>
                  <a:pt x="318272" y="271510"/>
                </a:lnTo>
                <a:lnTo>
                  <a:pt x="408839" y="66675"/>
                </a:lnTo>
                <a:lnTo>
                  <a:pt x="409474" y="65278"/>
                </a:lnTo>
                <a:lnTo>
                  <a:pt x="410236" y="64262"/>
                </a:lnTo>
                <a:lnTo>
                  <a:pt x="410998" y="63754"/>
                </a:lnTo>
                <a:lnTo>
                  <a:pt x="411887" y="63119"/>
                </a:lnTo>
                <a:lnTo>
                  <a:pt x="413284" y="62865"/>
                </a:lnTo>
                <a:lnTo>
                  <a:pt x="486783" y="62865"/>
                </a:lnTo>
                <a:lnTo>
                  <a:pt x="477800" y="41910"/>
                </a:lnTo>
                <a:lnTo>
                  <a:pt x="477546" y="41910"/>
                </a:lnTo>
                <a:lnTo>
                  <a:pt x="472974" y="32807"/>
                </a:lnTo>
                <a:lnTo>
                  <a:pt x="467164" y="24622"/>
                </a:lnTo>
                <a:lnTo>
                  <a:pt x="434430" y="2905"/>
                </a:lnTo>
                <a:lnTo>
                  <a:pt x="424683" y="732"/>
                </a:lnTo>
                <a:lnTo>
                  <a:pt x="414554" y="0"/>
                </a:lnTo>
                <a:close/>
              </a:path>
              <a:path w="829310" h="802005">
                <a:moveTo>
                  <a:pt x="539724" y="686308"/>
                </a:moveTo>
                <a:lnTo>
                  <a:pt x="415443" y="686308"/>
                </a:lnTo>
                <a:lnTo>
                  <a:pt x="416459" y="686435"/>
                </a:lnTo>
                <a:lnTo>
                  <a:pt x="417602" y="687070"/>
                </a:lnTo>
                <a:lnTo>
                  <a:pt x="592989" y="791845"/>
                </a:lnTo>
                <a:lnTo>
                  <a:pt x="631343" y="801497"/>
                </a:lnTo>
                <a:lnTo>
                  <a:pt x="641156" y="800435"/>
                </a:lnTo>
                <a:lnTo>
                  <a:pt x="676373" y="781778"/>
                </a:lnTo>
                <a:lnTo>
                  <a:pt x="695332" y="747369"/>
                </a:lnTo>
                <a:lnTo>
                  <a:pt x="696623" y="738378"/>
                </a:lnTo>
                <a:lnTo>
                  <a:pt x="627660" y="738378"/>
                </a:lnTo>
                <a:lnTo>
                  <a:pt x="626517" y="737997"/>
                </a:lnTo>
                <a:lnTo>
                  <a:pt x="625247" y="737362"/>
                </a:lnTo>
                <a:lnTo>
                  <a:pt x="539724" y="686308"/>
                </a:lnTo>
                <a:close/>
              </a:path>
              <a:path w="829310" h="802005">
                <a:moveTo>
                  <a:pt x="414808" y="622681"/>
                </a:moveTo>
                <a:lnTo>
                  <a:pt x="204242" y="737362"/>
                </a:lnTo>
                <a:lnTo>
                  <a:pt x="203226" y="738251"/>
                </a:lnTo>
                <a:lnTo>
                  <a:pt x="201956" y="738378"/>
                </a:lnTo>
                <a:lnTo>
                  <a:pt x="325112" y="738378"/>
                </a:lnTo>
                <a:lnTo>
                  <a:pt x="410998" y="687070"/>
                </a:lnTo>
                <a:lnTo>
                  <a:pt x="412141" y="686435"/>
                </a:lnTo>
                <a:lnTo>
                  <a:pt x="413284" y="686308"/>
                </a:lnTo>
                <a:lnTo>
                  <a:pt x="539724" y="686308"/>
                </a:lnTo>
                <a:lnTo>
                  <a:pt x="449733" y="632587"/>
                </a:lnTo>
                <a:lnTo>
                  <a:pt x="441294" y="628253"/>
                </a:lnTo>
                <a:lnTo>
                  <a:pt x="432604" y="625157"/>
                </a:lnTo>
                <a:lnTo>
                  <a:pt x="423748" y="623300"/>
                </a:lnTo>
                <a:lnTo>
                  <a:pt x="414808" y="622681"/>
                </a:lnTo>
                <a:close/>
              </a:path>
              <a:path w="829310" h="802005">
                <a:moveTo>
                  <a:pt x="774359" y="254888"/>
                </a:moveTo>
                <a:lnTo>
                  <a:pt x="501676" y="254888"/>
                </a:lnTo>
                <a:lnTo>
                  <a:pt x="506030" y="263374"/>
                </a:lnTo>
                <a:lnTo>
                  <a:pt x="540046" y="292084"/>
                </a:lnTo>
                <a:lnTo>
                  <a:pt x="761264" y="315595"/>
                </a:lnTo>
                <a:lnTo>
                  <a:pt x="762661" y="315849"/>
                </a:lnTo>
                <a:lnTo>
                  <a:pt x="763931" y="316230"/>
                </a:lnTo>
                <a:lnTo>
                  <a:pt x="764820" y="316992"/>
                </a:lnTo>
                <a:lnTo>
                  <a:pt x="765709" y="317373"/>
                </a:lnTo>
                <a:lnTo>
                  <a:pt x="766344" y="318516"/>
                </a:lnTo>
                <a:lnTo>
                  <a:pt x="766725" y="320040"/>
                </a:lnTo>
                <a:lnTo>
                  <a:pt x="767106" y="321183"/>
                </a:lnTo>
                <a:lnTo>
                  <a:pt x="767120" y="323088"/>
                </a:lnTo>
                <a:lnTo>
                  <a:pt x="766725" y="324866"/>
                </a:lnTo>
                <a:lnTo>
                  <a:pt x="764820" y="326771"/>
                </a:lnTo>
                <a:lnTo>
                  <a:pt x="611785" y="462661"/>
                </a:lnTo>
                <a:lnTo>
                  <a:pt x="605096" y="469463"/>
                </a:lnTo>
                <a:lnTo>
                  <a:pt x="588613" y="510413"/>
                </a:lnTo>
                <a:lnTo>
                  <a:pt x="588620" y="515238"/>
                </a:lnTo>
                <a:lnTo>
                  <a:pt x="588737" y="520398"/>
                </a:lnTo>
                <a:lnTo>
                  <a:pt x="590195" y="529717"/>
                </a:lnTo>
                <a:lnTo>
                  <a:pt x="634772" y="730504"/>
                </a:lnTo>
                <a:lnTo>
                  <a:pt x="635026" y="731901"/>
                </a:lnTo>
                <a:lnTo>
                  <a:pt x="634913" y="733425"/>
                </a:lnTo>
                <a:lnTo>
                  <a:pt x="634518" y="734313"/>
                </a:lnTo>
                <a:lnTo>
                  <a:pt x="634137" y="735330"/>
                </a:lnTo>
                <a:lnTo>
                  <a:pt x="633248" y="736219"/>
                </a:lnTo>
                <a:lnTo>
                  <a:pt x="632232" y="737108"/>
                </a:lnTo>
                <a:lnTo>
                  <a:pt x="630835" y="737997"/>
                </a:lnTo>
                <a:lnTo>
                  <a:pt x="629819" y="738378"/>
                </a:lnTo>
                <a:lnTo>
                  <a:pt x="696623" y="738378"/>
                </a:lnTo>
                <a:lnTo>
                  <a:pt x="696736" y="727378"/>
                </a:lnTo>
                <a:lnTo>
                  <a:pt x="695224" y="717169"/>
                </a:lnTo>
                <a:lnTo>
                  <a:pt x="650647" y="516636"/>
                </a:lnTo>
                <a:lnTo>
                  <a:pt x="650266" y="515238"/>
                </a:lnTo>
                <a:lnTo>
                  <a:pt x="650393" y="514223"/>
                </a:lnTo>
                <a:lnTo>
                  <a:pt x="650647" y="513080"/>
                </a:lnTo>
                <a:lnTo>
                  <a:pt x="650901" y="512191"/>
                </a:lnTo>
                <a:lnTo>
                  <a:pt x="651536" y="511301"/>
                </a:lnTo>
                <a:lnTo>
                  <a:pt x="805714" y="374523"/>
                </a:lnTo>
                <a:lnTo>
                  <a:pt x="812773" y="367210"/>
                </a:lnTo>
                <a:lnTo>
                  <a:pt x="828435" y="331156"/>
                </a:lnTo>
                <a:lnTo>
                  <a:pt x="828855" y="322580"/>
                </a:lnTo>
                <a:lnTo>
                  <a:pt x="828811" y="320040"/>
                </a:lnTo>
                <a:lnTo>
                  <a:pt x="816636" y="283035"/>
                </a:lnTo>
                <a:lnTo>
                  <a:pt x="786490" y="258429"/>
                </a:lnTo>
                <a:lnTo>
                  <a:pt x="776923" y="255315"/>
                </a:lnTo>
                <a:lnTo>
                  <a:pt x="774359" y="254888"/>
                </a:lnTo>
                <a:close/>
              </a:path>
              <a:path w="829310" h="802005">
                <a:moveTo>
                  <a:pt x="486783" y="62865"/>
                </a:moveTo>
                <a:lnTo>
                  <a:pt x="416459" y="62865"/>
                </a:lnTo>
                <a:lnTo>
                  <a:pt x="418491" y="63754"/>
                </a:lnTo>
                <a:lnTo>
                  <a:pt x="419126" y="64262"/>
                </a:lnTo>
                <a:lnTo>
                  <a:pt x="420015" y="65278"/>
                </a:lnTo>
                <a:lnTo>
                  <a:pt x="420650" y="66675"/>
                </a:lnTo>
                <a:lnTo>
                  <a:pt x="501549" y="255397"/>
                </a:lnTo>
                <a:lnTo>
                  <a:pt x="501676" y="254888"/>
                </a:lnTo>
                <a:lnTo>
                  <a:pt x="774359" y="254888"/>
                </a:lnTo>
                <a:lnTo>
                  <a:pt x="766725" y="253619"/>
                </a:lnTo>
                <a:lnTo>
                  <a:pt x="563652" y="234315"/>
                </a:lnTo>
                <a:lnTo>
                  <a:pt x="562636" y="234315"/>
                </a:lnTo>
                <a:lnTo>
                  <a:pt x="561493" y="233807"/>
                </a:lnTo>
                <a:lnTo>
                  <a:pt x="560604" y="233172"/>
                </a:lnTo>
                <a:lnTo>
                  <a:pt x="559080" y="231648"/>
                </a:lnTo>
                <a:lnTo>
                  <a:pt x="558699" y="230632"/>
                </a:lnTo>
                <a:lnTo>
                  <a:pt x="486783" y="62865"/>
                </a:lnTo>
                <a:close/>
              </a:path>
            </a:pathLst>
          </a:custGeom>
          <a:solidFill>
            <a:srgbClr val="AB093C"/>
          </a:solidFill>
        </p:spPr>
        <p:txBody>
          <a:bodyPr wrap="square" lIns="0" tIns="0" rIns="0" bIns="0" rtlCol="0"/>
          <a:lstStyle/>
          <a:p>
            <a:pPr>
              <a:defRPr/>
            </a:pPr>
            <a:endParaRPr>
              <a:solidFill>
                <a:prstClr val="black"/>
              </a:solidFill>
              <a:latin typeface="Calibri"/>
            </a:endParaRPr>
          </a:p>
        </p:txBody>
      </p:sp>
    </p:spTree>
    <p:extLst>
      <p:ext uri="{BB962C8B-B14F-4D97-AF65-F5344CB8AC3E}">
        <p14:creationId xmlns:p14="http://schemas.microsoft.com/office/powerpoint/2010/main" val="26911709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325368" y="957322"/>
            <a:ext cx="167639" cy="202110"/>
          </a:xfrm>
          <a:prstGeom prst="rect">
            <a:avLst/>
          </a:prstGeom>
        </p:spPr>
      </p:pic>
      <p:sp>
        <p:nvSpPr>
          <p:cNvPr id="3" name="object 3"/>
          <p:cNvSpPr/>
          <p:nvPr/>
        </p:nvSpPr>
        <p:spPr>
          <a:xfrm>
            <a:off x="3105911" y="1159433"/>
            <a:ext cx="73660" cy="134620"/>
          </a:xfrm>
          <a:custGeom>
            <a:avLst/>
            <a:gdLst/>
            <a:ahLst/>
            <a:cxnLst/>
            <a:rect l="l" t="t" r="r" b="b"/>
            <a:pathLst>
              <a:path w="73660" h="134619">
                <a:moveTo>
                  <a:pt x="73154" y="0"/>
                </a:moveTo>
                <a:lnTo>
                  <a:pt x="0" y="0"/>
                </a:lnTo>
                <a:lnTo>
                  <a:pt x="0" y="134112"/>
                </a:lnTo>
                <a:lnTo>
                  <a:pt x="73154" y="134112"/>
                </a:lnTo>
                <a:lnTo>
                  <a:pt x="73154" y="0"/>
                </a:lnTo>
                <a:close/>
              </a:path>
            </a:pathLst>
          </a:custGeom>
          <a:solidFill>
            <a:srgbClr val="D3E0F4"/>
          </a:solidFill>
        </p:spPr>
        <p:txBody>
          <a:bodyPr wrap="square" lIns="0" tIns="0" rIns="0" bIns="0" rtlCol="0"/>
          <a:lstStyle/>
          <a:p>
            <a:pPr>
              <a:defRPr/>
            </a:pPr>
            <a:endParaRPr>
              <a:solidFill>
                <a:prstClr val="black"/>
              </a:solidFill>
              <a:latin typeface="Calibri"/>
            </a:endParaRPr>
          </a:p>
        </p:txBody>
      </p:sp>
      <p:sp>
        <p:nvSpPr>
          <p:cNvPr id="4" name="object 4"/>
          <p:cNvSpPr/>
          <p:nvPr/>
        </p:nvSpPr>
        <p:spPr>
          <a:xfrm>
            <a:off x="2945892" y="1252397"/>
            <a:ext cx="79375" cy="1231900"/>
          </a:xfrm>
          <a:custGeom>
            <a:avLst/>
            <a:gdLst/>
            <a:ahLst/>
            <a:cxnLst/>
            <a:rect l="l" t="t" r="r" b="b"/>
            <a:pathLst>
              <a:path w="79375" h="1231900">
                <a:moveTo>
                  <a:pt x="78994" y="0"/>
                </a:moveTo>
                <a:lnTo>
                  <a:pt x="6604" y="0"/>
                </a:lnTo>
                <a:lnTo>
                  <a:pt x="0" y="6858"/>
                </a:lnTo>
                <a:lnTo>
                  <a:pt x="0" y="1224534"/>
                </a:lnTo>
                <a:lnTo>
                  <a:pt x="6604" y="1231391"/>
                </a:lnTo>
                <a:lnTo>
                  <a:pt x="78994" y="1231391"/>
                </a:lnTo>
                <a:lnTo>
                  <a:pt x="72390" y="1224534"/>
                </a:lnTo>
                <a:lnTo>
                  <a:pt x="72390" y="6858"/>
                </a:lnTo>
                <a:lnTo>
                  <a:pt x="78994" y="0"/>
                </a:lnTo>
                <a:close/>
              </a:path>
            </a:pathLst>
          </a:custGeom>
          <a:solidFill>
            <a:srgbClr val="D3E0F4"/>
          </a:solidFill>
        </p:spPr>
        <p:txBody>
          <a:bodyPr wrap="square" lIns="0" tIns="0" rIns="0" bIns="0" rtlCol="0"/>
          <a:lstStyle/>
          <a:p>
            <a:pPr>
              <a:defRPr/>
            </a:pPr>
            <a:endParaRPr>
              <a:solidFill>
                <a:prstClr val="black"/>
              </a:solidFill>
              <a:latin typeface="Calibri"/>
            </a:endParaRPr>
          </a:p>
        </p:txBody>
      </p:sp>
      <p:grpSp>
        <p:nvGrpSpPr>
          <p:cNvPr id="5" name="object 5"/>
          <p:cNvGrpSpPr/>
          <p:nvPr/>
        </p:nvGrpSpPr>
        <p:grpSpPr>
          <a:xfrm>
            <a:off x="2738628" y="921690"/>
            <a:ext cx="1653539" cy="1805939"/>
            <a:chOff x="1214627" y="1173480"/>
            <a:chExt cx="1653539" cy="1805939"/>
          </a:xfrm>
        </p:grpSpPr>
        <p:sp>
          <p:nvSpPr>
            <p:cNvPr id="6" name="object 6"/>
            <p:cNvSpPr/>
            <p:nvPr/>
          </p:nvSpPr>
          <p:spPr>
            <a:xfrm>
              <a:off x="1252727" y="1298448"/>
              <a:ext cx="123825" cy="1635760"/>
            </a:xfrm>
            <a:custGeom>
              <a:avLst/>
              <a:gdLst/>
              <a:ahLst/>
              <a:cxnLst/>
              <a:rect l="l" t="t" r="r" b="b"/>
              <a:pathLst>
                <a:path w="123825" h="1635760">
                  <a:moveTo>
                    <a:pt x="123443" y="0"/>
                  </a:moveTo>
                  <a:lnTo>
                    <a:pt x="50418" y="0"/>
                  </a:lnTo>
                  <a:lnTo>
                    <a:pt x="30807" y="4079"/>
                  </a:lnTo>
                  <a:lnTo>
                    <a:pt x="14779" y="15303"/>
                  </a:lnTo>
                  <a:lnTo>
                    <a:pt x="3966" y="32146"/>
                  </a:lnTo>
                  <a:lnTo>
                    <a:pt x="0" y="53086"/>
                  </a:lnTo>
                  <a:lnTo>
                    <a:pt x="0" y="1582165"/>
                  </a:lnTo>
                  <a:lnTo>
                    <a:pt x="3966" y="1602515"/>
                  </a:lnTo>
                  <a:lnTo>
                    <a:pt x="14779" y="1619424"/>
                  </a:lnTo>
                  <a:lnTo>
                    <a:pt x="30807" y="1630975"/>
                  </a:lnTo>
                  <a:lnTo>
                    <a:pt x="50418" y="1635252"/>
                  </a:lnTo>
                  <a:lnTo>
                    <a:pt x="123443" y="1635252"/>
                  </a:lnTo>
                  <a:lnTo>
                    <a:pt x="103832" y="1630975"/>
                  </a:lnTo>
                  <a:lnTo>
                    <a:pt x="87804" y="1619424"/>
                  </a:lnTo>
                  <a:lnTo>
                    <a:pt x="76991" y="1602515"/>
                  </a:lnTo>
                  <a:lnTo>
                    <a:pt x="73025" y="1582165"/>
                  </a:lnTo>
                  <a:lnTo>
                    <a:pt x="73025" y="53086"/>
                  </a:lnTo>
                  <a:lnTo>
                    <a:pt x="76991" y="32146"/>
                  </a:lnTo>
                  <a:lnTo>
                    <a:pt x="87804" y="15303"/>
                  </a:lnTo>
                  <a:lnTo>
                    <a:pt x="103832" y="4079"/>
                  </a:lnTo>
                  <a:lnTo>
                    <a:pt x="123443" y="0"/>
                  </a:lnTo>
                  <a:close/>
                </a:path>
              </a:pathLst>
            </a:custGeom>
            <a:solidFill>
              <a:srgbClr val="D3E0F4"/>
            </a:solidFill>
          </p:spPr>
          <p:txBody>
            <a:bodyPr wrap="square" lIns="0" tIns="0" rIns="0" bIns="0" rtlCol="0"/>
            <a:lstStyle/>
            <a:p>
              <a:pPr>
                <a:defRPr/>
              </a:pPr>
              <a:endParaRPr>
                <a:solidFill>
                  <a:prstClr val="black"/>
                </a:solidFill>
                <a:latin typeface="Calibri"/>
              </a:endParaRPr>
            </a:p>
          </p:txBody>
        </p:sp>
        <p:sp>
          <p:nvSpPr>
            <p:cNvPr id="7" name="object 7"/>
            <p:cNvSpPr/>
            <p:nvPr/>
          </p:nvSpPr>
          <p:spPr>
            <a:xfrm>
              <a:off x="1214628" y="1173479"/>
              <a:ext cx="1422400" cy="1805939"/>
            </a:xfrm>
            <a:custGeom>
              <a:avLst/>
              <a:gdLst/>
              <a:ahLst/>
              <a:cxnLst/>
              <a:rect l="l" t="t" r="r" b="b"/>
              <a:pathLst>
                <a:path w="1422400" h="1805939">
                  <a:moveTo>
                    <a:pt x="408432" y="826135"/>
                  </a:moveTo>
                  <a:lnTo>
                    <a:pt x="406793" y="817702"/>
                  </a:lnTo>
                  <a:lnTo>
                    <a:pt x="402285" y="810882"/>
                  </a:lnTo>
                  <a:lnTo>
                    <a:pt x="395516" y="806335"/>
                  </a:lnTo>
                  <a:lnTo>
                    <a:pt x="387096" y="804672"/>
                  </a:lnTo>
                  <a:lnTo>
                    <a:pt x="345948" y="804672"/>
                  </a:lnTo>
                  <a:lnTo>
                    <a:pt x="337515" y="806335"/>
                  </a:lnTo>
                  <a:lnTo>
                    <a:pt x="330746" y="810882"/>
                  </a:lnTo>
                  <a:lnTo>
                    <a:pt x="326237" y="817702"/>
                  </a:lnTo>
                  <a:lnTo>
                    <a:pt x="324612" y="826135"/>
                  </a:lnTo>
                  <a:lnTo>
                    <a:pt x="326237" y="834783"/>
                  </a:lnTo>
                  <a:lnTo>
                    <a:pt x="330746" y="842035"/>
                  </a:lnTo>
                  <a:lnTo>
                    <a:pt x="337515" y="847013"/>
                  </a:lnTo>
                  <a:lnTo>
                    <a:pt x="345948" y="848868"/>
                  </a:lnTo>
                  <a:lnTo>
                    <a:pt x="387096" y="848868"/>
                  </a:lnTo>
                  <a:lnTo>
                    <a:pt x="395516" y="847013"/>
                  </a:lnTo>
                  <a:lnTo>
                    <a:pt x="402285" y="842035"/>
                  </a:lnTo>
                  <a:lnTo>
                    <a:pt x="406793" y="834783"/>
                  </a:lnTo>
                  <a:lnTo>
                    <a:pt x="408432" y="826135"/>
                  </a:lnTo>
                  <a:close/>
                </a:path>
                <a:path w="1422400" h="1805939">
                  <a:moveTo>
                    <a:pt x="473964" y="1230757"/>
                  </a:moveTo>
                  <a:lnTo>
                    <a:pt x="472109" y="1221981"/>
                  </a:lnTo>
                  <a:lnTo>
                    <a:pt x="467131" y="1214932"/>
                  </a:lnTo>
                  <a:lnTo>
                    <a:pt x="459917" y="1210246"/>
                  </a:lnTo>
                  <a:lnTo>
                    <a:pt x="451358" y="1208532"/>
                  </a:lnTo>
                  <a:lnTo>
                    <a:pt x="345948" y="1208532"/>
                  </a:lnTo>
                  <a:lnTo>
                    <a:pt x="337515" y="1210246"/>
                  </a:lnTo>
                  <a:lnTo>
                    <a:pt x="330746" y="1214932"/>
                  </a:lnTo>
                  <a:lnTo>
                    <a:pt x="326237" y="1221981"/>
                  </a:lnTo>
                  <a:lnTo>
                    <a:pt x="324612" y="1230757"/>
                  </a:lnTo>
                  <a:lnTo>
                    <a:pt x="326237" y="1239685"/>
                  </a:lnTo>
                  <a:lnTo>
                    <a:pt x="330746" y="1247178"/>
                  </a:lnTo>
                  <a:lnTo>
                    <a:pt x="337515" y="1252334"/>
                  </a:lnTo>
                  <a:lnTo>
                    <a:pt x="345948" y="1254252"/>
                  </a:lnTo>
                  <a:lnTo>
                    <a:pt x="451358" y="1254252"/>
                  </a:lnTo>
                  <a:lnTo>
                    <a:pt x="459917" y="1252334"/>
                  </a:lnTo>
                  <a:lnTo>
                    <a:pt x="467131" y="1247178"/>
                  </a:lnTo>
                  <a:lnTo>
                    <a:pt x="472109" y="1239685"/>
                  </a:lnTo>
                  <a:lnTo>
                    <a:pt x="473964" y="1230757"/>
                  </a:lnTo>
                  <a:close/>
                </a:path>
                <a:path w="1422400" h="1805939">
                  <a:moveTo>
                    <a:pt x="505968" y="628777"/>
                  </a:moveTo>
                  <a:lnTo>
                    <a:pt x="504329" y="620001"/>
                  </a:lnTo>
                  <a:lnTo>
                    <a:pt x="499833" y="612952"/>
                  </a:lnTo>
                  <a:lnTo>
                    <a:pt x="493102" y="608266"/>
                  </a:lnTo>
                  <a:lnTo>
                    <a:pt x="484759" y="606552"/>
                  </a:lnTo>
                  <a:lnTo>
                    <a:pt x="345821" y="606552"/>
                  </a:lnTo>
                  <a:lnTo>
                    <a:pt x="337464" y="608266"/>
                  </a:lnTo>
                  <a:lnTo>
                    <a:pt x="330733" y="612952"/>
                  </a:lnTo>
                  <a:lnTo>
                    <a:pt x="326237" y="620001"/>
                  </a:lnTo>
                  <a:lnTo>
                    <a:pt x="324612" y="628777"/>
                  </a:lnTo>
                  <a:lnTo>
                    <a:pt x="326237" y="637705"/>
                  </a:lnTo>
                  <a:lnTo>
                    <a:pt x="330733" y="645198"/>
                  </a:lnTo>
                  <a:lnTo>
                    <a:pt x="337464" y="650354"/>
                  </a:lnTo>
                  <a:lnTo>
                    <a:pt x="345821" y="652272"/>
                  </a:lnTo>
                  <a:lnTo>
                    <a:pt x="484759" y="652272"/>
                  </a:lnTo>
                  <a:lnTo>
                    <a:pt x="493102" y="650354"/>
                  </a:lnTo>
                  <a:lnTo>
                    <a:pt x="499833" y="645198"/>
                  </a:lnTo>
                  <a:lnTo>
                    <a:pt x="504329" y="637705"/>
                  </a:lnTo>
                  <a:lnTo>
                    <a:pt x="505968" y="628777"/>
                  </a:lnTo>
                  <a:close/>
                </a:path>
                <a:path w="1422400" h="1805939">
                  <a:moveTo>
                    <a:pt x="627888" y="1036955"/>
                  </a:moveTo>
                  <a:lnTo>
                    <a:pt x="626249" y="1027455"/>
                  </a:lnTo>
                  <a:lnTo>
                    <a:pt x="621741" y="1020025"/>
                  </a:lnTo>
                  <a:lnTo>
                    <a:pt x="614972" y="1015187"/>
                  </a:lnTo>
                  <a:lnTo>
                    <a:pt x="606552" y="1013460"/>
                  </a:lnTo>
                  <a:lnTo>
                    <a:pt x="345948" y="1013460"/>
                  </a:lnTo>
                  <a:lnTo>
                    <a:pt x="337515" y="1015187"/>
                  </a:lnTo>
                  <a:lnTo>
                    <a:pt x="330746" y="1020025"/>
                  </a:lnTo>
                  <a:lnTo>
                    <a:pt x="326237" y="1027455"/>
                  </a:lnTo>
                  <a:lnTo>
                    <a:pt x="324612" y="1036955"/>
                  </a:lnTo>
                  <a:lnTo>
                    <a:pt x="326237" y="1045743"/>
                  </a:lnTo>
                  <a:lnTo>
                    <a:pt x="330746" y="1052791"/>
                  </a:lnTo>
                  <a:lnTo>
                    <a:pt x="337515" y="1057478"/>
                  </a:lnTo>
                  <a:lnTo>
                    <a:pt x="345948" y="1059180"/>
                  </a:lnTo>
                  <a:lnTo>
                    <a:pt x="606552" y="1059180"/>
                  </a:lnTo>
                  <a:lnTo>
                    <a:pt x="614972" y="1057478"/>
                  </a:lnTo>
                  <a:lnTo>
                    <a:pt x="621741" y="1052791"/>
                  </a:lnTo>
                  <a:lnTo>
                    <a:pt x="626249" y="1045743"/>
                  </a:lnTo>
                  <a:lnTo>
                    <a:pt x="627888" y="1036955"/>
                  </a:lnTo>
                  <a:close/>
                </a:path>
                <a:path w="1422400" h="1805939">
                  <a:moveTo>
                    <a:pt x="868680" y="826135"/>
                  </a:moveTo>
                  <a:lnTo>
                    <a:pt x="867041" y="817702"/>
                  </a:lnTo>
                  <a:lnTo>
                    <a:pt x="862533" y="810882"/>
                  </a:lnTo>
                  <a:lnTo>
                    <a:pt x="855764" y="806335"/>
                  </a:lnTo>
                  <a:lnTo>
                    <a:pt x="847344" y="804672"/>
                  </a:lnTo>
                  <a:lnTo>
                    <a:pt x="458470" y="804672"/>
                  </a:lnTo>
                  <a:lnTo>
                    <a:pt x="449897" y="806335"/>
                  </a:lnTo>
                  <a:lnTo>
                    <a:pt x="442683" y="810882"/>
                  </a:lnTo>
                  <a:lnTo>
                    <a:pt x="437705" y="817702"/>
                  </a:lnTo>
                  <a:lnTo>
                    <a:pt x="435864" y="826135"/>
                  </a:lnTo>
                  <a:lnTo>
                    <a:pt x="437705" y="834783"/>
                  </a:lnTo>
                  <a:lnTo>
                    <a:pt x="442683" y="842035"/>
                  </a:lnTo>
                  <a:lnTo>
                    <a:pt x="449897" y="847013"/>
                  </a:lnTo>
                  <a:lnTo>
                    <a:pt x="458470" y="848868"/>
                  </a:lnTo>
                  <a:lnTo>
                    <a:pt x="847344" y="848868"/>
                  </a:lnTo>
                  <a:lnTo>
                    <a:pt x="855764" y="847013"/>
                  </a:lnTo>
                  <a:lnTo>
                    <a:pt x="862533" y="842035"/>
                  </a:lnTo>
                  <a:lnTo>
                    <a:pt x="867041" y="834783"/>
                  </a:lnTo>
                  <a:lnTo>
                    <a:pt x="868680" y="826135"/>
                  </a:lnTo>
                  <a:close/>
                </a:path>
                <a:path w="1422400" h="1805939">
                  <a:moveTo>
                    <a:pt x="922020" y="628777"/>
                  </a:moveTo>
                  <a:lnTo>
                    <a:pt x="920165" y="620001"/>
                  </a:lnTo>
                  <a:lnTo>
                    <a:pt x="915187" y="612952"/>
                  </a:lnTo>
                  <a:lnTo>
                    <a:pt x="907973" y="608266"/>
                  </a:lnTo>
                  <a:lnTo>
                    <a:pt x="899414" y="606552"/>
                  </a:lnTo>
                  <a:lnTo>
                    <a:pt x="569976" y="606552"/>
                  </a:lnTo>
                  <a:lnTo>
                    <a:pt x="561543" y="608266"/>
                  </a:lnTo>
                  <a:lnTo>
                    <a:pt x="554774" y="612952"/>
                  </a:lnTo>
                  <a:lnTo>
                    <a:pt x="550265" y="620001"/>
                  </a:lnTo>
                  <a:lnTo>
                    <a:pt x="548640" y="628777"/>
                  </a:lnTo>
                  <a:lnTo>
                    <a:pt x="550265" y="637705"/>
                  </a:lnTo>
                  <a:lnTo>
                    <a:pt x="554774" y="645198"/>
                  </a:lnTo>
                  <a:lnTo>
                    <a:pt x="561543" y="650354"/>
                  </a:lnTo>
                  <a:lnTo>
                    <a:pt x="569976" y="652272"/>
                  </a:lnTo>
                  <a:lnTo>
                    <a:pt x="899414" y="652272"/>
                  </a:lnTo>
                  <a:lnTo>
                    <a:pt x="907973" y="650354"/>
                  </a:lnTo>
                  <a:lnTo>
                    <a:pt x="915187" y="645198"/>
                  </a:lnTo>
                  <a:lnTo>
                    <a:pt x="920165" y="637705"/>
                  </a:lnTo>
                  <a:lnTo>
                    <a:pt x="922020" y="628777"/>
                  </a:lnTo>
                  <a:close/>
                </a:path>
                <a:path w="1422400" h="1805939">
                  <a:moveTo>
                    <a:pt x="1098804" y="628777"/>
                  </a:moveTo>
                  <a:lnTo>
                    <a:pt x="1097165" y="620001"/>
                  </a:lnTo>
                  <a:lnTo>
                    <a:pt x="1092657" y="612952"/>
                  </a:lnTo>
                  <a:lnTo>
                    <a:pt x="1085888" y="608266"/>
                  </a:lnTo>
                  <a:lnTo>
                    <a:pt x="1077468" y="606552"/>
                  </a:lnTo>
                  <a:lnTo>
                    <a:pt x="982980" y="606552"/>
                  </a:lnTo>
                  <a:lnTo>
                    <a:pt x="974547" y="608266"/>
                  </a:lnTo>
                  <a:lnTo>
                    <a:pt x="967778" y="612952"/>
                  </a:lnTo>
                  <a:lnTo>
                    <a:pt x="963269" y="620001"/>
                  </a:lnTo>
                  <a:lnTo>
                    <a:pt x="961644" y="628777"/>
                  </a:lnTo>
                  <a:lnTo>
                    <a:pt x="963269" y="637705"/>
                  </a:lnTo>
                  <a:lnTo>
                    <a:pt x="967778" y="645198"/>
                  </a:lnTo>
                  <a:lnTo>
                    <a:pt x="974547" y="650354"/>
                  </a:lnTo>
                  <a:lnTo>
                    <a:pt x="982980" y="652272"/>
                  </a:lnTo>
                  <a:lnTo>
                    <a:pt x="1077468" y="652272"/>
                  </a:lnTo>
                  <a:lnTo>
                    <a:pt x="1085888" y="650354"/>
                  </a:lnTo>
                  <a:lnTo>
                    <a:pt x="1092657" y="645198"/>
                  </a:lnTo>
                  <a:lnTo>
                    <a:pt x="1097165" y="637705"/>
                  </a:lnTo>
                  <a:lnTo>
                    <a:pt x="1098804" y="628777"/>
                  </a:lnTo>
                  <a:close/>
                </a:path>
                <a:path w="1422400" h="1805939">
                  <a:moveTo>
                    <a:pt x="1421892" y="184023"/>
                  </a:moveTo>
                  <a:lnTo>
                    <a:pt x="1414627" y="146456"/>
                  </a:lnTo>
                  <a:lnTo>
                    <a:pt x="1365097" y="94894"/>
                  </a:lnTo>
                  <a:lnTo>
                    <a:pt x="1328547" y="87249"/>
                  </a:lnTo>
                  <a:lnTo>
                    <a:pt x="847598" y="87249"/>
                  </a:lnTo>
                  <a:lnTo>
                    <a:pt x="823874" y="51168"/>
                  </a:lnTo>
                  <a:lnTo>
                    <a:pt x="814298" y="42900"/>
                  </a:lnTo>
                  <a:lnTo>
                    <a:pt x="792060" y="23672"/>
                  </a:lnTo>
                  <a:lnTo>
                    <a:pt x="754011" y="6159"/>
                  </a:lnTo>
                  <a:lnTo>
                    <a:pt x="711581" y="0"/>
                  </a:lnTo>
                  <a:lnTo>
                    <a:pt x="668997" y="6159"/>
                  </a:lnTo>
                  <a:lnTo>
                    <a:pt x="630504" y="23672"/>
                  </a:lnTo>
                  <a:lnTo>
                    <a:pt x="598220" y="51168"/>
                  </a:lnTo>
                  <a:lnTo>
                    <a:pt x="574294" y="87249"/>
                  </a:lnTo>
                  <a:lnTo>
                    <a:pt x="94615" y="87249"/>
                  </a:lnTo>
                  <a:lnTo>
                    <a:pt x="57899" y="94894"/>
                  </a:lnTo>
                  <a:lnTo>
                    <a:pt x="27813" y="115684"/>
                  </a:lnTo>
                  <a:lnTo>
                    <a:pt x="7467" y="146456"/>
                  </a:lnTo>
                  <a:lnTo>
                    <a:pt x="0" y="184023"/>
                  </a:lnTo>
                  <a:lnTo>
                    <a:pt x="0" y="1710563"/>
                  </a:lnTo>
                  <a:lnTo>
                    <a:pt x="7467" y="1747862"/>
                  </a:lnTo>
                  <a:lnTo>
                    <a:pt x="27813" y="1778165"/>
                  </a:lnTo>
                  <a:lnTo>
                    <a:pt x="57899" y="1798510"/>
                  </a:lnTo>
                  <a:lnTo>
                    <a:pt x="94615" y="1805940"/>
                  </a:lnTo>
                  <a:lnTo>
                    <a:pt x="1328547" y="1805940"/>
                  </a:lnTo>
                  <a:lnTo>
                    <a:pt x="1365097" y="1798510"/>
                  </a:lnTo>
                  <a:lnTo>
                    <a:pt x="1394739" y="1778165"/>
                  </a:lnTo>
                  <a:lnTo>
                    <a:pt x="1406017" y="1760982"/>
                  </a:lnTo>
                  <a:lnTo>
                    <a:pt x="1414627" y="1747862"/>
                  </a:lnTo>
                  <a:lnTo>
                    <a:pt x="1421892" y="1710563"/>
                  </a:lnTo>
                  <a:lnTo>
                    <a:pt x="1421892" y="779653"/>
                  </a:lnTo>
                  <a:lnTo>
                    <a:pt x="1420253" y="770242"/>
                  </a:lnTo>
                  <a:lnTo>
                    <a:pt x="1415745" y="762889"/>
                  </a:lnTo>
                  <a:lnTo>
                    <a:pt x="1408976" y="758126"/>
                  </a:lnTo>
                  <a:lnTo>
                    <a:pt x="1400556" y="756412"/>
                  </a:lnTo>
                  <a:lnTo>
                    <a:pt x="1391983" y="758126"/>
                  </a:lnTo>
                  <a:lnTo>
                    <a:pt x="1384769" y="762889"/>
                  </a:lnTo>
                  <a:lnTo>
                    <a:pt x="1379791" y="770242"/>
                  </a:lnTo>
                  <a:lnTo>
                    <a:pt x="1377950" y="779653"/>
                  </a:lnTo>
                  <a:lnTo>
                    <a:pt x="1377950" y="1710563"/>
                  </a:lnTo>
                  <a:lnTo>
                    <a:pt x="1374165" y="1730502"/>
                  </a:lnTo>
                  <a:lnTo>
                    <a:pt x="1363764" y="1746491"/>
                  </a:lnTo>
                  <a:lnTo>
                    <a:pt x="1348105" y="1757133"/>
                  </a:lnTo>
                  <a:lnTo>
                    <a:pt x="1328547" y="1760982"/>
                  </a:lnTo>
                  <a:lnTo>
                    <a:pt x="94615" y="1760982"/>
                  </a:lnTo>
                  <a:lnTo>
                    <a:pt x="74904" y="1757133"/>
                  </a:lnTo>
                  <a:lnTo>
                    <a:pt x="58813" y="1746491"/>
                  </a:lnTo>
                  <a:lnTo>
                    <a:pt x="47955" y="1730502"/>
                  </a:lnTo>
                  <a:lnTo>
                    <a:pt x="43980" y="1710563"/>
                  </a:lnTo>
                  <a:lnTo>
                    <a:pt x="43980" y="184023"/>
                  </a:lnTo>
                  <a:lnTo>
                    <a:pt x="47955" y="163830"/>
                  </a:lnTo>
                  <a:lnTo>
                    <a:pt x="58813" y="147358"/>
                  </a:lnTo>
                  <a:lnTo>
                    <a:pt x="74904" y="136271"/>
                  </a:lnTo>
                  <a:lnTo>
                    <a:pt x="94615" y="132207"/>
                  </a:lnTo>
                  <a:lnTo>
                    <a:pt x="561086" y="132207"/>
                  </a:lnTo>
                  <a:lnTo>
                    <a:pt x="561086" y="140335"/>
                  </a:lnTo>
                  <a:lnTo>
                    <a:pt x="559689" y="147193"/>
                  </a:lnTo>
                  <a:lnTo>
                    <a:pt x="559689" y="197612"/>
                  </a:lnTo>
                  <a:lnTo>
                    <a:pt x="345186" y="197612"/>
                  </a:lnTo>
                  <a:lnTo>
                    <a:pt x="336753" y="199326"/>
                  </a:lnTo>
                  <a:lnTo>
                    <a:pt x="329984" y="204089"/>
                  </a:lnTo>
                  <a:lnTo>
                    <a:pt x="325475" y="211442"/>
                  </a:lnTo>
                  <a:lnTo>
                    <a:pt x="323850" y="220853"/>
                  </a:lnTo>
                  <a:lnTo>
                    <a:pt x="323850" y="290322"/>
                  </a:lnTo>
                  <a:lnTo>
                    <a:pt x="225171" y="290322"/>
                  </a:lnTo>
                  <a:lnTo>
                    <a:pt x="202514" y="294881"/>
                  </a:lnTo>
                  <a:lnTo>
                    <a:pt x="183896" y="307365"/>
                  </a:lnTo>
                  <a:lnTo>
                    <a:pt x="171259" y="325958"/>
                  </a:lnTo>
                  <a:lnTo>
                    <a:pt x="166624" y="348869"/>
                  </a:lnTo>
                  <a:lnTo>
                    <a:pt x="166624" y="1545590"/>
                  </a:lnTo>
                  <a:lnTo>
                    <a:pt x="171259" y="1568589"/>
                  </a:lnTo>
                  <a:lnTo>
                    <a:pt x="183896" y="1587220"/>
                  </a:lnTo>
                  <a:lnTo>
                    <a:pt x="202514" y="1599704"/>
                  </a:lnTo>
                  <a:lnTo>
                    <a:pt x="225171" y="1604264"/>
                  </a:lnTo>
                  <a:lnTo>
                    <a:pt x="1031494" y="1604264"/>
                  </a:lnTo>
                  <a:lnTo>
                    <a:pt x="1036828" y="1601470"/>
                  </a:lnTo>
                  <a:lnTo>
                    <a:pt x="1040765" y="1596009"/>
                  </a:lnTo>
                  <a:lnTo>
                    <a:pt x="1047369" y="1593342"/>
                  </a:lnTo>
                  <a:lnTo>
                    <a:pt x="1052703" y="1589278"/>
                  </a:lnTo>
                  <a:lnTo>
                    <a:pt x="1082090" y="1559179"/>
                  </a:lnTo>
                  <a:lnTo>
                    <a:pt x="1108671" y="1532001"/>
                  </a:lnTo>
                  <a:lnTo>
                    <a:pt x="1236599" y="1401191"/>
                  </a:lnTo>
                  <a:lnTo>
                    <a:pt x="1243088" y="1392936"/>
                  </a:lnTo>
                  <a:lnTo>
                    <a:pt x="1244600" y="1391018"/>
                  </a:lnTo>
                  <a:lnTo>
                    <a:pt x="1250454" y="1379321"/>
                  </a:lnTo>
                  <a:lnTo>
                    <a:pt x="1254036" y="1366621"/>
                  </a:lnTo>
                  <a:lnTo>
                    <a:pt x="1255268" y="1353439"/>
                  </a:lnTo>
                  <a:lnTo>
                    <a:pt x="1255268" y="891413"/>
                  </a:lnTo>
                  <a:lnTo>
                    <a:pt x="1253629" y="882586"/>
                  </a:lnTo>
                  <a:lnTo>
                    <a:pt x="1249121" y="875182"/>
                  </a:lnTo>
                  <a:lnTo>
                    <a:pt x="1242352" y="870077"/>
                  </a:lnTo>
                  <a:lnTo>
                    <a:pt x="1233932" y="868172"/>
                  </a:lnTo>
                  <a:lnTo>
                    <a:pt x="1225575" y="870077"/>
                  </a:lnTo>
                  <a:lnTo>
                    <a:pt x="1218844" y="875182"/>
                  </a:lnTo>
                  <a:lnTo>
                    <a:pt x="1214348" y="882586"/>
                  </a:lnTo>
                  <a:lnTo>
                    <a:pt x="1212723" y="891413"/>
                  </a:lnTo>
                  <a:lnTo>
                    <a:pt x="1212723" y="1347978"/>
                  </a:lnTo>
                  <a:lnTo>
                    <a:pt x="1181989" y="1347978"/>
                  </a:lnTo>
                  <a:lnTo>
                    <a:pt x="1181989" y="1392936"/>
                  </a:lnTo>
                  <a:lnTo>
                    <a:pt x="1046099" y="1532001"/>
                  </a:lnTo>
                  <a:lnTo>
                    <a:pt x="1046099" y="1444752"/>
                  </a:lnTo>
                  <a:lnTo>
                    <a:pt x="1050061" y="1424609"/>
                  </a:lnTo>
                  <a:lnTo>
                    <a:pt x="1060907" y="1408137"/>
                  </a:lnTo>
                  <a:lnTo>
                    <a:pt x="1077010" y="1397025"/>
                  </a:lnTo>
                  <a:lnTo>
                    <a:pt x="1096772" y="1392936"/>
                  </a:lnTo>
                  <a:lnTo>
                    <a:pt x="1181989" y="1392936"/>
                  </a:lnTo>
                  <a:lnTo>
                    <a:pt x="1181989" y="1347978"/>
                  </a:lnTo>
                  <a:lnTo>
                    <a:pt x="1096772" y="1347978"/>
                  </a:lnTo>
                  <a:lnTo>
                    <a:pt x="1060018" y="1355623"/>
                  </a:lnTo>
                  <a:lnTo>
                    <a:pt x="1029931" y="1376413"/>
                  </a:lnTo>
                  <a:lnTo>
                    <a:pt x="1009611" y="1407185"/>
                  </a:lnTo>
                  <a:lnTo>
                    <a:pt x="1002157" y="1444752"/>
                  </a:lnTo>
                  <a:lnTo>
                    <a:pt x="1002157" y="1559179"/>
                  </a:lnTo>
                  <a:lnTo>
                    <a:pt x="217170" y="1559179"/>
                  </a:lnTo>
                  <a:lnTo>
                    <a:pt x="210566" y="1552448"/>
                  </a:lnTo>
                  <a:lnTo>
                    <a:pt x="210566" y="340741"/>
                  </a:lnTo>
                  <a:lnTo>
                    <a:pt x="217170" y="335280"/>
                  </a:lnTo>
                  <a:lnTo>
                    <a:pt x="323850" y="335280"/>
                  </a:lnTo>
                  <a:lnTo>
                    <a:pt x="323850" y="396621"/>
                  </a:lnTo>
                  <a:lnTo>
                    <a:pt x="325475" y="405231"/>
                  </a:lnTo>
                  <a:lnTo>
                    <a:pt x="329984" y="412165"/>
                  </a:lnTo>
                  <a:lnTo>
                    <a:pt x="336753" y="416788"/>
                  </a:lnTo>
                  <a:lnTo>
                    <a:pt x="345186" y="418465"/>
                  </a:lnTo>
                  <a:lnTo>
                    <a:pt x="1078103" y="418465"/>
                  </a:lnTo>
                  <a:lnTo>
                    <a:pt x="1086472" y="416788"/>
                  </a:lnTo>
                  <a:lnTo>
                    <a:pt x="1093241" y="412165"/>
                  </a:lnTo>
                  <a:lnTo>
                    <a:pt x="1097775" y="405231"/>
                  </a:lnTo>
                  <a:lnTo>
                    <a:pt x="1099439" y="396621"/>
                  </a:lnTo>
                  <a:lnTo>
                    <a:pt x="1099439" y="373507"/>
                  </a:lnTo>
                  <a:lnTo>
                    <a:pt x="1099439" y="335280"/>
                  </a:lnTo>
                  <a:lnTo>
                    <a:pt x="1205992" y="335280"/>
                  </a:lnTo>
                  <a:lnTo>
                    <a:pt x="1212723" y="340741"/>
                  </a:lnTo>
                  <a:lnTo>
                    <a:pt x="1212723" y="667893"/>
                  </a:lnTo>
                  <a:lnTo>
                    <a:pt x="1214348" y="676440"/>
                  </a:lnTo>
                  <a:lnTo>
                    <a:pt x="1218844" y="683323"/>
                  </a:lnTo>
                  <a:lnTo>
                    <a:pt x="1225575" y="687933"/>
                  </a:lnTo>
                  <a:lnTo>
                    <a:pt x="1233932" y="689610"/>
                  </a:lnTo>
                  <a:lnTo>
                    <a:pt x="1242352" y="687933"/>
                  </a:lnTo>
                  <a:lnTo>
                    <a:pt x="1249121" y="683323"/>
                  </a:lnTo>
                  <a:lnTo>
                    <a:pt x="1253629" y="676440"/>
                  </a:lnTo>
                  <a:lnTo>
                    <a:pt x="1255268" y="667893"/>
                  </a:lnTo>
                  <a:lnTo>
                    <a:pt x="1255268" y="348869"/>
                  </a:lnTo>
                  <a:lnTo>
                    <a:pt x="1238631" y="307365"/>
                  </a:lnTo>
                  <a:lnTo>
                    <a:pt x="1197991" y="290322"/>
                  </a:lnTo>
                  <a:lnTo>
                    <a:pt x="1099439" y="290322"/>
                  </a:lnTo>
                  <a:lnTo>
                    <a:pt x="1099439" y="220853"/>
                  </a:lnTo>
                  <a:lnTo>
                    <a:pt x="1097775" y="211442"/>
                  </a:lnTo>
                  <a:lnTo>
                    <a:pt x="1093241" y="204089"/>
                  </a:lnTo>
                  <a:lnTo>
                    <a:pt x="1086472" y="199326"/>
                  </a:lnTo>
                  <a:lnTo>
                    <a:pt x="1078103" y="197612"/>
                  </a:lnTo>
                  <a:lnTo>
                    <a:pt x="1055370" y="197612"/>
                  </a:lnTo>
                  <a:lnTo>
                    <a:pt x="1055370" y="242570"/>
                  </a:lnTo>
                  <a:lnTo>
                    <a:pt x="1055370" y="373507"/>
                  </a:lnTo>
                  <a:lnTo>
                    <a:pt x="367792" y="373507"/>
                  </a:lnTo>
                  <a:lnTo>
                    <a:pt x="367792" y="335280"/>
                  </a:lnTo>
                  <a:lnTo>
                    <a:pt x="367792" y="242570"/>
                  </a:lnTo>
                  <a:lnTo>
                    <a:pt x="582295" y="242570"/>
                  </a:lnTo>
                  <a:lnTo>
                    <a:pt x="590715" y="240893"/>
                  </a:lnTo>
                  <a:lnTo>
                    <a:pt x="597484" y="236283"/>
                  </a:lnTo>
                  <a:lnTo>
                    <a:pt x="601992" y="229400"/>
                  </a:lnTo>
                  <a:lnTo>
                    <a:pt x="603631" y="220853"/>
                  </a:lnTo>
                  <a:lnTo>
                    <a:pt x="603631" y="154051"/>
                  </a:lnTo>
                  <a:lnTo>
                    <a:pt x="606386" y="132207"/>
                  </a:lnTo>
                  <a:lnTo>
                    <a:pt x="634593" y="75476"/>
                  </a:lnTo>
                  <a:lnTo>
                    <a:pt x="683196" y="46494"/>
                  </a:lnTo>
                  <a:lnTo>
                    <a:pt x="710946" y="42900"/>
                  </a:lnTo>
                  <a:lnTo>
                    <a:pt x="738695" y="46494"/>
                  </a:lnTo>
                  <a:lnTo>
                    <a:pt x="788060" y="75476"/>
                  </a:lnTo>
                  <a:lnTo>
                    <a:pt x="815327" y="125145"/>
                  </a:lnTo>
                  <a:lnTo>
                    <a:pt x="818261" y="154051"/>
                  </a:lnTo>
                  <a:lnTo>
                    <a:pt x="818261" y="220853"/>
                  </a:lnTo>
                  <a:lnTo>
                    <a:pt x="820102" y="229400"/>
                  </a:lnTo>
                  <a:lnTo>
                    <a:pt x="825080" y="236283"/>
                  </a:lnTo>
                  <a:lnTo>
                    <a:pt x="832294" y="240893"/>
                  </a:lnTo>
                  <a:lnTo>
                    <a:pt x="840867" y="242570"/>
                  </a:lnTo>
                  <a:lnTo>
                    <a:pt x="1055370" y="242570"/>
                  </a:lnTo>
                  <a:lnTo>
                    <a:pt x="1055370" y="197612"/>
                  </a:lnTo>
                  <a:lnTo>
                    <a:pt x="862203" y="197612"/>
                  </a:lnTo>
                  <a:lnTo>
                    <a:pt x="862203" y="140335"/>
                  </a:lnTo>
                  <a:lnTo>
                    <a:pt x="860806" y="132207"/>
                  </a:lnTo>
                  <a:lnTo>
                    <a:pt x="1328547" y="132207"/>
                  </a:lnTo>
                  <a:lnTo>
                    <a:pt x="1348105" y="136271"/>
                  </a:lnTo>
                  <a:lnTo>
                    <a:pt x="1363764" y="147358"/>
                  </a:lnTo>
                  <a:lnTo>
                    <a:pt x="1374165" y="163830"/>
                  </a:lnTo>
                  <a:lnTo>
                    <a:pt x="1377950" y="184023"/>
                  </a:lnTo>
                  <a:lnTo>
                    <a:pt x="1377950" y="556133"/>
                  </a:lnTo>
                  <a:lnTo>
                    <a:pt x="1379791" y="564680"/>
                  </a:lnTo>
                  <a:lnTo>
                    <a:pt x="1384769" y="571563"/>
                  </a:lnTo>
                  <a:lnTo>
                    <a:pt x="1391983" y="576173"/>
                  </a:lnTo>
                  <a:lnTo>
                    <a:pt x="1400556" y="577850"/>
                  </a:lnTo>
                  <a:lnTo>
                    <a:pt x="1408976" y="576173"/>
                  </a:lnTo>
                  <a:lnTo>
                    <a:pt x="1415745" y="571563"/>
                  </a:lnTo>
                  <a:lnTo>
                    <a:pt x="1420253" y="564680"/>
                  </a:lnTo>
                  <a:lnTo>
                    <a:pt x="1421892" y="556133"/>
                  </a:lnTo>
                  <a:lnTo>
                    <a:pt x="1421892" y="184023"/>
                  </a:lnTo>
                  <a:close/>
                </a:path>
              </a:pathLst>
            </a:custGeom>
            <a:solidFill>
              <a:srgbClr val="52525A"/>
            </a:solidFill>
          </p:spPr>
          <p:txBody>
            <a:bodyPr wrap="square" lIns="0" tIns="0" rIns="0" bIns="0" rtlCol="0"/>
            <a:lstStyle/>
            <a:p>
              <a:pPr>
                <a:defRPr/>
              </a:pPr>
              <a:endParaRPr>
                <a:solidFill>
                  <a:prstClr val="black"/>
                </a:solidFill>
                <a:latin typeface="Calibri"/>
              </a:endParaRPr>
            </a:p>
          </p:txBody>
        </p:sp>
        <p:sp>
          <p:nvSpPr>
            <p:cNvPr id="8" name="object 8"/>
            <p:cNvSpPr/>
            <p:nvPr/>
          </p:nvSpPr>
          <p:spPr>
            <a:xfrm>
              <a:off x="1752846" y="1629312"/>
              <a:ext cx="1115695" cy="798195"/>
            </a:xfrm>
            <a:custGeom>
              <a:avLst/>
              <a:gdLst/>
              <a:ahLst/>
              <a:cxnLst/>
              <a:rect l="l" t="t" r="r" b="b"/>
              <a:pathLst>
                <a:path w="1115695" h="798194">
                  <a:moveTo>
                    <a:pt x="984496" y="0"/>
                  </a:moveTo>
                  <a:lnTo>
                    <a:pt x="950221" y="14702"/>
                  </a:lnTo>
                  <a:lnTo>
                    <a:pt x="926345" y="29688"/>
                  </a:lnTo>
                  <a:lnTo>
                    <a:pt x="883673" y="58263"/>
                  </a:lnTo>
                  <a:lnTo>
                    <a:pt x="839731" y="88235"/>
                  </a:lnTo>
                  <a:lnTo>
                    <a:pt x="145549" y="553817"/>
                  </a:lnTo>
                  <a:lnTo>
                    <a:pt x="145549" y="555087"/>
                  </a:lnTo>
                  <a:lnTo>
                    <a:pt x="144279" y="555087"/>
                  </a:lnTo>
                  <a:lnTo>
                    <a:pt x="142882" y="556484"/>
                  </a:lnTo>
                  <a:lnTo>
                    <a:pt x="141612" y="557881"/>
                  </a:lnTo>
                  <a:lnTo>
                    <a:pt x="141612" y="559151"/>
                  </a:lnTo>
                  <a:lnTo>
                    <a:pt x="140342" y="559151"/>
                  </a:lnTo>
                  <a:lnTo>
                    <a:pt x="140342" y="560548"/>
                  </a:lnTo>
                  <a:lnTo>
                    <a:pt x="138945" y="560548"/>
                  </a:lnTo>
                  <a:lnTo>
                    <a:pt x="138945" y="561945"/>
                  </a:lnTo>
                  <a:lnTo>
                    <a:pt x="38996" y="737586"/>
                  </a:lnTo>
                  <a:lnTo>
                    <a:pt x="9786" y="756636"/>
                  </a:lnTo>
                  <a:lnTo>
                    <a:pt x="3841" y="762821"/>
                  </a:lnTo>
                  <a:lnTo>
                    <a:pt x="420" y="770685"/>
                  </a:lnTo>
                  <a:lnTo>
                    <a:pt x="0" y="779335"/>
                  </a:lnTo>
                  <a:lnTo>
                    <a:pt x="3055" y="787878"/>
                  </a:lnTo>
                  <a:lnTo>
                    <a:pt x="9374" y="794504"/>
                  </a:lnTo>
                  <a:lnTo>
                    <a:pt x="17406" y="797927"/>
                  </a:lnTo>
                  <a:lnTo>
                    <a:pt x="25915" y="798040"/>
                  </a:lnTo>
                  <a:lnTo>
                    <a:pt x="33662" y="794736"/>
                  </a:lnTo>
                  <a:lnTo>
                    <a:pt x="62999" y="774289"/>
                  </a:lnTo>
                  <a:lnTo>
                    <a:pt x="261500" y="751175"/>
                  </a:lnTo>
                  <a:lnTo>
                    <a:pt x="262897" y="749778"/>
                  </a:lnTo>
                  <a:lnTo>
                    <a:pt x="266834" y="749778"/>
                  </a:lnTo>
                  <a:lnTo>
                    <a:pt x="266834" y="748381"/>
                  </a:lnTo>
                  <a:lnTo>
                    <a:pt x="269501" y="748381"/>
                  </a:lnTo>
                  <a:lnTo>
                    <a:pt x="269501" y="747111"/>
                  </a:lnTo>
                  <a:lnTo>
                    <a:pt x="270898" y="747111"/>
                  </a:lnTo>
                  <a:lnTo>
                    <a:pt x="303446" y="725267"/>
                  </a:lnTo>
                  <a:lnTo>
                    <a:pt x="96273" y="725267"/>
                  </a:lnTo>
                  <a:lnTo>
                    <a:pt x="158884" y="615031"/>
                  </a:lnTo>
                  <a:lnTo>
                    <a:pt x="212147" y="615031"/>
                  </a:lnTo>
                  <a:lnTo>
                    <a:pt x="188221" y="579598"/>
                  </a:lnTo>
                  <a:lnTo>
                    <a:pt x="931552" y="80107"/>
                  </a:lnTo>
                  <a:lnTo>
                    <a:pt x="984617" y="80107"/>
                  </a:lnTo>
                  <a:lnTo>
                    <a:pt x="968890" y="55596"/>
                  </a:lnTo>
                  <a:lnTo>
                    <a:pt x="974224" y="51405"/>
                  </a:lnTo>
                  <a:lnTo>
                    <a:pt x="992346" y="44227"/>
                  </a:lnTo>
                  <a:lnTo>
                    <a:pt x="1081036" y="44227"/>
                  </a:lnTo>
                  <a:lnTo>
                    <a:pt x="1079507" y="41880"/>
                  </a:lnTo>
                  <a:lnTo>
                    <a:pt x="1053520" y="14505"/>
                  </a:lnTo>
                  <a:lnTo>
                    <a:pt x="1020389" y="240"/>
                  </a:lnTo>
                  <a:lnTo>
                    <a:pt x="984496" y="0"/>
                  </a:lnTo>
                  <a:close/>
                </a:path>
                <a:path w="1115695" h="798194">
                  <a:moveTo>
                    <a:pt x="212147" y="615031"/>
                  </a:moveTo>
                  <a:lnTo>
                    <a:pt x="158884" y="615031"/>
                  </a:lnTo>
                  <a:lnTo>
                    <a:pt x="220225" y="710281"/>
                  </a:lnTo>
                  <a:lnTo>
                    <a:pt x="96273" y="725267"/>
                  </a:lnTo>
                  <a:lnTo>
                    <a:pt x="303446" y="725267"/>
                  </a:lnTo>
                  <a:lnTo>
                    <a:pt x="346022" y="696692"/>
                  </a:lnTo>
                  <a:lnTo>
                    <a:pt x="264167" y="696692"/>
                  </a:lnTo>
                  <a:lnTo>
                    <a:pt x="238894" y="657195"/>
                  </a:lnTo>
                  <a:lnTo>
                    <a:pt x="295594" y="619095"/>
                  </a:lnTo>
                  <a:lnTo>
                    <a:pt x="214891" y="619095"/>
                  </a:lnTo>
                  <a:lnTo>
                    <a:pt x="212147" y="615031"/>
                  </a:lnTo>
                  <a:close/>
                </a:path>
                <a:path w="1115695" h="798194">
                  <a:moveTo>
                    <a:pt x="1034406" y="157704"/>
                  </a:moveTo>
                  <a:lnTo>
                    <a:pt x="982225" y="157704"/>
                  </a:lnTo>
                  <a:lnTo>
                    <a:pt x="1007498" y="198471"/>
                  </a:lnTo>
                  <a:lnTo>
                    <a:pt x="264167" y="696692"/>
                  </a:lnTo>
                  <a:lnTo>
                    <a:pt x="346022" y="696692"/>
                  </a:lnTo>
                  <a:lnTo>
                    <a:pt x="1074173" y="207996"/>
                  </a:lnTo>
                  <a:lnTo>
                    <a:pt x="1100986" y="180820"/>
                  </a:lnTo>
                  <a:lnTo>
                    <a:pt x="1103808" y="173960"/>
                  </a:lnTo>
                  <a:lnTo>
                    <a:pt x="1044836" y="173960"/>
                  </a:lnTo>
                  <a:lnTo>
                    <a:pt x="1034406" y="157704"/>
                  </a:lnTo>
                  <a:close/>
                </a:path>
                <a:path w="1115695" h="798194">
                  <a:moveTo>
                    <a:pt x="984617" y="80107"/>
                  </a:moveTo>
                  <a:lnTo>
                    <a:pt x="931552" y="80107"/>
                  </a:lnTo>
                  <a:lnTo>
                    <a:pt x="958222" y="120874"/>
                  </a:lnTo>
                  <a:lnTo>
                    <a:pt x="214891" y="619095"/>
                  </a:lnTo>
                  <a:lnTo>
                    <a:pt x="295594" y="619095"/>
                  </a:lnTo>
                  <a:lnTo>
                    <a:pt x="982225" y="157704"/>
                  </a:lnTo>
                  <a:lnTo>
                    <a:pt x="1034406" y="157704"/>
                  </a:lnTo>
                  <a:lnTo>
                    <a:pt x="984617" y="80107"/>
                  </a:lnTo>
                  <a:close/>
                </a:path>
                <a:path w="1115695" h="798194">
                  <a:moveTo>
                    <a:pt x="1081036" y="44227"/>
                  </a:moveTo>
                  <a:lnTo>
                    <a:pt x="992346" y="44227"/>
                  </a:lnTo>
                  <a:lnTo>
                    <a:pt x="1011372" y="44658"/>
                  </a:lnTo>
                  <a:lnTo>
                    <a:pt x="1029160" y="52208"/>
                  </a:lnTo>
                  <a:lnTo>
                    <a:pt x="1043566" y="66391"/>
                  </a:lnTo>
                  <a:lnTo>
                    <a:pt x="1064775" y="99157"/>
                  </a:lnTo>
                  <a:lnTo>
                    <a:pt x="1071800" y="118207"/>
                  </a:lnTo>
                  <a:lnTo>
                    <a:pt x="1071836" y="120874"/>
                  </a:lnTo>
                  <a:lnTo>
                    <a:pt x="1071475" y="138098"/>
                  </a:lnTo>
                  <a:lnTo>
                    <a:pt x="1064061" y="155967"/>
                  </a:lnTo>
                  <a:lnTo>
                    <a:pt x="1050170" y="169896"/>
                  </a:lnTo>
                  <a:lnTo>
                    <a:pt x="1044836" y="173960"/>
                  </a:lnTo>
                  <a:lnTo>
                    <a:pt x="1103808" y="173960"/>
                  </a:lnTo>
                  <a:lnTo>
                    <a:pt x="1114940" y="146893"/>
                  </a:lnTo>
                  <a:lnTo>
                    <a:pt x="1115179" y="110180"/>
                  </a:lnTo>
                  <a:lnTo>
                    <a:pt x="1100843" y="74646"/>
                  </a:lnTo>
                  <a:lnTo>
                    <a:pt x="1081036" y="44227"/>
                  </a:lnTo>
                  <a:close/>
                </a:path>
              </a:pathLst>
            </a:custGeom>
            <a:solidFill>
              <a:srgbClr val="AB093C"/>
            </a:solidFill>
          </p:spPr>
          <p:txBody>
            <a:bodyPr wrap="square" lIns="0" tIns="0" rIns="0" bIns="0" rtlCol="0"/>
            <a:lstStyle/>
            <a:p>
              <a:pPr>
                <a:defRPr/>
              </a:pPr>
              <a:endParaRPr>
                <a:solidFill>
                  <a:prstClr val="black"/>
                </a:solidFill>
                <a:latin typeface="Calibri"/>
              </a:endParaRPr>
            </a:p>
          </p:txBody>
        </p:sp>
      </p:grpSp>
      <p:sp>
        <p:nvSpPr>
          <p:cNvPr id="9" name="object 9"/>
          <p:cNvSpPr txBox="1"/>
          <p:nvPr/>
        </p:nvSpPr>
        <p:spPr>
          <a:xfrm>
            <a:off x="5485003" y="962330"/>
            <a:ext cx="4207510" cy="1626235"/>
          </a:xfrm>
          <a:prstGeom prst="rect">
            <a:avLst/>
          </a:prstGeom>
        </p:spPr>
        <p:txBody>
          <a:bodyPr vert="horz" wrap="square" lIns="0" tIns="12700" rIns="0" bIns="0" rtlCol="0">
            <a:spAutoFit/>
          </a:bodyPr>
          <a:lstStyle/>
          <a:p>
            <a:pPr marL="12700" marR="5080">
              <a:spcBef>
                <a:spcPts val="100"/>
              </a:spcBef>
              <a:defRPr/>
            </a:pPr>
            <a:r>
              <a:rPr sz="1500" spc="40" dirty="0">
                <a:solidFill>
                  <a:prstClr val="black"/>
                </a:solidFill>
                <a:latin typeface="Verdana"/>
                <a:cs typeface="Verdana"/>
              </a:rPr>
              <a:t>Reducción</a:t>
            </a:r>
            <a:r>
              <a:rPr sz="1500" spc="-145" dirty="0">
                <a:solidFill>
                  <a:prstClr val="black"/>
                </a:solidFill>
                <a:latin typeface="Verdana"/>
                <a:cs typeface="Verdana"/>
              </a:rPr>
              <a:t> </a:t>
            </a:r>
            <a:r>
              <a:rPr sz="1500" spc="45" dirty="0">
                <a:solidFill>
                  <a:prstClr val="black"/>
                </a:solidFill>
                <a:latin typeface="Verdana"/>
                <a:cs typeface="Verdana"/>
              </a:rPr>
              <a:t>de</a:t>
            </a:r>
            <a:r>
              <a:rPr sz="1500" spc="-150" dirty="0">
                <a:solidFill>
                  <a:prstClr val="black"/>
                </a:solidFill>
                <a:latin typeface="Verdana"/>
                <a:cs typeface="Verdana"/>
              </a:rPr>
              <a:t> </a:t>
            </a:r>
            <a:r>
              <a:rPr sz="1500" dirty="0">
                <a:solidFill>
                  <a:prstClr val="black"/>
                </a:solidFill>
                <a:latin typeface="Verdana"/>
                <a:cs typeface="Verdana"/>
              </a:rPr>
              <a:t>requisitos</a:t>
            </a:r>
            <a:r>
              <a:rPr sz="1500" spc="-155" dirty="0">
                <a:solidFill>
                  <a:prstClr val="black"/>
                </a:solidFill>
                <a:latin typeface="Verdana"/>
                <a:cs typeface="Verdana"/>
              </a:rPr>
              <a:t> </a:t>
            </a:r>
            <a:r>
              <a:rPr sz="1500" spc="-75" dirty="0">
                <a:solidFill>
                  <a:prstClr val="black"/>
                </a:solidFill>
                <a:latin typeface="Verdana"/>
                <a:cs typeface="Verdana"/>
              </a:rPr>
              <a:t>y</a:t>
            </a:r>
            <a:r>
              <a:rPr sz="1500" spc="-145" dirty="0">
                <a:solidFill>
                  <a:prstClr val="black"/>
                </a:solidFill>
                <a:latin typeface="Verdana"/>
                <a:cs typeface="Verdana"/>
              </a:rPr>
              <a:t> </a:t>
            </a:r>
            <a:r>
              <a:rPr sz="1500" spc="45" dirty="0">
                <a:solidFill>
                  <a:prstClr val="black"/>
                </a:solidFill>
                <a:latin typeface="Verdana"/>
                <a:cs typeface="Verdana"/>
              </a:rPr>
              <a:t>de</a:t>
            </a:r>
            <a:r>
              <a:rPr sz="1500" spc="-155" dirty="0">
                <a:solidFill>
                  <a:prstClr val="black"/>
                </a:solidFill>
                <a:latin typeface="Verdana"/>
                <a:cs typeface="Verdana"/>
              </a:rPr>
              <a:t> </a:t>
            </a:r>
            <a:r>
              <a:rPr sz="1500" spc="-10" dirty="0">
                <a:solidFill>
                  <a:prstClr val="black"/>
                </a:solidFill>
                <a:latin typeface="Verdana"/>
                <a:cs typeface="Verdana"/>
              </a:rPr>
              <a:t>los</a:t>
            </a:r>
            <a:r>
              <a:rPr sz="1500" spc="-135" dirty="0">
                <a:solidFill>
                  <a:prstClr val="black"/>
                </a:solidFill>
                <a:latin typeface="Verdana"/>
                <a:cs typeface="Verdana"/>
              </a:rPr>
              <a:t> </a:t>
            </a:r>
            <a:r>
              <a:rPr sz="1500" spc="30" dirty="0">
                <a:solidFill>
                  <a:prstClr val="black"/>
                </a:solidFill>
                <a:latin typeface="Verdana"/>
                <a:cs typeface="Verdana"/>
              </a:rPr>
              <a:t>tiempos</a:t>
            </a:r>
            <a:r>
              <a:rPr sz="1500" spc="-180" dirty="0">
                <a:solidFill>
                  <a:prstClr val="black"/>
                </a:solidFill>
                <a:latin typeface="Verdana"/>
                <a:cs typeface="Verdana"/>
              </a:rPr>
              <a:t> </a:t>
            </a:r>
            <a:r>
              <a:rPr sz="1500" spc="45" dirty="0">
                <a:solidFill>
                  <a:prstClr val="black"/>
                </a:solidFill>
                <a:latin typeface="Verdana"/>
                <a:cs typeface="Verdana"/>
              </a:rPr>
              <a:t>de </a:t>
            </a:r>
            <a:r>
              <a:rPr sz="1500" spc="-515" dirty="0">
                <a:solidFill>
                  <a:prstClr val="black"/>
                </a:solidFill>
                <a:latin typeface="Verdana"/>
                <a:cs typeface="Verdana"/>
              </a:rPr>
              <a:t> </a:t>
            </a:r>
            <a:r>
              <a:rPr sz="1500" dirty="0">
                <a:solidFill>
                  <a:prstClr val="black"/>
                </a:solidFill>
                <a:latin typeface="Verdana"/>
                <a:cs typeface="Verdana"/>
              </a:rPr>
              <a:t>at</a:t>
            </a:r>
            <a:r>
              <a:rPr sz="1500" spc="10" dirty="0">
                <a:solidFill>
                  <a:prstClr val="black"/>
                </a:solidFill>
                <a:latin typeface="Verdana"/>
                <a:cs typeface="Verdana"/>
              </a:rPr>
              <a:t>e</a:t>
            </a:r>
            <a:r>
              <a:rPr sz="1500" spc="65" dirty="0">
                <a:solidFill>
                  <a:prstClr val="black"/>
                </a:solidFill>
                <a:latin typeface="Verdana"/>
                <a:cs typeface="Verdana"/>
              </a:rPr>
              <a:t>n</a:t>
            </a:r>
            <a:r>
              <a:rPr sz="1500" spc="55" dirty="0">
                <a:solidFill>
                  <a:prstClr val="black"/>
                </a:solidFill>
                <a:latin typeface="Verdana"/>
                <a:cs typeface="Verdana"/>
              </a:rPr>
              <a:t>c</a:t>
            </a:r>
            <a:r>
              <a:rPr sz="1500" spc="25" dirty="0">
                <a:solidFill>
                  <a:prstClr val="black"/>
                </a:solidFill>
                <a:latin typeface="Verdana"/>
                <a:cs typeface="Verdana"/>
              </a:rPr>
              <a:t>ión</a:t>
            </a:r>
            <a:r>
              <a:rPr sz="1500" spc="-165" dirty="0">
                <a:solidFill>
                  <a:prstClr val="black"/>
                </a:solidFill>
                <a:latin typeface="Verdana"/>
                <a:cs typeface="Verdana"/>
              </a:rPr>
              <a:t> </a:t>
            </a:r>
            <a:r>
              <a:rPr sz="1500" spc="-75" dirty="0">
                <a:solidFill>
                  <a:prstClr val="black"/>
                </a:solidFill>
                <a:latin typeface="Verdana"/>
                <a:cs typeface="Verdana"/>
              </a:rPr>
              <a:t>y</a:t>
            </a:r>
            <a:r>
              <a:rPr sz="1500" spc="-145" dirty="0">
                <a:solidFill>
                  <a:prstClr val="black"/>
                </a:solidFill>
                <a:latin typeface="Verdana"/>
                <a:cs typeface="Verdana"/>
              </a:rPr>
              <a:t> </a:t>
            </a:r>
            <a:r>
              <a:rPr sz="1500" spc="-15" dirty="0">
                <a:solidFill>
                  <a:prstClr val="black"/>
                </a:solidFill>
                <a:latin typeface="Verdana"/>
                <a:cs typeface="Verdana"/>
              </a:rPr>
              <a:t>re</a:t>
            </a:r>
            <a:r>
              <a:rPr sz="1500" spc="25" dirty="0">
                <a:solidFill>
                  <a:prstClr val="black"/>
                </a:solidFill>
                <a:latin typeface="Verdana"/>
                <a:cs typeface="Verdana"/>
              </a:rPr>
              <a:t>spue</a:t>
            </a:r>
            <a:r>
              <a:rPr sz="1500" spc="-20" dirty="0">
                <a:solidFill>
                  <a:prstClr val="black"/>
                </a:solidFill>
                <a:latin typeface="Verdana"/>
                <a:cs typeface="Verdana"/>
              </a:rPr>
              <a:t>sta</a:t>
            </a:r>
            <a:r>
              <a:rPr sz="1500" spc="-229" dirty="0">
                <a:solidFill>
                  <a:prstClr val="black"/>
                </a:solidFill>
                <a:latin typeface="Verdana"/>
                <a:cs typeface="Verdana"/>
              </a:rPr>
              <a:t>.</a:t>
            </a:r>
            <a:endParaRPr sz="1500" dirty="0">
              <a:solidFill>
                <a:prstClr val="black"/>
              </a:solidFill>
              <a:latin typeface="Verdana"/>
              <a:cs typeface="Verdana"/>
            </a:endParaRPr>
          </a:p>
          <a:p>
            <a:pPr>
              <a:spcBef>
                <a:spcPts val="35"/>
              </a:spcBef>
              <a:defRPr/>
            </a:pPr>
            <a:endParaRPr sz="1450" dirty="0">
              <a:solidFill>
                <a:prstClr val="black"/>
              </a:solidFill>
              <a:latin typeface="Verdana"/>
              <a:cs typeface="Verdana"/>
            </a:endParaRPr>
          </a:p>
          <a:p>
            <a:pPr marL="12700">
              <a:defRPr/>
            </a:pPr>
            <a:r>
              <a:rPr sz="1500" spc="-5" dirty="0">
                <a:solidFill>
                  <a:prstClr val="black"/>
                </a:solidFill>
                <a:latin typeface="Verdana"/>
                <a:cs typeface="Verdana"/>
              </a:rPr>
              <a:t>Estar</a:t>
            </a:r>
            <a:r>
              <a:rPr sz="1500" spc="-145" dirty="0">
                <a:solidFill>
                  <a:prstClr val="black"/>
                </a:solidFill>
                <a:latin typeface="Verdana"/>
                <a:cs typeface="Verdana"/>
              </a:rPr>
              <a:t> </a:t>
            </a:r>
            <a:r>
              <a:rPr sz="1500" spc="-30" dirty="0">
                <a:solidFill>
                  <a:prstClr val="black"/>
                </a:solidFill>
                <a:latin typeface="Verdana"/>
                <a:cs typeface="Verdana"/>
              </a:rPr>
              <a:t>f</a:t>
            </a:r>
            <a:r>
              <a:rPr sz="1500" spc="35" dirty="0">
                <a:solidFill>
                  <a:prstClr val="black"/>
                </a:solidFill>
                <a:latin typeface="Verdana"/>
                <a:cs typeface="Verdana"/>
              </a:rPr>
              <a:t>undados</a:t>
            </a:r>
            <a:r>
              <a:rPr sz="1500" spc="-150" dirty="0">
                <a:solidFill>
                  <a:prstClr val="black"/>
                </a:solidFill>
                <a:latin typeface="Verdana"/>
                <a:cs typeface="Verdana"/>
              </a:rPr>
              <a:t> </a:t>
            </a:r>
            <a:r>
              <a:rPr sz="1500" spc="-75" dirty="0">
                <a:solidFill>
                  <a:prstClr val="black"/>
                </a:solidFill>
                <a:latin typeface="Verdana"/>
                <a:cs typeface="Verdana"/>
              </a:rPr>
              <a:t>y</a:t>
            </a:r>
            <a:r>
              <a:rPr sz="1500" spc="-145" dirty="0">
                <a:solidFill>
                  <a:prstClr val="black"/>
                </a:solidFill>
                <a:latin typeface="Verdana"/>
                <a:cs typeface="Verdana"/>
              </a:rPr>
              <a:t> </a:t>
            </a:r>
            <a:r>
              <a:rPr sz="1500" spc="45" dirty="0">
                <a:solidFill>
                  <a:prstClr val="black"/>
                </a:solidFill>
                <a:latin typeface="Verdana"/>
                <a:cs typeface="Verdana"/>
              </a:rPr>
              <a:t>publ</a:t>
            </a:r>
            <a:r>
              <a:rPr sz="1500" spc="25" dirty="0">
                <a:solidFill>
                  <a:prstClr val="black"/>
                </a:solidFill>
                <a:latin typeface="Verdana"/>
                <a:cs typeface="Verdana"/>
              </a:rPr>
              <a:t>i</a:t>
            </a:r>
            <a:r>
              <a:rPr sz="1500" spc="50" dirty="0">
                <a:solidFill>
                  <a:prstClr val="black"/>
                </a:solidFill>
                <a:latin typeface="Verdana"/>
                <a:cs typeface="Verdana"/>
              </a:rPr>
              <a:t>c</a:t>
            </a:r>
            <a:r>
              <a:rPr sz="1500" spc="10" dirty="0">
                <a:solidFill>
                  <a:prstClr val="black"/>
                </a:solidFill>
                <a:latin typeface="Verdana"/>
                <a:cs typeface="Verdana"/>
              </a:rPr>
              <a:t>ados</a:t>
            </a:r>
            <a:r>
              <a:rPr sz="1500" spc="-165" dirty="0">
                <a:solidFill>
                  <a:prstClr val="black"/>
                </a:solidFill>
                <a:latin typeface="Verdana"/>
                <a:cs typeface="Verdana"/>
              </a:rPr>
              <a:t> </a:t>
            </a:r>
            <a:r>
              <a:rPr sz="1500" spc="10" dirty="0">
                <a:solidFill>
                  <a:prstClr val="black"/>
                </a:solidFill>
                <a:latin typeface="Verdana"/>
                <a:cs typeface="Verdana"/>
              </a:rPr>
              <a:t>e</a:t>
            </a:r>
            <a:r>
              <a:rPr sz="1500" spc="65" dirty="0">
                <a:solidFill>
                  <a:prstClr val="black"/>
                </a:solidFill>
                <a:latin typeface="Verdana"/>
                <a:cs typeface="Verdana"/>
              </a:rPr>
              <a:t>n</a:t>
            </a:r>
            <a:r>
              <a:rPr sz="1500" spc="-155" dirty="0">
                <a:solidFill>
                  <a:prstClr val="black"/>
                </a:solidFill>
                <a:latin typeface="Verdana"/>
                <a:cs typeface="Verdana"/>
              </a:rPr>
              <a:t> </a:t>
            </a:r>
            <a:r>
              <a:rPr sz="1500" spc="10" dirty="0">
                <a:solidFill>
                  <a:prstClr val="black"/>
                </a:solidFill>
                <a:latin typeface="Verdana"/>
                <a:cs typeface="Verdana"/>
              </a:rPr>
              <a:t>e</a:t>
            </a:r>
            <a:r>
              <a:rPr sz="1500" spc="-10" dirty="0">
                <a:solidFill>
                  <a:prstClr val="black"/>
                </a:solidFill>
                <a:latin typeface="Verdana"/>
                <a:cs typeface="Verdana"/>
              </a:rPr>
              <a:t>l</a:t>
            </a:r>
            <a:r>
              <a:rPr sz="1500" spc="-165" dirty="0">
                <a:solidFill>
                  <a:prstClr val="black"/>
                </a:solidFill>
                <a:latin typeface="Verdana"/>
                <a:cs typeface="Verdana"/>
              </a:rPr>
              <a:t> </a:t>
            </a:r>
            <a:r>
              <a:rPr sz="1500" spc="5" dirty="0">
                <a:solidFill>
                  <a:prstClr val="black"/>
                </a:solidFill>
                <a:latin typeface="Verdana"/>
                <a:cs typeface="Verdana"/>
              </a:rPr>
              <a:t>Catá</a:t>
            </a:r>
            <a:r>
              <a:rPr sz="1500" spc="35" dirty="0">
                <a:solidFill>
                  <a:prstClr val="black"/>
                </a:solidFill>
                <a:latin typeface="Verdana"/>
                <a:cs typeface="Verdana"/>
              </a:rPr>
              <a:t>logo</a:t>
            </a:r>
            <a:endParaRPr sz="1500" dirty="0">
              <a:solidFill>
                <a:prstClr val="black"/>
              </a:solidFill>
              <a:latin typeface="Verdana"/>
              <a:cs typeface="Verdana"/>
            </a:endParaRPr>
          </a:p>
          <a:p>
            <a:pPr marL="12700">
              <a:spcBef>
                <a:spcPts val="5"/>
              </a:spcBef>
              <a:defRPr/>
            </a:pPr>
            <a:r>
              <a:rPr sz="1500" spc="45" dirty="0">
                <a:solidFill>
                  <a:prstClr val="black"/>
                </a:solidFill>
                <a:latin typeface="Verdana"/>
                <a:cs typeface="Verdana"/>
              </a:rPr>
              <a:t>N</a:t>
            </a:r>
            <a:r>
              <a:rPr sz="1500" spc="40" dirty="0">
                <a:solidFill>
                  <a:prstClr val="black"/>
                </a:solidFill>
                <a:latin typeface="Verdana"/>
                <a:cs typeface="Verdana"/>
              </a:rPr>
              <a:t>a</a:t>
            </a:r>
            <a:r>
              <a:rPr sz="1500" spc="55" dirty="0">
                <a:solidFill>
                  <a:prstClr val="black"/>
                </a:solidFill>
                <a:latin typeface="Verdana"/>
                <a:cs typeface="Verdana"/>
              </a:rPr>
              <a:t>c</a:t>
            </a:r>
            <a:r>
              <a:rPr sz="1500" spc="25" dirty="0">
                <a:solidFill>
                  <a:prstClr val="black"/>
                </a:solidFill>
                <a:latin typeface="Verdana"/>
                <a:cs typeface="Verdana"/>
              </a:rPr>
              <a:t>ion</a:t>
            </a:r>
            <a:r>
              <a:rPr sz="1500" spc="-15" dirty="0">
                <a:solidFill>
                  <a:prstClr val="black"/>
                </a:solidFill>
                <a:latin typeface="Verdana"/>
                <a:cs typeface="Verdana"/>
              </a:rPr>
              <a:t>al</a:t>
            </a:r>
            <a:r>
              <a:rPr sz="1500" spc="-150" dirty="0">
                <a:solidFill>
                  <a:prstClr val="black"/>
                </a:solidFill>
                <a:latin typeface="Verdana"/>
                <a:cs typeface="Verdana"/>
              </a:rPr>
              <a:t> </a:t>
            </a:r>
            <a:r>
              <a:rPr sz="1500" spc="55" dirty="0">
                <a:solidFill>
                  <a:prstClr val="black"/>
                </a:solidFill>
                <a:latin typeface="Verdana"/>
                <a:cs typeface="Verdana"/>
              </a:rPr>
              <a:t>c</a:t>
            </a:r>
            <a:r>
              <a:rPr sz="1500" spc="25" dirty="0">
                <a:solidFill>
                  <a:prstClr val="black"/>
                </a:solidFill>
                <a:latin typeface="Verdana"/>
                <a:cs typeface="Verdana"/>
              </a:rPr>
              <a:t>o</a:t>
            </a:r>
            <a:r>
              <a:rPr sz="1500" spc="65" dirty="0">
                <a:solidFill>
                  <a:prstClr val="black"/>
                </a:solidFill>
                <a:latin typeface="Verdana"/>
                <a:cs typeface="Verdana"/>
              </a:rPr>
              <a:t>n</a:t>
            </a:r>
            <a:r>
              <a:rPr sz="1500" spc="-135" dirty="0">
                <a:solidFill>
                  <a:prstClr val="black"/>
                </a:solidFill>
                <a:latin typeface="Verdana"/>
                <a:cs typeface="Verdana"/>
              </a:rPr>
              <a:t> </a:t>
            </a:r>
            <a:r>
              <a:rPr sz="1500" spc="5" dirty="0">
                <a:solidFill>
                  <a:prstClr val="black"/>
                </a:solidFill>
                <a:latin typeface="Verdana"/>
                <a:cs typeface="Verdana"/>
              </a:rPr>
              <a:t>su</a:t>
            </a:r>
            <a:r>
              <a:rPr sz="1500" spc="-135" dirty="0">
                <a:solidFill>
                  <a:prstClr val="black"/>
                </a:solidFill>
                <a:latin typeface="Verdana"/>
                <a:cs typeface="Verdana"/>
              </a:rPr>
              <a:t> </a:t>
            </a:r>
            <a:r>
              <a:rPr sz="1500" spc="10" dirty="0">
                <a:solidFill>
                  <a:prstClr val="black"/>
                </a:solidFill>
                <a:latin typeface="Verdana"/>
                <a:cs typeface="Verdana"/>
              </a:rPr>
              <a:t>cla</a:t>
            </a:r>
            <a:r>
              <a:rPr sz="1500" spc="-35" dirty="0">
                <a:solidFill>
                  <a:prstClr val="black"/>
                </a:solidFill>
                <a:latin typeface="Verdana"/>
                <a:cs typeface="Verdana"/>
              </a:rPr>
              <a:t>v</a:t>
            </a:r>
            <a:r>
              <a:rPr sz="1500" spc="-30" dirty="0">
                <a:solidFill>
                  <a:prstClr val="black"/>
                </a:solidFill>
                <a:latin typeface="Verdana"/>
                <a:cs typeface="Verdana"/>
              </a:rPr>
              <a:t>e</a:t>
            </a:r>
            <a:r>
              <a:rPr sz="1500" spc="-229" dirty="0">
                <a:solidFill>
                  <a:prstClr val="black"/>
                </a:solidFill>
                <a:latin typeface="Verdana"/>
                <a:cs typeface="Verdana"/>
              </a:rPr>
              <a:t>.</a:t>
            </a:r>
            <a:endParaRPr sz="1500" dirty="0">
              <a:solidFill>
                <a:prstClr val="black"/>
              </a:solidFill>
              <a:latin typeface="Verdana"/>
              <a:cs typeface="Verdana"/>
            </a:endParaRPr>
          </a:p>
          <a:p>
            <a:pPr>
              <a:spcBef>
                <a:spcPts val="35"/>
              </a:spcBef>
              <a:defRPr/>
            </a:pPr>
            <a:endParaRPr sz="1450" dirty="0">
              <a:solidFill>
                <a:prstClr val="black"/>
              </a:solidFill>
              <a:latin typeface="Verdana"/>
              <a:cs typeface="Verdana"/>
            </a:endParaRPr>
          </a:p>
          <a:p>
            <a:pPr marL="12700">
              <a:defRPr/>
            </a:pPr>
            <a:r>
              <a:rPr sz="1500" spc="20" dirty="0">
                <a:solidFill>
                  <a:prstClr val="black"/>
                </a:solidFill>
                <a:latin typeface="Verdana"/>
                <a:cs typeface="Verdana"/>
              </a:rPr>
              <a:t>El</a:t>
            </a:r>
            <a:r>
              <a:rPr sz="1500" spc="-150" dirty="0">
                <a:solidFill>
                  <a:prstClr val="black"/>
                </a:solidFill>
                <a:latin typeface="Verdana"/>
                <a:cs typeface="Verdana"/>
              </a:rPr>
              <a:t> </a:t>
            </a:r>
            <a:r>
              <a:rPr sz="1500" spc="5" dirty="0">
                <a:solidFill>
                  <a:prstClr val="black"/>
                </a:solidFill>
                <a:latin typeface="Verdana"/>
                <a:cs typeface="Verdana"/>
              </a:rPr>
              <a:t>personal</a:t>
            </a:r>
            <a:r>
              <a:rPr sz="1500" spc="-160" dirty="0">
                <a:solidFill>
                  <a:prstClr val="black"/>
                </a:solidFill>
                <a:latin typeface="Verdana"/>
                <a:cs typeface="Verdana"/>
              </a:rPr>
              <a:t> </a:t>
            </a:r>
            <a:r>
              <a:rPr sz="1500" spc="50" dirty="0">
                <a:solidFill>
                  <a:prstClr val="black"/>
                </a:solidFill>
                <a:latin typeface="Verdana"/>
                <a:cs typeface="Verdana"/>
              </a:rPr>
              <a:t>que</a:t>
            </a:r>
            <a:r>
              <a:rPr sz="1500" spc="-145" dirty="0">
                <a:solidFill>
                  <a:prstClr val="black"/>
                </a:solidFill>
                <a:latin typeface="Verdana"/>
                <a:cs typeface="Verdana"/>
              </a:rPr>
              <a:t> </a:t>
            </a:r>
            <a:r>
              <a:rPr sz="1500" spc="20" dirty="0">
                <a:solidFill>
                  <a:prstClr val="black"/>
                </a:solidFill>
                <a:latin typeface="Verdana"/>
                <a:cs typeface="Verdana"/>
              </a:rPr>
              <a:t>atiende</a:t>
            </a:r>
            <a:r>
              <a:rPr sz="1500" spc="-180" dirty="0">
                <a:solidFill>
                  <a:prstClr val="black"/>
                </a:solidFill>
                <a:latin typeface="Verdana"/>
                <a:cs typeface="Verdana"/>
              </a:rPr>
              <a:t> </a:t>
            </a:r>
            <a:r>
              <a:rPr sz="1500" spc="-15" dirty="0">
                <a:solidFill>
                  <a:prstClr val="black"/>
                </a:solidFill>
                <a:latin typeface="Verdana"/>
                <a:cs typeface="Verdana"/>
              </a:rPr>
              <a:t>al</a:t>
            </a:r>
            <a:r>
              <a:rPr sz="1500" spc="-135" dirty="0">
                <a:solidFill>
                  <a:prstClr val="black"/>
                </a:solidFill>
                <a:latin typeface="Verdana"/>
                <a:cs typeface="Verdana"/>
              </a:rPr>
              <a:t> </a:t>
            </a:r>
            <a:r>
              <a:rPr sz="1500" spc="40" dirty="0">
                <a:solidFill>
                  <a:prstClr val="black"/>
                </a:solidFill>
                <a:latin typeface="Verdana"/>
                <a:cs typeface="Verdana"/>
              </a:rPr>
              <a:t>público</a:t>
            </a:r>
            <a:r>
              <a:rPr sz="1500" spc="-155" dirty="0">
                <a:solidFill>
                  <a:prstClr val="black"/>
                </a:solidFill>
                <a:latin typeface="Verdana"/>
                <a:cs typeface="Verdana"/>
              </a:rPr>
              <a:t> </a:t>
            </a:r>
            <a:r>
              <a:rPr sz="1500" spc="-35" dirty="0">
                <a:solidFill>
                  <a:prstClr val="black"/>
                </a:solidFill>
                <a:latin typeface="Verdana"/>
                <a:cs typeface="Verdana"/>
              </a:rPr>
              <a:t>deberá:</a:t>
            </a:r>
            <a:endParaRPr sz="1500" dirty="0">
              <a:solidFill>
                <a:prstClr val="black"/>
              </a:solidFill>
              <a:latin typeface="Verdana"/>
              <a:cs typeface="Verdana"/>
            </a:endParaRPr>
          </a:p>
        </p:txBody>
      </p:sp>
      <p:sp>
        <p:nvSpPr>
          <p:cNvPr id="10" name="object 10"/>
          <p:cNvSpPr txBox="1"/>
          <p:nvPr/>
        </p:nvSpPr>
        <p:spPr>
          <a:xfrm>
            <a:off x="5485003" y="2791078"/>
            <a:ext cx="4472940" cy="712470"/>
          </a:xfrm>
          <a:prstGeom prst="rect">
            <a:avLst/>
          </a:prstGeom>
        </p:spPr>
        <p:txBody>
          <a:bodyPr vert="horz" wrap="square" lIns="0" tIns="12700" rIns="0" bIns="0" rtlCol="0">
            <a:spAutoFit/>
          </a:bodyPr>
          <a:lstStyle/>
          <a:p>
            <a:pPr marL="12700" marR="5080">
              <a:spcBef>
                <a:spcPts val="100"/>
              </a:spcBef>
              <a:defRPr/>
            </a:pPr>
            <a:r>
              <a:rPr sz="1500" spc="50" dirty="0">
                <a:solidFill>
                  <a:prstClr val="black"/>
                </a:solidFill>
                <a:latin typeface="Verdana"/>
                <a:cs typeface="Verdana"/>
              </a:rPr>
              <a:t>Ac</a:t>
            </a:r>
            <a:r>
              <a:rPr sz="1500" spc="5" dirty="0">
                <a:solidFill>
                  <a:prstClr val="black"/>
                </a:solidFill>
                <a:latin typeface="Verdana"/>
                <a:cs typeface="Verdana"/>
              </a:rPr>
              <a:t>tuar</a:t>
            </a:r>
            <a:r>
              <a:rPr sz="1500" spc="-135" dirty="0">
                <a:solidFill>
                  <a:prstClr val="black"/>
                </a:solidFill>
                <a:latin typeface="Verdana"/>
                <a:cs typeface="Verdana"/>
              </a:rPr>
              <a:t> </a:t>
            </a:r>
            <a:r>
              <a:rPr sz="1500" spc="-15" dirty="0">
                <a:solidFill>
                  <a:prstClr val="black"/>
                </a:solidFill>
                <a:latin typeface="Verdana"/>
                <a:cs typeface="Verdana"/>
              </a:rPr>
              <a:t>sie</a:t>
            </a:r>
            <a:r>
              <a:rPr sz="1500" spc="45" dirty="0">
                <a:solidFill>
                  <a:prstClr val="black"/>
                </a:solidFill>
                <a:latin typeface="Verdana"/>
                <a:cs typeface="Verdana"/>
              </a:rPr>
              <a:t>mpre</a:t>
            </a:r>
            <a:r>
              <a:rPr sz="1500" spc="-175" dirty="0">
                <a:solidFill>
                  <a:prstClr val="black"/>
                </a:solidFill>
                <a:latin typeface="Verdana"/>
                <a:cs typeface="Verdana"/>
              </a:rPr>
              <a:t> </a:t>
            </a:r>
            <a:r>
              <a:rPr sz="1500" spc="50" dirty="0">
                <a:solidFill>
                  <a:prstClr val="black"/>
                </a:solidFill>
                <a:latin typeface="Verdana"/>
                <a:cs typeface="Verdana"/>
              </a:rPr>
              <a:t>c</a:t>
            </a:r>
            <a:r>
              <a:rPr sz="1500" spc="20" dirty="0">
                <a:solidFill>
                  <a:prstClr val="black"/>
                </a:solidFill>
                <a:latin typeface="Verdana"/>
                <a:cs typeface="Verdana"/>
              </a:rPr>
              <a:t>o</a:t>
            </a:r>
            <a:r>
              <a:rPr sz="1500" spc="65" dirty="0">
                <a:solidFill>
                  <a:prstClr val="black"/>
                </a:solidFill>
                <a:latin typeface="Verdana"/>
                <a:cs typeface="Verdana"/>
              </a:rPr>
              <a:t>n</a:t>
            </a:r>
            <a:r>
              <a:rPr sz="1500" spc="-140" dirty="0">
                <a:solidFill>
                  <a:prstClr val="black"/>
                </a:solidFill>
                <a:latin typeface="Verdana"/>
                <a:cs typeface="Verdana"/>
              </a:rPr>
              <a:t> </a:t>
            </a:r>
            <a:r>
              <a:rPr sz="1500" spc="5" dirty="0">
                <a:solidFill>
                  <a:prstClr val="black"/>
                </a:solidFill>
                <a:latin typeface="Verdana"/>
                <a:cs typeface="Verdana"/>
              </a:rPr>
              <a:t>respe</a:t>
            </a:r>
            <a:r>
              <a:rPr sz="1500" spc="25" dirty="0">
                <a:solidFill>
                  <a:prstClr val="black"/>
                </a:solidFill>
                <a:latin typeface="Verdana"/>
                <a:cs typeface="Verdana"/>
              </a:rPr>
              <a:t>to</a:t>
            </a:r>
            <a:r>
              <a:rPr sz="1500" spc="-160" dirty="0">
                <a:solidFill>
                  <a:prstClr val="black"/>
                </a:solidFill>
                <a:latin typeface="Verdana"/>
                <a:cs typeface="Verdana"/>
              </a:rPr>
              <a:t> </a:t>
            </a:r>
            <a:r>
              <a:rPr sz="1500" spc="-15" dirty="0">
                <a:solidFill>
                  <a:prstClr val="black"/>
                </a:solidFill>
                <a:latin typeface="Verdana"/>
                <a:cs typeface="Verdana"/>
              </a:rPr>
              <a:t>a</a:t>
            </a:r>
            <a:r>
              <a:rPr sz="1500" spc="-145" dirty="0">
                <a:solidFill>
                  <a:prstClr val="black"/>
                </a:solidFill>
                <a:latin typeface="Verdana"/>
                <a:cs typeface="Verdana"/>
              </a:rPr>
              <a:t> </a:t>
            </a:r>
            <a:r>
              <a:rPr sz="1500" spc="-10" dirty="0">
                <a:solidFill>
                  <a:prstClr val="black"/>
                </a:solidFill>
                <a:latin typeface="Verdana"/>
                <a:cs typeface="Verdana"/>
              </a:rPr>
              <a:t>los</a:t>
            </a:r>
            <a:r>
              <a:rPr sz="1500" spc="-150" dirty="0">
                <a:solidFill>
                  <a:prstClr val="black"/>
                </a:solidFill>
                <a:latin typeface="Verdana"/>
                <a:cs typeface="Verdana"/>
              </a:rPr>
              <a:t> </a:t>
            </a:r>
            <a:r>
              <a:rPr sz="1500" spc="45" dirty="0">
                <a:solidFill>
                  <a:prstClr val="black"/>
                </a:solidFill>
                <a:latin typeface="Verdana"/>
                <a:cs typeface="Verdana"/>
              </a:rPr>
              <a:t>de</a:t>
            </a:r>
            <a:r>
              <a:rPr sz="1500" spc="25" dirty="0">
                <a:solidFill>
                  <a:prstClr val="black"/>
                </a:solidFill>
                <a:latin typeface="Verdana"/>
                <a:cs typeface="Verdana"/>
              </a:rPr>
              <a:t>rech</a:t>
            </a:r>
            <a:r>
              <a:rPr sz="1500" spc="20" dirty="0">
                <a:solidFill>
                  <a:prstClr val="black"/>
                </a:solidFill>
                <a:latin typeface="Verdana"/>
                <a:cs typeface="Verdana"/>
              </a:rPr>
              <a:t>o</a:t>
            </a:r>
            <a:r>
              <a:rPr sz="1500" spc="-40" dirty="0">
                <a:solidFill>
                  <a:prstClr val="black"/>
                </a:solidFill>
                <a:latin typeface="Verdana"/>
                <a:cs typeface="Verdana"/>
              </a:rPr>
              <a:t>s  </a:t>
            </a:r>
            <a:r>
              <a:rPr sz="1500" spc="5" dirty="0">
                <a:solidFill>
                  <a:prstClr val="black"/>
                </a:solidFill>
                <a:latin typeface="Verdana"/>
                <a:cs typeface="Verdana"/>
              </a:rPr>
              <a:t>humanos,</a:t>
            </a:r>
            <a:r>
              <a:rPr sz="1500" spc="-165" dirty="0">
                <a:solidFill>
                  <a:prstClr val="black"/>
                </a:solidFill>
                <a:latin typeface="Verdana"/>
                <a:cs typeface="Verdana"/>
              </a:rPr>
              <a:t> </a:t>
            </a:r>
            <a:r>
              <a:rPr sz="1500" spc="-75" dirty="0">
                <a:solidFill>
                  <a:prstClr val="black"/>
                </a:solidFill>
                <a:latin typeface="Verdana"/>
                <a:cs typeface="Verdana"/>
              </a:rPr>
              <a:t>y</a:t>
            </a:r>
            <a:r>
              <a:rPr sz="1500" spc="-140" dirty="0">
                <a:solidFill>
                  <a:prstClr val="black"/>
                </a:solidFill>
                <a:latin typeface="Verdana"/>
                <a:cs typeface="Verdana"/>
              </a:rPr>
              <a:t> </a:t>
            </a:r>
            <a:r>
              <a:rPr sz="1500" spc="30" dirty="0">
                <a:solidFill>
                  <a:prstClr val="black"/>
                </a:solidFill>
                <a:latin typeface="Verdana"/>
                <a:cs typeface="Verdana"/>
              </a:rPr>
              <a:t>conforme</a:t>
            </a:r>
            <a:r>
              <a:rPr sz="1500" spc="-140" dirty="0">
                <a:solidFill>
                  <a:prstClr val="black"/>
                </a:solidFill>
                <a:latin typeface="Verdana"/>
                <a:cs typeface="Verdana"/>
              </a:rPr>
              <a:t> </a:t>
            </a:r>
            <a:r>
              <a:rPr sz="1500" spc="-15" dirty="0">
                <a:solidFill>
                  <a:prstClr val="black"/>
                </a:solidFill>
                <a:latin typeface="Verdana"/>
                <a:cs typeface="Verdana"/>
              </a:rPr>
              <a:t>al</a:t>
            </a:r>
            <a:r>
              <a:rPr sz="1500" spc="-135" dirty="0">
                <a:solidFill>
                  <a:prstClr val="black"/>
                </a:solidFill>
                <a:latin typeface="Verdana"/>
                <a:cs typeface="Verdana"/>
              </a:rPr>
              <a:t> </a:t>
            </a:r>
            <a:r>
              <a:rPr sz="1500" spc="20" dirty="0">
                <a:solidFill>
                  <a:prstClr val="black"/>
                </a:solidFill>
                <a:latin typeface="Verdana"/>
                <a:cs typeface="Verdana"/>
              </a:rPr>
              <a:t>protocolo</a:t>
            </a:r>
            <a:r>
              <a:rPr sz="1500" spc="-145" dirty="0">
                <a:solidFill>
                  <a:prstClr val="black"/>
                </a:solidFill>
                <a:latin typeface="Verdana"/>
                <a:cs typeface="Verdana"/>
              </a:rPr>
              <a:t> </a:t>
            </a:r>
            <a:r>
              <a:rPr sz="1500" spc="45" dirty="0">
                <a:solidFill>
                  <a:prstClr val="black"/>
                </a:solidFill>
                <a:latin typeface="Verdana"/>
                <a:cs typeface="Verdana"/>
              </a:rPr>
              <a:t>de</a:t>
            </a:r>
            <a:r>
              <a:rPr sz="1500" spc="-145" dirty="0">
                <a:solidFill>
                  <a:prstClr val="black"/>
                </a:solidFill>
                <a:latin typeface="Verdana"/>
                <a:cs typeface="Verdana"/>
              </a:rPr>
              <a:t> </a:t>
            </a:r>
            <a:r>
              <a:rPr sz="1500" spc="25" dirty="0">
                <a:solidFill>
                  <a:prstClr val="black"/>
                </a:solidFill>
                <a:latin typeface="Verdana"/>
                <a:cs typeface="Verdana"/>
              </a:rPr>
              <a:t>atención </a:t>
            </a:r>
            <a:r>
              <a:rPr sz="1500" spc="-515" dirty="0">
                <a:solidFill>
                  <a:prstClr val="black"/>
                </a:solidFill>
                <a:latin typeface="Verdana"/>
                <a:cs typeface="Verdana"/>
              </a:rPr>
              <a:t> </a:t>
            </a:r>
            <a:r>
              <a:rPr sz="1500" spc="5" dirty="0">
                <a:solidFill>
                  <a:prstClr val="black"/>
                </a:solidFill>
                <a:latin typeface="Verdana"/>
                <a:cs typeface="Verdana"/>
              </a:rPr>
              <a:t>ciudadana.</a:t>
            </a:r>
            <a:endParaRPr sz="1500">
              <a:solidFill>
                <a:prstClr val="black"/>
              </a:solidFill>
              <a:latin typeface="Verdana"/>
              <a:cs typeface="Verdana"/>
            </a:endParaRPr>
          </a:p>
        </p:txBody>
      </p:sp>
      <p:sp>
        <p:nvSpPr>
          <p:cNvPr id="11" name="object 11"/>
          <p:cNvSpPr txBox="1"/>
          <p:nvPr/>
        </p:nvSpPr>
        <p:spPr>
          <a:xfrm>
            <a:off x="5485003" y="3706163"/>
            <a:ext cx="4886960" cy="243656"/>
          </a:xfrm>
          <a:prstGeom prst="rect">
            <a:avLst/>
          </a:prstGeom>
        </p:spPr>
        <p:txBody>
          <a:bodyPr vert="horz" wrap="square" lIns="0" tIns="12700" rIns="0" bIns="0" rtlCol="0">
            <a:spAutoFit/>
          </a:bodyPr>
          <a:lstStyle/>
          <a:p>
            <a:pPr marL="12700">
              <a:spcBef>
                <a:spcPts val="100"/>
              </a:spcBef>
              <a:defRPr/>
            </a:pPr>
            <a:r>
              <a:rPr sz="1500" spc="-10" dirty="0">
                <a:solidFill>
                  <a:prstClr val="black"/>
                </a:solidFill>
                <a:latin typeface="Verdana"/>
                <a:cs typeface="Verdana"/>
              </a:rPr>
              <a:t>Estar</a:t>
            </a:r>
            <a:r>
              <a:rPr sz="1500" spc="-135" dirty="0">
                <a:solidFill>
                  <a:prstClr val="black"/>
                </a:solidFill>
                <a:latin typeface="Verdana"/>
                <a:cs typeface="Verdana"/>
              </a:rPr>
              <a:t> </a:t>
            </a:r>
            <a:r>
              <a:rPr sz="1500" spc="15" dirty="0">
                <a:solidFill>
                  <a:prstClr val="black"/>
                </a:solidFill>
                <a:latin typeface="Verdana"/>
                <a:cs typeface="Verdana"/>
              </a:rPr>
              <a:t>identificados</a:t>
            </a:r>
            <a:r>
              <a:rPr sz="1500" spc="-160" dirty="0">
                <a:solidFill>
                  <a:prstClr val="black"/>
                </a:solidFill>
                <a:latin typeface="Verdana"/>
                <a:cs typeface="Verdana"/>
              </a:rPr>
              <a:t> </a:t>
            </a:r>
            <a:r>
              <a:rPr sz="1500" spc="45" dirty="0">
                <a:solidFill>
                  <a:prstClr val="black"/>
                </a:solidFill>
                <a:latin typeface="Verdana"/>
                <a:cs typeface="Verdana"/>
              </a:rPr>
              <a:t>con</a:t>
            </a:r>
            <a:r>
              <a:rPr sz="1500" spc="-130" dirty="0">
                <a:solidFill>
                  <a:prstClr val="black"/>
                </a:solidFill>
                <a:latin typeface="Verdana"/>
                <a:cs typeface="Verdana"/>
              </a:rPr>
              <a:t> </a:t>
            </a:r>
            <a:r>
              <a:rPr sz="1500" spc="5" dirty="0">
                <a:solidFill>
                  <a:prstClr val="black"/>
                </a:solidFill>
                <a:latin typeface="Verdana"/>
                <a:cs typeface="Verdana"/>
              </a:rPr>
              <a:t>su</a:t>
            </a:r>
            <a:r>
              <a:rPr sz="1500" spc="-120" dirty="0">
                <a:solidFill>
                  <a:prstClr val="black"/>
                </a:solidFill>
                <a:latin typeface="Verdana"/>
                <a:cs typeface="Verdana"/>
              </a:rPr>
              <a:t> </a:t>
            </a:r>
            <a:r>
              <a:rPr sz="1500" spc="20" dirty="0">
                <a:solidFill>
                  <a:prstClr val="black"/>
                </a:solidFill>
                <a:latin typeface="Verdana"/>
                <a:cs typeface="Verdana"/>
              </a:rPr>
              <a:t>credencial</a:t>
            </a:r>
            <a:r>
              <a:rPr sz="1500" spc="-155" dirty="0">
                <a:solidFill>
                  <a:prstClr val="black"/>
                </a:solidFill>
                <a:latin typeface="Verdana"/>
                <a:cs typeface="Verdana"/>
              </a:rPr>
              <a:t> </a:t>
            </a:r>
            <a:r>
              <a:rPr sz="1500" spc="45" dirty="0">
                <a:solidFill>
                  <a:prstClr val="black"/>
                </a:solidFill>
                <a:latin typeface="Verdana"/>
                <a:cs typeface="Verdana"/>
              </a:rPr>
              <a:t>con</a:t>
            </a:r>
            <a:r>
              <a:rPr sz="1500" spc="-135" dirty="0">
                <a:solidFill>
                  <a:prstClr val="black"/>
                </a:solidFill>
                <a:latin typeface="Verdana"/>
                <a:cs typeface="Verdana"/>
              </a:rPr>
              <a:t> </a:t>
            </a:r>
            <a:r>
              <a:rPr sz="1500" dirty="0">
                <a:solidFill>
                  <a:prstClr val="black"/>
                </a:solidFill>
                <a:latin typeface="Verdana"/>
                <a:cs typeface="Verdana"/>
              </a:rPr>
              <a:t>fotografía</a:t>
            </a:r>
            <a:endParaRPr sz="1500">
              <a:solidFill>
                <a:prstClr val="black"/>
              </a:solidFill>
              <a:latin typeface="Verdana"/>
              <a:cs typeface="Verdana"/>
            </a:endParaRPr>
          </a:p>
        </p:txBody>
      </p:sp>
      <p:sp>
        <p:nvSpPr>
          <p:cNvPr id="12" name="object 12"/>
          <p:cNvSpPr txBox="1"/>
          <p:nvPr/>
        </p:nvSpPr>
        <p:spPr>
          <a:xfrm>
            <a:off x="5485003" y="4163617"/>
            <a:ext cx="4771390" cy="482600"/>
          </a:xfrm>
          <a:prstGeom prst="rect">
            <a:avLst/>
          </a:prstGeom>
        </p:spPr>
        <p:txBody>
          <a:bodyPr vert="horz" wrap="square" lIns="0" tIns="12700" rIns="0" bIns="0" rtlCol="0">
            <a:spAutoFit/>
          </a:bodyPr>
          <a:lstStyle/>
          <a:p>
            <a:pPr marL="12700" marR="5080">
              <a:spcBef>
                <a:spcPts val="100"/>
              </a:spcBef>
              <a:defRPr/>
            </a:pPr>
            <a:r>
              <a:rPr sz="1500" spc="-60" dirty="0">
                <a:solidFill>
                  <a:prstClr val="black"/>
                </a:solidFill>
                <a:latin typeface="Verdana"/>
                <a:cs typeface="Verdana"/>
              </a:rPr>
              <a:t>Si</a:t>
            </a:r>
            <a:r>
              <a:rPr sz="1500" spc="-135" dirty="0">
                <a:solidFill>
                  <a:prstClr val="black"/>
                </a:solidFill>
                <a:latin typeface="Verdana"/>
                <a:cs typeface="Verdana"/>
              </a:rPr>
              <a:t> </a:t>
            </a:r>
            <a:r>
              <a:rPr sz="1500" spc="-15" dirty="0">
                <a:solidFill>
                  <a:prstClr val="black"/>
                </a:solidFill>
                <a:latin typeface="Verdana"/>
                <a:cs typeface="Verdana"/>
              </a:rPr>
              <a:t>realiza</a:t>
            </a:r>
            <a:r>
              <a:rPr sz="1500" spc="-175" dirty="0">
                <a:solidFill>
                  <a:prstClr val="black"/>
                </a:solidFill>
                <a:latin typeface="Verdana"/>
                <a:cs typeface="Verdana"/>
              </a:rPr>
              <a:t> </a:t>
            </a:r>
            <a:r>
              <a:rPr sz="1500" spc="-30" dirty="0">
                <a:solidFill>
                  <a:prstClr val="black"/>
                </a:solidFill>
                <a:latin typeface="Verdana"/>
                <a:cs typeface="Verdana"/>
              </a:rPr>
              <a:t>visitas</a:t>
            </a:r>
            <a:r>
              <a:rPr sz="1500" spc="-135" dirty="0">
                <a:solidFill>
                  <a:prstClr val="black"/>
                </a:solidFill>
                <a:latin typeface="Verdana"/>
                <a:cs typeface="Verdana"/>
              </a:rPr>
              <a:t> </a:t>
            </a:r>
            <a:r>
              <a:rPr sz="1500" spc="-20" dirty="0">
                <a:solidFill>
                  <a:prstClr val="black"/>
                </a:solidFill>
                <a:latin typeface="Verdana"/>
                <a:cs typeface="Verdana"/>
              </a:rPr>
              <a:t>a</a:t>
            </a:r>
            <a:r>
              <a:rPr sz="1500" spc="-140" dirty="0">
                <a:solidFill>
                  <a:prstClr val="black"/>
                </a:solidFill>
                <a:latin typeface="Verdana"/>
                <a:cs typeface="Verdana"/>
              </a:rPr>
              <a:t> </a:t>
            </a:r>
            <a:r>
              <a:rPr sz="1500" spc="-15" dirty="0">
                <a:solidFill>
                  <a:prstClr val="black"/>
                </a:solidFill>
                <a:latin typeface="Verdana"/>
                <a:cs typeface="Verdana"/>
              </a:rPr>
              <a:t>la</a:t>
            </a:r>
            <a:r>
              <a:rPr sz="1500" spc="-135" dirty="0">
                <a:solidFill>
                  <a:prstClr val="black"/>
                </a:solidFill>
                <a:latin typeface="Verdana"/>
                <a:cs typeface="Verdana"/>
              </a:rPr>
              <a:t> </a:t>
            </a:r>
            <a:r>
              <a:rPr sz="1500" spc="25" dirty="0">
                <a:solidFill>
                  <a:prstClr val="black"/>
                </a:solidFill>
                <a:latin typeface="Verdana"/>
                <a:cs typeface="Verdana"/>
              </a:rPr>
              <a:t>ciudadanía</a:t>
            </a:r>
            <a:r>
              <a:rPr sz="1500" spc="-155" dirty="0">
                <a:solidFill>
                  <a:prstClr val="black"/>
                </a:solidFill>
                <a:latin typeface="Verdana"/>
                <a:cs typeface="Verdana"/>
              </a:rPr>
              <a:t> </a:t>
            </a:r>
            <a:r>
              <a:rPr sz="1500" spc="20" dirty="0">
                <a:solidFill>
                  <a:prstClr val="black"/>
                </a:solidFill>
                <a:latin typeface="Verdana"/>
                <a:cs typeface="Verdana"/>
              </a:rPr>
              <a:t>deberá</a:t>
            </a:r>
            <a:r>
              <a:rPr sz="1500" spc="-160" dirty="0">
                <a:solidFill>
                  <a:prstClr val="black"/>
                </a:solidFill>
                <a:latin typeface="Verdana"/>
                <a:cs typeface="Verdana"/>
              </a:rPr>
              <a:t> </a:t>
            </a:r>
            <a:r>
              <a:rPr sz="1500" spc="15" dirty="0">
                <a:solidFill>
                  <a:prstClr val="black"/>
                </a:solidFill>
                <a:latin typeface="Verdana"/>
                <a:cs typeface="Verdana"/>
              </a:rPr>
              <a:t>contar</a:t>
            </a:r>
            <a:r>
              <a:rPr sz="1500" spc="-135" dirty="0">
                <a:solidFill>
                  <a:prstClr val="black"/>
                </a:solidFill>
                <a:latin typeface="Verdana"/>
                <a:cs typeface="Verdana"/>
              </a:rPr>
              <a:t> </a:t>
            </a:r>
            <a:r>
              <a:rPr sz="1500" spc="45" dirty="0">
                <a:solidFill>
                  <a:prstClr val="black"/>
                </a:solidFill>
                <a:latin typeface="Verdana"/>
                <a:cs typeface="Verdana"/>
              </a:rPr>
              <a:t>con </a:t>
            </a:r>
            <a:r>
              <a:rPr sz="1500" spc="-515" dirty="0">
                <a:solidFill>
                  <a:prstClr val="black"/>
                </a:solidFill>
                <a:latin typeface="Verdana"/>
                <a:cs typeface="Verdana"/>
              </a:rPr>
              <a:t> </a:t>
            </a:r>
            <a:r>
              <a:rPr sz="1500" spc="5" dirty="0">
                <a:solidFill>
                  <a:prstClr val="black"/>
                </a:solidFill>
                <a:latin typeface="Verdana"/>
                <a:cs typeface="Verdana"/>
              </a:rPr>
              <a:t>su</a:t>
            </a:r>
            <a:r>
              <a:rPr sz="1500" spc="-135" dirty="0">
                <a:solidFill>
                  <a:prstClr val="black"/>
                </a:solidFill>
                <a:latin typeface="Verdana"/>
                <a:cs typeface="Verdana"/>
              </a:rPr>
              <a:t> </a:t>
            </a:r>
            <a:r>
              <a:rPr sz="1500" dirty="0">
                <a:solidFill>
                  <a:prstClr val="black"/>
                </a:solidFill>
                <a:latin typeface="Verdana"/>
                <a:cs typeface="Verdana"/>
              </a:rPr>
              <a:t>ta</a:t>
            </a:r>
            <a:r>
              <a:rPr sz="1500" spc="-30" dirty="0">
                <a:solidFill>
                  <a:prstClr val="black"/>
                </a:solidFill>
                <a:latin typeface="Verdana"/>
                <a:cs typeface="Verdana"/>
              </a:rPr>
              <a:t>rjet</a:t>
            </a:r>
            <a:r>
              <a:rPr sz="1500" spc="25" dirty="0">
                <a:solidFill>
                  <a:prstClr val="black"/>
                </a:solidFill>
                <a:latin typeface="Verdana"/>
                <a:cs typeface="Verdana"/>
              </a:rPr>
              <a:t>ó</a:t>
            </a:r>
            <a:r>
              <a:rPr sz="1500" spc="65" dirty="0">
                <a:solidFill>
                  <a:prstClr val="black"/>
                </a:solidFill>
                <a:latin typeface="Verdana"/>
                <a:cs typeface="Verdana"/>
              </a:rPr>
              <a:t>n</a:t>
            </a:r>
            <a:r>
              <a:rPr sz="1500" spc="-155" dirty="0">
                <a:solidFill>
                  <a:prstClr val="black"/>
                </a:solidFill>
                <a:latin typeface="Verdana"/>
                <a:cs typeface="Verdana"/>
              </a:rPr>
              <a:t> </a:t>
            </a:r>
            <a:r>
              <a:rPr sz="1500" spc="45" dirty="0">
                <a:solidFill>
                  <a:prstClr val="black"/>
                </a:solidFill>
                <a:latin typeface="Verdana"/>
                <a:cs typeface="Verdana"/>
              </a:rPr>
              <a:t>de</a:t>
            </a:r>
            <a:r>
              <a:rPr sz="1500" spc="-150" dirty="0">
                <a:solidFill>
                  <a:prstClr val="black"/>
                </a:solidFill>
                <a:latin typeface="Verdana"/>
                <a:cs typeface="Verdana"/>
              </a:rPr>
              <a:t> </a:t>
            </a:r>
            <a:r>
              <a:rPr sz="1500" spc="20" dirty="0">
                <a:solidFill>
                  <a:prstClr val="black"/>
                </a:solidFill>
                <a:latin typeface="Verdana"/>
                <a:cs typeface="Verdana"/>
              </a:rPr>
              <a:t>i</a:t>
            </a:r>
            <a:r>
              <a:rPr sz="1500" spc="55" dirty="0">
                <a:solidFill>
                  <a:prstClr val="black"/>
                </a:solidFill>
                <a:latin typeface="Verdana"/>
                <a:cs typeface="Verdana"/>
              </a:rPr>
              <a:t>d</a:t>
            </a:r>
            <a:r>
              <a:rPr sz="1500" spc="10" dirty="0">
                <a:solidFill>
                  <a:prstClr val="black"/>
                </a:solidFill>
                <a:latin typeface="Verdana"/>
                <a:cs typeface="Verdana"/>
              </a:rPr>
              <a:t>e</a:t>
            </a:r>
            <a:r>
              <a:rPr sz="1500" spc="65" dirty="0">
                <a:solidFill>
                  <a:prstClr val="black"/>
                </a:solidFill>
                <a:latin typeface="Verdana"/>
                <a:cs typeface="Verdana"/>
              </a:rPr>
              <a:t>n</a:t>
            </a:r>
            <a:r>
              <a:rPr sz="1500" spc="-5" dirty="0">
                <a:solidFill>
                  <a:prstClr val="black"/>
                </a:solidFill>
                <a:latin typeface="Verdana"/>
                <a:cs typeface="Verdana"/>
              </a:rPr>
              <a:t>ti</a:t>
            </a:r>
            <a:r>
              <a:rPr sz="1500" spc="-15" dirty="0">
                <a:solidFill>
                  <a:prstClr val="black"/>
                </a:solidFill>
                <a:latin typeface="Verdana"/>
                <a:cs typeface="Verdana"/>
              </a:rPr>
              <a:t>f</a:t>
            </a:r>
            <a:r>
              <a:rPr sz="1500" spc="25" dirty="0">
                <a:solidFill>
                  <a:prstClr val="black"/>
                </a:solidFill>
                <a:latin typeface="Verdana"/>
                <a:cs typeface="Verdana"/>
              </a:rPr>
              <a:t>icación</a:t>
            </a:r>
            <a:r>
              <a:rPr sz="1500" spc="-165" dirty="0">
                <a:solidFill>
                  <a:prstClr val="black"/>
                </a:solidFill>
                <a:latin typeface="Verdana"/>
                <a:cs typeface="Verdana"/>
              </a:rPr>
              <a:t> </a:t>
            </a:r>
            <a:r>
              <a:rPr sz="1500" spc="15" dirty="0">
                <a:solidFill>
                  <a:prstClr val="black"/>
                </a:solidFill>
                <a:latin typeface="Verdana"/>
                <a:cs typeface="Verdana"/>
              </a:rPr>
              <a:t>i</a:t>
            </a:r>
            <a:r>
              <a:rPr sz="1500" spc="45" dirty="0">
                <a:solidFill>
                  <a:prstClr val="black"/>
                </a:solidFill>
                <a:latin typeface="Verdana"/>
                <a:cs typeface="Verdana"/>
              </a:rPr>
              <a:t>n</a:t>
            </a:r>
            <a:r>
              <a:rPr sz="1500" spc="-15" dirty="0">
                <a:solidFill>
                  <a:prstClr val="black"/>
                </a:solidFill>
                <a:latin typeface="Verdana"/>
                <a:cs typeface="Verdana"/>
              </a:rPr>
              <a:t>sti</a:t>
            </a:r>
            <a:r>
              <a:rPr sz="1500" spc="25" dirty="0">
                <a:solidFill>
                  <a:prstClr val="black"/>
                </a:solidFill>
                <a:latin typeface="Verdana"/>
                <a:cs typeface="Verdana"/>
              </a:rPr>
              <a:t>tuciona</a:t>
            </a:r>
            <a:r>
              <a:rPr sz="1500" spc="15" dirty="0">
                <a:solidFill>
                  <a:prstClr val="black"/>
                </a:solidFill>
                <a:latin typeface="Verdana"/>
                <a:cs typeface="Verdana"/>
              </a:rPr>
              <a:t>l</a:t>
            </a:r>
            <a:r>
              <a:rPr sz="1500" spc="-229" dirty="0">
                <a:solidFill>
                  <a:prstClr val="black"/>
                </a:solidFill>
                <a:latin typeface="Verdana"/>
                <a:cs typeface="Verdana"/>
              </a:rPr>
              <a:t>.</a:t>
            </a:r>
            <a:endParaRPr sz="1500">
              <a:solidFill>
                <a:prstClr val="black"/>
              </a:solidFill>
              <a:latin typeface="Verdana"/>
              <a:cs typeface="Verdana"/>
            </a:endParaRPr>
          </a:p>
        </p:txBody>
      </p:sp>
      <p:sp>
        <p:nvSpPr>
          <p:cNvPr id="13" name="object 13"/>
          <p:cNvSpPr/>
          <p:nvPr/>
        </p:nvSpPr>
        <p:spPr>
          <a:xfrm>
            <a:off x="7306818" y="53426"/>
            <a:ext cx="829310" cy="802005"/>
          </a:xfrm>
          <a:custGeom>
            <a:avLst/>
            <a:gdLst/>
            <a:ahLst/>
            <a:cxnLst/>
            <a:rect l="l" t="t" r="r" b="b"/>
            <a:pathLst>
              <a:path w="829309" h="802005">
                <a:moveTo>
                  <a:pt x="414554" y="0"/>
                </a:moveTo>
                <a:lnTo>
                  <a:pt x="376708" y="11430"/>
                </a:lnTo>
                <a:lnTo>
                  <a:pt x="351435" y="41910"/>
                </a:lnTo>
                <a:lnTo>
                  <a:pt x="270663" y="230632"/>
                </a:lnTo>
                <a:lnTo>
                  <a:pt x="270155" y="231648"/>
                </a:lnTo>
                <a:lnTo>
                  <a:pt x="269520" y="232537"/>
                </a:lnTo>
                <a:lnTo>
                  <a:pt x="267742" y="233807"/>
                </a:lnTo>
                <a:lnTo>
                  <a:pt x="266726" y="234315"/>
                </a:lnTo>
                <a:lnTo>
                  <a:pt x="265329" y="234315"/>
                </a:lnTo>
                <a:lnTo>
                  <a:pt x="62256" y="253619"/>
                </a:lnTo>
                <a:lnTo>
                  <a:pt x="25807" y="268478"/>
                </a:lnTo>
                <a:lnTo>
                  <a:pt x="3455" y="301117"/>
                </a:lnTo>
                <a:lnTo>
                  <a:pt x="0" y="322580"/>
                </a:lnTo>
                <a:lnTo>
                  <a:pt x="419" y="331156"/>
                </a:lnTo>
                <a:lnTo>
                  <a:pt x="16082" y="367228"/>
                </a:lnTo>
                <a:lnTo>
                  <a:pt x="176302" y="510413"/>
                </a:lnTo>
                <a:lnTo>
                  <a:pt x="177064" y="511302"/>
                </a:lnTo>
                <a:lnTo>
                  <a:pt x="177953" y="512191"/>
                </a:lnTo>
                <a:lnTo>
                  <a:pt x="178461" y="513969"/>
                </a:lnTo>
                <a:lnTo>
                  <a:pt x="178461" y="515239"/>
                </a:lnTo>
                <a:lnTo>
                  <a:pt x="178207" y="516636"/>
                </a:lnTo>
                <a:lnTo>
                  <a:pt x="133630" y="717169"/>
                </a:lnTo>
                <a:lnTo>
                  <a:pt x="132118" y="727378"/>
                </a:lnTo>
                <a:lnTo>
                  <a:pt x="140461" y="765788"/>
                </a:lnTo>
                <a:lnTo>
                  <a:pt x="169026" y="793799"/>
                </a:lnTo>
                <a:lnTo>
                  <a:pt x="197511" y="801497"/>
                </a:lnTo>
                <a:lnTo>
                  <a:pt x="207304" y="801310"/>
                </a:lnTo>
                <a:lnTo>
                  <a:pt x="216990" y="799623"/>
                </a:lnTo>
                <a:lnTo>
                  <a:pt x="226461" y="796460"/>
                </a:lnTo>
                <a:lnTo>
                  <a:pt x="235611" y="791845"/>
                </a:lnTo>
                <a:lnTo>
                  <a:pt x="325112" y="738378"/>
                </a:lnTo>
                <a:lnTo>
                  <a:pt x="199670" y="738378"/>
                </a:lnTo>
                <a:lnTo>
                  <a:pt x="198654" y="737997"/>
                </a:lnTo>
                <a:lnTo>
                  <a:pt x="197384" y="737108"/>
                </a:lnTo>
                <a:lnTo>
                  <a:pt x="195987" y="736219"/>
                </a:lnTo>
                <a:lnTo>
                  <a:pt x="195352" y="735076"/>
                </a:lnTo>
                <a:lnTo>
                  <a:pt x="194971" y="734314"/>
                </a:lnTo>
                <a:lnTo>
                  <a:pt x="194463" y="733425"/>
                </a:lnTo>
                <a:lnTo>
                  <a:pt x="194485" y="731901"/>
                </a:lnTo>
                <a:lnTo>
                  <a:pt x="194717" y="730504"/>
                </a:lnTo>
                <a:lnTo>
                  <a:pt x="239294" y="529971"/>
                </a:lnTo>
                <a:lnTo>
                  <a:pt x="240753" y="520723"/>
                </a:lnTo>
                <a:lnTo>
                  <a:pt x="240877" y="515239"/>
                </a:lnTo>
                <a:lnTo>
                  <a:pt x="240838" y="510413"/>
                </a:lnTo>
                <a:lnTo>
                  <a:pt x="239955" y="502467"/>
                </a:lnTo>
                <a:lnTo>
                  <a:pt x="217831" y="463169"/>
                </a:lnTo>
                <a:lnTo>
                  <a:pt x="64669" y="327279"/>
                </a:lnTo>
                <a:lnTo>
                  <a:pt x="63653" y="326136"/>
                </a:lnTo>
                <a:lnTo>
                  <a:pt x="62764" y="324993"/>
                </a:lnTo>
                <a:lnTo>
                  <a:pt x="62510" y="324104"/>
                </a:lnTo>
                <a:lnTo>
                  <a:pt x="62256" y="323088"/>
                </a:lnTo>
                <a:lnTo>
                  <a:pt x="62383" y="321564"/>
                </a:lnTo>
                <a:lnTo>
                  <a:pt x="62879" y="320040"/>
                </a:lnTo>
                <a:lnTo>
                  <a:pt x="63145" y="319151"/>
                </a:lnTo>
                <a:lnTo>
                  <a:pt x="63780" y="318008"/>
                </a:lnTo>
                <a:lnTo>
                  <a:pt x="65558" y="316738"/>
                </a:lnTo>
                <a:lnTo>
                  <a:pt x="66828" y="316230"/>
                </a:lnTo>
                <a:lnTo>
                  <a:pt x="271298" y="296799"/>
                </a:lnTo>
                <a:lnTo>
                  <a:pt x="280544" y="295207"/>
                </a:lnTo>
                <a:lnTo>
                  <a:pt x="318272" y="271510"/>
                </a:lnTo>
                <a:lnTo>
                  <a:pt x="408839" y="66675"/>
                </a:lnTo>
                <a:lnTo>
                  <a:pt x="409474" y="65278"/>
                </a:lnTo>
                <a:lnTo>
                  <a:pt x="410236" y="64262"/>
                </a:lnTo>
                <a:lnTo>
                  <a:pt x="410998" y="63754"/>
                </a:lnTo>
                <a:lnTo>
                  <a:pt x="411887" y="63119"/>
                </a:lnTo>
                <a:lnTo>
                  <a:pt x="413284" y="62865"/>
                </a:lnTo>
                <a:lnTo>
                  <a:pt x="486783" y="62865"/>
                </a:lnTo>
                <a:lnTo>
                  <a:pt x="477800" y="41910"/>
                </a:lnTo>
                <a:lnTo>
                  <a:pt x="477546" y="41910"/>
                </a:lnTo>
                <a:lnTo>
                  <a:pt x="472974" y="32807"/>
                </a:lnTo>
                <a:lnTo>
                  <a:pt x="467164" y="24622"/>
                </a:lnTo>
                <a:lnTo>
                  <a:pt x="434430" y="2905"/>
                </a:lnTo>
                <a:lnTo>
                  <a:pt x="424683" y="732"/>
                </a:lnTo>
                <a:lnTo>
                  <a:pt x="414554" y="0"/>
                </a:lnTo>
                <a:close/>
              </a:path>
              <a:path w="829309" h="802005">
                <a:moveTo>
                  <a:pt x="539724" y="686308"/>
                </a:moveTo>
                <a:lnTo>
                  <a:pt x="415443" y="686308"/>
                </a:lnTo>
                <a:lnTo>
                  <a:pt x="416459" y="686435"/>
                </a:lnTo>
                <a:lnTo>
                  <a:pt x="417602" y="687070"/>
                </a:lnTo>
                <a:lnTo>
                  <a:pt x="592989" y="791845"/>
                </a:lnTo>
                <a:lnTo>
                  <a:pt x="631343" y="801497"/>
                </a:lnTo>
                <a:lnTo>
                  <a:pt x="641156" y="800435"/>
                </a:lnTo>
                <a:lnTo>
                  <a:pt x="676373" y="781778"/>
                </a:lnTo>
                <a:lnTo>
                  <a:pt x="695332" y="747369"/>
                </a:lnTo>
                <a:lnTo>
                  <a:pt x="696623" y="738378"/>
                </a:lnTo>
                <a:lnTo>
                  <a:pt x="627660" y="738378"/>
                </a:lnTo>
                <a:lnTo>
                  <a:pt x="626517" y="737997"/>
                </a:lnTo>
                <a:lnTo>
                  <a:pt x="625247" y="737362"/>
                </a:lnTo>
                <a:lnTo>
                  <a:pt x="539724" y="686308"/>
                </a:lnTo>
                <a:close/>
              </a:path>
              <a:path w="829309" h="802005">
                <a:moveTo>
                  <a:pt x="414808" y="622681"/>
                </a:moveTo>
                <a:lnTo>
                  <a:pt x="204242" y="737362"/>
                </a:lnTo>
                <a:lnTo>
                  <a:pt x="203226" y="738251"/>
                </a:lnTo>
                <a:lnTo>
                  <a:pt x="201956" y="738378"/>
                </a:lnTo>
                <a:lnTo>
                  <a:pt x="325112" y="738378"/>
                </a:lnTo>
                <a:lnTo>
                  <a:pt x="410998" y="687070"/>
                </a:lnTo>
                <a:lnTo>
                  <a:pt x="412141" y="686435"/>
                </a:lnTo>
                <a:lnTo>
                  <a:pt x="413284" y="686308"/>
                </a:lnTo>
                <a:lnTo>
                  <a:pt x="539724" y="686308"/>
                </a:lnTo>
                <a:lnTo>
                  <a:pt x="449733" y="632587"/>
                </a:lnTo>
                <a:lnTo>
                  <a:pt x="441294" y="628253"/>
                </a:lnTo>
                <a:lnTo>
                  <a:pt x="432604" y="625157"/>
                </a:lnTo>
                <a:lnTo>
                  <a:pt x="423748" y="623300"/>
                </a:lnTo>
                <a:lnTo>
                  <a:pt x="414808" y="622681"/>
                </a:lnTo>
                <a:close/>
              </a:path>
              <a:path w="829309" h="802005">
                <a:moveTo>
                  <a:pt x="774359" y="254889"/>
                </a:moveTo>
                <a:lnTo>
                  <a:pt x="501676" y="254889"/>
                </a:lnTo>
                <a:lnTo>
                  <a:pt x="506030" y="263374"/>
                </a:lnTo>
                <a:lnTo>
                  <a:pt x="540046" y="292084"/>
                </a:lnTo>
                <a:lnTo>
                  <a:pt x="761264" y="315595"/>
                </a:lnTo>
                <a:lnTo>
                  <a:pt x="762661" y="315849"/>
                </a:lnTo>
                <a:lnTo>
                  <a:pt x="763931" y="316230"/>
                </a:lnTo>
                <a:lnTo>
                  <a:pt x="764820" y="316992"/>
                </a:lnTo>
                <a:lnTo>
                  <a:pt x="765709" y="317373"/>
                </a:lnTo>
                <a:lnTo>
                  <a:pt x="766344" y="318516"/>
                </a:lnTo>
                <a:lnTo>
                  <a:pt x="766725" y="320040"/>
                </a:lnTo>
                <a:lnTo>
                  <a:pt x="767106" y="321183"/>
                </a:lnTo>
                <a:lnTo>
                  <a:pt x="767120" y="323088"/>
                </a:lnTo>
                <a:lnTo>
                  <a:pt x="766725" y="324866"/>
                </a:lnTo>
                <a:lnTo>
                  <a:pt x="764820" y="326771"/>
                </a:lnTo>
                <a:lnTo>
                  <a:pt x="611785" y="462661"/>
                </a:lnTo>
                <a:lnTo>
                  <a:pt x="605096" y="469463"/>
                </a:lnTo>
                <a:lnTo>
                  <a:pt x="588613" y="510413"/>
                </a:lnTo>
                <a:lnTo>
                  <a:pt x="588620" y="515239"/>
                </a:lnTo>
                <a:lnTo>
                  <a:pt x="588737" y="520398"/>
                </a:lnTo>
                <a:lnTo>
                  <a:pt x="590195" y="529717"/>
                </a:lnTo>
                <a:lnTo>
                  <a:pt x="634772" y="730504"/>
                </a:lnTo>
                <a:lnTo>
                  <a:pt x="635026" y="731901"/>
                </a:lnTo>
                <a:lnTo>
                  <a:pt x="634913" y="733425"/>
                </a:lnTo>
                <a:lnTo>
                  <a:pt x="634518" y="734314"/>
                </a:lnTo>
                <a:lnTo>
                  <a:pt x="634137" y="735330"/>
                </a:lnTo>
                <a:lnTo>
                  <a:pt x="633248" y="736219"/>
                </a:lnTo>
                <a:lnTo>
                  <a:pt x="632232" y="737108"/>
                </a:lnTo>
                <a:lnTo>
                  <a:pt x="630835" y="737997"/>
                </a:lnTo>
                <a:lnTo>
                  <a:pt x="629819" y="738378"/>
                </a:lnTo>
                <a:lnTo>
                  <a:pt x="696623" y="738378"/>
                </a:lnTo>
                <a:lnTo>
                  <a:pt x="696736" y="727378"/>
                </a:lnTo>
                <a:lnTo>
                  <a:pt x="695224" y="717169"/>
                </a:lnTo>
                <a:lnTo>
                  <a:pt x="650647" y="516636"/>
                </a:lnTo>
                <a:lnTo>
                  <a:pt x="650266" y="515239"/>
                </a:lnTo>
                <a:lnTo>
                  <a:pt x="650393" y="514223"/>
                </a:lnTo>
                <a:lnTo>
                  <a:pt x="650647" y="513080"/>
                </a:lnTo>
                <a:lnTo>
                  <a:pt x="650901" y="512191"/>
                </a:lnTo>
                <a:lnTo>
                  <a:pt x="651536" y="511302"/>
                </a:lnTo>
                <a:lnTo>
                  <a:pt x="805714" y="374523"/>
                </a:lnTo>
                <a:lnTo>
                  <a:pt x="812773" y="367228"/>
                </a:lnTo>
                <a:lnTo>
                  <a:pt x="828435" y="331156"/>
                </a:lnTo>
                <a:lnTo>
                  <a:pt x="828855" y="322580"/>
                </a:lnTo>
                <a:lnTo>
                  <a:pt x="828811" y="320040"/>
                </a:lnTo>
                <a:lnTo>
                  <a:pt x="816636" y="283035"/>
                </a:lnTo>
                <a:lnTo>
                  <a:pt x="786490" y="258429"/>
                </a:lnTo>
                <a:lnTo>
                  <a:pt x="776923" y="255315"/>
                </a:lnTo>
                <a:lnTo>
                  <a:pt x="774359" y="254889"/>
                </a:lnTo>
                <a:close/>
              </a:path>
              <a:path w="829309" h="802005">
                <a:moveTo>
                  <a:pt x="486783" y="62865"/>
                </a:moveTo>
                <a:lnTo>
                  <a:pt x="416459" y="62865"/>
                </a:lnTo>
                <a:lnTo>
                  <a:pt x="418491" y="63754"/>
                </a:lnTo>
                <a:lnTo>
                  <a:pt x="419126" y="64262"/>
                </a:lnTo>
                <a:lnTo>
                  <a:pt x="420015" y="65278"/>
                </a:lnTo>
                <a:lnTo>
                  <a:pt x="420650" y="66675"/>
                </a:lnTo>
                <a:lnTo>
                  <a:pt x="501549" y="255397"/>
                </a:lnTo>
                <a:lnTo>
                  <a:pt x="501676" y="254889"/>
                </a:lnTo>
                <a:lnTo>
                  <a:pt x="774359" y="254889"/>
                </a:lnTo>
                <a:lnTo>
                  <a:pt x="766725" y="253619"/>
                </a:lnTo>
                <a:lnTo>
                  <a:pt x="563652" y="234315"/>
                </a:lnTo>
                <a:lnTo>
                  <a:pt x="562636" y="234315"/>
                </a:lnTo>
                <a:lnTo>
                  <a:pt x="561493" y="233807"/>
                </a:lnTo>
                <a:lnTo>
                  <a:pt x="560604" y="233172"/>
                </a:lnTo>
                <a:lnTo>
                  <a:pt x="559080" y="231648"/>
                </a:lnTo>
                <a:lnTo>
                  <a:pt x="558699" y="230632"/>
                </a:lnTo>
                <a:lnTo>
                  <a:pt x="486783" y="62865"/>
                </a:lnTo>
                <a:close/>
              </a:path>
            </a:pathLst>
          </a:custGeom>
          <a:solidFill>
            <a:srgbClr val="AB093C"/>
          </a:solidFill>
        </p:spPr>
        <p:txBody>
          <a:bodyPr wrap="square" lIns="0" tIns="0" rIns="0" bIns="0" rtlCol="0"/>
          <a:lstStyle/>
          <a:p>
            <a:pPr>
              <a:defRPr/>
            </a:pPr>
            <a:endParaRPr>
              <a:solidFill>
                <a:prstClr val="black"/>
              </a:solidFill>
              <a:latin typeface="Calibri"/>
            </a:endParaRPr>
          </a:p>
        </p:txBody>
      </p:sp>
      <p:sp>
        <p:nvSpPr>
          <p:cNvPr id="14" name="object 14"/>
          <p:cNvSpPr txBox="1"/>
          <p:nvPr/>
        </p:nvSpPr>
        <p:spPr>
          <a:xfrm>
            <a:off x="1889556" y="2809417"/>
            <a:ext cx="3067050" cy="1117600"/>
          </a:xfrm>
          <a:prstGeom prst="rect">
            <a:avLst/>
          </a:prstGeom>
        </p:spPr>
        <p:txBody>
          <a:bodyPr vert="horz" wrap="square" lIns="0" tIns="12700" rIns="0" bIns="0" rtlCol="0">
            <a:spAutoFit/>
          </a:bodyPr>
          <a:lstStyle/>
          <a:p>
            <a:pPr marL="132715">
              <a:lnSpc>
                <a:spcPts val="2745"/>
              </a:lnSpc>
              <a:spcBef>
                <a:spcPts val="100"/>
              </a:spcBef>
              <a:defRPr/>
            </a:pPr>
            <a:r>
              <a:rPr sz="2400" b="1" spc="-175" dirty="0">
                <a:solidFill>
                  <a:srgbClr val="3C3935"/>
                </a:solidFill>
                <a:latin typeface="Verdana"/>
                <a:cs typeface="Verdana"/>
              </a:rPr>
              <a:t>SIMPLIFICACIÓN</a:t>
            </a:r>
            <a:endParaRPr sz="2400">
              <a:solidFill>
                <a:prstClr val="black"/>
              </a:solidFill>
              <a:latin typeface="Verdana"/>
              <a:cs typeface="Verdana"/>
            </a:endParaRPr>
          </a:p>
          <a:p>
            <a:pPr marL="219075">
              <a:lnSpc>
                <a:spcPts val="2985"/>
              </a:lnSpc>
              <a:defRPr/>
            </a:pPr>
            <a:r>
              <a:rPr sz="2600" b="1" spc="-100" dirty="0">
                <a:solidFill>
                  <a:srgbClr val="AB093C"/>
                </a:solidFill>
                <a:latin typeface="Verdana"/>
                <a:cs typeface="Verdana"/>
              </a:rPr>
              <a:t>administrativa</a:t>
            </a:r>
            <a:endParaRPr sz="2600">
              <a:solidFill>
                <a:prstClr val="black"/>
              </a:solidFill>
              <a:latin typeface="Verdana"/>
              <a:cs typeface="Verdana"/>
            </a:endParaRPr>
          </a:p>
          <a:p>
            <a:pPr marL="12700">
              <a:spcBef>
                <a:spcPts val="1060"/>
              </a:spcBef>
              <a:tabLst>
                <a:tab pos="670560" algn="l"/>
                <a:tab pos="1809750" algn="l"/>
                <a:tab pos="2245360" algn="l"/>
              </a:tabLst>
              <a:defRPr/>
            </a:pPr>
            <a:r>
              <a:rPr sz="1500" spc="10" dirty="0">
                <a:solidFill>
                  <a:prstClr val="black"/>
                </a:solidFill>
                <a:latin typeface="Verdana"/>
                <a:cs typeface="Verdana"/>
              </a:rPr>
              <a:t>Los	</a:t>
            </a:r>
            <a:r>
              <a:rPr sz="1500" spc="5" dirty="0">
                <a:solidFill>
                  <a:prstClr val="black"/>
                </a:solidFill>
                <a:latin typeface="Verdana"/>
                <a:cs typeface="Verdana"/>
              </a:rPr>
              <a:t>trámites	</a:t>
            </a:r>
            <a:r>
              <a:rPr sz="1500" spc="-75" dirty="0">
                <a:solidFill>
                  <a:prstClr val="black"/>
                </a:solidFill>
                <a:latin typeface="Verdana"/>
                <a:cs typeface="Verdana"/>
              </a:rPr>
              <a:t>y	</a:t>
            </a:r>
            <a:r>
              <a:rPr sz="1500" spc="-20" dirty="0">
                <a:solidFill>
                  <a:prstClr val="black"/>
                </a:solidFill>
                <a:latin typeface="Verdana"/>
                <a:cs typeface="Verdana"/>
              </a:rPr>
              <a:t>servicios</a:t>
            </a:r>
            <a:endParaRPr sz="1500">
              <a:solidFill>
                <a:prstClr val="black"/>
              </a:solidFill>
              <a:latin typeface="Verdana"/>
              <a:cs typeface="Verdana"/>
            </a:endParaRPr>
          </a:p>
        </p:txBody>
      </p:sp>
      <p:sp>
        <p:nvSpPr>
          <p:cNvPr id="15" name="object 15"/>
          <p:cNvSpPr txBox="1"/>
          <p:nvPr/>
        </p:nvSpPr>
        <p:spPr>
          <a:xfrm>
            <a:off x="1889556" y="3901489"/>
            <a:ext cx="3065780" cy="711200"/>
          </a:xfrm>
          <a:prstGeom prst="rect">
            <a:avLst/>
          </a:prstGeom>
        </p:spPr>
        <p:txBody>
          <a:bodyPr vert="horz" wrap="square" lIns="0" tIns="12700" rIns="0" bIns="0" rtlCol="0">
            <a:spAutoFit/>
          </a:bodyPr>
          <a:lstStyle/>
          <a:p>
            <a:pPr marL="12700" marR="5080" algn="just">
              <a:spcBef>
                <a:spcPts val="100"/>
              </a:spcBef>
              <a:defRPr/>
            </a:pPr>
            <a:r>
              <a:rPr sz="1500" spc="20" dirty="0">
                <a:solidFill>
                  <a:prstClr val="black"/>
                </a:solidFill>
                <a:latin typeface="Verdana"/>
                <a:cs typeface="Verdana"/>
              </a:rPr>
              <a:t>deberán</a:t>
            </a:r>
            <a:r>
              <a:rPr sz="1500" spc="25" dirty="0">
                <a:solidFill>
                  <a:prstClr val="black"/>
                </a:solidFill>
                <a:latin typeface="Verdana"/>
                <a:cs typeface="Verdana"/>
              </a:rPr>
              <a:t> </a:t>
            </a:r>
            <a:r>
              <a:rPr sz="1500" spc="15" dirty="0">
                <a:solidFill>
                  <a:prstClr val="black"/>
                </a:solidFill>
                <a:latin typeface="Verdana"/>
                <a:cs typeface="Verdana"/>
              </a:rPr>
              <a:t>contar</a:t>
            </a:r>
            <a:r>
              <a:rPr sz="1500" spc="20" dirty="0">
                <a:solidFill>
                  <a:prstClr val="black"/>
                </a:solidFill>
                <a:latin typeface="Verdana"/>
                <a:cs typeface="Verdana"/>
              </a:rPr>
              <a:t> </a:t>
            </a:r>
            <a:r>
              <a:rPr sz="1500" spc="45" dirty="0">
                <a:solidFill>
                  <a:prstClr val="black"/>
                </a:solidFill>
                <a:latin typeface="Verdana"/>
                <a:cs typeface="Verdana"/>
              </a:rPr>
              <a:t>con</a:t>
            </a:r>
            <a:r>
              <a:rPr sz="1500" spc="50" dirty="0">
                <a:solidFill>
                  <a:prstClr val="black"/>
                </a:solidFill>
                <a:latin typeface="Verdana"/>
                <a:cs typeface="Verdana"/>
              </a:rPr>
              <a:t> </a:t>
            </a:r>
            <a:r>
              <a:rPr sz="1500" dirty="0">
                <a:solidFill>
                  <a:prstClr val="black"/>
                </a:solidFill>
                <a:latin typeface="Verdana"/>
                <a:cs typeface="Verdana"/>
              </a:rPr>
              <a:t>su </a:t>
            </a:r>
            <a:r>
              <a:rPr sz="1500" spc="-515" dirty="0">
                <a:solidFill>
                  <a:prstClr val="black"/>
                </a:solidFill>
                <a:latin typeface="Verdana"/>
                <a:cs typeface="Verdana"/>
              </a:rPr>
              <a:t> </a:t>
            </a:r>
            <a:r>
              <a:rPr sz="1500" spc="15" dirty="0">
                <a:solidFill>
                  <a:prstClr val="black"/>
                </a:solidFill>
                <a:latin typeface="Verdana"/>
                <a:cs typeface="Verdana"/>
              </a:rPr>
              <a:t>programas</a:t>
            </a:r>
            <a:r>
              <a:rPr sz="1500" spc="20" dirty="0">
                <a:solidFill>
                  <a:prstClr val="black"/>
                </a:solidFill>
                <a:latin typeface="Verdana"/>
                <a:cs typeface="Verdana"/>
              </a:rPr>
              <a:t> </a:t>
            </a:r>
            <a:r>
              <a:rPr sz="1500" spc="40" dirty="0">
                <a:solidFill>
                  <a:prstClr val="black"/>
                </a:solidFill>
                <a:latin typeface="Verdana"/>
                <a:cs typeface="Verdana"/>
              </a:rPr>
              <a:t>de</a:t>
            </a:r>
            <a:r>
              <a:rPr sz="1500" spc="45" dirty="0">
                <a:solidFill>
                  <a:prstClr val="black"/>
                </a:solidFill>
                <a:latin typeface="Verdana"/>
                <a:cs typeface="Verdana"/>
              </a:rPr>
              <a:t> </a:t>
            </a:r>
            <a:r>
              <a:rPr sz="1500" spc="15" dirty="0">
                <a:solidFill>
                  <a:prstClr val="black"/>
                </a:solidFill>
                <a:latin typeface="Verdana"/>
                <a:cs typeface="Verdana"/>
              </a:rPr>
              <a:t>simplificación </a:t>
            </a:r>
            <a:r>
              <a:rPr sz="1500" spc="-515" dirty="0">
                <a:solidFill>
                  <a:prstClr val="black"/>
                </a:solidFill>
                <a:latin typeface="Verdana"/>
                <a:cs typeface="Verdana"/>
              </a:rPr>
              <a:t> </a:t>
            </a:r>
            <a:r>
              <a:rPr sz="1500" spc="30" dirty="0">
                <a:solidFill>
                  <a:prstClr val="black"/>
                </a:solidFill>
                <a:latin typeface="Verdana"/>
                <a:cs typeface="Verdana"/>
              </a:rPr>
              <a:t>ad</a:t>
            </a:r>
            <a:r>
              <a:rPr sz="1500" spc="130" dirty="0">
                <a:solidFill>
                  <a:prstClr val="black"/>
                </a:solidFill>
                <a:latin typeface="Verdana"/>
                <a:cs typeface="Verdana"/>
              </a:rPr>
              <a:t>m</a:t>
            </a:r>
            <a:r>
              <a:rPr sz="1500" spc="15" dirty="0">
                <a:solidFill>
                  <a:prstClr val="black"/>
                </a:solidFill>
                <a:latin typeface="Verdana"/>
                <a:cs typeface="Verdana"/>
              </a:rPr>
              <a:t>i</a:t>
            </a:r>
            <a:r>
              <a:rPr sz="1500" spc="45" dirty="0">
                <a:solidFill>
                  <a:prstClr val="black"/>
                </a:solidFill>
                <a:latin typeface="Verdana"/>
                <a:cs typeface="Verdana"/>
              </a:rPr>
              <a:t>n</a:t>
            </a:r>
            <a:r>
              <a:rPr sz="1500" spc="-15" dirty="0">
                <a:solidFill>
                  <a:prstClr val="black"/>
                </a:solidFill>
                <a:latin typeface="Verdana"/>
                <a:cs typeface="Verdana"/>
              </a:rPr>
              <a:t>istrat</a:t>
            </a:r>
            <a:r>
              <a:rPr sz="1500" spc="-20" dirty="0">
                <a:solidFill>
                  <a:prstClr val="black"/>
                </a:solidFill>
                <a:latin typeface="Verdana"/>
                <a:cs typeface="Verdana"/>
              </a:rPr>
              <a:t>i</a:t>
            </a:r>
            <a:r>
              <a:rPr sz="1500" spc="-50" dirty="0">
                <a:solidFill>
                  <a:prstClr val="black"/>
                </a:solidFill>
                <a:latin typeface="Verdana"/>
                <a:cs typeface="Verdana"/>
              </a:rPr>
              <a:t>va</a:t>
            </a:r>
            <a:r>
              <a:rPr sz="1500" spc="-170" dirty="0">
                <a:solidFill>
                  <a:prstClr val="black"/>
                </a:solidFill>
                <a:latin typeface="Verdana"/>
                <a:cs typeface="Verdana"/>
              </a:rPr>
              <a:t> </a:t>
            </a:r>
            <a:r>
              <a:rPr sz="1500" spc="55" dirty="0">
                <a:solidFill>
                  <a:prstClr val="black"/>
                </a:solidFill>
                <a:latin typeface="Verdana"/>
                <a:cs typeface="Verdana"/>
              </a:rPr>
              <a:t>c</a:t>
            </a:r>
            <a:r>
              <a:rPr sz="1500" spc="25" dirty="0">
                <a:solidFill>
                  <a:prstClr val="black"/>
                </a:solidFill>
                <a:latin typeface="Verdana"/>
                <a:cs typeface="Verdana"/>
              </a:rPr>
              <a:t>o</a:t>
            </a:r>
            <a:r>
              <a:rPr sz="1500" spc="65" dirty="0">
                <a:solidFill>
                  <a:prstClr val="black"/>
                </a:solidFill>
                <a:latin typeface="Verdana"/>
                <a:cs typeface="Verdana"/>
              </a:rPr>
              <a:t>n</a:t>
            </a:r>
            <a:r>
              <a:rPr sz="1500" spc="5" dirty="0">
                <a:solidFill>
                  <a:prstClr val="black"/>
                </a:solidFill>
                <a:latin typeface="Verdana"/>
                <a:cs typeface="Verdana"/>
              </a:rPr>
              <a:t>sid</a:t>
            </a:r>
            <a:r>
              <a:rPr sz="1500" spc="10" dirty="0">
                <a:solidFill>
                  <a:prstClr val="black"/>
                </a:solidFill>
                <a:latin typeface="Verdana"/>
                <a:cs typeface="Verdana"/>
              </a:rPr>
              <a:t>e</a:t>
            </a:r>
            <a:r>
              <a:rPr sz="1500" dirty="0">
                <a:solidFill>
                  <a:prstClr val="black"/>
                </a:solidFill>
                <a:latin typeface="Verdana"/>
                <a:cs typeface="Verdana"/>
              </a:rPr>
              <a:t>ran</a:t>
            </a:r>
            <a:r>
              <a:rPr sz="1500" spc="55" dirty="0">
                <a:solidFill>
                  <a:prstClr val="black"/>
                </a:solidFill>
                <a:latin typeface="Verdana"/>
                <a:cs typeface="Verdana"/>
              </a:rPr>
              <a:t>d</a:t>
            </a:r>
            <a:r>
              <a:rPr sz="1500" spc="60" dirty="0">
                <a:solidFill>
                  <a:prstClr val="black"/>
                </a:solidFill>
                <a:latin typeface="Verdana"/>
                <a:cs typeface="Verdana"/>
              </a:rPr>
              <a:t>o</a:t>
            </a:r>
            <a:r>
              <a:rPr sz="1500" spc="-365" dirty="0">
                <a:solidFill>
                  <a:prstClr val="black"/>
                </a:solidFill>
                <a:latin typeface="Verdana"/>
                <a:cs typeface="Verdana"/>
              </a:rPr>
              <a:t>:</a:t>
            </a:r>
            <a:endParaRPr sz="1500">
              <a:solidFill>
                <a:prstClr val="black"/>
              </a:solidFill>
              <a:latin typeface="Verdana"/>
              <a:cs typeface="Verdana"/>
            </a:endParaRPr>
          </a:p>
        </p:txBody>
      </p:sp>
    </p:spTree>
    <p:extLst>
      <p:ext uri="{BB962C8B-B14F-4D97-AF65-F5344CB8AC3E}">
        <p14:creationId xmlns:p14="http://schemas.microsoft.com/office/powerpoint/2010/main" val="31303722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706879" y="745236"/>
            <a:ext cx="8778240" cy="4096512"/>
          </a:xfrm>
          <a:prstGeom prst="rect">
            <a:avLst/>
          </a:prstGeom>
        </p:spPr>
      </p:pic>
      <p:sp>
        <p:nvSpPr>
          <p:cNvPr id="3" name="object 3"/>
          <p:cNvSpPr txBox="1">
            <a:spLocks noGrp="1"/>
          </p:cNvSpPr>
          <p:nvPr>
            <p:ph type="title"/>
          </p:nvPr>
        </p:nvSpPr>
        <p:spPr>
          <a:xfrm>
            <a:off x="838199" y="50576"/>
            <a:ext cx="10515600" cy="779464"/>
          </a:xfrm>
          <a:prstGeom prst="rect">
            <a:avLst/>
          </a:prstGeom>
        </p:spPr>
        <p:txBody>
          <a:bodyPr vert="horz" wrap="square" lIns="0" tIns="12700" rIns="0" bIns="0" rtlCol="0" anchor="ctr">
            <a:spAutoFit/>
          </a:bodyPr>
          <a:lstStyle/>
          <a:p>
            <a:pPr marL="12065" marR="5080" indent="-1270" algn="ctr">
              <a:lnSpc>
                <a:spcPct val="100000"/>
              </a:lnSpc>
              <a:spcBef>
                <a:spcPts val="100"/>
              </a:spcBef>
            </a:pPr>
            <a:r>
              <a:rPr sz="1800" spc="-35" dirty="0"/>
              <a:t>En</a:t>
            </a:r>
            <a:r>
              <a:rPr sz="1800" spc="-95" dirty="0"/>
              <a:t> </a:t>
            </a:r>
            <a:r>
              <a:rPr sz="1800" spc="-70" dirty="0"/>
              <a:t>el</a:t>
            </a:r>
            <a:r>
              <a:rPr sz="1800" spc="-110" dirty="0"/>
              <a:t> </a:t>
            </a:r>
            <a:r>
              <a:rPr sz="1800" spc="-80" dirty="0"/>
              <a:t>p</a:t>
            </a:r>
            <a:r>
              <a:rPr sz="1800" spc="-55" dirty="0"/>
              <a:t>r</a:t>
            </a:r>
            <a:r>
              <a:rPr sz="1800" spc="-60" dirty="0"/>
              <a:t>oce</a:t>
            </a:r>
            <a:r>
              <a:rPr sz="1800" spc="-50" dirty="0"/>
              <a:t>s</a:t>
            </a:r>
            <a:r>
              <a:rPr sz="1800" spc="-60" dirty="0"/>
              <a:t>o</a:t>
            </a:r>
            <a:r>
              <a:rPr sz="1800" spc="-140" dirty="0"/>
              <a:t> </a:t>
            </a:r>
            <a:r>
              <a:rPr sz="1800" spc="-90" dirty="0"/>
              <a:t>se</a:t>
            </a:r>
            <a:r>
              <a:rPr sz="1800" spc="-100" dirty="0"/>
              <a:t> </a:t>
            </a:r>
            <a:r>
              <a:rPr sz="1800" spc="-70" dirty="0"/>
              <a:t>o</a:t>
            </a:r>
            <a:r>
              <a:rPr sz="1800" spc="-40" dirty="0"/>
              <a:t>t</a:t>
            </a:r>
            <a:r>
              <a:rPr sz="1800" spc="-70" dirty="0"/>
              <a:t>orga</a:t>
            </a:r>
            <a:r>
              <a:rPr sz="1800" spc="-30" dirty="0"/>
              <a:t>n  </a:t>
            </a:r>
            <a:r>
              <a:rPr sz="1800" spc="-95" dirty="0"/>
              <a:t>e</a:t>
            </a:r>
            <a:r>
              <a:rPr sz="1800" spc="-80" dirty="0"/>
              <a:t>s</a:t>
            </a:r>
            <a:r>
              <a:rPr sz="1800" spc="-75" dirty="0"/>
              <a:t>tre</a:t>
            </a:r>
            <a:r>
              <a:rPr sz="1800" spc="-90" dirty="0"/>
              <a:t>llas</a:t>
            </a:r>
            <a:r>
              <a:rPr sz="1800" spc="-135" dirty="0"/>
              <a:t> </a:t>
            </a:r>
            <a:r>
              <a:rPr sz="1800" spc="-40" dirty="0"/>
              <a:t>de</a:t>
            </a:r>
            <a:r>
              <a:rPr sz="1800" spc="-95" dirty="0"/>
              <a:t> </a:t>
            </a:r>
            <a:r>
              <a:rPr sz="1800" spc="-40" dirty="0"/>
              <a:t>cumplimiento  </a:t>
            </a:r>
            <a:r>
              <a:rPr sz="1800" spc="-65" dirty="0"/>
              <a:t>por</a:t>
            </a:r>
            <a:r>
              <a:rPr sz="1800" spc="-120" dirty="0"/>
              <a:t> </a:t>
            </a:r>
            <a:r>
              <a:rPr sz="1800" spc="-55" dirty="0"/>
              <a:t>p</a:t>
            </a:r>
            <a:r>
              <a:rPr sz="1800" spc="-50" dirty="0"/>
              <a:t>a</a:t>
            </a:r>
            <a:r>
              <a:rPr sz="1800" spc="-90" dirty="0"/>
              <a:t>r</a:t>
            </a:r>
            <a:r>
              <a:rPr sz="1800" spc="-114" dirty="0"/>
              <a:t>á</a:t>
            </a:r>
            <a:r>
              <a:rPr sz="1800" spc="-25" dirty="0"/>
              <a:t>m</a:t>
            </a:r>
            <a:r>
              <a:rPr sz="1800" spc="-80" dirty="0"/>
              <a:t>etros</a:t>
            </a:r>
            <a:endParaRPr sz="1800" dirty="0"/>
          </a:p>
        </p:txBody>
      </p:sp>
      <p:sp>
        <p:nvSpPr>
          <p:cNvPr id="4" name="object 4"/>
          <p:cNvSpPr txBox="1"/>
          <p:nvPr/>
        </p:nvSpPr>
        <p:spPr>
          <a:xfrm>
            <a:off x="2516225" y="5146676"/>
            <a:ext cx="2048510" cy="512445"/>
          </a:xfrm>
          <a:prstGeom prst="rect">
            <a:avLst/>
          </a:prstGeom>
        </p:spPr>
        <p:txBody>
          <a:bodyPr vert="horz" wrap="square" lIns="0" tIns="12065" rIns="0" bIns="0" rtlCol="0">
            <a:spAutoFit/>
          </a:bodyPr>
          <a:lstStyle/>
          <a:p>
            <a:pPr marL="12700" marR="5080" indent="77470">
              <a:spcBef>
                <a:spcPts val="95"/>
              </a:spcBef>
              <a:defRPr/>
            </a:pPr>
            <a:r>
              <a:rPr sz="1600" b="1" spc="-45" dirty="0">
                <a:solidFill>
                  <a:srgbClr val="3C3935"/>
                </a:solidFill>
                <a:latin typeface="Verdana"/>
                <a:cs typeface="Verdana"/>
              </a:rPr>
              <a:t>El</a:t>
            </a:r>
            <a:r>
              <a:rPr sz="1600" b="1" spc="-85" dirty="0">
                <a:solidFill>
                  <a:srgbClr val="3C3935"/>
                </a:solidFill>
                <a:latin typeface="Verdana"/>
                <a:cs typeface="Verdana"/>
              </a:rPr>
              <a:t> </a:t>
            </a:r>
            <a:r>
              <a:rPr sz="1600" b="1" spc="-55" dirty="0">
                <a:solidFill>
                  <a:srgbClr val="3C3935"/>
                </a:solidFill>
                <a:latin typeface="Verdana"/>
                <a:cs typeface="Verdana"/>
              </a:rPr>
              <a:t>distinti</a:t>
            </a:r>
            <a:r>
              <a:rPr sz="1600" b="1" spc="-75" dirty="0">
                <a:solidFill>
                  <a:srgbClr val="3C3935"/>
                </a:solidFill>
                <a:latin typeface="Verdana"/>
                <a:cs typeface="Verdana"/>
              </a:rPr>
              <a:t>v</a:t>
            </a:r>
            <a:r>
              <a:rPr sz="1600" b="1" spc="-55" dirty="0">
                <a:solidFill>
                  <a:srgbClr val="3C3935"/>
                </a:solidFill>
                <a:latin typeface="Verdana"/>
                <a:cs typeface="Verdana"/>
              </a:rPr>
              <a:t>o</a:t>
            </a:r>
            <a:r>
              <a:rPr sz="1600" b="1" spc="-60" dirty="0">
                <a:solidFill>
                  <a:srgbClr val="3C3935"/>
                </a:solidFill>
                <a:latin typeface="Verdana"/>
                <a:cs typeface="Verdana"/>
              </a:rPr>
              <a:t> </a:t>
            </a:r>
            <a:r>
              <a:rPr sz="1600" b="1" spc="-45" dirty="0">
                <a:solidFill>
                  <a:srgbClr val="3C3935"/>
                </a:solidFill>
                <a:latin typeface="Verdana"/>
                <a:cs typeface="Verdana"/>
              </a:rPr>
              <a:t>tiene  </a:t>
            </a:r>
            <a:r>
              <a:rPr sz="1600" b="1" spc="-90" dirty="0">
                <a:solidFill>
                  <a:srgbClr val="3C3935"/>
                </a:solidFill>
                <a:latin typeface="Verdana"/>
                <a:cs typeface="Verdana"/>
              </a:rPr>
              <a:t>v</a:t>
            </a:r>
            <a:r>
              <a:rPr sz="1600" b="1" spc="-35" dirty="0">
                <a:solidFill>
                  <a:srgbClr val="3C3935"/>
                </a:solidFill>
                <a:latin typeface="Verdana"/>
                <a:cs typeface="Verdana"/>
              </a:rPr>
              <a:t>igenc</a:t>
            </a:r>
            <a:r>
              <a:rPr sz="1600" b="1" spc="-80" dirty="0">
                <a:solidFill>
                  <a:srgbClr val="3C3935"/>
                </a:solidFill>
                <a:latin typeface="Verdana"/>
                <a:cs typeface="Verdana"/>
              </a:rPr>
              <a:t>ia</a:t>
            </a:r>
            <a:r>
              <a:rPr sz="1600" b="1" spc="-65" dirty="0">
                <a:solidFill>
                  <a:srgbClr val="3C3935"/>
                </a:solidFill>
                <a:latin typeface="Verdana"/>
                <a:cs typeface="Verdana"/>
              </a:rPr>
              <a:t> </a:t>
            </a:r>
            <a:r>
              <a:rPr sz="1600" b="1" spc="-20" dirty="0">
                <a:solidFill>
                  <a:srgbClr val="3C3935"/>
                </a:solidFill>
                <a:latin typeface="Verdana"/>
                <a:cs typeface="Verdana"/>
              </a:rPr>
              <a:t>d</a:t>
            </a:r>
            <a:r>
              <a:rPr sz="1600" b="1" spc="-60" dirty="0">
                <a:solidFill>
                  <a:srgbClr val="3C3935"/>
                </a:solidFill>
                <a:latin typeface="Verdana"/>
                <a:cs typeface="Verdana"/>
              </a:rPr>
              <a:t>e</a:t>
            </a:r>
            <a:r>
              <a:rPr sz="1600" b="1" spc="-80" dirty="0">
                <a:solidFill>
                  <a:srgbClr val="3C3935"/>
                </a:solidFill>
                <a:latin typeface="Verdana"/>
                <a:cs typeface="Verdana"/>
              </a:rPr>
              <a:t> </a:t>
            </a:r>
            <a:r>
              <a:rPr sz="1600" b="1" spc="-45" dirty="0">
                <a:solidFill>
                  <a:srgbClr val="B38E5D"/>
                </a:solidFill>
                <a:latin typeface="Verdana"/>
                <a:cs typeface="Verdana"/>
              </a:rPr>
              <a:t>un</a:t>
            </a:r>
            <a:r>
              <a:rPr sz="1600" b="1" spc="-95" dirty="0">
                <a:solidFill>
                  <a:srgbClr val="B38E5D"/>
                </a:solidFill>
                <a:latin typeface="Verdana"/>
                <a:cs typeface="Verdana"/>
              </a:rPr>
              <a:t> </a:t>
            </a:r>
            <a:r>
              <a:rPr sz="1600" b="1" spc="-60" dirty="0">
                <a:solidFill>
                  <a:srgbClr val="B38E5D"/>
                </a:solidFill>
                <a:latin typeface="Verdana"/>
                <a:cs typeface="Verdana"/>
              </a:rPr>
              <a:t>año</a:t>
            </a:r>
            <a:endParaRPr sz="1600">
              <a:solidFill>
                <a:prstClr val="black"/>
              </a:solidFill>
              <a:latin typeface="Verdana"/>
              <a:cs typeface="Verdana"/>
            </a:endParaRPr>
          </a:p>
        </p:txBody>
      </p:sp>
    </p:spTree>
    <p:extLst>
      <p:ext uri="{BB962C8B-B14F-4D97-AF65-F5344CB8AC3E}">
        <p14:creationId xmlns:p14="http://schemas.microsoft.com/office/powerpoint/2010/main" val="1752799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a:xfrm>
            <a:off x="3999089" y="458043"/>
            <a:ext cx="7772400" cy="779464"/>
          </a:xfrm>
        </p:spPr>
        <p:txBody>
          <a:bodyPr>
            <a:normAutofit fontScale="90000"/>
          </a:bodyPr>
          <a:lstStyle/>
          <a:p>
            <a:pPr algn="ctr"/>
            <a:r>
              <a:rPr lang="es-MX" dirty="0"/>
              <a:t>GRACIAS POR SU ATENCIÓN !!</a:t>
            </a:r>
            <a:br>
              <a:rPr lang="es-MX" dirty="0"/>
            </a:br>
            <a:endParaRPr lang="es-MX" dirty="0"/>
          </a:p>
        </p:txBody>
      </p:sp>
      <p:sp>
        <p:nvSpPr>
          <p:cNvPr id="10" name="Marcador de contenido 9"/>
          <p:cNvSpPr>
            <a:spLocks noGrp="1"/>
          </p:cNvSpPr>
          <p:nvPr>
            <p:ph idx="1"/>
          </p:nvPr>
        </p:nvSpPr>
        <p:spPr>
          <a:xfrm>
            <a:off x="4133084" y="2370137"/>
            <a:ext cx="7772400" cy="4351338"/>
          </a:xfrm>
        </p:spPr>
        <p:txBody>
          <a:bodyPr/>
          <a:lstStyle/>
          <a:p>
            <a:pPr algn="ctr"/>
            <a:r>
              <a:rPr lang="es-MX" dirty="0">
                <a:latin typeface="Arial" panose="020B0604020202020204" pitchFamily="34" charset="0"/>
                <a:cs typeface="Arial" panose="020B0604020202020204" pitchFamily="34" charset="0"/>
              </a:rPr>
              <a:t>COORDINACIÓN GENERAL DE </a:t>
            </a:r>
            <a:r>
              <a:rPr lang="es-MX" dirty="0" smtClean="0">
                <a:latin typeface="Arial" panose="020B0604020202020204" pitchFamily="34" charset="0"/>
                <a:cs typeface="Arial" panose="020B0604020202020204" pitchFamily="34" charset="0"/>
              </a:rPr>
              <a:t>TRANSPARENCIA, </a:t>
            </a:r>
            <a:r>
              <a:rPr lang="es-MX" dirty="0">
                <a:latin typeface="Arial" panose="020B0604020202020204" pitchFamily="34" charset="0"/>
                <a:cs typeface="Arial" panose="020B0604020202020204" pitchFamily="34" charset="0"/>
              </a:rPr>
              <a:t>ACCESO A LA </a:t>
            </a:r>
            <a:r>
              <a:rPr lang="es-MX" dirty="0" smtClean="0">
                <a:latin typeface="Arial" panose="020B0604020202020204" pitchFamily="34" charset="0"/>
                <a:cs typeface="Arial" panose="020B0604020202020204" pitchFamily="34" charset="0"/>
              </a:rPr>
              <a:t>INFORMACIÓN PÚBLICA Y PROTECCIÓN DE DATOS PERSONALES</a:t>
            </a:r>
          </a:p>
          <a:p>
            <a:pPr algn="ctr"/>
            <a:endParaRPr lang="es-MX" dirty="0">
              <a:latin typeface="Arial" panose="020B0604020202020204" pitchFamily="34" charset="0"/>
              <a:cs typeface="Arial" panose="020B0604020202020204" pitchFamily="34" charset="0"/>
            </a:endParaRPr>
          </a:p>
          <a:p>
            <a:pPr algn="ctr"/>
            <a:r>
              <a:rPr lang="es-MX" dirty="0">
                <a:latin typeface="Arial" panose="020B0604020202020204" pitchFamily="34" charset="0"/>
                <a:cs typeface="Arial" panose="020B0604020202020204" pitchFamily="34" charset="0"/>
              </a:rPr>
              <a:t>DIRECCIÓN:  AV. 16 DE SEPTIEMBRE No.95 ENTRE PLUTARCO ELÍAS CALLES E IGNACIO ZARAGOZA</a:t>
            </a:r>
          </a:p>
          <a:p>
            <a:pPr algn="ctr"/>
            <a:r>
              <a:rPr lang="es-MX" dirty="0">
                <a:latin typeface="Arial" panose="020B0604020202020204" pitchFamily="34" charset="0"/>
                <a:cs typeface="Arial" panose="020B0604020202020204" pitchFamily="34" charset="0"/>
              </a:rPr>
              <a:t>COLONIA: CENTRO C.P. 77090</a:t>
            </a:r>
          </a:p>
          <a:p>
            <a:pPr algn="ctr"/>
            <a:r>
              <a:rPr lang="es-MX" dirty="0">
                <a:latin typeface="Arial" panose="020B0604020202020204" pitchFamily="34" charset="0"/>
                <a:cs typeface="Arial" panose="020B0604020202020204" pitchFamily="34" charset="0"/>
              </a:rPr>
              <a:t>CHETUMAL, QUINTANA ROO, MÉXICO</a:t>
            </a:r>
          </a:p>
          <a:p>
            <a:pPr algn="ctr"/>
            <a:r>
              <a:rPr lang="es-MX" dirty="0">
                <a:latin typeface="Arial" panose="020B0604020202020204" pitchFamily="34" charset="0"/>
                <a:cs typeface="Arial" panose="020B0604020202020204" pitchFamily="34" charset="0"/>
              </a:rPr>
              <a:t>TEL.: (983) 129  3258</a:t>
            </a:r>
          </a:p>
          <a:p>
            <a:pPr algn="ctr"/>
            <a:endParaRPr lang="es-MX" dirty="0">
              <a:latin typeface="Arial" panose="020B0604020202020204" pitchFamily="34" charset="0"/>
              <a:cs typeface="Arial" panose="020B0604020202020204" pitchFamily="34" charset="0"/>
            </a:endParaRPr>
          </a:p>
          <a:p>
            <a:pPr algn="ctr"/>
            <a:r>
              <a:rPr lang="es-MX" dirty="0">
                <a:latin typeface="Arial" panose="020B0604020202020204" pitchFamily="34" charset="0"/>
                <a:cs typeface="Arial" panose="020B0604020202020204" pitchFamily="34" charset="0"/>
              </a:rPr>
              <a:t>Correo: </a:t>
            </a:r>
            <a:r>
              <a:rPr lang="es-MX"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transparencia.secoes@gmail.com</a:t>
            </a:r>
            <a:endParaRPr lang="es-MX" dirty="0">
              <a:latin typeface="Arial" panose="020B0604020202020204" pitchFamily="34" charset="0"/>
              <a:cs typeface="Arial" panose="020B0604020202020204" pitchFamily="34" charset="0"/>
            </a:endParaRPr>
          </a:p>
          <a:p>
            <a:pPr algn="ctr"/>
            <a:r>
              <a:rPr lang="es-MX" dirty="0">
                <a:latin typeface="Arial" panose="020B0604020202020204" pitchFamily="34" charset="0"/>
                <a:cs typeface="Arial" panose="020B0604020202020204" pitchFamily="34" charset="0"/>
              </a:rPr>
              <a:t>Página Web: transparencia.qroo.gob.mx</a:t>
            </a:r>
          </a:p>
          <a:p>
            <a:endParaRPr lang="es-MX" dirty="0"/>
          </a:p>
        </p:txBody>
      </p:sp>
      <p:sp>
        <p:nvSpPr>
          <p:cNvPr id="4" name="Marcador de fecha 3"/>
          <p:cNvSpPr>
            <a:spLocks noGrp="1"/>
          </p:cNvSpPr>
          <p:nvPr>
            <p:ph type="dt" sz="half" idx="10"/>
          </p:nvPr>
        </p:nvSpPr>
        <p:spPr/>
        <p:txBody>
          <a:bodyPr/>
          <a:lstStyle/>
          <a:p>
            <a:fld id="{EE22B9D3-F442-4084-AC64-496F95D1BBAB}" type="datetime6">
              <a:rPr lang="es-MX" smtClean="0"/>
              <a:t>marzo de 2023</a:t>
            </a:fld>
            <a:endParaRPr lang="es-MX" dirty="0"/>
          </a:p>
        </p:txBody>
      </p:sp>
      <p:sp>
        <p:nvSpPr>
          <p:cNvPr id="5" name="Marcador de número de diapositiva 4"/>
          <p:cNvSpPr>
            <a:spLocks noGrp="1"/>
          </p:cNvSpPr>
          <p:nvPr>
            <p:ph type="sldNum" sz="quarter" idx="12"/>
          </p:nvPr>
        </p:nvSpPr>
        <p:spPr/>
        <p:txBody>
          <a:bodyPr/>
          <a:lstStyle/>
          <a:p>
            <a:fld id="{0EC1F730-D5CE-436A-B62D-4BC9B71028F4}" type="slidenum">
              <a:rPr lang="es-MX" smtClean="0"/>
              <a:pPr/>
              <a:t>35</a:t>
            </a:fld>
            <a:endParaRPr lang="es-MX"/>
          </a:p>
        </p:txBody>
      </p:sp>
      <p:sp>
        <p:nvSpPr>
          <p:cNvPr id="11" name="Marcador de contenido 10"/>
          <p:cNvSpPr>
            <a:spLocks noGrp="1"/>
          </p:cNvSpPr>
          <p:nvPr>
            <p:ph sz="quarter" idx="13"/>
          </p:nvPr>
        </p:nvSpPr>
        <p:spPr>
          <a:xfrm>
            <a:off x="3762022" y="1233236"/>
            <a:ext cx="7772400" cy="461962"/>
          </a:xfrm>
        </p:spPr>
        <p:txBody>
          <a:bodyPr/>
          <a:lstStyle/>
          <a:p>
            <a:pPr algn="ctr"/>
            <a:r>
              <a:rPr lang="es-MX" dirty="0">
                <a:latin typeface="Arial" panose="020B0604020202020204" pitchFamily="34" charset="0"/>
                <a:cs typeface="Arial" panose="020B0604020202020204" pitchFamily="34" charset="0"/>
              </a:rPr>
              <a:t>MTRO. FÉLIX DÍAZ VILLALOBOS</a:t>
            </a:r>
          </a:p>
          <a:p>
            <a:pPr algn="ctr"/>
            <a:r>
              <a:rPr lang="es-MX" dirty="0">
                <a:latin typeface="Arial" panose="020B0604020202020204" pitchFamily="34" charset="0"/>
                <a:cs typeface="Arial" panose="020B0604020202020204" pitchFamily="34" charset="0"/>
              </a:rPr>
              <a:t>Cel.: 9985770191</a:t>
            </a:r>
          </a:p>
          <a:p>
            <a:endParaRPr lang="es-MX" dirty="0"/>
          </a:p>
        </p:txBody>
      </p:sp>
    </p:spTree>
    <p:extLst>
      <p:ext uri="{BB962C8B-B14F-4D97-AF65-F5344CB8AC3E}">
        <p14:creationId xmlns:p14="http://schemas.microsoft.com/office/powerpoint/2010/main" val="14380739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986775" y="231101"/>
            <a:ext cx="8218449" cy="1815882"/>
          </a:xfrm>
          <a:prstGeom prst="rect">
            <a:avLst/>
          </a:prstGeom>
          <a:noFill/>
        </p:spPr>
        <p:txBody>
          <a:bodyPr wrap="square" rtlCol="0">
            <a:spAutoFit/>
          </a:bodyPr>
          <a:lstStyle/>
          <a:p>
            <a:pPr algn="ctr"/>
            <a:r>
              <a:rPr lang="es-MX" sz="3200" b="1" dirty="0">
                <a:solidFill>
                  <a:srgbClr val="A50021"/>
                </a:solidFill>
                <a:latin typeface="Montserrat" panose="00000500000000000000" pitchFamily="2" charset="0"/>
              </a:rPr>
              <a:t>Ejercicio de curso</a:t>
            </a:r>
          </a:p>
          <a:p>
            <a:pPr algn="ctr"/>
            <a:endParaRPr lang="es-MX" sz="3200" dirty="0">
              <a:solidFill>
                <a:srgbClr val="B68400"/>
              </a:solidFill>
              <a:latin typeface="Montserrat" panose="00000500000000000000" pitchFamily="2" charset="0"/>
            </a:endParaRPr>
          </a:p>
          <a:p>
            <a:pPr algn="ctr"/>
            <a:r>
              <a:rPr lang="es-MX" sz="2400" dirty="0">
                <a:solidFill>
                  <a:srgbClr val="B68400"/>
                </a:solidFill>
                <a:latin typeface="Montserrat" panose="00000500000000000000" pitchFamily="2" charset="0"/>
              </a:rPr>
              <a:t>qroo.gob.mx/transparencia/ejercicios-de-</a:t>
            </a:r>
            <a:r>
              <a:rPr lang="es-MX" sz="2400" dirty="0" err="1">
                <a:solidFill>
                  <a:srgbClr val="B68400"/>
                </a:solidFill>
                <a:latin typeface="Montserrat" panose="00000500000000000000" pitchFamily="2" charset="0"/>
              </a:rPr>
              <a:t>capacitacion</a:t>
            </a:r>
            <a:endParaRPr lang="es-MX" sz="2400" dirty="0">
              <a:solidFill>
                <a:srgbClr val="B68400"/>
              </a:solidFill>
              <a:latin typeface="Montserrat" panose="00000500000000000000" pitchFamily="2" charset="0"/>
            </a:endParaRPr>
          </a:p>
        </p:txBody>
      </p:sp>
      <p:pic>
        <p:nvPicPr>
          <p:cNvPr id="1026" name="Picture 2" descr="Generador de Códigos QR Codes">
            <a:extLst>
              <a:ext uri="{FF2B5EF4-FFF2-40B4-BE49-F238E27FC236}">
                <a16:creationId xmlns:a16="http://schemas.microsoft.com/office/drawing/2014/main" id="{50A98B5D-EB56-4D5B-B39D-83DAD751A704}"/>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33899" y="1898779"/>
            <a:ext cx="312420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7172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261385" y="554979"/>
            <a:ext cx="5669230" cy="646331"/>
          </a:xfrm>
          <a:prstGeom prst="rect">
            <a:avLst/>
          </a:prstGeom>
          <a:noFill/>
        </p:spPr>
        <p:txBody>
          <a:bodyPr wrap="square" rtlCol="0">
            <a:spAutoFit/>
          </a:bodyPr>
          <a:lstStyle/>
          <a:p>
            <a:pPr algn="ctr"/>
            <a:r>
              <a:rPr lang="es-MX" sz="3600" b="1" i="1" u="sng" dirty="0">
                <a:solidFill>
                  <a:srgbClr val="A50021"/>
                </a:solidFill>
                <a:latin typeface="Montserrat" panose="00000500000000000000" pitchFamily="2" charset="0"/>
              </a:rPr>
              <a:t>Circulo de Integridad</a:t>
            </a:r>
          </a:p>
        </p:txBody>
      </p:sp>
      <p:grpSp>
        <p:nvGrpSpPr>
          <p:cNvPr id="11" name="Grupo 10">
            <a:extLst>
              <a:ext uri="{FF2B5EF4-FFF2-40B4-BE49-F238E27FC236}">
                <a16:creationId xmlns:a16="http://schemas.microsoft.com/office/drawing/2014/main" id="{43F4B273-298B-B061-CC3E-7DA650B68DFC}"/>
              </a:ext>
            </a:extLst>
          </p:cNvPr>
          <p:cNvGrpSpPr/>
          <p:nvPr/>
        </p:nvGrpSpPr>
        <p:grpSpPr>
          <a:xfrm>
            <a:off x="3309918" y="1135228"/>
            <a:ext cx="5544616" cy="5280901"/>
            <a:chOff x="1799692" y="880584"/>
            <a:chExt cx="5544616" cy="5280901"/>
          </a:xfrm>
        </p:grpSpPr>
        <p:pic>
          <p:nvPicPr>
            <p:cNvPr id="7" name="Imagen 6" descr="Diagrama&#10;&#10;Descripción generada automáticamente con confianza media">
              <a:extLst>
                <a:ext uri="{FF2B5EF4-FFF2-40B4-BE49-F238E27FC236}">
                  <a16:creationId xmlns:a16="http://schemas.microsoft.com/office/drawing/2014/main" id="{B910A531-490E-4866-A026-3CEB97F4BBAC}"/>
                </a:ext>
              </a:extLst>
            </p:cNvPr>
            <p:cNvPicPr>
              <a:picLocks noChangeAspect="1"/>
            </p:cNvPicPr>
            <p:nvPr/>
          </p:nvPicPr>
          <p:blipFill>
            <a:blip r:embed="rId2">
              <a:clrChange>
                <a:clrFrom>
                  <a:srgbClr val="FFFFFF"/>
                </a:clrFrom>
                <a:clrTo>
                  <a:srgbClr val="FFFFFF">
                    <a:alpha val="0"/>
                  </a:srgbClr>
                </a:clrTo>
              </a:clrChange>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799692" y="880584"/>
              <a:ext cx="5544616" cy="5280901"/>
            </a:xfrm>
            <a:prstGeom prst="rect">
              <a:avLst/>
            </a:prstGeom>
          </p:spPr>
        </p:pic>
        <p:sp>
          <p:nvSpPr>
            <p:cNvPr id="2" name="Elipse 1">
              <a:extLst>
                <a:ext uri="{FF2B5EF4-FFF2-40B4-BE49-F238E27FC236}">
                  <a16:creationId xmlns:a16="http://schemas.microsoft.com/office/drawing/2014/main" id="{C38D28BE-E440-42EA-ADF8-45E8CEA3BB17}"/>
                </a:ext>
              </a:extLst>
            </p:cNvPr>
            <p:cNvSpPr/>
            <p:nvPr/>
          </p:nvSpPr>
          <p:spPr>
            <a:xfrm>
              <a:off x="2523929" y="1579722"/>
              <a:ext cx="4096139" cy="38791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a:extLst>
                <a:ext uri="{FF2B5EF4-FFF2-40B4-BE49-F238E27FC236}">
                  <a16:creationId xmlns:a16="http://schemas.microsoft.com/office/drawing/2014/main" id="{C17F6EBF-F26D-41B6-8EB9-7584002199B2}"/>
                </a:ext>
              </a:extLst>
            </p:cNvPr>
            <p:cNvSpPr txBox="1"/>
            <p:nvPr/>
          </p:nvSpPr>
          <p:spPr>
            <a:xfrm>
              <a:off x="2794296" y="2114878"/>
              <a:ext cx="3582955" cy="2308324"/>
            </a:xfrm>
            <a:prstGeom prst="rect">
              <a:avLst/>
            </a:prstGeom>
            <a:noFill/>
          </p:spPr>
          <p:txBody>
            <a:bodyPr wrap="square" rtlCol="0">
              <a:spAutoFit/>
            </a:bodyPr>
            <a:lstStyle/>
            <a:p>
              <a:pPr algn="ctr"/>
              <a:r>
                <a:rPr lang="es-MX" dirty="0">
                  <a:latin typeface="Montserrat" panose="00000500000000000000" pitchFamily="2" charset="0"/>
                </a:rPr>
                <a:t>El círculo simboliza una </a:t>
              </a:r>
              <a:r>
                <a:rPr lang="es-MX" b="1" dirty="0">
                  <a:latin typeface="Montserrat" panose="00000500000000000000" pitchFamily="2" charset="0"/>
                </a:rPr>
                <a:t>conducta íntegra</a:t>
              </a:r>
              <a:r>
                <a:rPr lang="es-MX" dirty="0">
                  <a:latin typeface="Montserrat" panose="00000500000000000000" pitchFamily="2" charset="0"/>
                </a:rPr>
                <a:t>, ya que como figura geométrica no presenta ningún punto de debilidad, lo que alude a la </a:t>
              </a:r>
              <a:r>
                <a:rPr lang="es-MX" b="1" dirty="0">
                  <a:latin typeface="Montserrat" panose="00000500000000000000" pitchFamily="2" charset="0"/>
                </a:rPr>
                <a:t>impenetrabilidad, </a:t>
              </a:r>
              <a:r>
                <a:rPr lang="es-MX" dirty="0">
                  <a:latin typeface="Montserrat" panose="00000500000000000000" pitchFamily="2" charset="0"/>
                </a:rPr>
                <a:t>la </a:t>
              </a:r>
              <a:r>
                <a:rPr lang="es-MX" b="1" dirty="0">
                  <a:latin typeface="Montserrat" panose="00000500000000000000" pitchFamily="2" charset="0"/>
                </a:rPr>
                <a:t>incorruptibilidad </a:t>
              </a:r>
              <a:r>
                <a:rPr lang="es-MX" dirty="0">
                  <a:latin typeface="Montserrat" panose="00000500000000000000" pitchFamily="2" charset="0"/>
                </a:rPr>
                <a:t>y la </a:t>
              </a:r>
              <a:r>
                <a:rPr lang="es-MX" b="1" dirty="0">
                  <a:latin typeface="Montserrat" panose="00000500000000000000" pitchFamily="2" charset="0"/>
                </a:rPr>
                <a:t>entereza moral.</a:t>
              </a:r>
              <a:r>
                <a:rPr lang="es-MX" dirty="0">
                  <a:latin typeface="Montserrat" panose="00000500000000000000" pitchFamily="2" charset="0"/>
                </a:rPr>
                <a:t> </a:t>
              </a:r>
            </a:p>
          </p:txBody>
        </p:sp>
        <p:sp>
          <p:nvSpPr>
            <p:cNvPr id="8" name="CuadroTexto 7">
              <a:extLst>
                <a:ext uri="{FF2B5EF4-FFF2-40B4-BE49-F238E27FC236}">
                  <a16:creationId xmlns:a16="http://schemas.microsoft.com/office/drawing/2014/main" id="{00B5CF97-D7DE-47CE-88F9-F7E575846C33}"/>
                </a:ext>
              </a:extLst>
            </p:cNvPr>
            <p:cNvSpPr txBox="1"/>
            <p:nvPr/>
          </p:nvSpPr>
          <p:spPr>
            <a:xfrm>
              <a:off x="2994565" y="4501260"/>
              <a:ext cx="3154863" cy="769441"/>
            </a:xfrm>
            <a:prstGeom prst="rect">
              <a:avLst/>
            </a:prstGeom>
            <a:noFill/>
          </p:spPr>
          <p:txBody>
            <a:bodyPr wrap="square" rtlCol="0">
              <a:spAutoFit/>
            </a:bodyPr>
            <a:lstStyle/>
            <a:p>
              <a:pPr algn="ctr"/>
              <a:r>
                <a:rPr lang="es-MX" sz="2000" b="1" dirty="0">
                  <a:latin typeface="Montserrat" panose="00000500000000000000" pitchFamily="2" charset="0"/>
                </a:rPr>
                <a:t>#TakPool</a:t>
              </a:r>
            </a:p>
            <a:p>
              <a:pPr algn="ctr"/>
              <a:r>
                <a:rPr lang="es-MX" sz="1200" dirty="0">
                  <a:latin typeface="Montserrat" panose="00000500000000000000" pitchFamily="2" charset="0"/>
                </a:rPr>
                <a:t>denuncia.qroo.gob.mx</a:t>
              </a:r>
            </a:p>
            <a:p>
              <a:pPr algn="ctr"/>
              <a:r>
                <a:rPr lang="es-MX" sz="1200" b="1" dirty="0">
                  <a:latin typeface="Montserrat" panose="00000500000000000000" pitchFamily="2" charset="0"/>
                </a:rPr>
                <a:t>800 84 977 84</a:t>
              </a:r>
            </a:p>
          </p:txBody>
        </p:sp>
        <p:cxnSp>
          <p:nvCxnSpPr>
            <p:cNvPr id="9" name="Conector recto 8">
              <a:extLst>
                <a:ext uri="{FF2B5EF4-FFF2-40B4-BE49-F238E27FC236}">
                  <a16:creationId xmlns:a16="http://schemas.microsoft.com/office/drawing/2014/main" id="{6FD7411F-9892-40F8-90A0-CA74E139B427}"/>
                </a:ext>
              </a:extLst>
            </p:cNvPr>
            <p:cNvCxnSpPr/>
            <p:nvPr/>
          </p:nvCxnSpPr>
          <p:spPr>
            <a:xfrm>
              <a:off x="3158129" y="4478958"/>
              <a:ext cx="2827733" cy="0"/>
            </a:xfrm>
            <a:prstGeom prst="line">
              <a:avLst/>
            </a:prstGeom>
          </p:spPr>
          <p:style>
            <a:lnRef idx="3">
              <a:schemeClr val="dk1"/>
            </a:lnRef>
            <a:fillRef idx="0">
              <a:schemeClr val="dk1"/>
            </a:fillRef>
            <a:effectRef idx="2">
              <a:schemeClr val="dk1"/>
            </a:effectRef>
            <a:fontRef idx="minor">
              <a:schemeClr val="tx1"/>
            </a:fontRef>
          </p:style>
        </p:cxnSp>
      </p:grpSp>
      <p:sp>
        <p:nvSpPr>
          <p:cNvPr id="6" name="Rectángulo 5">
            <a:extLst>
              <a:ext uri="{FF2B5EF4-FFF2-40B4-BE49-F238E27FC236}">
                <a16:creationId xmlns:a16="http://schemas.microsoft.com/office/drawing/2014/main" id="{7D7CA25D-D052-2939-F82E-5311AA50984F}"/>
              </a:ext>
            </a:extLst>
          </p:cNvPr>
          <p:cNvSpPr/>
          <p:nvPr/>
        </p:nvSpPr>
        <p:spPr>
          <a:xfrm>
            <a:off x="5349901" y="4772689"/>
            <a:ext cx="1464640" cy="3344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234040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sultado de imagen para sistema Estatal anticorrupc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4417" y="779464"/>
            <a:ext cx="7103165" cy="4057579"/>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3"/>
          <p:cNvSpPr>
            <a:spLocks noGrp="1"/>
          </p:cNvSpPr>
          <p:nvPr>
            <p:ph type="title"/>
          </p:nvPr>
        </p:nvSpPr>
        <p:spPr>
          <a:xfrm>
            <a:off x="838200" y="0"/>
            <a:ext cx="10515600" cy="779464"/>
          </a:xfrm>
        </p:spPr>
        <p:txBody>
          <a:bodyPr/>
          <a:lstStyle/>
          <a:p>
            <a:pPr algn="ctr"/>
            <a:r>
              <a:rPr lang="es-MX" dirty="0" smtClean="0"/>
              <a:t>LA ESTRUCTURA EN EL ESTADO</a:t>
            </a:r>
            <a:endParaRPr lang="es-MX" dirty="0"/>
          </a:p>
        </p:txBody>
      </p:sp>
    </p:spTree>
    <p:extLst>
      <p:ext uri="{BB962C8B-B14F-4D97-AF65-F5344CB8AC3E}">
        <p14:creationId xmlns:p14="http://schemas.microsoft.com/office/powerpoint/2010/main" val="3286320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9CE147D-B5FE-0BF5-318C-B6C08805EEA5}"/>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Layer>
                </a14:imgProps>
              </a:ext>
            </a:extLst>
          </a:blip>
          <a:srcRect l="1968" t="16162"/>
          <a:stretch/>
        </p:blipFill>
        <p:spPr>
          <a:xfrm>
            <a:off x="82098" y="1200619"/>
            <a:ext cx="5762112" cy="4425067"/>
          </a:xfrm>
          <a:prstGeom prst="rect">
            <a:avLst/>
          </a:prstGeom>
        </p:spPr>
      </p:pic>
      <p:sp>
        <p:nvSpPr>
          <p:cNvPr id="3" name="Flecha: a la derecha 2">
            <a:extLst>
              <a:ext uri="{FF2B5EF4-FFF2-40B4-BE49-F238E27FC236}">
                <a16:creationId xmlns:a16="http://schemas.microsoft.com/office/drawing/2014/main" id="{84165DBD-D114-28B7-8189-5EDE7F536DE8}"/>
              </a:ext>
            </a:extLst>
          </p:cNvPr>
          <p:cNvSpPr/>
          <p:nvPr/>
        </p:nvSpPr>
        <p:spPr>
          <a:xfrm rot="10800000">
            <a:off x="5961485" y="1854602"/>
            <a:ext cx="1341778" cy="15748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sp>
        <p:nvSpPr>
          <p:cNvPr id="5" name="Flecha: a la derecha 4">
            <a:extLst>
              <a:ext uri="{FF2B5EF4-FFF2-40B4-BE49-F238E27FC236}">
                <a16:creationId xmlns:a16="http://schemas.microsoft.com/office/drawing/2014/main" id="{488F72F7-E366-2E24-D467-9696C92D5D6D}"/>
              </a:ext>
            </a:extLst>
          </p:cNvPr>
          <p:cNvSpPr/>
          <p:nvPr/>
        </p:nvSpPr>
        <p:spPr>
          <a:xfrm rot="10800000">
            <a:off x="5956775" y="2217642"/>
            <a:ext cx="1341778" cy="15748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sp>
        <p:nvSpPr>
          <p:cNvPr id="6" name="Flecha: a la derecha 5">
            <a:extLst>
              <a:ext uri="{FF2B5EF4-FFF2-40B4-BE49-F238E27FC236}">
                <a16:creationId xmlns:a16="http://schemas.microsoft.com/office/drawing/2014/main" id="{BAAA5876-A359-6B81-612C-E164ED1B37FE}"/>
              </a:ext>
            </a:extLst>
          </p:cNvPr>
          <p:cNvSpPr/>
          <p:nvPr/>
        </p:nvSpPr>
        <p:spPr>
          <a:xfrm rot="10800000">
            <a:off x="5853048" y="2953162"/>
            <a:ext cx="1341778" cy="15748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sp>
        <p:nvSpPr>
          <p:cNvPr id="7" name="Flecha: a la derecha 6">
            <a:extLst>
              <a:ext uri="{FF2B5EF4-FFF2-40B4-BE49-F238E27FC236}">
                <a16:creationId xmlns:a16="http://schemas.microsoft.com/office/drawing/2014/main" id="{DB188D3E-E57E-1B9B-6487-A626407CD555}"/>
              </a:ext>
            </a:extLst>
          </p:cNvPr>
          <p:cNvSpPr/>
          <p:nvPr/>
        </p:nvSpPr>
        <p:spPr>
          <a:xfrm rot="10800000">
            <a:off x="5739899" y="3320919"/>
            <a:ext cx="1341778" cy="15748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sp>
        <p:nvSpPr>
          <p:cNvPr id="8" name="Flecha: a la derecha 7">
            <a:extLst>
              <a:ext uri="{FF2B5EF4-FFF2-40B4-BE49-F238E27FC236}">
                <a16:creationId xmlns:a16="http://schemas.microsoft.com/office/drawing/2014/main" id="{E610EF24-260D-B36F-6B1E-A8649DC037E2}"/>
              </a:ext>
            </a:extLst>
          </p:cNvPr>
          <p:cNvSpPr/>
          <p:nvPr/>
        </p:nvSpPr>
        <p:spPr>
          <a:xfrm rot="10800000">
            <a:off x="5659748" y="4080007"/>
            <a:ext cx="1341778" cy="15748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sp>
        <p:nvSpPr>
          <p:cNvPr id="9" name="Flecha: a la derecha 8">
            <a:extLst>
              <a:ext uri="{FF2B5EF4-FFF2-40B4-BE49-F238E27FC236}">
                <a16:creationId xmlns:a16="http://schemas.microsoft.com/office/drawing/2014/main" id="{407A0F4C-21DA-7F2C-751F-518733CBACD8}"/>
              </a:ext>
            </a:extLst>
          </p:cNvPr>
          <p:cNvSpPr/>
          <p:nvPr/>
        </p:nvSpPr>
        <p:spPr>
          <a:xfrm rot="10800000">
            <a:off x="5584309" y="4824955"/>
            <a:ext cx="1341778" cy="15748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sp>
        <p:nvSpPr>
          <p:cNvPr id="2" name="Título 1">
            <a:extLst>
              <a:ext uri="{FF2B5EF4-FFF2-40B4-BE49-F238E27FC236}">
                <a16:creationId xmlns:a16="http://schemas.microsoft.com/office/drawing/2014/main" id="{E9A5A4B2-37D8-E3AE-F128-3C9F1E7391FF}"/>
              </a:ext>
            </a:extLst>
          </p:cNvPr>
          <p:cNvSpPr>
            <a:spLocks noGrp="1"/>
          </p:cNvSpPr>
          <p:nvPr>
            <p:ph type="title"/>
          </p:nvPr>
        </p:nvSpPr>
        <p:spPr>
          <a:xfrm>
            <a:off x="431413" y="-208132"/>
            <a:ext cx="11647568" cy="1144589"/>
          </a:xfrm>
        </p:spPr>
        <p:txBody>
          <a:bodyPr>
            <a:normAutofit/>
          </a:bodyPr>
          <a:lstStyle/>
          <a:p>
            <a:pPr algn="ctr"/>
            <a:r>
              <a:rPr lang="es-ES" sz="2400" b="1" dirty="0"/>
              <a:t>Nivel de percepción de confianza de la sociedad en </a:t>
            </a:r>
            <a:r>
              <a:rPr lang="es-ES" sz="2400" b="1" dirty="0" smtClean="0"/>
              <a:t>instituciones </a:t>
            </a:r>
            <a:r>
              <a:rPr lang="es-ES" sz="2400" b="1" dirty="0"/>
              <a:t>o diferentes </a:t>
            </a:r>
            <a:r>
              <a:rPr lang="es-ES" sz="2400" b="1" dirty="0" smtClean="0"/>
              <a:t>actores 2019 </a:t>
            </a:r>
            <a:r>
              <a:rPr lang="es-ES" sz="2400" b="1" dirty="0"/>
              <a:t>- 2021</a:t>
            </a:r>
            <a:endParaRPr lang="en-US" sz="2400" dirty="0"/>
          </a:p>
        </p:txBody>
      </p:sp>
    </p:spTree>
    <p:extLst>
      <p:ext uri="{BB962C8B-B14F-4D97-AF65-F5344CB8AC3E}">
        <p14:creationId xmlns:p14="http://schemas.microsoft.com/office/powerpoint/2010/main" val="213170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6412905-69D4-1233-5F08-D2B3EFF26475}"/>
              </a:ext>
            </a:extLst>
          </p:cNvPr>
          <p:cNvPicPr>
            <a:picLocks noChangeAspect="1"/>
          </p:cNvPicPr>
          <p:nvPr/>
        </p:nvPicPr>
        <p:blipFill>
          <a:blip r:embed="rId2">
            <a:duotone>
              <a:schemeClr val="accent2">
                <a:shade val="45000"/>
                <a:satMod val="135000"/>
              </a:schemeClr>
              <a:prstClr val="white"/>
            </a:duotone>
          </a:blip>
          <a:stretch>
            <a:fillRect/>
          </a:stretch>
        </p:blipFill>
        <p:spPr>
          <a:xfrm>
            <a:off x="2632001" y="168129"/>
            <a:ext cx="7537325" cy="4589591"/>
          </a:xfrm>
          <a:prstGeom prst="rect">
            <a:avLst/>
          </a:prstGeom>
        </p:spPr>
      </p:pic>
      <p:sp>
        <p:nvSpPr>
          <p:cNvPr id="5" name="Flecha: a la derecha 4">
            <a:extLst>
              <a:ext uri="{FF2B5EF4-FFF2-40B4-BE49-F238E27FC236}">
                <a16:creationId xmlns:a16="http://schemas.microsoft.com/office/drawing/2014/main" id="{20E1003B-A7FE-5BA7-8A62-C1C88D211B4F}"/>
              </a:ext>
            </a:extLst>
          </p:cNvPr>
          <p:cNvSpPr/>
          <p:nvPr/>
        </p:nvSpPr>
        <p:spPr>
          <a:xfrm>
            <a:off x="1662182" y="2629976"/>
            <a:ext cx="969818" cy="14859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spTree>
    <p:extLst>
      <p:ext uri="{BB962C8B-B14F-4D97-AF65-F5344CB8AC3E}">
        <p14:creationId xmlns:p14="http://schemas.microsoft.com/office/powerpoint/2010/main" val="210230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987304" y="48"/>
            <a:ext cx="8217392" cy="1200329"/>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MX" sz="2400" b="1" spc="50" dirty="0">
                <a:ln w="11430">
                  <a:noFill/>
                </a:ln>
                <a:solidFill>
                  <a:srgbClr val="A50021"/>
                </a:solidFill>
                <a:latin typeface="Montserrat" panose="00000500000000000000" pitchFamily="2" charset="0"/>
                <a:cs typeface="Arial" pitchFamily="34" charset="0"/>
              </a:rPr>
              <a:t>Comité Coordinador: </a:t>
            </a:r>
          </a:p>
          <a:p>
            <a:pPr algn="ctr"/>
            <a:r>
              <a:rPr lang="es-MX" sz="2400" b="1" spc="50" dirty="0">
                <a:ln w="11430">
                  <a:noFill/>
                </a:ln>
                <a:solidFill>
                  <a:srgbClr val="A50021"/>
                </a:solidFill>
                <a:latin typeface="Montserrat" panose="00000500000000000000" pitchFamily="2" charset="0"/>
                <a:cs typeface="Arial" pitchFamily="34" charset="0"/>
              </a:rPr>
              <a:t>Encargado de la coordinación y eficacia del Sistema Estatal Anticorrupción:</a:t>
            </a:r>
            <a:endParaRPr lang="es-ES" sz="2400" b="1" spc="50" dirty="0">
              <a:ln w="11430">
                <a:noFill/>
              </a:ln>
              <a:solidFill>
                <a:srgbClr val="A50021"/>
              </a:solidFill>
              <a:latin typeface="Montserrat" panose="00000500000000000000" pitchFamily="2" charset="0"/>
              <a:cs typeface="Arial" pitchFamily="34" charset="0"/>
            </a:endParaRPr>
          </a:p>
        </p:txBody>
      </p:sp>
      <p:sp>
        <p:nvSpPr>
          <p:cNvPr id="3" name="2 Rectángulo"/>
          <p:cNvSpPr/>
          <p:nvPr/>
        </p:nvSpPr>
        <p:spPr>
          <a:xfrm>
            <a:off x="1917872" y="1310773"/>
            <a:ext cx="8286824" cy="3293209"/>
          </a:xfrm>
          <a:prstGeom prst="rect">
            <a:avLst/>
          </a:prstGeom>
        </p:spPr>
        <p:txBody>
          <a:bodyPr wrap="square">
            <a:spAutoFit/>
          </a:bodyPr>
          <a:lstStyle/>
          <a:p>
            <a:pPr algn="just"/>
            <a:endParaRPr lang="es-MX" sz="1600" dirty="0">
              <a:solidFill>
                <a:srgbClr val="B68400"/>
              </a:solidFill>
              <a:latin typeface="Montserrat" panose="00000500000000000000" pitchFamily="2" charset="0"/>
            </a:endParaRPr>
          </a:p>
          <a:p>
            <a:pPr algn="ctr"/>
            <a:r>
              <a:rPr lang="es-MX" sz="1600" b="1" dirty="0">
                <a:solidFill>
                  <a:srgbClr val="B68400"/>
                </a:solidFill>
                <a:latin typeface="Montserrat" panose="00000500000000000000" pitchFamily="2" charset="0"/>
              </a:rPr>
              <a:t>* Artículo 10. </a:t>
            </a:r>
            <a:r>
              <a:rPr lang="es-MX" sz="1600" dirty="0">
                <a:solidFill>
                  <a:srgbClr val="B68400"/>
                </a:solidFill>
                <a:latin typeface="Montserrat" panose="00000500000000000000" pitchFamily="2" charset="0"/>
              </a:rPr>
              <a:t>Son integrantes del Comité Coordinador Estatal: </a:t>
            </a:r>
          </a:p>
          <a:p>
            <a:pPr algn="ctr"/>
            <a:endParaRPr lang="es-MX" sz="1600" b="1" dirty="0">
              <a:solidFill>
                <a:srgbClr val="B68400"/>
              </a:solidFill>
              <a:latin typeface="Montserrat" panose="00000500000000000000" pitchFamily="2" charset="0"/>
            </a:endParaRPr>
          </a:p>
          <a:p>
            <a:pPr marL="514350" indent="-514350" algn="just">
              <a:buAutoNum type="romanUcPeriod"/>
            </a:pPr>
            <a:r>
              <a:rPr lang="es-MX" sz="1600" dirty="0">
                <a:solidFill>
                  <a:srgbClr val="B68400"/>
                </a:solidFill>
                <a:latin typeface="Montserrat" panose="00000500000000000000" pitchFamily="2" charset="0"/>
              </a:rPr>
              <a:t>Un representante del Comité de Participación Ciudadana, quien lo presidirá; </a:t>
            </a:r>
          </a:p>
          <a:p>
            <a:pPr marL="514350" indent="-514350" algn="just">
              <a:buAutoNum type="romanUcPeriod"/>
            </a:pPr>
            <a:r>
              <a:rPr lang="es-MX" sz="1600" dirty="0">
                <a:solidFill>
                  <a:srgbClr val="B68400"/>
                </a:solidFill>
                <a:latin typeface="Montserrat" panose="00000500000000000000" pitchFamily="2" charset="0"/>
              </a:rPr>
              <a:t>El titular de la Auditoría Superior del Estado; </a:t>
            </a:r>
          </a:p>
          <a:p>
            <a:pPr marL="514350" indent="-514350" algn="just">
              <a:buAutoNum type="romanUcPeriod"/>
            </a:pPr>
            <a:r>
              <a:rPr lang="es-MX" sz="1600" dirty="0">
                <a:solidFill>
                  <a:srgbClr val="B68400"/>
                </a:solidFill>
                <a:latin typeface="Montserrat" panose="00000500000000000000" pitchFamily="2" charset="0"/>
              </a:rPr>
              <a:t>El titular de la Fiscalía Especializada en Combate a la Corrupción del Estado; </a:t>
            </a:r>
          </a:p>
          <a:p>
            <a:pPr marL="514350" indent="-514350" algn="just">
              <a:buAutoNum type="romanUcPeriod"/>
            </a:pPr>
            <a:r>
              <a:rPr lang="es-MX" sz="1600" dirty="0">
                <a:solidFill>
                  <a:srgbClr val="B68400"/>
                </a:solidFill>
                <a:latin typeface="Montserrat" panose="00000500000000000000" pitchFamily="2" charset="0"/>
              </a:rPr>
              <a:t>El titular de la Secretaría de la Contraloría del Estado; </a:t>
            </a:r>
          </a:p>
          <a:p>
            <a:pPr marL="514350" indent="-514350" algn="just">
              <a:buAutoNum type="romanUcPeriod"/>
            </a:pPr>
            <a:r>
              <a:rPr lang="es-MX" sz="1600" dirty="0">
                <a:solidFill>
                  <a:srgbClr val="B68400"/>
                </a:solidFill>
                <a:latin typeface="Montserrat" panose="00000500000000000000" pitchFamily="2" charset="0"/>
              </a:rPr>
              <a:t>Un representante del Consejo de la Judicatura del Estado; </a:t>
            </a:r>
          </a:p>
          <a:p>
            <a:pPr marL="514350" indent="-514350" algn="just">
              <a:buAutoNum type="romanUcPeriod"/>
            </a:pPr>
            <a:r>
              <a:rPr lang="es-MX" sz="1600" dirty="0">
                <a:solidFill>
                  <a:srgbClr val="B68400"/>
                </a:solidFill>
                <a:latin typeface="Montserrat" panose="00000500000000000000" pitchFamily="2" charset="0"/>
              </a:rPr>
              <a:t>El Presidente del Instituto de Acceso a la Información y Protección de Datos Personales del Estado, y </a:t>
            </a:r>
          </a:p>
          <a:p>
            <a:pPr marL="514350" indent="-514350" algn="just">
              <a:buAutoNum type="romanUcPeriod"/>
            </a:pPr>
            <a:r>
              <a:rPr lang="es-MX" sz="1600" dirty="0">
                <a:solidFill>
                  <a:srgbClr val="B68400"/>
                </a:solidFill>
                <a:latin typeface="Montserrat" panose="00000500000000000000" pitchFamily="2" charset="0"/>
              </a:rPr>
              <a:t>El Presidente del Tribunal de Justicia Administrativa del Estado</a:t>
            </a:r>
            <a:endParaRPr lang="es-ES" sz="1600" dirty="0">
              <a:solidFill>
                <a:srgbClr val="B68400"/>
              </a:solidFill>
              <a:latin typeface="Montserrat" panose="00000500000000000000" pitchFamily="2" charset="0"/>
            </a:endParaRPr>
          </a:p>
        </p:txBody>
      </p:sp>
      <p:sp>
        <p:nvSpPr>
          <p:cNvPr id="4" name="3 CuadroTexto"/>
          <p:cNvSpPr txBox="1"/>
          <p:nvPr/>
        </p:nvSpPr>
        <p:spPr>
          <a:xfrm>
            <a:off x="-643862" y="5165101"/>
            <a:ext cx="7203688" cy="461665"/>
          </a:xfrm>
          <a:prstGeom prst="rect">
            <a:avLst/>
          </a:prstGeom>
          <a:noFill/>
        </p:spPr>
        <p:txBody>
          <a:bodyPr wrap="square" rtlCol="0">
            <a:spAutoFit/>
          </a:bodyPr>
          <a:lstStyle/>
          <a:p>
            <a:pPr algn="ctr"/>
            <a:r>
              <a:rPr lang="es-MX" sz="1200" b="1" dirty="0">
                <a:latin typeface="Montserrat" panose="00000500000000000000" pitchFamily="2" charset="0"/>
              </a:rPr>
              <a:t>* LEY DEL SISTEMA ANTICORRUPCIÓN DEL ESTADO DE QUINTANA ROO </a:t>
            </a:r>
          </a:p>
          <a:p>
            <a:pPr algn="ctr"/>
            <a:r>
              <a:rPr lang="es-MX" sz="1200" b="1" dirty="0">
                <a:latin typeface="Montserrat" panose="00000500000000000000" pitchFamily="2" charset="0"/>
              </a:rPr>
              <a:t>Ley publicada POE 19-07-2017. Decreto 84</a:t>
            </a:r>
          </a:p>
        </p:txBody>
      </p:sp>
    </p:spTree>
    <p:extLst>
      <p:ext uri="{BB962C8B-B14F-4D97-AF65-F5344CB8AC3E}">
        <p14:creationId xmlns:p14="http://schemas.microsoft.com/office/powerpoint/2010/main" val="4057013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38604FB7-F2C7-4CDE-89A0-BEC13FB1BD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8520" y="111317"/>
            <a:ext cx="4726628" cy="4780802"/>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C6121AFB-3FC0-48A8-895E-4372F1ACE00D}"/>
              </a:ext>
            </a:extLst>
          </p:cNvPr>
          <p:cNvSpPr txBox="1"/>
          <p:nvPr/>
        </p:nvSpPr>
        <p:spPr>
          <a:xfrm>
            <a:off x="653075" y="445111"/>
            <a:ext cx="3240360" cy="1477328"/>
          </a:xfrm>
          <a:prstGeom prst="rect">
            <a:avLst/>
          </a:prstGeom>
          <a:noFill/>
        </p:spPr>
        <p:txBody>
          <a:bodyPr wrap="square" rtlCol="0">
            <a:spAutoFit/>
          </a:bodyPr>
          <a:lstStyle/>
          <a:p>
            <a:pPr algn="just"/>
            <a:r>
              <a:rPr lang="es-MX" sz="1500" b="1" dirty="0">
                <a:solidFill>
                  <a:srgbClr val="B68400"/>
                </a:solidFill>
                <a:latin typeface="Montserrat" panose="00000500000000000000" pitchFamily="2" charset="0"/>
              </a:rPr>
              <a:t>El Sistema Anticorrupción del Estado de Quintana Roo </a:t>
            </a:r>
            <a:r>
              <a:rPr lang="es-MX" sz="1500" dirty="0">
                <a:solidFill>
                  <a:srgbClr val="B68400"/>
                </a:solidFill>
                <a:latin typeface="Montserrat" panose="00000500000000000000" pitchFamily="2" charset="0"/>
              </a:rPr>
              <a:t>es una instancia cuya finalidad es establecer, articular y evaluar en el Estado de Quintana Roo, la política estatal en la materia.</a:t>
            </a:r>
          </a:p>
        </p:txBody>
      </p:sp>
      <p:sp>
        <p:nvSpPr>
          <p:cNvPr id="4" name="CuadroTexto 3">
            <a:extLst>
              <a:ext uri="{FF2B5EF4-FFF2-40B4-BE49-F238E27FC236}">
                <a16:creationId xmlns:a16="http://schemas.microsoft.com/office/drawing/2014/main" id="{AC2E463A-8CB2-42FE-A81C-D204DCB7CDC5}"/>
              </a:ext>
            </a:extLst>
          </p:cNvPr>
          <p:cNvSpPr txBox="1"/>
          <p:nvPr/>
        </p:nvSpPr>
        <p:spPr>
          <a:xfrm>
            <a:off x="653075" y="2130310"/>
            <a:ext cx="3273364" cy="3785652"/>
          </a:xfrm>
          <a:prstGeom prst="rect">
            <a:avLst/>
          </a:prstGeom>
          <a:noFill/>
        </p:spPr>
        <p:txBody>
          <a:bodyPr wrap="square" rtlCol="0">
            <a:spAutoFit/>
          </a:bodyPr>
          <a:lstStyle/>
          <a:p>
            <a:pPr algn="just"/>
            <a:r>
              <a:rPr lang="es-MX" sz="1500" b="1" dirty="0">
                <a:solidFill>
                  <a:srgbClr val="B68400"/>
                </a:solidFill>
                <a:latin typeface="Montserrat" panose="00000500000000000000" pitchFamily="2" charset="0"/>
              </a:rPr>
              <a:t>La Secretaría Ejecutiva del Sistema Anticorrupción del Estado de Quintana Roo (SESAEQROO), </a:t>
            </a:r>
            <a:r>
              <a:rPr lang="es-MX" sz="1500" dirty="0">
                <a:solidFill>
                  <a:srgbClr val="B68400"/>
                </a:solidFill>
                <a:latin typeface="Montserrat" panose="00000500000000000000" pitchFamily="2" charset="0"/>
              </a:rPr>
              <a:t>es un órgano de apoyo técnico del Comité Coordinador del Sistema Anticorrupción del Estado de Quintana Roo, al que le provee asistencia técnica, así como los insumos necesarios para el desempeño de sus atribuciones consagradas en la Constitución Política del Estado Libre y Soberano de Quintana Roo y la Ley del Sistema Anticorrupción del Estado de Quintana Roo.</a:t>
            </a:r>
          </a:p>
        </p:txBody>
      </p:sp>
      <p:pic>
        <p:nvPicPr>
          <p:cNvPr id="5" name="Imagen 4">
            <a:extLst>
              <a:ext uri="{FF2B5EF4-FFF2-40B4-BE49-F238E27FC236}">
                <a16:creationId xmlns:a16="http://schemas.microsoft.com/office/drawing/2014/main" id="{00DCA03E-02EB-6A13-851D-67BC3846FCFA}"/>
              </a:ext>
            </a:extLst>
          </p:cNvPr>
          <p:cNvPicPr>
            <a:picLocks noChangeAspect="1"/>
          </p:cNvPicPr>
          <p:nvPr/>
        </p:nvPicPr>
        <p:blipFill>
          <a:blip r:embed="rId3"/>
          <a:stretch>
            <a:fillRect/>
          </a:stretch>
        </p:blipFill>
        <p:spPr>
          <a:xfrm>
            <a:off x="5801583" y="3333183"/>
            <a:ext cx="1392081" cy="525314"/>
          </a:xfrm>
          <a:prstGeom prst="rect">
            <a:avLst/>
          </a:prstGeom>
        </p:spPr>
      </p:pic>
    </p:spTree>
    <p:extLst>
      <p:ext uri="{BB962C8B-B14F-4D97-AF65-F5344CB8AC3E}">
        <p14:creationId xmlns:p14="http://schemas.microsoft.com/office/powerpoint/2010/main" val="2079092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043211" y="167186"/>
            <a:ext cx="8023350" cy="1938992"/>
          </a:xfrm>
          <a:prstGeom prst="rect">
            <a:avLst/>
          </a:prstGeom>
        </p:spPr>
        <p:txBody>
          <a:bodyPr wrap="none">
            <a:spAutoFit/>
          </a:bodyPr>
          <a:lstStyle/>
          <a:p>
            <a:pPr algn="ctr"/>
            <a:r>
              <a:rPr lang="es-ES" sz="3200" b="1" dirty="0">
                <a:solidFill>
                  <a:srgbClr val="9D2449"/>
                </a:solidFill>
                <a:latin typeface="Montserrat" panose="00000500000000000000" pitchFamily="2" charset="0"/>
                <a:cs typeface="Arial" pitchFamily="34" charset="0"/>
              </a:rPr>
              <a:t>CÓDIGO DE </a:t>
            </a:r>
            <a:r>
              <a:rPr lang="es-ES" sz="3200" b="1" dirty="0" smtClean="0">
                <a:solidFill>
                  <a:srgbClr val="9D2449"/>
                </a:solidFill>
                <a:latin typeface="Montserrat" panose="00000500000000000000" pitchFamily="2" charset="0"/>
                <a:cs typeface="Arial" pitchFamily="34" charset="0"/>
              </a:rPr>
              <a:t>ÉTICA CON PESPECTIVA</a:t>
            </a:r>
          </a:p>
          <a:p>
            <a:pPr algn="ctr"/>
            <a:r>
              <a:rPr lang="es-ES" sz="3200" b="1" dirty="0" smtClean="0">
                <a:solidFill>
                  <a:srgbClr val="9D2449"/>
                </a:solidFill>
                <a:latin typeface="Montserrat" panose="00000500000000000000" pitchFamily="2" charset="0"/>
                <a:cs typeface="Arial" pitchFamily="34" charset="0"/>
              </a:rPr>
              <a:t> DE GENERO EN QUINTANA ROO </a:t>
            </a:r>
            <a:endParaRPr lang="es-ES" sz="3200" b="1" dirty="0">
              <a:solidFill>
                <a:srgbClr val="9D2449"/>
              </a:solidFill>
              <a:latin typeface="Montserrat" panose="00000500000000000000" pitchFamily="2" charset="0"/>
              <a:cs typeface="Arial" pitchFamily="34" charset="0"/>
            </a:endParaRPr>
          </a:p>
          <a:p>
            <a:pPr algn="ctr"/>
            <a:endParaRPr lang="es-ES" sz="3600" b="1" dirty="0">
              <a:latin typeface="Montserrat" panose="00000500000000000000" pitchFamily="2" charset="0"/>
              <a:cs typeface="Arial" pitchFamily="34" charset="0"/>
            </a:endParaRPr>
          </a:p>
          <a:p>
            <a:pPr algn="ctr"/>
            <a:endParaRPr lang="es-ES" sz="2000" b="1" dirty="0">
              <a:latin typeface="Montserrat" panose="00000500000000000000" pitchFamily="2" charset="0"/>
              <a:cs typeface="Arial" pitchFamily="34" charset="0"/>
            </a:endParaRPr>
          </a:p>
        </p:txBody>
      </p:sp>
      <p:pic>
        <p:nvPicPr>
          <p:cNvPr id="7" name="Imagen 6"/>
          <p:cNvPicPr>
            <a:picLocks noChangeAspect="1"/>
          </p:cNvPicPr>
          <p:nvPr/>
        </p:nvPicPr>
        <p:blipFill>
          <a:blip r:embed="rId2"/>
          <a:stretch>
            <a:fillRect/>
          </a:stretch>
        </p:blipFill>
        <p:spPr>
          <a:xfrm>
            <a:off x="806723" y="1457760"/>
            <a:ext cx="4015387" cy="4015387"/>
          </a:xfrm>
          <a:prstGeom prst="rect">
            <a:avLst/>
          </a:prstGeom>
        </p:spPr>
      </p:pic>
      <p:sp>
        <p:nvSpPr>
          <p:cNvPr id="8" name="CuadroTexto 7"/>
          <p:cNvSpPr txBox="1"/>
          <p:nvPr/>
        </p:nvSpPr>
        <p:spPr>
          <a:xfrm>
            <a:off x="5032526" y="3126899"/>
            <a:ext cx="5608970" cy="677108"/>
          </a:xfrm>
          <a:prstGeom prst="rect">
            <a:avLst/>
          </a:prstGeom>
          <a:noFill/>
        </p:spPr>
        <p:txBody>
          <a:bodyPr wrap="square" rtlCol="0">
            <a:spAutoFit/>
          </a:bodyPr>
          <a:lstStyle/>
          <a:p>
            <a:r>
              <a:rPr lang="es-ES" sz="2000" b="1" dirty="0">
                <a:solidFill>
                  <a:srgbClr val="B38E5D"/>
                </a:solidFill>
                <a:latin typeface="Montserrat" panose="00000500000000000000" pitchFamily="2" charset="0"/>
                <a:cs typeface="Arial" pitchFamily="34" charset="0"/>
              </a:rPr>
              <a:t>PUBLICADO 08 DE MARZO 2023 POE</a:t>
            </a:r>
            <a:endParaRPr lang="es-MX" sz="2000" dirty="0">
              <a:solidFill>
                <a:srgbClr val="B38E5D"/>
              </a:solidFill>
              <a:latin typeface="Montserrat" panose="00000500000000000000" pitchFamily="2" charset="0"/>
            </a:endParaRPr>
          </a:p>
          <a:p>
            <a:endParaRPr lang="es-MX" dirty="0"/>
          </a:p>
        </p:txBody>
      </p:sp>
    </p:spTree>
    <p:extLst>
      <p:ext uri="{BB962C8B-B14F-4D97-AF65-F5344CB8AC3E}">
        <p14:creationId xmlns:p14="http://schemas.microsoft.com/office/powerpoint/2010/main" val="143225828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TotalTime>
  <Words>2656</Words>
  <Application>Microsoft Office PowerPoint</Application>
  <PresentationFormat>Panorámica</PresentationFormat>
  <Paragraphs>317</Paragraphs>
  <Slides>37</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37</vt:i4>
      </vt:variant>
    </vt:vector>
  </HeadingPairs>
  <TitlesOfParts>
    <vt:vector size="45" baseType="lpstr">
      <vt:lpstr>Arial</vt:lpstr>
      <vt:lpstr>Arial Black</vt:lpstr>
      <vt:lpstr>Calibri</vt:lpstr>
      <vt:lpstr>Calibri Light</vt:lpstr>
      <vt:lpstr>Montserrat</vt:lpstr>
      <vt:lpstr>Verdana</vt:lpstr>
      <vt:lpstr>Wingdings</vt:lpstr>
      <vt:lpstr>Tema de Office</vt:lpstr>
      <vt:lpstr>SECRETARÍA DE LA CONTRALORÍA</vt:lpstr>
      <vt:lpstr>SISTEMA NACIONAL ANTICORRUPCIÓN </vt:lpstr>
      <vt:lpstr>Presentación de PowerPoint</vt:lpstr>
      <vt:lpstr>LA ESTRUCTURA EN EL ESTADO</vt:lpstr>
      <vt:lpstr>Nivel de percepción de confianza de la sociedad en instituciones o diferentes actores 2019 - 2021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Para evitar caer en un conflicto de interés….  </vt:lpstr>
      <vt:lpstr>Grados de Parentesco </vt:lpstr>
      <vt:lpstr>Presentación de PowerPoint</vt:lpstr>
      <vt:lpstr>¿Es conflicto de interés potencial, aparente o real?</vt:lpstr>
      <vt:lpstr>Presentación de PowerPoint</vt:lpstr>
      <vt:lpstr>¿Cómo obtener estrellas?</vt:lpstr>
      <vt:lpstr>Presentación de PowerPoint</vt:lpstr>
      <vt:lpstr>Presentación de PowerPoint</vt:lpstr>
      <vt:lpstr>Presentación de PowerPoint</vt:lpstr>
      <vt:lpstr>Presentación de PowerPoint</vt:lpstr>
      <vt:lpstr>Presentación de PowerPoint</vt:lpstr>
      <vt:lpstr>En el proceso se otorgan  estrellas de cumplimiento  por parámetros</vt:lpstr>
      <vt:lpstr>GRACIAS POR SU ATENCIÓN !! </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ENCUENTRO DE  LÍDERES HOTELEROS</dc:title>
  <dc:creator>DIDIER SALVADOR MAY CORONA</dc:creator>
  <cp:lastModifiedBy>CGTAI</cp:lastModifiedBy>
  <cp:revision>30</cp:revision>
  <dcterms:created xsi:type="dcterms:W3CDTF">2022-10-11T18:29:51Z</dcterms:created>
  <dcterms:modified xsi:type="dcterms:W3CDTF">2023-03-16T14:57:03Z</dcterms:modified>
</cp:coreProperties>
</file>