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DPJw5xnnz8aEDa3bd1mOp493N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/>
    <p:restoredTop sz="94634"/>
  </p:normalViewPr>
  <p:slideViewPr>
    <p:cSldViewPr snapToGrid="0">
      <p:cViewPr varScale="1">
        <p:scale>
          <a:sx n="68" d="100"/>
          <a:sy n="68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 descr="Manual de Marca_Layout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12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7032"/>
                </a:lnTo>
                <a:lnTo>
                  <a:pt x="21600" y="12465"/>
                </a:lnTo>
                <a:lnTo>
                  <a:pt x="20967" y="12500"/>
                </a:lnTo>
                <a:cubicBezTo>
                  <a:pt x="20086" y="12549"/>
                  <a:pt x="19430" y="12692"/>
                  <a:pt x="18641" y="13005"/>
                </a:cubicBezTo>
                <a:cubicBezTo>
                  <a:pt x="18130" y="13208"/>
                  <a:pt x="17698" y="13451"/>
                  <a:pt x="16832" y="14024"/>
                </a:cubicBezTo>
                <a:cubicBezTo>
                  <a:pt x="13821" y="16014"/>
                  <a:pt x="10868" y="17254"/>
                  <a:pt x="8344" y="17588"/>
                </a:cubicBezTo>
                <a:cubicBezTo>
                  <a:pt x="7747" y="17666"/>
                  <a:pt x="7484" y="17634"/>
                  <a:pt x="6971" y="17421"/>
                </a:cubicBezTo>
                <a:cubicBezTo>
                  <a:pt x="5357" y="16750"/>
                  <a:pt x="3925" y="15345"/>
                  <a:pt x="2773" y="13300"/>
                </a:cubicBezTo>
                <a:cubicBezTo>
                  <a:pt x="1548" y="11125"/>
                  <a:pt x="821" y="8603"/>
                  <a:pt x="558" y="5619"/>
                </a:cubicBezTo>
                <a:cubicBezTo>
                  <a:pt x="484" y="4782"/>
                  <a:pt x="484" y="2761"/>
                  <a:pt x="558" y="1926"/>
                </a:cubicBezTo>
                <a:cubicBezTo>
                  <a:pt x="602" y="1421"/>
                  <a:pt x="723" y="428"/>
                  <a:pt x="781" y="95"/>
                </a:cubicBezTo>
                <a:cubicBezTo>
                  <a:pt x="796" y="8"/>
                  <a:pt x="764" y="0"/>
                  <a:pt x="399" y="0"/>
                </a:cubicBezTo>
                <a:lnTo>
                  <a:pt x="0" y="0"/>
                </a:lnTo>
                <a:close/>
                <a:moveTo>
                  <a:pt x="17352" y="0"/>
                </a:moveTo>
                <a:lnTo>
                  <a:pt x="17368" y="122"/>
                </a:lnTo>
                <a:cubicBezTo>
                  <a:pt x="17377" y="190"/>
                  <a:pt x="17420" y="513"/>
                  <a:pt x="17464" y="841"/>
                </a:cubicBezTo>
                <a:cubicBezTo>
                  <a:pt x="17592" y="1813"/>
                  <a:pt x="17644" y="2641"/>
                  <a:pt x="17645" y="3745"/>
                </a:cubicBezTo>
                <a:cubicBezTo>
                  <a:pt x="17645" y="4297"/>
                  <a:pt x="17628" y="4993"/>
                  <a:pt x="17607" y="5291"/>
                </a:cubicBezTo>
                <a:cubicBezTo>
                  <a:pt x="17416" y="7971"/>
                  <a:pt x="16821" y="10345"/>
                  <a:pt x="15806" y="12479"/>
                </a:cubicBezTo>
                <a:cubicBezTo>
                  <a:pt x="15715" y="12670"/>
                  <a:pt x="15660" y="12812"/>
                  <a:pt x="15684" y="12795"/>
                </a:cubicBezTo>
                <a:cubicBezTo>
                  <a:pt x="17342" y="11592"/>
                  <a:pt x="19003" y="10916"/>
                  <a:pt x="20708" y="10748"/>
                </a:cubicBezTo>
                <a:cubicBezTo>
                  <a:pt x="21006" y="10718"/>
                  <a:pt x="21328" y="10693"/>
                  <a:pt x="21425" y="10692"/>
                </a:cubicBezTo>
                <a:lnTo>
                  <a:pt x="21600" y="10691"/>
                </a:lnTo>
                <a:lnTo>
                  <a:pt x="21600" y="5346"/>
                </a:lnTo>
                <a:lnTo>
                  <a:pt x="21600" y="0"/>
                </a:lnTo>
                <a:lnTo>
                  <a:pt x="19476" y="0"/>
                </a:lnTo>
                <a:lnTo>
                  <a:pt x="1735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3543351" y="1149969"/>
            <a:ext cx="3700275" cy="112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Nombre de la Dirección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Secretaría de Turismo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(opcional, se puede eliminar)</a:t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3852181" y="490822"/>
            <a:ext cx="5635908" cy="18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500"/>
              <a:buFont typeface="Montserrat"/>
              <a:buNone/>
            </a:pPr>
            <a:r>
              <a:rPr lang="en-US" sz="3500" b="1" i="0" u="none" strike="noStrike" cap="none" dirty="0">
                <a:solidFill>
                  <a:srgbClr val="9D2449"/>
                </a:solidFill>
                <a:latin typeface="Montserrat"/>
                <a:ea typeface="Montserrat"/>
                <a:cs typeface="Montserrat"/>
                <a:sym typeface="Montserrat"/>
              </a:rPr>
              <a:t>ENCUENTRO DE LÍDERES HOTELEROS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Montserrat"/>
              <a:buNone/>
            </a:pPr>
            <a:r>
              <a:rPr lang="en-US" sz="2500" b="1" i="0" u="none" strike="noStrike" cap="none" dirty="0">
                <a:solidFill>
                  <a:srgbClr val="B38E5D"/>
                </a:solidFill>
                <a:latin typeface="Montserrat"/>
                <a:ea typeface="Montserrat"/>
                <a:cs typeface="Montserrat"/>
                <a:sym typeface="Montserrat"/>
              </a:rPr>
              <a:t>CANCÚN, Q.ROO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A"/>
              </a:buClr>
              <a:buSzPts val="2000"/>
              <a:buFont typeface="Montserrat"/>
              <a:buNone/>
            </a:pPr>
            <a:r>
              <a:rPr lang="en-US" sz="2000" b="0" i="0" u="none" strike="noStrike" cap="none" dirty="0" err="1">
                <a:solidFill>
                  <a:srgbClr val="2C2E3A"/>
                </a:solidFill>
                <a:latin typeface="Montserrat"/>
                <a:ea typeface="Montserrat"/>
                <a:cs typeface="Montserrat"/>
                <a:sym typeface="Montserrat"/>
              </a:rPr>
              <a:t>Octubre</a:t>
            </a:r>
            <a:r>
              <a:rPr lang="en-US" sz="2000" b="0" i="0" u="none" strike="noStrike" cap="none" dirty="0">
                <a:solidFill>
                  <a:srgbClr val="2C2E3A"/>
                </a:solidFill>
                <a:latin typeface="Montserrat"/>
                <a:ea typeface="Montserrat"/>
                <a:cs typeface="Montserrat"/>
                <a:sym typeface="Montserrat"/>
              </a:rPr>
              <a:t> 2022</a:t>
            </a:r>
            <a:endParaRPr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13C781C-2109-E549-6F3F-9C423B93100B}"/>
              </a:ext>
            </a:extLst>
          </p:cNvPr>
          <p:cNvGrpSpPr/>
          <p:nvPr/>
        </p:nvGrpSpPr>
        <p:grpSpPr>
          <a:xfrm>
            <a:off x="501212" y="5678983"/>
            <a:ext cx="11189577" cy="828000"/>
            <a:chOff x="494191" y="5565766"/>
            <a:chExt cx="11189577" cy="82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5649F0B-DBC8-82D7-9401-76D97252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6735" y="5565766"/>
              <a:ext cx="3867033" cy="8280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0865678-2D03-D775-68B2-DE65BCF3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191" y="5565766"/>
              <a:ext cx="2602284" cy="828000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DB868C4E-FAA5-E843-8B86-5191675BB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979" y="5570694"/>
            <a:ext cx="2836009" cy="989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;p2">
            <a:extLst>
              <a:ext uri="{FF2B5EF4-FFF2-40B4-BE49-F238E27FC236}">
                <a16:creationId xmlns:a16="http://schemas.microsoft.com/office/drawing/2014/main" id="{BAE67600-1C0C-914A-8235-8FBBDB008D88}"/>
              </a:ext>
            </a:extLst>
          </p:cNvPr>
          <p:cNvSpPr txBox="1"/>
          <p:nvPr/>
        </p:nvSpPr>
        <p:spPr>
          <a:xfrm>
            <a:off x="669698" y="773516"/>
            <a:ext cx="5130190" cy="96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449"/>
              </a:buClr>
              <a:buSzPts val="3200"/>
              <a:buFont typeface="Montserrat"/>
              <a:buNone/>
            </a:pPr>
            <a:r>
              <a:rPr lang="en-US" sz="3200" b="1" i="0" u="none" strike="noStrike" cap="none" dirty="0">
                <a:solidFill>
                  <a:srgbClr val="9D2449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8E5D"/>
              </a:buClr>
              <a:buSzPts val="2500"/>
              <a:buFont typeface="Montserrat"/>
              <a:buNone/>
            </a:pPr>
            <a:r>
              <a:rPr lang="en-US" sz="2500" b="1" i="0" u="none" strike="noStrike" cap="none" dirty="0">
                <a:solidFill>
                  <a:srgbClr val="B38E5D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  <a:endParaRPr dirty="0"/>
          </a:p>
        </p:txBody>
      </p:sp>
      <p:sp>
        <p:nvSpPr>
          <p:cNvPr id="3" name="Google Shape;64;p2">
            <a:extLst>
              <a:ext uri="{FF2B5EF4-FFF2-40B4-BE49-F238E27FC236}">
                <a16:creationId xmlns:a16="http://schemas.microsoft.com/office/drawing/2014/main" id="{30B73EA2-6FB0-DE41-A191-6AC0E6ABB15E}"/>
              </a:ext>
            </a:extLst>
          </p:cNvPr>
          <p:cNvSpPr txBox="1"/>
          <p:nvPr/>
        </p:nvSpPr>
        <p:spPr>
          <a:xfrm>
            <a:off x="733304" y="2225785"/>
            <a:ext cx="10441017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A"/>
              </a:buClr>
              <a:buSzPts val="2000"/>
              <a:buFont typeface="Montserrat"/>
              <a:buNone/>
            </a:pPr>
            <a:r>
              <a:rPr lang="en-US" sz="2000" b="0" i="0" u="none" strike="noStrike" cap="none">
                <a:solidFill>
                  <a:srgbClr val="2C2E3A"/>
                </a:solidFill>
                <a:latin typeface="Montserrat"/>
                <a:ea typeface="Montserrat"/>
                <a:cs typeface="Montserrat"/>
                <a:sym typeface="Montserrat"/>
              </a:rPr>
              <a:t>Cuerpo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D6ECB7-1EA9-C14D-8BB3-C988A1F41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981" y="5857353"/>
            <a:ext cx="2858241" cy="612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DDB6110-411B-DF49-B754-2EFDDE00B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775846"/>
            <a:ext cx="2221707" cy="7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7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6FAC27A-36C5-1042-A548-FE6D34752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00" y="172519"/>
            <a:ext cx="3422600" cy="7659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0BDD17-F6E9-4047-8E4B-1C828A568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3" y="172519"/>
            <a:ext cx="2039328" cy="7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7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28</Words>
  <Application>Microsoft Office PowerPoint</Application>
  <PresentationFormat>Panorámica</PresentationFormat>
  <Paragraphs>9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Arial</vt:lpstr>
      <vt:lpstr>Montserrat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Fca. Chimay Perera</dc:creator>
  <cp:lastModifiedBy>Alma Fca. Chimay Perera</cp:lastModifiedBy>
  <cp:revision>9</cp:revision>
  <dcterms:modified xsi:type="dcterms:W3CDTF">2022-10-13T18:09:39Z</dcterms:modified>
</cp:coreProperties>
</file>